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3" r:id="rId2"/>
    <p:sldMasterId id="2147484371" r:id="rId3"/>
    <p:sldMasterId id="2147484425" r:id="rId4"/>
  </p:sldMasterIdLst>
  <p:notesMasterIdLst>
    <p:notesMasterId r:id="rId27"/>
  </p:notesMasterIdLst>
  <p:handoutMasterIdLst>
    <p:handoutMasterId r:id="rId28"/>
  </p:handoutMasterIdLst>
  <p:sldIdLst>
    <p:sldId id="535" r:id="rId5"/>
    <p:sldId id="561" r:id="rId6"/>
    <p:sldId id="598" r:id="rId7"/>
    <p:sldId id="600" r:id="rId8"/>
    <p:sldId id="604" r:id="rId9"/>
    <p:sldId id="603" r:id="rId10"/>
    <p:sldId id="607" r:id="rId11"/>
    <p:sldId id="606" r:id="rId12"/>
    <p:sldId id="608" r:id="rId13"/>
    <p:sldId id="601" r:id="rId14"/>
    <p:sldId id="612" r:id="rId15"/>
    <p:sldId id="615" r:id="rId16"/>
    <p:sldId id="616" r:id="rId17"/>
    <p:sldId id="618" r:id="rId18"/>
    <p:sldId id="602" r:id="rId19"/>
    <p:sldId id="628" r:id="rId20"/>
    <p:sldId id="629" r:id="rId21"/>
    <p:sldId id="609" r:id="rId22"/>
    <p:sldId id="566" r:id="rId23"/>
    <p:sldId id="627" r:id="rId24"/>
    <p:sldId id="581" r:id="rId25"/>
    <p:sldId id="560" r:id="rId2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89400"/>
    <a:srgbClr val="000000"/>
    <a:srgbClr val="FFCC00"/>
    <a:srgbClr val="66CCFF"/>
    <a:srgbClr val="B29EFA"/>
    <a:srgbClr val="BCADEB"/>
    <a:srgbClr val="C19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40" autoAdjust="0"/>
    <p:restoredTop sz="91694" autoAdjust="0"/>
  </p:normalViewPr>
  <p:slideViewPr>
    <p:cSldViewPr>
      <p:cViewPr varScale="1">
        <p:scale>
          <a:sx n="59" d="100"/>
          <a:sy n="59" d="100"/>
        </p:scale>
        <p:origin x="-734" y="-82"/>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390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ko-KR"/>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ko-KR"/>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ko-KR"/>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굴림" charset="-127"/>
              </a:defRPr>
            </a:lvl1pPr>
          </a:lstStyle>
          <a:p>
            <a:pPr>
              <a:defRPr/>
            </a:pPr>
            <a:fld id="{5C2989D4-C8F8-4378-8E27-DF7ECCCEDDD1}" type="slidenum">
              <a:rPr lang="en-AU" altLang="ko-KR"/>
              <a:pPr>
                <a:defRPr/>
              </a:pPr>
              <a:t>‹#›</a:t>
            </a:fld>
            <a:endParaRPr lang="en-AU" altLang="ko-KR"/>
          </a:p>
        </p:txBody>
      </p:sp>
    </p:spTree>
    <p:extLst>
      <p:ext uri="{BB962C8B-B14F-4D97-AF65-F5344CB8AC3E}">
        <p14:creationId xmlns:p14="http://schemas.microsoft.com/office/powerpoint/2010/main" val="5466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ko-KR"/>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ko-KR"/>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ko-KR"/>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굴림" charset="-127"/>
              </a:defRPr>
            </a:lvl1pPr>
          </a:lstStyle>
          <a:p>
            <a:pPr>
              <a:defRPr/>
            </a:pPr>
            <a:fld id="{6C6786B5-5C68-454C-8C44-50801965BC2A}" type="slidenum">
              <a:rPr lang="en-AU" altLang="ko-KR"/>
              <a:pPr>
                <a:defRPr/>
              </a:pPr>
              <a:t>‹#›</a:t>
            </a:fld>
            <a:endParaRPr lang="en-AU" altLang="ko-KR"/>
          </a:p>
        </p:txBody>
      </p:sp>
    </p:spTree>
    <p:extLst>
      <p:ext uri="{BB962C8B-B14F-4D97-AF65-F5344CB8AC3E}">
        <p14:creationId xmlns:p14="http://schemas.microsoft.com/office/powerpoint/2010/main" val="836131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563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1E28013-AF35-4C99-B53F-31ADF8910E11}" type="slidenum">
              <a:rPr lang="en-AU" altLang="en-US" smtClean="0">
                <a:solidFill>
                  <a:srgbClr val="000000"/>
                </a:solidFill>
                <a:latin typeface="Times New Roman" pitchFamily="18" charset="0"/>
              </a:rPr>
              <a:pPr eaLnBrk="1" hangingPunct="1"/>
              <a:t>5</a:t>
            </a:fld>
            <a:endParaRPr lang="en-AU" altLang="en-US" smtClean="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573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3CCDBA8-741C-4318-8811-70C8EEA308B0}" type="slidenum">
              <a:rPr lang="en-AU" altLang="en-US" smtClean="0">
                <a:solidFill>
                  <a:srgbClr val="000000"/>
                </a:solidFill>
                <a:latin typeface="Times New Roman" pitchFamily="18" charset="0"/>
              </a:rPr>
              <a:pPr eaLnBrk="1" hangingPunct="1"/>
              <a:t>7</a:t>
            </a:fld>
            <a:endParaRPr lang="en-AU" altLang="en-US"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583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BA30DEB-1E47-447B-A27B-69E9B00D7643}" type="slidenum">
              <a:rPr lang="en-AU" altLang="en-US" smtClean="0">
                <a:solidFill>
                  <a:srgbClr val="000000"/>
                </a:solidFill>
                <a:latin typeface="Times New Roman" pitchFamily="18" charset="0"/>
              </a:rPr>
              <a:pPr eaLnBrk="1" hangingPunct="1"/>
              <a:t>8</a:t>
            </a:fld>
            <a:endParaRPr lang="en-AU" altLang="en-US"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593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03C3613-BC28-4891-AB33-DFEACF96B8B9}" type="slidenum">
              <a:rPr lang="en-AU" altLang="en-US" smtClean="0">
                <a:solidFill>
                  <a:srgbClr val="000000"/>
                </a:solidFill>
                <a:latin typeface="Times New Roman" pitchFamily="18" charset="0"/>
              </a:rPr>
              <a:pPr eaLnBrk="1" hangingPunct="1"/>
              <a:t>9</a:t>
            </a:fld>
            <a:endParaRPr lang="en-AU" altLang="en-US" smtClean="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1134927-F907-4D0C-A5AB-58ACF0A1FB04}" type="slidenum">
              <a:rPr lang="en-AU" altLang="en-US" smtClean="0">
                <a:solidFill>
                  <a:srgbClr val="000000"/>
                </a:solidFill>
                <a:latin typeface="Times New Roman" pitchFamily="18" charset="0"/>
              </a:rPr>
              <a:pPr eaLnBrk="1" hangingPunct="1"/>
              <a:t>12</a:t>
            </a:fld>
            <a:endParaRPr lang="en-AU" altLang="en-US" smtClean="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F76CE74-3999-4D41-A3DC-C43F9EBE381B}" type="slidenum">
              <a:rPr lang="en-AU" altLang="en-US" smtClean="0">
                <a:solidFill>
                  <a:srgbClr val="000000"/>
                </a:solidFill>
                <a:latin typeface="Times New Roman" pitchFamily="18" charset="0"/>
              </a:rPr>
              <a:pPr eaLnBrk="1" hangingPunct="1"/>
              <a:t>13</a:t>
            </a:fld>
            <a:endParaRPr lang="en-AU" altLang="en-US" smtClean="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624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11A87DB-B0D8-47CA-9CAE-D1DF3DF90075}" type="slidenum">
              <a:rPr lang="en-AU" altLang="en-US" smtClean="0">
                <a:solidFill>
                  <a:srgbClr val="000000"/>
                </a:solidFill>
                <a:latin typeface="Times New Roman" pitchFamily="18" charset="0"/>
              </a:rPr>
              <a:pPr eaLnBrk="1" hangingPunct="1"/>
              <a:t>16</a:t>
            </a:fld>
            <a:endParaRPr lang="en-AU" altLang="en-US" smtClean="0">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634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53694A8-2850-4FF4-BCC7-C56F34CA9F06}" type="slidenum">
              <a:rPr lang="en-AU" altLang="en-US" smtClean="0">
                <a:solidFill>
                  <a:srgbClr val="000000"/>
                </a:solidFill>
                <a:latin typeface="Times New Roman" pitchFamily="18" charset="0"/>
              </a:rPr>
              <a:pPr eaLnBrk="1" hangingPunct="1"/>
              <a:t>17</a:t>
            </a:fld>
            <a:endParaRPr lang="en-AU" altLang="en-US" smtClean="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41"/>
          <p:cNvGrpSpPr>
            <a:grpSpLocks/>
          </p:cNvGrpSpPr>
          <p:nvPr/>
        </p:nvGrpSpPr>
        <p:grpSpPr bwMode="auto">
          <a:xfrm>
            <a:off x="0" y="20638"/>
            <a:ext cx="9148763" cy="6851650"/>
            <a:chOff x="1" y="0"/>
            <a:chExt cx="5763" cy="4316"/>
          </a:xfrm>
        </p:grpSpPr>
        <p:sp>
          <p:nvSpPr>
            <p:cNvPr id="4" name="Freeform 4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5" name="Freeform 4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6" name="Freeform 4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grpSp>
          <p:nvGrpSpPr>
            <p:cNvPr id="7" name="Group 45"/>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11" name="Freeform 23"/>
            <p:cNvSpPr>
              <a:spLocks/>
            </p:cNvSpPr>
            <p:nvPr/>
          </p:nvSpPr>
          <p:spPr bwMode="hidden">
            <a:xfrm>
              <a:off x="5041" y="0"/>
              <a:ext cx="719" cy="845"/>
            </a:xfrm>
            <a:custGeom>
              <a:avLst/>
              <a:gdLst>
                <a:gd name="T0" fmla="*/ 755 w 717"/>
                <a:gd name="T1" fmla="*/ 845 h 845"/>
                <a:gd name="T2" fmla="*/ 755 w 717"/>
                <a:gd name="T3" fmla="*/ 821 h 845"/>
                <a:gd name="T4" fmla="*/ 612 w 717"/>
                <a:gd name="T5" fmla="*/ 605 h 845"/>
                <a:gd name="T6" fmla="*/ 425 w 717"/>
                <a:gd name="T7" fmla="*/ 396 h 845"/>
                <a:gd name="T8" fmla="*/ 240 w 717"/>
                <a:gd name="T9" fmla="*/ 192 h 845"/>
                <a:gd name="T10" fmla="*/ 17 w 717"/>
                <a:gd name="T11" fmla="*/ 0 h 845"/>
                <a:gd name="T12" fmla="*/ 0 w 717"/>
                <a:gd name="T13" fmla="*/ 0 h 845"/>
                <a:gd name="T14" fmla="*/ 228 w 717"/>
                <a:gd name="T15" fmla="*/ 198 h 845"/>
                <a:gd name="T16" fmla="*/ 419 w 717"/>
                <a:gd name="T17" fmla="*/ 408 h 845"/>
                <a:gd name="T18" fmla="*/ 606 w 717"/>
                <a:gd name="T19" fmla="*/ 623 h 845"/>
                <a:gd name="T20" fmla="*/ 755 w 717"/>
                <a:gd name="T21" fmla="*/ 845 h 845"/>
                <a:gd name="T22" fmla="*/ 75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24"/>
            <p:cNvSpPr>
              <a:spLocks/>
            </p:cNvSpPr>
            <p:nvPr/>
          </p:nvSpPr>
          <p:spPr bwMode="hidden">
            <a:xfrm>
              <a:off x="5352" y="0"/>
              <a:ext cx="408" cy="414"/>
            </a:xfrm>
            <a:custGeom>
              <a:avLst/>
              <a:gdLst>
                <a:gd name="T0" fmla="*/ 426 w 407"/>
                <a:gd name="T1" fmla="*/ 414 h 414"/>
                <a:gd name="T2" fmla="*/ 426 w 407"/>
                <a:gd name="T3" fmla="*/ 396 h 414"/>
                <a:gd name="T4" fmla="*/ 241 w 407"/>
                <a:gd name="T5" fmla="*/ 192 h 414"/>
                <a:gd name="T6" fmla="*/ 12 w 407"/>
                <a:gd name="T7" fmla="*/ 0 h 414"/>
                <a:gd name="T8" fmla="*/ 0 w 407"/>
                <a:gd name="T9" fmla="*/ 0 h 414"/>
                <a:gd name="T10" fmla="*/ 108 w 407"/>
                <a:gd name="T11" fmla="*/ 102 h 414"/>
                <a:gd name="T12" fmla="*/ 235 w 407"/>
                <a:gd name="T13" fmla="*/ 204 h 414"/>
                <a:gd name="T14" fmla="*/ 426 w 407"/>
                <a:gd name="T15" fmla="*/ 414 h 414"/>
                <a:gd name="T16" fmla="*/ 42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14" name="Freeform 26"/>
            <p:cNvSpPr>
              <a:spLocks/>
            </p:cNvSpPr>
            <p:nvPr/>
          </p:nvSpPr>
          <p:spPr bwMode="hidden">
            <a:xfrm>
              <a:off x="6" y="0"/>
              <a:ext cx="588" cy="599"/>
            </a:xfrm>
            <a:custGeom>
              <a:avLst/>
              <a:gdLst>
                <a:gd name="T0" fmla="*/ 624 w 586"/>
                <a:gd name="T1" fmla="*/ 0 h 599"/>
                <a:gd name="T2" fmla="*/ 606 w 586"/>
                <a:gd name="T3" fmla="*/ 0 h 599"/>
                <a:gd name="T4" fmla="*/ 426 w 586"/>
                <a:gd name="T5" fmla="*/ 132 h 599"/>
                <a:gd name="T6" fmla="*/ 276 w 586"/>
                <a:gd name="T7" fmla="*/ 270 h 599"/>
                <a:gd name="T8" fmla="*/ 120 w 586"/>
                <a:gd name="T9" fmla="*/ 420 h 599"/>
                <a:gd name="T10" fmla="*/ 0 w 586"/>
                <a:gd name="T11" fmla="*/ 575 h 599"/>
                <a:gd name="T12" fmla="*/ 0 w 586"/>
                <a:gd name="T13" fmla="*/ 599 h 599"/>
                <a:gd name="T14" fmla="*/ 120 w 586"/>
                <a:gd name="T15" fmla="*/ 432 h 599"/>
                <a:gd name="T16" fmla="*/ 276 w 586"/>
                <a:gd name="T17" fmla="*/ 282 h 599"/>
                <a:gd name="T18" fmla="*/ 432 w 586"/>
                <a:gd name="T19" fmla="*/ 138 h 599"/>
                <a:gd name="T20" fmla="*/ 624 w 586"/>
                <a:gd name="T21" fmla="*/ 0 h 599"/>
                <a:gd name="T22" fmla="*/ 62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27"/>
            <p:cNvSpPr>
              <a:spLocks/>
            </p:cNvSpPr>
            <p:nvPr/>
          </p:nvSpPr>
          <p:spPr bwMode="hidden">
            <a:xfrm>
              <a:off x="6" y="0"/>
              <a:ext cx="270" cy="252"/>
            </a:xfrm>
            <a:custGeom>
              <a:avLst/>
              <a:gdLst>
                <a:gd name="T0" fmla="*/ 288 w 269"/>
                <a:gd name="T1" fmla="*/ 0 h 252"/>
                <a:gd name="T2" fmla="*/ 27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8 w 269"/>
                <a:gd name="T15" fmla="*/ 0 h 252"/>
                <a:gd name="T16" fmla="*/ 28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pic>
        <p:nvPicPr>
          <p:cNvPr id="40" name="Picture 78" descr="IHO Colour-transparent-smal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415925"/>
            <a:ext cx="812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dirty="0" smtClean="0"/>
              <a:t>Cliquez pour modifier le style des sous-titres du masque</a:t>
            </a:r>
            <a:endParaRPr lang="en-AU" dirty="0"/>
          </a:p>
        </p:txBody>
      </p:sp>
    </p:spTree>
    <p:extLst>
      <p:ext uri="{BB962C8B-B14F-4D97-AF65-F5344CB8AC3E}">
        <p14:creationId xmlns:p14="http://schemas.microsoft.com/office/powerpoint/2010/main" val="308375813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808503372"/>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2289255200"/>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41"/>
          <p:cNvGrpSpPr>
            <a:grpSpLocks/>
          </p:cNvGrpSpPr>
          <p:nvPr/>
        </p:nvGrpSpPr>
        <p:grpSpPr bwMode="auto">
          <a:xfrm>
            <a:off x="0" y="20638"/>
            <a:ext cx="9148763" cy="6851650"/>
            <a:chOff x="1" y="0"/>
            <a:chExt cx="5763" cy="4316"/>
          </a:xfrm>
        </p:grpSpPr>
        <p:sp>
          <p:nvSpPr>
            <p:cNvPr id="4" name="Freeform 4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 name="Freeform 4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6" name="Freeform 4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grpSp>
          <p:nvGrpSpPr>
            <p:cNvPr id="7" name="Group 45"/>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11" name="Freeform 23"/>
            <p:cNvSpPr>
              <a:spLocks/>
            </p:cNvSpPr>
            <p:nvPr/>
          </p:nvSpPr>
          <p:spPr bwMode="hidden">
            <a:xfrm>
              <a:off x="5041" y="0"/>
              <a:ext cx="719" cy="845"/>
            </a:xfrm>
            <a:custGeom>
              <a:avLst/>
              <a:gdLst>
                <a:gd name="T0" fmla="*/ 753 w 717"/>
                <a:gd name="T1" fmla="*/ 845 h 845"/>
                <a:gd name="T2" fmla="*/ 753 w 717"/>
                <a:gd name="T3" fmla="*/ 821 h 845"/>
                <a:gd name="T4" fmla="*/ 610 w 717"/>
                <a:gd name="T5" fmla="*/ 605 h 845"/>
                <a:gd name="T6" fmla="*/ 424 w 717"/>
                <a:gd name="T7" fmla="*/ 396 h 845"/>
                <a:gd name="T8" fmla="*/ 239 w 717"/>
                <a:gd name="T9" fmla="*/ 192 h 845"/>
                <a:gd name="T10" fmla="*/ 17 w 717"/>
                <a:gd name="T11" fmla="*/ 0 h 845"/>
                <a:gd name="T12" fmla="*/ 0 w 717"/>
                <a:gd name="T13" fmla="*/ 0 h 845"/>
                <a:gd name="T14" fmla="*/ 227 w 717"/>
                <a:gd name="T15" fmla="*/ 198 h 845"/>
                <a:gd name="T16" fmla="*/ 418 w 717"/>
                <a:gd name="T17" fmla="*/ 408 h 845"/>
                <a:gd name="T18" fmla="*/ 604 w 717"/>
                <a:gd name="T19" fmla="*/ 623 h 845"/>
                <a:gd name="T20" fmla="*/ 753 w 717"/>
                <a:gd name="T21" fmla="*/ 845 h 845"/>
                <a:gd name="T22" fmla="*/ 75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24"/>
            <p:cNvSpPr>
              <a:spLocks/>
            </p:cNvSpPr>
            <p:nvPr/>
          </p:nvSpPr>
          <p:spPr bwMode="hidden">
            <a:xfrm>
              <a:off x="5352" y="0"/>
              <a:ext cx="408" cy="414"/>
            </a:xfrm>
            <a:custGeom>
              <a:avLst/>
              <a:gdLst>
                <a:gd name="T0" fmla="*/ 425 w 407"/>
                <a:gd name="T1" fmla="*/ 414 h 414"/>
                <a:gd name="T2" fmla="*/ 425 w 407"/>
                <a:gd name="T3" fmla="*/ 396 h 414"/>
                <a:gd name="T4" fmla="*/ 240 w 407"/>
                <a:gd name="T5" fmla="*/ 192 h 414"/>
                <a:gd name="T6" fmla="*/ 12 w 407"/>
                <a:gd name="T7" fmla="*/ 0 h 414"/>
                <a:gd name="T8" fmla="*/ 0 w 407"/>
                <a:gd name="T9" fmla="*/ 0 h 414"/>
                <a:gd name="T10" fmla="*/ 108 w 407"/>
                <a:gd name="T11" fmla="*/ 102 h 414"/>
                <a:gd name="T12" fmla="*/ 234 w 407"/>
                <a:gd name="T13" fmla="*/ 204 h 414"/>
                <a:gd name="T14" fmla="*/ 425 w 407"/>
                <a:gd name="T15" fmla="*/ 414 h 414"/>
                <a:gd name="T16" fmla="*/ 42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14" name="Freeform 26"/>
            <p:cNvSpPr>
              <a:spLocks/>
            </p:cNvSpPr>
            <p:nvPr/>
          </p:nvSpPr>
          <p:spPr bwMode="hidden">
            <a:xfrm>
              <a:off x="6" y="0"/>
              <a:ext cx="588" cy="599"/>
            </a:xfrm>
            <a:custGeom>
              <a:avLst/>
              <a:gdLst>
                <a:gd name="T0" fmla="*/ 622 w 586"/>
                <a:gd name="T1" fmla="*/ 0 h 599"/>
                <a:gd name="T2" fmla="*/ 604 w 586"/>
                <a:gd name="T3" fmla="*/ 0 h 599"/>
                <a:gd name="T4" fmla="*/ 425 w 586"/>
                <a:gd name="T5" fmla="*/ 132 h 599"/>
                <a:gd name="T6" fmla="*/ 275 w 586"/>
                <a:gd name="T7" fmla="*/ 270 h 599"/>
                <a:gd name="T8" fmla="*/ 120 w 586"/>
                <a:gd name="T9" fmla="*/ 420 h 599"/>
                <a:gd name="T10" fmla="*/ 0 w 586"/>
                <a:gd name="T11" fmla="*/ 575 h 599"/>
                <a:gd name="T12" fmla="*/ 0 w 586"/>
                <a:gd name="T13" fmla="*/ 599 h 599"/>
                <a:gd name="T14" fmla="*/ 120 w 586"/>
                <a:gd name="T15" fmla="*/ 432 h 599"/>
                <a:gd name="T16" fmla="*/ 275 w 586"/>
                <a:gd name="T17" fmla="*/ 282 h 599"/>
                <a:gd name="T18" fmla="*/ 431 w 586"/>
                <a:gd name="T19" fmla="*/ 138 h 599"/>
                <a:gd name="T20" fmla="*/ 622 w 586"/>
                <a:gd name="T21" fmla="*/ 0 h 599"/>
                <a:gd name="T22" fmla="*/ 62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27"/>
            <p:cNvSpPr>
              <a:spLocks/>
            </p:cNvSpPr>
            <p:nvPr/>
          </p:nvSpPr>
          <p:spPr bwMode="hidden">
            <a:xfrm>
              <a:off x="6" y="0"/>
              <a:ext cx="270" cy="252"/>
            </a:xfrm>
            <a:custGeom>
              <a:avLst/>
              <a:gdLst>
                <a:gd name="T0" fmla="*/ 287 w 269"/>
                <a:gd name="T1" fmla="*/ 0 h 252"/>
                <a:gd name="T2" fmla="*/ 26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7 w 269"/>
                <a:gd name="T15" fmla="*/ 0 h 252"/>
                <a:gd name="T16" fmla="*/ 28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pic>
        <p:nvPicPr>
          <p:cNvPr id="40" name="Picture 78" descr="IHO Colour-transparent-smal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415925"/>
            <a:ext cx="812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2041525" y="1490663"/>
            <a:ext cx="4803775" cy="400050"/>
          </a:xfrm>
          <a:prstGeom prst="rect">
            <a:avLst/>
          </a:prstGeom>
        </p:spPr>
        <p:txBody>
          <a:bodyPr wrap="none">
            <a:spAutoFit/>
          </a:bodyPr>
          <a:lstStyle/>
          <a:p>
            <a:pPr>
              <a:defRPr/>
            </a:pPr>
            <a:r>
              <a:rPr lang="en-US" altLang="ko-KR" sz="2000">
                <a:solidFill>
                  <a:srgbClr val="FFFF00"/>
                </a:solidFill>
                <a:effectLst>
                  <a:outerShdw blurRad="38100" dist="38100" dir="2700000" algn="tl">
                    <a:srgbClr val="000000"/>
                  </a:outerShdw>
                </a:effectLst>
                <a:latin typeface="Arial Narrow" pitchFamily="34" charset="0"/>
                <a:ea typeface="굴림" charset="-127"/>
              </a:rPr>
              <a:t>Hydrographic Services and Standards Committee</a:t>
            </a:r>
            <a:endParaRPr lang="en-AU" altLang="ko-KR" sz="2000">
              <a:solidFill>
                <a:srgbClr val="FFFF00"/>
              </a:solidFill>
              <a:effectLst>
                <a:outerShdw blurRad="38100" dist="38100" dir="2700000" algn="tl">
                  <a:srgbClr val="000000"/>
                </a:outerShdw>
              </a:effectLst>
              <a:latin typeface="Arial Narrow" pitchFamily="34" charset="0"/>
              <a:ea typeface="굴림" charset="-127"/>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smtClean="0"/>
              <a:t>Cliquez pour modifier le style des sous-titres du masque</a:t>
            </a:r>
            <a:endParaRPr lang="en-AU" dirty="0"/>
          </a:p>
        </p:txBody>
      </p:sp>
    </p:spTree>
    <p:extLst>
      <p:ext uri="{BB962C8B-B14F-4D97-AF65-F5344CB8AC3E}">
        <p14:creationId xmlns:p14="http://schemas.microsoft.com/office/powerpoint/2010/main" val="3354172438"/>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extLst>
      <p:ext uri="{BB962C8B-B14F-4D97-AF65-F5344CB8AC3E}">
        <p14:creationId xmlns:p14="http://schemas.microsoft.com/office/powerpoint/2010/main" val="3087696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2763573078"/>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ea typeface="굴림" charset="-127"/>
              </a:defRPr>
            </a:lvl1pPr>
          </a:lstStyle>
          <a:p>
            <a:pPr>
              <a:defRPr/>
            </a:pPr>
            <a:endParaRPr lang="en-US" altLang="ko-KR"/>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ea typeface="굴림" charset="-127"/>
              </a:defRPr>
            </a:lvl1pPr>
          </a:lstStyle>
          <a:p>
            <a:pPr>
              <a:defRPr/>
            </a:pPr>
            <a:endParaRPr lang="en-US" altLang="ko-KR"/>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ea typeface="굴림" charset="-127"/>
              </a:defRPr>
            </a:lvl1pPr>
          </a:lstStyle>
          <a:p>
            <a:pPr>
              <a:defRPr/>
            </a:pPr>
            <a:fld id="{A19B42A9-BB5E-4792-A8DD-171F7D282AFD}" type="slidenum">
              <a:rPr lang="en-AU" altLang="ko-KR"/>
              <a:pPr>
                <a:defRPr/>
              </a:pPr>
              <a:t>‹#›</a:t>
            </a:fld>
            <a:endParaRPr lang="en-AU" altLang="ko-KR"/>
          </a:p>
        </p:txBody>
      </p:sp>
    </p:spTree>
    <p:extLst>
      <p:ext uri="{BB962C8B-B14F-4D97-AF65-F5344CB8AC3E}">
        <p14:creationId xmlns:p14="http://schemas.microsoft.com/office/powerpoint/2010/main" val="1409555589"/>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4009236081"/>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extLst>
      <p:ext uri="{BB962C8B-B14F-4D97-AF65-F5344CB8AC3E}">
        <p14:creationId xmlns:p14="http://schemas.microsoft.com/office/powerpoint/2010/main" val="3581261479"/>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14309"/>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41405898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extLst>
      <p:ext uri="{BB962C8B-B14F-4D97-AF65-F5344CB8AC3E}">
        <p14:creationId xmlns:p14="http://schemas.microsoft.com/office/powerpoint/2010/main" val="3123838323"/>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43523725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1776225929"/>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3494127920"/>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20638"/>
            <a:ext cx="9148763" cy="6851650"/>
            <a:chOff x="1" y="0"/>
            <a:chExt cx="5763" cy="4316"/>
          </a:xfrm>
        </p:grpSpPr>
        <p:sp>
          <p:nvSpPr>
            <p:cNvPr id="4"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6"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grpSp>
          <p:nvGrpSpPr>
            <p:cNvPr id="7"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11"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14"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pic>
        <p:nvPicPr>
          <p:cNvPr id="40" name="Picture 43" descr="IHO Colour-transparent-small.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9875" y="781050"/>
            <a:ext cx="7302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buFont typeface="Wingdings" pitchFamily="2" charset="2"/>
              <a:buNone/>
              <a:defRPr/>
            </a:lvl1pPr>
          </a:lstStyle>
          <a:p>
            <a:r>
              <a:rPr lang="en-US" smtClean="0"/>
              <a:t>Click to edit Master subtitle style</a:t>
            </a:r>
            <a:endParaRPr lang="en-AU" dirty="0"/>
          </a:p>
        </p:txBody>
      </p:sp>
    </p:spTree>
    <p:extLst>
      <p:ext uri="{BB962C8B-B14F-4D97-AF65-F5344CB8AC3E}">
        <p14:creationId xmlns:p14="http://schemas.microsoft.com/office/powerpoint/2010/main" val="743171708"/>
      </p:ext>
    </p:extLst>
  </p:cSld>
  <p:clrMapOvr>
    <a:masterClrMapping/>
  </p:clrMapOvr>
  <p:transition>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grpSp>
        <p:nvGrpSpPr>
          <p:cNvPr id="4" name="Group 2"/>
          <p:cNvGrpSpPr>
            <a:grpSpLocks/>
          </p:cNvGrpSpPr>
          <p:nvPr/>
        </p:nvGrpSpPr>
        <p:grpSpPr bwMode="auto">
          <a:xfrm>
            <a:off x="1588" y="0"/>
            <a:ext cx="9148762"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29"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0"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1"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2"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3"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4"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5"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6"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7"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8"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9"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40"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5"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7"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pic>
        <p:nvPicPr>
          <p:cNvPr id="41" name="Picture 43" descr="IHO Colour-transparent-smal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7042" y="277813"/>
            <a:ext cx="7429500" cy="1139825"/>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74792208"/>
      </p:ext>
    </p:extLst>
  </p:cSld>
  <p:clrMapOvr>
    <a:masterClrMapping/>
  </p:clrMapOvr>
  <p:transition>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1409599"/>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a:solidFill>
                  <a:srgbClr val="FFFFFF"/>
                </a:solidFill>
                <a:cs typeface="+mn-cs"/>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a:solidFill>
                  <a:srgbClr val="FFFFFF"/>
                </a:solidFill>
                <a:cs typeface="+mn-cs"/>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a:lstStyle>
            <a:lvl1pPr>
              <a:defRPr>
                <a:solidFill>
                  <a:srgbClr val="FFFFFF"/>
                </a:solidFill>
                <a:cs typeface="+mn-cs"/>
              </a:defRPr>
            </a:lvl1pPr>
          </a:lstStyle>
          <a:p>
            <a:pPr>
              <a:defRPr/>
            </a:pPr>
            <a:fld id="{967E6947-13AF-46C8-89E6-348E6CCFC2D4}" type="slidenum">
              <a:rPr lang="en-AU"/>
              <a:pPr>
                <a:defRPr/>
              </a:pPr>
              <a:t>‹#›</a:t>
            </a:fld>
            <a:endParaRPr lang="en-AU"/>
          </a:p>
        </p:txBody>
      </p:sp>
    </p:spTree>
    <p:extLst>
      <p:ext uri="{BB962C8B-B14F-4D97-AF65-F5344CB8AC3E}">
        <p14:creationId xmlns:p14="http://schemas.microsoft.com/office/powerpoint/2010/main" val="4285868791"/>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85562762"/>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05798546"/>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05973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3315679427"/>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7826272"/>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0399753"/>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54604358"/>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01219464"/>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41"/>
          <p:cNvGrpSpPr>
            <a:grpSpLocks/>
          </p:cNvGrpSpPr>
          <p:nvPr/>
        </p:nvGrpSpPr>
        <p:grpSpPr bwMode="auto">
          <a:xfrm>
            <a:off x="0" y="20638"/>
            <a:ext cx="9148763" cy="6851650"/>
            <a:chOff x="1" y="0"/>
            <a:chExt cx="5763" cy="4316"/>
          </a:xfrm>
        </p:grpSpPr>
        <p:sp>
          <p:nvSpPr>
            <p:cNvPr id="4"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6"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grpSp>
          <p:nvGrpSpPr>
            <p:cNvPr id="7" name="Group 45"/>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11"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14"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pic>
        <p:nvPicPr>
          <p:cNvPr id="40" name="Picture 78" descr="IHO Colour-transparent-smal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415925"/>
            <a:ext cx="812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dirty="0" smtClean="0"/>
              <a:t>Cliquez pour modifier le style des sous-titres du masque</a:t>
            </a:r>
            <a:endParaRPr lang="en-AU" dirty="0"/>
          </a:p>
        </p:txBody>
      </p:sp>
    </p:spTree>
    <p:extLst>
      <p:ext uri="{BB962C8B-B14F-4D97-AF65-F5344CB8AC3E}">
        <p14:creationId xmlns:p14="http://schemas.microsoft.com/office/powerpoint/2010/main" val="332393936"/>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extLst>
      <p:ext uri="{BB962C8B-B14F-4D97-AF65-F5344CB8AC3E}">
        <p14:creationId xmlns:p14="http://schemas.microsoft.com/office/powerpoint/2010/main" val="3164372219"/>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4153074974"/>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a:defRPr/>
            </a:pPr>
            <a:endParaRPr lang="en-US"/>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a:defRPr/>
            </a:pPr>
            <a:endParaRPr lang="en-US"/>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a:defRPr/>
            </a:pPr>
            <a:fld id="{1EAD92A8-9861-4E4F-8083-85FDC9BB791F}" type="slidenum">
              <a:rPr lang="en-AU"/>
              <a:pPr>
                <a:defRPr/>
              </a:pPr>
              <a:t>‹#›</a:t>
            </a:fld>
            <a:endParaRPr lang="en-AU"/>
          </a:p>
        </p:txBody>
      </p:sp>
    </p:spTree>
    <p:extLst>
      <p:ext uri="{BB962C8B-B14F-4D97-AF65-F5344CB8AC3E}">
        <p14:creationId xmlns:p14="http://schemas.microsoft.com/office/powerpoint/2010/main" val="898478443"/>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2786795888"/>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extLst>
      <p:ext uri="{BB962C8B-B14F-4D97-AF65-F5344CB8AC3E}">
        <p14:creationId xmlns:p14="http://schemas.microsoft.com/office/powerpoint/2010/main" val="282420930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굴림" charset="-127"/>
              </a:defRPr>
            </a:lvl1pPr>
          </a:lstStyle>
          <a:p>
            <a:pPr>
              <a:defRPr/>
            </a:pPr>
            <a:endParaRPr lang="en-US" altLang="ko-KR"/>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굴림" charset="-127"/>
              </a:defRPr>
            </a:lvl1pPr>
          </a:lstStyle>
          <a:p>
            <a:pPr>
              <a:defRPr/>
            </a:pPr>
            <a:endParaRPr lang="en-US" altLang="ko-KR"/>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굴림" charset="-127"/>
              </a:defRPr>
            </a:lvl1pPr>
          </a:lstStyle>
          <a:p>
            <a:pPr>
              <a:defRPr/>
            </a:pPr>
            <a:fld id="{1ADE1D8D-FF45-4F86-BC7C-7EF2F874DE70}" type="slidenum">
              <a:rPr lang="en-AU" altLang="ko-KR"/>
              <a:pPr>
                <a:defRPr/>
              </a:pPr>
              <a:t>‹#›</a:t>
            </a:fld>
            <a:endParaRPr lang="en-AU" altLang="ko-KR"/>
          </a:p>
        </p:txBody>
      </p:sp>
    </p:spTree>
    <p:extLst>
      <p:ext uri="{BB962C8B-B14F-4D97-AF65-F5344CB8AC3E}">
        <p14:creationId xmlns:p14="http://schemas.microsoft.com/office/powerpoint/2010/main" val="2931772"/>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6007"/>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196175993"/>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084681116"/>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3201135788"/>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186193351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346443520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extLst>
      <p:ext uri="{BB962C8B-B14F-4D97-AF65-F5344CB8AC3E}">
        <p14:creationId xmlns:p14="http://schemas.microsoft.com/office/powerpoint/2010/main" val="261112309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21674"/>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592832230"/>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1236021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grpSp>
          <p:nvGrpSpPr>
            <p:cNvPr id="1033"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1037" name="Freeform 23"/>
            <p:cNvSpPr>
              <a:spLocks/>
            </p:cNvSpPr>
            <p:nvPr/>
          </p:nvSpPr>
          <p:spPr bwMode="hidden">
            <a:xfrm>
              <a:off x="5041" y="0"/>
              <a:ext cx="719" cy="845"/>
            </a:xfrm>
            <a:custGeom>
              <a:avLst/>
              <a:gdLst>
                <a:gd name="T0" fmla="*/ 755 w 717"/>
                <a:gd name="T1" fmla="*/ 845 h 845"/>
                <a:gd name="T2" fmla="*/ 755 w 717"/>
                <a:gd name="T3" fmla="*/ 821 h 845"/>
                <a:gd name="T4" fmla="*/ 612 w 717"/>
                <a:gd name="T5" fmla="*/ 605 h 845"/>
                <a:gd name="T6" fmla="*/ 425 w 717"/>
                <a:gd name="T7" fmla="*/ 396 h 845"/>
                <a:gd name="T8" fmla="*/ 240 w 717"/>
                <a:gd name="T9" fmla="*/ 192 h 845"/>
                <a:gd name="T10" fmla="*/ 17 w 717"/>
                <a:gd name="T11" fmla="*/ 0 h 845"/>
                <a:gd name="T12" fmla="*/ 0 w 717"/>
                <a:gd name="T13" fmla="*/ 0 h 845"/>
                <a:gd name="T14" fmla="*/ 228 w 717"/>
                <a:gd name="T15" fmla="*/ 198 h 845"/>
                <a:gd name="T16" fmla="*/ 419 w 717"/>
                <a:gd name="T17" fmla="*/ 408 h 845"/>
                <a:gd name="T18" fmla="*/ 606 w 717"/>
                <a:gd name="T19" fmla="*/ 623 h 845"/>
                <a:gd name="T20" fmla="*/ 755 w 717"/>
                <a:gd name="T21" fmla="*/ 845 h 845"/>
                <a:gd name="T22" fmla="*/ 75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8" name="Freeform 24"/>
            <p:cNvSpPr>
              <a:spLocks/>
            </p:cNvSpPr>
            <p:nvPr/>
          </p:nvSpPr>
          <p:spPr bwMode="hidden">
            <a:xfrm>
              <a:off x="5352" y="0"/>
              <a:ext cx="408" cy="414"/>
            </a:xfrm>
            <a:custGeom>
              <a:avLst/>
              <a:gdLst>
                <a:gd name="T0" fmla="*/ 426 w 407"/>
                <a:gd name="T1" fmla="*/ 414 h 414"/>
                <a:gd name="T2" fmla="*/ 426 w 407"/>
                <a:gd name="T3" fmla="*/ 396 h 414"/>
                <a:gd name="T4" fmla="*/ 241 w 407"/>
                <a:gd name="T5" fmla="*/ 192 h 414"/>
                <a:gd name="T6" fmla="*/ 12 w 407"/>
                <a:gd name="T7" fmla="*/ 0 h 414"/>
                <a:gd name="T8" fmla="*/ 0 w 407"/>
                <a:gd name="T9" fmla="*/ 0 h 414"/>
                <a:gd name="T10" fmla="*/ 108 w 407"/>
                <a:gd name="T11" fmla="*/ 102 h 414"/>
                <a:gd name="T12" fmla="*/ 235 w 407"/>
                <a:gd name="T13" fmla="*/ 204 h 414"/>
                <a:gd name="T14" fmla="*/ 426 w 407"/>
                <a:gd name="T15" fmla="*/ 414 h 414"/>
                <a:gd name="T16" fmla="*/ 42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1040" name="Freeform 26"/>
            <p:cNvSpPr>
              <a:spLocks/>
            </p:cNvSpPr>
            <p:nvPr/>
          </p:nvSpPr>
          <p:spPr bwMode="hidden">
            <a:xfrm>
              <a:off x="6" y="0"/>
              <a:ext cx="588" cy="599"/>
            </a:xfrm>
            <a:custGeom>
              <a:avLst/>
              <a:gdLst>
                <a:gd name="T0" fmla="*/ 624 w 586"/>
                <a:gd name="T1" fmla="*/ 0 h 599"/>
                <a:gd name="T2" fmla="*/ 606 w 586"/>
                <a:gd name="T3" fmla="*/ 0 h 599"/>
                <a:gd name="T4" fmla="*/ 426 w 586"/>
                <a:gd name="T5" fmla="*/ 132 h 599"/>
                <a:gd name="T6" fmla="*/ 276 w 586"/>
                <a:gd name="T7" fmla="*/ 270 h 599"/>
                <a:gd name="T8" fmla="*/ 120 w 586"/>
                <a:gd name="T9" fmla="*/ 420 h 599"/>
                <a:gd name="T10" fmla="*/ 0 w 586"/>
                <a:gd name="T11" fmla="*/ 575 h 599"/>
                <a:gd name="T12" fmla="*/ 0 w 586"/>
                <a:gd name="T13" fmla="*/ 599 h 599"/>
                <a:gd name="T14" fmla="*/ 120 w 586"/>
                <a:gd name="T15" fmla="*/ 432 h 599"/>
                <a:gd name="T16" fmla="*/ 276 w 586"/>
                <a:gd name="T17" fmla="*/ 282 h 599"/>
                <a:gd name="T18" fmla="*/ 432 w 586"/>
                <a:gd name="T19" fmla="*/ 138 h 599"/>
                <a:gd name="T20" fmla="*/ 624 w 586"/>
                <a:gd name="T21" fmla="*/ 0 h 599"/>
                <a:gd name="T22" fmla="*/ 62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1" name="Freeform 27"/>
            <p:cNvSpPr>
              <a:spLocks/>
            </p:cNvSpPr>
            <p:nvPr/>
          </p:nvSpPr>
          <p:spPr bwMode="hidden">
            <a:xfrm>
              <a:off x="6" y="0"/>
              <a:ext cx="270" cy="252"/>
            </a:xfrm>
            <a:custGeom>
              <a:avLst/>
              <a:gdLst>
                <a:gd name="T0" fmla="*/ 288 w 269"/>
                <a:gd name="T1" fmla="*/ 0 h 252"/>
                <a:gd name="T2" fmla="*/ 27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8 w 269"/>
                <a:gd name="T15" fmla="*/ 0 h 252"/>
                <a:gd name="T16" fmla="*/ 28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2"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3"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4"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1045" name="Group 31"/>
            <p:cNvGrpSpPr>
              <a:grpSpLocks/>
            </p:cNvGrpSpPr>
            <p:nvPr/>
          </p:nvGrpSpPr>
          <p:grpSpPr bwMode="auto">
            <a:xfrm>
              <a:off x="1" y="392"/>
              <a:ext cx="5758" cy="1571"/>
              <a:chOff x="1" y="392"/>
              <a:chExt cx="5758" cy="1571"/>
            </a:xfrm>
          </p:grpSpPr>
          <p:sp>
            <p:nvSpPr>
              <p:cNvPr id="1048"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9"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50"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51"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52"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1046"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7"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endParaRPr lang="en-AU" altLang="ko-KR"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 Second level</a:t>
            </a:r>
          </a:p>
          <a:p>
            <a:pPr lvl="2"/>
            <a:r>
              <a:rPr lang="en-US" altLang="ko-KR" smtClean="0"/>
              <a:t>Third level</a:t>
            </a:r>
          </a:p>
          <a:p>
            <a:pPr lvl="3"/>
            <a:r>
              <a:rPr lang="en-US" altLang="ko-KR" smtClean="0"/>
              <a:t>Fourth level</a:t>
            </a:r>
          </a:p>
          <a:p>
            <a:pPr lvl="4"/>
            <a:r>
              <a:rPr lang="en-US" altLang="ko-KR" smtClean="0"/>
              <a:t>Fifth level</a:t>
            </a:r>
            <a:endParaRPr lang="en-AU" altLang="ko-KR" smtClean="0"/>
          </a:p>
        </p:txBody>
      </p:sp>
      <p:pic>
        <p:nvPicPr>
          <p:cNvPr id="1029" name="Picture 43" descr="IHO Colour-transparent-small.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537" r:id="rId1"/>
    <p:sldLayoutId id="2147484538" r:id="rId2"/>
    <p:sldLayoutId id="2147484505" r:id="rId3"/>
    <p:sldLayoutId id="2147484539" r:id="rId4"/>
    <p:sldLayoutId id="2147484506" r:id="rId5"/>
    <p:sldLayoutId id="2147484507" r:id="rId6"/>
    <p:sldLayoutId id="2147484508" r:id="rId7"/>
    <p:sldLayoutId id="2147484509" r:id="rId8"/>
    <p:sldLayoutId id="2147484510" r:id="rId9"/>
    <p:sldLayoutId id="2147484511" r:id="rId10"/>
    <p:sldLayoutId id="2147484512" r:id="rId11"/>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0" fontAlgn="base" hangingPunct="0">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0" fontAlgn="base" hangingPunct="0">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0" fontAlgn="base" hangingPunct="0">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grpSp>
          <p:nvGrpSpPr>
            <p:cNvPr id="2057"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2061" name="Freeform 23"/>
            <p:cNvSpPr>
              <a:spLocks/>
            </p:cNvSpPr>
            <p:nvPr/>
          </p:nvSpPr>
          <p:spPr bwMode="hidden">
            <a:xfrm>
              <a:off x="5041" y="0"/>
              <a:ext cx="719" cy="845"/>
            </a:xfrm>
            <a:custGeom>
              <a:avLst/>
              <a:gdLst>
                <a:gd name="T0" fmla="*/ 753 w 717"/>
                <a:gd name="T1" fmla="*/ 845 h 845"/>
                <a:gd name="T2" fmla="*/ 753 w 717"/>
                <a:gd name="T3" fmla="*/ 821 h 845"/>
                <a:gd name="T4" fmla="*/ 610 w 717"/>
                <a:gd name="T5" fmla="*/ 605 h 845"/>
                <a:gd name="T6" fmla="*/ 424 w 717"/>
                <a:gd name="T7" fmla="*/ 396 h 845"/>
                <a:gd name="T8" fmla="*/ 239 w 717"/>
                <a:gd name="T9" fmla="*/ 192 h 845"/>
                <a:gd name="T10" fmla="*/ 17 w 717"/>
                <a:gd name="T11" fmla="*/ 0 h 845"/>
                <a:gd name="T12" fmla="*/ 0 w 717"/>
                <a:gd name="T13" fmla="*/ 0 h 845"/>
                <a:gd name="T14" fmla="*/ 227 w 717"/>
                <a:gd name="T15" fmla="*/ 198 h 845"/>
                <a:gd name="T16" fmla="*/ 418 w 717"/>
                <a:gd name="T17" fmla="*/ 408 h 845"/>
                <a:gd name="T18" fmla="*/ 604 w 717"/>
                <a:gd name="T19" fmla="*/ 623 h 845"/>
                <a:gd name="T20" fmla="*/ 753 w 717"/>
                <a:gd name="T21" fmla="*/ 845 h 845"/>
                <a:gd name="T22" fmla="*/ 75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62" name="Freeform 24"/>
            <p:cNvSpPr>
              <a:spLocks/>
            </p:cNvSpPr>
            <p:nvPr/>
          </p:nvSpPr>
          <p:spPr bwMode="hidden">
            <a:xfrm>
              <a:off x="5352" y="0"/>
              <a:ext cx="408" cy="414"/>
            </a:xfrm>
            <a:custGeom>
              <a:avLst/>
              <a:gdLst>
                <a:gd name="T0" fmla="*/ 425 w 407"/>
                <a:gd name="T1" fmla="*/ 414 h 414"/>
                <a:gd name="T2" fmla="*/ 425 w 407"/>
                <a:gd name="T3" fmla="*/ 396 h 414"/>
                <a:gd name="T4" fmla="*/ 240 w 407"/>
                <a:gd name="T5" fmla="*/ 192 h 414"/>
                <a:gd name="T6" fmla="*/ 12 w 407"/>
                <a:gd name="T7" fmla="*/ 0 h 414"/>
                <a:gd name="T8" fmla="*/ 0 w 407"/>
                <a:gd name="T9" fmla="*/ 0 h 414"/>
                <a:gd name="T10" fmla="*/ 108 w 407"/>
                <a:gd name="T11" fmla="*/ 102 h 414"/>
                <a:gd name="T12" fmla="*/ 234 w 407"/>
                <a:gd name="T13" fmla="*/ 204 h 414"/>
                <a:gd name="T14" fmla="*/ 425 w 407"/>
                <a:gd name="T15" fmla="*/ 414 h 414"/>
                <a:gd name="T16" fmla="*/ 42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2064" name="Freeform 26"/>
            <p:cNvSpPr>
              <a:spLocks/>
            </p:cNvSpPr>
            <p:nvPr/>
          </p:nvSpPr>
          <p:spPr bwMode="hidden">
            <a:xfrm>
              <a:off x="6" y="0"/>
              <a:ext cx="588" cy="599"/>
            </a:xfrm>
            <a:custGeom>
              <a:avLst/>
              <a:gdLst>
                <a:gd name="T0" fmla="*/ 622 w 586"/>
                <a:gd name="T1" fmla="*/ 0 h 599"/>
                <a:gd name="T2" fmla="*/ 604 w 586"/>
                <a:gd name="T3" fmla="*/ 0 h 599"/>
                <a:gd name="T4" fmla="*/ 425 w 586"/>
                <a:gd name="T5" fmla="*/ 132 h 599"/>
                <a:gd name="T6" fmla="*/ 275 w 586"/>
                <a:gd name="T7" fmla="*/ 270 h 599"/>
                <a:gd name="T8" fmla="*/ 120 w 586"/>
                <a:gd name="T9" fmla="*/ 420 h 599"/>
                <a:gd name="T10" fmla="*/ 0 w 586"/>
                <a:gd name="T11" fmla="*/ 575 h 599"/>
                <a:gd name="T12" fmla="*/ 0 w 586"/>
                <a:gd name="T13" fmla="*/ 599 h 599"/>
                <a:gd name="T14" fmla="*/ 120 w 586"/>
                <a:gd name="T15" fmla="*/ 432 h 599"/>
                <a:gd name="T16" fmla="*/ 275 w 586"/>
                <a:gd name="T17" fmla="*/ 282 h 599"/>
                <a:gd name="T18" fmla="*/ 431 w 586"/>
                <a:gd name="T19" fmla="*/ 138 h 599"/>
                <a:gd name="T20" fmla="*/ 622 w 586"/>
                <a:gd name="T21" fmla="*/ 0 h 599"/>
                <a:gd name="T22" fmla="*/ 62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65" name="Freeform 27"/>
            <p:cNvSpPr>
              <a:spLocks/>
            </p:cNvSpPr>
            <p:nvPr/>
          </p:nvSpPr>
          <p:spPr bwMode="hidden">
            <a:xfrm>
              <a:off x="6" y="0"/>
              <a:ext cx="270" cy="252"/>
            </a:xfrm>
            <a:custGeom>
              <a:avLst/>
              <a:gdLst>
                <a:gd name="T0" fmla="*/ 287 w 269"/>
                <a:gd name="T1" fmla="*/ 0 h 252"/>
                <a:gd name="T2" fmla="*/ 26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7 w 269"/>
                <a:gd name="T15" fmla="*/ 0 h 252"/>
                <a:gd name="T16" fmla="*/ 28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6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6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6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069" name="Group 31"/>
            <p:cNvGrpSpPr>
              <a:grpSpLocks/>
            </p:cNvGrpSpPr>
            <p:nvPr/>
          </p:nvGrpSpPr>
          <p:grpSpPr bwMode="auto">
            <a:xfrm>
              <a:off x="1" y="392"/>
              <a:ext cx="5758" cy="1571"/>
              <a:chOff x="1" y="392"/>
              <a:chExt cx="5758" cy="1571"/>
            </a:xfrm>
          </p:grpSpPr>
          <p:sp>
            <p:nvSpPr>
              <p:cNvPr id="207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7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7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7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7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07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7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endParaRPr lang="en-AU" altLang="ko-KR"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 Second level</a:t>
            </a:r>
          </a:p>
          <a:p>
            <a:pPr lvl="2"/>
            <a:r>
              <a:rPr lang="en-US" altLang="ko-KR" smtClean="0"/>
              <a:t>Third level</a:t>
            </a:r>
          </a:p>
          <a:p>
            <a:pPr lvl="3"/>
            <a:r>
              <a:rPr lang="en-US" altLang="ko-KR" smtClean="0"/>
              <a:t>Fourth level</a:t>
            </a:r>
          </a:p>
          <a:p>
            <a:pPr lvl="4"/>
            <a:r>
              <a:rPr lang="en-US" altLang="ko-KR" smtClean="0"/>
              <a:t>Fifth level</a:t>
            </a:r>
            <a:endParaRPr lang="en-AU" altLang="ko-KR" smtClean="0"/>
          </a:p>
        </p:txBody>
      </p:sp>
      <p:pic>
        <p:nvPicPr>
          <p:cNvPr id="2053" name="Picture 43" descr="IHO Colour-transparent-small.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540" r:id="rId1"/>
    <p:sldLayoutId id="2147484541" r:id="rId2"/>
    <p:sldLayoutId id="2147484513" r:id="rId3"/>
    <p:sldLayoutId id="2147484542" r:id="rId4"/>
    <p:sldLayoutId id="2147484514" r:id="rId5"/>
    <p:sldLayoutId id="2147484515" r:id="rId6"/>
    <p:sldLayoutId id="2147484516" r:id="rId7"/>
    <p:sldLayoutId id="2147484517" r:id="rId8"/>
    <p:sldLayoutId id="2147484518" r:id="rId9"/>
    <p:sldLayoutId id="2147484519" r:id="rId10"/>
    <p:sldLayoutId id="2147484520" r:id="rId11"/>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0" fontAlgn="base" hangingPunct="0">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0" fontAlgn="base" hangingPunct="0">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0" fontAlgn="base" hangingPunct="0">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588" y="0"/>
            <a:ext cx="9148762"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grpSp>
          <p:nvGrpSpPr>
            <p:cNvPr id="3081"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085"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86"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mn-cs"/>
              </a:endParaRPr>
            </a:p>
          </p:txBody>
        </p:sp>
        <p:sp>
          <p:nvSpPr>
            <p:cNvPr id="3088"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89"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90"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091"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092"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3093" name="Group 31"/>
            <p:cNvGrpSpPr>
              <a:grpSpLocks/>
            </p:cNvGrpSpPr>
            <p:nvPr/>
          </p:nvGrpSpPr>
          <p:grpSpPr bwMode="auto">
            <a:xfrm>
              <a:off x="1" y="392"/>
              <a:ext cx="5758" cy="1571"/>
              <a:chOff x="1" y="392"/>
              <a:chExt cx="5758" cy="1571"/>
            </a:xfrm>
          </p:grpSpPr>
          <p:sp>
            <p:nvSpPr>
              <p:cNvPr id="3096"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097"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098"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099"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0"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094"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095"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3077" name="Picture 43" descr="IHO Colour-transparent-small.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543" r:id="rId1"/>
    <p:sldLayoutId id="2147484544" r:id="rId2"/>
    <p:sldLayoutId id="2147484521" r:id="rId3"/>
    <p:sldLayoutId id="2147484545" r:id="rId4"/>
    <p:sldLayoutId id="2147484522" r:id="rId5"/>
    <p:sldLayoutId id="2147484523" r:id="rId6"/>
    <p:sldLayoutId id="2147484524" r:id="rId7"/>
    <p:sldLayoutId id="2147484525" r:id="rId8"/>
    <p:sldLayoutId id="2147484526" r:id="rId9"/>
    <p:sldLayoutId id="2147484527" r:id="rId10"/>
    <p:sldLayoutId id="2147484528"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819">
                                            <p:txEl>
                                              <p:pRg st="0" end="0"/>
                                            </p:txEl>
                                          </p:spTgt>
                                        </p:tgtEl>
                                        <p:attrNameLst>
                                          <p:attrName>style.visibility</p:attrName>
                                        </p:attrNameLst>
                                      </p:cBhvr>
                                      <p:to>
                                        <p:strVal val="visible"/>
                                      </p:to>
                                    </p:set>
                                    <p:animEffect transition="in" filter="wipe(left)">
                                      <p:cBhvr>
                                        <p:cTn id="7" dur="500"/>
                                        <p:tgtEl>
                                          <p:spTgt spid="587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7819">
                                            <p:txEl>
                                              <p:pRg st="1" end="1"/>
                                            </p:txEl>
                                          </p:spTgt>
                                        </p:tgtEl>
                                        <p:attrNameLst>
                                          <p:attrName>style.visibility</p:attrName>
                                        </p:attrNameLst>
                                      </p:cBhvr>
                                      <p:to>
                                        <p:strVal val="visible"/>
                                      </p:to>
                                    </p:set>
                                    <p:animEffect transition="in" filter="wipe(left)">
                                      <p:cBhvr>
                                        <p:cTn id="12" dur="500"/>
                                        <p:tgtEl>
                                          <p:spTgt spid="587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7819">
                                            <p:txEl>
                                              <p:pRg st="2" end="2"/>
                                            </p:txEl>
                                          </p:spTgt>
                                        </p:tgtEl>
                                        <p:attrNameLst>
                                          <p:attrName>style.visibility</p:attrName>
                                        </p:attrNameLst>
                                      </p:cBhvr>
                                      <p:to>
                                        <p:strVal val="visible"/>
                                      </p:to>
                                    </p:set>
                                    <p:animEffect transition="in" filter="wipe(left)">
                                      <p:cBhvr>
                                        <p:cTn id="17" dur="500"/>
                                        <p:tgtEl>
                                          <p:spTgt spid="587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7819">
                                            <p:txEl>
                                              <p:pRg st="3" end="3"/>
                                            </p:txEl>
                                          </p:spTgt>
                                        </p:tgtEl>
                                        <p:attrNameLst>
                                          <p:attrName>style.visibility</p:attrName>
                                        </p:attrNameLst>
                                      </p:cBhvr>
                                      <p:to>
                                        <p:strVal val="visible"/>
                                      </p:to>
                                    </p:set>
                                    <p:animEffect transition="in" filter="wipe(left)">
                                      <p:cBhvr>
                                        <p:cTn id="22" dur="500"/>
                                        <p:tgtEl>
                                          <p:spTgt spid="587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7819">
                                            <p:txEl>
                                              <p:pRg st="4" end="4"/>
                                            </p:txEl>
                                          </p:spTgt>
                                        </p:tgtEl>
                                        <p:attrNameLst>
                                          <p:attrName>style.visibility</p:attrName>
                                        </p:attrNameLst>
                                      </p:cBhvr>
                                      <p:to>
                                        <p:strVal val="visible"/>
                                      </p:to>
                                    </p:set>
                                    <p:animEffect transition="in" filter="wipe(left)">
                                      <p:cBhvr>
                                        <p:cTn id="27" dur="500"/>
                                        <p:tgtEl>
                                          <p:spTgt spid="587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819" grpId="0" build="p" bldLvl="2">
        <p:tmplLst>
          <p:tmpl lvl="1">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Lst>
      </p:bldP>
    </p:bldLst>
  </p:timing>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355600" indent="-355600" algn="l" defTabSz="358775" rtl="0" eaLnBrk="0" fontAlgn="base" hangingPunct="0">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1813" indent="-176213" algn="l" rtl="0" eaLnBrk="0" fontAlgn="base" hangingPunct="0">
        <a:spcBef>
          <a:spcPts val="600"/>
        </a:spcBef>
        <a:spcAft>
          <a:spcPts val="600"/>
        </a:spcAft>
        <a:buClr>
          <a:srgbClr val="FFFF00"/>
        </a:buClr>
        <a:buSzPct val="60000"/>
        <a:buFont typeface="Arial" charset="0"/>
        <a:buChar char="•"/>
        <a:defRPr sz="2800">
          <a:solidFill>
            <a:srgbClr val="FFFF00"/>
          </a:solidFill>
          <a:effectLst>
            <a:outerShdw blurRad="38100" dist="38100" dir="2700000" algn="tl">
              <a:srgbClr val="000000"/>
            </a:outerShdw>
          </a:effectLst>
          <a:latin typeface="+mn-lt"/>
        </a:defRPr>
      </a:lvl2pPr>
      <a:lvl3pPr marL="900113" indent="-184150" algn="l" rtl="0" eaLnBrk="0" fontAlgn="base" hangingPunct="0">
        <a:spcBef>
          <a:spcPts val="600"/>
        </a:spcBef>
        <a:spcAft>
          <a:spcPts val="600"/>
        </a:spcAft>
        <a:buClr>
          <a:srgbClr val="FFFF00"/>
        </a:buClr>
        <a:buSzPct val="60000"/>
        <a:buFont typeface="Arial" charset="0"/>
        <a:buChar char="•"/>
        <a:defRPr sz="2400">
          <a:solidFill>
            <a:srgbClr val="FFFF00"/>
          </a:solidFill>
          <a:effectLst>
            <a:outerShdw blurRad="38100" dist="38100" dir="2700000" algn="tl">
              <a:srgbClr val="000000"/>
            </a:outerShdw>
          </a:effectLst>
          <a:latin typeface="+mn-lt"/>
        </a:defRPr>
      </a:lvl3pPr>
      <a:lvl4pPr marL="1255713" indent="-177800" algn="l" rtl="0" eaLnBrk="0" fontAlgn="base" hangingPunct="0">
        <a:spcBef>
          <a:spcPts val="600"/>
        </a:spcBef>
        <a:spcAft>
          <a:spcPts val="600"/>
        </a:spcAft>
        <a:buClr>
          <a:srgbClr val="FFFF00"/>
        </a:buClr>
        <a:buSzPct val="60000"/>
        <a:buFont typeface="Arial" charset="0"/>
        <a:buChar char="•"/>
        <a:defRPr sz="2000">
          <a:solidFill>
            <a:srgbClr val="FFFF00"/>
          </a:solidFill>
          <a:effectLst>
            <a:outerShdw blurRad="38100" dist="38100" dir="2700000" algn="tl">
              <a:srgbClr val="000000"/>
            </a:outerShdw>
          </a:effectLst>
          <a:latin typeface="+mn-lt"/>
        </a:defRPr>
      </a:lvl4pPr>
      <a:lvl5pPr marL="1609725" indent="-176213" algn="l" rtl="0" eaLnBrk="0" fontAlgn="base" hangingPunct="0">
        <a:spcBef>
          <a:spcPts val="600"/>
        </a:spcBef>
        <a:spcAft>
          <a:spcPts val="600"/>
        </a:spcAft>
        <a:buClr>
          <a:srgbClr val="FFFF00"/>
        </a:buClr>
        <a:buSzPct val="60000"/>
        <a:buFont typeface="Arial"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grpSp>
          <p:nvGrpSpPr>
            <p:cNvPr id="4105"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solidFill>
                    <a:srgbClr val="FFFFFF"/>
                  </a:solidFill>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solidFill>
                  <a:srgbClr val="FFFFFF"/>
                </a:solidFill>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4109"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110"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solidFill>
                  <a:srgbClr val="FFFFFF"/>
                </a:solidFill>
              </a:endParaRPr>
            </a:p>
          </p:txBody>
        </p:sp>
        <p:sp>
          <p:nvSpPr>
            <p:cNvPr id="4112"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113"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11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1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1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4117" name="Group 31"/>
            <p:cNvGrpSpPr>
              <a:grpSpLocks/>
            </p:cNvGrpSpPr>
            <p:nvPr/>
          </p:nvGrpSpPr>
          <p:grpSpPr bwMode="auto">
            <a:xfrm>
              <a:off x="1" y="392"/>
              <a:ext cx="5758" cy="1571"/>
              <a:chOff x="1" y="392"/>
              <a:chExt cx="5758" cy="1571"/>
            </a:xfrm>
          </p:grpSpPr>
          <p:sp>
            <p:nvSpPr>
              <p:cNvPr id="4120"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21"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22"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23"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24"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411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1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AU"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endParaRPr lang="en-AU" smtClean="0"/>
          </a:p>
        </p:txBody>
      </p:sp>
      <p:pic>
        <p:nvPicPr>
          <p:cNvPr id="4101" name="Picture 43" descr="IHO Colour-transparent-small.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546" r:id="rId1"/>
    <p:sldLayoutId id="2147484547" r:id="rId2"/>
    <p:sldLayoutId id="2147484529" r:id="rId3"/>
    <p:sldLayoutId id="2147484548" r:id="rId4"/>
    <p:sldLayoutId id="2147484530" r:id="rId5"/>
    <p:sldLayoutId id="2147484531" r:id="rId6"/>
    <p:sldLayoutId id="2147484532" r:id="rId7"/>
    <p:sldLayoutId id="2147484533" r:id="rId8"/>
    <p:sldLayoutId id="2147484534" r:id="rId9"/>
    <p:sldLayoutId id="2147484535" r:id="rId10"/>
    <p:sldLayoutId id="2147484536" r:id="rId11"/>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0" fontAlgn="base" hangingPunct="0">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0" fontAlgn="base" hangingPunct="0">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0" fontAlgn="base" hangingPunct="0">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14.jpeg"/><Relationship Id="rId10" Type="http://schemas.openxmlformats.org/officeDocument/2006/relationships/image" Target="../media/image12.png"/><Relationship Id="rId4" Type="http://schemas.openxmlformats.org/officeDocument/2006/relationships/image" Target="../media/image17.jpe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hyperlink" Target="http://www.iho.int/"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09600" y="1331913"/>
            <a:ext cx="7924800" cy="3163887"/>
          </a:xfrm>
        </p:spPr>
        <p:txBody>
          <a:bodyPr/>
          <a:lstStyle/>
          <a:p>
            <a:pPr eaLnBrk="1" hangingPunct="1">
              <a:defRPr/>
            </a:pPr>
            <a:endParaRPr lang="en-AU" altLang="ko-KR" dirty="0" smtClean="0">
              <a:ea typeface="굴림" charset="-127"/>
            </a:endParaRPr>
          </a:p>
          <a:p>
            <a:pPr eaLnBrk="1" hangingPunct="1">
              <a:defRPr/>
            </a:pPr>
            <a:r>
              <a:rPr lang="en-US" altLang="ko-KR" dirty="0" smtClean="0">
                <a:ea typeface="굴림" charset="-127"/>
              </a:rPr>
              <a:t>CBSC13</a:t>
            </a:r>
            <a:endParaRPr lang="en-US" altLang="ko-KR" i="1" dirty="0" smtClean="0">
              <a:ea typeface="굴림" charset="-127"/>
            </a:endParaRPr>
          </a:p>
          <a:p>
            <a:pPr eaLnBrk="1" hangingPunct="1">
              <a:defRPr/>
            </a:pPr>
            <a:r>
              <a:rPr lang="en-US" altLang="ko-KR" dirty="0" smtClean="0">
                <a:ea typeface="굴림" charset="-127"/>
              </a:rPr>
              <a:t>27-29</a:t>
            </a:r>
            <a:r>
              <a:rPr lang="en-US" altLang="ko-KR" dirty="0" smtClean="0">
                <a:ea typeface="굴림" charset="-127"/>
              </a:rPr>
              <a:t> May 2015 </a:t>
            </a:r>
            <a:r>
              <a:rPr lang="en-US" altLang="ko-KR" dirty="0" smtClean="0">
                <a:ea typeface="굴림" charset="-127"/>
              </a:rPr>
              <a:t>(Mexico City, Mexico)</a:t>
            </a:r>
          </a:p>
          <a:p>
            <a:pPr eaLnBrk="1" hangingPunct="1">
              <a:defRPr/>
            </a:pPr>
            <a:endParaRPr lang="en-AU" altLang="ko-KR" dirty="0" smtClean="0">
              <a:ea typeface="굴림" charset="-127"/>
            </a:endParaRPr>
          </a:p>
          <a:p>
            <a:pPr eaLnBrk="1" hangingPunct="1">
              <a:defRPr/>
            </a:pPr>
            <a:r>
              <a:rPr lang="en-AU" altLang="ko-KR" sz="3200" u="sng" dirty="0" smtClean="0">
                <a:ea typeface="굴림" charset="-127"/>
              </a:rPr>
              <a:t>Progress Report on the IHO </a:t>
            </a:r>
            <a:r>
              <a:rPr lang="en-AU" altLang="ko-KR" sz="3200" u="sng" dirty="0" smtClean="0">
                <a:ea typeface="굴림" charset="-127"/>
              </a:rPr>
              <a:t>GIS including C-55</a:t>
            </a:r>
            <a:endParaRPr lang="en-AU" altLang="ko-KR" dirty="0" smtClean="0">
              <a:ea typeface="굴림" charset="-127"/>
            </a:endParaRPr>
          </a:p>
          <a:p>
            <a:pPr eaLnBrk="1" hangingPunct="1">
              <a:defRPr/>
            </a:pPr>
            <a:endParaRPr lang="en-AU" altLang="ko-KR" dirty="0" smtClean="0">
              <a:ea typeface="굴림" charset="-127"/>
            </a:endParaRPr>
          </a:p>
          <a:p>
            <a:pPr eaLnBrk="1" hangingPunct="1">
              <a:defRPr/>
            </a:pPr>
            <a:r>
              <a:rPr lang="en-AU" altLang="ko-KR" dirty="0" smtClean="0">
                <a:ea typeface="굴림" charset="-127"/>
              </a:rPr>
              <a:t>IHB</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Contents</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buClr>
                <a:schemeClr val="tx1">
                  <a:lumMod val="75000"/>
                </a:schemeClr>
              </a:buClr>
              <a:defRPr/>
            </a:pPr>
            <a:r>
              <a:rPr lang="en-GB" sz="2800" dirty="0">
                <a:solidFill>
                  <a:schemeClr val="tx1">
                    <a:lumMod val="65000"/>
                  </a:schemeClr>
                </a:solidFill>
              </a:rPr>
              <a:t>Scope of the IHO GIS</a:t>
            </a:r>
          </a:p>
          <a:p>
            <a:pPr marL="273050" indent="-273050">
              <a:lnSpc>
                <a:spcPct val="150000"/>
              </a:lnSpc>
              <a:buClr>
                <a:schemeClr val="tx1">
                  <a:lumMod val="75000"/>
                </a:schemeClr>
              </a:buClr>
              <a:defRPr/>
            </a:pPr>
            <a:r>
              <a:rPr lang="en-GB" sz="2800" dirty="0">
                <a:solidFill>
                  <a:schemeClr val="tx1">
                    <a:lumMod val="65000"/>
                  </a:schemeClr>
                </a:solidFill>
              </a:rPr>
              <a:t>IHO Country Information System</a:t>
            </a:r>
          </a:p>
          <a:p>
            <a:pPr marL="273050" indent="-273050">
              <a:lnSpc>
                <a:spcPct val="150000"/>
              </a:lnSpc>
              <a:defRPr/>
            </a:pPr>
            <a:r>
              <a:rPr lang="en-GB" sz="2800" dirty="0" smtClean="0"/>
              <a:t>IHO ENC Catalogue</a:t>
            </a:r>
          </a:p>
          <a:p>
            <a:pPr marL="273050" indent="-273050">
              <a:lnSpc>
                <a:spcPct val="150000"/>
              </a:lnSpc>
              <a:buClr>
                <a:schemeClr val="tx1">
                  <a:lumMod val="75000"/>
                </a:schemeClr>
              </a:buClr>
              <a:defRPr/>
            </a:pPr>
            <a:r>
              <a:rPr lang="en-GB" sz="2800" dirty="0">
                <a:solidFill>
                  <a:schemeClr val="tx1">
                    <a:lumMod val="65000"/>
                  </a:schemeClr>
                </a:solidFill>
              </a:rPr>
              <a:t>C-55 Development</a:t>
            </a:r>
          </a:p>
          <a:p>
            <a:pPr marL="273050" indent="-273050">
              <a:lnSpc>
                <a:spcPct val="150000"/>
              </a:lnSpc>
              <a:buClr>
                <a:schemeClr val="tx1">
                  <a:lumMod val="75000"/>
                </a:schemeClr>
              </a:buClr>
              <a:defRPr/>
            </a:pPr>
            <a:r>
              <a:rPr lang="en-GB" sz="2800" dirty="0" err="1">
                <a:solidFill>
                  <a:schemeClr val="tx1">
                    <a:lumMod val="65000"/>
                  </a:schemeClr>
                </a:solidFill>
              </a:rPr>
              <a:t>INToGIS</a:t>
            </a:r>
            <a:r>
              <a:rPr lang="en-GB" sz="2800" dirty="0">
                <a:solidFill>
                  <a:schemeClr val="tx1">
                    <a:lumMod val="65000"/>
                  </a:schemeClr>
                </a:solidFill>
              </a:rPr>
              <a:t> Project</a:t>
            </a:r>
          </a:p>
          <a:p>
            <a:pPr marL="273050" indent="-273050">
              <a:lnSpc>
                <a:spcPct val="150000"/>
              </a:lnSpc>
              <a:buClr>
                <a:schemeClr val="tx1">
                  <a:lumMod val="75000"/>
                </a:schemeClr>
              </a:buClr>
              <a:defRPr/>
            </a:pPr>
            <a:r>
              <a:rPr lang="en-GB" sz="2800" dirty="0" smtClean="0">
                <a:solidFill>
                  <a:schemeClr val="tx1">
                    <a:lumMod val="65000"/>
                  </a:schemeClr>
                </a:solidFill>
              </a:rPr>
              <a:t>Way ahead</a:t>
            </a:r>
            <a:endParaRPr lang="en-GB" sz="2800" dirty="0">
              <a:solidFill>
                <a:schemeClr val="tx1">
                  <a:lumMod val="65000"/>
                </a:schemeClr>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77200" cy="1139825"/>
          </a:xfrm>
        </p:spPr>
        <p:txBody>
          <a:bodyPr/>
          <a:lstStyle/>
          <a:p>
            <a:pPr marL="357188" defTabSz="719138">
              <a:defRPr/>
            </a:pPr>
            <a:r>
              <a:rPr lang="en-GB" dirty="0" smtClean="0"/>
              <a:t>Objectives of the IHO ENC Catalogue</a:t>
            </a:r>
            <a:endParaRPr lang="fr-MC" dirty="0" smtClean="0"/>
          </a:p>
        </p:txBody>
      </p:sp>
      <p:sp>
        <p:nvSpPr>
          <p:cNvPr id="4" name="Espace réservé du contenu 2"/>
          <p:cNvSpPr>
            <a:spLocks noGrp="1"/>
          </p:cNvSpPr>
          <p:nvPr>
            <p:ph idx="1"/>
          </p:nvPr>
        </p:nvSpPr>
        <p:spPr>
          <a:xfrm>
            <a:off x="381000" y="1447800"/>
            <a:ext cx="8305800" cy="5257800"/>
          </a:xfrm>
        </p:spPr>
        <p:txBody>
          <a:bodyPr/>
          <a:lstStyle/>
          <a:p>
            <a:pPr marL="273050" indent="-273050">
              <a:spcAft>
                <a:spcPts val="0"/>
              </a:spcAft>
              <a:buFont typeface="Arial" pitchFamily="34" charset="0"/>
              <a:buChar char="•"/>
              <a:defRPr/>
            </a:pPr>
            <a:r>
              <a:rPr lang="en-US" sz="2400" dirty="0" smtClean="0"/>
              <a:t>Draft IMO MSC Circular on ECDIS – Guidance for Good Practice</a:t>
            </a:r>
          </a:p>
          <a:p>
            <a:pPr marL="273050" indent="0">
              <a:spcBef>
                <a:spcPts val="0"/>
              </a:spcBef>
              <a:spcAft>
                <a:spcPts val="0"/>
              </a:spcAft>
              <a:buFont typeface="Wingdings" pitchFamily="2" charset="2"/>
              <a:buNone/>
              <a:defRPr/>
            </a:pPr>
            <a:r>
              <a:rPr lang="en-US" sz="2400" dirty="0"/>
              <a:t>(HTW 2/19 – Annex 8)</a:t>
            </a:r>
          </a:p>
          <a:p>
            <a:pPr marL="273050" indent="0" algn="just">
              <a:lnSpc>
                <a:spcPts val="3200"/>
              </a:lnSpc>
              <a:buFont typeface="Wingdings" pitchFamily="2" charset="2"/>
              <a:buNone/>
              <a:defRPr/>
            </a:pPr>
            <a:r>
              <a:rPr lang="en-US" sz="2000" dirty="0"/>
              <a:t>“</a:t>
            </a:r>
            <a:r>
              <a:rPr lang="en-US" sz="2000" i="1" dirty="0"/>
              <a:t>The IHO provides an online chart catalogue that details the coverage of ENCs together with references to coastal State guidance on any requirements for paper charts (where this has been provided). The catalogue also provides links to IHO Member States’ websites where additional information may be found. The IHO online chart catalogue can be accessed from the IHO website.</a:t>
            </a:r>
            <a:r>
              <a:rPr lang="en-GB" sz="2000" i="1" dirty="0"/>
              <a:t>”</a:t>
            </a:r>
          </a:p>
          <a:p>
            <a:pPr marL="273050" indent="-273050">
              <a:spcAft>
                <a:spcPts val="0"/>
              </a:spcAft>
              <a:buFont typeface="Arial" pitchFamily="34" charset="0"/>
              <a:buChar char="•"/>
              <a:defRPr/>
            </a:pPr>
            <a:r>
              <a:rPr lang="it-IT" sz="2400" dirty="0" smtClean="0"/>
              <a:t>IHO Strategic </a:t>
            </a:r>
            <a:r>
              <a:rPr lang="it-IT" sz="2400" dirty="0"/>
              <a:t>Performance Indicator </a:t>
            </a:r>
            <a:r>
              <a:rPr lang="it-IT" sz="2400" dirty="0" smtClean="0"/>
              <a:t>No.2</a:t>
            </a:r>
          </a:p>
          <a:p>
            <a:pPr marL="273050" indent="0" algn="just">
              <a:lnSpc>
                <a:spcPts val="3200"/>
              </a:lnSpc>
              <a:buFont typeface="Wingdings" pitchFamily="2" charset="2"/>
              <a:buNone/>
              <a:defRPr/>
            </a:pPr>
            <a:r>
              <a:rPr lang="en-US" sz="2000" i="1" dirty="0"/>
              <a:t>“Growth in ENC coverage worldwide, as reported in the IHO on-line catalogue, relative to the existing gap in adequate coverage (as defined by IMO/NAV) from the benchmark 01 Aug. 2008”</a:t>
            </a:r>
          </a:p>
          <a:p>
            <a:pPr marL="273050" indent="-273050">
              <a:spcAft>
                <a:spcPts val="0"/>
              </a:spcAft>
              <a:buFont typeface="Arial" pitchFamily="34" charset="0"/>
              <a:buChar char="•"/>
              <a:defRPr/>
            </a:pPr>
            <a:endParaRPr lang="en-US" sz="2400" dirty="0" smtClean="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515100" cy="1219200"/>
          </a:xfrm>
        </p:spPr>
        <p:txBody>
          <a:bodyPr/>
          <a:lstStyle/>
          <a:p>
            <a:pPr marL="542925" defTabSz="719138">
              <a:defRPr/>
            </a:pPr>
            <a:r>
              <a:rPr lang="en-GB" dirty="0" smtClean="0"/>
              <a:t>Outline of the current system</a:t>
            </a:r>
            <a:br>
              <a:rPr lang="en-GB" dirty="0" smtClean="0"/>
            </a:br>
            <a:r>
              <a:rPr lang="en-US" sz="2400" dirty="0" smtClean="0"/>
              <a:t>.</a:t>
            </a:r>
            <a:endParaRPr lang="fr-MC" sz="2400" dirty="0" smtClean="0"/>
          </a:p>
        </p:txBody>
      </p:sp>
      <p:sp>
        <p:nvSpPr>
          <p:cNvPr id="6" name="Content Placeholder 5"/>
          <p:cNvSpPr>
            <a:spLocks noGrp="1"/>
          </p:cNvSpPr>
          <p:nvPr>
            <p:ph idx="1"/>
          </p:nvPr>
        </p:nvSpPr>
        <p:spPr>
          <a:xfrm>
            <a:off x="914400" y="5715000"/>
            <a:ext cx="8229600" cy="1066800"/>
          </a:xfrm>
        </p:spPr>
        <p:txBody>
          <a:bodyPr/>
          <a:lstStyle/>
          <a:p>
            <a:pPr>
              <a:defRPr/>
            </a:pPr>
            <a:r>
              <a:rPr lang="en-GB" sz="2400" dirty="0" smtClean="0"/>
              <a:t>ENC metadata extracted from AVCS and stored on IHB server</a:t>
            </a:r>
          </a:p>
          <a:p>
            <a:pPr>
              <a:defRPr/>
            </a:pPr>
            <a:r>
              <a:rPr lang="en-GB" sz="2400" dirty="0" smtClean="0"/>
              <a:t>WFS uploaded to ArcGIS online for external consultation</a:t>
            </a:r>
            <a:endParaRPr lang="en-US" sz="2400" dirty="0" smtClean="0"/>
          </a:p>
        </p:txBody>
      </p:sp>
      <p:pic>
        <p:nvPicPr>
          <p:cNvPr id="28676" name="Picture 6" descr="C:\Documents and Settings\paj2\Local Settings\Temporary Internet Files\Content.IE5\HIAB1ZIM\large-black-server-0-371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33800"/>
            <a:ext cx="102076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C:\Documents and Settings\paj2\My Documents\Downloads\MC9004418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1430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Up Arrow 10"/>
          <p:cNvSpPr>
            <a:spLocks noChangeArrowheads="1"/>
          </p:cNvSpPr>
          <p:nvPr/>
        </p:nvSpPr>
        <p:spPr bwMode="auto">
          <a:xfrm>
            <a:off x="4191000" y="2362200"/>
            <a:ext cx="533400" cy="1143000"/>
          </a:xfrm>
          <a:prstGeom prst="upArrow">
            <a:avLst>
              <a:gd name="adj1" fmla="val 50000"/>
              <a:gd name="adj2" fmla="val 34058"/>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sz="1600">
              <a:solidFill>
                <a:srgbClr val="FFFFFF"/>
              </a:solidFill>
            </a:endParaRPr>
          </a:p>
        </p:txBody>
      </p:sp>
      <p:sp>
        <p:nvSpPr>
          <p:cNvPr id="28679" name="TextBox 11"/>
          <p:cNvSpPr txBox="1">
            <a:spLocks noChangeArrowheads="1"/>
          </p:cNvSpPr>
          <p:nvPr/>
        </p:nvSpPr>
        <p:spPr bwMode="auto">
          <a:xfrm>
            <a:off x="4724400" y="2895600"/>
            <a:ext cx="87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WFS</a:t>
            </a:r>
          </a:p>
          <a:p>
            <a:pPr eaLnBrk="1" hangingPunct="1"/>
            <a:r>
              <a:rPr lang="en-GB" altLang="en-US" sz="1600">
                <a:solidFill>
                  <a:srgbClr val="FFFFFF"/>
                </a:solidFill>
              </a:rPr>
              <a:t>upload</a:t>
            </a:r>
            <a:endParaRPr lang="en-US" altLang="en-US" sz="1600">
              <a:solidFill>
                <a:srgbClr val="FFFFFF"/>
              </a:solidFill>
            </a:endParaRPr>
          </a:p>
        </p:txBody>
      </p:sp>
      <p:sp>
        <p:nvSpPr>
          <p:cNvPr id="28680" name="TextBox 12"/>
          <p:cNvSpPr txBox="1">
            <a:spLocks noChangeArrowheads="1"/>
          </p:cNvSpPr>
          <p:nvPr/>
        </p:nvSpPr>
        <p:spPr bwMode="auto">
          <a:xfrm>
            <a:off x="4267200" y="5029200"/>
            <a:ext cx="566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IHB</a:t>
            </a:r>
            <a:endParaRPr lang="en-US" altLang="en-US" sz="1600">
              <a:solidFill>
                <a:srgbClr val="FFFFFF"/>
              </a:solidFill>
            </a:endParaRPr>
          </a:p>
        </p:txBody>
      </p:sp>
      <p:sp>
        <p:nvSpPr>
          <p:cNvPr id="28681" name="TextBox 13"/>
          <p:cNvSpPr txBox="1">
            <a:spLocks noChangeArrowheads="1"/>
          </p:cNvSpPr>
          <p:nvPr/>
        </p:nvSpPr>
        <p:spPr bwMode="auto">
          <a:xfrm>
            <a:off x="1981200" y="1447800"/>
            <a:ext cx="225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web page based on </a:t>
            </a:r>
          </a:p>
          <a:p>
            <a:pPr eaLnBrk="1" hangingPunct="1"/>
            <a:r>
              <a:rPr lang="en-GB" altLang="en-US" sz="1600">
                <a:solidFill>
                  <a:srgbClr val="FFFFFF"/>
                </a:solidFill>
              </a:rPr>
              <a:t>ArcGIS online </a:t>
            </a:r>
            <a:endParaRPr lang="en-US" altLang="en-US" sz="1600">
              <a:solidFill>
                <a:srgbClr val="FFFFFF"/>
              </a:solidFill>
            </a:endParaRPr>
          </a:p>
        </p:txBody>
      </p:sp>
      <p:pic>
        <p:nvPicPr>
          <p:cNvPr id="28682" name="Picture 3" descr="C:\Documents and Settings\paj2\My Documents\Downloads\MC9004326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7772400" y="2514600"/>
            <a:ext cx="652463" cy="338138"/>
          </a:xfrm>
          <a:prstGeom prst="rect">
            <a:avLst/>
          </a:prstGeom>
          <a:noFill/>
          <a:ln>
            <a:solidFill>
              <a:schemeClr val="accent1">
                <a:shade val="50000"/>
              </a:schemeClr>
            </a:solid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sz="1600" smtClean="0">
                <a:solidFill>
                  <a:srgbClr val="FFFFFF"/>
                </a:solidFill>
              </a:rPr>
              <a:t>User</a:t>
            </a:r>
            <a:endParaRPr lang="en-US" sz="1600" smtClean="0">
              <a:solidFill>
                <a:srgbClr val="FFFFFF"/>
              </a:solidFill>
            </a:endParaRPr>
          </a:p>
        </p:txBody>
      </p:sp>
      <p:pic>
        <p:nvPicPr>
          <p:cNvPr id="28684" name="Picture 15" descr="H:\paj2\IHO GIS\presentation\map-clip-art-3.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2743200"/>
            <a:ext cx="6477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Left-Right Arrow 39"/>
          <p:cNvSpPr>
            <a:spLocks noChangeArrowheads="1"/>
          </p:cNvSpPr>
          <p:nvPr/>
        </p:nvSpPr>
        <p:spPr bwMode="auto">
          <a:xfrm>
            <a:off x="5638800" y="1828800"/>
            <a:ext cx="1752600" cy="457200"/>
          </a:xfrm>
          <a:prstGeom prst="leftRightArrow">
            <a:avLst>
              <a:gd name="adj1" fmla="val 50000"/>
              <a:gd name="adj2" fmla="val 49993"/>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a:solidFill>
                <a:srgbClr val="FFFFFF"/>
              </a:solidFill>
            </a:endParaRPr>
          </a:p>
        </p:txBody>
      </p:sp>
      <p:pic>
        <p:nvPicPr>
          <p:cNvPr id="28686" name="Picture 14" descr="H:\paj2\IHO GIS\presentation\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066800"/>
            <a:ext cx="9731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Box 11"/>
          <p:cNvSpPr txBox="1">
            <a:spLocks noChangeArrowheads="1"/>
          </p:cNvSpPr>
          <p:nvPr/>
        </p:nvSpPr>
        <p:spPr bwMode="auto">
          <a:xfrm>
            <a:off x="5486400" y="2209800"/>
            <a:ext cx="2139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Browse and search</a:t>
            </a:r>
          </a:p>
          <a:p>
            <a:pPr eaLnBrk="1" hangingPunct="1"/>
            <a:r>
              <a:rPr lang="en-GB" altLang="en-US" sz="1600">
                <a:solidFill>
                  <a:srgbClr val="FFFFFF"/>
                </a:solidFill>
              </a:rPr>
              <a:t>ENC coverage</a:t>
            </a:r>
            <a:endParaRPr lang="en-US" altLang="en-US" sz="1600">
              <a:solidFill>
                <a:srgbClr val="FFFFFF"/>
              </a:solidFill>
            </a:endParaRPr>
          </a:p>
        </p:txBody>
      </p:sp>
      <p:pic>
        <p:nvPicPr>
          <p:cNvPr id="28688" name="Picture 25" descr="H:\paj2\IHO GIS\presentation\th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419600"/>
            <a:ext cx="6937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Up Arrow 16"/>
          <p:cNvSpPr>
            <a:spLocks noChangeArrowheads="1"/>
          </p:cNvSpPr>
          <p:nvPr/>
        </p:nvSpPr>
        <p:spPr bwMode="auto">
          <a:xfrm rot="5400000">
            <a:off x="2781300" y="3924300"/>
            <a:ext cx="381000" cy="1676400"/>
          </a:xfrm>
          <a:prstGeom prst="upArrow">
            <a:avLst>
              <a:gd name="adj1" fmla="val 50000"/>
              <a:gd name="adj2" fmla="val 49907"/>
            </a:avLst>
          </a:prstGeom>
          <a:solidFill>
            <a:srgbClr val="F89400"/>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sz="1600">
              <a:solidFill>
                <a:srgbClr val="FFFFFF"/>
              </a:solidFill>
            </a:endParaRPr>
          </a:p>
        </p:txBody>
      </p:sp>
      <p:sp>
        <p:nvSpPr>
          <p:cNvPr id="28690" name="TextBox 11"/>
          <p:cNvSpPr txBox="1">
            <a:spLocks noChangeArrowheads="1"/>
          </p:cNvSpPr>
          <p:nvPr/>
        </p:nvSpPr>
        <p:spPr bwMode="auto">
          <a:xfrm>
            <a:off x="2438400" y="4953000"/>
            <a:ext cx="1211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Metadata </a:t>
            </a:r>
          </a:p>
        </p:txBody>
      </p:sp>
      <p:pic>
        <p:nvPicPr>
          <p:cNvPr id="28691" name="Picture 9" descr="C:\Documents and Settings\paj2\My Documents\Downloads\MC90043258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4495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Box 12"/>
          <p:cNvSpPr txBox="1">
            <a:spLocks noChangeArrowheads="1"/>
          </p:cNvSpPr>
          <p:nvPr/>
        </p:nvSpPr>
        <p:spPr bwMode="auto">
          <a:xfrm>
            <a:off x="1143000" y="4038600"/>
            <a:ext cx="744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AVCS</a:t>
            </a:r>
            <a:endParaRPr lang="en-US" altLang="en-US" sz="1600">
              <a:solidFill>
                <a:srgbClr val="FFFFFF"/>
              </a:solidFill>
            </a:endParaRPr>
          </a:p>
        </p:txBody>
      </p:sp>
      <p:sp>
        <p:nvSpPr>
          <p:cNvPr id="3" name="ZoneTexte 2"/>
          <p:cNvSpPr txBox="1"/>
          <p:nvPr/>
        </p:nvSpPr>
        <p:spPr>
          <a:xfrm>
            <a:off x="5791200" y="3048000"/>
            <a:ext cx="3276600" cy="1261884"/>
          </a:xfrm>
          <a:prstGeom prst="rect">
            <a:avLst/>
          </a:prstGeom>
          <a:noFill/>
        </p:spPr>
        <p:txBody>
          <a:bodyPr>
            <a:spAutoFit/>
          </a:bodyPr>
          <a:lstStyle/>
          <a:p>
            <a:pPr>
              <a:defRPr/>
            </a:pPr>
            <a:r>
              <a:rPr lang="en-US" sz="2000" dirty="0">
                <a:solidFill>
                  <a:srgbClr val="FFFF00"/>
                </a:solidFill>
                <a:effectLst>
                  <a:outerShdw blurRad="38100" dist="38100" dir="2700000" algn="tl">
                    <a:srgbClr val="000000"/>
                  </a:outerShdw>
                </a:effectLst>
                <a:latin typeface="+mn-lt"/>
                <a:cs typeface="+mn-cs"/>
              </a:rPr>
              <a:t>The catalogue can be accessed from the IHO web site at:</a:t>
            </a:r>
          </a:p>
          <a:p>
            <a:pPr>
              <a:defRPr/>
            </a:pPr>
            <a:r>
              <a:rPr lang="en-US" i="1" dirty="0">
                <a:solidFill>
                  <a:srgbClr val="FFFF00"/>
                </a:solidFill>
                <a:effectLst>
                  <a:outerShdw blurRad="38100" dist="38100" dir="2700000" algn="tl">
                    <a:srgbClr val="000000"/>
                  </a:outerShdw>
                </a:effectLst>
                <a:latin typeface="+mn-lt"/>
                <a:cs typeface="+mn-cs"/>
              </a:rPr>
              <a:t>www.iho.int &gt; ENCs &amp; ECDIS &gt; </a:t>
            </a:r>
          </a:p>
          <a:p>
            <a:pPr>
              <a:defRPr/>
            </a:pPr>
            <a:r>
              <a:rPr lang="en-US" i="1" dirty="0">
                <a:solidFill>
                  <a:srgbClr val="FFFF00"/>
                </a:solidFill>
                <a:effectLst>
                  <a:outerShdw blurRad="38100" dist="38100" dir="2700000" algn="tl">
                    <a:srgbClr val="000000"/>
                  </a:outerShdw>
                </a:effectLst>
                <a:latin typeface="+mn-lt"/>
                <a:cs typeface="+mn-cs"/>
              </a:rPr>
              <a:t>ENC </a:t>
            </a:r>
            <a:r>
              <a:rPr lang="en-GB" i="1" dirty="0">
                <a:solidFill>
                  <a:srgbClr val="FFFF00"/>
                </a:solidFill>
                <a:effectLst>
                  <a:outerShdw blurRad="38100" dist="38100" dir="2700000" algn="tl">
                    <a:srgbClr val="000000"/>
                  </a:outerShdw>
                </a:effectLst>
                <a:latin typeface="+mn-lt"/>
                <a:cs typeface="+mn-cs"/>
              </a:rPr>
              <a:t>Availability</a:t>
            </a:r>
            <a:r>
              <a:rPr lang="fr-FR" i="1" dirty="0">
                <a:solidFill>
                  <a:srgbClr val="FFFF00"/>
                </a:solidFill>
                <a:effectLst>
                  <a:outerShdw blurRad="38100" dist="38100" dir="2700000" algn="tl">
                    <a:srgbClr val="000000"/>
                  </a:outerShdw>
                </a:effectLst>
                <a:latin typeface="+mn-lt"/>
                <a:cs typeface="+mn-cs"/>
              </a:rPr>
              <a:t>.</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paj2\My Documents\Downloads\MC9004339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115093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4" descr="H:\paj2\IHO GIS\presentation\t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2800"/>
            <a:ext cx="72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5" descr="H:\paj2\IHO GIS\presentation\th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19600"/>
            <a:ext cx="6937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39825"/>
          </a:xfrm>
        </p:spPr>
        <p:txBody>
          <a:bodyPr/>
          <a:lstStyle/>
          <a:p>
            <a:pPr marL="542925" defTabSz="719138">
              <a:defRPr/>
            </a:pPr>
            <a:r>
              <a:rPr lang="fr-MC" dirty="0" smtClean="0"/>
              <a:t>Information flow in the future</a:t>
            </a:r>
          </a:p>
        </p:txBody>
      </p:sp>
      <p:sp>
        <p:nvSpPr>
          <p:cNvPr id="6" name="Content Placeholder 5"/>
          <p:cNvSpPr>
            <a:spLocks noGrp="1"/>
          </p:cNvSpPr>
          <p:nvPr>
            <p:ph idx="1"/>
          </p:nvPr>
        </p:nvSpPr>
        <p:spPr>
          <a:xfrm>
            <a:off x="838200" y="5715000"/>
            <a:ext cx="8305800" cy="990600"/>
          </a:xfrm>
        </p:spPr>
        <p:txBody>
          <a:bodyPr/>
          <a:lstStyle/>
          <a:p>
            <a:pPr>
              <a:defRPr/>
            </a:pPr>
            <a:r>
              <a:rPr lang="en-GB" sz="2400" dirty="0" smtClean="0"/>
              <a:t>ENC metadata will be accumulated from all relevant sources</a:t>
            </a:r>
          </a:p>
          <a:p>
            <a:pPr>
              <a:defRPr/>
            </a:pPr>
            <a:r>
              <a:rPr lang="en-GB" sz="2400" dirty="0" smtClean="0"/>
              <a:t>WFS uploaded to ArcGIS online for external consultation</a:t>
            </a:r>
            <a:endParaRPr lang="en-US" sz="2400" dirty="0" smtClean="0"/>
          </a:p>
        </p:txBody>
      </p:sp>
      <p:pic>
        <p:nvPicPr>
          <p:cNvPr id="29703" name="Picture 6" descr="C:\Documents and Settings\paj2\Local Settings\Temporary Internet Files\Content.IE5\HIAB1ZIM\large-black-server-0-3718[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733800"/>
            <a:ext cx="102076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4" descr="C:\Documents and Settings\paj2\My Documents\Downloads\MC90044180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1430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Up Arrow 10"/>
          <p:cNvSpPr>
            <a:spLocks noChangeArrowheads="1"/>
          </p:cNvSpPr>
          <p:nvPr/>
        </p:nvSpPr>
        <p:spPr bwMode="auto">
          <a:xfrm>
            <a:off x="4191000" y="2362200"/>
            <a:ext cx="533400" cy="1143000"/>
          </a:xfrm>
          <a:prstGeom prst="upArrow">
            <a:avLst>
              <a:gd name="adj1" fmla="val 50000"/>
              <a:gd name="adj2" fmla="val 34058"/>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sz="1600">
              <a:solidFill>
                <a:srgbClr val="FFFFFF"/>
              </a:solidFill>
            </a:endParaRPr>
          </a:p>
        </p:txBody>
      </p:sp>
      <p:sp>
        <p:nvSpPr>
          <p:cNvPr id="29706" name="TextBox 11"/>
          <p:cNvSpPr txBox="1">
            <a:spLocks noChangeArrowheads="1"/>
          </p:cNvSpPr>
          <p:nvPr/>
        </p:nvSpPr>
        <p:spPr bwMode="auto">
          <a:xfrm>
            <a:off x="4724400" y="2895600"/>
            <a:ext cx="87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WFS</a:t>
            </a:r>
          </a:p>
          <a:p>
            <a:pPr eaLnBrk="1" hangingPunct="1"/>
            <a:r>
              <a:rPr lang="en-GB" altLang="en-US" sz="1600">
                <a:solidFill>
                  <a:srgbClr val="FFFFFF"/>
                </a:solidFill>
              </a:rPr>
              <a:t>upload</a:t>
            </a:r>
            <a:endParaRPr lang="en-US" altLang="en-US" sz="1600">
              <a:solidFill>
                <a:srgbClr val="FFFFFF"/>
              </a:solidFill>
            </a:endParaRPr>
          </a:p>
        </p:txBody>
      </p:sp>
      <p:sp>
        <p:nvSpPr>
          <p:cNvPr id="29707" name="TextBox 12"/>
          <p:cNvSpPr txBox="1">
            <a:spLocks noChangeArrowheads="1"/>
          </p:cNvSpPr>
          <p:nvPr/>
        </p:nvSpPr>
        <p:spPr bwMode="auto">
          <a:xfrm>
            <a:off x="4267200" y="5029200"/>
            <a:ext cx="566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IHB</a:t>
            </a:r>
            <a:endParaRPr lang="en-US" altLang="en-US" sz="1600">
              <a:solidFill>
                <a:srgbClr val="FFFFFF"/>
              </a:solidFill>
            </a:endParaRPr>
          </a:p>
        </p:txBody>
      </p:sp>
      <p:sp>
        <p:nvSpPr>
          <p:cNvPr id="29708" name="TextBox 13"/>
          <p:cNvSpPr txBox="1">
            <a:spLocks noChangeArrowheads="1"/>
          </p:cNvSpPr>
          <p:nvPr/>
        </p:nvSpPr>
        <p:spPr bwMode="auto">
          <a:xfrm>
            <a:off x="1981200" y="1447800"/>
            <a:ext cx="225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web page based on </a:t>
            </a:r>
          </a:p>
          <a:p>
            <a:pPr eaLnBrk="1" hangingPunct="1"/>
            <a:r>
              <a:rPr lang="en-GB" altLang="en-US" sz="1600">
                <a:solidFill>
                  <a:srgbClr val="FFFFFF"/>
                </a:solidFill>
              </a:rPr>
              <a:t>ArcGIS online </a:t>
            </a:r>
            <a:endParaRPr lang="en-US" altLang="en-US" sz="1600">
              <a:solidFill>
                <a:srgbClr val="FFFFFF"/>
              </a:solidFill>
            </a:endParaRPr>
          </a:p>
        </p:txBody>
      </p:sp>
      <p:pic>
        <p:nvPicPr>
          <p:cNvPr id="29709" name="Picture 3" descr="C:\Documents and Settings\paj2\My Documents\Downloads\MC9004326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1295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772400" y="2514600"/>
            <a:ext cx="652463" cy="338138"/>
          </a:xfrm>
          <a:prstGeom prst="rect">
            <a:avLst/>
          </a:prstGeom>
          <a:noFill/>
          <a:ln>
            <a:solidFill>
              <a:schemeClr val="accent1">
                <a:shade val="50000"/>
              </a:schemeClr>
            </a:solid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sz="1600" smtClean="0">
                <a:solidFill>
                  <a:srgbClr val="FFFFFF"/>
                </a:solidFill>
              </a:rPr>
              <a:t>User</a:t>
            </a:r>
            <a:endParaRPr lang="en-US" sz="1600" smtClean="0">
              <a:solidFill>
                <a:srgbClr val="FFFFFF"/>
              </a:solidFill>
            </a:endParaRPr>
          </a:p>
        </p:txBody>
      </p:sp>
      <p:sp>
        <p:nvSpPr>
          <p:cNvPr id="29711" name="Up Arrow 16"/>
          <p:cNvSpPr>
            <a:spLocks noChangeArrowheads="1"/>
          </p:cNvSpPr>
          <p:nvPr/>
        </p:nvSpPr>
        <p:spPr bwMode="auto">
          <a:xfrm rot="5400000">
            <a:off x="2781300" y="3924300"/>
            <a:ext cx="381000" cy="1676400"/>
          </a:xfrm>
          <a:prstGeom prst="upArrow">
            <a:avLst>
              <a:gd name="adj1" fmla="val 50000"/>
              <a:gd name="adj2" fmla="val 49907"/>
            </a:avLst>
          </a:prstGeom>
          <a:solidFill>
            <a:srgbClr val="F89400"/>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sz="1600">
              <a:solidFill>
                <a:srgbClr val="FFFFFF"/>
              </a:solidFill>
            </a:endParaRPr>
          </a:p>
        </p:txBody>
      </p:sp>
      <p:sp>
        <p:nvSpPr>
          <p:cNvPr id="29712" name="Up Arrow 16"/>
          <p:cNvSpPr>
            <a:spLocks noChangeArrowheads="1"/>
          </p:cNvSpPr>
          <p:nvPr/>
        </p:nvSpPr>
        <p:spPr bwMode="auto">
          <a:xfrm rot="16974141" flipV="1">
            <a:off x="2756694" y="3167857"/>
            <a:ext cx="381000" cy="1738312"/>
          </a:xfrm>
          <a:prstGeom prst="upArrow">
            <a:avLst>
              <a:gd name="adj1" fmla="val 50000"/>
              <a:gd name="adj2" fmla="val 49913"/>
            </a:avLst>
          </a:prstGeom>
          <a:solidFill>
            <a:srgbClr val="F89400"/>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sz="1600">
              <a:solidFill>
                <a:srgbClr val="FFFFFF"/>
              </a:solidFill>
            </a:endParaRPr>
          </a:p>
        </p:txBody>
      </p:sp>
      <p:sp>
        <p:nvSpPr>
          <p:cNvPr id="29713" name="Up Arrow 16"/>
          <p:cNvSpPr>
            <a:spLocks noChangeArrowheads="1"/>
          </p:cNvSpPr>
          <p:nvPr/>
        </p:nvSpPr>
        <p:spPr bwMode="auto">
          <a:xfrm rot="7075822">
            <a:off x="2765425" y="2424113"/>
            <a:ext cx="381000" cy="1905000"/>
          </a:xfrm>
          <a:prstGeom prst="upArrow">
            <a:avLst>
              <a:gd name="adj1" fmla="val 50000"/>
              <a:gd name="adj2" fmla="val 49931"/>
            </a:avLst>
          </a:prstGeom>
          <a:solidFill>
            <a:srgbClr val="F89400"/>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sz="1600">
              <a:solidFill>
                <a:srgbClr val="FFFFFF"/>
              </a:solidFill>
            </a:endParaRPr>
          </a:p>
        </p:txBody>
      </p:sp>
      <p:sp>
        <p:nvSpPr>
          <p:cNvPr id="29714" name="TextBox 11"/>
          <p:cNvSpPr txBox="1">
            <a:spLocks noChangeArrowheads="1"/>
          </p:cNvSpPr>
          <p:nvPr/>
        </p:nvSpPr>
        <p:spPr bwMode="auto">
          <a:xfrm>
            <a:off x="2438400" y="4953000"/>
            <a:ext cx="1211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Metadata </a:t>
            </a:r>
          </a:p>
        </p:txBody>
      </p:sp>
      <p:pic>
        <p:nvPicPr>
          <p:cNvPr id="29715" name="Picture 9" descr="C:\Documents and Settings\paj2\My Documents\Downloads\MC90043258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124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9" descr="C:\Documents and Settings\paj2\My Documents\Downloads\MC90043258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810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9" descr="C:\Documents and Settings\paj2\My Documents\Downloads\MC90043258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4495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15" descr="H:\paj2\IHO GIS\presentation\map-clip-art-3.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800" y="2743200"/>
            <a:ext cx="6477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Left-Right Arrow 25"/>
          <p:cNvSpPr>
            <a:spLocks noChangeArrowheads="1"/>
          </p:cNvSpPr>
          <p:nvPr/>
        </p:nvSpPr>
        <p:spPr bwMode="auto">
          <a:xfrm>
            <a:off x="5638800" y="1828800"/>
            <a:ext cx="1752600" cy="457200"/>
          </a:xfrm>
          <a:prstGeom prst="leftRightArrow">
            <a:avLst>
              <a:gd name="adj1" fmla="val 50000"/>
              <a:gd name="adj2" fmla="val 49993"/>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a:solidFill>
                <a:srgbClr val="FFFFFF"/>
              </a:solidFill>
            </a:endParaRPr>
          </a:p>
        </p:txBody>
      </p:sp>
      <p:pic>
        <p:nvPicPr>
          <p:cNvPr id="29720" name="Picture 14" descr="H:\paj2\IHO GIS\presentation\th.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1066800"/>
            <a:ext cx="9731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1" name="TextBox 11"/>
          <p:cNvSpPr txBox="1">
            <a:spLocks noChangeArrowheads="1"/>
          </p:cNvSpPr>
          <p:nvPr/>
        </p:nvSpPr>
        <p:spPr bwMode="auto">
          <a:xfrm>
            <a:off x="5486400" y="2209800"/>
            <a:ext cx="2139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FFFFFF"/>
                </a:solidFill>
              </a:rPr>
              <a:t>Browse and search</a:t>
            </a:r>
          </a:p>
          <a:p>
            <a:pPr eaLnBrk="1" hangingPunct="1"/>
            <a:r>
              <a:rPr lang="en-GB" altLang="en-US" sz="1600">
                <a:solidFill>
                  <a:srgbClr val="FFFFFF"/>
                </a:solidFill>
              </a:rPr>
              <a:t>ENC coverage</a:t>
            </a:r>
            <a:endParaRPr lang="en-US" altLang="en-US" sz="1600">
              <a:solidFill>
                <a:srgbClr val="FFFFFF"/>
              </a:solidFill>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4" descr="ENC_catalogue_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1079500"/>
            <a:ext cx="6065838" cy="4530725"/>
          </a:xfrm>
        </p:spPr>
      </p:pic>
      <p:sp>
        <p:nvSpPr>
          <p:cNvPr id="4" name="Title 1"/>
          <p:cNvSpPr txBox="1">
            <a:spLocks/>
          </p:cNvSpPr>
          <p:nvPr/>
        </p:nvSpPr>
        <p:spPr bwMode="auto">
          <a:xfrm>
            <a:off x="0" y="0"/>
            <a:ext cx="7429500" cy="1139825"/>
          </a:xfrm>
          <a:prstGeom prst="rect">
            <a:avLst/>
          </a:prstGeom>
          <a:noFill/>
          <a:ln w="9525">
            <a:noFill/>
            <a:miter lim="800000"/>
            <a:headEnd/>
            <a:tailEnd/>
          </a:ln>
          <a:effectLst/>
        </p:spPr>
        <p:txBody>
          <a:bodyPr anchor="ctr"/>
          <a:lstStyle>
            <a:lvl1pPr defTabSz="719138" eaLnBrk="0" hangingPunct="0">
              <a:defRPr>
                <a:solidFill>
                  <a:schemeClr val="tx1"/>
                </a:solidFill>
                <a:latin typeface="Verdana" pitchFamily="34" charset="0"/>
                <a:cs typeface="Arial" charset="0"/>
              </a:defRPr>
            </a:lvl1pPr>
            <a:lvl2pPr marL="742950" indent="-285750" defTabSz="719138" eaLnBrk="0" hangingPunct="0">
              <a:defRPr>
                <a:solidFill>
                  <a:schemeClr val="tx1"/>
                </a:solidFill>
                <a:latin typeface="Verdana" pitchFamily="34" charset="0"/>
                <a:cs typeface="Arial" charset="0"/>
              </a:defRPr>
            </a:lvl2pPr>
            <a:lvl3pPr marL="1143000" indent="-228600" defTabSz="719138" eaLnBrk="0" hangingPunct="0">
              <a:defRPr>
                <a:solidFill>
                  <a:schemeClr val="tx1"/>
                </a:solidFill>
                <a:latin typeface="Verdana" pitchFamily="34" charset="0"/>
                <a:cs typeface="Arial" charset="0"/>
              </a:defRPr>
            </a:lvl3pPr>
            <a:lvl4pPr marL="1600200" indent="-228600" defTabSz="719138" eaLnBrk="0" hangingPunct="0">
              <a:defRPr>
                <a:solidFill>
                  <a:schemeClr val="tx1"/>
                </a:solidFill>
                <a:latin typeface="Verdana" pitchFamily="34" charset="0"/>
                <a:cs typeface="Arial" charset="0"/>
              </a:defRPr>
            </a:lvl4pPr>
            <a:lvl5pPr marL="2057400" indent="-228600" defTabSz="719138" eaLnBrk="0" hangingPunct="0">
              <a:defRPr>
                <a:solidFill>
                  <a:schemeClr val="tx1"/>
                </a:solidFill>
                <a:latin typeface="Verdana" pitchFamily="34" charset="0"/>
                <a:cs typeface="Arial" charset="0"/>
              </a:defRPr>
            </a:lvl5pPr>
            <a:lvl6pPr marL="2514600" indent="-228600" defTabSz="719138" eaLnBrk="0" fontAlgn="base" hangingPunct="0">
              <a:spcBef>
                <a:spcPct val="0"/>
              </a:spcBef>
              <a:spcAft>
                <a:spcPct val="0"/>
              </a:spcAft>
              <a:defRPr>
                <a:solidFill>
                  <a:schemeClr val="tx1"/>
                </a:solidFill>
                <a:latin typeface="Verdana" pitchFamily="34" charset="0"/>
                <a:cs typeface="Arial" charset="0"/>
              </a:defRPr>
            </a:lvl6pPr>
            <a:lvl7pPr marL="2971800" indent="-228600" defTabSz="719138" eaLnBrk="0" fontAlgn="base" hangingPunct="0">
              <a:spcBef>
                <a:spcPct val="0"/>
              </a:spcBef>
              <a:spcAft>
                <a:spcPct val="0"/>
              </a:spcAft>
              <a:defRPr>
                <a:solidFill>
                  <a:schemeClr val="tx1"/>
                </a:solidFill>
                <a:latin typeface="Verdana" pitchFamily="34" charset="0"/>
                <a:cs typeface="Arial" charset="0"/>
              </a:defRPr>
            </a:lvl7pPr>
            <a:lvl8pPr marL="3429000" indent="-228600" defTabSz="719138" eaLnBrk="0" fontAlgn="base" hangingPunct="0">
              <a:spcBef>
                <a:spcPct val="0"/>
              </a:spcBef>
              <a:spcAft>
                <a:spcPct val="0"/>
              </a:spcAft>
              <a:defRPr>
                <a:solidFill>
                  <a:schemeClr val="tx1"/>
                </a:solidFill>
                <a:latin typeface="Verdana" pitchFamily="34" charset="0"/>
                <a:cs typeface="Arial" charset="0"/>
              </a:defRPr>
            </a:lvl8pPr>
            <a:lvl9pPr marL="3886200" indent="-228600" defTabSz="719138" eaLnBrk="0" fontAlgn="base" hangingPunct="0">
              <a:spcBef>
                <a:spcPct val="0"/>
              </a:spcBef>
              <a:spcAft>
                <a:spcPct val="0"/>
              </a:spcAft>
              <a:defRPr>
                <a:solidFill>
                  <a:schemeClr val="tx1"/>
                </a:solidFill>
                <a:latin typeface="Verdana" pitchFamily="34" charset="0"/>
                <a:cs typeface="Arial" charset="0"/>
              </a:defRPr>
            </a:lvl9pPr>
          </a:lstStyle>
          <a:p>
            <a:pPr marL="542925">
              <a:defRPr/>
            </a:pPr>
            <a:r>
              <a:rPr lang="en-GB" sz="3600" dirty="0" smtClean="0">
                <a:solidFill>
                  <a:srgbClr val="FFFF00"/>
                </a:solidFill>
                <a:effectLst>
                  <a:outerShdw blurRad="38100" dist="38100" dir="2700000" algn="tl">
                    <a:srgbClr val="000000"/>
                  </a:outerShdw>
                </a:effectLst>
                <a:latin typeface="Arial Narrow" pitchFamily="34" charset="0"/>
              </a:rPr>
              <a:t>Demonstration - Simple interface </a:t>
            </a:r>
            <a:endParaRPr lang="fr-MC" sz="3600" dirty="0" smtClean="0">
              <a:solidFill>
                <a:srgbClr val="FFFF00"/>
              </a:solidFill>
              <a:effectLst>
                <a:outerShdw blurRad="38100" dist="38100" dir="2700000" algn="tl">
                  <a:srgbClr val="000000"/>
                </a:outerShdw>
              </a:effectLst>
              <a:latin typeface="Arial Narrow" pitchFamily="34" charset="0"/>
            </a:endParaRPr>
          </a:p>
        </p:txBody>
      </p:sp>
      <p:sp>
        <p:nvSpPr>
          <p:cNvPr id="5" name="Rounded Rectangle 4"/>
          <p:cNvSpPr>
            <a:spLocks noChangeArrowheads="1"/>
          </p:cNvSpPr>
          <p:nvPr/>
        </p:nvSpPr>
        <p:spPr bwMode="auto">
          <a:xfrm>
            <a:off x="1371600" y="1295400"/>
            <a:ext cx="533400" cy="1752600"/>
          </a:xfrm>
          <a:prstGeom prst="roundRect">
            <a:avLst>
              <a:gd name="adj" fmla="val 16667"/>
            </a:avLst>
          </a:prstGeom>
          <a:noFill/>
          <a:ln w="190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a:solidFill>
                <a:srgbClr val="FFFFFF"/>
              </a:solidFill>
            </a:endParaRPr>
          </a:p>
        </p:txBody>
      </p:sp>
      <p:sp>
        <p:nvSpPr>
          <p:cNvPr id="6" name="TextBox 5"/>
          <p:cNvSpPr txBox="1">
            <a:spLocks noChangeArrowheads="1"/>
          </p:cNvSpPr>
          <p:nvPr/>
        </p:nvSpPr>
        <p:spPr bwMode="auto">
          <a:xfrm>
            <a:off x="1828800" y="3048000"/>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a:solidFill>
                  <a:srgbClr val="FF0000"/>
                </a:solidFill>
                <a:latin typeface="Arial" charset="0"/>
              </a:rPr>
              <a:t>Side bar</a:t>
            </a:r>
          </a:p>
          <a:p>
            <a:pPr eaLnBrk="1" hangingPunct="1"/>
            <a:r>
              <a:rPr lang="en-GB" altLang="en-US">
                <a:solidFill>
                  <a:srgbClr val="FF0000"/>
                </a:solidFill>
                <a:latin typeface="Arial" charset="0"/>
              </a:rPr>
              <a:t> (legend, layer select, base map select and print)</a:t>
            </a:r>
            <a:endParaRPr lang="en-US" altLang="en-US">
              <a:solidFill>
                <a:srgbClr val="FF0000"/>
              </a:solidFill>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Contents</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buClr>
                <a:schemeClr val="tx1">
                  <a:lumMod val="75000"/>
                </a:schemeClr>
              </a:buClr>
              <a:defRPr/>
            </a:pPr>
            <a:r>
              <a:rPr lang="en-GB" sz="2800" dirty="0">
                <a:solidFill>
                  <a:schemeClr val="tx1">
                    <a:lumMod val="65000"/>
                  </a:schemeClr>
                </a:solidFill>
              </a:rPr>
              <a:t>Scope of the IHO GIS</a:t>
            </a:r>
          </a:p>
          <a:p>
            <a:pPr marL="273050" indent="-273050">
              <a:lnSpc>
                <a:spcPct val="150000"/>
              </a:lnSpc>
              <a:buClr>
                <a:schemeClr val="tx1">
                  <a:lumMod val="75000"/>
                </a:schemeClr>
              </a:buClr>
              <a:defRPr/>
            </a:pPr>
            <a:r>
              <a:rPr lang="en-GB" sz="2800" dirty="0">
                <a:solidFill>
                  <a:schemeClr val="tx1">
                    <a:lumMod val="65000"/>
                  </a:schemeClr>
                </a:solidFill>
              </a:rPr>
              <a:t>IHO Country Information System</a:t>
            </a:r>
          </a:p>
          <a:p>
            <a:pPr marL="273050" indent="-273050">
              <a:lnSpc>
                <a:spcPct val="150000"/>
              </a:lnSpc>
              <a:buClr>
                <a:schemeClr val="tx1">
                  <a:lumMod val="75000"/>
                </a:schemeClr>
              </a:buClr>
              <a:defRPr/>
            </a:pPr>
            <a:r>
              <a:rPr lang="en-GB" sz="2800" dirty="0">
                <a:solidFill>
                  <a:schemeClr val="tx1">
                    <a:lumMod val="65000"/>
                  </a:schemeClr>
                </a:solidFill>
              </a:rPr>
              <a:t>IHO ENC Catalogue</a:t>
            </a:r>
          </a:p>
          <a:p>
            <a:pPr marL="273050" indent="-273050">
              <a:lnSpc>
                <a:spcPct val="150000"/>
              </a:lnSpc>
              <a:defRPr/>
            </a:pPr>
            <a:r>
              <a:rPr lang="en-GB" sz="2800" dirty="0" smtClean="0"/>
              <a:t>C-55 Development</a:t>
            </a:r>
          </a:p>
          <a:p>
            <a:pPr marL="273050" indent="-273050">
              <a:lnSpc>
                <a:spcPct val="150000"/>
              </a:lnSpc>
              <a:buClr>
                <a:schemeClr val="tx1">
                  <a:lumMod val="75000"/>
                </a:schemeClr>
              </a:buClr>
              <a:defRPr/>
            </a:pPr>
            <a:r>
              <a:rPr lang="en-GB" sz="2800" dirty="0" err="1">
                <a:solidFill>
                  <a:schemeClr val="tx1">
                    <a:lumMod val="65000"/>
                  </a:schemeClr>
                </a:solidFill>
              </a:rPr>
              <a:t>INToGIS</a:t>
            </a:r>
            <a:r>
              <a:rPr lang="en-GB" sz="2800" dirty="0">
                <a:solidFill>
                  <a:schemeClr val="tx1">
                    <a:lumMod val="65000"/>
                  </a:schemeClr>
                </a:solidFill>
              </a:rPr>
              <a:t> Project</a:t>
            </a:r>
          </a:p>
          <a:p>
            <a:pPr marL="273050" indent="-273050">
              <a:lnSpc>
                <a:spcPct val="150000"/>
              </a:lnSpc>
              <a:buClr>
                <a:schemeClr val="tx1">
                  <a:lumMod val="75000"/>
                </a:schemeClr>
              </a:buClr>
              <a:defRPr/>
            </a:pPr>
            <a:r>
              <a:rPr lang="en-GB" sz="2800" dirty="0" smtClean="0">
                <a:solidFill>
                  <a:schemeClr val="tx1">
                    <a:lumMod val="65000"/>
                  </a:schemeClr>
                </a:solidFill>
              </a:rPr>
              <a:t>Way ahead</a:t>
            </a:r>
            <a:endParaRPr lang="en-GB" sz="2800" dirty="0">
              <a:solidFill>
                <a:schemeClr val="tx1">
                  <a:lumMod val="65000"/>
                </a:schemeClr>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757238" y="76200"/>
            <a:ext cx="7929562" cy="827088"/>
          </a:xfrm>
        </p:spPr>
        <p:txBody>
          <a:bodyPr/>
          <a:lstStyle/>
          <a:p>
            <a:pPr defTabSz="719138" eaLnBrk="1" hangingPunct="1">
              <a:defRPr/>
            </a:pPr>
            <a:r>
              <a:rPr lang="en-US" dirty="0" smtClean="0"/>
              <a:t>C-55 Development</a:t>
            </a:r>
            <a:endParaRPr lang="en-GB" dirty="0" smtClean="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1265238"/>
            <a:ext cx="6784975"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3" y="3886200"/>
            <a:ext cx="6234112"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Ellipse 3"/>
          <p:cNvSpPr>
            <a:spLocks noChangeArrowheads="1"/>
          </p:cNvSpPr>
          <p:nvPr/>
        </p:nvSpPr>
        <p:spPr bwMode="auto">
          <a:xfrm>
            <a:off x="3581400" y="2971800"/>
            <a:ext cx="381000" cy="228600"/>
          </a:xfrm>
          <a:prstGeom prst="ellipse">
            <a:avLst/>
          </a:prstGeom>
          <a:noFill/>
          <a:ln w="254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fr-FR" altLang="en-US"/>
          </a:p>
        </p:txBody>
      </p:sp>
      <p:cxnSp>
        <p:nvCxnSpPr>
          <p:cNvPr id="39942" name="Connecteur droit avec flèche 5"/>
          <p:cNvCxnSpPr>
            <a:cxnSpLocks noChangeShapeType="1"/>
            <a:stCxn id="39941" idx="4"/>
          </p:cNvCxnSpPr>
          <p:nvPr/>
        </p:nvCxnSpPr>
        <p:spPr bwMode="auto">
          <a:xfrm flipH="1">
            <a:off x="2686050" y="3200400"/>
            <a:ext cx="1085850" cy="762000"/>
          </a:xfrm>
          <a:prstGeom prst="straightConnector1">
            <a:avLst/>
          </a:prstGeom>
          <a:noFill/>
          <a:ln w="25400" cap="sq"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pic>
        <p:nvPicPr>
          <p:cNvPr id="399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1217613"/>
            <a:ext cx="180975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762000" y="533400"/>
            <a:ext cx="6813550" cy="738188"/>
          </a:xfrm>
          <a:prstGeom prst="rect">
            <a:avLst/>
          </a:prstGeom>
          <a:noFill/>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fr-FR" smtClean="0">
                <a:solidFill>
                  <a:srgbClr val="FFFF00"/>
                </a:solidFill>
              </a:rPr>
              <a:t> </a:t>
            </a:r>
          </a:p>
          <a:p>
            <a:pPr eaLnBrk="1" hangingPunct="1">
              <a:defRPr/>
            </a:pPr>
            <a:r>
              <a:rPr lang="fr-FR" sz="2400" smtClean="0">
                <a:solidFill>
                  <a:srgbClr val="FFFF00"/>
                </a:solidFill>
                <a:effectLst>
                  <a:outerShdw blurRad="38100" dist="38100" dir="2700000" algn="tl">
                    <a:srgbClr val="000000"/>
                  </a:outerShdw>
                </a:effectLst>
                <a:latin typeface="Arial Narrow" pitchFamily="34" charset="0"/>
                <a:hlinkClick r:id="rId6"/>
              </a:rPr>
              <a:t>www.iho.int</a:t>
            </a:r>
            <a:r>
              <a:rPr lang="fr-FR" sz="2400" smtClean="0">
                <a:solidFill>
                  <a:srgbClr val="FFFF00"/>
                </a:solidFill>
                <a:effectLst>
                  <a:outerShdw blurRad="38100" dist="38100" dir="2700000" algn="tl">
                    <a:srgbClr val="000000"/>
                  </a:outerShdw>
                </a:effectLst>
                <a:latin typeface="Arial Narrow" pitchFamily="34" charset="0"/>
              </a:rPr>
              <a:t> &gt; Standards &amp; Publications &gt; Download &gt; C-55</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757238" y="76200"/>
            <a:ext cx="7929562" cy="1139825"/>
          </a:xfrm>
        </p:spPr>
        <p:txBody>
          <a:bodyPr/>
          <a:lstStyle/>
          <a:p>
            <a:pPr defTabSz="719138" eaLnBrk="1" hangingPunct="1">
              <a:defRPr/>
            </a:pPr>
            <a:r>
              <a:rPr lang="en-US" dirty="0" smtClean="0"/>
              <a:t>C-55 Development</a:t>
            </a:r>
            <a:endParaRPr lang="en-GB" dirty="0" smtClean="0"/>
          </a:p>
        </p:txBody>
      </p:sp>
      <p:sp>
        <p:nvSpPr>
          <p:cNvPr id="3" name="Espace réservé du contenu 2"/>
          <p:cNvSpPr>
            <a:spLocks noGrp="1"/>
          </p:cNvSpPr>
          <p:nvPr>
            <p:ph idx="1"/>
          </p:nvPr>
        </p:nvSpPr>
        <p:spPr>
          <a:xfrm>
            <a:off x="774700" y="1219200"/>
            <a:ext cx="8140700" cy="5238750"/>
          </a:xfrm>
        </p:spPr>
        <p:txBody>
          <a:bodyPr/>
          <a:lstStyle/>
          <a:p>
            <a:pPr algn="just" eaLnBrk="1" hangingPunct="1">
              <a:defRPr/>
            </a:pPr>
            <a:r>
              <a:rPr lang="en-US" sz="2400" dirty="0" smtClean="0"/>
              <a:t>Transfer of the current content of C-55 (composite indicators) into a database structure</a:t>
            </a:r>
          </a:p>
          <a:p>
            <a:pPr algn="just" eaLnBrk="1" hangingPunct="1">
              <a:spcBef>
                <a:spcPts val="1800"/>
              </a:spcBef>
              <a:spcAft>
                <a:spcPct val="0"/>
              </a:spcAft>
              <a:defRPr/>
            </a:pPr>
            <a:r>
              <a:rPr lang="en-US" sz="2400" dirty="0" smtClean="0"/>
              <a:t>Assessment of spatial analysis and graphical displays</a:t>
            </a:r>
          </a:p>
          <a:p>
            <a:pPr lvl="1" algn="just" eaLnBrk="1" hangingPunct="1">
              <a:spcBef>
                <a:spcPct val="0"/>
              </a:spcBef>
              <a:spcAft>
                <a:spcPct val="0"/>
              </a:spcAft>
              <a:defRPr/>
            </a:pPr>
            <a:r>
              <a:rPr lang="en-US" sz="2000" dirty="0" smtClean="0"/>
              <a:t>pick report, </a:t>
            </a:r>
          </a:p>
          <a:p>
            <a:pPr lvl="1" algn="just" eaLnBrk="1" hangingPunct="1">
              <a:spcBef>
                <a:spcPct val="0"/>
              </a:spcBef>
              <a:defRPr/>
            </a:pPr>
            <a:r>
              <a:rPr lang="en-US" sz="2000" dirty="0" err="1" smtClean="0"/>
              <a:t>colour</a:t>
            </a:r>
            <a:r>
              <a:rPr lang="en-US" sz="2000" dirty="0" smtClean="0"/>
              <a:t> overlays associated with significant features (EEZ, coastline, etc.)</a:t>
            </a:r>
          </a:p>
          <a:p>
            <a:pPr algn="just" eaLnBrk="1" hangingPunct="1">
              <a:spcBef>
                <a:spcPts val="1800"/>
              </a:spcBef>
              <a:defRPr/>
            </a:pPr>
            <a:r>
              <a:rPr lang="en-US" sz="2400" dirty="0" smtClean="0"/>
              <a:t>Revision of the update procedure (user friendly interface)</a:t>
            </a:r>
          </a:p>
          <a:p>
            <a:pPr algn="just" eaLnBrk="1" hangingPunct="1">
              <a:spcBef>
                <a:spcPts val="1800"/>
              </a:spcBef>
              <a:defRPr/>
            </a:pPr>
            <a:r>
              <a:rPr lang="en-US" sz="2400" dirty="0" smtClean="0"/>
              <a:t>Future developments:</a:t>
            </a:r>
          </a:p>
          <a:p>
            <a:pPr lvl="1" algn="just" eaLnBrk="1" hangingPunct="1">
              <a:defRPr/>
            </a:pPr>
            <a:r>
              <a:rPr lang="en-US" sz="2000" dirty="0" smtClean="0"/>
              <a:t>inclusion of CATZOC polygons to provide an initial geo-referenced quality layer (as discussed at IRCC-4)</a:t>
            </a:r>
          </a:p>
          <a:p>
            <a:pPr lvl="1" algn="just" eaLnBrk="1" hangingPunct="1">
              <a:buFont typeface="Wingdings" pitchFamily="2" charset="2"/>
              <a:buChar char=""/>
              <a:defRPr/>
            </a:pPr>
            <a:r>
              <a:rPr lang="en-US" sz="2000" i="1" dirty="0" smtClean="0"/>
              <a:t>RENCs are invited to seek the consent of their members to provide CATZOC information to the IHB for inclusion in C-55</a:t>
            </a:r>
            <a:endParaRPr lang="en-US" i="1"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Contents</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buClr>
                <a:schemeClr val="tx1">
                  <a:lumMod val="75000"/>
                </a:schemeClr>
              </a:buClr>
              <a:defRPr/>
            </a:pPr>
            <a:r>
              <a:rPr lang="en-GB" sz="2800" dirty="0">
                <a:solidFill>
                  <a:schemeClr val="tx1">
                    <a:lumMod val="65000"/>
                  </a:schemeClr>
                </a:solidFill>
              </a:rPr>
              <a:t>Scope of the IHO GIS</a:t>
            </a:r>
          </a:p>
          <a:p>
            <a:pPr marL="273050" indent="-273050">
              <a:lnSpc>
                <a:spcPct val="150000"/>
              </a:lnSpc>
              <a:buClr>
                <a:schemeClr val="tx1">
                  <a:lumMod val="75000"/>
                </a:schemeClr>
              </a:buClr>
              <a:defRPr/>
            </a:pPr>
            <a:r>
              <a:rPr lang="en-GB" sz="2800" dirty="0">
                <a:solidFill>
                  <a:schemeClr val="tx1">
                    <a:lumMod val="65000"/>
                  </a:schemeClr>
                </a:solidFill>
              </a:rPr>
              <a:t>IHO Country Information System</a:t>
            </a:r>
          </a:p>
          <a:p>
            <a:pPr marL="273050" indent="-273050">
              <a:lnSpc>
                <a:spcPct val="150000"/>
              </a:lnSpc>
              <a:buClr>
                <a:schemeClr val="tx1">
                  <a:lumMod val="75000"/>
                </a:schemeClr>
              </a:buClr>
              <a:defRPr/>
            </a:pPr>
            <a:r>
              <a:rPr lang="en-GB" sz="2800" dirty="0">
                <a:solidFill>
                  <a:schemeClr val="tx1">
                    <a:lumMod val="65000"/>
                  </a:schemeClr>
                </a:solidFill>
              </a:rPr>
              <a:t>IHO ENC Catalogue</a:t>
            </a:r>
          </a:p>
          <a:p>
            <a:pPr marL="273050" indent="-273050">
              <a:lnSpc>
                <a:spcPct val="150000"/>
              </a:lnSpc>
              <a:buClr>
                <a:schemeClr val="tx1">
                  <a:lumMod val="75000"/>
                </a:schemeClr>
              </a:buClr>
              <a:defRPr/>
            </a:pPr>
            <a:r>
              <a:rPr lang="en-GB" sz="2800" dirty="0">
                <a:solidFill>
                  <a:schemeClr val="tx1">
                    <a:lumMod val="65000"/>
                  </a:schemeClr>
                </a:solidFill>
              </a:rPr>
              <a:t>C-55 Development</a:t>
            </a:r>
          </a:p>
          <a:p>
            <a:pPr marL="273050" indent="-273050">
              <a:lnSpc>
                <a:spcPct val="150000"/>
              </a:lnSpc>
              <a:defRPr/>
            </a:pPr>
            <a:r>
              <a:rPr lang="en-GB" sz="2800" dirty="0" err="1" smtClean="0"/>
              <a:t>INToGIS</a:t>
            </a:r>
            <a:r>
              <a:rPr lang="en-GB" sz="2800" dirty="0" smtClean="0"/>
              <a:t> Project</a:t>
            </a:r>
            <a:endParaRPr lang="en-GB" sz="2800" dirty="0"/>
          </a:p>
          <a:p>
            <a:pPr marL="273050" indent="-273050">
              <a:lnSpc>
                <a:spcPct val="150000"/>
              </a:lnSpc>
              <a:buClr>
                <a:schemeClr val="tx1">
                  <a:lumMod val="75000"/>
                </a:schemeClr>
              </a:buClr>
              <a:defRPr/>
            </a:pPr>
            <a:r>
              <a:rPr lang="en-GB" sz="2800" dirty="0">
                <a:solidFill>
                  <a:schemeClr val="tx1">
                    <a:lumMod val="65000"/>
                  </a:schemeClr>
                </a:solidFill>
              </a:rPr>
              <a:t>Way ahead</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77200" cy="1139825"/>
          </a:xfrm>
        </p:spPr>
        <p:txBody>
          <a:bodyPr/>
          <a:lstStyle/>
          <a:p>
            <a:pPr marL="542925" algn="ctr" defTabSz="719138">
              <a:defRPr/>
            </a:pPr>
            <a:r>
              <a:rPr lang="en-GB" altLang="ko-KR" dirty="0" smtClean="0">
                <a:ea typeface="굴림" charset="-127"/>
              </a:rPr>
              <a:t>Background, Objectives</a:t>
            </a:r>
            <a:endParaRPr lang="fr-MC" altLang="ko-KR" dirty="0" smtClean="0">
              <a:ea typeface="굴림" charset="-127"/>
            </a:endParaRPr>
          </a:p>
        </p:txBody>
      </p:sp>
      <p:sp>
        <p:nvSpPr>
          <p:cNvPr id="5" name="Content Placeholder 5"/>
          <p:cNvSpPr txBox="1">
            <a:spLocks/>
          </p:cNvSpPr>
          <p:nvPr/>
        </p:nvSpPr>
        <p:spPr bwMode="auto">
          <a:xfrm>
            <a:off x="457200" y="838200"/>
            <a:ext cx="8229600" cy="5254624"/>
          </a:xfrm>
          <a:prstGeom prst="rect">
            <a:avLst/>
          </a:prstGeom>
          <a:noFill/>
          <a:ln w="9525">
            <a:noFill/>
            <a:miter lim="800000"/>
            <a:headEnd/>
            <a:tailEnd/>
          </a:ln>
          <a:effectLst/>
        </p:spPr>
        <p:txBody>
          <a:bodyPr/>
          <a:lstStyle>
            <a:lvl1pPr marL="363538" indent="-363538">
              <a:defRPr sz="3200">
                <a:solidFill>
                  <a:srgbClr val="FFFF00"/>
                </a:solidFill>
                <a:latin typeface="Arial Narrow" pitchFamily="34" charset="0"/>
              </a:defRPr>
            </a:lvl1pPr>
            <a:lvl2pPr marL="742950" indent="-285750">
              <a:defRPr sz="2800">
                <a:solidFill>
                  <a:srgbClr val="FFFF00"/>
                </a:solidFill>
                <a:latin typeface="Arial Narrow" pitchFamily="34" charset="0"/>
              </a:defRPr>
            </a:lvl2pPr>
            <a:lvl3pPr marL="1143000" indent="-228600">
              <a:defRPr sz="2400">
                <a:solidFill>
                  <a:srgbClr val="FFFF00"/>
                </a:solidFill>
                <a:latin typeface="Arial Narrow" pitchFamily="34" charset="0"/>
              </a:defRPr>
            </a:lvl3pPr>
            <a:lvl4pPr marL="1600200" indent="-228600">
              <a:defRPr sz="2000">
                <a:solidFill>
                  <a:srgbClr val="FFFF00"/>
                </a:solidFill>
                <a:latin typeface="Arial Narrow" pitchFamily="34" charset="0"/>
              </a:defRPr>
            </a:lvl4pPr>
            <a:lvl5pPr marL="2057400" indent="-228600">
              <a:defRPr sz="2000">
                <a:solidFill>
                  <a:srgbClr val="FFFF00"/>
                </a:solidFill>
                <a:latin typeface="Arial Narrow" pitchFamily="34" charset="0"/>
              </a:defRPr>
            </a:lvl5pPr>
            <a:lvl6pPr eaLnBrk="0" hangingPunct="0">
              <a:spcBef>
                <a:spcPts val="600"/>
              </a:spcBef>
              <a:spcAft>
                <a:spcPts val="600"/>
              </a:spcAft>
              <a:buFont typeface="Arial Narrow" pitchFamily="34" charset="0"/>
              <a:buChar char="–"/>
              <a:defRPr sz="2000">
                <a:solidFill>
                  <a:srgbClr val="FFFF00"/>
                </a:solidFill>
                <a:latin typeface="Arial Narrow" pitchFamily="34" charset="0"/>
              </a:defRPr>
            </a:lvl6pPr>
            <a:lvl7pPr eaLnBrk="0" hangingPunct="0">
              <a:spcBef>
                <a:spcPts val="600"/>
              </a:spcBef>
              <a:spcAft>
                <a:spcPts val="600"/>
              </a:spcAft>
              <a:buFont typeface="Arial Narrow" pitchFamily="34" charset="0"/>
              <a:buChar char="–"/>
              <a:defRPr sz="2000">
                <a:solidFill>
                  <a:srgbClr val="FFFF00"/>
                </a:solidFill>
                <a:latin typeface="Arial Narrow" pitchFamily="34" charset="0"/>
              </a:defRPr>
            </a:lvl7pPr>
            <a:lvl8pPr eaLnBrk="0" hangingPunct="0">
              <a:spcBef>
                <a:spcPts val="600"/>
              </a:spcBef>
              <a:spcAft>
                <a:spcPts val="600"/>
              </a:spcAft>
              <a:buFont typeface="Arial Narrow" pitchFamily="34" charset="0"/>
              <a:buChar char="–"/>
              <a:defRPr sz="2000">
                <a:solidFill>
                  <a:srgbClr val="FFFF00"/>
                </a:solidFill>
                <a:latin typeface="Arial Narrow" pitchFamily="34" charset="0"/>
              </a:defRPr>
            </a:lvl8pPr>
            <a:lvl9pPr eaLnBrk="0" hangingPunct="0">
              <a:spcBef>
                <a:spcPts val="600"/>
              </a:spcBef>
              <a:spcAft>
                <a:spcPts val="600"/>
              </a:spcAft>
              <a:buFont typeface="Arial Narrow" pitchFamily="34" charset="0"/>
              <a:buChar char="–"/>
              <a:defRPr sz="2000">
                <a:solidFill>
                  <a:srgbClr val="FFFF00"/>
                </a:solidFill>
                <a:latin typeface="Arial Narrow" pitchFamily="34" charset="0"/>
              </a:defRPr>
            </a:lvl9pPr>
          </a:lstStyle>
          <a:p>
            <a:pPr eaLnBrk="0" hangingPunct="0">
              <a:spcBef>
                <a:spcPts val="600"/>
              </a:spcBef>
              <a:spcAft>
                <a:spcPts val="600"/>
              </a:spcAft>
              <a:buClr>
                <a:srgbClr val="FFFF00"/>
              </a:buClr>
              <a:buSzPct val="60000"/>
              <a:buFont typeface="Wingdings" pitchFamily="2" charset="2"/>
              <a:buChar char=""/>
              <a:defRPr/>
            </a:pPr>
            <a:r>
              <a:rPr lang="en-GB" altLang="ko-KR" sz="2400" b="1" dirty="0" smtClean="0">
                <a:effectLst>
                  <a:outerShdw blurRad="38100" dist="38100" dir="2700000" algn="tl">
                    <a:srgbClr val="000000"/>
                  </a:outerShdw>
                </a:effectLst>
                <a:ea typeface="굴림" charset="-127"/>
              </a:rPr>
              <a:t>Transfer of the S-11 Part B (all INT Chart Regions) into the IHO GIS Environment and provision of associated web services to IHO MS</a:t>
            </a:r>
            <a:endParaRPr lang="en-GB" altLang="ko-KR" sz="2400" dirty="0" smtClean="0">
              <a:effectLst>
                <a:outerShdw blurRad="38100" dist="38100" dir="2700000" algn="tl">
                  <a:srgbClr val="000000"/>
                </a:outerShdw>
              </a:effectLst>
              <a:ea typeface="굴림" charset="-127"/>
            </a:endParaRPr>
          </a:p>
          <a:p>
            <a:pPr eaLnBrk="0" hangingPunct="0">
              <a:spcBef>
                <a:spcPts val="1200"/>
              </a:spcBef>
              <a:spcAft>
                <a:spcPts val="600"/>
              </a:spcAft>
              <a:buClr>
                <a:srgbClr val="FFFF00"/>
              </a:buClr>
              <a:buSzPct val="60000"/>
              <a:buFont typeface="Wingdings" pitchFamily="2" charset="2"/>
              <a:buChar char=""/>
              <a:defRPr/>
            </a:pPr>
            <a:r>
              <a:rPr lang="en-GB" altLang="ko-KR" sz="2400" dirty="0" smtClean="0">
                <a:effectLst>
                  <a:outerShdw blurRad="38100" dist="38100" dir="2700000" algn="tl">
                    <a:srgbClr val="000000"/>
                  </a:outerShdw>
                </a:effectLst>
                <a:ea typeface="굴림" charset="-127"/>
              </a:rPr>
              <a:t>From </a:t>
            </a:r>
            <a:r>
              <a:rPr lang="en-GB" altLang="ko-KR" sz="2400" dirty="0" err="1" smtClean="0">
                <a:effectLst>
                  <a:outerShdw blurRad="38100" dist="38100" dir="2700000" algn="tl">
                    <a:srgbClr val="000000"/>
                  </a:outerShdw>
                </a:effectLst>
                <a:ea typeface="굴림" charset="-127"/>
              </a:rPr>
              <a:t>pdf</a:t>
            </a:r>
            <a:r>
              <a:rPr lang="en-GB" altLang="ko-KR" sz="2400" dirty="0" smtClean="0">
                <a:effectLst>
                  <a:outerShdw blurRad="38100" dist="38100" dir="2700000" algn="tl">
                    <a:srgbClr val="000000"/>
                  </a:outerShdw>
                </a:effectLst>
                <a:ea typeface="굴림" charset="-127"/>
              </a:rPr>
              <a:t> versions …to web services (maintenance tools, search functions, possibility of queries and statistical analysis, uploading/downloading functions, track history…)</a:t>
            </a:r>
          </a:p>
          <a:p>
            <a:pPr eaLnBrk="0" hangingPunct="0">
              <a:spcBef>
                <a:spcPts val="1200"/>
              </a:spcBef>
              <a:spcAft>
                <a:spcPts val="600"/>
              </a:spcAft>
              <a:buClr>
                <a:srgbClr val="FFFF00"/>
              </a:buClr>
              <a:buSzPct val="60000"/>
              <a:buFont typeface="Wingdings" pitchFamily="2" charset="2"/>
              <a:buChar char=""/>
              <a:defRPr/>
            </a:pPr>
            <a:r>
              <a:rPr lang="en-GB" altLang="ko-KR" sz="2400" dirty="0" smtClean="0">
                <a:effectLst>
                  <a:outerShdw blurRad="38100" dist="38100" dir="2700000" algn="tl">
                    <a:srgbClr val="000000"/>
                  </a:outerShdw>
                </a:effectLst>
                <a:ea typeface="굴림" charset="-127"/>
              </a:rPr>
              <a:t>For who? </a:t>
            </a:r>
            <a:r>
              <a:rPr lang="en-GB" altLang="ko-KR" sz="2400" dirty="0">
                <a:effectLst>
                  <a:outerShdw blurRad="38100" dist="38100" dir="2700000" algn="tl">
                    <a:srgbClr val="000000"/>
                  </a:outerShdw>
                </a:effectLst>
                <a:ea typeface="굴림" charset="-127"/>
              </a:rPr>
              <a:t/>
            </a:r>
            <a:br>
              <a:rPr lang="en-GB" altLang="ko-KR" sz="2400" dirty="0">
                <a:effectLst>
                  <a:outerShdw blurRad="38100" dist="38100" dir="2700000" algn="tl">
                    <a:srgbClr val="000000"/>
                  </a:outerShdw>
                </a:effectLst>
                <a:ea typeface="굴림" charset="-127"/>
              </a:rPr>
            </a:br>
            <a:r>
              <a:rPr lang="en-GB" altLang="ko-KR" sz="2400" dirty="0" smtClean="0">
                <a:effectLst>
                  <a:outerShdw blurRad="38100" dist="38100" dir="2700000" algn="tl">
                    <a:srgbClr val="000000"/>
                  </a:outerShdw>
                </a:effectLst>
                <a:ea typeface="굴림" charset="-127"/>
              </a:rPr>
              <a:t>IHO MS, </a:t>
            </a:r>
            <a:r>
              <a:rPr lang="en-GB" altLang="ko-KR" sz="2400" b="1" dirty="0" smtClean="0">
                <a:effectLst>
                  <a:outerShdw blurRad="38100" dist="38100" dir="2700000" algn="tl">
                    <a:srgbClr val="000000"/>
                  </a:outerShdw>
                </a:effectLst>
                <a:ea typeface="굴림" charset="-127"/>
              </a:rPr>
              <a:t>International Charting Coordination WGs / INT Chart Coordinators, IHB</a:t>
            </a:r>
          </a:p>
          <a:p>
            <a:pPr eaLnBrk="0" hangingPunct="0">
              <a:spcBef>
                <a:spcPts val="1200"/>
              </a:spcBef>
              <a:spcAft>
                <a:spcPts val="600"/>
              </a:spcAft>
              <a:buClr>
                <a:srgbClr val="FFFF00"/>
              </a:buClr>
              <a:buSzPct val="60000"/>
              <a:buFont typeface="Wingdings" pitchFamily="2" charset="2"/>
              <a:buChar char=""/>
              <a:defRPr/>
            </a:pPr>
            <a:r>
              <a:rPr lang="en-GB" altLang="ko-KR" sz="2400" dirty="0" smtClean="0">
                <a:effectLst>
                  <a:outerShdw blurRad="38100" dist="38100" dir="2700000" algn="tl">
                    <a:srgbClr val="000000"/>
                  </a:outerShdw>
                </a:effectLst>
                <a:ea typeface="굴림" charset="-127"/>
              </a:rPr>
              <a:t>More dynamic and straightforward updating process… but </a:t>
            </a:r>
            <a:r>
              <a:rPr lang="en-GB" altLang="ko-KR" sz="2400" dirty="0" err="1" smtClean="0">
                <a:effectLst>
                  <a:outerShdw blurRad="38100" dist="38100" dir="2700000" algn="tl">
                    <a:srgbClr val="000000"/>
                  </a:outerShdw>
                </a:effectLst>
                <a:ea typeface="굴림" charset="-127"/>
              </a:rPr>
              <a:t>iaw</a:t>
            </a:r>
            <a:r>
              <a:rPr lang="en-GB" altLang="ko-KR" sz="2400" dirty="0" smtClean="0">
                <a:effectLst>
                  <a:outerShdw blurRad="38100" dist="38100" dir="2700000" algn="tl">
                    <a:srgbClr val="000000"/>
                  </a:outerShdw>
                </a:effectLst>
                <a:ea typeface="굴림" charset="-127"/>
              </a:rPr>
              <a:t> S-11 Part A “policy” and rights management</a:t>
            </a:r>
          </a:p>
          <a:p>
            <a:pPr eaLnBrk="0" hangingPunct="0">
              <a:spcBef>
                <a:spcPts val="1200"/>
              </a:spcBef>
              <a:spcAft>
                <a:spcPts val="600"/>
              </a:spcAft>
              <a:buClr>
                <a:srgbClr val="FFFF00"/>
              </a:buClr>
              <a:buSzPct val="60000"/>
              <a:buFont typeface="Wingdings" pitchFamily="2" charset="2"/>
              <a:buChar char=""/>
              <a:defRPr/>
            </a:pPr>
            <a:r>
              <a:rPr lang="en-GB" altLang="ko-KR" sz="2400" dirty="0" smtClean="0">
                <a:effectLst>
                  <a:outerShdw blurRad="38100" dist="38100" dir="2700000" algn="tl">
                    <a:srgbClr val="000000"/>
                  </a:outerShdw>
                </a:effectLst>
                <a:ea typeface="굴림" charset="-127"/>
              </a:rPr>
              <a:t>Foundation: Version-controlled of Regional Databases (... </a:t>
            </a:r>
            <a:r>
              <a:rPr lang="en-GB" altLang="ko-KR" sz="2000" dirty="0" smtClean="0">
                <a:effectLst>
                  <a:outerShdw blurRad="38100" dist="38100" dir="2700000" algn="tl">
                    <a:srgbClr val="000000"/>
                  </a:outerShdw>
                </a:effectLst>
                <a:ea typeface="굴림" charset="-127"/>
              </a:rPr>
              <a:t>Region B, version 3.0.2, March 2016,.. </a:t>
            </a:r>
            <a:r>
              <a:rPr lang="en-GB" altLang="ko-KR" sz="2400" dirty="0" smtClean="0">
                <a:effectLst>
                  <a:outerShdw blurRad="38100" dist="38100" dir="2700000" algn="tl">
                    <a:srgbClr val="000000"/>
                  </a:outerShdw>
                </a:effectLst>
                <a:ea typeface="굴림" charset="-127"/>
              </a:rPr>
              <a:t>), S-100-compliant model</a:t>
            </a:r>
          </a:p>
          <a:p>
            <a:pPr eaLnBrk="0" hangingPunct="0">
              <a:spcBef>
                <a:spcPts val="600"/>
              </a:spcBef>
              <a:spcAft>
                <a:spcPts val="600"/>
              </a:spcAft>
              <a:buClr>
                <a:srgbClr val="FFFF00"/>
              </a:buClr>
              <a:buSzPct val="60000"/>
              <a:buFont typeface="Wingdings" pitchFamily="2" charset="2"/>
              <a:buNone/>
              <a:defRPr/>
            </a:pPr>
            <a:endParaRPr lang="en-US" altLang="ko-KR" sz="2400" dirty="0" smtClean="0">
              <a:effectLst>
                <a:outerShdw blurRad="38100" dist="38100" dir="2700000" algn="tl">
                  <a:srgbClr val="000000"/>
                </a:outerShdw>
              </a:effectLst>
              <a:ea typeface="굴림" charset="-127"/>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References</a:t>
            </a:r>
            <a:endParaRPr lang="fr-MC" altLang="ko-KR" dirty="0" smtClean="0">
              <a:ea typeface="굴림" charset="-127"/>
            </a:endParaRPr>
          </a:p>
        </p:txBody>
      </p:sp>
      <p:sp>
        <p:nvSpPr>
          <p:cNvPr id="4" name="Espace réservé du contenu 2"/>
          <p:cNvSpPr>
            <a:spLocks noGrp="1"/>
          </p:cNvSpPr>
          <p:nvPr>
            <p:ph idx="1"/>
          </p:nvPr>
        </p:nvSpPr>
        <p:spPr>
          <a:xfrm>
            <a:off x="1219200" y="1905000"/>
            <a:ext cx="7696200" cy="3997325"/>
          </a:xfrm>
        </p:spPr>
        <p:txBody>
          <a:bodyPr/>
          <a:lstStyle/>
          <a:p>
            <a:pPr marL="273050" indent="-273050">
              <a:spcAft>
                <a:spcPts val="0"/>
              </a:spcAft>
              <a:defRPr/>
            </a:pPr>
            <a:r>
              <a:rPr lang="en-GB" sz="2400" dirty="0" smtClean="0"/>
              <a:t>IRCC7-05B - </a:t>
            </a:r>
            <a:r>
              <a:rPr lang="en-US" sz="2400" dirty="0"/>
              <a:t>Report of the IHO </a:t>
            </a:r>
            <a:r>
              <a:rPr lang="en-US" sz="2400" dirty="0" smtClean="0"/>
              <a:t>Secretariat</a:t>
            </a:r>
          </a:p>
          <a:p>
            <a:pPr marL="273050" indent="-273050">
              <a:spcBef>
                <a:spcPts val="0"/>
              </a:spcBef>
              <a:buFont typeface="Wingdings" pitchFamily="2" charset="2"/>
              <a:buNone/>
              <a:defRPr/>
            </a:pPr>
            <a:r>
              <a:rPr lang="en-US" sz="2400" dirty="0" smtClean="0"/>
              <a:t>	(paragraphs 12 to 16)</a:t>
            </a:r>
            <a:endParaRPr lang="en-GB" sz="2400" dirty="0" smtClean="0"/>
          </a:p>
          <a:p>
            <a:pPr marL="273050" indent="-273050">
              <a:spcAft>
                <a:spcPts val="0"/>
              </a:spcAft>
              <a:defRPr/>
            </a:pPr>
            <a:r>
              <a:rPr lang="en-GB" sz="2400" dirty="0" smtClean="0"/>
              <a:t>IRCC7-08D </a:t>
            </a:r>
            <a:r>
              <a:rPr lang="en-GB" sz="2400" dirty="0"/>
              <a:t>- </a:t>
            </a:r>
            <a:r>
              <a:rPr lang="en-US" sz="2400" dirty="0"/>
              <a:t>Report of the </a:t>
            </a:r>
            <a:r>
              <a:rPr lang="en-US" sz="2400" dirty="0" smtClean="0"/>
              <a:t>WEND WG</a:t>
            </a:r>
            <a:endParaRPr lang="en-US" sz="2400" dirty="0"/>
          </a:p>
          <a:p>
            <a:pPr marL="273050" indent="-273050">
              <a:spcBef>
                <a:spcPts val="0"/>
              </a:spcBef>
              <a:buFont typeface="Wingdings" pitchFamily="2" charset="2"/>
              <a:buNone/>
              <a:defRPr/>
            </a:pPr>
            <a:r>
              <a:rPr lang="en-US" sz="2400" dirty="0"/>
              <a:t>	</a:t>
            </a:r>
            <a:r>
              <a:rPr lang="en-US" sz="2400" dirty="0" smtClean="0"/>
              <a:t>(paragraph 16</a:t>
            </a:r>
            <a:r>
              <a:rPr lang="en-US" sz="2400" dirty="0"/>
              <a:t>)</a:t>
            </a:r>
            <a:endParaRPr lang="en-GB" sz="2400" dirty="0"/>
          </a:p>
          <a:p>
            <a:pPr marL="273050" indent="-273050">
              <a:defRPr/>
            </a:pPr>
            <a:r>
              <a:rPr lang="en-GB" sz="2400" dirty="0" smtClean="0"/>
              <a:t>IRCC7-09B </a:t>
            </a:r>
            <a:r>
              <a:rPr lang="en-GB" sz="2400" dirty="0"/>
              <a:t>- Update on the IHO ENC </a:t>
            </a:r>
            <a:r>
              <a:rPr lang="en-GB" sz="2400" dirty="0" smtClean="0"/>
              <a:t>Catalogue</a:t>
            </a:r>
            <a:endParaRPr lang="en-GB" sz="2400" dirty="0"/>
          </a:p>
          <a:p>
            <a:pPr marL="273050" indent="-273050">
              <a:lnSpc>
                <a:spcPct val="150000"/>
              </a:lnSpc>
              <a:defRPr/>
            </a:pPr>
            <a:r>
              <a:rPr lang="en-GB" sz="2400" dirty="0" smtClean="0"/>
              <a:t>IRCC7-12A - </a:t>
            </a:r>
            <a:r>
              <a:rPr lang="en-US" sz="2400" dirty="0"/>
              <a:t>Update on the </a:t>
            </a:r>
            <a:r>
              <a:rPr lang="en-US" sz="2400" dirty="0" err="1"/>
              <a:t>INToGIS</a:t>
            </a:r>
            <a:r>
              <a:rPr lang="en-US" sz="2400" dirty="0"/>
              <a:t> </a:t>
            </a:r>
            <a:r>
              <a:rPr lang="en-US" sz="2400" dirty="0" smtClean="0"/>
              <a:t>Project</a:t>
            </a:r>
            <a:endParaRPr lang="en-GB" sz="24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Contents</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buClr>
                <a:schemeClr val="tx1">
                  <a:lumMod val="75000"/>
                </a:schemeClr>
              </a:buClr>
              <a:defRPr/>
            </a:pPr>
            <a:r>
              <a:rPr lang="en-GB" sz="2800" dirty="0">
                <a:solidFill>
                  <a:schemeClr val="tx1">
                    <a:lumMod val="65000"/>
                  </a:schemeClr>
                </a:solidFill>
              </a:rPr>
              <a:t>Scope of the IHO GIS</a:t>
            </a:r>
          </a:p>
          <a:p>
            <a:pPr marL="273050" indent="-273050">
              <a:lnSpc>
                <a:spcPct val="150000"/>
              </a:lnSpc>
              <a:buClr>
                <a:schemeClr val="tx1">
                  <a:lumMod val="75000"/>
                </a:schemeClr>
              </a:buClr>
              <a:defRPr/>
            </a:pPr>
            <a:r>
              <a:rPr lang="en-GB" sz="2800" dirty="0">
                <a:solidFill>
                  <a:schemeClr val="tx1">
                    <a:lumMod val="65000"/>
                  </a:schemeClr>
                </a:solidFill>
              </a:rPr>
              <a:t>IHO Country Information System</a:t>
            </a:r>
          </a:p>
          <a:p>
            <a:pPr marL="273050" indent="-273050">
              <a:lnSpc>
                <a:spcPct val="150000"/>
              </a:lnSpc>
              <a:buClr>
                <a:schemeClr val="tx1">
                  <a:lumMod val="75000"/>
                </a:schemeClr>
              </a:buClr>
              <a:defRPr/>
            </a:pPr>
            <a:r>
              <a:rPr lang="en-GB" sz="2800" dirty="0">
                <a:solidFill>
                  <a:schemeClr val="tx1">
                    <a:lumMod val="65000"/>
                  </a:schemeClr>
                </a:solidFill>
              </a:rPr>
              <a:t>IHO ENC Catalogue</a:t>
            </a:r>
          </a:p>
          <a:p>
            <a:pPr marL="273050" indent="-273050">
              <a:lnSpc>
                <a:spcPct val="150000"/>
              </a:lnSpc>
              <a:buClr>
                <a:schemeClr val="tx1">
                  <a:lumMod val="75000"/>
                </a:schemeClr>
              </a:buClr>
              <a:defRPr/>
            </a:pPr>
            <a:r>
              <a:rPr lang="en-GB" sz="2800" dirty="0">
                <a:solidFill>
                  <a:schemeClr val="tx1">
                    <a:lumMod val="65000"/>
                  </a:schemeClr>
                </a:solidFill>
              </a:rPr>
              <a:t>C-55 Development</a:t>
            </a:r>
          </a:p>
          <a:p>
            <a:pPr marL="273050" indent="-273050">
              <a:lnSpc>
                <a:spcPct val="150000"/>
              </a:lnSpc>
              <a:buClr>
                <a:schemeClr val="tx1">
                  <a:lumMod val="75000"/>
                </a:schemeClr>
              </a:buClr>
              <a:defRPr/>
            </a:pPr>
            <a:r>
              <a:rPr lang="en-GB" sz="2800" dirty="0" err="1">
                <a:solidFill>
                  <a:schemeClr val="tx1">
                    <a:lumMod val="65000"/>
                  </a:schemeClr>
                </a:solidFill>
              </a:rPr>
              <a:t>INToGIS</a:t>
            </a:r>
            <a:r>
              <a:rPr lang="en-GB" sz="2800" dirty="0">
                <a:solidFill>
                  <a:schemeClr val="tx1">
                    <a:lumMod val="65000"/>
                  </a:schemeClr>
                </a:solidFill>
              </a:rPr>
              <a:t> Project</a:t>
            </a:r>
          </a:p>
          <a:p>
            <a:pPr marL="273050" indent="-273050">
              <a:lnSpc>
                <a:spcPct val="150000"/>
              </a:lnSpc>
              <a:defRPr/>
            </a:pPr>
            <a:r>
              <a:rPr lang="en-GB" sz="2800" dirty="0" smtClean="0"/>
              <a:t>Way ahead</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3175"/>
            <a:ext cx="8839200" cy="1139825"/>
          </a:xfrm>
          <a:prstGeom prst="rect">
            <a:avLst/>
          </a:prstGeom>
          <a:noFill/>
          <a:ln w="9525">
            <a:noFill/>
            <a:miter lim="800000"/>
            <a:headEnd/>
            <a:tailEnd/>
          </a:ln>
          <a:effectLst/>
        </p:spPr>
        <p:txBody>
          <a:bodyPr anchor="ctr"/>
          <a:lstStyle>
            <a:lvl1pPr defTabSz="719138">
              <a:defRPr sz="3200">
                <a:solidFill>
                  <a:srgbClr val="FFFF00"/>
                </a:solidFill>
                <a:latin typeface="Arial Narrow" pitchFamily="34" charset="0"/>
              </a:defRPr>
            </a:lvl1pPr>
            <a:lvl2pPr marL="742950" indent="-285750" defTabSz="719138">
              <a:defRPr sz="2800">
                <a:solidFill>
                  <a:srgbClr val="FFFF00"/>
                </a:solidFill>
                <a:latin typeface="Arial Narrow" pitchFamily="34" charset="0"/>
              </a:defRPr>
            </a:lvl2pPr>
            <a:lvl3pPr marL="1143000" indent="-228600" defTabSz="719138">
              <a:defRPr sz="2400">
                <a:solidFill>
                  <a:srgbClr val="FFFF00"/>
                </a:solidFill>
                <a:latin typeface="Arial Narrow" pitchFamily="34" charset="0"/>
              </a:defRPr>
            </a:lvl3pPr>
            <a:lvl4pPr marL="1600200" indent="-228600" defTabSz="719138">
              <a:defRPr sz="2000">
                <a:solidFill>
                  <a:srgbClr val="FFFF00"/>
                </a:solidFill>
                <a:latin typeface="Arial Narrow" pitchFamily="34" charset="0"/>
              </a:defRPr>
            </a:lvl4pPr>
            <a:lvl5pPr marL="2057400" indent="-228600" defTabSz="719138">
              <a:defRPr sz="2000">
                <a:solidFill>
                  <a:srgbClr val="FFFF00"/>
                </a:solidFill>
                <a:latin typeface="Arial Narrow" pitchFamily="34" charset="0"/>
              </a:defRPr>
            </a:lvl5pPr>
            <a:lvl6pPr defTabSz="719138" eaLnBrk="0" hangingPunct="0">
              <a:spcBef>
                <a:spcPts val="600"/>
              </a:spcBef>
              <a:spcAft>
                <a:spcPts val="600"/>
              </a:spcAft>
              <a:buFont typeface="Arial Narrow" pitchFamily="34" charset="0"/>
              <a:buChar char="–"/>
              <a:defRPr sz="2000">
                <a:solidFill>
                  <a:srgbClr val="FFFF00"/>
                </a:solidFill>
                <a:latin typeface="Arial Narrow" pitchFamily="34" charset="0"/>
              </a:defRPr>
            </a:lvl6pPr>
            <a:lvl7pPr defTabSz="719138" eaLnBrk="0" hangingPunct="0">
              <a:spcBef>
                <a:spcPts val="600"/>
              </a:spcBef>
              <a:spcAft>
                <a:spcPts val="600"/>
              </a:spcAft>
              <a:buFont typeface="Arial Narrow" pitchFamily="34" charset="0"/>
              <a:buChar char="–"/>
              <a:defRPr sz="2000">
                <a:solidFill>
                  <a:srgbClr val="FFFF00"/>
                </a:solidFill>
                <a:latin typeface="Arial Narrow" pitchFamily="34" charset="0"/>
              </a:defRPr>
            </a:lvl7pPr>
            <a:lvl8pPr defTabSz="719138" eaLnBrk="0" hangingPunct="0">
              <a:spcBef>
                <a:spcPts val="600"/>
              </a:spcBef>
              <a:spcAft>
                <a:spcPts val="600"/>
              </a:spcAft>
              <a:buFont typeface="Arial Narrow" pitchFamily="34" charset="0"/>
              <a:buChar char="–"/>
              <a:defRPr sz="2000">
                <a:solidFill>
                  <a:srgbClr val="FFFF00"/>
                </a:solidFill>
                <a:latin typeface="Arial Narrow" pitchFamily="34" charset="0"/>
              </a:defRPr>
            </a:lvl8pPr>
            <a:lvl9pPr defTabSz="719138" eaLnBrk="0" hangingPunct="0">
              <a:spcBef>
                <a:spcPts val="600"/>
              </a:spcBef>
              <a:spcAft>
                <a:spcPts val="600"/>
              </a:spcAft>
              <a:buFont typeface="Arial Narrow" pitchFamily="34" charset="0"/>
              <a:buChar char="–"/>
              <a:defRPr sz="2000">
                <a:solidFill>
                  <a:srgbClr val="FFFF00"/>
                </a:solidFill>
                <a:latin typeface="Arial Narrow" pitchFamily="34" charset="0"/>
              </a:defRPr>
            </a:lvl9pPr>
          </a:lstStyle>
          <a:p>
            <a:pPr eaLnBrk="0" hangingPunct="0">
              <a:defRPr/>
            </a:pPr>
            <a:r>
              <a:rPr lang="en-GB" altLang="ko-KR" sz="3600" dirty="0" smtClean="0">
                <a:effectLst>
                  <a:outerShdw blurRad="38100" dist="38100" dir="2700000" algn="tl">
                    <a:srgbClr val="000000"/>
                  </a:outerShdw>
                </a:effectLst>
                <a:ea typeface="굴림" charset="-127"/>
              </a:rPr>
              <a:t>Way ahead:  towards the IHO GIS…</a:t>
            </a:r>
            <a:endParaRPr lang="fr-MC" altLang="ko-KR" sz="3600" dirty="0" smtClean="0">
              <a:effectLst>
                <a:outerShdw blurRad="38100" dist="38100" dir="2700000" algn="tl">
                  <a:srgbClr val="000000"/>
                </a:outerShdw>
              </a:effectLst>
              <a:ea typeface="굴림" charset="-127"/>
            </a:endParaRPr>
          </a:p>
        </p:txBody>
      </p:sp>
      <p:sp>
        <p:nvSpPr>
          <p:cNvPr id="3" name="Content Placeholder 5"/>
          <p:cNvSpPr>
            <a:spLocks noGrp="1"/>
          </p:cNvSpPr>
          <p:nvPr>
            <p:ph idx="1"/>
          </p:nvPr>
        </p:nvSpPr>
        <p:spPr>
          <a:xfrm>
            <a:off x="609600" y="1371600"/>
            <a:ext cx="8001000" cy="3352800"/>
          </a:xfrm>
        </p:spPr>
        <p:txBody>
          <a:bodyPr/>
          <a:lstStyle/>
          <a:p>
            <a:pPr>
              <a:defRPr/>
            </a:pPr>
            <a:r>
              <a:rPr lang="en-GB" altLang="ko-KR" sz="2400" dirty="0" smtClean="0">
                <a:ea typeface="굴림" charset="-127"/>
              </a:rPr>
              <a:t>Interfacing / full integration of the components into the IHO GIS environment</a:t>
            </a:r>
          </a:p>
          <a:p>
            <a:pPr>
              <a:defRPr/>
            </a:pPr>
            <a:r>
              <a:rPr lang="en-GB" altLang="ko-KR" sz="2400" dirty="0" smtClean="0">
                <a:ea typeface="굴림" charset="-127"/>
              </a:rPr>
              <a:t>Overlay with other information(INT charts, RHC areas, Maritime Shipping Routes, Ports, etc.) </a:t>
            </a:r>
          </a:p>
          <a:p>
            <a:pPr>
              <a:defRPr/>
            </a:pPr>
            <a:r>
              <a:rPr lang="en-GB" altLang="ko-KR" sz="2400" dirty="0" smtClean="0">
                <a:ea typeface="굴림" charset="-127"/>
              </a:rPr>
              <a:t>Generation of Regional GIS (i.e.: Antarctica GIS)</a:t>
            </a:r>
          </a:p>
          <a:p>
            <a:pPr>
              <a:defRPr/>
            </a:pPr>
            <a:r>
              <a:rPr lang="en-GB" altLang="ko-KR" sz="2400" dirty="0" smtClean="0">
                <a:ea typeface="굴림" charset="-127"/>
              </a:rPr>
              <a:t>Generation of SPI, WPI…</a:t>
            </a:r>
          </a:p>
        </p:txBody>
      </p:sp>
      <p:sp>
        <p:nvSpPr>
          <p:cNvPr id="4" name="Right Arrow 3"/>
          <p:cNvSpPr>
            <a:spLocks noChangeArrowheads="1"/>
          </p:cNvSpPr>
          <p:nvPr/>
        </p:nvSpPr>
        <p:spPr bwMode="auto">
          <a:xfrm rot="5400000">
            <a:off x="4227443" y="4724400"/>
            <a:ext cx="762000" cy="457200"/>
          </a:xfrm>
          <a:prstGeom prst="right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ko-KR">
              <a:ea typeface="굴림" charset="-127"/>
            </a:endParaRPr>
          </a:p>
        </p:txBody>
      </p:sp>
      <p:sp>
        <p:nvSpPr>
          <p:cNvPr id="6" name="TextBox 5"/>
          <p:cNvSpPr txBox="1"/>
          <p:nvPr/>
        </p:nvSpPr>
        <p:spPr>
          <a:xfrm>
            <a:off x="1490662" y="5486400"/>
            <a:ext cx="6434138" cy="523875"/>
          </a:xfrm>
          <a:prstGeom prst="rect">
            <a:avLst/>
          </a:prstGeom>
          <a:noFill/>
          <a:effectLst>
            <a:outerShdw blurRad="50800" dist="50800" dir="5400000" algn="ctr" rotWithShape="0">
              <a:srgbClr val="000000"/>
            </a:outerShdw>
          </a:effectLst>
        </p:spPr>
        <p:txBody>
          <a:bodyPr wrap="none">
            <a:spAutoFit/>
          </a:bodyPr>
          <a:lstStyle>
            <a:lvl1pPr>
              <a:defRPr sz="3200">
                <a:solidFill>
                  <a:srgbClr val="FFFF00"/>
                </a:solidFill>
                <a:latin typeface="Arial Narrow" pitchFamily="34" charset="0"/>
              </a:defRPr>
            </a:lvl1pPr>
            <a:lvl2pPr marL="742950" indent="-285750">
              <a:defRPr sz="2800">
                <a:solidFill>
                  <a:srgbClr val="FFFF00"/>
                </a:solidFill>
                <a:latin typeface="Arial Narrow" pitchFamily="34" charset="0"/>
              </a:defRPr>
            </a:lvl2pPr>
            <a:lvl3pPr marL="1143000" indent="-228600">
              <a:defRPr sz="2400">
                <a:solidFill>
                  <a:srgbClr val="FFFF00"/>
                </a:solidFill>
                <a:latin typeface="Arial Narrow" pitchFamily="34" charset="0"/>
              </a:defRPr>
            </a:lvl3pPr>
            <a:lvl4pPr marL="1600200" indent="-228600">
              <a:defRPr sz="2000">
                <a:solidFill>
                  <a:srgbClr val="FFFF00"/>
                </a:solidFill>
                <a:latin typeface="Arial Narrow" pitchFamily="34" charset="0"/>
              </a:defRPr>
            </a:lvl4pPr>
            <a:lvl5pPr marL="2057400" indent="-228600">
              <a:defRPr sz="2000">
                <a:solidFill>
                  <a:srgbClr val="FFFF00"/>
                </a:solidFill>
                <a:latin typeface="Arial Narrow" pitchFamily="34" charset="0"/>
              </a:defRPr>
            </a:lvl5pPr>
            <a:lvl6pPr eaLnBrk="0" hangingPunct="0">
              <a:spcBef>
                <a:spcPts val="600"/>
              </a:spcBef>
              <a:spcAft>
                <a:spcPts val="600"/>
              </a:spcAft>
              <a:buFont typeface="Arial Narrow" pitchFamily="34" charset="0"/>
              <a:buChar char="–"/>
              <a:defRPr sz="2000">
                <a:solidFill>
                  <a:srgbClr val="FFFF00"/>
                </a:solidFill>
                <a:latin typeface="Arial Narrow" pitchFamily="34" charset="0"/>
              </a:defRPr>
            </a:lvl6pPr>
            <a:lvl7pPr eaLnBrk="0" hangingPunct="0">
              <a:spcBef>
                <a:spcPts val="600"/>
              </a:spcBef>
              <a:spcAft>
                <a:spcPts val="600"/>
              </a:spcAft>
              <a:buFont typeface="Arial Narrow" pitchFamily="34" charset="0"/>
              <a:buChar char="–"/>
              <a:defRPr sz="2000">
                <a:solidFill>
                  <a:srgbClr val="FFFF00"/>
                </a:solidFill>
                <a:latin typeface="Arial Narrow" pitchFamily="34" charset="0"/>
              </a:defRPr>
            </a:lvl7pPr>
            <a:lvl8pPr eaLnBrk="0" hangingPunct="0">
              <a:spcBef>
                <a:spcPts val="600"/>
              </a:spcBef>
              <a:spcAft>
                <a:spcPts val="600"/>
              </a:spcAft>
              <a:buFont typeface="Arial Narrow" pitchFamily="34" charset="0"/>
              <a:buChar char="–"/>
              <a:defRPr sz="2000">
                <a:solidFill>
                  <a:srgbClr val="FFFF00"/>
                </a:solidFill>
                <a:latin typeface="Arial Narrow" pitchFamily="34" charset="0"/>
              </a:defRPr>
            </a:lvl8pPr>
            <a:lvl9pPr eaLnBrk="0" hangingPunct="0">
              <a:spcBef>
                <a:spcPts val="600"/>
              </a:spcBef>
              <a:spcAft>
                <a:spcPts val="600"/>
              </a:spcAft>
              <a:buFont typeface="Arial Narrow" pitchFamily="34" charset="0"/>
              <a:buChar char="–"/>
              <a:defRPr sz="2000">
                <a:solidFill>
                  <a:srgbClr val="FFFF00"/>
                </a:solidFill>
                <a:latin typeface="Arial Narrow" pitchFamily="34" charset="0"/>
              </a:defRPr>
            </a:lvl9pPr>
          </a:lstStyle>
          <a:p>
            <a:pPr>
              <a:defRPr/>
            </a:pPr>
            <a:r>
              <a:rPr lang="en-GB" altLang="ko-KR" sz="2800" dirty="0" smtClean="0">
                <a:effectLst>
                  <a:outerShdw blurRad="38100" dist="38100" dir="2700000" algn="tl">
                    <a:srgbClr val="000000"/>
                  </a:outerShdw>
                </a:effectLst>
                <a:ea typeface="굴림" charset="-127"/>
              </a:rPr>
              <a:t>GIS portal for all the IHO geospatial information</a:t>
            </a:r>
            <a:endParaRPr lang="en-US" altLang="ko-KR" sz="2800" dirty="0" smtClean="0">
              <a:effectLst>
                <a:outerShdw blurRad="38100" dist="38100" dir="2700000" algn="tl">
                  <a:srgbClr val="000000"/>
                </a:outerShdw>
              </a:effectLst>
              <a:ea typeface="굴림" charset="-127"/>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0600"/>
            <a:ext cx="9144000" cy="4530725"/>
          </a:xfrm>
        </p:spPr>
        <p:txBody>
          <a:bodyPr/>
          <a:lstStyle/>
          <a:p>
            <a:pPr marL="0" indent="0">
              <a:buFont typeface="Wingdings" pitchFamily="2" charset="2"/>
              <a:buNone/>
              <a:defRPr/>
            </a:pPr>
            <a:endParaRPr lang="fr-FR" altLang="ko-KR" sz="6000" smtClean="0">
              <a:ea typeface="굴림" charset="-127"/>
            </a:endParaRPr>
          </a:p>
          <a:p>
            <a:pPr marL="0" indent="0" algn="ctr">
              <a:buFont typeface="Wingdings" pitchFamily="2" charset="2"/>
              <a:buNone/>
              <a:defRPr/>
            </a:pPr>
            <a:r>
              <a:rPr lang="fr-FR" altLang="ko-KR" sz="6000" smtClean="0">
                <a:ea typeface="굴림" charset="-127"/>
              </a:rPr>
              <a:t>Questions?</a:t>
            </a:r>
            <a:r>
              <a:rPr lang="fr-FR" altLang="ko-KR" smtClean="0">
                <a:ea typeface="굴림" charset="-127"/>
              </a:rPr>
              <a:t> </a:t>
            </a:r>
          </a:p>
          <a:p>
            <a:pPr marL="0" indent="0">
              <a:buFont typeface="Wingdings" pitchFamily="2" charset="2"/>
              <a:buNone/>
              <a:defRPr/>
            </a:pPr>
            <a:endParaRPr lang="fr-FR" altLang="ko-KR" smtClean="0">
              <a:ea typeface="굴림" charset="-127"/>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Contents</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defRPr/>
            </a:pPr>
            <a:r>
              <a:rPr lang="en-GB" sz="2800" dirty="0" smtClean="0"/>
              <a:t>Scope of the IHO GIS</a:t>
            </a:r>
          </a:p>
          <a:p>
            <a:pPr marL="273050" indent="-273050">
              <a:lnSpc>
                <a:spcPct val="150000"/>
              </a:lnSpc>
              <a:defRPr/>
            </a:pPr>
            <a:r>
              <a:rPr lang="en-GB" sz="2800" dirty="0" smtClean="0"/>
              <a:t>IHO Country Information System</a:t>
            </a:r>
          </a:p>
          <a:p>
            <a:pPr marL="273050" indent="-273050">
              <a:lnSpc>
                <a:spcPct val="150000"/>
              </a:lnSpc>
              <a:defRPr/>
            </a:pPr>
            <a:r>
              <a:rPr lang="en-GB" sz="2800" dirty="0" smtClean="0"/>
              <a:t>IHO ENC Catalogue</a:t>
            </a:r>
          </a:p>
          <a:p>
            <a:pPr marL="273050" indent="-273050">
              <a:lnSpc>
                <a:spcPct val="150000"/>
              </a:lnSpc>
              <a:defRPr/>
            </a:pPr>
            <a:r>
              <a:rPr lang="en-GB" sz="2800" dirty="0" smtClean="0"/>
              <a:t>C-55 Development</a:t>
            </a:r>
          </a:p>
          <a:p>
            <a:pPr marL="273050" indent="-273050">
              <a:lnSpc>
                <a:spcPct val="150000"/>
              </a:lnSpc>
              <a:defRPr/>
            </a:pPr>
            <a:r>
              <a:rPr lang="en-GB" sz="2800" dirty="0" err="1" smtClean="0"/>
              <a:t>INToGIS</a:t>
            </a:r>
            <a:r>
              <a:rPr lang="en-GB" sz="2800" dirty="0" smtClean="0"/>
              <a:t> Project</a:t>
            </a:r>
            <a:endParaRPr lang="en-GB" sz="2800" dirty="0"/>
          </a:p>
          <a:p>
            <a:pPr marL="273050" indent="-273050">
              <a:lnSpc>
                <a:spcPct val="150000"/>
              </a:lnSpc>
              <a:defRPr/>
            </a:pPr>
            <a:r>
              <a:rPr lang="en-GB" sz="2800" dirty="0" smtClean="0"/>
              <a:t>Way ahead</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Contents</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defRPr/>
            </a:pPr>
            <a:r>
              <a:rPr lang="en-GB" sz="2800" dirty="0" smtClean="0"/>
              <a:t>Scope of the IHO GIS</a:t>
            </a:r>
          </a:p>
          <a:p>
            <a:pPr marL="273050" indent="-273050">
              <a:lnSpc>
                <a:spcPct val="150000"/>
              </a:lnSpc>
              <a:buClr>
                <a:schemeClr val="tx1">
                  <a:lumMod val="75000"/>
                </a:schemeClr>
              </a:buClr>
              <a:defRPr/>
            </a:pPr>
            <a:r>
              <a:rPr lang="en-GB" sz="2800" dirty="0" smtClean="0">
                <a:solidFill>
                  <a:schemeClr val="tx1">
                    <a:lumMod val="65000"/>
                  </a:schemeClr>
                </a:solidFill>
              </a:rPr>
              <a:t>IHO Country Information System</a:t>
            </a:r>
          </a:p>
          <a:p>
            <a:pPr marL="273050" indent="-273050">
              <a:lnSpc>
                <a:spcPct val="150000"/>
              </a:lnSpc>
              <a:buClr>
                <a:schemeClr val="tx1">
                  <a:lumMod val="75000"/>
                </a:schemeClr>
              </a:buClr>
              <a:defRPr/>
            </a:pPr>
            <a:r>
              <a:rPr lang="en-GB" sz="2800" dirty="0" smtClean="0">
                <a:solidFill>
                  <a:schemeClr val="tx1">
                    <a:lumMod val="65000"/>
                  </a:schemeClr>
                </a:solidFill>
              </a:rPr>
              <a:t>IHO ENC Catalogue</a:t>
            </a:r>
          </a:p>
          <a:p>
            <a:pPr marL="273050" indent="-273050">
              <a:lnSpc>
                <a:spcPct val="150000"/>
              </a:lnSpc>
              <a:buClr>
                <a:schemeClr val="tx1">
                  <a:lumMod val="75000"/>
                </a:schemeClr>
              </a:buClr>
              <a:defRPr/>
            </a:pPr>
            <a:r>
              <a:rPr lang="en-GB" sz="2800" dirty="0" smtClean="0">
                <a:solidFill>
                  <a:schemeClr val="tx1">
                    <a:lumMod val="65000"/>
                  </a:schemeClr>
                </a:solidFill>
              </a:rPr>
              <a:t>C-55 Development</a:t>
            </a:r>
          </a:p>
          <a:p>
            <a:pPr marL="273050" indent="-273050">
              <a:lnSpc>
                <a:spcPct val="150000"/>
              </a:lnSpc>
              <a:buClr>
                <a:schemeClr val="tx1">
                  <a:lumMod val="75000"/>
                </a:schemeClr>
              </a:buClr>
              <a:defRPr/>
            </a:pPr>
            <a:r>
              <a:rPr lang="en-GB" sz="2800" dirty="0" err="1" smtClean="0">
                <a:solidFill>
                  <a:schemeClr val="tx1">
                    <a:lumMod val="65000"/>
                  </a:schemeClr>
                </a:solidFill>
              </a:rPr>
              <a:t>INToGIS</a:t>
            </a:r>
            <a:r>
              <a:rPr lang="en-GB" sz="2800" dirty="0" smtClean="0">
                <a:solidFill>
                  <a:schemeClr val="tx1">
                    <a:lumMod val="65000"/>
                  </a:schemeClr>
                </a:solidFill>
              </a:rPr>
              <a:t> Project</a:t>
            </a:r>
            <a:endParaRPr lang="en-GB" sz="2800" dirty="0">
              <a:solidFill>
                <a:schemeClr val="tx1">
                  <a:lumMod val="65000"/>
                </a:schemeClr>
              </a:solidFill>
            </a:endParaRPr>
          </a:p>
          <a:p>
            <a:pPr marL="273050" indent="-273050">
              <a:lnSpc>
                <a:spcPct val="150000"/>
              </a:lnSpc>
              <a:buClr>
                <a:schemeClr val="tx1">
                  <a:lumMod val="75000"/>
                </a:schemeClr>
              </a:buClr>
              <a:defRPr/>
            </a:pPr>
            <a:r>
              <a:rPr lang="en-GB" sz="2800" dirty="0" smtClean="0">
                <a:solidFill>
                  <a:schemeClr val="tx1">
                    <a:lumMod val="65000"/>
                  </a:schemeClr>
                </a:solidFill>
              </a:rPr>
              <a:t>Way ahead</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139825"/>
          </a:xfrm>
        </p:spPr>
        <p:txBody>
          <a:bodyPr/>
          <a:lstStyle/>
          <a:p>
            <a:pPr defTabSz="719138" eaLnBrk="1" hangingPunct="1">
              <a:defRPr/>
            </a:pPr>
            <a:r>
              <a:rPr lang="en-US" dirty="0" smtClean="0"/>
              <a:t>Scope of the IHO GIS</a:t>
            </a:r>
            <a:endParaRPr lang="en-GB" dirty="0" smtClean="0"/>
          </a:p>
        </p:txBody>
      </p:sp>
      <p:sp>
        <p:nvSpPr>
          <p:cNvPr id="3" name="Espace réservé du contenu 2"/>
          <p:cNvSpPr>
            <a:spLocks noGrp="1"/>
          </p:cNvSpPr>
          <p:nvPr>
            <p:ph idx="1"/>
          </p:nvPr>
        </p:nvSpPr>
        <p:spPr>
          <a:xfrm>
            <a:off x="774700" y="1658938"/>
            <a:ext cx="8369300" cy="4818062"/>
          </a:xfrm>
        </p:spPr>
        <p:txBody>
          <a:bodyPr/>
          <a:lstStyle/>
          <a:p>
            <a:pPr defTabSz="360000" eaLnBrk="1" hangingPunct="1">
              <a:defRPr/>
            </a:pPr>
            <a:r>
              <a:rPr lang="en-US" sz="2800" dirty="0" smtClean="0"/>
              <a:t>Two components:</a:t>
            </a:r>
          </a:p>
          <a:p>
            <a:pPr lvl="1" eaLnBrk="1" hangingPunct="1">
              <a:buFont typeface="Arial" pitchFamily="34" charset="0"/>
              <a:buChar char="•"/>
              <a:defRPr/>
            </a:pPr>
            <a:r>
              <a:rPr lang="en-US" sz="2400" dirty="0" smtClean="0"/>
              <a:t>Country Information Database (</a:t>
            </a:r>
            <a:r>
              <a:rPr lang="en-US" sz="1800" dirty="0" smtClean="0"/>
              <a:t>to support Yearbook, etc.</a:t>
            </a:r>
            <a:r>
              <a:rPr lang="en-US" sz="2400" dirty="0" smtClean="0"/>
              <a:t>)</a:t>
            </a:r>
          </a:p>
          <a:p>
            <a:pPr lvl="1" eaLnBrk="1" hangingPunct="1">
              <a:buFont typeface="Arial" pitchFamily="34" charset="0"/>
              <a:buChar char="•"/>
              <a:defRPr/>
            </a:pPr>
            <a:r>
              <a:rPr lang="en-US" sz="2400" dirty="0" smtClean="0"/>
              <a:t>Regional Information Database</a:t>
            </a:r>
          </a:p>
          <a:p>
            <a:pPr defTabSz="360000" eaLnBrk="1" hangingPunct="1">
              <a:defRPr/>
            </a:pPr>
            <a:r>
              <a:rPr lang="en-US" sz="2800" dirty="0" smtClean="0"/>
              <a:t>Progressive implementation of an </a:t>
            </a:r>
            <a:r>
              <a:rPr lang="en-US" sz="2800" dirty="0" err="1"/>
              <a:t>Esri</a:t>
            </a:r>
            <a:r>
              <a:rPr lang="en-US" sz="2800" dirty="0"/>
              <a:t>-based </a:t>
            </a:r>
            <a:r>
              <a:rPr lang="en-US" sz="2800" dirty="0" smtClean="0"/>
              <a:t>GIS</a:t>
            </a:r>
          </a:p>
          <a:p>
            <a:pPr lvl="1" eaLnBrk="1" hangingPunct="1">
              <a:buFont typeface="Arial" pitchFamily="34" charset="0"/>
              <a:buChar char="•"/>
              <a:defRPr/>
            </a:pPr>
            <a:r>
              <a:rPr lang="en-US" sz="2400" dirty="0" smtClean="0"/>
              <a:t>provide a more efficient environment for development work</a:t>
            </a:r>
          </a:p>
          <a:p>
            <a:pPr lvl="1" eaLnBrk="1" hangingPunct="1">
              <a:buFont typeface="Arial" pitchFamily="34" charset="0"/>
              <a:buChar char="•"/>
              <a:defRPr/>
            </a:pPr>
            <a:r>
              <a:rPr lang="en-US" sz="2400" dirty="0" smtClean="0"/>
              <a:t>facilitate access </a:t>
            </a:r>
            <a:r>
              <a:rPr lang="en-US" sz="2400" dirty="0"/>
              <a:t>to various layers of </a:t>
            </a:r>
            <a:r>
              <a:rPr lang="en-US" sz="2400" dirty="0" smtClean="0"/>
              <a:t>information through:</a:t>
            </a:r>
          </a:p>
          <a:p>
            <a:pPr lvl="2" eaLnBrk="1" hangingPunct="1">
              <a:buFont typeface="Arial" pitchFamily="34" charset="0"/>
              <a:buChar char="•"/>
              <a:defRPr/>
            </a:pPr>
            <a:r>
              <a:rPr lang="en-US" sz="2000" dirty="0" smtClean="0"/>
              <a:t>the </a:t>
            </a:r>
            <a:r>
              <a:rPr lang="en-US" sz="2000" dirty="0"/>
              <a:t>IHO </a:t>
            </a:r>
            <a:r>
              <a:rPr lang="en-US" sz="2000" dirty="0" smtClean="0"/>
              <a:t>website</a:t>
            </a:r>
          </a:p>
          <a:p>
            <a:pPr lvl="2" eaLnBrk="1" hangingPunct="1">
              <a:buFont typeface="Arial" pitchFamily="34" charset="0"/>
              <a:buChar char="•"/>
              <a:defRPr/>
            </a:pPr>
            <a:r>
              <a:rPr lang="en-US" sz="2000" dirty="0" smtClean="0"/>
              <a:t>various </a:t>
            </a:r>
            <a:r>
              <a:rPr lang="en-US" sz="2000" dirty="0"/>
              <a:t>sophisticated cloud-based on-line GIS </a:t>
            </a:r>
            <a:r>
              <a:rPr lang="en-US" sz="2000" dirty="0" smtClean="0"/>
              <a:t>options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GB" altLang="ko-KR" dirty="0" smtClean="0">
                <a:ea typeface="굴림" charset="-127"/>
              </a:rPr>
              <a:t>Contents</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buClr>
                <a:schemeClr val="tx1">
                  <a:lumMod val="75000"/>
                </a:schemeClr>
              </a:buClr>
              <a:defRPr/>
            </a:pPr>
            <a:r>
              <a:rPr lang="en-GB" sz="2800" dirty="0">
                <a:solidFill>
                  <a:schemeClr val="tx1">
                    <a:lumMod val="65000"/>
                  </a:schemeClr>
                </a:solidFill>
              </a:rPr>
              <a:t>Scope of the IHO GIS</a:t>
            </a:r>
          </a:p>
          <a:p>
            <a:pPr marL="273050" indent="-273050">
              <a:lnSpc>
                <a:spcPct val="150000"/>
              </a:lnSpc>
              <a:defRPr/>
            </a:pPr>
            <a:r>
              <a:rPr lang="en-GB" sz="2800" dirty="0" smtClean="0"/>
              <a:t>IHO Country Information Database</a:t>
            </a:r>
          </a:p>
          <a:p>
            <a:pPr marL="273050" indent="-273050">
              <a:lnSpc>
                <a:spcPct val="150000"/>
              </a:lnSpc>
              <a:buClr>
                <a:schemeClr val="tx1">
                  <a:lumMod val="75000"/>
                </a:schemeClr>
              </a:buClr>
              <a:defRPr/>
            </a:pPr>
            <a:r>
              <a:rPr lang="en-GB" sz="2800" dirty="0">
                <a:solidFill>
                  <a:schemeClr val="tx1">
                    <a:lumMod val="65000"/>
                  </a:schemeClr>
                </a:solidFill>
              </a:rPr>
              <a:t>IHO ENC Catalogue</a:t>
            </a:r>
          </a:p>
          <a:p>
            <a:pPr marL="273050" indent="-273050">
              <a:lnSpc>
                <a:spcPct val="150000"/>
              </a:lnSpc>
              <a:buClr>
                <a:schemeClr val="tx1">
                  <a:lumMod val="75000"/>
                </a:schemeClr>
              </a:buClr>
              <a:defRPr/>
            </a:pPr>
            <a:r>
              <a:rPr lang="en-GB" sz="2800" dirty="0">
                <a:solidFill>
                  <a:schemeClr val="tx1">
                    <a:lumMod val="65000"/>
                  </a:schemeClr>
                </a:solidFill>
              </a:rPr>
              <a:t>C-55 Development</a:t>
            </a:r>
          </a:p>
          <a:p>
            <a:pPr marL="273050" indent="-273050">
              <a:lnSpc>
                <a:spcPct val="150000"/>
              </a:lnSpc>
              <a:buClr>
                <a:schemeClr val="tx1">
                  <a:lumMod val="75000"/>
                </a:schemeClr>
              </a:buClr>
              <a:defRPr/>
            </a:pPr>
            <a:r>
              <a:rPr lang="en-GB" sz="2800" dirty="0" err="1">
                <a:solidFill>
                  <a:schemeClr val="tx1">
                    <a:lumMod val="65000"/>
                  </a:schemeClr>
                </a:solidFill>
              </a:rPr>
              <a:t>INToGIS</a:t>
            </a:r>
            <a:r>
              <a:rPr lang="en-GB" sz="2800" dirty="0">
                <a:solidFill>
                  <a:schemeClr val="tx1">
                    <a:lumMod val="65000"/>
                  </a:schemeClr>
                </a:solidFill>
              </a:rPr>
              <a:t> Project</a:t>
            </a:r>
          </a:p>
          <a:p>
            <a:pPr marL="273050" indent="-273050">
              <a:lnSpc>
                <a:spcPct val="150000"/>
              </a:lnSpc>
              <a:buClr>
                <a:schemeClr val="tx1">
                  <a:lumMod val="75000"/>
                </a:schemeClr>
              </a:buClr>
              <a:defRPr/>
            </a:pPr>
            <a:r>
              <a:rPr lang="en-GB" sz="2800" dirty="0" smtClean="0">
                <a:solidFill>
                  <a:schemeClr val="tx1">
                    <a:lumMod val="65000"/>
                  </a:schemeClr>
                </a:solidFill>
              </a:rPr>
              <a:t>Way ahead</a:t>
            </a:r>
            <a:endParaRPr lang="en-GB" sz="2800" dirty="0">
              <a:solidFill>
                <a:schemeClr val="tx1">
                  <a:lumMod val="65000"/>
                </a:schemeClr>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757238" y="76200"/>
            <a:ext cx="7929562" cy="1139825"/>
          </a:xfrm>
        </p:spPr>
        <p:txBody>
          <a:bodyPr/>
          <a:lstStyle/>
          <a:p>
            <a:pPr defTabSz="719138" eaLnBrk="1" hangingPunct="1">
              <a:defRPr/>
            </a:pPr>
            <a:r>
              <a:rPr lang="en-US" dirty="0" smtClean="0"/>
              <a:t>IHO Country Information Database</a:t>
            </a:r>
            <a:endParaRPr lang="en-GB" dirty="0" smtClean="0"/>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3006"/>
            <a:ext cx="8763000" cy="465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39825"/>
          </a:xfrm>
        </p:spPr>
        <p:txBody>
          <a:bodyPr/>
          <a:lstStyle/>
          <a:p>
            <a:pPr defTabSz="719138" eaLnBrk="1" hangingPunct="1">
              <a:defRPr/>
            </a:pPr>
            <a:r>
              <a:rPr lang="en-US" dirty="0" smtClean="0"/>
              <a:t>IHO Country Information Database</a:t>
            </a:r>
            <a:endParaRPr lang="en-GB" dirty="0" smtClean="0"/>
          </a:p>
        </p:txBody>
      </p:sp>
      <p:sp>
        <p:nvSpPr>
          <p:cNvPr id="3" name="Espace réservé du contenu 2"/>
          <p:cNvSpPr>
            <a:spLocks noGrp="1"/>
          </p:cNvSpPr>
          <p:nvPr>
            <p:ph idx="1"/>
          </p:nvPr>
        </p:nvSpPr>
        <p:spPr>
          <a:xfrm>
            <a:off x="774700" y="1143000"/>
            <a:ext cx="8216900" cy="990600"/>
          </a:xfrm>
        </p:spPr>
        <p:txBody>
          <a:bodyPr/>
          <a:lstStyle/>
          <a:p>
            <a:pPr defTabSz="360000" eaLnBrk="1" hangingPunct="1">
              <a:defRPr/>
            </a:pPr>
            <a:r>
              <a:rPr lang="en-US" sz="2400" dirty="0" smtClean="0"/>
              <a:t>Reported to Member States in IHO CL 23/2014</a:t>
            </a:r>
          </a:p>
          <a:p>
            <a:pPr defTabSz="360000" eaLnBrk="1" hangingPunct="1">
              <a:defRPr/>
            </a:pPr>
            <a:r>
              <a:rPr lang="en-US" sz="2400" dirty="0" smtClean="0"/>
              <a:t>In-house </a:t>
            </a:r>
            <a:r>
              <a:rPr lang="en-US" sz="2400" dirty="0"/>
              <a:t>system based </a:t>
            </a:r>
            <a:r>
              <a:rPr lang="en-US" sz="2400" dirty="0" smtClean="0"/>
              <a:t>on </a:t>
            </a:r>
            <a:r>
              <a:rPr lang="en-US" sz="2400" dirty="0" err="1" smtClean="0"/>
              <a:t>PostgreSQL</a:t>
            </a:r>
            <a:endParaRPr lang="en-US" sz="2400" dirty="0" smtClean="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6858000" cy="447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39825"/>
          </a:xfrm>
        </p:spPr>
        <p:txBody>
          <a:bodyPr/>
          <a:lstStyle/>
          <a:p>
            <a:pPr defTabSz="719138" eaLnBrk="1" hangingPunct="1">
              <a:defRPr/>
            </a:pPr>
            <a:r>
              <a:rPr lang="en-US" dirty="0" smtClean="0"/>
              <a:t>IHO Country Information Database</a:t>
            </a:r>
            <a:endParaRPr lang="en-GB" dirty="0" smtClean="0"/>
          </a:p>
        </p:txBody>
      </p:sp>
      <p:sp>
        <p:nvSpPr>
          <p:cNvPr id="3" name="Espace réservé du contenu 2"/>
          <p:cNvSpPr>
            <a:spLocks noGrp="1"/>
          </p:cNvSpPr>
          <p:nvPr>
            <p:ph idx="1"/>
          </p:nvPr>
        </p:nvSpPr>
        <p:spPr>
          <a:xfrm>
            <a:off x="774700" y="1371600"/>
            <a:ext cx="6159500" cy="5086350"/>
          </a:xfrm>
        </p:spPr>
        <p:txBody>
          <a:bodyPr/>
          <a:lstStyle/>
          <a:p>
            <a:pPr eaLnBrk="1" hangingPunct="1">
              <a:spcBef>
                <a:spcPts val="2400"/>
              </a:spcBef>
              <a:defRPr/>
            </a:pPr>
            <a:r>
              <a:rPr lang="en-US" sz="2400" dirty="0" smtClean="0"/>
              <a:t>Collates information on IHO Member States (MS) and other coastal States</a:t>
            </a:r>
          </a:p>
          <a:p>
            <a:pPr eaLnBrk="1" hangingPunct="1">
              <a:defRPr/>
            </a:pPr>
            <a:r>
              <a:rPr lang="en-US" sz="2400" dirty="0" smtClean="0"/>
              <a:t>Automated production of the IHO Yearbook (P-5) and related lists</a:t>
            </a:r>
          </a:p>
          <a:p>
            <a:pPr eaLnBrk="1" hangingPunct="1">
              <a:defRPr/>
            </a:pPr>
            <a:r>
              <a:rPr lang="en-US" sz="2400" dirty="0" smtClean="0"/>
              <a:t>Access limited to IHB staff through the IHB internal network</a:t>
            </a:r>
          </a:p>
          <a:p>
            <a:pPr eaLnBrk="1" hangingPunct="1">
              <a:defRPr/>
            </a:pPr>
            <a:endParaRPr lang="en-US" sz="2400" dirty="0" smtClean="0"/>
          </a:p>
          <a:p>
            <a:pPr eaLnBrk="1" hangingPunct="1">
              <a:spcAft>
                <a:spcPct val="0"/>
              </a:spcAft>
              <a:defRPr/>
            </a:pPr>
            <a:r>
              <a:rPr lang="en-US" sz="2400" dirty="0" smtClean="0"/>
              <a:t>Future developments</a:t>
            </a:r>
          </a:p>
          <a:p>
            <a:pPr lvl="1" eaLnBrk="1" hangingPunct="1">
              <a:spcBef>
                <a:spcPct val="0"/>
              </a:spcBef>
              <a:spcAft>
                <a:spcPct val="0"/>
              </a:spcAft>
              <a:defRPr/>
            </a:pPr>
            <a:r>
              <a:rPr lang="en-US" sz="2400" dirty="0" smtClean="0"/>
              <a:t>Interactive format for consulting P-5</a:t>
            </a:r>
          </a:p>
          <a:p>
            <a:pPr lvl="1" eaLnBrk="1" hangingPunct="1">
              <a:spcBef>
                <a:spcPct val="0"/>
              </a:spcBef>
              <a:spcAft>
                <a:spcPct val="0"/>
              </a:spcAft>
              <a:defRPr/>
            </a:pPr>
            <a:r>
              <a:rPr lang="en-US" sz="2400" dirty="0" smtClean="0"/>
              <a:t>Production of GIS layers</a:t>
            </a:r>
          </a:p>
          <a:p>
            <a:pPr lvl="1" eaLnBrk="1" hangingPunct="1">
              <a:spcBef>
                <a:spcPct val="0"/>
              </a:spcBef>
              <a:defRPr/>
            </a:pPr>
            <a:r>
              <a:rPr lang="en-US" sz="2400" dirty="0" smtClean="0"/>
              <a:t>Internet interface for updating the data</a:t>
            </a:r>
            <a:endParaRPr lang="en-US" dirty="0" smtClean="0"/>
          </a:p>
        </p:txBody>
      </p:sp>
      <p:pic>
        <p:nvPicPr>
          <p:cNvPr id="49156" name="Picture 4" descr="C:\Users\GILLES\Pictures\copies_écrans\CIS_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075238"/>
            <a:ext cx="213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114800"/>
            <a:ext cx="213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descr="C:\Users\GILLES\Pictures\BHI_Divers\Publications\P5_20150515_Page_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944563"/>
            <a:ext cx="21336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4915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491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HO">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HSSC Report template</Template>
  <TotalTime>5085</TotalTime>
  <Words>773</Words>
  <Application>Microsoft Office PowerPoint</Application>
  <PresentationFormat>On-screen Show (4:3)</PresentationFormat>
  <Paragraphs>156</Paragraphs>
  <Slides>22</Slides>
  <Notes>8</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HSSC Report template</vt:lpstr>
      <vt:lpstr>1_HSSC Report template</vt:lpstr>
      <vt:lpstr>IHO</vt:lpstr>
      <vt:lpstr>2_HSSC Report template</vt:lpstr>
      <vt:lpstr>PowerPoint Presentation</vt:lpstr>
      <vt:lpstr>References</vt:lpstr>
      <vt:lpstr>Contents</vt:lpstr>
      <vt:lpstr>Contents</vt:lpstr>
      <vt:lpstr>Scope of the IHO GIS</vt:lpstr>
      <vt:lpstr>Contents</vt:lpstr>
      <vt:lpstr>IHO Country Information Database</vt:lpstr>
      <vt:lpstr>IHO Country Information Database</vt:lpstr>
      <vt:lpstr>IHO Country Information Database</vt:lpstr>
      <vt:lpstr>Contents</vt:lpstr>
      <vt:lpstr>Objectives of the IHO ENC Catalogue</vt:lpstr>
      <vt:lpstr>Outline of the current system .</vt:lpstr>
      <vt:lpstr>Information flow in the future</vt:lpstr>
      <vt:lpstr>PowerPoint Presentation</vt:lpstr>
      <vt:lpstr>Contents</vt:lpstr>
      <vt:lpstr>C-55 Development</vt:lpstr>
      <vt:lpstr>C-55 Development</vt:lpstr>
      <vt:lpstr>Contents</vt:lpstr>
      <vt:lpstr>Background, Objectives</vt:lpstr>
      <vt:lpstr>Contents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HUET</dc:creator>
  <cp:lastModifiedBy>Alberto P. Costa Neves</cp:lastModifiedBy>
  <cp:revision>307</cp:revision>
  <dcterms:created xsi:type="dcterms:W3CDTF">2011-10-01T21:09:34Z</dcterms:created>
  <dcterms:modified xsi:type="dcterms:W3CDTF">2015-05-27T19:58:12Z</dcterms:modified>
</cp:coreProperties>
</file>