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0782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9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0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1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2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3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4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5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6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7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8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9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0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</p:grp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pic>
        <p:nvPicPr>
          <p:cNvPr id="44" name="Picture 43" descr="IHO Colour-transparent-small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0456" y="780379"/>
            <a:ext cx="729701" cy="970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0782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9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0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1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2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3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4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5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6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7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8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9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0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</p:grp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pic>
        <p:nvPicPr>
          <p:cNvPr id="44" name="Picture 43" descr="IHO Colour-transparent-small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0456" y="780379"/>
            <a:ext cx="729701" cy="970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74295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600200"/>
            <a:ext cx="7488237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66712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600200"/>
            <a:ext cx="3668712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7452099E-8D34-490D-BB7C-EF0462359439}" type="datetimeFigureOut">
              <a:rPr lang="en-GB" smtClean="0"/>
              <a:pPr/>
              <a:t>14/07/2014</a:t>
            </a:fld>
            <a:endParaRPr lang="en-GB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D9F39A0-A4DD-4EA4-BAC2-244F56B8DA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9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87808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09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10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11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12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58781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1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77813"/>
            <a:ext cx="74295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48823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 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AU" dirty="0" smtClean="0"/>
          </a:p>
        </p:txBody>
      </p:sp>
      <p:pic>
        <p:nvPicPr>
          <p:cNvPr id="1032" name="Picture 43" descr="IHO Colour-transparent-small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 bwMode="auto">
          <a:xfrm flipH="1">
            <a:off x="90659" y="6173965"/>
            <a:ext cx="437198" cy="581216"/>
          </a:xfrm>
          <a:prstGeom prst="rect">
            <a:avLst/>
          </a:prstGeom>
          <a:noFill/>
          <a:ln>
            <a:noFill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7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7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7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819" grpId="0" build="p" bldLvl="2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355600" indent="-355600" algn="l" defTabSz="360000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Wingdings" pitchFamily="2" charset="2"/>
        <a:buChar char="§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31813" indent="-176213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itchFamily="34" charset="0"/>
        <a:buChar char="•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0113" indent="-184150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itchFamily="34" charset="0"/>
        <a:buChar char="•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5713" indent="-177800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itchFamily="34" charset="0"/>
        <a:buChar char="•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9725" indent="-176213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itchFamily="34" charset="0"/>
        <a:buChar char="•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36023" y="1844824"/>
            <a:ext cx="8568951" cy="3960440"/>
          </a:xfrm>
        </p:spPr>
        <p:txBody>
          <a:bodyPr/>
          <a:lstStyle/>
          <a:p>
            <a:endParaRPr lang="en-AU" dirty="0" smtClean="0"/>
          </a:p>
          <a:p>
            <a:r>
              <a:rPr lang="en-AU" sz="4000" dirty="0" smtClean="0"/>
              <a:t>Presentation Title</a:t>
            </a:r>
            <a:endParaRPr lang="en-AU" sz="40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196752"/>
            <a:ext cx="7488237" cy="45307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Bullet points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3364215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O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ppt/theme/themeOverride2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6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IHO</vt:lpstr>
      <vt:lpstr>Slide 1</vt:lpstr>
      <vt:lpstr>Slide Title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Wyatt</dc:creator>
  <cp:lastModifiedBy>David Wyatt</cp:lastModifiedBy>
  <cp:revision>2</cp:revision>
  <dcterms:created xsi:type="dcterms:W3CDTF">2014-07-14T12:51:46Z</dcterms:created>
  <dcterms:modified xsi:type="dcterms:W3CDTF">2014-07-14T12:56:07Z</dcterms:modified>
</cp:coreProperties>
</file>