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75" r:id="rId2"/>
    <p:sldId id="281" r:id="rId3"/>
    <p:sldId id="290" r:id="rId4"/>
    <p:sldId id="282" r:id="rId5"/>
    <p:sldId id="291" r:id="rId6"/>
    <p:sldId id="294" r:id="rId7"/>
    <p:sldId id="292" r:id="rId8"/>
    <p:sldId id="293" r:id="rId9"/>
    <p:sldId id="295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D23"/>
    <a:srgbClr val="E00222"/>
    <a:srgbClr val="FF6600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809" autoAdjust="0"/>
  </p:normalViewPr>
  <p:slideViewPr>
    <p:cSldViewPr snapToGrid="0">
      <p:cViewPr varScale="1">
        <p:scale>
          <a:sx n="74" d="100"/>
          <a:sy n="74" d="100"/>
        </p:scale>
        <p:origin x="-1110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3336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7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7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7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DQWG Internal workflow - 28 nov 2017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DQWG Internal workflow - 28 nov 2017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DQWG Internal workflow - 28 nov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Hydrographic Services and Standards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de-DE" dirty="0" smtClean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Development of a Data Quality checklist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DQWG-13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Why a DQ Checklist?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en-GB" dirty="0" smtClean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dirty="0" smtClean="0"/>
              <a:t>DQWG-13, 15-19 January 2018</a:t>
            </a:r>
            <a:endParaRPr lang="de-D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68730" y="5632936"/>
            <a:ext cx="9464040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Objective: to ensure  that the data quality aspects are addressed in an appropriate and harmonized way for all S-100 based product specifications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57271" y="5115401"/>
            <a:ext cx="9886950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HSSC requires DQWG to provide advice on data quality aspects to all Working Groups and Project Teams developing S-100 based product specifications</a:t>
            </a:r>
            <a:endParaRPr lang="en-US" sz="1200" dirty="0"/>
          </a:p>
        </p:txBody>
      </p:sp>
      <p:cxnSp>
        <p:nvCxnSpPr>
          <p:cNvPr id="24" name="Straight Arrow Connector 23"/>
          <p:cNvCxnSpPr>
            <a:stCxn id="4" idx="0"/>
            <a:endCxn id="7" idx="2"/>
          </p:cNvCxnSpPr>
          <p:nvPr/>
        </p:nvCxnSpPr>
        <p:spPr>
          <a:xfrm flipH="1" flipV="1">
            <a:off x="6000746" y="5392400"/>
            <a:ext cx="0" cy="2405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1"/>
          </p:cNvCxnSpPr>
          <p:nvPr/>
        </p:nvCxnSpPr>
        <p:spPr>
          <a:xfrm flipH="1" flipV="1">
            <a:off x="400050" y="5253900"/>
            <a:ext cx="65722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00050" y="1473041"/>
            <a:ext cx="0" cy="37808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0050" y="1473041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8145" y="2060227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84810" y="2748944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4810" y="3340773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8145" y="3799522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9575" y="4296950"/>
            <a:ext cx="3286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8659" y="1288375"/>
            <a:ext cx="10575641" cy="369332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Quality requires that rich and meaningful metadata be used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97191" y="1875561"/>
            <a:ext cx="10607110" cy="369332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Fitness for use requires the involvement of technical arrangements that ensure interoperability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13420" y="2425778"/>
            <a:ext cx="10607110" cy="646331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 lack of quality that manifests as incompatibility, incomparability and different levels of accuracy of data may jeopardize interoperability 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48185" y="3156107"/>
            <a:ext cx="10556116" cy="369332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Lack of shared terminology for the documentation of Data Quality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8421" y="3614856"/>
            <a:ext cx="10556116" cy="369332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quality and usability + transformation to S1xx data model -&gt; final reported data quality in metadata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4414" y="4112284"/>
            <a:ext cx="10556116" cy="369332"/>
          </a:xfrm>
          <a:prstGeom prst="rect">
            <a:avLst/>
          </a:prstGeom>
          <a:solidFill>
            <a:srgbClr val="52FD2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DQ is intermediate between Data Product Specification and Interoperability Specification (data supplier/user)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production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104407"/>
            <a:ext cx="10515600" cy="45236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Classical process of geo-information acquisition is defined by rigorous workflows that can be divided into five distinct phases: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Study of user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 of specifications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Conformance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Metadata publication</a:t>
            </a:r>
          </a:p>
          <a:p>
            <a:pPr marL="0" indent="0">
              <a:buNone/>
            </a:pPr>
            <a:r>
              <a:rPr lang="en-US" dirty="0" smtClean="0"/>
              <a:t>Each of these phases should be accompanied by a quality assurance procedure, which documents each step as metadata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Supplier side of data product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3" y="1109596"/>
            <a:ext cx="93154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71977" y="5031616"/>
            <a:ext cx="958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data product specification translates user requirements into data content and technical characteristics.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9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side of data product (SDIs)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1977" y="5112913"/>
            <a:ext cx="958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Over-ambitious interoperability requirements may lead to excessive costs or the impossibility of data sharing.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958471"/>
            <a:ext cx="8023538" cy="40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2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Quality dilemma in SDIs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1977" y="5112913"/>
            <a:ext cx="9581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Interoperability adds the value of coherent representation of spatial data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54" y="1110531"/>
            <a:ext cx="7237928" cy="39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quality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104407"/>
            <a:ext cx="10515600" cy="452366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Definition of the DQ units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DQ measures and their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priori DQ result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Value types of the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Methods for aggregating DQ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Scope of the data quality evaluation 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Accepted evaluation methodologies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Metadata always reports a-posteriori values.</a:t>
            </a:r>
          </a:p>
          <a:p>
            <a:pPr marL="0" indent="0">
              <a:buNone/>
            </a:pPr>
            <a:r>
              <a:rPr lang="en-US" dirty="0" smtClean="0"/>
              <a:t>Quality at </a:t>
            </a:r>
            <a:r>
              <a:rPr lang="en-US" dirty="0" err="1" smtClean="0"/>
              <a:t>dataseries</a:t>
            </a:r>
            <a:r>
              <a:rPr lang="en-US" dirty="0" smtClean="0"/>
              <a:t> level, dataset level and spatial object type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quality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104407"/>
            <a:ext cx="10515600" cy="45236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Logical consistency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Positional accuracy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Temporal quality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Thematic accuracy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Aggregation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Usability</a:t>
            </a:r>
          </a:p>
          <a:p>
            <a:pPr marL="0" indent="0">
              <a:buNone/>
            </a:pPr>
            <a:r>
              <a:rPr lang="en-US" dirty="0" smtClean="0"/>
              <a:t>The final result is conformity: fully conformant, not conformant or not evaluated.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685" y="1104407"/>
            <a:ext cx="10515600" cy="45236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data quality checklist for other WG/PT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 check of S-1xx product specifications by DQWG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Report to other WG/PT as input for HSSC10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Feedback from other WG/PT on DQ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Improvement of the DQ checklist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DQ checklist to be used by WG/PT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DQWG-13, 15-19 January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0</TotalTime>
  <Words>436</Words>
  <Application>Microsoft Office PowerPoint</Application>
  <PresentationFormat>Custom</PresentationFormat>
  <Paragraphs>69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Development of a Data Quality checklist  DQWG-13   </vt:lpstr>
      <vt:lpstr>Why a DQ Checklist?</vt:lpstr>
      <vt:lpstr>Data production specification</vt:lpstr>
      <vt:lpstr>Supplier side of data product</vt:lpstr>
      <vt:lpstr>User side of data product (SDIs)</vt:lpstr>
      <vt:lpstr>Data Quality dilemma in SDIs</vt:lpstr>
      <vt:lpstr>Data quality model</vt:lpstr>
      <vt:lpstr>Data quality elements</vt:lpstr>
      <vt:lpstr>Outcome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Broekman, R, CZSK/OPS/HYD/KCG&amp;G</cp:lastModifiedBy>
  <cp:revision>134</cp:revision>
  <cp:lastPrinted>2017-10-13T08:19:11Z</cp:lastPrinted>
  <dcterms:created xsi:type="dcterms:W3CDTF">2017-10-09T13:46:17Z</dcterms:created>
  <dcterms:modified xsi:type="dcterms:W3CDTF">2018-01-05T10:00:33Z</dcterms:modified>
</cp:coreProperties>
</file>