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87" r:id="rId3"/>
    <p:sldId id="290" r:id="rId4"/>
    <p:sldId id="289" r:id="rId5"/>
    <p:sldId id="288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s Peter Weiss Hartmann" initials="JEPHA" lastIdx="0" clrIdx="0">
    <p:extLst>
      <p:ext uri="{19B8F6BF-5375-455C-9EA6-DF929625EA0E}">
        <p15:presenceInfo xmlns:p15="http://schemas.microsoft.com/office/powerpoint/2012/main" userId="Jens Peter Weiss Hart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05/02/2019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 Treaty Limit</a:t>
            </a:r>
          </a:p>
          <a:p>
            <a:r>
              <a:rPr lang="en-AU" dirty="0"/>
              <a:t>Red is treaty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C7E48-296D-4679-84CC-C47872E6F2A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92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 Treaty Limit</a:t>
            </a:r>
          </a:p>
          <a:p>
            <a:r>
              <a:rPr lang="en-AU" dirty="0"/>
              <a:t>Red is treaty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C7E48-296D-4679-84CC-C47872E6F2A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14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 Treaty Limit</a:t>
            </a:r>
          </a:p>
          <a:p>
            <a:r>
              <a:rPr lang="en-AU" dirty="0"/>
              <a:t>Red is treaty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C7E48-296D-4679-84CC-C47872E6F2A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52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 Treaty Limit</a:t>
            </a:r>
          </a:p>
          <a:p>
            <a:r>
              <a:rPr lang="en-AU" dirty="0"/>
              <a:t>Red is treaty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C7E48-296D-4679-84CC-C47872E6F2A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199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 Treaty Limit</a:t>
            </a:r>
          </a:p>
          <a:p>
            <a:r>
              <a:rPr lang="en-AU" dirty="0"/>
              <a:t>Red is treaty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C7E48-296D-4679-84CC-C47872E6F2A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46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05/02/2019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05/02/2019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05/02/2019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05/02/2019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05/02/2019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05/02/2019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05/02/2019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05/02/2019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05/02/2019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05/02/2019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4999"/>
            <a:ext cx="9144000" cy="51138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DQWG14-10J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integrity, marine boundaries from a MSDI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the MSDIWG Chair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Monaco,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2019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1517E-3667-479D-9FB9-4351A06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Security and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695AD-A8A4-4BC6-B31C-78FF99B0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32" y="998311"/>
            <a:ext cx="11279535" cy="5089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Security: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Unauthorised use (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stealing a car, downloading a pirate movie)</a:t>
            </a:r>
          </a:p>
          <a:p>
            <a:pPr lvl="1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To demonstrate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authorised use"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some form of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"permission"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is required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Who sent me this? Is it complete? </a:t>
            </a:r>
          </a:p>
          <a:p>
            <a:pPr lvl="1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Different from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"is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it correct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?"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6D5EF2-A468-4AE6-9B52-C76B2602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Monaco, 6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n-US" dirty="0"/>
              <a:t> </a:t>
            </a:r>
            <a:r>
              <a:rPr lang="en-US" dirty="0" smtClean="0"/>
              <a:t>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1517E-3667-479D-9FB9-4351A06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Security and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695AD-A8A4-4BC6-B31C-78FF99B0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32" y="998311"/>
            <a:ext cx="11279535" cy="49960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MSDI often </a:t>
            </a:r>
            <a:r>
              <a:rPr lang="en-GB" sz="3600" u="sng" dirty="0">
                <a:latin typeface="Arial" panose="020B0604020202020204" pitchFamily="34" charset="0"/>
                <a:cs typeface="Arial" panose="020B0604020202020204" pitchFamily="34" charset="0"/>
              </a:rPr>
              <a:t>integrity has a higher priority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than security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often MSDI is built with the express purpose of promulgating data so most (not all) use is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"authorised"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6D5EF2-A468-4AE6-9B52-C76B2602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Monaco, 6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n-US" dirty="0"/>
              <a:t> </a:t>
            </a:r>
            <a:r>
              <a:rPr lang="en-US" dirty="0" smtClean="0"/>
              <a:t>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1517E-3667-479D-9FB9-4351A06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Security and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695AD-A8A4-4BC6-B31C-78FF99B0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32" y="998311"/>
            <a:ext cx="11547565" cy="4428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onclusion</a:t>
            </a: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"Integrity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relies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knowledge of: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who issued a data set; and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not changed in its journey to the end user.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also dealt with by IHO S-63 in the form of its digital signatures.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6D5EF2-A468-4AE6-9B52-C76B2602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Monaco, 6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n-US" dirty="0"/>
              <a:t> </a:t>
            </a:r>
            <a:r>
              <a:rPr lang="en-US" dirty="0" smtClean="0"/>
              <a:t>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C80585-49B2-4265-AE7F-9908DC7E321B}"/>
              </a:ext>
            </a:extLst>
          </p:cNvPr>
          <p:cNvSpPr txBox="1"/>
          <p:nvPr/>
        </p:nvSpPr>
        <p:spPr>
          <a:xfrm>
            <a:off x="349167" y="1028343"/>
            <a:ext cx="112247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Where are the risks?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Much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MSDI data relates to boundaries, administrative, legal, cadastral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Impact of incorrect reproduction or attribution can be very large.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Is there a ready-made solution?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Ongoing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need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consider this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matter outside ENCs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Consider existing mechanisms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Stream based may not be suitable for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"data centric"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IHO S-63 relies on a specific end user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Other standards exist but may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adaptation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All require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"trust network"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define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C36DE19-E231-4B24-808C-0E0B1933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67" y="268122"/>
            <a:ext cx="11738329" cy="540511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Security 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 - The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issue within the MSDI community</a:t>
            </a:r>
          </a:p>
        </p:txBody>
      </p:sp>
    </p:spTree>
    <p:extLst>
      <p:ext uri="{BB962C8B-B14F-4D97-AF65-F5344CB8AC3E}">
        <p14:creationId xmlns:p14="http://schemas.microsoft.com/office/powerpoint/2010/main" val="31696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31" y="1028343"/>
            <a:ext cx="5738557" cy="377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FC36DE19-E231-4B24-808C-0E0B1933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67" y="268122"/>
            <a:ext cx="11738329" cy="540511"/>
          </a:xfrm>
        </p:spPr>
        <p:txBody>
          <a:bodyPr>
            <a:no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Security 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 - The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issue within the MSDI community</a:t>
            </a:r>
          </a:p>
        </p:txBody>
      </p:sp>
      <p:sp>
        <p:nvSpPr>
          <p:cNvPr id="3" name="Rektangel 2"/>
          <p:cNvSpPr/>
          <p:nvPr/>
        </p:nvSpPr>
        <p:spPr>
          <a:xfrm>
            <a:off x="251475" y="1028343"/>
            <a:ext cx="5751392" cy="5033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that one of the fundamental datasets recently under consideration are UNCLOS maritime limits and boundaries. </a:t>
            </a:r>
            <a:r>
              <a:rPr lang="en-GB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datasets are simple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by comparison with the complex geospatial data which make up ENC but their economic and political weight are enormous and the </a:t>
            </a:r>
            <a:r>
              <a:rPr lang="en-GB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of their incorrect reproduction through an MSDI environment is of concern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UNCLOS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official limits and boundaries are often promulgated alongside other official boundaries such as marine protected areas, fishing zones and many others which define rights and responsibilities as part of a harmonised marine cadastral system. </a:t>
            </a:r>
            <a:endParaRPr lang="en-GB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challenge, technically, is to provide means and mechanisms to protect the data integrity and assure the end user of the provenance of the data they are receiving. </a:t>
            </a:r>
            <a:endParaRPr lang="da-DK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C80585-49B2-4265-AE7F-9908DC7E321B}"/>
              </a:ext>
            </a:extLst>
          </p:cNvPr>
          <p:cNvSpPr txBox="1"/>
          <p:nvPr/>
        </p:nvSpPr>
        <p:spPr>
          <a:xfrm>
            <a:off x="349167" y="1028343"/>
            <a:ext cx="11224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e-Navigation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Autonomous 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IHO DCDB</a:t>
            </a: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C-55 (harmonized criteria across the IHO)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Depth limits: 30, 50, 200,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parameters: CATZOC, S-101 successor,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the appropriate chart scale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Cooperation work on quality beyond S-101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IMO, IALA, WMO, IOC-IODE, ICA Committee on Standards and SDI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C36DE19-E231-4B24-808C-0E0B1933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67" y="268122"/>
            <a:ext cx="11738329" cy="54051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matters for the DQWG regarding IRCC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C80585-49B2-4265-AE7F-9908DC7E321B}"/>
              </a:ext>
            </a:extLst>
          </p:cNvPr>
          <p:cNvSpPr txBox="1"/>
          <p:nvPr/>
        </p:nvSpPr>
        <p:spPr>
          <a:xfrm>
            <a:off x="349167" y="1028343"/>
            <a:ext cx="112247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UN-GGIM/WGMGI and OGC Marine DWG</a:t>
            </a: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IRCC Meetings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Broad coordination with IRCC bodies and RHCs</a:t>
            </a: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RHC Meetings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and harmonization at regional and national levels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CBSC Meetings and CB Work Programme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Bring developing Member States and other coastal States to speed on data quality and integrity 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Awareness, Assessment, Analysis, Action (4As)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C36DE19-E231-4B24-808C-0E0B1933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67" y="268122"/>
            <a:ext cx="11738329" cy="54051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matters for the DQWG regarding IRCC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C80585-49B2-4265-AE7F-9908DC7E321B}"/>
              </a:ext>
            </a:extLst>
          </p:cNvPr>
          <p:cNvSpPr txBox="1"/>
          <p:nvPr/>
        </p:nvSpPr>
        <p:spPr>
          <a:xfrm>
            <a:off x="349167" y="1028343"/>
            <a:ext cx="112247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of Competence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S-5A mentions quality 23 times,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S-5B 15 times,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S-8A 19 times,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S-8B 19 times.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and awareness aspects for the surveyors and nautical cartographers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C36DE19-E231-4B24-808C-0E0B1933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67" y="268122"/>
            <a:ext cx="11738329" cy="54051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matters for the DQWG regarding IRCC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1885</TotalTime>
  <Words>600</Words>
  <Application>Microsoft Office PowerPoint</Application>
  <PresentationFormat>Widescreen</PresentationFormat>
  <Paragraphs>82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DQWG14-10J  Data integrity, marine boundaries from a MSDI perspective  Submitted by the MSDIWG Chair</vt:lpstr>
      <vt:lpstr>Security and Integrity</vt:lpstr>
      <vt:lpstr>Security and Integrity</vt:lpstr>
      <vt:lpstr>Security and Integrity</vt:lpstr>
      <vt:lpstr>Security and Integrity - The issue within the MSDI community</vt:lpstr>
      <vt:lpstr>Security and Integrity - The issue within the MSDI community</vt:lpstr>
      <vt:lpstr>Other matters for the DQWG regarding IRCC</vt:lpstr>
      <vt:lpstr>Other matters for the DQWG regarding IRCC</vt:lpstr>
      <vt:lpstr>Other matters for the DQWG regarding IRCC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Alberto Costa Neves</cp:lastModifiedBy>
  <cp:revision>85</cp:revision>
  <dcterms:created xsi:type="dcterms:W3CDTF">2018-03-14T09:31:16Z</dcterms:created>
  <dcterms:modified xsi:type="dcterms:W3CDTF">2019-02-06T10:50:43Z</dcterms:modified>
</cp:coreProperties>
</file>