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9" r:id="rId2"/>
    <p:sldId id="298" r:id="rId3"/>
    <p:sldId id="297" r:id="rId4"/>
    <p:sldId id="304" r:id="rId5"/>
    <p:sldId id="305" r:id="rId6"/>
    <p:sldId id="311" r:id="rId7"/>
    <p:sldId id="312" r:id="rId8"/>
    <p:sldId id="313" r:id="rId9"/>
    <p:sldId id="314" r:id="rId10"/>
    <p:sldId id="286" r:id="rId11"/>
    <p:sldId id="281"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 CIRM" initials="FC" lastIdx="1" clrIdx="0">
    <p:extLst>
      <p:ext uri="{19B8F6BF-5375-455C-9EA6-DF929625EA0E}">
        <p15:presenceInfo xmlns:p15="http://schemas.microsoft.com/office/powerpoint/2012/main" userId="Frances CIR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64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985" autoAdjust="0"/>
  </p:normalViewPr>
  <p:slideViewPr>
    <p:cSldViewPr snapToGrid="0">
      <p:cViewPr varScale="1">
        <p:scale>
          <a:sx n="66" d="100"/>
          <a:sy n="66" d="100"/>
        </p:scale>
        <p:origin x="66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304AD-7E8B-46D2-95F3-9A7E3379577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da-DK"/>
        </a:p>
      </dgm:t>
    </dgm:pt>
    <dgm:pt modelId="{1569BF67-07A5-423C-8F0A-7E8519443EB4}">
      <dgm:prSet phldrT="[Text]"/>
      <dgm:spPr/>
      <dgm:t>
        <a:bodyPr/>
        <a:lstStyle/>
        <a:p>
          <a:r>
            <a:rPr lang="da-DK" b="1"/>
            <a:t>Event initiation</a:t>
          </a:r>
          <a:r>
            <a:rPr lang="da-DK"/>
            <a:t> </a:t>
          </a:r>
        </a:p>
      </dgm:t>
    </dgm:pt>
    <dgm:pt modelId="{87715916-9714-4BD1-9393-BDE11007634B}" type="parTrans" cxnId="{25254168-EB4D-48DC-85FD-D4C877058DD8}">
      <dgm:prSet/>
      <dgm:spPr/>
      <dgm:t>
        <a:bodyPr/>
        <a:lstStyle/>
        <a:p>
          <a:endParaRPr lang="da-DK"/>
        </a:p>
      </dgm:t>
    </dgm:pt>
    <dgm:pt modelId="{EDF808FC-4282-433C-8F40-AFB99A3D26A3}" type="sibTrans" cxnId="{25254168-EB4D-48DC-85FD-D4C877058DD8}">
      <dgm:prSet/>
      <dgm:spPr/>
      <dgm:t>
        <a:bodyPr/>
        <a:lstStyle/>
        <a:p>
          <a:endParaRPr lang="da-DK"/>
        </a:p>
      </dgm:t>
    </dgm:pt>
    <dgm:pt modelId="{A3F235C3-2B4A-47F7-A524-A55581FA348C}">
      <dgm:prSet phldrT="[Text]" custT="1"/>
      <dgm:spPr>
        <a:noFill/>
      </dgm:spPr>
      <dgm:t>
        <a:bodyPr/>
        <a:lstStyle/>
        <a:p>
          <a:r>
            <a:rPr lang="da-DK" sz="1600" dirty="0"/>
            <a:t>Preventative maintenance</a:t>
          </a:r>
        </a:p>
      </dgm:t>
    </dgm:pt>
    <dgm:pt modelId="{A27FA57C-BF50-4981-A436-5084433E78BC}" type="parTrans" cxnId="{60FE2149-B09D-4440-9097-9195A47AE618}">
      <dgm:prSet/>
      <dgm:spPr/>
      <dgm:t>
        <a:bodyPr/>
        <a:lstStyle/>
        <a:p>
          <a:endParaRPr lang="da-DK"/>
        </a:p>
      </dgm:t>
    </dgm:pt>
    <dgm:pt modelId="{4AA40217-9DB4-4374-BF8A-2A37D3F86C01}" type="sibTrans" cxnId="{60FE2149-B09D-4440-9097-9195A47AE618}">
      <dgm:prSet/>
      <dgm:spPr/>
      <dgm:t>
        <a:bodyPr/>
        <a:lstStyle/>
        <a:p>
          <a:endParaRPr lang="da-DK"/>
        </a:p>
      </dgm:t>
    </dgm:pt>
    <dgm:pt modelId="{8D4240E5-E709-4D0E-9841-03502588BE6C}">
      <dgm:prSet phldrT="[Text]" custT="1"/>
      <dgm:spPr>
        <a:noFill/>
      </dgm:spPr>
      <dgm:t>
        <a:bodyPr/>
        <a:lstStyle/>
        <a:p>
          <a:r>
            <a:rPr lang="da-DK" sz="1600" dirty="0"/>
            <a:t>Corrective maintenance</a:t>
          </a:r>
        </a:p>
      </dgm:t>
    </dgm:pt>
    <dgm:pt modelId="{D5A308AA-4AA4-4824-8905-F35643E0EA59}" type="parTrans" cxnId="{654D940F-1742-4789-AEFE-95B21FFC2FF7}">
      <dgm:prSet/>
      <dgm:spPr/>
      <dgm:t>
        <a:bodyPr/>
        <a:lstStyle/>
        <a:p>
          <a:endParaRPr lang="da-DK"/>
        </a:p>
      </dgm:t>
    </dgm:pt>
    <dgm:pt modelId="{B01FF316-FC86-43AD-B5E2-680FFB771997}" type="sibTrans" cxnId="{654D940F-1742-4789-AEFE-95B21FFC2FF7}">
      <dgm:prSet/>
      <dgm:spPr/>
      <dgm:t>
        <a:bodyPr/>
        <a:lstStyle/>
        <a:p>
          <a:endParaRPr lang="da-DK"/>
        </a:p>
      </dgm:t>
    </dgm:pt>
    <dgm:pt modelId="{4ADB9BDF-EE89-4F8F-A676-141CFB0FFF65}">
      <dgm:prSet phldrT="[Text]"/>
      <dgm:spPr/>
      <dgm:t>
        <a:bodyPr/>
        <a:lstStyle/>
        <a:p>
          <a:r>
            <a:rPr lang="da-DK" b="1"/>
            <a:t>Planning</a:t>
          </a:r>
        </a:p>
      </dgm:t>
    </dgm:pt>
    <dgm:pt modelId="{EAA47780-DB04-48DA-8878-37B5DDD549E1}" type="parTrans" cxnId="{258FF718-6486-417D-A64F-134B5F004A81}">
      <dgm:prSet/>
      <dgm:spPr/>
      <dgm:t>
        <a:bodyPr/>
        <a:lstStyle/>
        <a:p>
          <a:endParaRPr lang="da-DK"/>
        </a:p>
      </dgm:t>
    </dgm:pt>
    <dgm:pt modelId="{F1772E6B-9F03-4517-8B78-75ABED2DF5F6}" type="sibTrans" cxnId="{258FF718-6486-417D-A64F-134B5F004A81}">
      <dgm:prSet/>
      <dgm:spPr/>
      <dgm:t>
        <a:bodyPr/>
        <a:lstStyle/>
        <a:p>
          <a:endParaRPr lang="da-DK"/>
        </a:p>
      </dgm:t>
    </dgm:pt>
    <dgm:pt modelId="{E531CB6E-FAD2-4BC5-B140-0AB9035E1EF0}">
      <dgm:prSet phldrT="[Text]" custT="1"/>
      <dgm:spPr>
        <a:noFill/>
      </dgm:spPr>
      <dgm:t>
        <a:bodyPr/>
        <a:lstStyle/>
        <a:p>
          <a:r>
            <a:rPr lang="da-DK" sz="1600" dirty="0"/>
            <a:t>Who, what, where and when</a:t>
          </a:r>
        </a:p>
      </dgm:t>
    </dgm:pt>
    <dgm:pt modelId="{D66AD61E-B7F1-448C-A73A-E3956EC8BB2F}" type="parTrans" cxnId="{9E447805-0E01-47A7-8F80-990EBC8F1717}">
      <dgm:prSet/>
      <dgm:spPr/>
      <dgm:t>
        <a:bodyPr/>
        <a:lstStyle/>
        <a:p>
          <a:endParaRPr lang="da-DK"/>
        </a:p>
      </dgm:t>
    </dgm:pt>
    <dgm:pt modelId="{93D1F8AD-DB8D-4121-B8B2-3F0075E412DC}" type="sibTrans" cxnId="{9E447805-0E01-47A7-8F80-990EBC8F1717}">
      <dgm:prSet/>
      <dgm:spPr/>
      <dgm:t>
        <a:bodyPr/>
        <a:lstStyle/>
        <a:p>
          <a:endParaRPr lang="da-DK"/>
        </a:p>
      </dgm:t>
    </dgm:pt>
    <dgm:pt modelId="{405EFEAD-2F93-4690-ACD9-A064DA7FC7E4}">
      <dgm:prSet phldrT="[Text]" custT="1"/>
      <dgm:spPr>
        <a:noFill/>
      </dgm:spPr>
      <dgm:t>
        <a:bodyPr/>
        <a:lstStyle/>
        <a:p>
          <a:r>
            <a:rPr lang="da-DK" sz="1600" dirty="0"/>
            <a:t>Onboard software log</a:t>
          </a:r>
        </a:p>
      </dgm:t>
    </dgm:pt>
    <dgm:pt modelId="{0F12D9EA-125A-4213-A567-3C4603AF6FE8}" type="parTrans" cxnId="{E4488A21-E8B6-4D2B-9036-052A28909D78}">
      <dgm:prSet/>
      <dgm:spPr/>
      <dgm:t>
        <a:bodyPr/>
        <a:lstStyle/>
        <a:p>
          <a:endParaRPr lang="da-DK"/>
        </a:p>
      </dgm:t>
    </dgm:pt>
    <dgm:pt modelId="{108B31DA-04C5-49E5-8734-24AC3DECA46A}" type="sibTrans" cxnId="{E4488A21-E8B6-4D2B-9036-052A28909D78}">
      <dgm:prSet/>
      <dgm:spPr/>
      <dgm:t>
        <a:bodyPr/>
        <a:lstStyle/>
        <a:p>
          <a:endParaRPr lang="da-DK"/>
        </a:p>
      </dgm:t>
    </dgm:pt>
    <dgm:pt modelId="{0896722A-F802-4696-97F5-08F7783FAADE}">
      <dgm:prSet phldrT="[Text]"/>
      <dgm:spPr/>
      <dgm:t>
        <a:bodyPr/>
        <a:lstStyle/>
        <a:p>
          <a:r>
            <a:rPr lang="da-DK" b="1"/>
            <a:t>Execution</a:t>
          </a:r>
          <a:r>
            <a:rPr lang="da-DK"/>
            <a:t> </a:t>
          </a:r>
        </a:p>
      </dgm:t>
    </dgm:pt>
    <dgm:pt modelId="{1DD1D33E-FCDE-4C76-983B-C7A359BF23FD}" type="parTrans" cxnId="{B2215408-20B8-4715-97CA-BD976C927D4E}">
      <dgm:prSet/>
      <dgm:spPr/>
      <dgm:t>
        <a:bodyPr/>
        <a:lstStyle/>
        <a:p>
          <a:endParaRPr lang="da-DK"/>
        </a:p>
      </dgm:t>
    </dgm:pt>
    <dgm:pt modelId="{18861404-4695-4BBE-8E6A-80487418EE42}" type="sibTrans" cxnId="{B2215408-20B8-4715-97CA-BD976C927D4E}">
      <dgm:prSet/>
      <dgm:spPr/>
      <dgm:t>
        <a:bodyPr/>
        <a:lstStyle/>
        <a:p>
          <a:endParaRPr lang="da-DK"/>
        </a:p>
      </dgm:t>
    </dgm:pt>
    <dgm:pt modelId="{1E261FA3-CD6F-4D05-A954-58273BFA9181}">
      <dgm:prSet phldrT="[Text]" custT="1"/>
      <dgm:spPr>
        <a:noFill/>
      </dgm:spPr>
      <dgm:t>
        <a:bodyPr/>
        <a:lstStyle/>
        <a:p>
          <a:r>
            <a:rPr lang="da-DK" sz="1600" dirty="0"/>
            <a:t>Execution and control</a:t>
          </a:r>
        </a:p>
      </dgm:t>
    </dgm:pt>
    <dgm:pt modelId="{6C44AC2A-0D7B-443C-AE29-A33F79B415E4}" type="parTrans" cxnId="{F0E37FD5-E017-4821-B674-10CC19C26D8E}">
      <dgm:prSet/>
      <dgm:spPr/>
      <dgm:t>
        <a:bodyPr/>
        <a:lstStyle/>
        <a:p>
          <a:endParaRPr lang="da-DK"/>
        </a:p>
      </dgm:t>
    </dgm:pt>
    <dgm:pt modelId="{261F09CC-9372-46AE-80B8-8015DD617141}" type="sibTrans" cxnId="{F0E37FD5-E017-4821-B674-10CC19C26D8E}">
      <dgm:prSet/>
      <dgm:spPr/>
      <dgm:t>
        <a:bodyPr/>
        <a:lstStyle/>
        <a:p>
          <a:endParaRPr lang="da-DK"/>
        </a:p>
      </dgm:t>
    </dgm:pt>
    <dgm:pt modelId="{6246636A-5E6F-4B6D-A638-4D9983BF45A8}">
      <dgm:prSet phldrT="[Text]" custT="1"/>
      <dgm:spPr>
        <a:noFill/>
      </dgm:spPr>
      <dgm:t>
        <a:bodyPr/>
        <a:lstStyle/>
        <a:p>
          <a:r>
            <a:rPr lang="da-DK" sz="1600" dirty="0"/>
            <a:t>Cyber security</a:t>
          </a:r>
        </a:p>
      </dgm:t>
    </dgm:pt>
    <dgm:pt modelId="{A8C2454E-D7EC-45FB-8F4D-938CAD6D3783}" type="parTrans" cxnId="{DA9BFC36-48C0-4F9E-8B31-33857F288219}">
      <dgm:prSet/>
      <dgm:spPr/>
      <dgm:t>
        <a:bodyPr/>
        <a:lstStyle/>
        <a:p>
          <a:endParaRPr lang="da-DK"/>
        </a:p>
      </dgm:t>
    </dgm:pt>
    <dgm:pt modelId="{BB8A36BA-22CC-44B4-8185-28434D6B5AB1}" type="sibTrans" cxnId="{DA9BFC36-48C0-4F9E-8B31-33857F288219}">
      <dgm:prSet/>
      <dgm:spPr/>
      <dgm:t>
        <a:bodyPr/>
        <a:lstStyle/>
        <a:p>
          <a:endParaRPr lang="da-DK"/>
        </a:p>
      </dgm:t>
    </dgm:pt>
    <dgm:pt modelId="{BD7C8BDF-FCBE-4920-80B2-F381824287C6}">
      <dgm:prSet/>
      <dgm:spPr/>
      <dgm:t>
        <a:bodyPr/>
        <a:lstStyle/>
        <a:p>
          <a:r>
            <a:rPr lang="da-DK" b="1"/>
            <a:t>After service</a:t>
          </a:r>
        </a:p>
      </dgm:t>
    </dgm:pt>
    <dgm:pt modelId="{1836981C-A0FA-4855-AD19-735225F3E55E}" type="parTrans" cxnId="{A7AB6DC6-772C-4E41-B8B3-E11EAFD1948C}">
      <dgm:prSet/>
      <dgm:spPr/>
      <dgm:t>
        <a:bodyPr/>
        <a:lstStyle/>
        <a:p>
          <a:endParaRPr lang="da-DK"/>
        </a:p>
      </dgm:t>
    </dgm:pt>
    <dgm:pt modelId="{01560AB0-B779-45BA-93E8-C8079BA10B93}" type="sibTrans" cxnId="{A7AB6DC6-772C-4E41-B8B3-E11EAFD1948C}">
      <dgm:prSet/>
      <dgm:spPr/>
      <dgm:t>
        <a:bodyPr/>
        <a:lstStyle/>
        <a:p>
          <a:endParaRPr lang="da-DK"/>
        </a:p>
      </dgm:t>
    </dgm:pt>
    <dgm:pt modelId="{D0BA86E3-C4CA-4198-9E98-3BC062560C74}">
      <dgm:prSet custT="1"/>
      <dgm:spPr>
        <a:noFill/>
      </dgm:spPr>
      <dgm:t>
        <a:bodyPr/>
        <a:lstStyle/>
        <a:p>
          <a:r>
            <a:rPr lang="da-DK" sz="1600" dirty="0"/>
            <a:t>Service report and onboard software log</a:t>
          </a:r>
        </a:p>
      </dgm:t>
    </dgm:pt>
    <dgm:pt modelId="{6D79D391-5ED0-4664-BD46-58A8C291B6B0}" type="parTrans" cxnId="{D0F51852-1029-4A85-9168-145AB297748F}">
      <dgm:prSet/>
      <dgm:spPr/>
      <dgm:t>
        <a:bodyPr/>
        <a:lstStyle/>
        <a:p>
          <a:endParaRPr lang="da-DK"/>
        </a:p>
      </dgm:t>
    </dgm:pt>
    <dgm:pt modelId="{E553DB04-A383-4191-A931-8941B87224D4}" type="sibTrans" cxnId="{D0F51852-1029-4A85-9168-145AB297748F}">
      <dgm:prSet/>
      <dgm:spPr/>
      <dgm:t>
        <a:bodyPr/>
        <a:lstStyle/>
        <a:p>
          <a:endParaRPr lang="da-DK"/>
        </a:p>
      </dgm:t>
    </dgm:pt>
    <dgm:pt modelId="{6028CFF1-9A4B-461A-92B8-0015EE4A2BDE}">
      <dgm:prSet custT="1"/>
      <dgm:spPr>
        <a:noFill/>
      </dgm:spPr>
      <dgm:t>
        <a:bodyPr/>
        <a:lstStyle/>
        <a:p>
          <a:r>
            <a:rPr lang="da-DK" sz="1600" dirty="0"/>
            <a:t>Evaluation and feedback</a:t>
          </a:r>
        </a:p>
      </dgm:t>
    </dgm:pt>
    <dgm:pt modelId="{5DE810C2-1A59-47CE-8559-50DB395AC23E}" type="parTrans" cxnId="{835565B2-216A-43AD-96BF-33225BF0272E}">
      <dgm:prSet/>
      <dgm:spPr/>
      <dgm:t>
        <a:bodyPr/>
        <a:lstStyle/>
        <a:p>
          <a:endParaRPr lang="da-DK"/>
        </a:p>
      </dgm:t>
    </dgm:pt>
    <dgm:pt modelId="{AD1731EF-CF3B-4957-B3EE-E8746790C340}" type="sibTrans" cxnId="{835565B2-216A-43AD-96BF-33225BF0272E}">
      <dgm:prSet/>
      <dgm:spPr/>
      <dgm:t>
        <a:bodyPr/>
        <a:lstStyle/>
        <a:p>
          <a:endParaRPr lang="da-DK"/>
        </a:p>
      </dgm:t>
    </dgm:pt>
    <dgm:pt modelId="{879745C0-A1C9-4A2E-B58F-CC5D8A4FDCA5}" type="pres">
      <dgm:prSet presAssocID="{E0C304AD-7E8B-46D2-95F3-9A7E3379577C}" presName="linearFlow" presStyleCnt="0">
        <dgm:presLayoutVars>
          <dgm:dir/>
          <dgm:animLvl val="lvl"/>
          <dgm:resizeHandles val="exact"/>
        </dgm:presLayoutVars>
      </dgm:prSet>
      <dgm:spPr/>
    </dgm:pt>
    <dgm:pt modelId="{1C5BED6B-50E4-4797-B442-ECADBF3ED18C}" type="pres">
      <dgm:prSet presAssocID="{1569BF67-07A5-423C-8F0A-7E8519443EB4}" presName="composite" presStyleCnt="0"/>
      <dgm:spPr/>
    </dgm:pt>
    <dgm:pt modelId="{F537B73F-D50F-448C-A042-291D6F529C39}" type="pres">
      <dgm:prSet presAssocID="{1569BF67-07A5-423C-8F0A-7E8519443EB4}" presName="parentText" presStyleLbl="alignNode1" presStyleIdx="0" presStyleCnt="4">
        <dgm:presLayoutVars>
          <dgm:chMax val="1"/>
          <dgm:bulletEnabled val="1"/>
        </dgm:presLayoutVars>
      </dgm:prSet>
      <dgm:spPr/>
    </dgm:pt>
    <dgm:pt modelId="{26D9E1A4-000C-4465-AA68-88CB0A98613B}" type="pres">
      <dgm:prSet presAssocID="{1569BF67-07A5-423C-8F0A-7E8519443EB4}" presName="descendantText" presStyleLbl="alignAcc1" presStyleIdx="0" presStyleCnt="4">
        <dgm:presLayoutVars>
          <dgm:bulletEnabled val="1"/>
        </dgm:presLayoutVars>
      </dgm:prSet>
      <dgm:spPr/>
    </dgm:pt>
    <dgm:pt modelId="{25D9514F-DCBE-46C8-A989-7FAA9AFFE454}" type="pres">
      <dgm:prSet presAssocID="{EDF808FC-4282-433C-8F40-AFB99A3D26A3}" presName="sp" presStyleCnt="0"/>
      <dgm:spPr/>
    </dgm:pt>
    <dgm:pt modelId="{F67611F6-8061-44F4-AD46-035DDA77E168}" type="pres">
      <dgm:prSet presAssocID="{4ADB9BDF-EE89-4F8F-A676-141CFB0FFF65}" presName="composite" presStyleCnt="0"/>
      <dgm:spPr/>
    </dgm:pt>
    <dgm:pt modelId="{F2D8F4CA-9DDB-4F6F-9FA5-CE33677E63EA}" type="pres">
      <dgm:prSet presAssocID="{4ADB9BDF-EE89-4F8F-A676-141CFB0FFF65}" presName="parentText" presStyleLbl="alignNode1" presStyleIdx="1" presStyleCnt="4">
        <dgm:presLayoutVars>
          <dgm:chMax val="1"/>
          <dgm:bulletEnabled val="1"/>
        </dgm:presLayoutVars>
      </dgm:prSet>
      <dgm:spPr/>
    </dgm:pt>
    <dgm:pt modelId="{D2E39EF2-66B6-4B61-966B-A29CE70716D2}" type="pres">
      <dgm:prSet presAssocID="{4ADB9BDF-EE89-4F8F-A676-141CFB0FFF65}" presName="descendantText" presStyleLbl="alignAcc1" presStyleIdx="1" presStyleCnt="4">
        <dgm:presLayoutVars>
          <dgm:bulletEnabled val="1"/>
        </dgm:presLayoutVars>
      </dgm:prSet>
      <dgm:spPr/>
    </dgm:pt>
    <dgm:pt modelId="{ACDAD72A-58C9-4404-928F-4B277FA96C42}" type="pres">
      <dgm:prSet presAssocID="{F1772E6B-9F03-4517-8B78-75ABED2DF5F6}" presName="sp" presStyleCnt="0"/>
      <dgm:spPr/>
    </dgm:pt>
    <dgm:pt modelId="{FCDF6297-99BA-4DE5-B19C-5A3978664CE9}" type="pres">
      <dgm:prSet presAssocID="{0896722A-F802-4696-97F5-08F7783FAADE}" presName="composite" presStyleCnt="0"/>
      <dgm:spPr/>
    </dgm:pt>
    <dgm:pt modelId="{9D62A67F-2B59-467B-9793-5C75E991D453}" type="pres">
      <dgm:prSet presAssocID="{0896722A-F802-4696-97F5-08F7783FAADE}" presName="parentText" presStyleLbl="alignNode1" presStyleIdx="2" presStyleCnt="4">
        <dgm:presLayoutVars>
          <dgm:chMax val="1"/>
          <dgm:bulletEnabled val="1"/>
        </dgm:presLayoutVars>
      </dgm:prSet>
      <dgm:spPr/>
    </dgm:pt>
    <dgm:pt modelId="{EFDA424B-6D88-49DF-830F-0D4C71BE147A}" type="pres">
      <dgm:prSet presAssocID="{0896722A-F802-4696-97F5-08F7783FAADE}" presName="descendantText" presStyleLbl="alignAcc1" presStyleIdx="2" presStyleCnt="4">
        <dgm:presLayoutVars>
          <dgm:bulletEnabled val="1"/>
        </dgm:presLayoutVars>
      </dgm:prSet>
      <dgm:spPr/>
    </dgm:pt>
    <dgm:pt modelId="{46EF9D80-51D6-4527-A857-2E24928F8100}" type="pres">
      <dgm:prSet presAssocID="{18861404-4695-4BBE-8E6A-80487418EE42}" presName="sp" presStyleCnt="0"/>
      <dgm:spPr/>
    </dgm:pt>
    <dgm:pt modelId="{9049B6B2-1904-478C-849E-DC2AE60E7E4A}" type="pres">
      <dgm:prSet presAssocID="{BD7C8BDF-FCBE-4920-80B2-F381824287C6}" presName="composite" presStyleCnt="0"/>
      <dgm:spPr/>
    </dgm:pt>
    <dgm:pt modelId="{4493AE95-C10A-46EB-9668-0377734A1FDD}" type="pres">
      <dgm:prSet presAssocID="{BD7C8BDF-FCBE-4920-80B2-F381824287C6}" presName="parentText" presStyleLbl="alignNode1" presStyleIdx="3" presStyleCnt="4">
        <dgm:presLayoutVars>
          <dgm:chMax val="1"/>
          <dgm:bulletEnabled val="1"/>
        </dgm:presLayoutVars>
      </dgm:prSet>
      <dgm:spPr/>
    </dgm:pt>
    <dgm:pt modelId="{11144934-C3C5-4E36-8CD4-3E1E100C7A04}" type="pres">
      <dgm:prSet presAssocID="{BD7C8BDF-FCBE-4920-80B2-F381824287C6}" presName="descendantText" presStyleLbl="alignAcc1" presStyleIdx="3" presStyleCnt="4" custLinFactNeighborY="1112">
        <dgm:presLayoutVars>
          <dgm:bulletEnabled val="1"/>
        </dgm:presLayoutVars>
      </dgm:prSet>
      <dgm:spPr/>
    </dgm:pt>
  </dgm:ptLst>
  <dgm:cxnLst>
    <dgm:cxn modelId="{9E447805-0E01-47A7-8F80-990EBC8F1717}" srcId="{4ADB9BDF-EE89-4F8F-A676-141CFB0FFF65}" destId="{E531CB6E-FAD2-4BC5-B140-0AB9035E1EF0}" srcOrd="0" destOrd="0" parTransId="{D66AD61E-B7F1-448C-A73A-E3956EC8BB2F}" sibTransId="{93D1F8AD-DB8D-4121-B8B2-3F0075E412DC}"/>
    <dgm:cxn modelId="{B2215408-20B8-4715-97CA-BD976C927D4E}" srcId="{E0C304AD-7E8B-46D2-95F3-9A7E3379577C}" destId="{0896722A-F802-4696-97F5-08F7783FAADE}" srcOrd="2" destOrd="0" parTransId="{1DD1D33E-FCDE-4C76-983B-C7A359BF23FD}" sibTransId="{18861404-4695-4BBE-8E6A-80487418EE42}"/>
    <dgm:cxn modelId="{654D940F-1742-4789-AEFE-95B21FFC2FF7}" srcId="{1569BF67-07A5-423C-8F0A-7E8519443EB4}" destId="{8D4240E5-E709-4D0E-9841-03502588BE6C}" srcOrd="1" destOrd="0" parTransId="{D5A308AA-4AA4-4824-8905-F35643E0EA59}" sibTransId="{B01FF316-FC86-43AD-B5E2-680FFB771997}"/>
    <dgm:cxn modelId="{258FF718-6486-417D-A64F-134B5F004A81}" srcId="{E0C304AD-7E8B-46D2-95F3-9A7E3379577C}" destId="{4ADB9BDF-EE89-4F8F-A676-141CFB0FFF65}" srcOrd="1" destOrd="0" parTransId="{EAA47780-DB04-48DA-8878-37B5DDD549E1}" sibTransId="{F1772E6B-9F03-4517-8B78-75ABED2DF5F6}"/>
    <dgm:cxn modelId="{DFC93B1D-EF6D-4CA0-BA40-2417FF457330}" type="presOf" srcId="{1E261FA3-CD6F-4D05-A954-58273BFA9181}" destId="{EFDA424B-6D88-49DF-830F-0D4C71BE147A}" srcOrd="0" destOrd="0" presId="urn:microsoft.com/office/officeart/2005/8/layout/chevron2"/>
    <dgm:cxn modelId="{E4488A21-E8B6-4D2B-9036-052A28909D78}" srcId="{4ADB9BDF-EE89-4F8F-A676-141CFB0FFF65}" destId="{405EFEAD-2F93-4690-ACD9-A064DA7FC7E4}" srcOrd="1" destOrd="0" parTransId="{0F12D9EA-125A-4213-A567-3C4603AF6FE8}" sibTransId="{108B31DA-04C5-49E5-8734-24AC3DECA46A}"/>
    <dgm:cxn modelId="{141B9424-E763-49FA-A479-260EF6080FF0}" type="presOf" srcId="{4ADB9BDF-EE89-4F8F-A676-141CFB0FFF65}" destId="{F2D8F4CA-9DDB-4F6F-9FA5-CE33677E63EA}" srcOrd="0" destOrd="0" presId="urn:microsoft.com/office/officeart/2005/8/layout/chevron2"/>
    <dgm:cxn modelId="{DA9BFC36-48C0-4F9E-8B31-33857F288219}" srcId="{0896722A-F802-4696-97F5-08F7783FAADE}" destId="{6246636A-5E6F-4B6D-A638-4D9983BF45A8}" srcOrd="1" destOrd="0" parTransId="{A8C2454E-D7EC-45FB-8F4D-938CAD6D3783}" sibTransId="{BB8A36BA-22CC-44B4-8185-28434D6B5AB1}"/>
    <dgm:cxn modelId="{72AF1738-C1B0-41C7-A299-06857B6EC939}" type="presOf" srcId="{0896722A-F802-4696-97F5-08F7783FAADE}" destId="{9D62A67F-2B59-467B-9793-5C75E991D453}" srcOrd="0" destOrd="0" presId="urn:microsoft.com/office/officeart/2005/8/layout/chevron2"/>
    <dgm:cxn modelId="{88064E3A-993F-4D34-8B2A-FE286583B867}" type="presOf" srcId="{D0BA86E3-C4CA-4198-9E98-3BC062560C74}" destId="{11144934-C3C5-4E36-8CD4-3E1E100C7A04}" srcOrd="0" destOrd="0" presId="urn:microsoft.com/office/officeart/2005/8/layout/chevron2"/>
    <dgm:cxn modelId="{A808E65E-D948-4FFB-A13D-44C41B991136}" type="presOf" srcId="{1569BF67-07A5-423C-8F0A-7E8519443EB4}" destId="{F537B73F-D50F-448C-A042-291D6F529C39}" srcOrd="0" destOrd="0" presId="urn:microsoft.com/office/officeart/2005/8/layout/chevron2"/>
    <dgm:cxn modelId="{8A73A960-643D-48B7-B339-F764763CD3EB}" type="presOf" srcId="{A3F235C3-2B4A-47F7-A524-A55581FA348C}" destId="{26D9E1A4-000C-4465-AA68-88CB0A98613B}" srcOrd="0" destOrd="0" presId="urn:microsoft.com/office/officeart/2005/8/layout/chevron2"/>
    <dgm:cxn modelId="{25254168-EB4D-48DC-85FD-D4C877058DD8}" srcId="{E0C304AD-7E8B-46D2-95F3-9A7E3379577C}" destId="{1569BF67-07A5-423C-8F0A-7E8519443EB4}" srcOrd="0" destOrd="0" parTransId="{87715916-9714-4BD1-9393-BDE11007634B}" sibTransId="{EDF808FC-4282-433C-8F40-AFB99A3D26A3}"/>
    <dgm:cxn modelId="{60FE2149-B09D-4440-9097-9195A47AE618}" srcId="{1569BF67-07A5-423C-8F0A-7E8519443EB4}" destId="{A3F235C3-2B4A-47F7-A524-A55581FA348C}" srcOrd="0" destOrd="0" parTransId="{A27FA57C-BF50-4981-A436-5084433E78BC}" sibTransId="{4AA40217-9DB4-4374-BF8A-2A37D3F86C01}"/>
    <dgm:cxn modelId="{29CC8E69-C1D4-4379-AF8B-417895C905B5}" type="presOf" srcId="{BD7C8BDF-FCBE-4920-80B2-F381824287C6}" destId="{4493AE95-C10A-46EB-9668-0377734A1FDD}" srcOrd="0" destOrd="0" presId="urn:microsoft.com/office/officeart/2005/8/layout/chevron2"/>
    <dgm:cxn modelId="{41E43B4C-FEA2-46E8-AECB-7086C42C607E}" type="presOf" srcId="{6246636A-5E6F-4B6D-A638-4D9983BF45A8}" destId="{EFDA424B-6D88-49DF-830F-0D4C71BE147A}" srcOrd="0" destOrd="1" presId="urn:microsoft.com/office/officeart/2005/8/layout/chevron2"/>
    <dgm:cxn modelId="{D0F51852-1029-4A85-9168-145AB297748F}" srcId="{BD7C8BDF-FCBE-4920-80B2-F381824287C6}" destId="{D0BA86E3-C4CA-4198-9E98-3BC062560C74}" srcOrd="0" destOrd="0" parTransId="{6D79D391-5ED0-4664-BD46-58A8C291B6B0}" sibTransId="{E553DB04-A383-4191-A931-8941B87224D4}"/>
    <dgm:cxn modelId="{C05E0454-54A5-42DA-9140-F37CDE2314B9}" type="presOf" srcId="{E0C304AD-7E8B-46D2-95F3-9A7E3379577C}" destId="{879745C0-A1C9-4A2E-B58F-CC5D8A4FDCA5}" srcOrd="0" destOrd="0" presId="urn:microsoft.com/office/officeart/2005/8/layout/chevron2"/>
    <dgm:cxn modelId="{489293AF-6F48-4045-940A-0612C74B7AF9}" type="presOf" srcId="{6028CFF1-9A4B-461A-92B8-0015EE4A2BDE}" destId="{11144934-C3C5-4E36-8CD4-3E1E100C7A04}" srcOrd="0" destOrd="1" presId="urn:microsoft.com/office/officeart/2005/8/layout/chevron2"/>
    <dgm:cxn modelId="{835565B2-216A-43AD-96BF-33225BF0272E}" srcId="{BD7C8BDF-FCBE-4920-80B2-F381824287C6}" destId="{6028CFF1-9A4B-461A-92B8-0015EE4A2BDE}" srcOrd="1" destOrd="0" parTransId="{5DE810C2-1A59-47CE-8559-50DB395AC23E}" sibTransId="{AD1731EF-CF3B-4957-B3EE-E8746790C340}"/>
    <dgm:cxn modelId="{580099BB-E4D0-437A-B98D-2D147640732C}" type="presOf" srcId="{E531CB6E-FAD2-4BC5-B140-0AB9035E1EF0}" destId="{D2E39EF2-66B6-4B61-966B-A29CE70716D2}" srcOrd="0" destOrd="0" presId="urn:microsoft.com/office/officeart/2005/8/layout/chevron2"/>
    <dgm:cxn modelId="{A7AB6DC6-772C-4E41-B8B3-E11EAFD1948C}" srcId="{E0C304AD-7E8B-46D2-95F3-9A7E3379577C}" destId="{BD7C8BDF-FCBE-4920-80B2-F381824287C6}" srcOrd="3" destOrd="0" parTransId="{1836981C-A0FA-4855-AD19-735225F3E55E}" sibTransId="{01560AB0-B779-45BA-93E8-C8079BA10B93}"/>
    <dgm:cxn modelId="{F0E37FD5-E017-4821-B674-10CC19C26D8E}" srcId="{0896722A-F802-4696-97F5-08F7783FAADE}" destId="{1E261FA3-CD6F-4D05-A954-58273BFA9181}" srcOrd="0" destOrd="0" parTransId="{6C44AC2A-0D7B-443C-AE29-A33F79B415E4}" sibTransId="{261F09CC-9372-46AE-80B8-8015DD617141}"/>
    <dgm:cxn modelId="{7EA1F0E0-1A5E-428C-9E3E-0D23FB0870EC}" type="presOf" srcId="{8D4240E5-E709-4D0E-9841-03502588BE6C}" destId="{26D9E1A4-000C-4465-AA68-88CB0A98613B}" srcOrd="0" destOrd="1" presId="urn:microsoft.com/office/officeart/2005/8/layout/chevron2"/>
    <dgm:cxn modelId="{9EA115F0-91CF-4F77-8C0A-81043D49B216}" type="presOf" srcId="{405EFEAD-2F93-4690-ACD9-A064DA7FC7E4}" destId="{D2E39EF2-66B6-4B61-966B-A29CE70716D2}" srcOrd="0" destOrd="1" presId="urn:microsoft.com/office/officeart/2005/8/layout/chevron2"/>
    <dgm:cxn modelId="{28DB4C6D-74B0-48C6-AFF4-93175AFB35EE}" type="presParOf" srcId="{879745C0-A1C9-4A2E-B58F-CC5D8A4FDCA5}" destId="{1C5BED6B-50E4-4797-B442-ECADBF3ED18C}" srcOrd="0" destOrd="0" presId="urn:microsoft.com/office/officeart/2005/8/layout/chevron2"/>
    <dgm:cxn modelId="{EE579713-936E-4C2B-82A4-D8D3A97C8411}" type="presParOf" srcId="{1C5BED6B-50E4-4797-B442-ECADBF3ED18C}" destId="{F537B73F-D50F-448C-A042-291D6F529C39}" srcOrd="0" destOrd="0" presId="urn:microsoft.com/office/officeart/2005/8/layout/chevron2"/>
    <dgm:cxn modelId="{B6F9B96F-AD38-4232-AC77-30DF05264795}" type="presParOf" srcId="{1C5BED6B-50E4-4797-B442-ECADBF3ED18C}" destId="{26D9E1A4-000C-4465-AA68-88CB0A98613B}" srcOrd="1" destOrd="0" presId="urn:microsoft.com/office/officeart/2005/8/layout/chevron2"/>
    <dgm:cxn modelId="{ACB10911-7E76-4635-822F-9C311689E96F}" type="presParOf" srcId="{879745C0-A1C9-4A2E-B58F-CC5D8A4FDCA5}" destId="{25D9514F-DCBE-46C8-A989-7FAA9AFFE454}" srcOrd="1" destOrd="0" presId="urn:microsoft.com/office/officeart/2005/8/layout/chevron2"/>
    <dgm:cxn modelId="{191F1008-3392-47D2-A53A-42DC13AF5C84}" type="presParOf" srcId="{879745C0-A1C9-4A2E-B58F-CC5D8A4FDCA5}" destId="{F67611F6-8061-44F4-AD46-035DDA77E168}" srcOrd="2" destOrd="0" presId="urn:microsoft.com/office/officeart/2005/8/layout/chevron2"/>
    <dgm:cxn modelId="{C5E57A01-081E-4619-A0DF-16E8DE15B22A}" type="presParOf" srcId="{F67611F6-8061-44F4-AD46-035DDA77E168}" destId="{F2D8F4CA-9DDB-4F6F-9FA5-CE33677E63EA}" srcOrd="0" destOrd="0" presId="urn:microsoft.com/office/officeart/2005/8/layout/chevron2"/>
    <dgm:cxn modelId="{F5B9A297-E042-46A0-AEEF-D22E762C0A5E}" type="presParOf" srcId="{F67611F6-8061-44F4-AD46-035DDA77E168}" destId="{D2E39EF2-66B6-4B61-966B-A29CE70716D2}" srcOrd="1" destOrd="0" presId="urn:microsoft.com/office/officeart/2005/8/layout/chevron2"/>
    <dgm:cxn modelId="{A7EE829A-ED1F-4A4A-9546-9A720E866273}" type="presParOf" srcId="{879745C0-A1C9-4A2E-B58F-CC5D8A4FDCA5}" destId="{ACDAD72A-58C9-4404-928F-4B277FA96C42}" srcOrd="3" destOrd="0" presId="urn:microsoft.com/office/officeart/2005/8/layout/chevron2"/>
    <dgm:cxn modelId="{91329057-ECDD-4980-878B-DC46E283865E}" type="presParOf" srcId="{879745C0-A1C9-4A2E-B58F-CC5D8A4FDCA5}" destId="{FCDF6297-99BA-4DE5-B19C-5A3978664CE9}" srcOrd="4" destOrd="0" presId="urn:microsoft.com/office/officeart/2005/8/layout/chevron2"/>
    <dgm:cxn modelId="{B80CCE3C-A252-4AF6-86BD-D372A6C31EE5}" type="presParOf" srcId="{FCDF6297-99BA-4DE5-B19C-5A3978664CE9}" destId="{9D62A67F-2B59-467B-9793-5C75E991D453}" srcOrd="0" destOrd="0" presId="urn:microsoft.com/office/officeart/2005/8/layout/chevron2"/>
    <dgm:cxn modelId="{0EF02C3E-7F8D-4522-8B38-EB2A88746A62}" type="presParOf" srcId="{FCDF6297-99BA-4DE5-B19C-5A3978664CE9}" destId="{EFDA424B-6D88-49DF-830F-0D4C71BE147A}" srcOrd="1" destOrd="0" presId="urn:microsoft.com/office/officeart/2005/8/layout/chevron2"/>
    <dgm:cxn modelId="{556443F1-6E1E-40D6-8573-38F8A276A5C9}" type="presParOf" srcId="{879745C0-A1C9-4A2E-B58F-CC5D8A4FDCA5}" destId="{46EF9D80-51D6-4527-A857-2E24928F8100}" srcOrd="5" destOrd="0" presId="urn:microsoft.com/office/officeart/2005/8/layout/chevron2"/>
    <dgm:cxn modelId="{408BD4A0-7F3C-4C16-B322-89EE094C21F9}" type="presParOf" srcId="{879745C0-A1C9-4A2E-B58F-CC5D8A4FDCA5}" destId="{9049B6B2-1904-478C-849E-DC2AE60E7E4A}" srcOrd="6" destOrd="0" presId="urn:microsoft.com/office/officeart/2005/8/layout/chevron2"/>
    <dgm:cxn modelId="{06096D4F-DDAB-4443-BE91-508B2E5F173F}" type="presParOf" srcId="{9049B6B2-1904-478C-849E-DC2AE60E7E4A}" destId="{4493AE95-C10A-46EB-9668-0377734A1FDD}" srcOrd="0" destOrd="0" presId="urn:microsoft.com/office/officeart/2005/8/layout/chevron2"/>
    <dgm:cxn modelId="{A2AC3BC4-DA53-43A8-A7FF-B2B83DF4272B}" type="presParOf" srcId="{9049B6B2-1904-478C-849E-DC2AE60E7E4A}" destId="{11144934-C3C5-4E36-8CD4-3E1E100C7A0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7B73F-D50F-448C-A042-291D6F529C39}">
      <dsp:nvSpPr>
        <dsp:cNvPr id="0" name=""/>
        <dsp:cNvSpPr/>
      </dsp:nvSpPr>
      <dsp:spPr>
        <a:xfrm rot="5400000">
          <a:off x="-198013" y="199292"/>
          <a:ext cx="1320086" cy="92406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b="1" kern="1200"/>
            <a:t>Event initiation</a:t>
          </a:r>
          <a:r>
            <a:rPr lang="da-DK" sz="1300" kern="1200"/>
            <a:t> </a:t>
          </a:r>
        </a:p>
      </dsp:txBody>
      <dsp:txXfrm rot="-5400000">
        <a:off x="0" y="463309"/>
        <a:ext cx="924060" cy="396026"/>
      </dsp:txXfrm>
    </dsp:sp>
    <dsp:sp modelId="{26D9E1A4-000C-4465-AA68-88CB0A98613B}">
      <dsp:nvSpPr>
        <dsp:cNvPr id="0" name=""/>
        <dsp:cNvSpPr/>
      </dsp:nvSpPr>
      <dsp:spPr>
        <a:xfrm rot="5400000">
          <a:off x="2313390" y="-1388050"/>
          <a:ext cx="858056" cy="3636715"/>
        </a:xfrm>
        <a:prstGeom prst="round2Same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a-DK" sz="1600" kern="1200" dirty="0"/>
            <a:t>Preventative maintenance</a:t>
          </a:r>
        </a:p>
        <a:p>
          <a:pPr marL="171450" lvl="1" indent="-171450" algn="l" defTabSz="711200">
            <a:lnSpc>
              <a:spcPct val="90000"/>
            </a:lnSpc>
            <a:spcBef>
              <a:spcPct val="0"/>
            </a:spcBef>
            <a:spcAft>
              <a:spcPct val="15000"/>
            </a:spcAft>
            <a:buChar char="•"/>
          </a:pPr>
          <a:r>
            <a:rPr lang="da-DK" sz="1600" kern="1200" dirty="0"/>
            <a:t>Corrective maintenance</a:t>
          </a:r>
        </a:p>
      </dsp:txBody>
      <dsp:txXfrm rot="-5400000">
        <a:off x="924061" y="43166"/>
        <a:ext cx="3594828" cy="774282"/>
      </dsp:txXfrm>
    </dsp:sp>
    <dsp:sp modelId="{F2D8F4CA-9DDB-4F6F-9FA5-CE33677E63EA}">
      <dsp:nvSpPr>
        <dsp:cNvPr id="0" name=""/>
        <dsp:cNvSpPr/>
      </dsp:nvSpPr>
      <dsp:spPr>
        <a:xfrm rot="5400000">
          <a:off x="-198013" y="1373427"/>
          <a:ext cx="1320086" cy="92406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b="1" kern="1200"/>
            <a:t>Planning</a:t>
          </a:r>
        </a:p>
      </dsp:txBody>
      <dsp:txXfrm rot="-5400000">
        <a:off x="0" y="1637444"/>
        <a:ext cx="924060" cy="396026"/>
      </dsp:txXfrm>
    </dsp:sp>
    <dsp:sp modelId="{D2E39EF2-66B6-4B61-966B-A29CE70716D2}">
      <dsp:nvSpPr>
        <dsp:cNvPr id="0" name=""/>
        <dsp:cNvSpPr/>
      </dsp:nvSpPr>
      <dsp:spPr>
        <a:xfrm rot="5400000">
          <a:off x="2313390" y="-213915"/>
          <a:ext cx="858056" cy="3636715"/>
        </a:xfrm>
        <a:prstGeom prst="round2Same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a-DK" sz="1600" kern="1200" dirty="0"/>
            <a:t>Who, what, where and when</a:t>
          </a:r>
        </a:p>
        <a:p>
          <a:pPr marL="171450" lvl="1" indent="-171450" algn="l" defTabSz="711200">
            <a:lnSpc>
              <a:spcPct val="90000"/>
            </a:lnSpc>
            <a:spcBef>
              <a:spcPct val="0"/>
            </a:spcBef>
            <a:spcAft>
              <a:spcPct val="15000"/>
            </a:spcAft>
            <a:buChar char="•"/>
          </a:pPr>
          <a:r>
            <a:rPr lang="da-DK" sz="1600" kern="1200" dirty="0"/>
            <a:t>Onboard software log</a:t>
          </a:r>
        </a:p>
      </dsp:txBody>
      <dsp:txXfrm rot="-5400000">
        <a:off x="924061" y="1217301"/>
        <a:ext cx="3594828" cy="774282"/>
      </dsp:txXfrm>
    </dsp:sp>
    <dsp:sp modelId="{9D62A67F-2B59-467B-9793-5C75E991D453}">
      <dsp:nvSpPr>
        <dsp:cNvPr id="0" name=""/>
        <dsp:cNvSpPr/>
      </dsp:nvSpPr>
      <dsp:spPr>
        <a:xfrm rot="5400000">
          <a:off x="-198013" y="2547562"/>
          <a:ext cx="1320086" cy="92406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b="1" kern="1200"/>
            <a:t>Execution</a:t>
          </a:r>
          <a:r>
            <a:rPr lang="da-DK" sz="1300" kern="1200"/>
            <a:t> </a:t>
          </a:r>
        </a:p>
      </dsp:txBody>
      <dsp:txXfrm rot="-5400000">
        <a:off x="0" y="2811579"/>
        <a:ext cx="924060" cy="396026"/>
      </dsp:txXfrm>
    </dsp:sp>
    <dsp:sp modelId="{EFDA424B-6D88-49DF-830F-0D4C71BE147A}">
      <dsp:nvSpPr>
        <dsp:cNvPr id="0" name=""/>
        <dsp:cNvSpPr/>
      </dsp:nvSpPr>
      <dsp:spPr>
        <a:xfrm rot="5400000">
          <a:off x="2313390" y="960219"/>
          <a:ext cx="858056" cy="3636715"/>
        </a:xfrm>
        <a:prstGeom prst="round2Same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a-DK" sz="1600" kern="1200" dirty="0"/>
            <a:t>Execution and control</a:t>
          </a:r>
        </a:p>
        <a:p>
          <a:pPr marL="171450" lvl="1" indent="-171450" algn="l" defTabSz="711200">
            <a:lnSpc>
              <a:spcPct val="90000"/>
            </a:lnSpc>
            <a:spcBef>
              <a:spcPct val="0"/>
            </a:spcBef>
            <a:spcAft>
              <a:spcPct val="15000"/>
            </a:spcAft>
            <a:buChar char="•"/>
          </a:pPr>
          <a:r>
            <a:rPr lang="da-DK" sz="1600" kern="1200" dirty="0"/>
            <a:t>Cyber security</a:t>
          </a:r>
        </a:p>
      </dsp:txBody>
      <dsp:txXfrm rot="-5400000">
        <a:off x="924061" y="2391436"/>
        <a:ext cx="3594828" cy="774282"/>
      </dsp:txXfrm>
    </dsp:sp>
    <dsp:sp modelId="{4493AE95-C10A-46EB-9668-0377734A1FDD}">
      <dsp:nvSpPr>
        <dsp:cNvPr id="0" name=""/>
        <dsp:cNvSpPr/>
      </dsp:nvSpPr>
      <dsp:spPr>
        <a:xfrm rot="5400000">
          <a:off x="-198013" y="3721697"/>
          <a:ext cx="1320086" cy="92406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b="1" kern="1200"/>
            <a:t>After service</a:t>
          </a:r>
        </a:p>
      </dsp:txBody>
      <dsp:txXfrm rot="-5400000">
        <a:off x="0" y="3985714"/>
        <a:ext cx="924060" cy="396026"/>
      </dsp:txXfrm>
    </dsp:sp>
    <dsp:sp modelId="{11144934-C3C5-4E36-8CD4-3E1E100C7A04}">
      <dsp:nvSpPr>
        <dsp:cNvPr id="0" name=""/>
        <dsp:cNvSpPr/>
      </dsp:nvSpPr>
      <dsp:spPr>
        <a:xfrm rot="5400000">
          <a:off x="2313390" y="2143896"/>
          <a:ext cx="858056" cy="3636715"/>
        </a:xfrm>
        <a:prstGeom prst="round2Same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a-DK" sz="1600" kern="1200" dirty="0"/>
            <a:t>Service report and onboard software log</a:t>
          </a:r>
        </a:p>
        <a:p>
          <a:pPr marL="171450" lvl="1" indent="-171450" algn="l" defTabSz="711200">
            <a:lnSpc>
              <a:spcPct val="90000"/>
            </a:lnSpc>
            <a:spcBef>
              <a:spcPct val="0"/>
            </a:spcBef>
            <a:spcAft>
              <a:spcPct val="15000"/>
            </a:spcAft>
            <a:buChar char="•"/>
          </a:pPr>
          <a:r>
            <a:rPr lang="da-DK" sz="1600" kern="1200" dirty="0"/>
            <a:t>Evaluation and feedback</a:t>
          </a:r>
        </a:p>
      </dsp:txBody>
      <dsp:txXfrm rot="-5400000">
        <a:off x="924061" y="3575113"/>
        <a:ext cx="3594828" cy="77428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85D591A-2255-4575-968F-353B73B83816}" type="datetimeFigureOut">
              <a:rPr lang="en-US" smtClean="0"/>
              <a:t>5/14/2018</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2DCB9AC-B270-4E44-8E2D-AF96D0C59A26}" type="slidenum">
              <a:rPr lang="en-US" smtClean="0"/>
              <a:t>‹Nr.›</a:t>
            </a:fld>
            <a:endParaRPr lang="en-US"/>
          </a:p>
        </p:txBody>
      </p:sp>
    </p:spTree>
    <p:extLst>
      <p:ext uri="{BB962C8B-B14F-4D97-AF65-F5344CB8AC3E}">
        <p14:creationId xmlns:p14="http://schemas.microsoft.com/office/powerpoint/2010/main" val="2707166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CB30F8A-301C-493D-82D7-7632FEB4E240}" type="datetimeFigureOut">
              <a:rPr lang="en-GB" smtClean="0"/>
              <a:t>14/05/2018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5F859C0-1F04-4DA0-AD01-74C49517BC52}" type="slidenum">
              <a:rPr lang="en-GB" smtClean="0"/>
              <a:t>‹Nr.›</a:t>
            </a:fld>
            <a:endParaRPr lang="en-GB"/>
          </a:p>
        </p:txBody>
      </p:sp>
    </p:spTree>
    <p:extLst>
      <p:ext uri="{BB962C8B-B14F-4D97-AF65-F5344CB8AC3E}">
        <p14:creationId xmlns:p14="http://schemas.microsoft.com/office/powerpoint/2010/main" val="2303439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F859C0-1F04-4DA0-AD01-74C49517BC52}" type="slidenum">
              <a:rPr lang="en-GB" smtClean="0"/>
              <a:t>1</a:t>
            </a:fld>
            <a:endParaRPr lang="en-GB"/>
          </a:p>
        </p:txBody>
      </p:sp>
    </p:spTree>
    <p:extLst>
      <p:ext uri="{BB962C8B-B14F-4D97-AF65-F5344CB8AC3E}">
        <p14:creationId xmlns:p14="http://schemas.microsoft.com/office/powerpoint/2010/main" val="5357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A5F859C0-1F04-4DA0-AD01-74C49517BC52}" type="slidenum">
              <a:rPr lang="en-GB" smtClean="0"/>
              <a:t>3</a:t>
            </a:fld>
            <a:endParaRPr lang="en-GB"/>
          </a:p>
        </p:txBody>
      </p:sp>
    </p:spTree>
    <p:extLst>
      <p:ext uri="{BB962C8B-B14F-4D97-AF65-F5344CB8AC3E}">
        <p14:creationId xmlns:p14="http://schemas.microsoft.com/office/powerpoint/2010/main" val="3444859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F859C0-1F04-4DA0-AD01-74C49517BC52}" type="slidenum">
              <a:rPr lang="en-GB" smtClean="0"/>
              <a:t>5</a:t>
            </a:fld>
            <a:endParaRPr lang="en-GB"/>
          </a:p>
        </p:txBody>
      </p:sp>
    </p:spTree>
    <p:extLst>
      <p:ext uri="{BB962C8B-B14F-4D97-AF65-F5344CB8AC3E}">
        <p14:creationId xmlns:p14="http://schemas.microsoft.com/office/powerpoint/2010/main" val="415905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F859C0-1F04-4DA0-AD01-74C49517BC52}" type="slidenum">
              <a:rPr lang="en-GB" smtClean="0"/>
              <a:t>6</a:t>
            </a:fld>
            <a:endParaRPr lang="en-GB"/>
          </a:p>
        </p:txBody>
      </p:sp>
    </p:spTree>
    <p:extLst>
      <p:ext uri="{BB962C8B-B14F-4D97-AF65-F5344CB8AC3E}">
        <p14:creationId xmlns:p14="http://schemas.microsoft.com/office/powerpoint/2010/main" val="215081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5F859C0-1F04-4DA0-AD01-74C49517BC52}" type="slidenum">
              <a:rPr lang="en-GB" smtClean="0"/>
              <a:t>7</a:t>
            </a:fld>
            <a:endParaRPr lang="en-GB"/>
          </a:p>
        </p:txBody>
      </p:sp>
    </p:spTree>
    <p:extLst>
      <p:ext uri="{BB962C8B-B14F-4D97-AF65-F5344CB8AC3E}">
        <p14:creationId xmlns:p14="http://schemas.microsoft.com/office/powerpoint/2010/main" val="1571051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 Slides">
    <p:spTree>
      <p:nvGrpSpPr>
        <p:cNvPr id="1" name=""/>
        <p:cNvGrpSpPr/>
        <p:nvPr/>
      </p:nvGrpSpPr>
      <p:grpSpPr>
        <a:xfrm>
          <a:off x="0" y="0"/>
          <a:ext cx="0" cy="0"/>
          <a:chOff x="0" y="0"/>
          <a:chExt cx="0" cy="0"/>
        </a:xfrm>
      </p:grpSpPr>
      <p:sp>
        <p:nvSpPr>
          <p:cNvPr id="9" name="Rectangle 8"/>
          <p:cNvSpPr/>
          <p:nvPr userDrawn="1"/>
        </p:nvSpPr>
        <p:spPr>
          <a:xfrm>
            <a:off x="0" y="256854"/>
            <a:ext cx="12192000" cy="721714"/>
          </a:xfrm>
          <a:prstGeom prst="rect">
            <a:avLst/>
          </a:prstGeom>
          <a:solidFill>
            <a:srgbClr val="001648"/>
          </a:solidFill>
          <a:ln>
            <a:solidFill>
              <a:srgbClr val="0016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0691" y="365125"/>
            <a:ext cx="11322121" cy="539001"/>
          </a:xfrm>
        </p:spPr>
        <p:txBody>
          <a:bodyPr>
            <a:normAutofit/>
          </a:bodyPr>
          <a:lstStyle>
            <a:lvl1pPr>
              <a:defRPr sz="40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00692" y="1262723"/>
            <a:ext cx="11322120" cy="4666115"/>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Number Placeholder 5"/>
          <p:cNvSpPr>
            <a:spLocks noGrp="1"/>
          </p:cNvSpPr>
          <p:nvPr>
            <p:ph type="sldNum" sz="quarter" idx="4"/>
          </p:nvPr>
        </p:nvSpPr>
        <p:spPr>
          <a:xfrm>
            <a:off x="64130" y="6344271"/>
            <a:ext cx="596774"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                        </a:t>
            </a:r>
            <a:fld id="{59498162-929A-4837-9CB7-1DDF87B9AD5C}" type="slidenum">
              <a:rPr lang="en-GB" smtClean="0"/>
              <a:pPr/>
              <a:t>‹Nr.›</a:t>
            </a:fld>
            <a:endParaRPr lang="en-GB" dirty="0"/>
          </a:p>
        </p:txBody>
      </p:sp>
      <p:sp>
        <p:nvSpPr>
          <p:cNvPr id="7" name="Date Placeholder 3"/>
          <p:cNvSpPr>
            <a:spLocks noGrp="1"/>
          </p:cNvSpPr>
          <p:nvPr>
            <p:ph type="dt" sz="half" idx="2"/>
          </p:nvPr>
        </p:nvSpPr>
        <p:spPr>
          <a:xfrm>
            <a:off x="838200" y="6356350"/>
            <a:ext cx="2870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t>17 November 2016    - Michael Bergmann</a:t>
            </a:r>
          </a:p>
        </p:txBody>
      </p:sp>
      <p:sp>
        <p:nvSpPr>
          <p:cNvPr id="10"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i="1" dirty="0"/>
              <a:t>IHO HSSC 8 , Monaco</a:t>
            </a:r>
            <a:endParaRPr lang="en-GB" dirty="0"/>
          </a:p>
        </p:txBody>
      </p:sp>
      <p:pic>
        <p:nvPicPr>
          <p:cNvPr id="8" name="Picture 7"/>
          <p:cNvPicPr>
            <a:picLocks noChangeAspect="1"/>
          </p:cNvPicPr>
          <p:nvPr userDrawn="1"/>
        </p:nvPicPr>
        <p:blipFill>
          <a:blip r:embed="rId2"/>
          <a:stretch>
            <a:fillRect/>
          </a:stretch>
        </p:blipFill>
        <p:spPr>
          <a:xfrm>
            <a:off x="10306690" y="6003280"/>
            <a:ext cx="1644722" cy="718195"/>
          </a:xfrm>
          <a:prstGeom prst="rect">
            <a:avLst/>
          </a:prstGeom>
        </p:spPr>
      </p:pic>
    </p:spTree>
    <p:extLst>
      <p:ext uri="{BB962C8B-B14F-4D97-AF65-F5344CB8AC3E}">
        <p14:creationId xmlns:p14="http://schemas.microsoft.com/office/powerpoint/2010/main" val="417089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991" y="2732925"/>
            <a:ext cx="9144000" cy="1146905"/>
          </a:xfrm>
        </p:spPr>
        <p:txBody>
          <a:bodyPr anchor="b"/>
          <a:lstStyle>
            <a:lvl1pPr algn="l">
              <a:defRPr sz="6000">
                <a:solidFill>
                  <a:schemeClr val="tx1">
                    <a:lumMod val="85000"/>
                    <a:lumOff val="15000"/>
                  </a:schemeClr>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28991" y="4025122"/>
            <a:ext cx="9144000" cy="1655762"/>
          </a:xfrm>
        </p:spPr>
        <p:txBody>
          <a:bodyPr/>
          <a:lstStyle>
            <a:lvl1pPr marL="0" indent="0" algn="l">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Picture 2" descr="http://cirm.org/images/cirm_header_imag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28773"/>
            <a:ext cx="12192001" cy="16526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11089710" y="415713"/>
            <a:ext cx="1102290" cy="1565754"/>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98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2796" y="3573377"/>
            <a:ext cx="10366408" cy="748364"/>
          </a:xfrm>
        </p:spPr>
        <p:txBody>
          <a:bodyPr anchor="b">
            <a:noAutofit/>
          </a:bodyPr>
          <a:lstStyle>
            <a:lvl1pPr algn="ctr">
              <a:defRPr sz="4800" baseline="0">
                <a:solidFill>
                  <a:schemeClr val="bg1"/>
                </a:solidFill>
                <a:latin typeface="+mn-lt"/>
                <a:cs typeface="Arial" panose="020B0604020202020204" pitchFamily="34" charset="0"/>
              </a:defRPr>
            </a:lvl1pPr>
          </a:lstStyle>
          <a:p>
            <a:r>
              <a:rPr lang="en-US" dirty="0"/>
              <a:t>Click to edit presentation title</a:t>
            </a:r>
            <a:endParaRPr lang="en-GB" dirty="0"/>
          </a:p>
        </p:txBody>
      </p:sp>
      <p:sp>
        <p:nvSpPr>
          <p:cNvPr id="3" name="Subtitle 2"/>
          <p:cNvSpPr>
            <a:spLocks noGrp="1"/>
          </p:cNvSpPr>
          <p:nvPr>
            <p:ph type="subTitle" idx="1" hasCustomPrompt="1"/>
          </p:nvPr>
        </p:nvSpPr>
        <p:spPr>
          <a:xfrm>
            <a:off x="356133" y="5082139"/>
            <a:ext cx="5739865" cy="1487103"/>
          </a:xfrm>
        </p:spPr>
        <p:txBody>
          <a:bodyPr>
            <a:normAutofit/>
          </a:bodyPr>
          <a:lstStyle>
            <a:lvl1pPr marL="0" indent="0" algn="l">
              <a:buNone/>
              <a:defRPr sz="1800" i="1" baseline="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a:p>
            <a:endParaRPr lang="en-US" dirty="0"/>
          </a:p>
          <a:p>
            <a:r>
              <a:rPr lang="en-US" i="1" dirty="0"/>
              <a:t>Event, location</a:t>
            </a:r>
            <a:endParaRPr lang="en-GB" dirty="0"/>
          </a:p>
        </p:txBody>
      </p:sp>
      <p:pic>
        <p:nvPicPr>
          <p:cNvPr id="19" name="Picture 18"/>
          <p:cNvPicPr>
            <a:picLocks noChangeAspect="1"/>
          </p:cNvPicPr>
          <p:nvPr userDrawn="1"/>
        </p:nvPicPr>
        <p:blipFill>
          <a:blip r:embed="rId3"/>
          <a:stretch>
            <a:fillRect/>
          </a:stretch>
        </p:blipFill>
        <p:spPr>
          <a:xfrm>
            <a:off x="4381520" y="1212635"/>
            <a:ext cx="3428959" cy="1363011"/>
          </a:xfrm>
          <a:prstGeom prst="rect">
            <a:avLst/>
          </a:prstGeom>
        </p:spPr>
      </p:pic>
    </p:spTree>
    <p:extLst>
      <p:ext uri="{BB962C8B-B14F-4D97-AF65-F5344CB8AC3E}">
        <p14:creationId xmlns:p14="http://schemas.microsoft.com/office/powerpoint/2010/main" val="97967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8400" b="11333"/>
          <a:stretch/>
        </p:blipFill>
        <p:spPr>
          <a:xfrm>
            <a:off x="0" y="1261872"/>
            <a:ext cx="12192000" cy="4818888"/>
          </a:xfrm>
          <a:prstGeom prst="rect">
            <a:avLst/>
          </a:prstGeom>
        </p:spPr>
      </p:pic>
      <p:sp>
        <p:nvSpPr>
          <p:cNvPr id="2" name="Title 1"/>
          <p:cNvSpPr>
            <a:spLocks noGrp="1"/>
          </p:cNvSpPr>
          <p:nvPr>
            <p:ph type="title" hasCustomPrompt="1"/>
          </p:nvPr>
        </p:nvSpPr>
        <p:spPr>
          <a:xfrm>
            <a:off x="831850" y="2997652"/>
            <a:ext cx="9120672" cy="814206"/>
          </a:xfrm>
        </p:spPr>
        <p:txBody>
          <a:bodyPr anchor="b">
            <a:normAutofit/>
          </a:bodyPr>
          <a:lstStyle>
            <a:lvl1pPr>
              <a:defRPr sz="4800">
                <a:solidFill>
                  <a:schemeClr val="bg1"/>
                </a:solidFill>
              </a:defRPr>
            </a:lvl1pPr>
          </a:lstStyle>
          <a:p>
            <a:r>
              <a:rPr lang="en-US" dirty="0"/>
              <a:t>Click to edit Section Header</a:t>
            </a:r>
            <a:endParaRPr lang="en-GB" dirty="0"/>
          </a:p>
        </p:txBody>
      </p:sp>
      <p:sp>
        <p:nvSpPr>
          <p:cNvPr id="3" name="Text Placeholder 2"/>
          <p:cNvSpPr>
            <a:spLocks noGrp="1"/>
          </p:cNvSpPr>
          <p:nvPr>
            <p:ph type="body" idx="1" hasCustomPrompt="1"/>
          </p:nvPr>
        </p:nvSpPr>
        <p:spPr>
          <a:xfrm>
            <a:off x="831850" y="3882285"/>
            <a:ext cx="9120672" cy="50378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Section sub-header</a:t>
            </a:r>
          </a:p>
        </p:txBody>
      </p:sp>
      <p:pic>
        <p:nvPicPr>
          <p:cNvPr id="16" name="Picture 15"/>
          <p:cNvPicPr>
            <a:picLocks noChangeAspect="1"/>
          </p:cNvPicPr>
          <p:nvPr userDrawn="1"/>
        </p:nvPicPr>
        <p:blipFill>
          <a:blip r:embed="rId3"/>
          <a:stretch>
            <a:fillRect/>
          </a:stretch>
        </p:blipFill>
        <p:spPr>
          <a:xfrm>
            <a:off x="10356783" y="4992462"/>
            <a:ext cx="1388404" cy="551890"/>
          </a:xfrm>
          <a:prstGeom prst="rect">
            <a:avLst/>
          </a:prstGeom>
        </p:spPr>
      </p:pic>
    </p:spTree>
    <p:extLst>
      <p:ext uri="{BB962C8B-B14F-4D97-AF65-F5344CB8AC3E}">
        <p14:creationId xmlns:p14="http://schemas.microsoft.com/office/powerpoint/2010/main" val="217232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90945"/>
          <a:stretch/>
        </p:blipFill>
        <p:spPr>
          <a:xfrm>
            <a:off x="105878" y="6358645"/>
            <a:ext cx="12192000" cy="561108"/>
          </a:xfrm>
          <a:prstGeom prst="rect">
            <a:avLst/>
          </a:prstGeom>
        </p:spPr>
      </p:pic>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87425"/>
          <a:stretch/>
        </p:blipFill>
        <p:spPr>
          <a:xfrm>
            <a:off x="0" y="0"/>
            <a:ext cx="12192000" cy="862445"/>
          </a:xfrm>
          <a:prstGeom prst="rect">
            <a:avLst/>
          </a:prstGeom>
        </p:spPr>
      </p:pic>
      <p:sp>
        <p:nvSpPr>
          <p:cNvPr id="2" name="Title 1"/>
          <p:cNvSpPr>
            <a:spLocks noGrp="1"/>
          </p:cNvSpPr>
          <p:nvPr>
            <p:ph type="title" hasCustomPrompt="1"/>
          </p:nvPr>
        </p:nvSpPr>
        <p:spPr>
          <a:xfrm>
            <a:off x="1135780" y="124691"/>
            <a:ext cx="9461635" cy="581891"/>
          </a:xfrm>
        </p:spPr>
        <p:txBody>
          <a:bodyPr>
            <a:normAutofit/>
          </a:bodyPr>
          <a:lstStyle>
            <a:lvl1pPr algn="ctr">
              <a:defRPr sz="4000">
                <a:solidFill>
                  <a:schemeClr val="bg1"/>
                </a:solidFill>
              </a:defRPr>
            </a:lvl1pPr>
          </a:lstStyle>
          <a:p>
            <a:r>
              <a:rPr lang="en-US" dirty="0"/>
              <a:t>Click to edit title</a:t>
            </a:r>
            <a:endParaRPr lang="en-GB" dirty="0"/>
          </a:p>
        </p:txBody>
      </p:sp>
      <p:sp>
        <p:nvSpPr>
          <p:cNvPr id="3" name="Content Placeholder 2"/>
          <p:cNvSpPr>
            <a:spLocks noGrp="1"/>
          </p:cNvSpPr>
          <p:nvPr>
            <p:ph idx="1" hasCustomPrompt="1"/>
          </p:nvPr>
        </p:nvSpPr>
        <p:spPr>
          <a:xfrm>
            <a:off x="442761" y="1453416"/>
            <a:ext cx="11198795" cy="4119612"/>
          </a:xfrm>
        </p:spPr>
        <p:txBody>
          <a:bodyPr/>
          <a:lstStyle>
            <a:lvl1pPr>
              <a:lnSpc>
                <a:spcPct val="100000"/>
              </a:lnSpc>
              <a:defRPr sz="3200">
                <a:solidFill>
                  <a:srgbClr val="001648"/>
                </a:solidFill>
              </a:defRPr>
            </a:lvl1pPr>
            <a:lvl2pPr>
              <a:lnSpc>
                <a:spcPct val="100000"/>
              </a:lnSpc>
              <a:defRPr sz="2800">
                <a:solidFill>
                  <a:srgbClr val="001648"/>
                </a:solidFill>
              </a:defRPr>
            </a:lvl2pPr>
            <a:lvl3pPr marL="1143000" indent="-228600">
              <a:lnSpc>
                <a:spcPct val="100000"/>
              </a:lnSpc>
              <a:buFont typeface="Wingdings" panose="05000000000000000000" pitchFamily="2" charset="2"/>
              <a:buChar char="Ø"/>
              <a:defRPr>
                <a:solidFill>
                  <a:srgbClr val="001648"/>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13" name="Picture 12"/>
          <p:cNvPicPr>
            <a:picLocks noChangeAspect="1"/>
          </p:cNvPicPr>
          <p:nvPr userDrawn="1"/>
        </p:nvPicPr>
        <p:blipFill>
          <a:blip r:embed="rId3"/>
          <a:stretch>
            <a:fillRect/>
          </a:stretch>
        </p:blipFill>
        <p:spPr>
          <a:xfrm>
            <a:off x="442761" y="6400801"/>
            <a:ext cx="760716" cy="302384"/>
          </a:xfrm>
          <a:prstGeom prst="rect">
            <a:avLst/>
          </a:prstGeom>
        </p:spPr>
      </p:pic>
      <p:sp>
        <p:nvSpPr>
          <p:cNvPr id="7" name="Date Placeholder 3">
            <a:extLst>
              <a:ext uri="{FF2B5EF4-FFF2-40B4-BE49-F238E27FC236}">
                <a16:creationId xmlns:a16="http://schemas.microsoft.com/office/drawing/2014/main" id="{21844322-EBBA-44D7-97CD-5C66CF788B3C}"/>
              </a:ext>
            </a:extLst>
          </p:cNvPr>
          <p:cNvSpPr>
            <a:spLocks noGrp="1"/>
          </p:cNvSpPr>
          <p:nvPr>
            <p:ph type="dt" sz="half" idx="4294967295"/>
          </p:nvPr>
        </p:nvSpPr>
        <p:spPr>
          <a:xfrm>
            <a:off x="4283242" y="6393383"/>
            <a:ext cx="2870200" cy="365125"/>
          </a:xfrm>
          <a:prstGeom prst="rect">
            <a:avLst/>
          </a:prstGeom>
        </p:spPr>
        <p:txBody>
          <a:bodyPr vert="horz" lIns="91440" tIns="45720" rIns="91440" bIns="45720" rtlCol="0" anchor="ctr"/>
          <a:lstStyle>
            <a:lvl1pPr algn="l">
              <a:defRPr sz="1200">
                <a:solidFill>
                  <a:schemeClr val="accent4">
                    <a:lumMod val="60000"/>
                    <a:lumOff val="40000"/>
                  </a:schemeClr>
                </a:solidFill>
              </a:defRPr>
            </a:lvl1pPr>
          </a:lstStyle>
          <a:p>
            <a:r>
              <a:rPr lang="en-GB" dirty="0"/>
              <a:t>May 2018    - Michael Bergmann</a:t>
            </a:r>
          </a:p>
        </p:txBody>
      </p:sp>
      <p:sp>
        <p:nvSpPr>
          <p:cNvPr id="8" name="Footer Placeholder 4">
            <a:extLst>
              <a:ext uri="{FF2B5EF4-FFF2-40B4-BE49-F238E27FC236}">
                <a16:creationId xmlns:a16="http://schemas.microsoft.com/office/drawing/2014/main" id="{AB5FDBB8-10E8-42D7-89A1-B179CD4D9965}"/>
              </a:ext>
            </a:extLst>
          </p:cNvPr>
          <p:cNvSpPr>
            <a:spLocks noGrp="1"/>
          </p:cNvSpPr>
          <p:nvPr>
            <p:ph type="ftr" sz="quarter" idx="4294967295"/>
          </p:nvPr>
        </p:nvSpPr>
        <p:spPr>
          <a:xfrm>
            <a:off x="8831847" y="6399072"/>
            <a:ext cx="3068855" cy="390324"/>
          </a:xfrm>
          <a:prstGeom prst="rect">
            <a:avLst/>
          </a:prstGeom>
        </p:spPr>
        <p:txBody>
          <a:bodyPr vert="horz" lIns="91440" tIns="45720" rIns="91440" bIns="45720" rtlCol="0" anchor="ctr"/>
          <a:lstStyle>
            <a:lvl1pPr algn="ctr">
              <a:defRPr sz="1200">
                <a:solidFill>
                  <a:schemeClr val="accent4">
                    <a:lumMod val="60000"/>
                    <a:lumOff val="40000"/>
                  </a:schemeClr>
                </a:solidFill>
              </a:defRPr>
            </a:lvl1pPr>
          </a:lstStyle>
          <a:p>
            <a:r>
              <a:rPr lang="en-US" b="1" i="1" dirty="0"/>
              <a:t>IHO HSSC 10 , </a:t>
            </a:r>
            <a:r>
              <a:rPr lang="en-US" b="1" i="1" dirty="0" err="1"/>
              <a:t>Warnemünde</a:t>
            </a:r>
            <a:endParaRPr lang="en-GB" dirty="0"/>
          </a:p>
        </p:txBody>
      </p:sp>
    </p:spTree>
    <p:extLst>
      <p:ext uri="{BB962C8B-B14F-4D97-AF65-F5344CB8AC3E}">
        <p14:creationId xmlns:p14="http://schemas.microsoft.com/office/powerpoint/2010/main" val="17960971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End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2796" y="3573377"/>
            <a:ext cx="10366408" cy="748364"/>
          </a:xfrm>
        </p:spPr>
        <p:txBody>
          <a:bodyPr anchor="b">
            <a:noAutofit/>
          </a:bodyPr>
          <a:lstStyle>
            <a:lvl1pPr algn="ctr">
              <a:defRPr sz="4800" baseline="0">
                <a:solidFill>
                  <a:schemeClr val="bg1"/>
                </a:solidFill>
                <a:latin typeface="+mn-lt"/>
                <a:cs typeface="Arial" panose="020B0604020202020204" pitchFamily="34" charset="0"/>
              </a:defRPr>
            </a:lvl1pPr>
          </a:lstStyle>
          <a:p>
            <a:r>
              <a:rPr lang="en-US" dirty="0"/>
              <a:t>Click to edit finishing slide</a:t>
            </a:r>
            <a:endParaRPr lang="en-GB" dirty="0"/>
          </a:p>
        </p:txBody>
      </p:sp>
      <p:sp>
        <p:nvSpPr>
          <p:cNvPr id="3" name="Subtitle 2"/>
          <p:cNvSpPr>
            <a:spLocks noGrp="1"/>
          </p:cNvSpPr>
          <p:nvPr>
            <p:ph type="subTitle" idx="1" hasCustomPrompt="1"/>
          </p:nvPr>
        </p:nvSpPr>
        <p:spPr>
          <a:xfrm>
            <a:off x="356133" y="5082139"/>
            <a:ext cx="5739865" cy="1487103"/>
          </a:xfrm>
        </p:spPr>
        <p:txBody>
          <a:bodyPr>
            <a:normAutofit/>
          </a:bodyPr>
          <a:lstStyle>
            <a:lvl1pPr marL="0" indent="0" algn="l">
              <a:buNone/>
              <a:defRPr sz="1800" i="1" baseline="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 name and contact details</a:t>
            </a:r>
          </a:p>
        </p:txBody>
      </p:sp>
      <p:pic>
        <p:nvPicPr>
          <p:cNvPr id="19" name="Picture 18"/>
          <p:cNvPicPr>
            <a:picLocks noChangeAspect="1"/>
          </p:cNvPicPr>
          <p:nvPr userDrawn="1"/>
        </p:nvPicPr>
        <p:blipFill>
          <a:blip r:embed="rId3"/>
          <a:stretch>
            <a:fillRect/>
          </a:stretch>
        </p:blipFill>
        <p:spPr>
          <a:xfrm>
            <a:off x="4381520" y="1531039"/>
            <a:ext cx="3428959" cy="1363011"/>
          </a:xfrm>
          <a:prstGeom prst="rect">
            <a:avLst/>
          </a:prstGeom>
        </p:spPr>
      </p:pic>
    </p:spTree>
    <p:extLst>
      <p:ext uri="{BB962C8B-B14F-4D97-AF65-F5344CB8AC3E}">
        <p14:creationId xmlns:p14="http://schemas.microsoft.com/office/powerpoint/2010/main" val="389575361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                        </a:t>
            </a:r>
            <a:fld id="{59498162-929A-4837-9CB7-1DDF87B9AD5C}" type="slidenum">
              <a:rPr lang="en-GB" smtClean="0"/>
              <a:pPr/>
              <a:t>‹Nr.›</a:t>
            </a:fld>
            <a:endParaRPr lang="en-GB" dirty="0"/>
          </a:p>
        </p:txBody>
      </p:sp>
      <p:sp>
        <p:nvSpPr>
          <p:cNvPr id="7" name="Date Placeholder 3"/>
          <p:cNvSpPr>
            <a:spLocks noGrp="1"/>
          </p:cNvSpPr>
          <p:nvPr>
            <p:ph type="dt" sz="half" idx="2"/>
          </p:nvPr>
        </p:nvSpPr>
        <p:spPr>
          <a:xfrm>
            <a:off x="838200" y="6356350"/>
            <a:ext cx="2870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t>17 November 2016    - Michael Bergmann</a:t>
            </a: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i="1" dirty="0"/>
              <a:t>IHO HSSC 8 , Monaco</a:t>
            </a:r>
            <a:endParaRPr lang="en-GB" dirty="0"/>
          </a:p>
        </p:txBody>
      </p:sp>
    </p:spTree>
    <p:extLst>
      <p:ext uri="{BB962C8B-B14F-4D97-AF65-F5344CB8AC3E}">
        <p14:creationId xmlns:p14="http://schemas.microsoft.com/office/powerpoint/2010/main" val="3500789830"/>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ctrTitle"/>
          </p:nvPr>
        </p:nvSpPr>
        <p:spPr/>
        <p:txBody>
          <a:bodyPr>
            <a:normAutofit fontScale="90000"/>
          </a:bodyPr>
          <a:lstStyle/>
          <a:p>
            <a:br>
              <a:rPr lang="en-US" dirty="0"/>
            </a:br>
            <a:br>
              <a:rPr lang="en-US" sz="4000" dirty="0"/>
            </a:br>
            <a:r>
              <a:rPr lang="en-US" sz="4000" dirty="0"/>
              <a:t>Activities affecting HSSC </a:t>
            </a:r>
            <a:endParaRPr lang="en-US" altLang="en-US" sz="3600" dirty="0">
              <a:ea typeface="ＭＳ Ｐゴシック" pitchFamily="34" charset="-128"/>
            </a:endParaRPr>
          </a:p>
        </p:txBody>
      </p:sp>
      <p:sp>
        <p:nvSpPr>
          <p:cNvPr id="27653" name="Rectangle 6"/>
          <p:cNvSpPr>
            <a:spLocks noChangeArrowheads="1"/>
          </p:cNvSpPr>
          <p:nvPr/>
        </p:nvSpPr>
        <p:spPr bwMode="auto">
          <a:xfrm>
            <a:off x="474134" y="1257301"/>
            <a:ext cx="184731" cy="461665"/>
          </a:xfrm>
          <a:prstGeom prst="rect">
            <a:avLst/>
          </a:prstGeom>
          <a:noFill/>
          <a:ln w="12700">
            <a:noFill/>
            <a:miter lim="800000"/>
            <a:headEnd type="none" w="sm" len="sm"/>
            <a:tailEnd type="none" w="sm" len="sm"/>
          </a:ln>
        </p:spPr>
        <p:txBody>
          <a:bodyPr wrap="none">
            <a:spAutoFit/>
          </a:bodyPr>
          <a:lstStyle/>
          <a:p>
            <a:pPr algn="l">
              <a:defRPr/>
            </a:pPr>
            <a:endParaRPr lang="en-US" sz="2400" b="1" dirty="0">
              <a:latin typeface="Arial" charset="0"/>
              <a:ea typeface="+mn-ea"/>
            </a:endParaRPr>
          </a:p>
        </p:txBody>
      </p:sp>
      <p:sp>
        <p:nvSpPr>
          <p:cNvPr id="6" name="Rectangle 5"/>
          <p:cNvSpPr txBox="1">
            <a:spLocks noChangeArrowheads="1"/>
          </p:cNvSpPr>
          <p:nvPr/>
        </p:nvSpPr>
        <p:spPr bwMode="auto">
          <a:xfrm>
            <a:off x="129199" y="4837296"/>
            <a:ext cx="11379200" cy="1403461"/>
          </a:xfrm>
          <a:prstGeom prst="rect">
            <a:avLst/>
          </a:prstGeom>
          <a:noFill/>
          <a:ln w="9525">
            <a:noFill/>
            <a:miter lim="800000"/>
            <a:headEnd/>
            <a:tailEnd/>
          </a:ln>
        </p:spPr>
        <p:txBody>
          <a:bodyPr lIns="0" tIns="0" rIns="0" bIns="0">
            <a:spAutoFit/>
          </a:bodyPr>
          <a:lstStyle/>
          <a:p>
            <a:pPr defTabSz="820738" eaLnBrk="0" hangingPunct="0">
              <a:spcBef>
                <a:spcPct val="20000"/>
              </a:spcBef>
              <a:buClr>
                <a:schemeClr val="tx1"/>
              </a:buClr>
            </a:pPr>
            <a:r>
              <a:rPr lang="en-US" sz="2400" b="1" dirty="0">
                <a:solidFill>
                  <a:schemeClr val="accent4">
                    <a:lumMod val="60000"/>
                    <a:lumOff val="40000"/>
                  </a:schemeClr>
                </a:solidFill>
              </a:rPr>
              <a:t>Michael Bergmann</a:t>
            </a:r>
          </a:p>
          <a:p>
            <a:pPr defTabSz="820738" eaLnBrk="0" hangingPunct="0">
              <a:spcBef>
                <a:spcPct val="20000"/>
              </a:spcBef>
              <a:buClr>
                <a:schemeClr val="tx1"/>
              </a:buClr>
            </a:pPr>
            <a:r>
              <a:rPr lang="en-US" sz="2400" dirty="0">
                <a:solidFill>
                  <a:schemeClr val="accent4">
                    <a:lumMod val="60000"/>
                    <a:lumOff val="40000"/>
                  </a:schemeClr>
                </a:solidFill>
              </a:rPr>
              <a:t>Director CIRM</a:t>
            </a:r>
          </a:p>
          <a:p>
            <a:pPr algn="l" defTabSz="820738" eaLnBrk="0" hangingPunct="0">
              <a:spcBef>
                <a:spcPct val="20000"/>
              </a:spcBef>
              <a:buClr>
                <a:schemeClr val="tx1"/>
              </a:buClr>
              <a:buFont typeface="Wingdings" pitchFamily="2" charset="2"/>
              <a:buNone/>
            </a:pPr>
            <a:endParaRPr lang="en-US" sz="800" dirty="0">
              <a:solidFill>
                <a:schemeClr val="accent4">
                  <a:lumMod val="60000"/>
                  <a:lumOff val="40000"/>
                </a:schemeClr>
              </a:solidFill>
            </a:endParaRPr>
          </a:p>
          <a:p>
            <a:pPr algn="l" defTabSz="820738" eaLnBrk="0" hangingPunct="0">
              <a:spcBef>
                <a:spcPct val="20000"/>
              </a:spcBef>
              <a:buClr>
                <a:schemeClr val="tx1"/>
              </a:buClr>
              <a:buFont typeface="Wingdings" pitchFamily="2" charset="2"/>
              <a:buNone/>
            </a:pPr>
            <a:r>
              <a:rPr lang="en-US" sz="2400" dirty="0">
                <a:solidFill>
                  <a:schemeClr val="accent4">
                    <a:lumMod val="60000"/>
                    <a:lumOff val="40000"/>
                  </a:schemeClr>
                </a:solidFill>
              </a:rPr>
              <a:t>May 2018</a:t>
            </a:r>
          </a:p>
        </p:txBody>
      </p:sp>
    </p:spTree>
    <p:extLst>
      <p:ext uri="{BB962C8B-B14F-4D97-AF65-F5344CB8AC3E}">
        <p14:creationId xmlns:p14="http://schemas.microsoft.com/office/powerpoint/2010/main" val="76028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Overview of the CIRM S-Mode proposal</a:t>
            </a:r>
          </a:p>
        </p:txBody>
      </p:sp>
      <p:sp>
        <p:nvSpPr>
          <p:cNvPr id="3" name="Content Placeholder 2"/>
          <p:cNvSpPr>
            <a:spLocks noGrp="1"/>
          </p:cNvSpPr>
          <p:nvPr>
            <p:ph idx="1"/>
          </p:nvPr>
        </p:nvSpPr>
        <p:spPr>
          <a:xfrm>
            <a:off x="442761" y="1453415"/>
            <a:ext cx="11198795" cy="4437245"/>
          </a:xfrm>
        </p:spPr>
        <p:txBody>
          <a:bodyPr>
            <a:normAutofit/>
          </a:bodyPr>
          <a:lstStyle/>
          <a:p>
            <a:pPr marL="0" indent="0">
              <a:spcBef>
                <a:spcPts val="0"/>
              </a:spcBef>
              <a:spcAft>
                <a:spcPts val="2500"/>
              </a:spcAft>
              <a:buNone/>
            </a:pPr>
            <a:r>
              <a:rPr lang="en-GB" sz="2800" dirty="0"/>
              <a:t>Drafted by CIRM S-Mode Working Group… </a:t>
            </a:r>
          </a:p>
          <a:p>
            <a:pPr marL="0" indent="0">
              <a:spcBef>
                <a:spcPts val="0"/>
              </a:spcBef>
              <a:spcAft>
                <a:spcPts val="2500"/>
              </a:spcAft>
              <a:buNone/>
            </a:pPr>
            <a:r>
              <a:rPr lang="en-GB" sz="2800" dirty="0"/>
              <a:t>Four appendices contain practical requirements covering:</a:t>
            </a:r>
          </a:p>
          <a:p>
            <a:pPr marL="628650" lvl="0" indent="-363538">
              <a:spcBef>
                <a:spcPts val="0"/>
              </a:spcBef>
              <a:spcAft>
                <a:spcPts val="2500"/>
              </a:spcAft>
              <a:buFont typeface="Wingdings" panose="05000000000000000000" pitchFamily="2" charset="2"/>
              <a:buChar char="Ø"/>
            </a:pPr>
            <a:r>
              <a:rPr lang="en-GB" sz="2800" dirty="0"/>
              <a:t>Standard &amp; user settings</a:t>
            </a:r>
          </a:p>
          <a:p>
            <a:pPr marL="628650" lvl="0" indent="-363538">
              <a:spcBef>
                <a:spcPts val="0"/>
              </a:spcBef>
              <a:spcAft>
                <a:spcPts val="2500"/>
              </a:spcAft>
              <a:buFont typeface="Wingdings" panose="05000000000000000000" pitchFamily="2" charset="2"/>
              <a:buChar char="Ø"/>
            </a:pPr>
            <a:r>
              <a:rPr lang="en-GB" sz="2800" dirty="0"/>
              <a:t>Terminology, abbreviations, icons (Hot Keys &amp; Shortcuts)</a:t>
            </a:r>
          </a:p>
          <a:p>
            <a:pPr marL="628650" lvl="0" indent="-363538">
              <a:spcBef>
                <a:spcPts val="0"/>
              </a:spcBef>
              <a:spcAft>
                <a:spcPts val="2500"/>
              </a:spcAft>
              <a:buFont typeface="Wingdings" panose="05000000000000000000" pitchFamily="2" charset="2"/>
              <a:buChar char="Ø"/>
            </a:pPr>
            <a:r>
              <a:rPr lang="en-GB" sz="2800" dirty="0"/>
              <a:t>Logical grouping of related information</a:t>
            </a:r>
          </a:p>
          <a:p>
            <a:pPr marL="628650" lvl="0" indent="-363538">
              <a:spcBef>
                <a:spcPts val="0"/>
              </a:spcBef>
              <a:spcAft>
                <a:spcPts val="2500"/>
              </a:spcAft>
              <a:buFont typeface="Wingdings" panose="05000000000000000000" pitchFamily="2" charset="2"/>
              <a:buChar char="Ø"/>
            </a:pPr>
            <a:r>
              <a:rPr lang="en-GB" sz="2800" dirty="0"/>
              <a:t>Access requirements for essential information and functions</a:t>
            </a:r>
          </a:p>
        </p:txBody>
      </p:sp>
      <p:sp>
        <p:nvSpPr>
          <p:cNvPr id="4" name="Date Placeholder 3">
            <a:extLst>
              <a:ext uri="{FF2B5EF4-FFF2-40B4-BE49-F238E27FC236}">
                <a16:creationId xmlns:a16="http://schemas.microsoft.com/office/drawing/2014/main" id="{0B5AB160-69A1-4839-9578-7BD797A29CA0}"/>
              </a:ext>
            </a:extLst>
          </p:cNvPr>
          <p:cNvSpPr>
            <a:spLocks noGrp="1"/>
          </p:cNvSpPr>
          <p:nvPr>
            <p:ph type="dt" sz="half" idx="4294967295"/>
          </p:nvPr>
        </p:nvSpPr>
        <p:spPr>
          <a:xfrm>
            <a:off x="4283242" y="6393383"/>
            <a:ext cx="2870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solidFill>
                  <a:schemeClr val="accent4">
                    <a:lumMod val="60000"/>
                    <a:lumOff val="40000"/>
                  </a:schemeClr>
                </a:solidFill>
              </a:rPr>
              <a:t>May 2018    - Michael Bergmann</a:t>
            </a:r>
          </a:p>
        </p:txBody>
      </p:sp>
      <p:sp>
        <p:nvSpPr>
          <p:cNvPr id="5" name="Footer Placeholder 4">
            <a:extLst>
              <a:ext uri="{FF2B5EF4-FFF2-40B4-BE49-F238E27FC236}">
                <a16:creationId xmlns:a16="http://schemas.microsoft.com/office/drawing/2014/main" id="{714F2892-FE79-46A0-854E-D3E9246969C3}"/>
              </a:ext>
            </a:extLst>
          </p:cNvPr>
          <p:cNvSpPr>
            <a:spLocks noGrp="1"/>
          </p:cNvSpPr>
          <p:nvPr>
            <p:ph type="ftr" sz="quarter" idx="4294967295"/>
          </p:nvPr>
        </p:nvSpPr>
        <p:spPr>
          <a:xfrm>
            <a:off x="8831847" y="6399072"/>
            <a:ext cx="3068855" cy="39032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i="1" dirty="0">
                <a:solidFill>
                  <a:schemeClr val="accent4">
                    <a:lumMod val="60000"/>
                    <a:lumOff val="40000"/>
                  </a:schemeClr>
                </a:solidFill>
              </a:rPr>
              <a:t>IHO HSSC 10 , </a:t>
            </a:r>
            <a:r>
              <a:rPr lang="en-US" b="1" i="1" dirty="0" err="1">
                <a:solidFill>
                  <a:schemeClr val="accent4">
                    <a:lumMod val="60000"/>
                    <a:lumOff val="40000"/>
                  </a:schemeClr>
                </a:solidFill>
              </a:rPr>
              <a:t>Warnemünde</a:t>
            </a:r>
            <a:endParaRPr lang="en-GB" dirty="0">
              <a:solidFill>
                <a:schemeClr val="accent4">
                  <a:lumMod val="60000"/>
                  <a:lumOff val="40000"/>
                </a:schemeClr>
              </a:solidFill>
            </a:endParaRPr>
          </a:p>
        </p:txBody>
      </p:sp>
    </p:spTree>
    <p:extLst>
      <p:ext uri="{BB962C8B-B14F-4D97-AF65-F5344CB8AC3E}">
        <p14:creationId xmlns:p14="http://schemas.microsoft.com/office/powerpoint/2010/main" val="3617439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p>
        </p:txBody>
      </p:sp>
      <p:sp>
        <p:nvSpPr>
          <p:cNvPr id="3" name="Subtitle 2"/>
          <p:cNvSpPr>
            <a:spLocks noGrp="1"/>
          </p:cNvSpPr>
          <p:nvPr>
            <p:ph type="subTitle" idx="1"/>
          </p:nvPr>
        </p:nvSpPr>
        <p:spPr/>
        <p:txBody>
          <a:bodyPr/>
          <a:lstStyle/>
          <a:p>
            <a:pPr algn="ctr"/>
            <a:r>
              <a:rPr lang="en-GB" dirty="0">
                <a:solidFill>
                  <a:schemeClr val="accent4">
                    <a:lumMod val="60000"/>
                    <a:lumOff val="40000"/>
                  </a:schemeClr>
                </a:solidFill>
              </a:rPr>
              <a:t>Michael Bergmann</a:t>
            </a:r>
          </a:p>
          <a:p>
            <a:pPr algn="ctr"/>
            <a:r>
              <a:rPr lang="en-US" dirty="0">
                <a:solidFill>
                  <a:schemeClr val="accent4">
                    <a:lumMod val="60000"/>
                    <a:lumOff val="40000"/>
                  </a:schemeClr>
                </a:solidFill>
              </a:rPr>
              <a:t>michael.bergmann@bergmann-marine.com</a:t>
            </a:r>
          </a:p>
        </p:txBody>
      </p:sp>
    </p:spTree>
    <p:extLst>
      <p:ext uri="{BB962C8B-B14F-4D97-AF65-F5344CB8AC3E}">
        <p14:creationId xmlns:p14="http://schemas.microsoft.com/office/powerpoint/2010/main" val="1771601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DE" dirty="0" err="1"/>
              <a:t>Overview</a:t>
            </a:r>
            <a:endParaRPr lang="en-US" dirty="0"/>
          </a:p>
        </p:txBody>
      </p:sp>
      <p:sp>
        <p:nvSpPr>
          <p:cNvPr id="5" name="Content Placeholder 4"/>
          <p:cNvSpPr>
            <a:spLocks noGrp="1"/>
          </p:cNvSpPr>
          <p:nvPr>
            <p:ph idx="1"/>
          </p:nvPr>
        </p:nvSpPr>
        <p:spPr/>
        <p:txBody>
          <a:bodyPr/>
          <a:lstStyle/>
          <a:p>
            <a:pPr>
              <a:spcAft>
                <a:spcPts val="1200"/>
              </a:spcAft>
            </a:pPr>
            <a:r>
              <a:rPr lang="de-DE" dirty="0"/>
              <a:t>ECDIS </a:t>
            </a:r>
            <a:r>
              <a:rPr lang="de-DE" dirty="0" err="1"/>
              <a:t>Aspects</a:t>
            </a:r>
            <a:endParaRPr lang="en-US" dirty="0"/>
          </a:p>
          <a:p>
            <a:pPr>
              <a:spcAft>
                <a:spcPts val="1200"/>
              </a:spcAft>
            </a:pPr>
            <a:r>
              <a:rPr lang="de-DE" dirty="0" err="1"/>
              <a:t>Cyber</a:t>
            </a:r>
            <a:r>
              <a:rPr lang="de-DE" dirty="0"/>
              <a:t> Risk Management</a:t>
            </a:r>
          </a:p>
          <a:p>
            <a:pPr>
              <a:spcAft>
                <a:spcPts val="1200"/>
              </a:spcAft>
            </a:pPr>
            <a:r>
              <a:rPr lang="de-DE" dirty="0"/>
              <a:t>S-Mode</a:t>
            </a:r>
          </a:p>
        </p:txBody>
      </p:sp>
      <p:sp>
        <p:nvSpPr>
          <p:cNvPr id="8" name="Slide Number Placeholder 5"/>
          <p:cNvSpPr>
            <a:spLocks noGrp="1"/>
          </p:cNvSpPr>
          <p:nvPr>
            <p:ph type="sldNum" sz="quarter" idx="4294967295"/>
          </p:nvPr>
        </p:nvSpPr>
        <p:spPr>
          <a:xfrm>
            <a:off x="0" y="6402388"/>
            <a:ext cx="596900" cy="365125"/>
          </a:xfrm>
          <a:prstGeom prst="rect">
            <a:avLst/>
          </a:prstGeom>
          <a:noFill/>
        </p:spPr>
        <p:txBody>
          <a:bodyPr vert="horz" lIns="91440" tIns="45720" rIns="91440" bIns="45720" rtlCol="0" anchor="ctr"/>
          <a:lstStyle>
            <a:lvl1pPr algn="r">
              <a:defRPr sz="1200">
                <a:solidFill>
                  <a:schemeClr val="tx1">
                    <a:tint val="75000"/>
                  </a:schemeClr>
                </a:solidFill>
              </a:defRPr>
            </a:lvl1pPr>
          </a:lstStyle>
          <a:p>
            <a:r>
              <a:rPr lang="en-GB" dirty="0"/>
              <a:t>                        2</a:t>
            </a:r>
          </a:p>
        </p:txBody>
      </p:sp>
      <p:sp>
        <p:nvSpPr>
          <p:cNvPr id="9" name="Date Placeholder 3">
            <a:extLst>
              <a:ext uri="{FF2B5EF4-FFF2-40B4-BE49-F238E27FC236}">
                <a16:creationId xmlns:a16="http://schemas.microsoft.com/office/drawing/2014/main" id="{8D6389CB-3A35-4CE3-AE8A-03436C15B66B}"/>
              </a:ext>
            </a:extLst>
          </p:cNvPr>
          <p:cNvSpPr>
            <a:spLocks noGrp="1"/>
          </p:cNvSpPr>
          <p:nvPr>
            <p:ph type="dt" sz="half" idx="4294967295"/>
          </p:nvPr>
        </p:nvSpPr>
        <p:spPr>
          <a:xfrm>
            <a:off x="4283242" y="6393383"/>
            <a:ext cx="2870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solidFill>
                  <a:schemeClr val="accent4">
                    <a:lumMod val="60000"/>
                    <a:lumOff val="40000"/>
                  </a:schemeClr>
                </a:solidFill>
              </a:rPr>
              <a:t>May 2018    - Michael Bergmann</a:t>
            </a:r>
          </a:p>
        </p:txBody>
      </p:sp>
      <p:sp>
        <p:nvSpPr>
          <p:cNvPr id="10" name="Footer Placeholder 4">
            <a:extLst>
              <a:ext uri="{FF2B5EF4-FFF2-40B4-BE49-F238E27FC236}">
                <a16:creationId xmlns:a16="http://schemas.microsoft.com/office/drawing/2014/main" id="{42CD3821-D935-4CE8-BB47-7AEE784BC4BC}"/>
              </a:ext>
            </a:extLst>
          </p:cNvPr>
          <p:cNvSpPr>
            <a:spLocks noGrp="1"/>
          </p:cNvSpPr>
          <p:nvPr>
            <p:ph type="ftr" sz="quarter" idx="4294967295"/>
          </p:nvPr>
        </p:nvSpPr>
        <p:spPr>
          <a:xfrm>
            <a:off x="8831847" y="6399072"/>
            <a:ext cx="3068855" cy="39032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i="1" dirty="0">
                <a:solidFill>
                  <a:schemeClr val="accent4">
                    <a:lumMod val="60000"/>
                    <a:lumOff val="40000"/>
                  </a:schemeClr>
                </a:solidFill>
              </a:rPr>
              <a:t>IHO HSSC 10 , </a:t>
            </a:r>
            <a:r>
              <a:rPr lang="en-US" b="1" i="1" dirty="0" err="1">
                <a:solidFill>
                  <a:schemeClr val="accent4">
                    <a:lumMod val="60000"/>
                    <a:lumOff val="40000"/>
                  </a:schemeClr>
                </a:solidFill>
              </a:rPr>
              <a:t>Warnemünde</a:t>
            </a:r>
            <a:endParaRPr lang="en-GB" dirty="0">
              <a:solidFill>
                <a:schemeClr val="accent4">
                  <a:lumMod val="60000"/>
                  <a:lumOff val="40000"/>
                </a:schemeClr>
              </a:solidFill>
            </a:endParaRPr>
          </a:p>
        </p:txBody>
      </p:sp>
    </p:spTree>
    <p:extLst>
      <p:ext uri="{BB962C8B-B14F-4D97-AF65-F5344CB8AC3E}">
        <p14:creationId xmlns:p14="http://schemas.microsoft.com/office/powerpoint/2010/main" val="312392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Who are CIRM?</a:t>
            </a:r>
          </a:p>
        </p:txBody>
      </p:sp>
      <p:sp>
        <p:nvSpPr>
          <p:cNvPr id="3" name="Content Placeholder 2"/>
          <p:cNvSpPr>
            <a:spLocks noGrp="1"/>
          </p:cNvSpPr>
          <p:nvPr>
            <p:ph idx="1"/>
          </p:nvPr>
        </p:nvSpPr>
        <p:spPr/>
        <p:txBody>
          <a:bodyPr>
            <a:normAutofit/>
          </a:bodyPr>
          <a:lstStyle/>
          <a:p>
            <a:pPr>
              <a:lnSpc>
                <a:spcPct val="100000"/>
              </a:lnSpc>
            </a:pPr>
            <a:r>
              <a:rPr lang="en-GB" sz="2400" dirty="0"/>
              <a:t>CIRM (Comité International Radio-Maritime) is a non-profit trade association</a:t>
            </a:r>
          </a:p>
          <a:p>
            <a:pPr>
              <a:lnSpc>
                <a:spcPct val="100000"/>
              </a:lnSpc>
            </a:pPr>
            <a:r>
              <a:rPr lang="en-GB" sz="2400" dirty="0"/>
              <a:t>We are an </a:t>
            </a:r>
            <a:r>
              <a:rPr lang="en-GB" sz="2400" b="1" dirty="0"/>
              <a:t>NGO</a:t>
            </a:r>
            <a:r>
              <a:rPr lang="en-GB" sz="2400" dirty="0"/>
              <a:t> in consultative status to the International Maritime Organisation</a:t>
            </a:r>
          </a:p>
          <a:p>
            <a:pPr>
              <a:lnSpc>
                <a:spcPct val="100000"/>
              </a:lnSpc>
            </a:pPr>
            <a:r>
              <a:rPr lang="en-GB" sz="2400" dirty="0"/>
              <a:t>More than 100 members from across marine electronics industry</a:t>
            </a:r>
          </a:p>
          <a:p>
            <a:pPr>
              <a:lnSpc>
                <a:spcPct val="100000"/>
              </a:lnSpc>
            </a:pPr>
            <a:r>
              <a:rPr lang="en-GB" sz="2400" dirty="0"/>
              <a:t>Our technical scope is navigation and radiocommunication equipment and systems</a:t>
            </a:r>
          </a:p>
        </p:txBody>
      </p:sp>
      <p:sp>
        <p:nvSpPr>
          <p:cNvPr id="31" name="Slide Number Placeholder 5"/>
          <p:cNvSpPr>
            <a:spLocks noGrp="1"/>
          </p:cNvSpPr>
          <p:nvPr>
            <p:ph type="sldNum" sz="quarter" idx="4294967295"/>
          </p:nvPr>
        </p:nvSpPr>
        <p:spPr>
          <a:xfrm>
            <a:off x="0" y="6445250"/>
            <a:ext cx="596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                        </a:t>
            </a:r>
            <a:fld id="{59498162-929A-4837-9CB7-1DDF87B9AD5C}" type="slidenum">
              <a:rPr lang="en-GB" smtClean="0"/>
              <a:pPr/>
              <a:t>3</a:t>
            </a:fld>
            <a:endParaRPr lang="en-GB" dirty="0"/>
          </a:p>
        </p:txBody>
      </p:sp>
      <p:sp>
        <p:nvSpPr>
          <p:cNvPr id="10" name="Date Placeholder 3">
            <a:extLst>
              <a:ext uri="{FF2B5EF4-FFF2-40B4-BE49-F238E27FC236}">
                <a16:creationId xmlns:a16="http://schemas.microsoft.com/office/drawing/2014/main" id="{5E8083F5-DBD3-4F45-BDAD-50374901784B}"/>
              </a:ext>
            </a:extLst>
          </p:cNvPr>
          <p:cNvSpPr>
            <a:spLocks noGrp="1"/>
          </p:cNvSpPr>
          <p:nvPr>
            <p:ph type="dt" sz="half" idx="4294967295"/>
          </p:nvPr>
        </p:nvSpPr>
        <p:spPr>
          <a:xfrm>
            <a:off x="4283242" y="6393383"/>
            <a:ext cx="2870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solidFill>
                  <a:schemeClr val="accent4">
                    <a:lumMod val="60000"/>
                    <a:lumOff val="40000"/>
                  </a:schemeClr>
                </a:solidFill>
              </a:rPr>
              <a:t>May 2018    - Michael Bergmann</a:t>
            </a:r>
          </a:p>
        </p:txBody>
      </p:sp>
      <p:sp>
        <p:nvSpPr>
          <p:cNvPr id="11" name="Footer Placeholder 4">
            <a:extLst>
              <a:ext uri="{FF2B5EF4-FFF2-40B4-BE49-F238E27FC236}">
                <a16:creationId xmlns:a16="http://schemas.microsoft.com/office/drawing/2014/main" id="{4B04C775-813C-4740-A943-0B91176249B2}"/>
              </a:ext>
            </a:extLst>
          </p:cNvPr>
          <p:cNvSpPr>
            <a:spLocks noGrp="1"/>
          </p:cNvSpPr>
          <p:nvPr>
            <p:ph type="ftr" sz="quarter" idx="4294967295"/>
          </p:nvPr>
        </p:nvSpPr>
        <p:spPr>
          <a:xfrm>
            <a:off x="8831847" y="6399072"/>
            <a:ext cx="3068855" cy="39032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i="1" dirty="0">
                <a:solidFill>
                  <a:schemeClr val="accent4">
                    <a:lumMod val="60000"/>
                    <a:lumOff val="40000"/>
                  </a:schemeClr>
                </a:solidFill>
              </a:rPr>
              <a:t>IHO HSSC 10 , </a:t>
            </a:r>
            <a:r>
              <a:rPr lang="en-US" b="1" i="1" dirty="0" err="1">
                <a:solidFill>
                  <a:schemeClr val="accent4">
                    <a:lumMod val="60000"/>
                    <a:lumOff val="40000"/>
                  </a:schemeClr>
                </a:solidFill>
              </a:rPr>
              <a:t>Warnemünde</a:t>
            </a:r>
            <a:endParaRPr lang="en-GB" dirty="0">
              <a:solidFill>
                <a:schemeClr val="accent4">
                  <a:lumMod val="60000"/>
                  <a:lumOff val="4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475" y="3400125"/>
            <a:ext cx="3814973" cy="2861230"/>
          </a:xfrm>
          <a:prstGeom prst="rect">
            <a:avLst/>
          </a:prstGeom>
        </p:spPr>
      </p:pic>
    </p:spTree>
    <p:extLst>
      <p:ext uri="{BB962C8B-B14F-4D97-AF65-F5344CB8AC3E}">
        <p14:creationId xmlns:p14="http://schemas.microsoft.com/office/powerpoint/2010/main" val="508464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ECDIS Aspects</a:t>
            </a:r>
          </a:p>
        </p:txBody>
      </p:sp>
      <p:sp>
        <p:nvSpPr>
          <p:cNvPr id="3" name="Inhaltsplatzhalter 2">
            <a:extLst>
              <a:ext uri="{FF2B5EF4-FFF2-40B4-BE49-F238E27FC236}">
                <a16:creationId xmlns:a16="http://schemas.microsoft.com/office/drawing/2014/main" id="{AD9ECF76-908E-42D9-B12C-EF87DBFE57CF}"/>
              </a:ext>
            </a:extLst>
          </p:cNvPr>
          <p:cNvSpPr>
            <a:spLocks noGrp="1"/>
          </p:cNvSpPr>
          <p:nvPr>
            <p:ph idx="1"/>
          </p:nvPr>
        </p:nvSpPr>
        <p:spPr/>
        <p:txBody>
          <a:bodyPr/>
          <a:lstStyle/>
          <a:p>
            <a:endParaRPr lang="de-DE"/>
          </a:p>
        </p:txBody>
      </p:sp>
      <p:sp>
        <p:nvSpPr>
          <p:cNvPr id="7" name="Slide Number Placeholder 5"/>
          <p:cNvSpPr>
            <a:spLocks noGrp="1"/>
          </p:cNvSpPr>
          <p:nvPr>
            <p:ph type="sldNum" sz="quarter" idx="4294967295"/>
          </p:nvPr>
        </p:nvSpPr>
        <p:spPr>
          <a:xfrm>
            <a:off x="0" y="6473825"/>
            <a:ext cx="596900" cy="365125"/>
          </a:xfrm>
          <a:prstGeom prst="rect">
            <a:avLst/>
          </a:prstGeom>
          <a:noFill/>
        </p:spPr>
        <p:txBody>
          <a:bodyPr vert="horz" lIns="91440" tIns="45720" rIns="91440" bIns="45720" rtlCol="0" anchor="ctr"/>
          <a:lstStyle>
            <a:lvl1pPr algn="r">
              <a:defRPr sz="1200">
                <a:solidFill>
                  <a:schemeClr val="tx1">
                    <a:tint val="75000"/>
                  </a:schemeClr>
                </a:solidFill>
              </a:defRPr>
            </a:lvl1pPr>
          </a:lstStyle>
          <a:p>
            <a:r>
              <a:rPr lang="en-GB" dirty="0"/>
              <a:t>6</a:t>
            </a:r>
          </a:p>
        </p:txBody>
      </p:sp>
      <p:pic>
        <p:nvPicPr>
          <p:cNvPr id="4099" name="Picture 3" descr="D:\BEM\Jeppesen Marine\Various\Pictures\pic princess\Picture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48" y="2017651"/>
            <a:ext cx="7492432" cy="421449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BEM\Jeppesen Marine\Various\Pictures\pic princess\Picture 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549" y="1212259"/>
            <a:ext cx="7297003" cy="4104564"/>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a:extLst>
              <a:ext uri="{FF2B5EF4-FFF2-40B4-BE49-F238E27FC236}">
                <a16:creationId xmlns:a16="http://schemas.microsoft.com/office/drawing/2014/main" id="{4E9350F1-09A3-4819-8501-3558BC708E78}"/>
              </a:ext>
            </a:extLst>
          </p:cNvPr>
          <p:cNvSpPr>
            <a:spLocks noGrp="1"/>
          </p:cNvSpPr>
          <p:nvPr>
            <p:ph type="dt" sz="half" idx="4294967295"/>
          </p:nvPr>
        </p:nvSpPr>
        <p:spPr>
          <a:xfrm>
            <a:off x="4283242" y="6393383"/>
            <a:ext cx="2870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solidFill>
                  <a:schemeClr val="accent4">
                    <a:lumMod val="60000"/>
                    <a:lumOff val="40000"/>
                  </a:schemeClr>
                </a:solidFill>
              </a:rPr>
              <a:t>May 2018    - Michael Bergmann</a:t>
            </a:r>
          </a:p>
        </p:txBody>
      </p:sp>
      <p:sp>
        <p:nvSpPr>
          <p:cNvPr id="13" name="Footer Placeholder 4">
            <a:extLst>
              <a:ext uri="{FF2B5EF4-FFF2-40B4-BE49-F238E27FC236}">
                <a16:creationId xmlns:a16="http://schemas.microsoft.com/office/drawing/2014/main" id="{48DA87BB-2B4F-4A2C-BE51-53C12ED4953F}"/>
              </a:ext>
            </a:extLst>
          </p:cNvPr>
          <p:cNvSpPr>
            <a:spLocks noGrp="1"/>
          </p:cNvSpPr>
          <p:nvPr>
            <p:ph type="ftr" sz="quarter" idx="4294967295"/>
          </p:nvPr>
        </p:nvSpPr>
        <p:spPr>
          <a:xfrm>
            <a:off x="8831847" y="6399072"/>
            <a:ext cx="3068855" cy="39032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i="1" dirty="0">
                <a:solidFill>
                  <a:schemeClr val="accent4">
                    <a:lumMod val="60000"/>
                    <a:lumOff val="40000"/>
                  </a:schemeClr>
                </a:solidFill>
              </a:rPr>
              <a:t>IHO HSSC 10 , </a:t>
            </a:r>
            <a:r>
              <a:rPr lang="en-US" b="1" i="1" dirty="0" err="1">
                <a:solidFill>
                  <a:schemeClr val="accent4">
                    <a:lumMod val="60000"/>
                    <a:lumOff val="40000"/>
                  </a:schemeClr>
                </a:solidFill>
              </a:rPr>
              <a:t>Warnemünde</a:t>
            </a:r>
            <a:endParaRPr lang="en-GB" dirty="0">
              <a:solidFill>
                <a:schemeClr val="accent4">
                  <a:lumMod val="60000"/>
                  <a:lumOff val="40000"/>
                </a:schemeClr>
              </a:solidFill>
            </a:endParaRPr>
          </a:p>
        </p:txBody>
      </p:sp>
    </p:spTree>
    <p:extLst>
      <p:ext uri="{BB962C8B-B14F-4D97-AF65-F5344CB8AC3E}">
        <p14:creationId xmlns:p14="http://schemas.microsoft.com/office/powerpoint/2010/main" val="1256157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Software Maintenance Industry Standard</a:t>
            </a:r>
          </a:p>
        </p:txBody>
      </p:sp>
      <p:sp>
        <p:nvSpPr>
          <p:cNvPr id="3" name="Content Placeholder 2"/>
          <p:cNvSpPr>
            <a:spLocks noGrp="1"/>
          </p:cNvSpPr>
          <p:nvPr>
            <p:ph idx="1"/>
          </p:nvPr>
        </p:nvSpPr>
        <p:spPr/>
        <p:txBody>
          <a:bodyPr>
            <a:normAutofit fontScale="92500" lnSpcReduction="20000"/>
          </a:bodyPr>
          <a:lstStyle/>
          <a:p>
            <a:r>
              <a:rPr lang="en-GB" dirty="0"/>
              <a:t>BIMCO initially approached CIRM in 2013</a:t>
            </a:r>
          </a:p>
          <a:p>
            <a:endParaRPr lang="en-GB" dirty="0"/>
          </a:p>
          <a:p>
            <a:r>
              <a:rPr lang="en-GB" dirty="0"/>
              <a:t>CIRM/BIMCO Joint Working Group (JWG) established 2014</a:t>
            </a:r>
          </a:p>
          <a:p>
            <a:endParaRPr lang="en-GB" dirty="0"/>
          </a:p>
          <a:p>
            <a:r>
              <a:rPr lang="en-GB" dirty="0"/>
              <a:t>The Industry Standard has been validated in sea trials and been accepted</a:t>
            </a:r>
          </a:p>
          <a:p>
            <a:endParaRPr lang="en-GB" dirty="0"/>
          </a:p>
          <a:p>
            <a:r>
              <a:rPr lang="en-GB" dirty="0"/>
              <a:t> The Industry Standard has been published and presented to IMO</a:t>
            </a:r>
          </a:p>
        </p:txBody>
      </p:sp>
      <p:sp>
        <p:nvSpPr>
          <p:cNvPr id="6" name="Slide Number Placeholder 5"/>
          <p:cNvSpPr>
            <a:spLocks noGrp="1"/>
          </p:cNvSpPr>
          <p:nvPr>
            <p:ph type="sldNum" sz="quarter" idx="4294967295"/>
          </p:nvPr>
        </p:nvSpPr>
        <p:spPr>
          <a:xfrm>
            <a:off x="0" y="6459538"/>
            <a:ext cx="596900" cy="365125"/>
          </a:xfrm>
          <a:prstGeom prst="rect">
            <a:avLst/>
          </a:prstGeom>
          <a:noFill/>
        </p:spPr>
        <p:txBody>
          <a:bodyPr vert="horz" lIns="91440" tIns="45720" rIns="91440" bIns="45720" rtlCol="0" anchor="ctr"/>
          <a:lstStyle>
            <a:lvl1pPr algn="r">
              <a:defRPr sz="1200">
                <a:solidFill>
                  <a:schemeClr val="tx1">
                    <a:tint val="75000"/>
                  </a:schemeClr>
                </a:solidFill>
              </a:defRPr>
            </a:lvl1pPr>
          </a:lstStyle>
          <a:p>
            <a:r>
              <a:rPr lang="en-GB" dirty="0"/>
              <a:t>7</a:t>
            </a:r>
          </a:p>
        </p:txBody>
      </p:sp>
      <p:sp>
        <p:nvSpPr>
          <p:cNvPr id="11" name="Date Placeholder 3">
            <a:extLst>
              <a:ext uri="{FF2B5EF4-FFF2-40B4-BE49-F238E27FC236}">
                <a16:creationId xmlns:a16="http://schemas.microsoft.com/office/drawing/2014/main" id="{E6101035-B962-4426-8A03-9C2AA7F71364}"/>
              </a:ext>
            </a:extLst>
          </p:cNvPr>
          <p:cNvSpPr>
            <a:spLocks noGrp="1"/>
          </p:cNvSpPr>
          <p:nvPr>
            <p:ph type="dt" sz="half" idx="4294967295"/>
          </p:nvPr>
        </p:nvSpPr>
        <p:spPr>
          <a:xfrm>
            <a:off x="4283242" y="6393383"/>
            <a:ext cx="2870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solidFill>
                  <a:schemeClr val="accent4">
                    <a:lumMod val="60000"/>
                    <a:lumOff val="40000"/>
                  </a:schemeClr>
                </a:solidFill>
              </a:rPr>
              <a:t>May 2018    - Michael Bergmann</a:t>
            </a:r>
          </a:p>
        </p:txBody>
      </p:sp>
      <p:sp>
        <p:nvSpPr>
          <p:cNvPr id="12" name="Footer Placeholder 4">
            <a:extLst>
              <a:ext uri="{FF2B5EF4-FFF2-40B4-BE49-F238E27FC236}">
                <a16:creationId xmlns:a16="http://schemas.microsoft.com/office/drawing/2014/main" id="{323C7197-41FB-43DE-B21A-4409578CA4E4}"/>
              </a:ext>
            </a:extLst>
          </p:cNvPr>
          <p:cNvSpPr>
            <a:spLocks noGrp="1"/>
          </p:cNvSpPr>
          <p:nvPr>
            <p:ph type="ftr" sz="quarter" idx="4294967295"/>
          </p:nvPr>
        </p:nvSpPr>
        <p:spPr>
          <a:xfrm>
            <a:off x="8831847" y="6399072"/>
            <a:ext cx="3068855" cy="39032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i="1" dirty="0">
                <a:solidFill>
                  <a:schemeClr val="accent4">
                    <a:lumMod val="60000"/>
                    <a:lumOff val="40000"/>
                  </a:schemeClr>
                </a:solidFill>
              </a:rPr>
              <a:t>IHO HSSC 10 , </a:t>
            </a:r>
            <a:r>
              <a:rPr lang="en-US" b="1" i="1" dirty="0" err="1">
                <a:solidFill>
                  <a:schemeClr val="accent4">
                    <a:lumMod val="60000"/>
                    <a:lumOff val="40000"/>
                  </a:schemeClr>
                </a:solidFill>
              </a:rPr>
              <a:t>Warnemünde</a:t>
            </a:r>
            <a:endParaRPr lang="en-GB" dirty="0">
              <a:solidFill>
                <a:schemeClr val="accent4">
                  <a:lumMod val="60000"/>
                  <a:lumOff val="40000"/>
                </a:schemeClr>
              </a:solidFill>
            </a:endParaRPr>
          </a:p>
        </p:txBody>
      </p:sp>
    </p:spTree>
    <p:extLst>
      <p:ext uri="{BB962C8B-B14F-4D97-AF65-F5344CB8AC3E}">
        <p14:creationId xmlns:p14="http://schemas.microsoft.com/office/powerpoint/2010/main" val="219117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software maintenance process flow</a:t>
            </a:r>
          </a:p>
        </p:txBody>
      </p:sp>
      <p:graphicFrame>
        <p:nvGraphicFramePr>
          <p:cNvPr id="7" name="Diagram 6"/>
          <p:cNvGraphicFramePr/>
          <p:nvPr>
            <p:extLst>
              <p:ext uri="{D42A27DB-BD31-4B8C-83A1-F6EECF244321}">
                <p14:modId xmlns:p14="http://schemas.microsoft.com/office/powerpoint/2010/main" val="1634419673"/>
              </p:ext>
            </p:extLst>
          </p:nvPr>
        </p:nvGraphicFramePr>
        <p:xfrm>
          <a:off x="400691" y="1245875"/>
          <a:ext cx="4560776" cy="4845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511799" y="1202109"/>
            <a:ext cx="5528733" cy="923330"/>
          </a:xfrm>
          <a:prstGeom prst="rect">
            <a:avLst/>
          </a:prstGeom>
        </p:spPr>
        <p:txBody>
          <a:bodyPr wrap="square">
            <a:spAutoFit/>
          </a:bodyPr>
          <a:lstStyle/>
          <a:p>
            <a:r>
              <a:rPr lang="en-GB" dirty="0"/>
              <a:t>An Event can be categorised as </a:t>
            </a:r>
            <a:r>
              <a:rPr lang="en-GB" b="1" dirty="0"/>
              <a:t>preventative</a:t>
            </a:r>
            <a:r>
              <a:rPr lang="en-GB" dirty="0"/>
              <a:t> and/or </a:t>
            </a:r>
            <a:r>
              <a:rPr lang="en-GB" b="1" dirty="0"/>
              <a:t>corrective </a:t>
            </a:r>
            <a:r>
              <a:rPr lang="en-GB" dirty="0"/>
              <a:t>software maintenance, and may or may not involve a software update. </a:t>
            </a:r>
          </a:p>
        </p:txBody>
      </p:sp>
      <p:sp>
        <p:nvSpPr>
          <p:cNvPr id="12" name="Slide Number Placeholder 5"/>
          <p:cNvSpPr>
            <a:spLocks noGrp="1"/>
          </p:cNvSpPr>
          <p:nvPr>
            <p:ph type="sldNum" sz="quarter" idx="4294967295"/>
          </p:nvPr>
        </p:nvSpPr>
        <p:spPr>
          <a:xfrm>
            <a:off x="0" y="6473825"/>
            <a:ext cx="596900" cy="365125"/>
          </a:xfrm>
          <a:prstGeom prst="rect">
            <a:avLst/>
          </a:prstGeom>
          <a:noFill/>
        </p:spPr>
        <p:txBody>
          <a:bodyPr vert="horz" lIns="91440" tIns="45720" rIns="91440" bIns="45720" rtlCol="0" anchor="ctr"/>
          <a:lstStyle>
            <a:lvl1pPr algn="r">
              <a:defRPr sz="1200">
                <a:solidFill>
                  <a:schemeClr val="tx1">
                    <a:tint val="75000"/>
                  </a:schemeClr>
                </a:solidFill>
              </a:defRPr>
            </a:lvl1pPr>
          </a:lstStyle>
          <a:p>
            <a:r>
              <a:rPr lang="en-GB" dirty="0"/>
              <a:t>9</a:t>
            </a:r>
          </a:p>
        </p:txBody>
      </p:sp>
      <p:sp>
        <p:nvSpPr>
          <p:cNvPr id="11" name="Rectangle 10"/>
          <p:cNvSpPr/>
          <p:nvPr/>
        </p:nvSpPr>
        <p:spPr>
          <a:xfrm>
            <a:off x="5511799" y="2318793"/>
            <a:ext cx="5621868" cy="923330"/>
          </a:xfrm>
          <a:prstGeom prst="rect">
            <a:avLst/>
          </a:prstGeom>
        </p:spPr>
        <p:txBody>
          <a:bodyPr wrap="square">
            <a:spAutoFit/>
          </a:bodyPr>
          <a:lstStyle/>
          <a:p>
            <a:r>
              <a:rPr lang="en-GB" dirty="0"/>
              <a:t>The Event must be properly planned before it is executed in order to optimise arrangements and ensure the best possible outcome.  </a:t>
            </a:r>
          </a:p>
        </p:txBody>
      </p:sp>
      <p:sp>
        <p:nvSpPr>
          <p:cNvPr id="13" name="Rectangle 12"/>
          <p:cNvSpPr/>
          <p:nvPr/>
        </p:nvSpPr>
        <p:spPr>
          <a:xfrm>
            <a:off x="5511799" y="3475694"/>
            <a:ext cx="6096000" cy="923330"/>
          </a:xfrm>
          <a:prstGeom prst="rect">
            <a:avLst/>
          </a:prstGeom>
        </p:spPr>
        <p:txBody>
          <a:bodyPr>
            <a:spAutoFit/>
          </a:bodyPr>
          <a:lstStyle/>
          <a:p>
            <a:r>
              <a:rPr lang="en-GB" dirty="0"/>
              <a:t>The Execution process is when maintenance is actually carried out, and it is critical that this is conducted in accordance with the Planning process. </a:t>
            </a:r>
          </a:p>
        </p:txBody>
      </p:sp>
      <p:sp>
        <p:nvSpPr>
          <p:cNvPr id="15" name="Rectangle 14"/>
          <p:cNvSpPr/>
          <p:nvPr/>
        </p:nvSpPr>
        <p:spPr>
          <a:xfrm>
            <a:off x="5511799" y="4632595"/>
            <a:ext cx="6096000" cy="1200329"/>
          </a:xfrm>
          <a:prstGeom prst="rect">
            <a:avLst/>
          </a:prstGeom>
        </p:spPr>
        <p:txBody>
          <a:bodyPr>
            <a:spAutoFit/>
          </a:bodyPr>
          <a:lstStyle/>
          <a:p>
            <a:r>
              <a:rPr lang="en-GB" dirty="0"/>
              <a:t>Following completion it is important that communication continues in order to monitor the success of the Event, and to provide information which can be used to increase the effectiveness of future Planning processes </a:t>
            </a:r>
          </a:p>
        </p:txBody>
      </p:sp>
      <p:sp>
        <p:nvSpPr>
          <p:cNvPr id="19" name="Date Placeholder 3">
            <a:extLst>
              <a:ext uri="{FF2B5EF4-FFF2-40B4-BE49-F238E27FC236}">
                <a16:creationId xmlns:a16="http://schemas.microsoft.com/office/drawing/2014/main" id="{07D926A4-5840-4285-9A62-8F6EEED64DFB}"/>
              </a:ext>
            </a:extLst>
          </p:cNvPr>
          <p:cNvSpPr>
            <a:spLocks noGrp="1"/>
          </p:cNvSpPr>
          <p:nvPr>
            <p:ph type="dt" sz="half" idx="4294967295"/>
          </p:nvPr>
        </p:nvSpPr>
        <p:spPr>
          <a:xfrm>
            <a:off x="4283242" y="6393383"/>
            <a:ext cx="2870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solidFill>
                  <a:schemeClr val="accent4">
                    <a:lumMod val="60000"/>
                    <a:lumOff val="40000"/>
                  </a:schemeClr>
                </a:solidFill>
              </a:rPr>
              <a:t>May 2018    - Michael Bergmann</a:t>
            </a:r>
          </a:p>
        </p:txBody>
      </p:sp>
      <p:sp>
        <p:nvSpPr>
          <p:cNvPr id="20" name="Footer Placeholder 4">
            <a:extLst>
              <a:ext uri="{FF2B5EF4-FFF2-40B4-BE49-F238E27FC236}">
                <a16:creationId xmlns:a16="http://schemas.microsoft.com/office/drawing/2014/main" id="{B01C296B-06AE-458C-A96D-322A94AA10A4}"/>
              </a:ext>
            </a:extLst>
          </p:cNvPr>
          <p:cNvSpPr>
            <a:spLocks noGrp="1"/>
          </p:cNvSpPr>
          <p:nvPr>
            <p:ph type="ftr" sz="quarter" idx="4294967295"/>
          </p:nvPr>
        </p:nvSpPr>
        <p:spPr>
          <a:xfrm>
            <a:off x="8831847" y="6399072"/>
            <a:ext cx="3068855" cy="39032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i="1" dirty="0">
                <a:solidFill>
                  <a:schemeClr val="accent4">
                    <a:lumMod val="60000"/>
                    <a:lumOff val="40000"/>
                  </a:schemeClr>
                </a:solidFill>
              </a:rPr>
              <a:t>IHO HSSC 10 , </a:t>
            </a:r>
            <a:r>
              <a:rPr lang="en-US" b="1" i="1" dirty="0" err="1">
                <a:solidFill>
                  <a:schemeClr val="accent4">
                    <a:lumMod val="60000"/>
                    <a:lumOff val="40000"/>
                  </a:schemeClr>
                </a:solidFill>
              </a:rPr>
              <a:t>Warnemünde</a:t>
            </a:r>
            <a:endParaRPr lang="en-GB" dirty="0">
              <a:solidFill>
                <a:schemeClr val="accent4">
                  <a:lumMod val="60000"/>
                  <a:lumOff val="40000"/>
                </a:schemeClr>
              </a:solidFill>
            </a:endParaRPr>
          </a:p>
        </p:txBody>
      </p:sp>
    </p:spTree>
    <p:extLst>
      <p:ext uri="{BB962C8B-B14F-4D97-AF65-F5344CB8AC3E}">
        <p14:creationId xmlns:p14="http://schemas.microsoft.com/office/powerpoint/2010/main" val="104546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3880A82-8C55-4AF1-A1A7-BBAF152E88D9}"/>
              </a:ext>
            </a:extLst>
          </p:cNvPr>
          <p:cNvSpPr>
            <a:spLocks noGrp="1"/>
          </p:cNvSpPr>
          <p:nvPr>
            <p:ph type="title"/>
          </p:nvPr>
        </p:nvSpPr>
        <p:spPr>
          <a:xfrm>
            <a:off x="442762" y="124691"/>
            <a:ext cx="11457940" cy="581891"/>
          </a:xfrm>
        </p:spPr>
        <p:txBody>
          <a:bodyPr>
            <a:normAutofit fontScale="90000"/>
          </a:bodyPr>
          <a:lstStyle/>
          <a:p>
            <a:br>
              <a:rPr lang="de-DE" dirty="0"/>
            </a:br>
            <a:r>
              <a:rPr lang="en-US" dirty="0"/>
              <a:t>CIRM Guideline on Performance Test Procedure for ECDIS </a:t>
            </a:r>
            <a:br>
              <a:rPr lang="en-US" dirty="0"/>
            </a:br>
            <a:endParaRPr lang="de-DE" dirty="0"/>
          </a:p>
        </p:txBody>
      </p:sp>
      <p:sp>
        <p:nvSpPr>
          <p:cNvPr id="7" name="Inhaltsplatzhalter 6">
            <a:extLst>
              <a:ext uri="{FF2B5EF4-FFF2-40B4-BE49-F238E27FC236}">
                <a16:creationId xmlns:a16="http://schemas.microsoft.com/office/drawing/2014/main" id="{0BAC06CF-24A0-49E1-B6B3-B9B8587C0CDF}"/>
              </a:ext>
            </a:extLst>
          </p:cNvPr>
          <p:cNvSpPr>
            <a:spLocks noGrp="1"/>
          </p:cNvSpPr>
          <p:nvPr>
            <p:ph idx="1"/>
          </p:nvPr>
        </p:nvSpPr>
        <p:spPr>
          <a:xfrm>
            <a:off x="442761" y="1453416"/>
            <a:ext cx="11198795" cy="4658626"/>
          </a:xfrm>
        </p:spPr>
        <p:txBody>
          <a:bodyPr>
            <a:normAutofit fontScale="85000" lnSpcReduction="20000"/>
          </a:bodyPr>
          <a:lstStyle/>
          <a:p>
            <a:r>
              <a:rPr lang="de-DE" dirty="0" err="1"/>
              <a:t>Principles</a:t>
            </a:r>
            <a:r>
              <a:rPr lang="de-DE" dirty="0"/>
              <a:t> </a:t>
            </a:r>
            <a:r>
              <a:rPr lang="de-DE" dirty="0" err="1"/>
              <a:t>have</a:t>
            </a:r>
            <a:r>
              <a:rPr lang="de-DE" dirty="0"/>
              <a:t> </a:t>
            </a:r>
            <a:r>
              <a:rPr lang="de-DE" dirty="0" err="1"/>
              <a:t>been</a:t>
            </a:r>
            <a:r>
              <a:rPr lang="de-DE" dirty="0"/>
              <a:t> </a:t>
            </a:r>
            <a:r>
              <a:rPr lang="de-DE" dirty="0" err="1"/>
              <a:t>derived</a:t>
            </a:r>
            <a:r>
              <a:rPr lang="de-DE" dirty="0"/>
              <a:t> </a:t>
            </a:r>
            <a:r>
              <a:rPr lang="de-DE" dirty="0" err="1"/>
              <a:t>from</a:t>
            </a:r>
            <a:r>
              <a:rPr lang="de-DE" dirty="0"/>
              <a:t> </a:t>
            </a:r>
            <a:r>
              <a:rPr lang="de-DE" dirty="0" err="1"/>
              <a:t>the</a:t>
            </a:r>
            <a:r>
              <a:rPr lang="de-DE" dirty="0"/>
              <a:t> </a:t>
            </a:r>
            <a:r>
              <a:rPr lang="de-DE" dirty="0" err="1"/>
              <a:t>work</a:t>
            </a:r>
            <a:r>
              <a:rPr lang="de-DE" dirty="0"/>
              <a:t> </a:t>
            </a:r>
            <a:r>
              <a:rPr lang="de-DE" dirty="0" err="1"/>
              <a:t>done</a:t>
            </a:r>
            <a:r>
              <a:rPr lang="de-DE" dirty="0"/>
              <a:t> on </a:t>
            </a:r>
            <a:r>
              <a:rPr lang="de-DE" dirty="0" err="1"/>
              <a:t>earlier</a:t>
            </a:r>
            <a:r>
              <a:rPr lang="de-DE" dirty="0"/>
              <a:t> </a:t>
            </a:r>
            <a:r>
              <a:rPr lang="de-DE" dirty="0" err="1"/>
              <a:t>project</a:t>
            </a:r>
            <a:r>
              <a:rPr lang="de-DE" dirty="0"/>
              <a:t> </a:t>
            </a:r>
            <a:r>
              <a:rPr lang="de-DE" dirty="0" err="1"/>
              <a:t>called</a:t>
            </a:r>
            <a:r>
              <a:rPr lang="de-DE" dirty="0"/>
              <a:t> ECDIS APT</a:t>
            </a:r>
          </a:p>
          <a:p>
            <a:endParaRPr lang="de-DE" dirty="0"/>
          </a:p>
          <a:p>
            <a:r>
              <a:rPr lang="de-DE" dirty="0" err="1"/>
              <a:t>Decision</a:t>
            </a:r>
            <a:r>
              <a:rPr lang="de-DE" dirty="0"/>
              <a:t> was </a:t>
            </a:r>
            <a:r>
              <a:rPr lang="de-DE" dirty="0" err="1"/>
              <a:t>made</a:t>
            </a:r>
            <a:r>
              <a:rPr lang="de-DE" dirty="0"/>
              <a:t> </a:t>
            </a:r>
            <a:r>
              <a:rPr lang="de-DE" dirty="0" err="1"/>
              <a:t>to</a:t>
            </a:r>
            <a:r>
              <a:rPr lang="de-DE" dirty="0"/>
              <a:t> </a:t>
            </a:r>
            <a:r>
              <a:rPr lang="de-DE" dirty="0" err="1"/>
              <a:t>make</a:t>
            </a:r>
            <a:r>
              <a:rPr lang="de-DE" dirty="0"/>
              <a:t> </a:t>
            </a:r>
            <a:r>
              <a:rPr lang="de-DE" dirty="0" err="1"/>
              <a:t>this</a:t>
            </a:r>
            <a:r>
              <a:rPr lang="de-DE" dirty="0"/>
              <a:t> a CIRM </a:t>
            </a:r>
            <a:r>
              <a:rPr lang="de-DE" dirty="0" err="1"/>
              <a:t>industry</a:t>
            </a:r>
            <a:r>
              <a:rPr lang="de-DE" dirty="0"/>
              <a:t> </a:t>
            </a:r>
            <a:r>
              <a:rPr lang="de-DE" dirty="0" err="1"/>
              <a:t>guideline</a:t>
            </a:r>
            <a:endParaRPr lang="de-DE" dirty="0"/>
          </a:p>
          <a:p>
            <a:endParaRPr lang="de-DE" dirty="0"/>
          </a:p>
          <a:p>
            <a:r>
              <a:rPr lang="de-DE" dirty="0"/>
              <a:t>Data </a:t>
            </a:r>
            <a:r>
              <a:rPr lang="de-DE" dirty="0" err="1"/>
              <a:t>has</a:t>
            </a:r>
            <a:r>
              <a:rPr lang="de-DE" dirty="0"/>
              <a:t> </a:t>
            </a:r>
            <a:r>
              <a:rPr lang="de-DE" dirty="0" err="1"/>
              <a:t>been</a:t>
            </a:r>
            <a:r>
              <a:rPr lang="de-DE" dirty="0"/>
              <a:t> </a:t>
            </a:r>
            <a:r>
              <a:rPr lang="de-DE" dirty="0" err="1"/>
              <a:t>collected</a:t>
            </a:r>
            <a:r>
              <a:rPr lang="de-DE" dirty="0"/>
              <a:t> and </a:t>
            </a:r>
            <a:r>
              <a:rPr lang="de-DE" dirty="0" err="1"/>
              <a:t>consolidated</a:t>
            </a:r>
            <a:endParaRPr lang="de-DE" dirty="0"/>
          </a:p>
          <a:p>
            <a:endParaRPr lang="de-DE" dirty="0"/>
          </a:p>
          <a:p>
            <a:r>
              <a:rPr lang="de-DE" dirty="0"/>
              <a:t>Final </a:t>
            </a:r>
            <a:r>
              <a:rPr lang="de-DE" dirty="0" err="1"/>
              <a:t>discussions</a:t>
            </a:r>
            <a:r>
              <a:rPr lang="de-DE" dirty="0"/>
              <a:t> </a:t>
            </a:r>
            <a:r>
              <a:rPr lang="de-DE" dirty="0" err="1"/>
              <a:t>took</a:t>
            </a:r>
            <a:r>
              <a:rPr lang="de-DE" dirty="0"/>
              <a:t> </a:t>
            </a:r>
            <a:r>
              <a:rPr lang="de-DE" dirty="0" err="1"/>
              <a:t>place</a:t>
            </a:r>
            <a:r>
              <a:rPr lang="de-DE" dirty="0"/>
              <a:t> </a:t>
            </a:r>
            <a:r>
              <a:rPr lang="de-DE" dirty="0" err="1"/>
              <a:t>during</a:t>
            </a:r>
            <a:r>
              <a:rPr lang="de-DE" dirty="0"/>
              <a:t> CIRM Annual Conference </a:t>
            </a:r>
            <a:r>
              <a:rPr lang="de-DE" dirty="0" err="1"/>
              <a:t>this</a:t>
            </a:r>
            <a:r>
              <a:rPr lang="de-DE" dirty="0"/>
              <a:t> </a:t>
            </a:r>
            <a:r>
              <a:rPr lang="de-DE" dirty="0" err="1"/>
              <a:t>year</a:t>
            </a:r>
            <a:endParaRPr lang="de-DE" dirty="0"/>
          </a:p>
          <a:p>
            <a:endParaRPr lang="de-DE" dirty="0"/>
          </a:p>
          <a:p>
            <a:r>
              <a:rPr lang="de-DE" dirty="0"/>
              <a:t> Guideline </a:t>
            </a:r>
            <a:r>
              <a:rPr lang="de-DE" dirty="0" err="1"/>
              <a:t>is</a:t>
            </a:r>
            <a:r>
              <a:rPr lang="de-DE" dirty="0"/>
              <a:t> in final </a:t>
            </a:r>
            <a:r>
              <a:rPr lang="de-DE" dirty="0" err="1"/>
              <a:t>preparation</a:t>
            </a:r>
            <a:endParaRPr lang="de-DE" dirty="0"/>
          </a:p>
        </p:txBody>
      </p:sp>
      <p:sp>
        <p:nvSpPr>
          <p:cNvPr id="10" name="Date Placeholder 3">
            <a:extLst>
              <a:ext uri="{FF2B5EF4-FFF2-40B4-BE49-F238E27FC236}">
                <a16:creationId xmlns:a16="http://schemas.microsoft.com/office/drawing/2014/main" id="{F7027FB1-9D97-4503-9B23-C1E63D01D909}"/>
              </a:ext>
            </a:extLst>
          </p:cNvPr>
          <p:cNvSpPr>
            <a:spLocks noGrp="1"/>
          </p:cNvSpPr>
          <p:nvPr>
            <p:ph type="dt" sz="half" idx="4294967295"/>
          </p:nvPr>
        </p:nvSpPr>
        <p:spPr>
          <a:xfrm>
            <a:off x="4283242" y="6443171"/>
            <a:ext cx="2870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solidFill>
                  <a:schemeClr val="accent4">
                    <a:lumMod val="60000"/>
                    <a:lumOff val="40000"/>
                  </a:schemeClr>
                </a:solidFill>
              </a:rPr>
              <a:t>May 2018    - Michael Bergmann</a:t>
            </a:r>
          </a:p>
        </p:txBody>
      </p:sp>
      <p:sp>
        <p:nvSpPr>
          <p:cNvPr id="11" name="Footer Placeholder 4">
            <a:extLst>
              <a:ext uri="{FF2B5EF4-FFF2-40B4-BE49-F238E27FC236}">
                <a16:creationId xmlns:a16="http://schemas.microsoft.com/office/drawing/2014/main" id="{65C894D2-D349-452E-99E3-3451E8620663}"/>
              </a:ext>
            </a:extLst>
          </p:cNvPr>
          <p:cNvSpPr>
            <a:spLocks noGrp="1"/>
          </p:cNvSpPr>
          <p:nvPr>
            <p:ph type="ftr" sz="quarter" idx="4294967295"/>
          </p:nvPr>
        </p:nvSpPr>
        <p:spPr>
          <a:xfrm>
            <a:off x="8831847" y="6448860"/>
            <a:ext cx="3068855" cy="39032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i="1" dirty="0">
                <a:solidFill>
                  <a:schemeClr val="accent4">
                    <a:lumMod val="60000"/>
                    <a:lumOff val="40000"/>
                  </a:schemeClr>
                </a:solidFill>
              </a:rPr>
              <a:t>IHO HSSC 10 , </a:t>
            </a:r>
            <a:r>
              <a:rPr lang="en-US" b="1" i="1" dirty="0" err="1">
                <a:solidFill>
                  <a:schemeClr val="accent4">
                    <a:lumMod val="60000"/>
                    <a:lumOff val="40000"/>
                  </a:schemeClr>
                </a:solidFill>
              </a:rPr>
              <a:t>Warnemünde</a:t>
            </a:r>
            <a:endParaRPr lang="en-GB" dirty="0">
              <a:solidFill>
                <a:schemeClr val="accent4">
                  <a:lumMod val="60000"/>
                  <a:lumOff val="40000"/>
                </a:schemeClr>
              </a:solidFill>
            </a:endParaRPr>
          </a:p>
        </p:txBody>
      </p:sp>
    </p:spTree>
    <p:extLst>
      <p:ext uri="{BB962C8B-B14F-4D97-AF65-F5344CB8AC3E}">
        <p14:creationId xmlns:p14="http://schemas.microsoft.com/office/powerpoint/2010/main" val="24962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F498A-30E1-432A-8B0D-23686D9D0537}"/>
              </a:ext>
            </a:extLst>
          </p:cNvPr>
          <p:cNvSpPr>
            <a:spLocks noGrp="1"/>
          </p:cNvSpPr>
          <p:nvPr>
            <p:ph type="title"/>
          </p:nvPr>
        </p:nvSpPr>
        <p:spPr/>
        <p:txBody>
          <a:bodyPr>
            <a:normAutofit fontScale="90000"/>
          </a:bodyPr>
          <a:lstStyle/>
          <a:p>
            <a:r>
              <a:rPr lang="de-DE" dirty="0" err="1"/>
              <a:t>Cyber</a:t>
            </a:r>
            <a:r>
              <a:rPr lang="de-DE" dirty="0"/>
              <a:t> Risk Management</a:t>
            </a:r>
          </a:p>
        </p:txBody>
      </p:sp>
      <p:sp>
        <p:nvSpPr>
          <p:cNvPr id="3" name="Inhaltsplatzhalter 2">
            <a:extLst>
              <a:ext uri="{FF2B5EF4-FFF2-40B4-BE49-F238E27FC236}">
                <a16:creationId xmlns:a16="http://schemas.microsoft.com/office/drawing/2014/main" id="{330CD60F-47CB-4B72-88CF-77CC3D3E5F9E}"/>
              </a:ext>
            </a:extLst>
          </p:cNvPr>
          <p:cNvSpPr>
            <a:spLocks noGrp="1"/>
          </p:cNvSpPr>
          <p:nvPr>
            <p:ph idx="1"/>
          </p:nvPr>
        </p:nvSpPr>
        <p:spPr/>
        <p:txBody>
          <a:bodyPr>
            <a:normAutofit fontScale="85000" lnSpcReduction="20000"/>
          </a:bodyPr>
          <a:lstStyle/>
          <a:p>
            <a:r>
              <a:rPr lang="de-DE" dirty="0"/>
              <a:t>CIRM </a:t>
            </a:r>
            <a:r>
              <a:rPr lang="de-DE" dirty="0" err="1"/>
              <a:t>is</a:t>
            </a:r>
            <a:r>
              <a:rPr lang="de-DE" dirty="0"/>
              <a:t> </a:t>
            </a:r>
            <a:r>
              <a:rPr lang="de-DE" dirty="0" err="1"/>
              <a:t>developing</a:t>
            </a:r>
            <a:r>
              <a:rPr lang="de-DE" dirty="0"/>
              <a:t> a „</a:t>
            </a:r>
            <a:r>
              <a:rPr lang="en-GB" dirty="0"/>
              <a:t>CIRM Cyber Risk Code of Practice’”</a:t>
            </a:r>
          </a:p>
          <a:p>
            <a:endParaRPr lang="en-GB" dirty="0"/>
          </a:p>
          <a:p>
            <a:r>
              <a:rPr lang="en-GB" dirty="0"/>
              <a:t>Focus will be on the manufacturer and service provider aspects of Cyber Risk Management, rather than procedural aspects of user groups</a:t>
            </a:r>
          </a:p>
          <a:p>
            <a:endParaRPr lang="en-GB" dirty="0"/>
          </a:p>
          <a:p>
            <a:r>
              <a:rPr lang="en-GB" dirty="0"/>
              <a:t>CIRM is monitoring and cooperating in activities of other groups like BIMCO, ICS and IACS</a:t>
            </a:r>
          </a:p>
          <a:p>
            <a:endParaRPr lang="en-GB" dirty="0"/>
          </a:p>
          <a:p>
            <a:r>
              <a:rPr lang="en-GB" dirty="0"/>
              <a:t>Cyber Risk was a key focus of the CIRM Annual Conference 2018</a:t>
            </a:r>
            <a:endParaRPr lang="de-DE" dirty="0"/>
          </a:p>
        </p:txBody>
      </p:sp>
      <p:sp>
        <p:nvSpPr>
          <p:cNvPr id="6" name="Date Placeholder 3">
            <a:extLst>
              <a:ext uri="{FF2B5EF4-FFF2-40B4-BE49-F238E27FC236}">
                <a16:creationId xmlns:a16="http://schemas.microsoft.com/office/drawing/2014/main" id="{E9D2C4BD-D045-4B5B-A114-CDE8ED1B62DB}"/>
              </a:ext>
            </a:extLst>
          </p:cNvPr>
          <p:cNvSpPr>
            <a:spLocks noGrp="1"/>
          </p:cNvSpPr>
          <p:nvPr>
            <p:ph type="dt" sz="half" idx="4294967295"/>
          </p:nvPr>
        </p:nvSpPr>
        <p:spPr>
          <a:xfrm>
            <a:off x="4283242" y="6393383"/>
            <a:ext cx="2870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solidFill>
                  <a:schemeClr val="accent4">
                    <a:lumMod val="60000"/>
                    <a:lumOff val="40000"/>
                  </a:schemeClr>
                </a:solidFill>
              </a:rPr>
              <a:t>May 2018    - Michael Bergmann</a:t>
            </a:r>
          </a:p>
        </p:txBody>
      </p:sp>
      <p:sp>
        <p:nvSpPr>
          <p:cNvPr id="7" name="Footer Placeholder 4">
            <a:extLst>
              <a:ext uri="{FF2B5EF4-FFF2-40B4-BE49-F238E27FC236}">
                <a16:creationId xmlns:a16="http://schemas.microsoft.com/office/drawing/2014/main" id="{AC8AD05C-B9D2-47D5-99BE-235D995526A3}"/>
              </a:ext>
            </a:extLst>
          </p:cNvPr>
          <p:cNvSpPr>
            <a:spLocks noGrp="1"/>
          </p:cNvSpPr>
          <p:nvPr>
            <p:ph type="ftr" sz="quarter" idx="4294967295"/>
          </p:nvPr>
        </p:nvSpPr>
        <p:spPr>
          <a:xfrm>
            <a:off x="8831847" y="6399072"/>
            <a:ext cx="3068855" cy="39032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i="1" dirty="0">
                <a:solidFill>
                  <a:schemeClr val="accent4">
                    <a:lumMod val="60000"/>
                    <a:lumOff val="40000"/>
                  </a:schemeClr>
                </a:solidFill>
              </a:rPr>
              <a:t>IHO HSSC 10 , </a:t>
            </a:r>
            <a:r>
              <a:rPr lang="en-US" b="1" i="1" dirty="0" err="1">
                <a:solidFill>
                  <a:schemeClr val="accent4">
                    <a:lumMod val="60000"/>
                    <a:lumOff val="40000"/>
                  </a:schemeClr>
                </a:solidFill>
              </a:rPr>
              <a:t>Warnemünde</a:t>
            </a:r>
            <a:endParaRPr lang="en-GB" dirty="0">
              <a:solidFill>
                <a:schemeClr val="accent4">
                  <a:lumMod val="60000"/>
                  <a:lumOff val="40000"/>
                </a:schemeClr>
              </a:solidFill>
            </a:endParaRPr>
          </a:p>
        </p:txBody>
      </p:sp>
    </p:spTree>
    <p:extLst>
      <p:ext uri="{BB962C8B-B14F-4D97-AF65-F5344CB8AC3E}">
        <p14:creationId xmlns:p14="http://schemas.microsoft.com/office/powerpoint/2010/main" val="259509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420EBB4-854B-48E3-931E-0D0C4BF0CE3C}"/>
              </a:ext>
            </a:extLst>
          </p:cNvPr>
          <p:cNvSpPr>
            <a:spLocks noGrp="1"/>
          </p:cNvSpPr>
          <p:nvPr>
            <p:ph type="title"/>
          </p:nvPr>
        </p:nvSpPr>
        <p:spPr/>
        <p:txBody>
          <a:bodyPr>
            <a:normAutofit fontScale="90000"/>
          </a:bodyPr>
          <a:lstStyle/>
          <a:p>
            <a:r>
              <a:rPr lang="de-DE" dirty="0"/>
              <a:t>S-Mode</a:t>
            </a:r>
          </a:p>
        </p:txBody>
      </p:sp>
      <p:sp>
        <p:nvSpPr>
          <p:cNvPr id="5" name="Inhaltsplatzhalter 4">
            <a:extLst>
              <a:ext uri="{FF2B5EF4-FFF2-40B4-BE49-F238E27FC236}">
                <a16:creationId xmlns:a16="http://schemas.microsoft.com/office/drawing/2014/main" id="{3F4A8C04-E29F-49AA-9CEE-65B369D2D48F}"/>
              </a:ext>
            </a:extLst>
          </p:cNvPr>
          <p:cNvSpPr>
            <a:spLocks noGrp="1"/>
          </p:cNvSpPr>
          <p:nvPr>
            <p:ph idx="1"/>
          </p:nvPr>
        </p:nvSpPr>
        <p:spPr>
          <a:xfrm>
            <a:off x="442761" y="1260910"/>
            <a:ext cx="11198795" cy="5132471"/>
          </a:xfrm>
        </p:spPr>
        <p:txBody>
          <a:bodyPr>
            <a:normAutofit fontScale="77500" lnSpcReduction="20000"/>
          </a:bodyPr>
          <a:lstStyle/>
          <a:p>
            <a:r>
              <a:rPr lang="de-DE" dirty="0"/>
              <a:t>CIRM </a:t>
            </a:r>
            <a:r>
              <a:rPr lang="de-DE" dirty="0" err="1"/>
              <a:t>is</a:t>
            </a:r>
            <a:r>
              <a:rPr lang="de-DE" dirty="0"/>
              <a:t> </a:t>
            </a:r>
            <a:r>
              <a:rPr lang="de-DE" dirty="0" err="1"/>
              <a:t>working</a:t>
            </a:r>
            <a:r>
              <a:rPr lang="de-DE" dirty="0"/>
              <a:t> </a:t>
            </a:r>
            <a:r>
              <a:rPr lang="de-DE" dirty="0" err="1"/>
              <a:t>actively</a:t>
            </a:r>
            <a:r>
              <a:rPr lang="de-DE" dirty="0"/>
              <a:t> on </a:t>
            </a:r>
            <a:r>
              <a:rPr lang="de-DE" dirty="0" err="1"/>
              <a:t>the</a:t>
            </a:r>
            <a:r>
              <a:rPr lang="de-DE" dirty="0"/>
              <a:t> S-Mode </a:t>
            </a:r>
            <a:r>
              <a:rPr lang="de-DE" dirty="0" err="1"/>
              <a:t>topic</a:t>
            </a:r>
            <a:endParaRPr lang="de-DE" dirty="0"/>
          </a:p>
          <a:p>
            <a:endParaRPr lang="de-DE" dirty="0"/>
          </a:p>
          <a:p>
            <a:r>
              <a:rPr lang="de-DE" dirty="0"/>
              <a:t>CIRM </a:t>
            </a:r>
            <a:r>
              <a:rPr lang="de-DE" dirty="0" err="1"/>
              <a:t>has</a:t>
            </a:r>
            <a:r>
              <a:rPr lang="de-DE" dirty="0"/>
              <a:t> </a:t>
            </a:r>
            <a:r>
              <a:rPr lang="de-DE" dirty="0" err="1"/>
              <a:t>submitted</a:t>
            </a:r>
            <a:r>
              <a:rPr lang="de-DE" dirty="0"/>
              <a:t> a </a:t>
            </a:r>
            <a:r>
              <a:rPr lang="de-DE" dirty="0" err="1"/>
              <a:t>proposal</a:t>
            </a:r>
            <a:r>
              <a:rPr lang="de-DE" dirty="0"/>
              <a:t> </a:t>
            </a:r>
            <a:r>
              <a:rPr lang="de-DE" dirty="0" err="1"/>
              <a:t>to</a:t>
            </a:r>
            <a:r>
              <a:rPr lang="de-DE" dirty="0"/>
              <a:t> </a:t>
            </a:r>
            <a:r>
              <a:rPr lang="de-DE" dirty="0" err="1"/>
              <a:t>the</a:t>
            </a:r>
            <a:r>
              <a:rPr lang="de-DE" dirty="0"/>
              <a:t> IMO S-Mode </a:t>
            </a:r>
            <a:r>
              <a:rPr lang="de-DE" dirty="0" err="1"/>
              <a:t>Correspondance</a:t>
            </a:r>
            <a:r>
              <a:rPr lang="de-DE" dirty="0"/>
              <a:t> </a:t>
            </a:r>
            <a:r>
              <a:rPr lang="de-DE" dirty="0" err="1"/>
              <a:t>group</a:t>
            </a:r>
            <a:endParaRPr lang="de-DE" dirty="0"/>
          </a:p>
          <a:p>
            <a:endParaRPr lang="de-DE" dirty="0"/>
          </a:p>
          <a:p>
            <a:r>
              <a:rPr lang="de-DE" dirty="0"/>
              <a:t>Focus </a:t>
            </a:r>
            <a:r>
              <a:rPr lang="de-DE" dirty="0" err="1"/>
              <a:t>is</a:t>
            </a:r>
            <a:r>
              <a:rPr lang="de-DE" dirty="0"/>
              <a:t> on </a:t>
            </a:r>
            <a:r>
              <a:rPr lang="de-DE" dirty="0" err="1"/>
              <a:t>standardization</a:t>
            </a:r>
            <a:r>
              <a:rPr lang="de-DE" dirty="0"/>
              <a:t> </a:t>
            </a:r>
            <a:r>
              <a:rPr lang="de-DE" dirty="0" err="1"/>
              <a:t>of</a:t>
            </a:r>
            <a:r>
              <a:rPr lang="de-DE" dirty="0"/>
              <a:t> </a:t>
            </a:r>
            <a:r>
              <a:rPr lang="de-DE" dirty="0" err="1"/>
              <a:t>terminology</a:t>
            </a:r>
            <a:r>
              <a:rPr lang="de-DE" dirty="0"/>
              <a:t>, </a:t>
            </a:r>
            <a:r>
              <a:rPr lang="de-DE" dirty="0" err="1"/>
              <a:t>icons</a:t>
            </a:r>
            <a:r>
              <a:rPr lang="de-DE" dirty="0"/>
              <a:t>, feature </a:t>
            </a:r>
            <a:r>
              <a:rPr lang="de-DE" dirty="0" err="1"/>
              <a:t>access</a:t>
            </a:r>
            <a:r>
              <a:rPr lang="de-DE" dirty="0"/>
              <a:t> and </a:t>
            </a:r>
            <a:r>
              <a:rPr lang="de-DE" dirty="0" err="1"/>
              <a:t>other</a:t>
            </a:r>
            <a:r>
              <a:rPr lang="de-DE" dirty="0"/>
              <a:t> </a:t>
            </a:r>
            <a:r>
              <a:rPr lang="de-DE" dirty="0" err="1"/>
              <a:t>items</a:t>
            </a:r>
            <a:r>
              <a:rPr lang="de-DE" dirty="0"/>
              <a:t> </a:t>
            </a:r>
            <a:r>
              <a:rPr lang="de-DE" dirty="0" err="1"/>
              <a:t>rather</a:t>
            </a:r>
            <a:r>
              <a:rPr lang="de-DE" dirty="0"/>
              <a:t> </a:t>
            </a:r>
            <a:r>
              <a:rPr lang="de-DE" dirty="0" err="1"/>
              <a:t>than</a:t>
            </a:r>
            <a:r>
              <a:rPr lang="de-DE" dirty="0"/>
              <a:t> on an „S-Mode Button“</a:t>
            </a:r>
          </a:p>
          <a:p>
            <a:endParaRPr lang="de-DE" dirty="0"/>
          </a:p>
          <a:p>
            <a:r>
              <a:rPr lang="de-DE" dirty="0"/>
              <a:t>The </a:t>
            </a:r>
            <a:r>
              <a:rPr lang="de-DE" dirty="0" err="1"/>
              <a:t>proposal</a:t>
            </a:r>
            <a:r>
              <a:rPr lang="de-DE" dirty="0"/>
              <a:t> was </a:t>
            </a:r>
            <a:r>
              <a:rPr lang="de-DE" dirty="0" err="1"/>
              <a:t>accepted</a:t>
            </a:r>
            <a:r>
              <a:rPr lang="de-DE" dirty="0"/>
              <a:t> and </a:t>
            </a:r>
            <a:r>
              <a:rPr lang="de-DE" dirty="0" err="1"/>
              <a:t>integrated</a:t>
            </a:r>
            <a:r>
              <a:rPr lang="de-DE" dirty="0"/>
              <a:t> in </a:t>
            </a:r>
            <a:r>
              <a:rPr lang="de-DE" dirty="0" err="1"/>
              <a:t>the</a:t>
            </a:r>
            <a:r>
              <a:rPr lang="de-DE" dirty="0"/>
              <a:t> </a:t>
            </a:r>
            <a:r>
              <a:rPr lang="de-DE" dirty="0" err="1"/>
              <a:t>proposal</a:t>
            </a:r>
            <a:r>
              <a:rPr lang="de-DE" dirty="0"/>
              <a:t> </a:t>
            </a:r>
            <a:r>
              <a:rPr lang="de-DE" dirty="0" err="1"/>
              <a:t>of</a:t>
            </a:r>
            <a:r>
              <a:rPr lang="de-DE" dirty="0"/>
              <a:t> </a:t>
            </a:r>
            <a:r>
              <a:rPr lang="de-DE" dirty="0" err="1"/>
              <a:t>the</a:t>
            </a:r>
            <a:r>
              <a:rPr lang="de-DE" dirty="0"/>
              <a:t> </a:t>
            </a:r>
            <a:r>
              <a:rPr lang="de-DE" dirty="0" err="1"/>
              <a:t>working</a:t>
            </a:r>
            <a:r>
              <a:rPr lang="de-DE" dirty="0"/>
              <a:t> </a:t>
            </a:r>
            <a:r>
              <a:rPr lang="de-DE" dirty="0" err="1"/>
              <a:t>group</a:t>
            </a:r>
            <a:r>
              <a:rPr lang="de-DE" dirty="0"/>
              <a:t> „</a:t>
            </a:r>
            <a:r>
              <a:rPr lang="en-US" dirty="0"/>
              <a:t>Guidelines on standardized modes of operation, S-Mode”</a:t>
            </a:r>
          </a:p>
          <a:p>
            <a:endParaRPr lang="en-US" dirty="0"/>
          </a:p>
          <a:p>
            <a:r>
              <a:rPr lang="en-US" dirty="0"/>
              <a:t>The proposal has been presented to IMO at NSCR5 (</a:t>
            </a:r>
            <a:r>
              <a:rPr lang="de-DE" dirty="0"/>
              <a:t>NCSR 5/7) and </a:t>
            </a:r>
            <a:r>
              <a:rPr lang="en-US" dirty="0"/>
              <a:t>and has been provisionally accepted for further development by the CG ahead of NCSR 6</a:t>
            </a:r>
          </a:p>
        </p:txBody>
      </p:sp>
      <p:sp>
        <p:nvSpPr>
          <p:cNvPr id="8" name="Date Placeholder 3">
            <a:extLst>
              <a:ext uri="{FF2B5EF4-FFF2-40B4-BE49-F238E27FC236}">
                <a16:creationId xmlns:a16="http://schemas.microsoft.com/office/drawing/2014/main" id="{5BEFA1F4-BF1E-41D7-8E04-17969FDEF238}"/>
              </a:ext>
            </a:extLst>
          </p:cNvPr>
          <p:cNvSpPr>
            <a:spLocks noGrp="1"/>
          </p:cNvSpPr>
          <p:nvPr>
            <p:ph type="dt" sz="half" idx="4294967295"/>
          </p:nvPr>
        </p:nvSpPr>
        <p:spPr>
          <a:xfrm>
            <a:off x="4283242" y="6393383"/>
            <a:ext cx="2870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solidFill>
                  <a:schemeClr val="accent4">
                    <a:lumMod val="60000"/>
                    <a:lumOff val="40000"/>
                  </a:schemeClr>
                </a:solidFill>
              </a:rPr>
              <a:t>May 2018    - Michael Bergmann</a:t>
            </a:r>
          </a:p>
        </p:txBody>
      </p:sp>
      <p:sp>
        <p:nvSpPr>
          <p:cNvPr id="9" name="Footer Placeholder 4">
            <a:extLst>
              <a:ext uri="{FF2B5EF4-FFF2-40B4-BE49-F238E27FC236}">
                <a16:creationId xmlns:a16="http://schemas.microsoft.com/office/drawing/2014/main" id="{A52164E0-344E-4F39-94BF-E0A4273B7DDF}"/>
              </a:ext>
            </a:extLst>
          </p:cNvPr>
          <p:cNvSpPr>
            <a:spLocks noGrp="1"/>
          </p:cNvSpPr>
          <p:nvPr>
            <p:ph type="ftr" sz="quarter" idx="4294967295"/>
          </p:nvPr>
        </p:nvSpPr>
        <p:spPr>
          <a:xfrm>
            <a:off x="8831847" y="6399072"/>
            <a:ext cx="3068855" cy="39032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i="1" dirty="0">
                <a:solidFill>
                  <a:schemeClr val="accent4">
                    <a:lumMod val="60000"/>
                    <a:lumOff val="40000"/>
                  </a:schemeClr>
                </a:solidFill>
              </a:rPr>
              <a:t>IHO HSSC 10 , </a:t>
            </a:r>
            <a:r>
              <a:rPr lang="en-US" b="1" i="1" dirty="0" err="1">
                <a:solidFill>
                  <a:schemeClr val="accent4">
                    <a:lumMod val="60000"/>
                    <a:lumOff val="40000"/>
                  </a:schemeClr>
                </a:solidFill>
              </a:rPr>
              <a:t>Warnemünde</a:t>
            </a:r>
            <a:endParaRPr lang="en-GB" dirty="0">
              <a:solidFill>
                <a:schemeClr val="accent4">
                  <a:lumMod val="60000"/>
                  <a:lumOff val="40000"/>
                </a:schemeClr>
              </a:solidFill>
            </a:endParaRPr>
          </a:p>
        </p:txBody>
      </p:sp>
      <p:sp>
        <p:nvSpPr>
          <p:cNvPr id="2" name="Rectangle 1">
            <a:extLst>
              <a:ext uri="{FF2B5EF4-FFF2-40B4-BE49-F238E27FC236}">
                <a16:creationId xmlns:a16="http://schemas.microsoft.com/office/drawing/2014/main" id="{02AB24D0-330F-42F0-8D43-773F4833E46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100" b="0" i="0" u="none" strike="noStrike" cap="none" normalizeH="0" baseline="0">
                <a:ln>
                  <a:noFill/>
                </a:ln>
                <a:solidFill>
                  <a:srgbClr val="1F497D"/>
                </a:solidFill>
                <a:effectLst/>
                <a:latin typeface="Arial" panose="020B0604020202020204" pitchFamily="34" charset="0"/>
                <a:ea typeface="Calibri" panose="020F0502020204030204" pitchFamily="34" charset="0"/>
              </a:rPr>
              <a:t>and has been provisionally accepted for further development by the CG ahead of NCSR 6</a:t>
            </a:r>
            <a:r>
              <a:rPr kumimoji="0" lang="de-DE" altLang="de-DE" sz="800" b="0" i="0" u="none" strike="noStrike" cap="none" normalizeH="0" baseline="0">
                <a:ln>
                  <a:noFill/>
                </a:ln>
                <a:solidFill>
                  <a:schemeClr val="tx1"/>
                </a:solidFill>
                <a:effectLst/>
                <a:latin typeface="Arial" panose="020B060402020202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6757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630</Words>
  <Application>Microsoft Office PowerPoint</Application>
  <PresentationFormat>Breitbild</PresentationFormat>
  <Paragraphs>107</Paragraphs>
  <Slides>11</Slides>
  <Notes>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MS PGothic</vt:lpstr>
      <vt:lpstr>Arial</vt:lpstr>
      <vt:lpstr>Calibri</vt:lpstr>
      <vt:lpstr>Calibri Light</vt:lpstr>
      <vt:lpstr>Wingdings</vt:lpstr>
      <vt:lpstr>Office Theme</vt:lpstr>
      <vt:lpstr>  Activities affecting HSSC </vt:lpstr>
      <vt:lpstr>Overview</vt:lpstr>
      <vt:lpstr>Who are CIRM?</vt:lpstr>
      <vt:lpstr>ECDIS Aspects</vt:lpstr>
      <vt:lpstr>Software Maintenance Industry Standard</vt:lpstr>
      <vt:lpstr>The software maintenance process flow</vt:lpstr>
      <vt:lpstr> CIRM Guideline on Performance Test Procedure for ECDIS  </vt:lpstr>
      <vt:lpstr>Cyber Risk Management</vt:lpstr>
      <vt:lpstr>S-Mode</vt:lpstr>
      <vt:lpstr>Overview of the CIRM S-Mode proposal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Bergmann</dc:creator>
  <cp:lastModifiedBy>Michael Bergmann</cp:lastModifiedBy>
  <cp:revision>109</cp:revision>
  <cp:lastPrinted>2016-10-14T10:05:11Z</cp:lastPrinted>
  <dcterms:created xsi:type="dcterms:W3CDTF">2014-03-24T10:47:12Z</dcterms:created>
  <dcterms:modified xsi:type="dcterms:W3CDTF">2018-05-14T16:06:20Z</dcterms:modified>
</cp:coreProperties>
</file>