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5.jpg" ContentType="image/tiff"/>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1"/>
  </p:notesMasterIdLst>
  <p:sldIdLst>
    <p:sldId id="454" r:id="rId3"/>
    <p:sldId id="456" r:id="rId4"/>
    <p:sldId id="460" r:id="rId5"/>
    <p:sldId id="433" r:id="rId6"/>
    <p:sldId id="434" r:id="rId7"/>
    <p:sldId id="457" r:id="rId8"/>
    <p:sldId id="443" r:id="rId9"/>
    <p:sldId id="458" r:id="rId10"/>
    <p:sldId id="450" r:id="rId11"/>
    <p:sldId id="424" r:id="rId12"/>
    <p:sldId id="445" r:id="rId13"/>
    <p:sldId id="446" r:id="rId14"/>
    <p:sldId id="452" r:id="rId15"/>
    <p:sldId id="459" r:id="rId16"/>
    <p:sldId id="447" r:id="rId17"/>
    <p:sldId id="430" r:id="rId18"/>
    <p:sldId id="461" r:id="rId19"/>
    <p:sldId id="435" r:id="rId2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 Der Wurff, Andreas Maria" initials="VDWAM" lastIdx="22" clrIdx="0">
    <p:extLst/>
  </p:cmAuthor>
  <p:cmAuthor id="2" name="Jaco Voorspuij" initials="JV" lastIdx="4" clrIdx="1">
    <p:extLst>
      <p:ext uri="{19B8F6BF-5375-455C-9EA6-DF929625EA0E}">
        <p15:presenceInfo xmlns:p15="http://schemas.microsoft.com/office/powerpoint/2012/main" userId="S-1-5-21-3023576926-975770395-1120287964-206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20"/>
    <a:srgbClr val="FFE6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8A7466-F116-4D3B-919F-5A15E77087BD}" v="17" dt="2019-04-15T08:16:43.24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560" autoAdjust="0"/>
  </p:normalViewPr>
  <p:slideViewPr>
    <p:cSldViewPr snapToGrid="0" snapToObjects="1">
      <p:cViewPr varScale="1">
        <p:scale>
          <a:sx n="60" d="100"/>
          <a:sy n="60" d="100"/>
        </p:scale>
        <p:origin x="1460" y="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DC6CF6-561E-40B4-B30B-CF80825E0848}" type="doc">
      <dgm:prSet loTypeId="urn:microsoft.com/office/officeart/2005/8/layout/pyramid2" loCatId="list" qsTypeId="urn:microsoft.com/office/officeart/2005/8/quickstyle/simple1" qsCatId="simple" csTypeId="urn:microsoft.com/office/officeart/2005/8/colors/accent1_2" csCatId="accent1" phldr="1"/>
      <dgm:spPr/>
    </dgm:pt>
    <dgm:pt modelId="{C98558E9-3349-4E18-B8F1-9EB5368F112D}">
      <dgm:prSet phldrT="[Tekst]" custT="1"/>
      <dgm:spPr/>
      <dgm:t>
        <a:bodyPr/>
        <a:lstStyle/>
        <a:p>
          <a:r>
            <a:rPr lang="nl-NL" sz="1200" dirty="0">
              <a:highlight>
                <a:srgbClr val="FFFF00"/>
              </a:highlight>
            </a:rPr>
            <a:t>Port</a:t>
          </a:r>
        </a:p>
        <a:p>
          <a:r>
            <a:rPr lang="nl-NL" sz="1200" dirty="0"/>
            <a:t>Direct ref: WGS84</a:t>
          </a:r>
        </a:p>
        <a:p>
          <a:r>
            <a:rPr lang="nl-NL" sz="1200" dirty="0"/>
            <a:t>Indirect ref: ISO 3166</a:t>
          </a:r>
        </a:p>
        <a:p>
          <a:r>
            <a:rPr lang="nl-NL" sz="1200" dirty="0" err="1"/>
            <a:t>Attribute</a:t>
          </a:r>
          <a:r>
            <a:rPr lang="nl-NL" sz="1200" dirty="0"/>
            <a:t>: Name</a:t>
          </a:r>
        </a:p>
      </dgm:t>
    </dgm:pt>
    <dgm:pt modelId="{018C5996-E7CB-432F-A472-D4C44C6021C2}" type="parTrans" cxnId="{5E1ED1A6-8930-47AC-BBE6-3B5CA2F145E7}">
      <dgm:prSet/>
      <dgm:spPr/>
      <dgm:t>
        <a:bodyPr/>
        <a:lstStyle/>
        <a:p>
          <a:endParaRPr lang="nl-NL"/>
        </a:p>
      </dgm:t>
    </dgm:pt>
    <dgm:pt modelId="{0813C374-7B2F-4D36-A123-93F19D04AB20}" type="sibTrans" cxnId="{5E1ED1A6-8930-47AC-BBE6-3B5CA2F145E7}">
      <dgm:prSet/>
      <dgm:spPr/>
      <dgm:t>
        <a:bodyPr/>
        <a:lstStyle/>
        <a:p>
          <a:endParaRPr lang="nl-NL"/>
        </a:p>
      </dgm:t>
    </dgm:pt>
    <dgm:pt modelId="{8EFFFE9A-B8B2-4380-83D6-8C2AEE966DD6}">
      <dgm:prSet phldrT="[Tekst]" custT="1"/>
      <dgm:spPr/>
      <dgm:t>
        <a:bodyPr/>
        <a:lstStyle/>
        <a:p>
          <a:r>
            <a:rPr lang="nl-NL" sz="1200" dirty="0">
              <a:highlight>
                <a:srgbClr val="FFFF00"/>
              </a:highlight>
            </a:rPr>
            <a:t>Terminal</a:t>
          </a:r>
        </a:p>
        <a:p>
          <a:r>
            <a:rPr lang="nl-NL" sz="1200" dirty="0"/>
            <a:t>Direct ref: WGS84</a:t>
          </a:r>
        </a:p>
        <a:p>
          <a:r>
            <a:rPr lang="nl-NL" sz="1200" dirty="0"/>
            <a:t>Indirect ref ISO/IEC 6523</a:t>
          </a:r>
        </a:p>
        <a:p>
          <a:r>
            <a:rPr lang="nl-NL" sz="1200" dirty="0" err="1"/>
            <a:t>Attribute</a:t>
          </a:r>
          <a:r>
            <a:rPr lang="nl-NL" sz="1200" dirty="0"/>
            <a:t>: Name / GISIS / SMDG</a:t>
          </a:r>
        </a:p>
      </dgm:t>
    </dgm:pt>
    <dgm:pt modelId="{CD400F5D-FD16-4ED6-9653-6762739ABD38}" type="parTrans" cxnId="{961EF50F-B1ED-461A-B6D8-0EE35825783B}">
      <dgm:prSet/>
      <dgm:spPr/>
      <dgm:t>
        <a:bodyPr/>
        <a:lstStyle/>
        <a:p>
          <a:endParaRPr lang="nl-NL"/>
        </a:p>
      </dgm:t>
    </dgm:pt>
    <dgm:pt modelId="{221DF166-2B25-496D-A95C-2EF0DB6B5389}" type="sibTrans" cxnId="{961EF50F-B1ED-461A-B6D8-0EE35825783B}">
      <dgm:prSet/>
      <dgm:spPr/>
      <dgm:t>
        <a:bodyPr/>
        <a:lstStyle/>
        <a:p>
          <a:endParaRPr lang="nl-NL"/>
        </a:p>
      </dgm:t>
    </dgm:pt>
    <dgm:pt modelId="{EAA81C90-FEA4-461F-BA3A-0226419CC1EA}">
      <dgm:prSet phldrT="[Tekst]" custT="1"/>
      <dgm:spPr/>
      <dgm:t>
        <a:bodyPr/>
        <a:lstStyle/>
        <a:p>
          <a:r>
            <a:rPr lang="nl-NL" sz="1200" dirty="0" err="1">
              <a:highlight>
                <a:srgbClr val="FFFF00"/>
              </a:highlight>
            </a:rPr>
            <a:t>Berth</a:t>
          </a:r>
          <a:endParaRPr lang="nl-NL" sz="1200" dirty="0">
            <a:highlight>
              <a:srgbClr val="FFFF00"/>
            </a:highlight>
          </a:endParaRPr>
        </a:p>
        <a:p>
          <a:r>
            <a:rPr lang="nl-NL" sz="1200" dirty="0"/>
            <a:t>Direct ref: WGS84</a:t>
          </a:r>
        </a:p>
        <a:p>
          <a:r>
            <a:rPr lang="nl-NL" sz="1200" dirty="0"/>
            <a:t>Indirect ref: ISO/IEC 6523</a:t>
          </a:r>
        </a:p>
        <a:p>
          <a:r>
            <a:rPr lang="nl-NL" sz="1200" dirty="0" err="1"/>
            <a:t>Attribute</a:t>
          </a:r>
          <a:r>
            <a:rPr lang="nl-NL" sz="1200" dirty="0"/>
            <a:t>: Name</a:t>
          </a:r>
        </a:p>
      </dgm:t>
    </dgm:pt>
    <dgm:pt modelId="{09A279DA-25EC-404C-B407-A39440BCCF60}" type="parTrans" cxnId="{3400571B-5346-4BD5-99E8-7B03C5E6446D}">
      <dgm:prSet/>
      <dgm:spPr/>
      <dgm:t>
        <a:bodyPr/>
        <a:lstStyle/>
        <a:p>
          <a:endParaRPr lang="nl-NL"/>
        </a:p>
      </dgm:t>
    </dgm:pt>
    <dgm:pt modelId="{CEE48F35-6D41-4BB2-BAE7-3FC0236D999B}" type="sibTrans" cxnId="{3400571B-5346-4BD5-99E8-7B03C5E6446D}">
      <dgm:prSet/>
      <dgm:spPr/>
      <dgm:t>
        <a:bodyPr/>
        <a:lstStyle/>
        <a:p>
          <a:endParaRPr lang="nl-NL"/>
        </a:p>
      </dgm:t>
    </dgm:pt>
    <dgm:pt modelId="{6E2116A8-4DD7-4CE6-89C4-F8EC2436A222}">
      <dgm:prSet custT="1"/>
      <dgm:spPr/>
      <dgm:t>
        <a:bodyPr/>
        <a:lstStyle/>
        <a:p>
          <a:r>
            <a:rPr lang="nl-NL" sz="1200" dirty="0" err="1">
              <a:highlight>
                <a:srgbClr val="FFFF00"/>
              </a:highlight>
            </a:rPr>
            <a:t>Berth</a:t>
          </a:r>
          <a:r>
            <a:rPr lang="nl-NL" sz="1200" dirty="0">
              <a:highlight>
                <a:srgbClr val="FFFF00"/>
              </a:highlight>
            </a:rPr>
            <a:t> </a:t>
          </a:r>
          <a:r>
            <a:rPr lang="nl-NL" sz="1200" dirty="0" err="1">
              <a:highlight>
                <a:srgbClr val="FFFF00"/>
              </a:highlight>
            </a:rPr>
            <a:t>position</a:t>
          </a:r>
          <a:endParaRPr lang="nl-NL" sz="1200" dirty="0">
            <a:highlight>
              <a:srgbClr val="FFFF00"/>
            </a:highlight>
          </a:endParaRPr>
        </a:p>
        <a:p>
          <a:r>
            <a:rPr lang="nl-NL" sz="1200" dirty="0"/>
            <a:t>Direct ref: WGS84</a:t>
          </a:r>
        </a:p>
        <a:p>
          <a:r>
            <a:rPr lang="nl-NL" sz="1200" dirty="0"/>
            <a:t>Indirect ref: ISO/IEC 6523 + Extension</a:t>
          </a:r>
        </a:p>
        <a:p>
          <a:r>
            <a:rPr lang="nl-NL" sz="1200" dirty="0" err="1"/>
            <a:t>Attribute</a:t>
          </a:r>
          <a:r>
            <a:rPr lang="nl-NL" sz="1200" dirty="0"/>
            <a:t>: Name + </a:t>
          </a:r>
          <a:r>
            <a:rPr lang="nl-NL" sz="1200" dirty="0" err="1"/>
            <a:t>Number</a:t>
          </a:r>
          <a:r>
            <a:rPr lang="nl-NL" sz="1200" dirty="0"/>
            <a:t> of </a:t>
          </a:r>
          <a:r>
            <a:rPr lang="nl-NL" sz="1200" dirty="0" err="1"/>
            <a:t>bollard</a:t>
          </a:r>
          <a:r>
            <a:rPr lang="nl-NL" sz="1200" dirty="0"/>
            <a:t> / </a:t>
          </a:r>
          <a:r>
            <a:rPr lang="nl-NL" sz="1200" dirty="0" err="1"/>
            <a:t>manifold</a:t>
          </a:r>
          <a:r>
            <a:rPr lang="nl-NL" sz="1200" dirty="0"/>
            <a:t>/ramp</a:t>
          </a:r>
        </a:p>
      </dgm:t>
    </dgm:pt>
    <dgm:pt modelId="{7BC4F275-AB86-4CE3-AB57-024AFBDEE594}" type="parTrans" cxnId="{7B02DFF6-AF42-4549-A7AF-C6A03CB83910}">
      <dgm:prSet/>
      <dgm:spPr/>
      <dgm:t>
        <a:bodyPr/>
        <a:lstStyle/>
        <a:p>
          <a:endParaRPr lang="nl-NL"/>
        </a:p>
      </dgm:t>
    </dgm:pt>
    <dgm:pt modelId="{D5FE86F7-4484-481E-B783-77DCD491F18C}" type="sibTrans" cxnId="{7B02DFF6-AF42-4549-A7AF-C6A03CB83910}">
      <dgm:prSet/>
      <dgm:spPr/>
      <dgm:t>
        <a:bodyPr/>
        <a:lstStyle/>
        <a:p>
          <a:endParaRPr lang="nl-NL"/>
        </a:p>
      </dgm:t>
    </dgm:pt>
    <dgm:pt modelId="{CFD6966F-60C2-460D-B614-00810AEE46F5}" type="pres">
      <dgm:prSet presAssocID="{A6DC6CF6-561E-40B4-B30B-CF80825E0848}" presName="compositeShape" presStyleCnt="0">
        <dgm:presLayoutVars>
          <dgm:dir/>
          <dgm:resizeHandles/>
        </dgm:presLayoutVars>
      </dgm:prSet>
      <dgm:spPr/>
    </dgm:pt>
    <dgm:pt modelId="{A65F6051-534C-459F-B9AD-F60D7D4F6990}" type="pres">
      <dgm:prSet presAssocID="{A6DC6CF6-561E-40B4-B30B-CF80825E0848}" presName="pyramid" presStyleLbl="node1" presStyleIdx="0" presStyleCnt="1" custScaleX="119195" custLinFactNeighborX="13196" custLinFactNeighborY="944"/>
      <dgm:spPr/>
    </dgm:pt>
    <dgm:pt modelId="{BDB86E39-5C2C-4928-ADE4-A1BCEBFCB4CF}" type="pres">
      <dgm:prSet presAssocID="{A6DC6CF6-561E-40B4-B30B-CF80825E0848}" presName="theList" presStyleCnt="0"/>
      <dgm:spPr/>
    </dgm:pt>
    <dgm:pt modelId="{085A1A54-EF79-47E2-8CAE-1DA783371D46}" type="pres">
      <dgm:prSet presAssocID="{C98558E9-3349-4E18-B8F1-9EB5368F112D}" presName="aNode" presStyleLbl="fgAcc1" presStyleIdx="0" presStyleCnt="4" custScaleX="45571" custScaleY="87452" custLinFactY="70840" custLinFactNeighborX="-41683" custLinFactNeighborY="100000">
        <dgm:presLayoutVars>
          <dgm:bulletEnabled val="1"/>
        </dgm:presLayoutVars>
      </dgm:prSet>
      <dgm:spPr/>
      <dgm:t>
        <a:bodyPr/>
        <a:lstStyle/>
        <a:p>
          <a:endParaRPr lang="en-US"/>
        </a:p>
      </dgm:t>
    </dgm:pt>
    <dgm:pt modelId="{9D53E50A-75BB-47D2-8807-7190EA88B621}" type="pres">
      <dgm:prSet presAssocID="{C98558E9-3349-4E18-B8F1-9EB5368F112D}" presName="aSpace" presStyleCnt="0"/>
      <dgm:spPr/>
    </dgm:pt>
    <dgm:pt modelId="{8FBCB986-C6DF-4456-971F-412B4F88EA00}" type="pres">
      <dgm:prSet presAssocID="{8EFFFE9A-B8B2-4380-83D6-8C2AEE966DD6}" presName="aNode" presStyleLbl="fgAcc1" presStyleIdx="1" presStyleCnt="4" custScaleX="67422" custScaleY="89732" custLinFactY="61116" custLinFactNeighborX="-41296" custLinFactNeighborY="100000">
        <dgm:presLayoutVars>
          <dgm:bulletEnabled val="1"/>
        </dgm:presLayoutVars>
      </dgm:prSet>
      <dgm:spPr/>
      <dgm:t>
        <a:bodyPr/>
        <a:lstStyle/>
        <a:p>
          <a:endParaRPr lang="en-US"/>
        </a:p>
      </dgm:t>
    </dgm:pt>
    <dgm:pt modelId="{07576588-8029-4ABF-8192-4B91BCB12368}" type="pres">
      <dgm:prSet presAssocID="{8EFFFE9A-B8B2-4380-83D6-8C2AEE966DD6}" presName="aSpace" presStyleCnt="0"/>
      <dgm:spPr/>
    </dgm:pt>
    <dgm:pt modelId="{9489E41D-CEEE-4A36-A3D9-1F547987D646}" type="pres">
      <dgm:prSet presAssocID="{EAA81C90-FEA4-461F-BA3A-0226419CC1EA}" presName="aNode" presStyleLbl="fgAcc1" presStyleIdx="2" presStyleCnt="4" custScaleX="93072" custScaleY="91168" custLinFactY="51823" custLinFactNeighborX="-40382" custLinFactNeighborY="100000">
        <dgm:presLayoutVars>
          <dgm:bulletEnabled val="1"/>
        </dgm:presLayoutVars>
      </dgm:prSet>
      <dgm:spPr/>
      <dgm:t>
        <a:bodyPr/>
        <a:lstStyle/>
        <a:p>
          <a:endParaRPr lang="en-US"/>
        </a:p>
      </dgm:t>
    </dgm:pt>
    <dgm:pt modelId="{BA48F63F-CBCF-4AE9-ABB1-6F0C81F39C2C}" type="pres">
      <dgm:prSet presAssocID="{EAA81C90-FEA4-461F-BA3A-0226419CC1EA}" presName="aSpace" presStyleCnt="0"/>
      <dgm:spPr/>
    </dgm:pt>
    <dgm:pt modelId="{C000B1FF-A9B4-4B5E-91AB-CDB706441B5E}" type="pres">
      <dgm:prSet presAssocID="{6E2116A8-4DD7-4CE6-89C4-F8EC2436A222}" presName="aNode" presStyleLbl="fgAcc1" presStyleIdx="3" presStyleCnt="4" custScaleX="114615" custScaleY="83932" custLinFactY="47360" custLinFactNeighborX="-42866" custLinFactNeighborY="100000">
        <dgm:presLayoutVars>
          <dgm:bulletEnabled val="1"/>
        </dgm:presLayoutVars>
      </dgm:prSet>
      <dgm:spPr/>
      <dgm:t>
        <a:bodyPr/>
        <a:lstStyle/>
        <a:p>
          <a:endParaRPr lang="en-US"/>
        </a:p>
      </dgm:t>
    </dgm:pt>
    <dgm:pt modelId="{160AB418-B6DD-40C4-8063-2E1AB70E97CC}" type="pres">
      <dgm:prSet presAssocID="{6E2116A8-4DD7-4CE6-89C4-F8EC2436A222}" presName="aSpace" presStyleCnt="0"/>
      <dgm:spPr/>
    </dgm:pt>
  </dgm:ptLst>
  <dgm:cxnLst>
    <dgm:cxn modelId="{7B02DFF6-AF42-4549-A7AF-C6A03CB83910}" srcId="{A6DC6CF6-561E-40B4-B30B-CF80825E0848}" destId="{6E2116A8-4DD7-4CE6-89C4-F8EC2436A222}" srcOrd="3" destOrd="0" parTransId="{7BC4F275-AB86-4CE3-AB57-024AFBDEE594}" sibTransId="{D5FE86F7-4484-481E-B783-77DCD491F18C}"/>
    <dgm:cxn modelId="{D6BE54B8-0108-401C-8E0B-40BF91D3CAA9}" type="presOf" srcId="{8EFFFE9A-B8B2-4380-83D6-8C2AEE966DD6}" destId="{8FBCB986-C6DF-4456-971F-412B4F88EA00}" srcOrd="0" destOrd="0" presId="urn:microsoft.com/office/officeart/2005/8/layout/pyramid2"/>
    <dgm:cxn modelId="{D5033C83-D646-49E7-B881-54202F33F530}" type="presOf" srcId="{6E2116A8-4DD7-4CE6-89C4-F8EC2436A222}" destId="{C000B1FF-A9B4-4B5E-91AB-CDB706441B5E}" srcOrd="0" destOrd="0" presId="urn:microsoft.com/office/officeart/2005/8/layout/pyramid2"/>
    <dgm:cxn modelId="{65E61B4C-7369-42D4-882F-78BE321D4BE9}" type="presOf" srcId="{C98558E9-3349-4E18-B8F1-9EB5368F112D}" destId="{085A1A54-EF79-47E2-8CAE-1DA783371D46}" srcOrd="0" destOrd="0" presId="urn:microsoft.com/office/officeart/2005/8/layout/pyramid2"/>
    <dgm:cxn modelId="{AC6BA976-3C87-4F56-A28C-D98DE64E40C4}" type="presOf" srcId="{A6DC6CF6-561E-40B4-B30B-CF80825E0848}" destId="{CFD6966F-60C2-460D-B614-00810AEE46F5}" srcOrd="0" destOrd="0" presId="urn:microsoft.com/office/officeart/2005/8/layout/pyramid2"/>
    <dgm:cxn modelId="{961EF50F-B1ED-461A-B6D8-0EE35825783B}" srcId="{A6DC6CF6-561E-40B4-B30B-CF80825E0848}" destId="{8EFFFE9A-B8B2-4380-83D6-8C2AEE966DD6}" srcOrd="1" destOrd="0" parTransId="{CD400F5D-FD16-4ED6-9653-6762739ABD38}" sibTransId="{221DF166-2B25-496D-A95C-2EF0DB6B5389}"/>
    <dgm:cxn modelId="{3400571B-5346-4BD5-99E8-7B03C5E6446D}" srcId="{A6DC6CF6-561E-40B4-B30B-CF80825E0848}" destId="{EAA81C90-FEA4-461F-BA3A-0226419CC1EA}" srcOrd="2" destOrd="0" parTransId="{09A279DA-25EC-404C-B407-A39440BCCF60}" sibTransId="{CEE48F35-6D41-4BB2-BAE7-3FC0236D999B}"/>
    <dgm:cxn modelId="{5E1ED1A6-8930-47AC-BBE6-3B5CA2F145E7}" srcId="{A6DC6CF6-561E-40B4-B30B-CF80825E0848}" destId="{C98558E9-3349-4E18-B8F1-9EB5368F112D}" srcOrd="0" destOrd="0" parTransId="{018C5996-E7CB-432F-A472-D4C44C6021C2}" sibTransId="{0813C374-7B2F-4D36-A123-93F19D04AB20}"/>
    <dgm:cxn modelId="{C7AF66FD-FD47-447C-B5D6-5F70FC13DA2B}" type="presOf" srcId="{EAA81C90-FEA4-461F-BA3A-0226419CC1EA}" destId="{9489E41D-CEEE-4A36-A3D9-1F547987D646}" srcOrd="0" destOrd="0" presId="urn:microsoft.com/office/officeart/2005/8/layout/pyramid2"/>
    <dgm:cxn modelId="{1E47C356-F164-42E3-9CC9-AC54F9B93AA3}" type="presParOf" srcId="{CFD6966F-60C2-460D-B614-00810AEE46F5}" destId="{A65F6051-534C-459F-B9AD-F60D7D4F6990}" srcOrd="0" destOrd="0" presId="urn:microsoft.com/office/officeart/2005/8/layout/pyramid2"/>
    <dgm:cxn modelId="{12111C61-E546-4053-AEA1-7D8A27CB5DFA}" type="presParOf" srcId="{CFD6966F-60C2-460D-B614-00810AEE46F5}" destId="{BDB86E39-5C2C-4928-ADE4-A1BCEBFCB4CF}" srcOrd="1" destOrd="0" presId="urn:microsoft.com/office/officeart/2005/8/layout/pyramid2"/>
    <dgm:cxn modelId="{0CDC9CDD-CB59-4957-B3E9-9B581C6CACA5}" type="presParOf" srcId="{BDB86E39-5C2C-4928-ADE4-A1BCEBFCB4CF}" destId="{085A1A54-EF79-47E2-8CAE-1DA783371D46}" srcOrd="0" destOrd="0" presId="urn:microsoft.com/office/officeart/2005/8/layout/pyramid2"/>
    <dgm:cxn modelId="{E70FAAB1-1534-4BEB-8976-C0840A19BA20}" type="presParOf" srcId="{BDB86E39-5C2C-4928-ADE4-A1BCEBFCB4CF}" destId="{9D53E50A-75BB-47D2-8807-7190EA88B621}" srcOrd="1" destOrd="0" presId="urn:microsoft.com/office/officeart/2005/8/layout/pyramid2"/>
    <dgm:cxn modelId="{BFCF98C1-F6C3-4B76-9DB3-69CE08E83C31}" type="presParOf" srcId="{BDB86E39-5C2C-4928-ADE4-A1BCEBFCB4CF}" destId="{8FBCB986-C6DF-4456-971F-412B4F88EA00}" srcOrd="2" destOrd="0" presId="urn:microsoft.com/office/officeart/2005/8/layout/pyramid2"/>
    <dgm:cxn modelId="{2FD64BCD-2E5F-45FB-9550-3D75DCAE15A4}" type="presParOf" srcId="{BDB86E39-5C2C-4928-ADE4-A1BCEBFCB4CF}" destId="{07576588-8029-4ABF-8192-4B91BCB12368}" srcOrd="3" destOrd="0" presId="urn:microsoft.com/office/officeart/2005/8/layout/pyramid2"/>
    <dgm:cxn modelId="{DA54ADC6-CDF0-4F03-BFE4-DF4B171215DA}" type="presParOf" srcId="{BDB86E39-5C2C-4928-ADE4-A1BCEBFCB4CF}" destId="{9489E41D-CEEE-4A36-A3D9-1F547987D646}" srcOrd="4" destOrd="0" presId="urn:microsoft.com/office/officeart/2005/8/layout/pyramid2"/>
    <dgm:cxn modelId="{CDF21F1B-DB58-4205-913B-B043929473A0}" type="presParOf" srcId="{BDB86E39-5C2C-4928-ADE4-A1BCEBFCB4CF}" destId="{BA48F63F-CBCF-4AE9-ABB1-6F0C81F39C2C}" srcOrd="5" destOrd="0" presId="urn:microsoft.com/office/officeart/2005/8/layout/pyramid2"/>
    <dgm:cxn modelId="{AC4C6C76-D7A2-443D-B69F-BCABEDBA2239}" type="presParOf" srcId="{BDB86E39-5C2C-4928-ADE4-A1BCEBFCB4CF}" destId="{C000B1FF-A9B4-4B5E-91AB-CDB706441B5E}" srcOrd="6" destOrd="0" presId="urn:microsoft.com/office/officeart/2005/8/layout/pyramid2"/>
    <dgm:cxn modelId="{FC435DB6-05DC-46DF-A588-F78CC7F69BC7}" type="presParOf" srcId="{BDB86E39-5C2C-4928-ADE4-A1BCEBFCB4CF}" destId="{160AB418-B6DD-40C4-8063-2E1AB70E97CC}"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F6051-534C-459F-B9AD-F60D7D4F6990}">
      <dsp:nvSpPr>
        <dsp:cNvPr id="0" name=""/>
        <dsp:cNvSpPr/>
      </dsp:nvSpPr>
      <dsp:spPr>
        <a:xfrm>
          <a:off x="36126" y="0"/>
          <a:ext cx="6976618" cy="585311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5A1A54-EF79-47E2-8CAE-1DA783371D46}">
      <dsp:nvSpPr>
        <dsp:cNvPr id="0" name=""/>
        <dsp:cNvSpPr/>
      </dsp:nvSpPr>
      <dsp:spPr>
        <a:xfrm>
          <a:off x="2658800" y="1555619"/>
          <a:ext cx="1733759" cy="101773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nl-NL" sz="1200" kern="1200" dirty="0">
              <a:highlight>
                <a:srgbClr val="FFFF00"/>
              </a:highlight>
            </a:rPr>
            <a:t>Port</a:t>
          </a:r>
        </a:p>
        <a:p>
          <a:pPr lvl="0" algn="ctr" defTabSz="533400">
            <a:lnSpc>
              <a:spcPct val="90000"/>
            </a:lnSpc>
            <a:spcBef>
              <a:spcPct val="0"/>
            </a:spcBef>
            <a:spcAft>
              <a:spcPct val="35000"/>
            </a:spcAft>
          </a:pPr>
          <a:r>
            <a:rPr lang="nl-NL" sz="1200" kern="1200" dirty="0"/>
            <a:t>Direct ref: WGS84</a:t>
          </a:r>
        </a:p>
        <a:p>
          <a:pPr lvl="0" algn="ctr" defTabSz="533400">
            <a:lnSpc>
              <a:spcPct val="90000"/>
            </a:lnSpc>
            <a:spcBef>
              <a:spcPct val="0"/>
            </a:spcBef>
            <a:spcAft>
              <a:spcPct val="35000"/>
            </a:spcAft>
          </a:pPr>
          <a:r>
            <a:rPr lang="nl-NL" sz="1200" kern="1200" dirty="0"/>
            <a:t>Indirect ref: ISO 3166</a:t>
          </a:r>
        </a:p>
        <a:p>
          <a:pPr lvl="0" algn="ctr" defTabSz="533400">
            <a:lnSpc>
              <a:spcPct val="90000"/>
            </a:lnSpc>
            <a:spcBef>
              <a:spcPct val="0"/>
            </a:spcBef>
            <a:spcAft>
              <a:spcPct val="35000"/>
            </a:spcAft>
          </a:pPr>
          <a:r>
            <a:rPr lang="nl-NL" sz="1200" kern="1200" dirty="0" err="1"/>
            <a:t>Attribute</a:t>
          </a:r>
          <a:r>
            <a:rPr lang="nl-NL" sz="1200" kern="1200" dirty="0"/>
            <a:t>: Name</a:t>
          </a:r>
        </a:p>
      </dsp:txBody>
      <dsp:txXfrm>
        <a:off x="2708482" y="1605301"/>
        <a:ext cx="1634395" cy="918370"/>
      </dsp:txXfrm>
    </dsp:sp>
    <dsp:sp modelId="{8FBCB986-C6DF-4456-971F-412B4F88EA00}">
      <dsp:nvSpPr>
        <dsp:cNvPr id="0" name=""/>
        <dsp:cNvSpPr/>
      </dsp:nvSpPr>
      <dsp:spPr>
        <a:xfrm>
          <a:off x="2257860" y="2605660"/>
          <a:ext cx="2565085" cy="104426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nl-NL" sz="1200" kern="1200" dirty="0">
              <a:highlight>
                <a:srgbClr val="FFFF00"/>
              </a:highlight>
            </a:rPr>
            <a:t>Terminal</a:t>
          </a:r>
        </a:p>
        <a:p>
          <a:pPr lvl="0" algn="ctr" defTabSz="533400">
            <a:lnSpc>
              <a:spcPct val="90000"/>
            </a:lnSpc>
            <a:spcBef>
              <a:spcPct val="0"/>
            </a:spcBef>
            <a:spcAft>
              <a:spcPct val="35000"/>
            </a:spcAft>
          </a:pPr>
          <a:r>
            <a:rPr lang="nl-NL" sz="1200" kern="1200" dirty="0"/>
            <a:t>Direct ref: WGS84</a:t>
          </a:r>
        </a:p>
        <a:p>
          <a:pPr lvl="0" algn="ctr" defTabSz="533400">
            <a:lnSpc>
              <a:spcPct val="90000"/>
            </a:lnSpc>
            <a:spcBef>
              <a:spcPct val="0"/>
            </a:spcBef>
            <a:spcAft>
              <a:spcPct val="35000"/>
            </a:spcAft>
          </a:pPr>
          <a:r>
            <a:rPr lang="nl-NL" sz="1200" kern="1200" dirty="0"/>
            <a:t>Indirect ref ISO/IEC 6523</a:t>
          </a:r>
        </a:p>
        <a:p>
          <a:pPr lvl="0" algn="ctr" defTabSz="533400">
            <a:lnSpc>
              <a:spcPct val="90000"/>
            </a:lnSpc>
            <a:spcBef>
              <a:spcPct val="0"/>
            </a:spcBef>
            <a:spcAft>
              <a:spcPct val="35000"/>
            </a:spcAft>
          </a:pPr>
          <a:r>
            <a:rPr lang="nl-NL" sz="1200" kern="1200" dirty="0" err="1"/>
            <a:t>Attribute</a:t>
          </a:r>
          <a:r>
            <a:rPr lang="nl-NL" sz="1200" kern="1200" dirty="0"/>
            <a:t>: Name / GISIS / SMDG</a:t>
          </a:r>
        </a:p>
      </dsp:txBody>
      <dsp:txXfrm>
        <a:off x="2308837" y="2656637"/>
        <a:ext cx="2463131" cy="942314"/>
      </dsp:txXfrm>
    </dsp:sp>
    <dsp:sp modelId="{9489E41D-CEEE-4A36-A3D9-1F547987D646}">
      <dsp:nvSpPr>
        <dsp:cNvPr id="0" name=""/>
        <dsp:cNvSpPr/>
      </dsp:nvSpPr>
      <dsp:spPr>
        <a:xfrm>
          <a:off x="1804703" y="3687250"/>
          <a:ext cx="3540946" cy="106097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nl-NL" sz="1200" kern="1200" dirty="0" err="1">
              <a:highlight>
                <a:srgbClr val="FFFF00"/>
              </a:highlight>
            </a:rPr>
            <a:t>Berth</a:t>
          </a:r>
          <a:endParaRPr lang="nl-NL" sz="1200" kern="1200" dirty="0">
            <a:highlight>
              <a:srgbClr val="FFFF00"/>
            </a:highlight>
          </a:endParaRPr>
        </a:p>
        <a:p>
          <a:pPr lvl="0" algn="ctr" defTabSz="533400">
            <a:lnSpc>
              <a:spcPct val="90000"/>
            </a:lnSpc>
            <a:spcBef>
              <a:spcPct val="0"/>
            </a:spcBef>
            <a:spcAft>
              <a:spcPct val="35000"/>
            </a:spcAft>
          </a:pPr>
          <a:r>
            <a:rPr lang="nl-NL" sz="1200" kern="1200" dirty="0"/>
            <a:t>Direct ref: WGS84</a:t>
          </a:r>
        </a:p>
        <a:p>
          <a:pPr lvl="0" algn="ctr" defTabSz="533400">
            <a:lnSpc>
              <a:spcPct val="90000"/>
            </a:lnSpc>
            <a:spcBef>
              <a:spcPct val="0"/>
            </a:spcBef>
            <a:spcAft>
              <a:spcPct val="35000"/>
            </a:spcAft>
          </a:pPr>
          <a:r>
            <a:rPr lang="nl-NL" sz="1200" kern="1200" dirty="0"/>
            <a:t>Indirect ref: ISO/IEC 6523</a:t>
          </a:r>
        </a:p>
        <a:p>
          <a:pPr lvl="0" algn="ctr" defTabSz="533400">
            <a:lnSpc>
              <a:spcPct val="90000"/>
            </a:lnSpc>
            <a:spcBef>
              <a:spcPct val="0"/>
            </a:spcBef>
            <a:spcAft>
              <a:spcPct val="35000"/>
            </a:spcAft>
          </a:pPr>
          <a:r>
            <a:rPr lang="nl-NL" sz="1200" kern="1200" dirty="0" err="1"/>
            <a:t>Attribute</a:t>
          </a:r>
          <a:r>
            <a:rPr lang="nl-NL" sz="1200" kern="1200" dirty="0"/>
            <a:t>: Name</a:t>
          </a:r>
        </a:p>
      </dsp:txBody>
      <dsp:txXfrm>
        <a:off x="1856496" y="3739043"/>
        <a:ext cx="3437360" cy="957393"/>
      </dsp:txXfrm>
    </dsp:sp>
    <dsp:sp modelId="{C000B1FF-A9B4-4B5E-91AB-CDB706441B5E}">
      <dsp:nvSpPr>
        <dsp:cNvPr id="0" name=""/>
        <dsp:cNvSpPr/>
      </dsp:nvSpPr>
      <dsp:spPr>
        <a:xfrm>
          <a:off x="1300394" y="4841762"/>
          <a:ext cx="4360554" cy="97676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nl-NL" sz="1200" kern="1200" dirty="0" err="1">
              <a:highlight>
                <a:srgbClr val="FFFF00"/>
              </a:highlight>
            </a:rPr>
            <a:t>Berth</a:t>
          </a:r>
          <a:r>
            <a:rPr lang="nl-NL" sz="1200" kern="1200" dirty="0">
              <a:highlight>
                <a:srgbClr val="FFFF00"/>
              </a:highlight>
            </a:rPr>
            <a:t> </a:t>
          </a:r>
          <a:r>
            <a:rPr lang="nl-NL" sz="1200" kern="1200" dirty="0" err="1">
              <a:highlight>
                <a:srgbClr val="FFFF00"/>
              </a:highlight>
            </a:rPr>
            <a:t>position</a:t>
          </a:r>
          <a:endParaRPr lang="nl-NL" sz="1200" kern="1200" dirty="0">
            <a:highlight>
              <a:srgbClr val="FFFF00"/>
            </a:highlight>
          </a:endParaRPr>
        </a:p>
        <a:p>
          <a:pPr lvl="0" algn="ctr" defTabSz="533400">
            <a:lnSpc>
              <a:spcPct val="90000"/>
            </a:lnSpc>
            <a:spcBef>
              <a:spcPct val="0"/>
            </a:spcBef>
            <a:spcAft>
              <a:spcPct val="35000"/>
            </a:spcAft>
          </a:pPr>
          <a:r>
            <a:rPr lang="nl-NL" sz="1200" kern="1200" dirty="0"/>
            <a:t>Direct ref: WGS84</a:t>
          </a:r>
        </a:p>
        <a:p>
          <a:pPr lvl="0" algn="ctr" defTabSz="533400">
            <a:lnSpc>
              <a:spcPct val="90000"/>
            </a:lnSpc>
            <a:spcBef>
              <a:spcPct val="0"/>
            </a:spcBef>
            <a:spcAft>
              <a:spcPct val="35000"/>
            </a:spcAft>
          </a:pPr>
          <a:r>
            <a:rPr lang="nl-NL" sz="1200" kern="1200" dirty="0"/>
            <a:t>Indirect ref: ISO/IEC 6523 + Extension</a:t>
          </a:r>
        </a:p>
        <a:p>
          <a:pPr lvl="0" algn="ctr" defTabSz="533400">
            <a:lnSpc>
              <a:spcPct val="90000"/>
            </a:lnSpc>
            <a:spcBef>
              <a:spcPct val="0"/>
            </a:spcBef>
            <a:spcAft>
              <a:spcPct val="35000"/>
            </a:spcAft>
          </a:pPr>
          <a:r>
            <a:rPr lang="nl-NL" sz="1200" kern="1200" dirty="0" err="1"/>
            <a:t>Attribute</a:t>
          </a:r>
          <a:r>
            <a:rPr lang="nl-NL" sz="1200" kern="1200" dirty="0"/>
            <a:t>: Name + </a:t>
          </a:r>
          <a:r>
            <a:rPr lang="nl-NL" sz="1200" kern="1200" dirty="0" err="1"/>
            <a:t>Number</a:t>
          </a:r>
          <a:r>
            <a:rPr lang="nl-NL" sz="1200" kern="1200" dirty="0"/>
            <a:t> of </a:t>
          </a:r>
          <a:r>
            <a:rPr lang="nl-NL" sz="1200" kern="1200" dirty="0" err="1"/>
            <a:t>bollard</a:t>
          </a:r>
          <a:r>
            <a:rPr lang="nl-NL" sz="1200" kern="1200" dirty="0"/>
            <a:t> / </a:t>
          </a:r>
          <a:r>
            <a:rPr lang="nl-NL" sz="1200" kern="1200" dirty="0" err="1"/>
            <a:t>manifold</a:t>
          </a:r>
          <a:r>
            <a:rPr lang="nl-NL" sz="1200" kern="1200" dirty="0"/>
            <a:t>/ramp</a:t>
          </a:r>
        </a:p>
      </dsp:txBody>
      <dsp:txXfrm>
        <a:off x="1348076" y="4889444"/>
        <a:ext cx="4265190" cy="88140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315CE96-A365-4AF3-B830-023758DC1F9F}" type="datetimeFigureOut">
              <a:rPr lang="en-GB" smtClean="0"/>
              <a:t>18/04/2019</a:t>
            </a:fld>
            <a:endParaRPr lang="en-GB"/>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0A9A1810-0A50-4469-A221-F8BDC94DF6DB}" type="slidenum">
              <a:rPr lang="en-GB" smtClean="0"/>
              <a:t>‹#›</a:t>
            </a:fld>
            <a:endParaRPr lang="en-GB"/>
          </a:p>
        </p:txBody>
      </p:sp>
    </p:spTree>
    <p:extLst>
      <p:ext uri="{BB962C8B-B14F-4D97-AF65-F5344CB8AC3E}">
        <p14:creationId xmlns:p14="http://schemas.microsoft.com/office/powerpoint/2010/main" val="495421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76B313-0BB7-F049-8BFE-EA6369B7182E}"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97A44-8D03-3F43-B694-6E0C20199D4A}" type="slidenum">
              <a:rPr lang="en-US" smtClean="0"/>
              <a:t>‹#›</a:t>
            </a:fld>
            <a:endParaRPr lang="en-US"/>
          </a:p>
        </p:txBody>
      </p:sp>
    </p:spTree>
    <p:extLst>
      <p:ext uri="{BB962C8B-B14F-4D97-AF65-F5344CB8AC3E}">
        <p14:creationId xmlns:p14="http://schemas.microsoft.com/office/powerpoint/2010/main" val="35774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76B313-0BB7-F049-8BFE-EA6369B7182E}"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97A44-8D03-3F43-B694-6E0C20199D4A}" type="slidenum">
              <a:rPr lang="en-US" smtClean="0"/>
              <a:t>‹#›</a:t>
            </a:fld>
            <a:endParaRPr lang="en-US"/>
          </a:p>
        </p:txBody>
      </p:sp>
    </p:spTree>
    <p:extLst>
      <p:ext uri="{BB962C8B-B14F-4D97-AF65-F5344CB8AC3E}">
        <p14:creationId xmlns:p14="http://schemas.microsoft.com/office/powerpoint/2010/main" val="3017820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76B313-0BB7-F049-8BFE-EA6369B7182E}"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97A44-8D03-3F43-B694-6E0C20199D4A}" type="slidenum">
              <a:rPr lang="en-US" smtClean="0"/>
              <a:t>‹#›</a:t>
            </a:fld>
            <a:endParaRPr lang="en-US"/>
          </a:p>
        </p:txBody>
      </p:sp>
    </p:spTree>
    <p:extLst>
      <p:ext uri="{BB962C8B-B14F-4D97-AF65-F5344CB8AC3E}">
        <p14:creationId xmlns:p14="http://schemas.microsoft.com/office/powerpoint/2010/main" val="2188192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1">
          <a:gsLst>
            <a:gs pos="0">
              <a:srgbClr val="F7FAFD"/>
            </a:gs>
            <a:gs pos="75000">
              <a:srgbClr val="F7FAFD"/>
            </a:gs>
            <a:gs pos="100000">
              <a:srgbClr val="D0E2F1"/>
            </a:gs>
          </a:gsLst>
          <a:lin ang="5400000" scaled="1"/>
        </a:gradFill>
        <a:effectLst/>
      </p:bgPr>
    </p:bg>
    <p:spTree>
      <p:nvGrpSpPr>
        <p:cNvPr id="1" name=""/>
        <p:cNvGrpSpPr/>
        <p:nvPr/>
      </p:nvGrpSpPr>
      <p:grpSpPr>
        <a:xfrm>
          <a:off x="0" y="0"/>
          <a:ext cx="0" cy="0"/>
          <a:chOff x="0" y="0"/>
          <a:chExt cx="0" cy="0"/>
        </a:xfrm>
      </p:grpSpPr>
      <p:sp>
        <p:nvSpPr>
          <p:cNvPr id="4" name="Rectangle 3"/>
          <p:cNvSpPr/>
          <p:nvPr userDrawn="1"/>
        </p:nvSpPr>
        <p:spPr>
          <a:xfrm>
            <a:off x="0" y="6040438"/>
            <a:ext cx="9144000" cy="836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endParaRPr>
          </a:p>
        </p:txBody>
      </p:sp>
      <p:sp>
        <p:nvSpPr>
          <p:cNvPr id="5" name="Footer Placeholder 8"/>
          <p:cNvSpPr txBox="1">
            <a:spLocks/>
          </p:cNvSpPr>
          <p:nvPr userDrawn="1"/>
        </p:nvSpPr>
        <p:spPr>
          <a:xfrm>
            <a:off x="188119" y="6280151"/>
            <a:ext cx="3086100" cy="365125"/>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sz="900" dirty="0" smtClean="0">
                <a:solidFill>
                  <a:prstClr val="black"/>
                </a:solidFill>
              </a:rPr>
              <a:t>International Hydrographic Organization</a:t>
            </a:r>
            <a:br>
              <a:rPr lang="de-DE" sz="900" dirty="0" smtClean="0">
                <a:solidFill>
                  <a:prstClr val="black"/>
                </a:solidFill>
              </a:rPr>
            </a:br>
            <a:r>
              <a:rPr lang="de-DE" sz="900" i="1" dirty="0" smtClean="0">
                <a:solidFill>
                  <a:prstClr val="black"/>
                </a:solidFill>
              </a:rPr>
              <a:t>Organisation Hydrographique Internationale</a:t>
            </a:r>
            <a:endParaRPr lang="en-US" sz="900" i="1" dirty="0">
              <a:solidFill>
                <a:prstClr val="black"/>
              </a:solidFill>
            </a:endParaRP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581" y="6040438"/>
            <a:ext cx="477441"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Footer Placeholder 4"/>
          <p:cNvSpPr>
            <a:spLocks noGrp="1"/>
          </p:cNvSpPr>
          <p:nvPr>
            <p:ph type="ftr" sz="quarter" idx="10"/>
          </p:nvPr>
        </p:nvSpPr>
        <p:spPr>
          <a:xfrm>
            <a:off x="3028950" y="6275389"/>
            <a:ext cx="3086100" cy="365125"/>
          </a:xfrm>
        </p:spPr>
        <p:txBody>
          <a:bodyPr/>
          <a:lstStyle>
            <a:lvl1pPr>
              <a:defRPr/>
            </a:lvl1pPr>
          </a:lstStyle>
          <a:p>
            <a:pPr>
              <a:defRPr/>
            </a:pPr>
            <a:r>
              <a:rPr lang="en-US">
                <a:solidFill>
                  <a:prstClr val="black">
                    <a:tint val="75000"/>
                  </a:prstClr>
                </a:solidFill>
              </a:rPr>
              <a:t>IHO COUNCIL</a:t>
            </a:r>
            <a:endParaRPr lang="en-US" dirty="0">
              <a:solidFill>
                <a:prstClr val="black">
                  <a:tint val="75000"/>
                </a:prstClr>
              </a:solidFill>
            </a:endParaRPr>
          </a:p>
        </p:txBody>
      </p:sp>
    </p:spTree>
    <p:extLst>
      <p:ext uri="{BB962C8B-B14F-4D97-AF65-F5344CB8AC3E}">
        <p14:creationId xmlns:p14="http://schemas.microsoft.com/office/powerpoint/2010/main" val="208656892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1">
          <a:gsLst>
            <a:gs pos="0">
              <a:srgbClr val="F7FAFD"/>
            </a:gs>
            <a:gs pos="75000">
              <a:srgbClr val="F7FAFD"/>
            </a:gs>
            <a:gs pos="100000">
              <a:srgbClr val="D0E2F1"/>
            </a:gs>
          </a:gsLst>
          <a:lin ang="5400000" scaled="1"/>
        </a:gradFill>
        <a:effectLst/>
      </p:bgPr>
    </p:bg>
    <p:spTree>
      <p:nvGrpSpPr>
        <p:cNvPr id="1" name=""/>
        <p:cNvGrpSpPr/>
        <p:nvPr/>
      </p:nvGrpSpPr>
      <p:grpSpPr>
        <a:xfrm>
          <a:off x="0" y="0"/>
          <a:ext cx="0" cy="0"/>
          <a:chOff x="0" y="0"/>
          <a:chExt cx="0" cy="0"/>
        </a:xfrm>
      </p:grpSpPr>
      <p:cxnSp>
        <p:nvCxnSpPr>
          <p:cNvPr id="4" name="Straight Connector 7"/>
          <p:cNvCxnSpPr/>
          <p:nvPr userDrawn="1"/>
        </p:nvCxnSpPr>
        <p:spPr>
          <a:xfrm flipV="1">
            <a:off x="608410" y="893763"/>
            <a:ext cx="7927181" cy="4762"/>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0" y="6040438"/>
            <a:ext cx="9144000" cy="836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endParaRPr>
          </a:p>
        </p:txBody>
      </p:sp>
      <p:sp>
        <p:nvSpPr>
          <p:cNvPr id="6" name="Footer Placeholder 8"/>
          <p:cNvSpPr txBox="1">
            <a:spLocks/>
          </p:cNvSpPr>
          <p:nvPr userDrawn="1"/>
        </p:nvSpPr>
        <p:spPr>
          <a:xfrm>
            <a:off x="188119" y="6280151"/>
            <a:ext cx="3086100" cy="365125"/>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sz="900" dirty="0" smtClean="0">
                <a:solidFill>
                  <a:prstClr val="black"/>
                </a:solidFill>
              </a:rPr>
              <a:t>International Hydrographic Organization</a:t>
            </a:r>
            <a:br>
              <a:rPr lang="de-DE" sz="900" dirty="0" smtClean="0">
                <a:solidFill>
                  <a:prstClr val="black"/>
                </a:solidFill>
              </a:rPr>
            </a:br>
            <a:r>
              <a:rPr lang="de-DE" sz="900" i="1" dirty="0" smtClean="0">
                <a:solidFill>
                  <a:prstClr val="black"/>
                </a:solidFill>
              </a:rPr>
              <a:t>Organisation Hydrographique Internationale</a:t>
            </a:r>
            <a:endParaRPr lang="en-US" sz="900" i="1" dirty="0">
              <a:solidFill>
                <a:prstClr val="black"/>
              </a:solidFill>
            </a:endParaRPr>
          </a:p>
        </p:txBody>
      </p:sp>
      <p:pic>
        <p:nvPicPr>
          <p:cNvPr id="7"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581" y="6040438"/>
            <a:ext cx="477441"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259415"/>
            <a:ext cx="7886700" cy="540511"/>
          </a:xfrm>
        </p:spPr>
        <p:txBody>
          <a:bodyPr/>
          <a:lstStyle>
            <a:lvl1pPr>
              <a:defRPr>
                <a:solidFill>
                  <a:schemeClr val="bg2">
                    <a:lumMod val="5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10"/>
          </p:nvPr>
        </p:nvSpPr>
        <p:spPr>
          <a:xfrm>
            <a:off x="3028950" y="6275389"/>
            <a:ext cx="3086100" cy="365125"/>
          </a:xfrm>
        </p:spPr>
        <p:txBody>
          <a:bodyPr/>
          <a:lstStyle>
            <a:lvl1pPr>
              <a:defRPr/>
            </a:lvl1pPr>
          </a:lstStyle>
          <a:p>
            <a:pPr>
              <a:defRPr/>
            </a:pPr>
            <a:r>
              <a:rPr lang="en-US">
                <a:solidFill>
                  <a:prstClr val="black">
                    <a:tint val="75000"/>
                  </a:prstClr>
                </a:solidFill>
              </a:rPr>
              <a:t>IHO COUNCIL</a:t>
            </a:r>
            <a:endParaRPr lang="en-US" dirty="0">
              <a:solidFill>
                <a:prstClr val="black">
                  <a:tint val="75000"/>
                </a:prstClr>
              </a:solidFill>
            </a:endParaRPr>
          </a:p>
        </p:txBody>
      </p:sp>
      <p:sp>
        <p:nvSpPr>
          <p:cNvPr id="9" name="Slide Number Placeholder 5"/>
          <p:cNvSpPr>
            <a:spLocks noGrp="1"/>
          </p:cNvSpPr>
          <p:nvPr>
            <p:ph type="sldNum" sz="quarter" idx="11"/>
          </p:nvPr>
        </p:nvSpPr>
        <p:spPr>
          <a:xfrm>
            <a:off x="6740129" y="6275389"/>
            <a:ext cx="2057400" cy="365125"/>
          </a:xfrm>
        </p:spPr>
        <p:txBody>
          <a:bodyPr/>
          <a:lstStyle>
            <a:lvl1pPr>
              <a:defRPr/>
            </a:lvl1pPr>
          </a:lstStyle>
          <a:p>
            <a:pPr>
              <a:defRPr/>
            </a:pPr>
            <a:fld id="{68D4B860-85FD-44CB-8127-D869208460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2605354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IHO COUNCIL</a:t>
            </a:r>
          </a:p>
        </p:txBody>
      </p:sp>
      <p:sp>
        <p:nvSpPr>
          <p:cNvPr id="6" name="Slide Number Placeholder 5"/>
          <p:cNvSpPr>
            <a:spLocks noGrp="1"/>
          </p:cNvSpPr>
          <p:nvPr>
            <p:ph type="sldNum" sz="quarter" idx="12"/>
          </p:nvPr>
        </p:nvSpPr>
        <p:spPr/>
        <p:txBody>
          <a:bodyPr/>
          <a:lstStyle>
            <a:lvl1pPr>
              <a:defRPr/>
            </a:lvl1pPr>
          </a:lstStyle>
          <a:p>
            <a:pPr>
              <a:defRPr/>
            </a:pPr>
            <a:fld id="{023B36B3-09C4-42EC-8406-14A6EBA9833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8403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IHO COUNCIL</a:t>
            </a:r>
          </a:p>
        </p:txBody>
      </p:sp>
      <p:sp>
        <p:nvSpPr>
          <p:cNvPr id="7" name="Slide Number Placeholder 5"/>
          <p:cNvSpPr>
            <a:spLocks noGrp="1"/>
          </p:cNvSpPr>
          <p:nvPr>
            <p:ph type="sldNum" sz="quarter" idx="12"/>
          </p:nvPr>
        </p:nvSpPr>
        <p:spPr/>
        <p:txBody>
          <a:bodyPr/>
          <a:lstStyle>
            <a:lvl1pPr>
              <a:defRPr/>
            </a:lvl1pPr>
          </a:lstStyle>
          <a:p>
            <a:pPr>
              <a:defRPr/>
            </a:pPr>
            <a:fld id="{7618CB01-77FD-40C7-8B8C-0459F5414CA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62176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IHO COUNCIL</a:t>
            </a:r>
          </a:p>
        </p:txBody>
      </p:sp>
      <p:sp>
        <p:nvSpPr>
          <p:cNvPr id="9" name="Slide Number Placeholder 5"/>
          <p:cNvSpPr>
            <a:spLocks noGrp="1"/>
          </p:cNvSpPr>
          <p:nvPr>
            <p:ph type="sldNum" sz="quarter" idx="12"/>
          </p:nvPr>
        </p:nvSpPr>
        <p:spPr/>
        <p:txBody>
          <a:bodyPr/>
          <a:lstStyle>
            <a:lvl1pPr>
              <a:defRPr/>
            </a:lvl1pPr>
          </a:lstStyle>
          <a:p>
            <a:pPr>
              <a:defRPr/>
            </a:pPr>
            <a:fld id="{F1361E3B-DAE8-4144-ACE6-F3C5DB84C7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2920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IHO COUNCIL</a:t>
            </a:r>
          </a:p>
        </p:txBody>
      </p:sp>
      <p:sp>
        <p:nvSpPr>
          <p:cNvPr id="5" name="Slide Number Placeholder 5"/>
          <p:cNvSpPr>
            <a:spLocks noGrp="1"/>
          </p:cNvSpPr>
          <p:nvPr>
            <p:ph type="sldNum" sz="quarter" idx="12"/>
          </p:nvPr>
        </p:nvSpPr>
        <p:spPr/>
        <p:txBody>
          <a:bodyPr/>
          <a:lstStyle>
            <a:lvl1pPr>
              <a:defRPr/>
            </a:lvl1pPr>
          </a:lstStyle>
          <a:p>
            <a:pPr>
              <a:defRPr/>
            </a:pPr>
            <a:fld id="{0831937C-8D17-4C76-A1CE-58454D1D6EF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8377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IHO COUNCIL</a:t>
            </a:r>
          </a:p>
        </p:txBody>
      </p:sp>
      <p:sp>
        <p:nvSpPr>
          <p:cNvPr id="4" name="Slide Number Placeholder 5"/>
          <p:cNvSpPr>
            <a:spLocks noGrp="1"/>
          </p:cNvSpPr>
          <p:nvPr>
            <p:ph type="sldNum" sz="quarter" idx="12"/>
          </p:nvPr>
        </p:nvSpPr>
        <p:spPr/>
        <p:txBody>
          <a:bodyPr/>
          <a:lstStyle>
            <a:lvl1pPr>
              <a:defRPr/>
            </a:lvl1pPr>
          </a:lstStyle>
          <a:p>
            <a:pPr>
              <a:defRPr/>
            </a:pPr>
            <a:fld id="{0B217430-AD4D-4103-B876-354E9A485D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01007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IHO COUNCIL</a:t>
            </a:r>
          </a:p>
        </p:txBody>
      </p:sp>
      <p:sp>
        <p:nvSpPr>
          <p:cNvPr id="7" name="Slide Number Placeholder 5"/>
          <p:cNvSpPr>
            <a:spLocks noGrp="1"/>
          </p:cNvSpPr>
          <p:nvPr>
            <p:ph type="sldNum" sz="quarter" idx="12"/>
          </p:nvPr>
        </p:nvSpPr>
        <p:spPr/>
        <p:txBody>
          <a:bodyPr/>
          <a:lstStyle>
            <a:lvl1pPr>
              <a:defRPr/>
            </a:lvl1pPr>
          </a:lstStyle>
          <a:p>
            <a:pPr>
              <a:defRPr/>
            </a:pPr>
            <a:fld id="{972A0E70-1D65-4B5C-AB54-1FD9D14ED56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22152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76B313-0BB7-F049-8BFE-EA6369B7182E}"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97A44-8D03-3F43-B694-6E0C20199D4A}" type="slidenum">
              <a:rPr lang="en-US" smtClean="0"/>
              <a:t>‹#›</a:t>
            </a:fld>
            <a:endParaRPr lang="en-US"/>
          </a:p>
        </p:txBody>
      </p:sp>
    </p:spTree>
    <p:extLst>
      <p:ext uri="{BB962C8B-B14F-4D97-AF65-F5344CB8AC3E}">
        <p14:creationId xmlns:p14="http://schemas.microsoft.com/office/powerpoint/2010/main" val="1679740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IHO COUNCIL</a:t>
            </a:r>
          </a:p>
        </p:txBody>
      </p:sp>
      <p:sp>
        <p:nvSpPr>
          <p:cNvPr id="7" name="Slide Number Placeholder 5"/>
          <p:cNvSpPr>
            <a:spLocks noGrp="1"/>
          </p:cNvSpPr>
          <p:nvPr>
            <p:ph type="sldNum" sz="quarter" idx="12"/>
          </p:nvPr>
        </p:nvSpPr>
        <p:spPr/>
        <p:txBody>
          <a:bodyPr/>
          <a:lstStyle>
            <a:lvl1pPr>
              <a:defRPr/>
            </a:lvl1pPr>
          </a:lstStyle>
          <a:p>
            <a:pPr>
              <a:defRPr/>
            </a:pPr>
            <a:fld id="{6F6F0079-4673-429B-B945-709AC1B2B1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0280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IHO COUNCIL</a:t>
            </a:r>
          </a:p>
        </p:txBody>
      </p:sp>
      <p:sp>
        <p:nvSpPr>
          <p:cNvPr id="6" name="Slide Number Placeholder 5"/>
          <p:cNvSpPr>
            <a:spLocks noGrp="1"/>
          </p:cNvSpPr>
          <p:nvPr>
            <p:ph type="sldNum" sz="quarter" idx="12"/>
          </p:nvPr>
        </p:nvSpPr>
        <p:spPr/>
        <p:txBody>
          <a:bodyPr/>
          <a:lstStyle>
            <a:lvl1pPr>
              <a:defRPr/>
            </a:lvl1pPr>
          </a:lstStyle>
          <a:p>
            <a:pPr>
              <a:defRPr/>
            </a:pPr>
            <a:fld id="{014FA6DA-2CCB-461F-B172-8DDF12AAF08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11543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IHO COUNCIL</a:t>
            </a:r>
          </a:p>
        </p:txBody>
      </p:sp>
      <p:sp>
        <p:nvSpPr>
          <p:cNvPr id="6" name="Slide Number Placeholder 5"/>
          <p:cNvSpPr>
            <a:spLocks noGrp="1"/>
          </p:cNvSpPr>
          <p:nvPr>
            <p:ph type="sldNum" sz="quarter" idx="12"/>
          </p:nvPr>
        </p:nvSpPr>
        <p:spPr/>
        <p:txBody>
          <a:bodyPr/>
          <a:lstStyle>
            <a:lvl1pPr>
              <a:defRPr/>
            </a:lvl1pPr>
          </a:lstStyle>
          <a:p>
            <a:pPr>
              <a:defRPr/>
            </a:pPr>
            <a:fld id="{4FA1C4D7-41BF-4EF5-A387-61831DFE51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51467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76B313-0BB7-F049-8BFE-EA6369B7182E}"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97A44-8D03-3F43-B694-6E0C20199D4A}" type="slidenum">
              <a:rPr lang="en-US" smtClean="0"/>
              <a:t>‹#›</a:t>
            </a:fld>
            <a:endParaRPr lang="en-US"/>
          </a:p>
        </p:txBody>
      </p:sp>
    </p:spTree>
    <p:extLst>
      <p:ext uri="{BB962C8B-B14F-4D97-AF65-F5344CB8AC3E}">
        <p14:creationId xmlns:p14="http://schemas.microsoft.com/office/powerpoint/2010/main" val="285560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76B313-0BB7-F049-8BFE-EA6369B7182E}" type="datetimeFigureOut">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097A44-8D03-3F43-B694-6E0C20199D4A}" type="slidenum">
              <a:rPr lang="en-US" smtClean="0"/>
              <a:t>‹#›</a:t>
            </a:fld>
            <a:endParaRPr lang="en-US"/>
          </a:p>
        </p:txBody>
      </p:sp>
    </p:spTree>
    <p:extLst>
      <p:ext uri="{BB962C8B-B14F-4D97-AF65-F5344CB8AC3E}">
        <p14:creationId xmlns:p14="http://schemas.microsoft.com/office/powerpoint/2010/main" val="2276741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76B313-0BB7-F049-8BFE-EA6369B7182E}" type="datetimeFigureOut">
              <a:rPr lang="en-US" smtClean="0"/>
              <a:t>4/18/2019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097A44-8D03-3F43-B694-6E0C20199D4A}" type="slidenum">
              <a:rPr lang="en-US" smtClean="0"/>
              <a:t>‹#›</a:t>
            </a:fld>
            <a:endParaRPr lang="en-US"/>
          </a:p>
        </p:txBody>
      </p:sp>
    </p:spTree>
    <p:extLst>
      <p:ext uri="{BB962C8B-B14F-4D97-AF65-F5344CB8AC3E}">
        <p14:creationId xmlns:p14="http://schemas.microsoft.com/office/powerpoint/2010/main" val="296713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76B313-0BB7-F049-8BFE-EA6369B7182E}" type="datetimeFigureOut">
              <a:rPr lang="en-US" smtClean="0"/>
              <a:t>4/18/2019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097A44-8D03-3F43-B694-6E0C20199D4A}" type="slidenum">
              <a:rPr lang="en-US" smtClean="0"/>
              <a:t>‹#›</a:t>
            </a:fld>
            <a:endParaRPr lang="en-US"/>
          </a:p>
        </p:txBody>
      </p:sp>
    </p:spTree>
    <p:extLst>
      <p:ext uri="{BB962C8B-B14F-4D97-AF65-F5344CB8AC3E}">
        <p14:creationId xmlns:p14="http://schemas.microsoft.com/office/powerpoint/2010/main" val="2826760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76B313-0BB7-F049-8BFE-EA6369B7182E}" type="datetimeFigureOut">
              <a:rPr lang="en-US" smtClean="0"/>
              <a:t>4/18/2019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097A44-8D03-3F43-B694-6E0C20199D4A}" type="slidenum">
              <a:rPr lang="en-US" smtClean="0"/>
              <a:t>‹#›</a:t>
            </a:fld>
            <a:endParaRPr lang="en-US"/>
          </a:p>
        </p:txBody>
      </p:sp>
    </p:spTree>
    <p:extLst>
      <p:ext uri="{BB962C8B-B14F-4D97-AF65-F5344CB8AC3E}">
        <p14:creationId xmlns:p14="http://schemas.microsoft.com/office/powerpoint/2010/main" val="392816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76B313-0BB7-F049-8BFE-EA6369B7182E}" type="datetimeFigureOut">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097A44-8D03-3F43-B694-6E0C20199D4A}" type="slidenum">
              <a:rPr lang="en-US" smtClean="0"/>
              <a:t>‹#›</a:t>
            </a:fld>
            <a:endParaRPr lang="en-US"/>
          </a:p>
        </p:txBody>
      </p:sp>
    </p:spTree>
    <p:extLst>
      <p:ext uri="{BB962C8B-B14F-4D97-AF65-F5344CB8AC3E}">
        <p14:creationId xmlns:p14="http://schemas.microsoft.com/office/powerpoint/2010/main" val="2403717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76B313-0BB7-F049-8BFE-EA6369B7182E}" type="datetimeFigureOut">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097A44-8D03-3F43-B694-6E0C20199D4A}" type="slidenum">
              <a:rPr lang="en-US" smtClean="0"/>
              <a:t>‹#›</a:t>
            </a:fld>
            <a:endParaRPr lang="en-US"/>
          </a:p>
        </p:txBody>
      </p:sp>
    </p:spTree>
    <p:extLst>
      <p:ext uri="{BB962C8B-B14F-4D97-AF65-F5344CB8AC3E}">
        <p14:creationId xmlns:p14="http://schemas.microsoft.com/office/powerpoint/2010/main" val="948992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6B313-0BB7-F049-8BFE-EA6369B7182E}" type="datetimeFigureOut">
              <a:rPr lang="en-US" smtClean="0"/>
              <a:t>4/18/2019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97A44-8D03-3F43-B694-6E0C20199D4A}" type="slidenum">
              <a:rPr lang="en-US" smtClean="0"/>
              <a:t>‹#›</a:t>
            </a:fld>
            <a:endParaRPr lang="en-US"/>
          </a:p>
        </p:txBody>
      </p:sp>
    </p:spTree>
    <p:extLst>
      <p:ext uri="{BB962C8B-B14F-4D97-AF65-F5344CB8AC3E}">
        <p14:creationId xmlns:p14="http://schemas.microsoft.com/office/powerpoint/2010/main" val="365502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defTabSz="685800">
              <a:defRPr/>
            </a:pPr>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defTabSz="685800">
              <a:defRPr/>
            </a:pPr>
            <a:r>
              <a:rPr lang="en-US" smtClean="0">
                <a:solidFill>
                  <a:prstClr val="black">
                    <a:tint val="75000"/>
                  </a:prstClr>
                </a:solidFill>
              </a:rPr>
              <a:t>IHO COUNCIL</a:t>
            </a: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defTabSz="685800">
              <a:defRPr/>
            </a:pPr>
            <a:fld id="{FFB4C7C5-F5CC-42A6-BA48-4F938AA9F843}"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865025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ijdelijke aanduiding voor tekst 2"/>
          <p:cNvSpPr>
            <a:spLocks noGrp="1"/>
          </p:cNvSpPr>
          <p:nvPr>
            <p:ph type="body" sz="half" idx="2"/>
          </p:nvPr>
        </p:nvSpPr>
        <p:spPr>
          <a:xfrm>
            <a:off x="457199" y="1466632"/>
            <a:ext cx="4114801" cy="4691063"/>
          </a:xfrm>
        </p:spPr>
        <p:txBody>
          <a:bodyPr>
            <a:normAutofit/>
          </a:bodyPr>
          <a:lstStyle/>
          <a:p>
            <a:pPr marL="342900" indent="-342900">
              <a:buFont typeface="+mj-lt"/>
              <a:buAutoNum type="arabicPeriod"/>
            </a:pPr>
            <a:r>
              <a:rPr lang="en-US" sz="1800" dirty="0"/>
              <a:t>Why</a:t>
            </a:r>
          </a:p>
          <a:p>
            <a:pPr marL="342900" indent="-342900">
              <a:buFont typeface="+mj-lt"/>
              <a:buAutoNum type="arabicPeriod"/>
            </a:pPr>
            <a:r>
              <a:rPr lang="en-US" sz="1800" dirty="0"/>
              <a:t>How</a:t>
            </a:r>
          </a:p>
          <a:p>
            <a:pPr marL="342900" indent="-342900">
              <a:buFont typeface="+mj-lt"/>
              <a:buAutoNum type="arabicPeriod"/>
            </a:pPr>
            <a:r>
              <a:rPr lang="en-US" sz="1800" dirty="0"/>
              <a:t>Definitions</a:t>
            </a:r>
          </a:p>
          <a:p>
            <a:pPr marL="342900" indent="-342900">
              <a:buFont typeface="+mj-lt"/>
              <a:buAutoNum type="arabicPeriod"/>
            </a:pPr>
            <a:r>
              <a:rPr lang="en-US" sz="1800" dirty="0"/>
              <a:t>Result</a:t>
            </a:r>
          </a:p>
          <a:p>
            <a:pPr marL="342900" indent="-342900">
              <a:buFont typeface="+mj-lt"/>
              <a:buAutoNum type="arabicPeriod"/>
            </a:pPr>
            <a:r>
              <a:rPr lang="en-US" sz="1800" dirty="0"/>
              <a:t>Next steps forward</a:t>
            </a:r>
          </a:p>
        </p:txBody>
      </p:sp>
      <p:sp>
        <p:nvSpPr>
          <p:cNvPr id="6" name="Titel 1"/>
          <p:cNvSpPr txBox="1">
            <a:spLocks/>
          </p:cNvSpPr>
          <p:nvPr/>
        </p:nvSpPr>
        <p:spPr>
          <a:xfrm>
            <a:off x="0" y="-53671"/>
            <a:ext cx="9144000" cy="656617"/>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r>
              <a:rPr lang="en-US" sz="2800" dirty="0"/>
              <a:t>Identification of port, terminal, berth and berth position</a:t>
            </a:r>
          </a:p>
        </p:txBody>
      </p:sp>
      <p:sp>
        <p:nvSpPr>
          <p:cNvPr id="8" name="Titel 1"/>
          <p:cNvSpPr txBox="1">
            <a:spLocks/>
          </p:cNvSpPr>
          <p:nvPr/>
        </p:nvSpPr>
        <p:spPr>
          <a:xfrm>
            <a:off x="0" y="6496249"/>
            <a:ext cx="9144000" cy="361751"/>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endParaRPr lang="nl-NL" sz="1600" b="0" dirty="0"/>
          </a:p>
        </p:txBody>
      </p:sp>
      <p:pic>
        <p:nvPicPr>
          <p:cNvPr id="2050" name="Picture 2" descr="Afbeeldingsresultaat voor agenda">
            <a:extLst>
              <a:ext uri="{FF2B5EF4-FFF2-40B4-BE49-F238E27FC236}">
                <a16:creationId xmlns:a16="http://schemas.microsoft.com/office/drawing/2014/main" xmlns="" id="{554D51F7-45E4-4404-A102-0D7DC85C57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18888" y="1592431"/>
            <a:ext cx="3147123" cy="3914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018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ijdelijke aanduiding voor tekst 2"/>
          <p:cNvSpPr>
            <a:spLocks noGrp="1"/>
          </p:cNvSpPr>
          <p:nvPr>
            <p:ph type="body" sz="half" idx="2"/>
          </p:nvPr>
        </p:nvSpPr>
        <p:spPr>
          <a:xfrm>
            <a:off x="457200" y="1466632"/>
            <a:ext cx="7287768" cy="4691063"/>
          </a:xfrm>
        </p:spPr>
        <p:txBody>
          <a:bodyPr>
            <a:normAutofit/>
          </a:bodyPr>
          <a:lstStyle/>
          <a:p>
            <a:r>
              <a:rPr lang="en-GB" sz="1800" dirty="0"/>
              <a:t>To be improved: exact definition of berth, to obtain exact data</a:t>
            </a:r>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p:txBody>
      </p:sp>
      <p:sp>
        <p:nvSpPr>
          <p:cNvPr id="6" name="Titel 1"/>
          <p:cNvSpPr txBox="1">
            <a:spLocks/>
          </p:cNvSpPr>
          <p:nvPr/>
        </p:nvSpPr>
        <p:spPr>
          <a:xfrm>
            <a:off x="0" y="0"/>
            <a:ext cx="9144000" cy="656617"/>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r>
              <a:rPr lang="en-US" sz="2800" dirty="0"/>
              <a:t>Definitions</a:t>
            </a:r>
          </a:p>
        </p:txBody>
      </p:sp>
      <p:sp>
        <p:nvSpPr>
          <p:cNvPr id="8" name="Titel 1"/>
          <p:cNvSpPr txBox="1">
            <a:spLocks/>
          </p:cNvSpPr>
          <p:nvPr/>
        </p:nvSpPr>
        <p:spPr>
          <a:xfrm>
            <a:off x="0" y="6496249"/>
            <a:ext cx="9144000" cy="361751"/>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endParaRPr lang="nl-NL" sz="1600" b="0" dirty="0"/>
          </a:p>
        </p:txBody>
      </p:sp>
      <p:pic>
        <p:nvPicPr>
          <p:cNvPr id="10" name="Tijdelijke aanduiding voor inhoud 9">
            <a:extLst>
              <a:ext uri="{FF2B5EF4-FFF2-40B4-BE49-F238E27FC236}">
                <a16:creationId xmlns:a16="http://schemas.microsoft.com/office/drawing/2014/main" xmlns="" id="{349B60FD-699C-4BA1-9E0C-D81A265DDCDE}"/>
              </a:ext>
            </a:extLst>
          </p:cNvPr>
          <p:cNvPicPr>
            <a:picLocks noGrp="1" noChangeAspect="1"/>
          </p:cNvPicPr>
          <p:nvPr>
            <p:ph idx="1"/>
          </p:nvPr>
        </p:nvPicPr>
        <p:blipFill>
          <a:blip r:embed="rId2"/>
          <a:stretch>
            <a:fillRect/>
          </a:stretch>
        </p:blipFill>
        <p:spPr>
          <a:xfrm>
            <a:off x="262180" y="2245115"/>
            <a:ext cx="8619639" cy="3789050"/>
          </a:xfrm>
        </p:spPr>
      </p:pic>
    </p:spTree>
    <p:extLst>
      <p:ext uri="{BB962C8B-B14F-4D97-AF65-F5344CB8AC3E}">
        <p14:creationId xmlns:p14="http://schemas.microsoft.com/office/powerpoint/2010/main" val="183268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ijdelijke aanduiding voor tekst 2"/>
          <p:cNvSpPr>
            <a:spLocks noGrp="1"/>
          </p:cNvSpPr>
          <p:nvPr>
            <p:ph type="body" sz="half" idx="2"/>
          </p:nvPr>
        </p:nvSpPr>
        <p:spPr>
          <a:xfrm>
            <a:off x="457200" y="1466632"/>
            <a:ext cx="7287768" cy="4691063"/>
          </a:xfrm>
        </p:spPr>
        <p:txBody>
          <a:bodyPr>
            <a:normAutofit/>
          </a:bodyPr>
          <a:lstStyle/>
          <a:p>
            <a:r>
              <a:rPr lang="en-GB" sz="1800" dirty="0"/>
              <a:t>To be improved: exact definition of berth position, to obtain exact data</a:t>
            </a:r>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p:txBody>
      </p:sp>
      <p:sp>
        <p:nvSpPr>
          <p:cNvPr id="6" name="Titel 1"/>
          <p:cNvSpPr txBox="1">
            <a:spLocks/>
          </p:cNvSpPr>
          <p:nvPr/>
        </p:nvSpPr>
        <p:spPr>
          <a:xfrm>
            <a:off x="0" y="0"/>
            <a:ext cx="9144000" cy="656617"/>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r>
              <a:rPr lang="en-US" sz="2800" dirty="0"/>
              <a:t>Definitions</a:t>
            </a:r>
          </a:p>
        </p:txBody>
      </p:sp>
      <p:sp>
        <p:nvSpPr>
          <p:cNvPr id="8" name="Titel 1"/>
          <p:cNvSpPr txBox="1">
            <a:spLocks/>
          </p:cNvSpPr>
          <p:nvPr/>
        </p:nvSpPr>
        <p:spPr>
          <a:xfrm>
            <a:off x="0" y="6496249"/>
            <a:ext cx="9144000" cy="361751"/>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endParaRPr lang="nl-NL" sz="1600" b="0" dirty="0"/>
          </a:p>
        </p:txBody>
      </p:sp>
      <p:pic>
        <p:nvPicPr>
          <p:cNvPr id="10" name="Tijdelijke aanduiding voor inhoud 9">
            <a:extLst>
              <a:ext uri="{FF2B5EF4-FFF2-40B4-BE49-F238E27FC236}">
                <a16:creationId xmlns:a16="http://schemas.microsoft.com/office/drawing/2014/main" xmlns="" id="{18B79F39-6F61-4EB0-B1AE-D1FDD0C38426}"/>
              </a:ext>
            </a:extLst>
          </p:cNvPr>
          <p:cNvPicPr>
            <a:picLocks noChangeAspect="1"/>
          </p:cNvPicPr>
          <p:nvPr/>
        </p:nvPicPr>
        <p:blipFill>
          <a:blip r:embed="rId2"/>
          <a:stretch>
            <a:fillRect/>
          </a:stretch>
        </p:blipFill>
        <p:spPr>
          <a:xfrm>
            <a:off x="83193" y="2161744"/>
            <a:ext cx="8977614" cy="2534512"/>
          </a:xfrm>
          <a:prstGeom prst="rect">
            <a:avLst/>
          </a:prstGeom>
        </p:spPr>
      </p:pic>
    </p:spTree>
    <p:extLst>
      <p:ext uri="{BB962C8B-B14F-4D97-AF65-F5344CB8AC3E}">
        <p14:creationId xmlns:p14="http://schemas.microsoft.com/office/powerpoint/2010/main" val="253724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ijdelijke aanduiding voor tekst 2"/>
          <p:cNvSpPr>
            <a:spLocks noGrp="1"/>
          </p:cNvSpPr>
          <p:nvPr>
            <p:ph type="body" sz="half" idx="2"/>
          </p:nvPr>
        </p:nvSpPr>
        <p:spPr>
          <a:xfrm>
            <a:off x="457200" y="1133536"/>
            <a:ext cx="8311662" cy="5024159"/>
          </a:xfrm>
        </p:spPr>
        <p:txBody>
          <a:bodyPr>
            <a:normAutofit/>
          </a:bodyPr>
          <a:lstStyle/>
          <a:p>
            <a:r>
              <a:rPr lang="en-GB" sz="1800" dirty="0"/>
              <a:t>Only with exact berth and berth position data it is possible to make a safe port passage plan, and a vessel-berth compatibility check</a:t>
            </a:r>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p:txBody>
      </p:sp>
      <p:sp>
        <p:nvSpPr>
          <p:cNvPr id="6" name="Titel 1"/>
          <p:cNvSpPr txBox="1">
            <a:spLocks/>
          </p:cNvSpPr>
          <p:nvPr/>
        </p:nvSpPr>
        <p:spPr>
          <a:xfrm>
            <a:off x="0" y="0"/>
            <a:ext cx="9144000" cy="656617"/>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r>
              <a:rPr lang="en-US" sz="2800" dirty="0"/>
              <a:t>Result	</a:t>
            </a:r>
          </a:p>
        </p:txBody>
      </p:sp>
      <p:sp>
        <p:nvSpPr>
          <p:cNvPr id="8" name="Titel 1"/>
          <p:cNvSpPr txBox="1">
            <a:spLocks/>
          </p:cNvSpPr>
          <p:nvPr/>
        </p:nvSpPr>
        <p:spPr>
          <a:xfrm>
            <a:off x="0" y="6496249"/>
            <a:ext cx="9144000" cy="361751"/>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endParaRPr lang="nl-NL" sz="1600" b="0" dirty="0"/>
          </a:p>
        </p:txBody>
      </p:sp>
      <p:pic>
        <p:nvPicPr>
          <p:cNvPr id="9" name="Tijdelijke aanduiding voor inhoud 9">
            <a:extLst>
              <a:ext uri="{FF2B5EF4-FFF2-40B4-BE49-F238E27FC236}">
                <a16:creationId xmlns:a16="http://schemas.microsoft.com/office/drawing/2014/main" xmlns="" id="{2D4923F3-8301-4593-B729-C2BCA1B2BDA5}"/>
              </a:ext>
            </a:extLst>
          </p:cNvPr>
          <p:cNvPicPr>
            <a:picLocks noChangeAspect="1"/>
          </p:cNvPicPr>
          <p:nvPr/>
        </p:nvPicPr>
        <p:blipFill>
          <a:blip r:embed="rId2"/>
          <a:stretch>
            <a:fillRect/>
          </a:stretch>
        </p:blipFill>
        <p:spPr>
          <a:xfrm>
            <a:off x="2555912" y="1912019"/>
            <a:ext cx="4156634" cy="4584230"/>
          </a:xfrm>
          <a:prstGeom prst="rect">
            <a:avLst/>
          </a:prstGeom>
        </p:spPr>
      </p:pic>
    </p:spTree>
    <p:extLst>
      <p:ext uri="{BB962C8B-B14F-4D97-AF65-F5344CB8AC3E}">
        <p14:creationId xmlns:p14="http://schemas.microsoft.com/office/powerpoint/2010/main" val="2927383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ijdelijke aanduiding voor tekst 2"/>
          <p:cNvSpPr>
            <a:spLocks noGrp="1"/>
          </p:cNvSpPr>
          <p:nvPr>
            <p:ph type="body" sz="half" idx="2"/>
          </p:nvPr>
        </p:nvSpPr>
        <p:spPr>
          <a:xfrm>
            <a:off x="457200" y="1133536"/>
            <a:ext cx="8311662" cy="5024159"/>
          </a:xfrm>
        </p:spPr>
        <p:txBody>
          <a:bodyPr>
            <a:normAutofit/>
          </a:bodyPr>
          <a:lstStyle/>
          <a:p>
            <a:r>
              <a:rPr lang="en-GB" sz="1800" dirty="0"/>
              <a:t>Automated exact maximum draught calculations</a:t>
            </a:r>
          </a:p>
        </p:txBody>
      </p:sp>
      <p:sp>
        <p:nvSpPr>
          <p:cNvPr id="6" name="Titel 1"/>
          <p:cNvSpPr txBox="1">
            <a:spLocks/>
          </p:cNvSpPr>
          <p:nvPr/>
        </p:nvSpPr>
        <p:spPr>
          <a:xfrm>
            <a:off x="0" y="0"/>
            <a:ext cx="9144000" cy="656617"/>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r>
              <a:rPr lang="en-US" sz="2800" dirty="0"/>
              <a:t>Result</a:t>
            </a:r>
          </a:p>
        </p:txBody>
      </p:sp>
      <p:sp>
        <p:nvSpPr>
          <p:cNvPr id="8" name="Titel 1"/>
          <p:cNvSpPr txBox="1">
            <a:spLocks/>
          </p:cNvSpPr>
          <p:nvPr/>
        </p:nvSpPr>
        <p:spPr>
          <a:xfrm>
            <a:off x="0" y="6496249"/>
            <a:ext cx="9144000" cy="361751"/>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endParaRPr lang="nl-NL" sz="1600" b="0" dirty="0"/>
          </a:p>
        </p:txBody>
      </p:sp>
      <p:pic>
        <p:nvPicPr>
          <p:cNvPr id="5" name="Afbeelding 4">
            <a:extLst>
              <a:ext uri="{FF2B5EF4-FFF2-40B4-BE49-F238E27FC236}">
                <a16:creationId xmlns:a16="http://schemas.microsoft.com/office/drawing/2014/main" xmlns="" id="{564F314A-03DF-4AF0-94E1-03494AC383C2}"/>
              </a:ext>
            </a:extLst>
          </p:cNvPr>
          <p:cNvPicPr>
            <a:picLocks noChangeAspect="1"/>
          </p:cNvPicPr>
          <p:nvPr/>
        </p:nvPicPr>
        <p:blipFill>
          <a:blip r:embed="rId2"/>
          <a:stretch>
            <a:fillRect/>
          </a:stretch>
        </p:blipFill>
        <p:spPr>
          <a:xfrm>
            <a:off x="773723" y="2143726"/>
            <a:ext cx="7435780" cy="3937281"/>
          </a:xfrm>
          <a:prstGeom prst="rect">
            <a:avLst/>
          </a:prstGeom>
        </p:spPr>
      </p:pic>
    </p:spTree>
    <p:extLst>
      <p:ext uri="{BB962C8B-B14F-4D97-AF65-F5344CB8AC3E}">
        <p14:creationId xmlns:p14="http://schemas.microsoft.com/office/powerpoint/2010/main" val="1957048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ijdelijke aanduiding voor tekst 2"/>
          <p:cNvSpPr>
            <a:spLocks noGrp="1"/>
          </p:cNvSpPr>
          <p:nvPr>
            <p:ph type="body" sz="half" idx="2"/>
          </p:nvPr>
        </p:nvSpPr>
        <p:spPr>
          <a:xfrm>
            <a:off x="457200" y="1133536"/>
            <a:ext cx="8311662" cy="5024159"/>
          </a:xfrm>
        </p:spPr>
        <p:txBody>
          <a:bodyPr>
            <a:normAutofit/>
          </a:bodyPr>
          <a:lstStyle/>
          <a:p>
            <a:r>
              <a:rPr lang="en-GB" sz="1800" dirty="0"/>
              <a:t>Automated exact Just In Time sailing planning</a:t>
            </a:r>
          </a:p>
        </p:txBody>
      </p:sp>
      <p:sp>
        <p:nvSpPr>
          <p:cNvPr id="6" name="Titel 1"/>
          <p:cNvSpPr txBox="1">
            <a:spLocks/>
          </p:cNvSpPr>
          <p:nvPr/>
        </p:nvSpPr>
        <p:spPr>
          <a:xfrm>
            <a:off x="0" y="0"/>
            <a:ext cx="9144000" cy="656617"/>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r>
              <a:rPr lang="en-US" sz="2800" dirty="0"/>
              <a:t>Result</a:t>
            </a:r>
          </a:p>
        </p:txBody>
      </p:sp>
      <p:sp>
        <p:nvSpPr>
          <p:cNvPr id="8" name="Titel 1"/>
          <p:cNvSpPr txBox="1">
            <a:spLocks/>
          </p:cNvSpPr>
          <p:nvPr/>
        </p:nvSpPr>
        <p:spPr>
          <a:xfrm>
            <a:off x="0" y="6496249"/>
            <a:ext cx="9144000" cy="361751"/>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endParaRPr lang="nl-NL" sz="1600" b="0" dirty="0"/>
          </a:p>
        </p:txBody>
      </p:sp>
      <p:pic>
        <p:nvPicPr>
          <p:cNvPr id="7" name="Afbeelding 6">
            <a:extLst>
              <a:ext uri="{FF2B5EF4-FFF2-40B4-BE49-F238E27FC236}">
                <a16:creationId xmlns:a16="http://schemas.microsoft.com/office/drawing/2014/main" xmlns="" id="{3B4DE930-4BC4-4B41-B29C-770EDF5A524F}"/>
              </a:ext>
            </a:extLst>
          </p:cNvPr>
          <p:cNvPicPr>
            <a:picLocks noChangeAspect="1"/>
          </p:cNvPicPr>
          <p:nvPr/>
        </p:nvPicPr>
        <p:blipFill>
          <a:blip r:embed="rId2"/>
          <a:stretch>
            <a:fillRect/>
          </a:stretch>
        </p:blipFill>
        <p:spPr>
          <a:xfrm>
            <a:off x="531006" y="1856584"/>
            <a:ext cx="7578013" cy="3578061"/>
          </a:xfrm>
          <a:prstGeom prst="rect">
            <a:avLst/>
          </a:prstGeom>
        </p:spPr>
      </p:pic>
    </p:spTree>
    <p:extLst>
      <p:ext uri="{BB962C8B-B14F-4D97-AF65-F5344CB8AC3E}">
        <p14:creationId xmlns:p14="http://schemas.microsoft.com/office/powerpoint/2010/main" val="3864044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ijdelijke aanduiding voor tekst 2"/>
          <p:cNvSpPr>
            <a:spLocks noGrp="1"/>
          </p:cNvSpPr>
          <p:nvPr>
            <p:ph type="body" sz="half" idx="2"/>
          </p:nvPr>
        </p:nvSpPr>
        <p:spPr>
          <a:xfrm>
            <a:off x="457199" y="1466632"/>
            <a:ext cx="3515033" cy="4691063"/>
          </a:xfrm>
        </p:spPr>
        <p:txBody>
          <a:bodyPr>
            <a:normAutofit/>
          </a:bodyPr>
          <a:lstStyle/>
          <a:p>
            <a:r>
              <a:rPr lang="en-GB" sz="1800" dirty="0"/>
              <a:t>Publication of standards December 2019</a:t>
            </a:r>
          </a:p>
          <a:p>
            <a:endParaRPr lang="en-GB" sz="1800" dirty="0"/>
          </a:p>
          <a:p>
            <a:endParaRPr lang="en-GB" sz="1800" dirty="0"/>
          </a:p>
          <a:p>
            <a:endParaRPr lang="en-GB" sz="1800" dirty="0"/>
          </a:p>
          <a:p>
            <a:endParaRPr lang="en-GB" sz="1800" dirty="0"/>
          </a:p>
          <a:p>
            <a:endParaRPr lang="en-GB" sz="1800" dirty="0"/>
          </a:p>
          <a:p>
            <a:endParaRPr lang="en-GB" sz="1800" dirty="0"/>
          </a:p>
          <a:p>
            <a:endParaRPr lang="en-US" sz="1800" dirty="0"/>
          </a:p>
        </p:txBody>
      </p:sp>
      <p:sp>
        <p:nvSpPr>
          <p:cNvPr id="6" name="Titel 1"/>
          <p:cNvSpPr txBox="1">
            <a:spLocks/>
          </p:cNvSpPr>
          <p:nvPr/>
        </p:nvSpPr>
        <p:spPr>
          <a:xfrm>
            <a:off x="0" y="0"/>
            <a:ext cx="9144000" cy="656617"/>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r>
              <a:rPr lang="en-US" sz="2800" dirty="0"/>
              <a:t>Next steps forward</a:t>
            </a:r>
          </a:p>
        </p:txBody>
      </p:sp>
      <p:sp>
        <p:nvSpPr>
          <p:cNvPr id="8" name="Titel 1"/>
          <p:cNvSpPr txBox="1">
            <a:spLocks/>
          </p:cNvSpPr>
          <p:nvPr/>
        </p:nvSpPr>
        <p:spPr>
          <a:xfrm>
            <a:off x="0" y="6496249"/>
            <a:ext cx="9144000" cy="361751"/>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endParaRPr lang="nl-NL" sz="1600" b="0" dirty="0"/>
          </a:p>
        </p:txBody>
      </p:sp>
      <p:pic>
        <p:nvPicPr>
          <p:cNvPr id="12" name="Afbeelding 11">
            <a:extLst>
              <a:ext uri="{FF2B5EF4-FFF2-40B4-BE49-F238E27FC236}">
                <a16:creationId xmlns:a16="http://schemas.microsoft.com/office/drawing/2014/main" xmlns="" id="{C43D95DB-79E8-429E-B611-9A052CAFFC8E}"/>
              </a:ext>
            </a:extLst>
          </p:cNvPr>
          <p:cNvPicPr>
            <a:picLocks noChangeAspect="1"/>
          </p:cNvPicPr>
          <p:nvPr/>
        </p:nvPicPr>
        <p:blipFill>
          <a:blip r:embed="rId2"/>
          <a:stretch>
            <a:fillRect/>
          </a:stretch>
        </p:blipFill>
        <p:spPr>
          <a:xfrm>
            <a:off x="4572000" y="1086206"/>
            <a:ext cx="2388264" cy="2580968"/>
          </a:xfrm>
          <a:prstGeom prst="rect">
            <a:avLst/>
          </a:prstGeom>
        </p:spPr>
      </p:pic>
      <p:pic>
        <p:nvPicPr>
          <p:cNvPr id="7" name="Afbeelding 6">
            <a:extLst>
              <a:ext uri="{FF2B5EF4-FFF2-40B4-BE49-F238E27FC236}">
                <a16:creationId xmlns:a16="http://schemas.microsoft.com/office/drawing/2014/main" xmlns="" id="{8469A999-F885-4AEA-9FB2-179384BE9B56}"/>
              </a:ext>
            </a:extLst>
          </p:cNvPr>
          <p:cNvPicPr>
            <a:picLocks noChangeAspect="1"/>
          </p:cNvPicPr>
          <p:nvPr/>
        </p:nvPicPr>
        <p:blipFill>
          <a:blip r:embed="rId3"/>
          <a:stretch>
            <a:fillRect/>
          </a:stretch>
        </p:blipFill>
        <p:spPr>
          <a:xfrm>
            <a:off x="6116295" y="2930115"/>
            <a:ext cx="2570506" cy="2940337"/>
          </a:xfrm>
          <a:prstGeom prst="rect">
            <a:avLst/>
          </a:prstGeom>
        </p:spPr>
      </p:pic>
    </p:spTree>
    <p:extLst>
      <p:ext uri="{BB962C8B-B14F-4D97-AF65-F5344CB8AC3E}">
        <p14:creationId xmlns:p14="http://schemas.microsoft.com/office/powerpoint/2010/main" val="3548082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ijdelijke aanduiding voor tekst 2"/>
          <p:cNvSpPr>
            <a:spLocks noGrp="1"/>
          </p:cNvSpPr>
          <p:nvPr>
            <p:ph type="body" sz="half" idx="2"/>
          </p:nvPr>
        </p:nvSpPr>
        <p:spPr>
          <a:xfrm>
            <a:off x="457200" y="1466632"/>
            <a:ext cx="4374827" cy="4691063"/>
          </a:xfrm>
        </p:spPr>
        <p:txBody>
          <a:bodyPr>
            <a:normAutofit/>
          </a:bodyPr>
          <a:lstStyle/>
          <a:p>
            <a:r>
              <a:rPr lang="nl-NL" sz="1800" dirty="0"/>
              <a:t>Step </a:t>
            </a:r>
            <a:r>
              <a:rPr lang="nl-NL" sz="1800" dirty="0" err="1"/>
              <a:t>by</a:t>
            </a:r>
            <a:r>
              <a:rPr lang="nl-NL" sz="1800" dirty="0"/>
              <a:t> step guide </a:t>
            </a:r>
            <a:r>
              <a:rPr lang="nl-NL" sz="1800" dirty="0" err="1"/>
              <a:t>for</a:t>
            </a:r>
            <a:r>
              <a:rPr lang="nl-NL" sz="1800" dirty="0"/>
              <a:t> ports</a:t>
            </a:r>
          </a:p>
          <a:p>
            <a:endParaRPr lang="en-GB" sz="1800" dirty="0"/>
          </a:p>
          <a:p>
            <a:endParaRPr lang="en-GB" sz="1800" dirty="0"/>
          </a:p>
          <a:p>
            <a:endParaRPr lang="en-GB" sz="1800" dirty="0"/>
          </a:p>
          <a:p>
            <a:endParaRPr lang="en-GB" sz="1800" dirty="0"/>
          </a:p>
          <a:p>
            <a:endParaRPr lang="en-US" sz="1800" dirty="0"/>
          </a:p>
        </p:txBody>
      </p:sp>
      <p:sp>
        <p:nvSpPr>
          <p:cNvPr id="6" name="Titel 1"/>
          <p:cNvSpPr txBox="1">
            <a:spLocks/>
          </p:cNvSpPr>
          <p:nvPr/>
        </p:nvSpPr>
        <p:spPr>
          <a:xfrm>
            <a:off x="0" y="0"/>
            <a:ext cx="9144000" cy="656617"/>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r>
              <a:rPr lang="en-US" sz="2800" dirty="0"/>
              <a:t>Next steps forward</a:t>
            </a:r>
          </a:p>
        </p:txBody>
      </p:sp>
      <p:sp>
        <p:nvSpPr>
          <p:cNvPr id="8" name="Titel 1"/>
          <p:cNvSpPr txBox="1">
            <a:spLocks/>
          </p:cNvSpPr>
          <p:nvPr/>
        </p:nvSpPr>
        <p:spPr>
          <a:xfrm>
            <a:off x="0" y="6496249"/>
            <a:ext cx="9144000" cy="361751"/>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endParaRPr lang="nl-NL" sz="1600" b="0" dirty="0"/>
          </a:p>
        </p:txBody>
      </p:sp>
      <p:pic>
        <p:nvPicPr>
          <p:cNvPr id="9" name="Afbeelding 8">
            <a:extLst>
              <a:ext uri="{FF2B5EF4-FFF2-40B4-BE49-F238E27FC236}">
                <a16:creationId xmlns:a16="http://schemas.microsoft.com/office/drawing/2014/main" xmlns="" id="{542FD38A-BE0D-4542-9443-ED4316A52C2D}"/>
              </a:ext>
            </a:extLst>
          </p:cNvPr>
          <p:cNvPicPr>
            <a:picLocks noChangeAspect="1"/>
          </p:cNvPicPr>
          <p:nvPr/>
        </p:nvPicPr>
        <p:blipFill>
          <a:blip r:embed="rId2"/>
          <a:stretch>
            <a:fillRect/>
          </a:stretch>
        </p:blipFill>
        <p:spPr>
          <a:xfrm>
            <a:off x="4384559" y="864983"/>
            <a:ext cx="3908397" cy="5422900"/>
          </a:xfrm>
          <a:prstGeom prst="rect">
            <a:avLst/>
          </a:prstGeom>
        </p:spPr>
      </p:pic>
    </p:spTree>
    <p:extLst>
      <p:ext uri="{BB962C8B-B14F-4D97-AF65-F5344CB8AC3E}">
        <p14:creationId xmlns:p14="http://schemas.microsoft.com/office/powerpoint/2010/main" val="241828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173" y="161842"/>
            <a:ext cx="6736556" cy="477440"/>
          </a:xfrm>
        </p:spPr>
        <p:txBody>
          <a:bodyPr rtlCol="0">
            <a:normAutofit fontScale="90000"/>
          </a:bodyPr>
          <a:lstStyle/>
          <a:p>
            <a:pPr eaLnBrk="1" fontAlgn="auto" hangingPunct="1">
              <a:spcAft>
                <a:spcPts val="0"/>
              </a:spcAft>
              <a:defRPr/>
            </a:pPr>
            <a:r>
              <a:rPr lang="en-AU" dirty="0" smtClean="0"/>
              <a:t>Action to be considered by HSSC / IHMA</a:t>
            </a:r>
            <a:endParaRPr lang="en-AU" dirty="0"/>
          </a:p>
        </p:txBody>
      </p:sp>
      <p:sp>
        <p:nvSpPr>
          <p:cNvPr id="9219" name="Content Placeholder 2"/>
          <p:cNvSpPr>
            <a:spLocks noGrp="1"/>
          </p:cNvSpPr>
          <p:nvPr>
            <p:ph idx="1"/>
          </p:nvPr>
        </p:nvSpPr>
        <p:spPr>
          <a:xfrm>
            <a:off x="164804" y="1467293"/>
            <a:ext cx="8979196" cy="4605260"/>
          </a:xfrm>
        </p:spPr>
        <p:txBody>
          <a:bodyPr/>
          <a:lstStyle/>
          <a:p>
            <a:pPr marL="0" indent="0" eaLnBrk="1" hangingPunct="1">
              <a:buNone/>
            </a:pPr>
            <a:r>
              <a:rPr lang="en-US" altLang="fr-FR" dirty="0" smtClean="0"/>
              <a:t>Noting the outcome of HSSC-8 (2016) “</a:t>
            </a:r>
            <a:r>
              <a:rPr lang="en-US" altLang="fr-FR" i="1" dirty="0" smtClean="0"/>
              <a:t>The HSSC Chair concluded the discussion stating that if a PS had to be developed, it should be done by the IHMA (or another appropriate body) as the IHO (or HOs) has a different remit and does not have the capacity to hold and maintain all the additional information required (that is not required for navigational charts). IHMA could have their own Domain in the Registry, administered by them</a:t>
            </a:r>
            <a:r>
              <a:rPr lang="en-US" altLang="fr-FR" dirty="0" smtClean="0"/>
              <a:t>”</a:t>
            </a:r>
          </a:p>
          <a:p>
            <a:pPr eaLnBrk="1" hangingPunct="1"/>
            <a:r>
              <a:rPr lang="fr-FR" altLang="fr-FR" b="1" dirty="0" smtClean="0"/>
              <a:t>HSSC</a:t>
            </a:r>
            <a:r>
              <a:rPr lang="fr-FR" altLang="fr-FR" dirty="0" smtClean="0"/>
              <a:t> to </a:t>
            </a:r>
            <a:r>
              <a:rPr lang="fr-FR" altLang="fr-FR" dirty="0" err="1" smtClean="0"/>
              <a:t>take</a:t>
            </a:r>
            <a:r>
              <a:rPr lang="fr-FR" altLang="fr-FR" dirty="0" smtClean="0"/>
              <a:t> note of the </a:t>
            </a:r>
            <a:r>
              <a:rPr lang="fr-FR" altLang="fr-FR" dirty="0" err="1" smtClean="0"/>
              <a:t>progress</a:t>
            </a:r>
            <a:r>
              <a:rPr lang="fr-FR" altLang="fr-FR" dirty="0" smtClean="0"/>
              <a:t> made on the </a:t>
            </a:r>
            <a:r>
              <a:rPr lang="fr-FR" altLang="fr-FR" dirty="0" err="1" smtClean="0"/>
              <a:t>development</a:t>
            </a:r>
            <a:r>
              <a:rPr lang="fr-FR" altLang="fr-FR" dirty="0" smtClean="0"/>
              <a:t> of Port Guide Information </a:t>
            </a:r>
            <a:r>
              <a:rPr lang="fr-FR" altLang="fr-FR" dirty="0" err="1" smtClean="0"/>
              <a:t>technical</a:t>
            </a:r>
            <a:r>
              <a:rPr lang="fr-FR" altLang="fr-FR" dirty="0" smtClean="0"/>
              <a:t> </a:t>
            </a:r>
            <a:r>
              <a:rPr lang="fr-FR" altLang="fr-FR" dirty="0" err="1" smtClean="0"/>
              <a:t>specifications</a:t>
            </a:r>
            <a:endParaRPr lang="fr-FR" altLang="fr-FR" dirty="0" smtClean="0"/>
          </a:p>
          <a:p>
            <a:pPr eaLnBrk="1" hangingPunct="1"/>
            <a:r>
              <a:rPr lang="fr-FR" altLang="fr-FR" b="1" dirty="0" smtClean="0"/>
              <a:t>IHMA</a:t>
            </a:r>
            <a:r>
              <a:rPr lang="fr-FR" altLang="fr-FR" dirty="0" smtClean="0"/>
              <a:t> </a:t>
            </a:r>
            <a:r>
              <a:rPr lang="fr-FR" altLang="fr-FR" dirty="0" smtClean="0"/>
              <a:t>to </a:t>
            </a:r>
            <a:r>
              <a:rPr lang="fr-FR" altLang="fr-FR" dirty="0" err="1" smtClean="0"/>
              <a:t>consider</a:t>
            </a:r>
            <a:r>
              <a:rPr lang="fr-FR" altLang="fr-FR" dirty="0" smtClean="0"/>
              <a:t> </a:t>
            </a:r>
            <a:r>
              <a:rPr lang="fr-FR" altLang="fr-FR" dirty="0" smtClean="0"/>
              <a:t>the </a:t>
            </a:r>
            <a:r>
              <a:rPr lang="fr-FR" altLang="fr-FR" dirty="0" err="1" smtClean="0"/>
              <a:t>development</a:t>
            </a:r>
            <a:r>
              <a:rPr lang="fr-FR" altLang="fr-FR" dirty="0" smtClean="0"/>
              <a:t> of a Port Guide Information </a:t>
            </a:r>
            <a:r>
              <a:rPr lang="fr-FR" altLang="fr-FR" dirty="0"/>
              <a:t>P</a:t>
            </a:r>
            <a:r>
              <a:rPr lang="fr-FR" altLang="fr-FR" dirty="0" smtClean="0"/>
              <a:t>roduct </a:t>
            </a:r>
            <a:r>
              <a:rPr lang="fr-FR" altLang="fr-FR" dirty="0" err="1" smtClean="0"/>
              <a:t>Specification</a:t>
            </a:r>
            <a:r>
              <a:rPr lang="fr-FR" altLang="fr-FR" dirty="0" smtClean="0"/>
              <a:t> </a:t>
            </a:r>
            <a:r>
              <a:rPr lang="fr-FR" altLang="fr-FR" dirty="0" err="1" smtClean="0"/>
              <a:t>under</a:t>
            </a:r>
            <a:r>
              <a:rPr lang="fr-FR" altLang="fr-FR" dirty="0" smtClean="0"/>
              <a:t> the S-100 </a:t>
            </a:r>
            <a:r>
              <a:rPr lang="fr-FR" altLang="fr-FR" dirty="0" err="1" smtClean="0"/>
              <a:t>framework</a:t>
            </a:r>
            <a:r>
              <a:rPr lang="fr-FR" altLang="fr-FR" dirty="0" smtClean="0"/>
              <a:t>, and to </a:t>
            </a:r>
            <a:r>
              <a:rPr lang="fr-FR" altLang="fr-FR" dirty="0" err="1" smtClean="0"/>
              <a:t>provide</a:t>
            </a:r>
            <a:r>
              <a:rPr lang="fr-FR" altLang="fr-FR" dirty="0" smtClean="0"/>
              <a:t> the management plan of </a:t>
            </a:r>
            <a:r>
              <a:rPr lang="fr-FR" altLang="fr-FR" dirty="0" err="1" smtClean="0"/>
              <a:t>governance</a:t>
            </a:r>
            <a:r>
              <a:rPr lang="fr-FR" altLang="fr-FR" dirty="0" smtClean="0"/>
              <a:t> </a:t>
            </a:r>
            <a:r>
              <a:rPr lang="fr-FR" altLang="fr-FR" dirty="0" err="1" smtClean="0"/>
              <a:t>mechanisms</a:t>
            </a:r>
            <a:r>
              <a:rPr lang="fr-FR" altLang="fr-FR" dirty="0" smtClean="0"/>
              <a:t> for ports </a:t>
            </a:r>
            <a:r>
              <a:rPr lang="fr-FR" altLang="fr-FR" dirty="0" err="1" smtClean="0"/>
              <a:t>database</a:t>
            </a:r>
            <a:r>
              <a:rPr lang="fr-FR" altLang="fr-FR" dirty="0" smtClean="0"/>
              <a:t> establishment, maintenance, etc</a:t>
            </a:r>
            <a:r>
              <a:rPr lang="fr-FR" altLang="fr-FR" dirty="0" smtClean="0"/>
              <a:t>.</a:t>
            </a:r>
            <a:endParaRPr lang="fr-CA" altLang="fr-FR" dirty="0" smtClean="0"/>
          </a:p>
        </p:txBody>
      </p:sp>
      <p:sp>
        <p:nvSpPr>
          <p:cNvPr id="5" name="Footer Placeholder 3"/>
          <p:cNvSpPr>
            <a:spLocks noGrp="1"/>
          </p:cNvSpPr>
          <p:nvPr>
            <p:ph type="ftr" sz="quarter" idx="10"/>
          </p:nvPr>
        </p:nvSpPr>
        <p:spPr/>
        <p:txBody>
          <a:bodyPr/>
          <a:lstStyle/>
          <a:p>
            <a:pPr>
              <a:defRPr/>
            </a:pPr>
            <a:r>
              <a:rPr lang="de-DE" dirty="0">
                <a:solidFill>
                  <a:prstClr val="black">
                    <a:tint val="75000"/>
                  </a:prstClr>
                </a:solidFill>
              </a:rPr>
              <a:t>HSSC-11, Cape Town, South Africa,  6- 9 May 2019</a:t>
            </a:r>
          </a:p>
        </p:txBody>
      </p:sp>
    </p:spTree>
    <p:extLst>
      <p:ext uri="{BB962C8B-B14F-4D97-AF65-F5344CB8AC3E}">
        <p14:creationId xmlns:p14="http://schemas.microsoft.com/office/powerpoint/2010/main" val="4190840279"/>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ijdelijke aanduiding voor tekst 2"/>
          <p:cNvSpPr>
            <a:spLocks noGrp="1"/>
          </p:cNvSpPr>
          <p:nvPr>
            <p:ph type="body" sz="half" idx="2"/>
          </p:nvPr>
        </p:nvSpPr>
        <p:spPr>
          <a:xfrm>
            <a:off x="457200" y="1466632"/>
            <a:ext cx="4374827" cy="4691063"/>
          </a:xfrm>
        </p:spPr>
        <p:txBody>
          <a:bodyPr>
            <a:normAutofit/>
          </a:bodyPr>
          <a:lstStyle/>
          <a:p>
            <a:endParaRPr lang="en-GB" sz="1800" dirty="0"/>
          </a:p>
          <a:p>
            <a:endParaRPr lang="en-GB" sz="1800" dirty="0"/>
          </a:p>
          <a:p>
            <a:endParaRPr lang="en-GB" sz="1800" dirty="0"/>
          </a:p>
          <a:p>
            <a:endParaRPr lang="en-GB" sz="1800" dirty="0"/>
          </a:p>
          <a:p>
            <a:endParaRPr lang="en-US" sz="1800" dirty="0"/>
          </a:p>
        </p:txBody>
      </p:sp>
      <p:sp>
        <p:nvSpPr>
          <p:cNvPr id="6" name="Titel 1"/>
          <p:cNvSpPr txBox="1">
            <a:spLocks/>
          </p:cNvSpPr>
          <p:nvPr/>
        </p:nvSpPr>
        <p:spPr>
          <a:xfrm>
            <a:off x="0" y="0"/>
            <a:ext cx="9144000" cy="656617"/>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r>
              <a:rPr lang="en-US" sz="2800" dirty="0"/>
              <a:t>Thank you </a:t>
            </a:r>
          </a:p>
        </p:txBody>
      </p:sp>
      <p:sp>
        <p:nvSpPr>
          <p:cNvPr id="8" name="Titel 1"/>
          <p:cNvSpPr txBox="1">
            <a:spLocks/>
          </p:cNvSpPr>
          <p:nvPr/>
        </p:nvSpPr>
        <p:spPr>
          <a:xfrm>
            <a:off x="0" y="6496249"/>
            <a:ext cx="9144000" cy="361751"/>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endParaRPr lang="nl-NL" sz="1600" b="0" dirty="0"/>
          </a:p>
        </p:txBody>
      </p:sp>
      <p:pic>
        <p:nvPicPr>
          <p:cNvPr id="3074" name="Picture 2" descr="Afbeeldingsresultaat voor thank you">
            <a:extLst>
              <a:ext uri="{FF2B5EF4-FFF2-40B4-BE49-F238E27FC236}">
                <a16:creationId xmlns:a16="http://schemas.microsoft.com/office/drawing/2014/main" xmlns="" id="{96CC7EAE-84FD-4441-9DEC-4B406B163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664" y="1773654"/>
            <a:ext cx="5230368" cy="3486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247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ijdelijke aanduiding voor tekst 2"/>
          <p:cNvSpPr>
            <a:spLocks noGrp="1"/>
          </p:cNvSpPr>
          <p:nvPr>
            <p:ph type="body" sz="half" idx="2"/>
          </p:nvPr>
        </p:nvSpPr>
        <p:spPr>
          <a:xfrm>
            <a:off x="457200" y="1466632"/>
            <a:ext cx="3893736" cy="4691063"/>
          </a:xfrm>
        </p:spPr>
        <p:txBody>
          <a:bodyPr>
            <a:normAutofit/>
          </a:bodyPr>
          <a:lstStyle/>
          <a:p>
            <a:r>
              <a:rPr lang="en-US" sz="1800" dirty="0"/>
              <a:t>If you don’t know to which berth you’re going, how can you make a berth to berth passage plan?</a:t>
            </a:r>
          </a:p>
          <a:p>
            <a:endParaRPr lang="en-US" sz="1800" dirty="0"/>
          </a:p>
          <a:p>
            <a:r>
              <a:rPr lang="en-US" sz="1800" dirty="0"/>
              <a:t>Number one complaint today: terminal, berth and berth position not known to mariners</a:t>
            </a:r>
          </a:p>
          <a:p>
            <a:endParaRPr lang="en-US" sz="1800" dirty="0"/>
          </a:p>
          <a:p>
            <a:endParaRPr lang="en-US" sz="1800" dirty="0"/>
          </a:p>
          <a:p>
            <a:endParaRPr lang="en-US" sz="1800" dirty="0"/>
          </a:p>
          <a:p>
            <a:endParaRPr lang="en-US" sz="1800" dirty="0"/>
          </a:p>
          <a:p>
            <a:endParaRPr lang="en-GB" sz="1800" dirty="0"/>
          </a:p>
        </p:txBody>
      </p:sp>
      <p:sp>
        <p:nvSpPr>
          <p:cNvPr id="6" name="Titel 1"/>
          <p:cNvSpPr txBox="1">
            <a:spLocks/>
          </p:cNvSpPr>
          <p:nvPr/>
        </p:nvSpPr>
        <p:spPr>
          <a:xfrm>
            <a:off x="0" y="-53671"/>
            <a:ext cx="9144000" cy="656617"/>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r>
              <a:rPr lang="en-US" sz="2800" dirty="0"/>
              <a:t>Why?</a:t>
            </a:r>
          </a:p>
        </p:txBody>
      </p:sp>
      <p:sp>
        <p:nvSpPr>
          <p:cNvPr id="8" name="Titel 1"/>
          <p:cNvSpPr txBox="1">
            <a:spLocks/>
          </p:cNvSpPr>
          <p:nvPr/>
        </p:nvSpPr>
        <p:spPr>
          <a:xfrm>
            <a:off x="0" y="6496249"/>
            <a:ext cx="9144000" cy="361751"/>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endParaRPr lang="nl-NL" sz="1600" b="0" dirty="0"/>
          </a:p>
        </p:txBody>
      </p:sp>
      <p:pic>
        <p:nvPicPr>
          <p:cNvPr id="1026" name="Picture 2" descr="Afbeeldingsresultaat voor common sense">
            <a:extLst>
              <a:ext uri="{FF2B5EF4-FFF2-40B4-BE49-F238E27FC236}">
                <a16:creationId xmlns:a16="http://schemas.microsoft.com/office/drawing/2014/main" xmlns="" id="{9066AE74-9495-4BB1-8DA2-92AE2410AB6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1920596"/>
            <a:ext cx="4349602" cy="3258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911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ijdelijke aanduiding voor tekst 2"/>
          <p:cNvSpPr>
            <a:spLocks noGrp="1"/>
          </p:cNvSpPr>
          <p:nvPr>
            <p:ph type="body" sz="half" idx="2"/>
          </p:nvPr>
        </p:nvSpPr>
        <p:spPr>
          <a:xfrm>
            <a:off x="457200" y="1466632"/>
            <a:ext cx="4535214" cy="4691063"/>
          </a:xfrm>
        </p:spPr>
        <p:txBody>
          <a:bodyPr>
            <a:normAutofit/>
          </a:bodyPr>
          <a:lstStyle/>
          <a:p>
            <a:r>
              <a:rPr lang="en-US" sz="1800" dirty="0"/>
              <a:t>Regulation 19, Chapter V</a:t>
            </a:r>
          </a:p>
          <a:p>
            <a:r>
              <a:rPr lang="en-US" sz="1800" dirty="0"/>
              <a:t>2018 last implementation phase for ECDIS</a:t>
            </a:r>
          </a:p>
          <a:p>
            <a:endParaRPr lang="en-US" sz="1800" dirty="0"/>
          </a:p>
          <a:p>
            <a:r>
              <a:rPr lang="en-US" sz="1800" dirty="0"/>
              <a:t>Resolution A893-21</a:t>
            </a:r>
          </a:p>
          <a:p>
            <a:r>
              <a:rPr lang="en-US" sz="1800" dirty="0"/>
              <a:t>Berth to berth passage planning with increasing ship sizes</a:t>
            </a:r>
          </a:p>
          <a:p>
            <a:endParaRPr lang="en-US" sz="1800" dirty="0"/>
          </a:p>
          <a:p>
            <a:r>
              <a:rPr lang="en-US" sz="1800" dirty="0"/>
              <a:t>Resolution A960</a:t>
            </a:r>
          </a:p>
          <a:p>
            <a:r>
              <a:rPr lang="en-US" sz="1800" dirty="0"/>
              <a:t>More disconnect between pilot and bridge team by use of ECS in PPU vs ENC in ECDIS</a:t>
            </a:r>
          </a:p>
          <a:p>
            <a:endParaRPr lang="en-US" sz="1800" dirty="0"/>
          </a:p>
          <a:p>
            <a:r>
              <a:rPr lang="en-US" sz="1800" dirty="0"/>
              <a:t>Ambition 50% reduction CO2 in 2050</a:t>
            </a:r>
          </a:p>
          <a:p>
            <a:r>
              <a:rPr lang="en-US" sz="1800" dirty="0"/>
              <a:t>Just In Time arrivals as short term measure – more need for efficient passage planning</a:t>
            </a:r>
          </a:p>
          <a:p>
            <a:endParaRPr lang="en-US" sz="1800" dirty="0"/>
          </a:p>
          <a:p>
            <a:endParaRPr lang="en-US" sz="1800" dirty="0"/>
          </a:p>
          <a:p>
            <a:endParaRPr lang="en-US" sz="1800" dirty="0"/>
          </a:p>
          <a:p>
            <a:endParaRPr lang="en-GB" sz="1800" dirty="0"/>
          </a:p>
        </p:txBody>
      </p:sp>
      <p:sp>
        <p:nvSpPr>
          <p:cNvPr id="6" name="Titel 1"/>
          <p:cNvSpPr txBox="1">
            <a:spLocks/>
          </p:cNvSpPr>
          <p:nvPr/>
        </p:nvSpPr>
        <p:spPr>
          <a:xfrm>
            <a:off x="0" y="-53671"/>
            <a:ext cx="9144000" cy="656617"/>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r>
              <a:rPr lang="en-US" sz="2800" dirty="0"/>
              <a:t>Why?</a:t>
            </a:r>
          </a:p>
        </p:txBody>
      </p:sp>
      <p:sp>
        <p:nvSpPr>
          <p:cNvPr id="8" name="Titel 1"/>
          <p:cNvSpPr txBox="1">
            <a:spLocks/>
          </p:cNvSpPr>
          <p:nvPr/>
        </p:nvSpPr>
        <p:spPr>
          <a:xfrm>
            <a:off x="0" y="6496249"/>
            <a:ext cx="9144000" cy="361751"/>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endParaRPr lang="nl-NL" sz="1600" b="0" dirty="0"/>
          </a:p>
        </p:txBody>
      </p:sp>
      <p:pic>
        <p:nvPicPr>
          <p:cNvPr id="18" name="Tijdelijke aanduiding voor inhoud 17">
            <a:extLst>
              <a:ext uri="{FF2B5EF4-FFF2-40B4-BE49-F238E27FC236}">
                <a16:creationId xmlns:a16="http://schemas.microsoft.com/office/drawing/2014/main" xmlns="" id="{66234624-DE29-41A9-AE63-12D7266FE8DF}"/>
              </a:ext>
            </a:extLst>
          </p:cNvPr>
          <p:cNvPicPr>
            <a:picLocks noGrp="1" noChangeAspect="1"/>
          </p:cNvPicPr>
          <p:nvPr>
            <p:ph idx="1"/>
          </p:nvPr>
        </p:nvPicPr>
        <p:blipFill>
          <a:blip r:embed="rId2"/>
          <a:stretch>
            <a:fillRect/>
          </a:stretch>
        </p:blipFill>
        <p:spPr>
          <a:xfrm>
            <a:off x="4944892" y="1631299"/>
            <a:ext cx="4199108" cy="3595402"/>
          </a:xfrm>
        </p:spPr>
      </p:pic>
    </p:spTree>
    <p:extLst>
      <p:ext uri="{BB962C8B-B14F-4D97-AF65-F5344CB8AC3E}">
        <p14:creationId xmlns:p14="http://schemas.microsoft.com/office/powerpoint/2010/main" val="4000330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ijdelijke aanduiding voor tekst 2"/>
          <p:cNvSpPr>
            <a:spLocks noGrp="1"/>
          </p:cNvSpPr>
          <p:nvPr>
            <p:ph type="body" sz="half" idx="2"/>
          </p:nvPr>
        </p:nvSpPr>
        <p:spPr>
          <a:xfrm>
            <a:off x="457200" y="1466632"/>
            <a:ext cx="4361688" cy="4691063"/>
          </a:xfrm>
        </p:spPr>
        <p:txBody>
          <a:bodyPr>
            <a:normAutofit/>
          </a:bodyPr>
          <a:lstStyle/>
          <a:p>
            <a:r>
              <a:rPr lang="en-US" sz="1800" dirty="0"/>
              <a:t>The user expects ENC and digital products to be more accurate</a:t>
            </a:r>
          </a:p>
          <a:p>
            <a:endParaRPr lang="en-US" sz="1800" dirty="0"/>
          </a:p>
          <a:p>
            <a:r>
              <a:rPr lang="en-US" sz="1800" dirty="0"/>
              <a:t>Updates from ports to Hydrographic Offices are still the same as for paper charts and products</a:t>
            </a:r>
          </a:p>
          <a:p>
            <a:endParaRPr lang="en-US" sz="1800" dirty="0"/>
          </a:p>
          <a:p>
            <a:r>
              <a:rPr lang="en-US" sz="1800" dirty="0"/>
              <a:t>Need to provide frequent digital updates from ports</a:t>
            </a:r>
          </a:p>
          <a:p>
            <a:endParaRPr lang="en-US" sz="1800" dirty="0"/>
          </a:p>
          <a:p>
            <a:endParaRPr lang="en-GB" sz="1800" dirty="0"/>
          </a:p>
        </p:txBody>
      </p:sp>
      <p:sp>
        <p:nvSpPr>
          <p:cNvPr id="6" name="Titel 1"/>
          <p:cNvSpPr txBox="1">
            <a:spLocks/>
          </p:cNvSpPr>
          <p:nvPr/>
        </p:nvSpPr>
        <p:spPr>
          <a:xfrm>
            <a:off x="0" y="0"/>
            <a:ext cx="9144000" cy="656617"/>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r>
              <a:rPr lang="en-US" sz="2800" dirty="0"/>
              <a:t>Why?</a:t>
            </a:r>
          </a:p>
        </p:txBody>
      </p:sp>
      <p:sp>
        <p:nvSpPr>
          <p:cNvPr id="8" name="Titel 1"/>
          <p:cNvSpPr txBox="1">
            <a:spLocks/>
          </p:cNvSpPr>
          <p:nvPr/>
        </p:nvSpPr>
        <p:spPr>
          <a:xfrm>
            <a:off x="0" y="6496249"/>
            <a:ext cx="9144000" cy="361751"/>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endParaRPr lang="nl-NL" sz="1600" b="0" dirty="0"/>
          </a:p>
        </p:txBody>
      </p:sp>
      <p:pic>
        <p:nvPicPr>
          <p:cNvPr id="4098" name="Picture 2" descr="Afbeeldingsresultaat voor user expectation">
            <a:extLst>
              <a:ext uri="{FF2B5EF4-FFF2-40B4-BE49-F238E27FC236}">
                <a16:creationId xmlns:a16="http://schemas.microsoft.com/office/drawing/2014/main" xmlns="" id="{E853708E-420E-4C25-B383-03C203C132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94631" y="1128078"/>
            <a:ext cx="3892169" cy="3892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746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ijdelijke aanduiding voor tekst 2"/>
          <p:cNvSpPr>
            <a:spLocks noGrp="1"/>
          </p:cNvSpPr>
          <p:nvPr>
            <p:ph type="body" sz="half" idx="2"/>
          </p:nvPr>
        </p:nvSpPr>
        <p:spPr>
          <a:xfrm>
            <a:off x="457200" y="1466632"/>
            <a:ext cx="4361688" cy="4691063"/>
          </a:xfrm>
        </p:spPr>
        <p:txBody>
          <a:bodyPr>
            <a:normAutofit/>
          </a:bodyPr>
          <a:lstStyle/>
          <a:p>
            <a:endParaRPr lang="en-US" sz="1800" dirty="0"/>
          </a:p>
          <a:p>
            <a:r>
              <a:rPr lang="en-US" sz="1800" dirty="0"/>
              <a:t>Semi autonomous docking: today</a:t>
            </a:r>
          </a:p>
          <a:p>
            <a:r>
              <a:rPr lang="en-US" sz="1800" dirty="0"/>
              <a:t>Autonomous docking: some day</a:t>
            </a:r>
          </a:p>
          <a:p>
            <a:r>
              <a:rPr lang="en-US" sz="1800" dirty="0"/>
              <a:t>The Last Nautical Mile is very busy</a:t>
            </a:r>
          </a:p>
          <a:p>
            <a:endParaRPr lang="en-US" sz="1800" dirty="0"/>
          </a:p>
          <a:p>
            <a:endParaRPr lang="en-GB" sz="1800" dirty="0"/>
          </a:p>
        </p:txBody>
      </p:sp>
      <p:sp>
        <p:nvSpPr>
          <p:cNvPr id="6" name="Titel 1"/>
          <p:cNvSpPr txBox="1">
            <a:spLocks/>
          </p:cNvSpPr>
          <p:nvPr/>
        </p:nvSpPr>
        <p:spPr>
          <a:xfrm>
            <a:off x="0" y="0"/>
            <a:ext cx="9144000" cy="656617"/>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r>
              <a:rPr lang="en-US" sz="2800" dirty="0"/>
              <a:t>Why?</a:t>
            </a:r>
          </a:p>
        </p:txBody>
      </p:sp>
      <p:sp>
        <p:nvSpPr>
          <p:cNvPr id="8" name="Titel 1"/>
          <p:cNvSpPr txBox="1">
            <a:spLocks/>
          </p:cNvSpPr>
          <p:nvPr/>
        </p:nvSpPr>
        <p:spPr>
          <a:xfrm>
            <a:off x="0" y="6496249"/>
            <a:ext cx="9144000" cy="361751"/>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endParaRPr lang="nl-NL" sz="1600" b="0" dirty="0"/>
          </a:p>
        </p:txBody>
      </p:sp>
      <p:pic>
        <p:nvPicPr>
          <p:cNvPr id="1026" name="Picture 2" descr="Afbeeldingsresultaat voor autonomous ships rolls royce">
            <a:extLst>
              <a:ext uri="{FF2B5EF4-FFF2-40B4-BE49-F238E27FC236}">
                <a16:creationId xmlns:a16="http://schemas.microsoft.com/office/drawing/2014/main" xmlns="" id="{E62EAA23-60F5-44C3-82CF-DDAEB6AB0CB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2713" y="1435100"/>
            <a:ext cx="4965722" cy="3546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14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ijdelijke aanduiding voor tekst 2"/>
          <p:cNvSpPr>
            <a:spLocks noGrp="1"/>
          </p:cNvSpPr>
          <p:nvPr>
            <p:ph type="body" sz="half" idx="2"/>
          </p:nvPr>
        </p:nvSpPr>
        <p:spPr>
          <a:xfrm>
            <a:off x="457199" y="1466632"/>
            <a:ext cx="4667459" cy="4691063"/>
          </a:xfrm>
        </p:spPr>
        <p:txBody>
          <a:bodyPr>
            <a:normAutofit/>
          </a:bodyPr>
          <a:lstStyle/>
          <a:p>
            <a:r>
              <a:rPr lang="en-US" sz="1800" dirty="0"/>
              <a:t>For a migration to common, globally defined standards requires both investment in culture change</a:t>
            </a:r>
          </a:p>
          <a:p>
            <a:endParaRPr lang="en-US" sz="1800" dirty="0"/>
          </a:p>
          <a:p>
            <a:r>
              <a:rPr lang="en-US" sz="1800" dirty="0"/>
              <a:t>Therefore, only robust</a:t>
            </a:r>
            <a:r>
              <a:rPr lang="en-US" sz="1800"/>
              <a:t>, existing, global</a:t>
            </a:r>
            <a:r>
              <a:rPr lang="en-US" sz="1800" dirty="0"/>
              <a:t>, cross industry standards have been selected, ensuring a sustainable investment decision</a:t>
            </a:r>
          </a:p>
          <a:p>
            <a:endParaRPr lang="en-GB" sz="1800" dirty="0"/>
          </a:p>
        </p:txBody>
      </p:sp>
      <p:sp>
        <p:nvSpPr>
          <p:cNvPr id="6" name="Titel 1"/>
          <p:cNvSpPr txBox="1">
            <a:spLocks/>
          </p:cNvSpPr>
          <p:nvPr/>
        </p:nvSpPr>
        <p:spPr>
          <a:xfrm>
            <a:off x="0" y="0"/>
            <a:ext cx="9144000" cy="656617"/>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r>
              <a:rPr lang="en-US" sz="2800" dirty="0"/>
              <a:t>How?</a:t>
            </a:r>
          </a:p>
        </p:txBody>
      </p:sp>
      <p:sp>
        <p:nvSpPr>
          <p:cNvPr id="8" name="Titel 1"/>
          <p:cNvSpPr txBox="1">
            <a:spLocks/>
          </p:cNvSpPr>
          <p:nvPr/>
        </p:nvSpPr>
        <p:spPr>
          <a:xfrm>
            <a:off x="0" y="6496249"/>
            <a:ext cx="9144000" cy="361751"/>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endParaRPr lang="nl-NL" sz="1600" b="0" dirty="0"/>
          </a:p>
        </p:txBody>
      </p:sp>
      <p:pic>
        <p:nvPicPr>
          <p:cNvPr id="13" name="Tijdelijke aanduiding voor inhoud 12">
            <a:extLst>
              <a:ext uri="{FF2B5EF4-FFF2-40B4-BE49-F238E27FC236}">
                <a16:creationId xmlns:a16="http://schemas.microsoft.com/office/drawing/2014/main" xmlns="" id="{63ECAA69-CE65-40BE-A9E5-92254AA3F386}"/>
              </a:ext>
            </a:extLst>
          </p:cNvPr>
          <p:cNvPicPr>
            <a:picLocks noGrp="1" noChangeAspect="1"/>
          </p:cNvPicPr>
          <p:nvPr>
            <p:ph idx="1"/>
          </p:nvPr>
        </p:nvPicPr>
        <p:blipFill>
          <a:blip r:embed="rId2"/>
          <a:stretch>
            <a:fillRect/>
          </a:stretch>
        </p:blipFill>
        <p:spPr>
          <a:xfrm>
            <a:off x="5233194" y="995171"/>
            <a:ext cx="2143125" cy="2143125"/>
          </a:xfrm>
        </p:spPr>
      </p:pic>
      <p:pic>
        <p:nvPicPr>
          <p:cNvPr id="15" name="Afbeelding 14">
            <a:extLst>
              <a:ext uri="{FF2B5EF4-FFF2-40B4-BE49-F238E27FC236}">
                <a16:creationId xmlns:a16="http://schemas.microsoft.com/office/drawing/2014/main" xmlns="" id="{AE4710E7-E382-4A28-99CB-D19AB49036D6}"/>
              </a:ext>
            </a:extLst>
          </p:cNvPr>
          <p:cNvPicPr>
            <a:picLocks noChangeAspect="1"/>
          </p:cNvPicPr>
          <p:nvPr/>
        </p:nvPicPr>
        <p:blipFill>
          <a:blip r:embed="rId3"/>
          <a:stretch>
            <a:fillRect/>
          </a:stretch>
        </p:blipFill>
        <p:spPr>
          <a:xfrm>
            <a:off x="6334126" y="3686540"/>
            <a:ext cx="2352675" cy="1943100"/>
          </a:xfrm>
          <a:prstGeom prst="rect">
            <a:avLst/>
          </a:prstGeom>
        </p:spPr>
      </p:pic>
    </p:spTree>
    <p:extLst>
      <p:ext uri="{BB962C8B-B14F-4D97-AF65-F5344CB8AC3E}">
        <p14:creationId xmlns:p14="http://schemas.microsoft.com/office/powerpoint/2010/main" val="1356644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ijdelijke aanduiding voor tekst 2"/>
          <p:cNvSpPr>
            <a:spLocks noGrp="1"/>
          </p:cNvSpPr>
          <p:nvPr>
            <p:ph type="body" sz="half" idx="2"/>
          </p:nvPr>
        </p:nvSpPr>
        <p:spPr>
          <a:xfrm>
            <a:off x="457200" y="1466632"/>
            <a:ext cx="3790335" cy="4691063"/>
          </a:xfrm>
        </p:spPr>
        <p:txBody>
          <a:bodyPr>
            <a:normAutofit/>
          </a:bodyPr>
          <a:lstStyle/>
          <a:p>
            <a:r>
              <a:rPr lang="en-US" sz="1800" dirty="0"/>
              <a:t>Hierarchical relationship between geographic areas in a port area</a:t>
            </a:r>
            <a:endParaRPr lang="en-GB" sz="1800" dirty="0"/>
          </a:p>
        </p:txBody>
      </p:sp>
      <p:sp>
        <p:nvSpPr>
          <p:cNvPr id="6" name="Titel 1"/>
          <p:cNvSpPr txBox="1">
            <a:spLocks/>
          </p:cNvSpPr>
          <p:nvPr/>
        </p:nvSpPr>
        <p:spPr>
          <a:xfrm>
            <a:off x="0" y="0"/>
            <a:ext cx="9144000" cy="656617"/>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r>
              <a:rPr lang="en-US" sz="2800" dirty="0"/>
              <a:t>How</a:t>
            </a:r>
          </a:p>
        </p:txBody>
      </p:sp>
      <p:sp>
        <p:nvSpPr>
          <p:cNvPr id="8" name="Titel 1"/>
          <p:cNvSpPr txBox="1">
            <a:spLocks/>
          </p:cNvSpPr>
          <p:nvPr/>
        </p:nvSpPr>
        <p:spPr>
          <a:xfrm>
            <a:off x="0" y="6496249"/>
            <a:ext cx="9144000" cy="361751"/>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endParaRPr lang="nl-NL" sz="1600" b="0" dirty="0"/>
          </a:p>
        </p:txBody>
      </p:sp>
      <p:graphicFrame>
        <p:nvGraphicFramePr>
          <p:cNvPr id="7" name="Tijdelijke aanduiding voor inhoud 6">
            <a:extLst>
              <a:ext uri="{FF2B5EF4-FFF2-40B4-BE49-F238E27FC236}">
                <a16:creationId xmlns:a16="http://schemas.microsoft.com/office/drawing/2014/main" xmlns="" id="{6D6134BC-7EF3-47C4-A7DA-45DEDB93F210}"/>
              </a:ext>
            </a:extLst>
          </p:cNvPr>
          <p:cNvGraphicFramePr>
            <a:graphicFrameLocks noGrp="1"/>
          </p:cNvGraphicFramePr>
          <p:nvPr>
            <p:ph idx="1"/>
            <p:extLst>
              <p:ext uri="{D42A27DB-BD31-4B8C-83A1-F6EECF244321}">
                <p14:modId xmlns:p14="http://schemas.microsoft.com/office/powerpoint/2010/main" val="2160175289"/>
              </p:ext>
            </p:extLst>
          </p:nvPr>
        </p:nvGraphicFramePr>
        <p:xfrm>
          <a:off x="2025748" y="643136"/>
          <a:ext cx="7012745"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720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ijdelijke aanduiding voor tekst 2"/>
          <p:cNvSpPr>
            <a:spLocks noGrp="1"/>
          </p:cNvSpPr>
          <p:nvPr>
            <p:ph type="body" sz="half" idx="2"/>
          </p:nvPr>
        </p:nvSpPr>
        <p:spPr>
          <a:xfrm>
            <a:off x="457200" y="1466632"/>
            <a:ext cx="3790335" cy="4691063"/>
          </a:xfrm>
        </p:spPr>
        <p:txBody>
          <a:bodyPr>
            <a:normAutofit/>
          </a:bodyPr>
          <a:lstStyle/>
          <a:p>
            <a:r>
              <a:rPr lang="en-US" sz="1800" dirty="0"/>
              <a:t>Example</a:t>
            </a:r>
            <a:endParaRPr lang="en-GB" sz="1800" dirty="0"/>
          </a:p>
        </p:txBody>
      </p:sp>
      <p:sp>
        <p:nvSpPr>
          <p:cNvPr id="6" name="Titel 1"/>
          <p:cNvSpPr txBox="1">
            <a:spLocks/>
          </p:cNvSpPr>
          <p:nvPr/>
        </p:nvSpPr>
        <p:spPr>
          <a:xfrm>
            <a:off x="0" y="0"/>
            <a:ext cx="9144000" cy="656617"/>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r>
              <a:rPr lang="en-US" sz="2800" dirty="0"/>
              <a:t>How</a:t>
            </a:r>
          </a:p>
        </p:txBody>
      </p:sp>
      <p:sp>
        <p:nvSpPr>
          <p:cNvPr id="8" name="Titel 1"/>
          <p:cNvSpPr txBox="1">
            <a:spLocks/>
          </p:cNvSpPr>
          <p:nvPr/>
        </p:nvSpPr>
        <p:spPr>
          <a:xfrm>
            <a:off x="0" y="6496249"/>
            <a:ext cx="9144000" cy="361751"/>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endParaRPr lang="nl-NL" sz="1600" b="0" dirty="0"/>
          </a:p>
        </p:txBody>
      </p:sp>
      <p:pic>
        <p:nvPicPr>
          <p:cNvPr id="9" name="Tijdelijke aanduiding voor inhoud 8">
            <a:extLst>
              <a:ext uri="{FF2B5EF4-FFF2-40B4-BE49-F238E27FC236}">
                <a16:creationId xmlns:a16="http://schemas.microsoft.com/office/drawing/2014/main" xmlns="" id="{41EEB737-1E63-406A-A964-1169864F7AE6}"/>
              </a:ext>
            </a:extLst>
          </p:cNvPr>
          <p:cNvPicPr>
            <a:picLocks noGrp="1" noChangeAspect="1"/>
          </p:cNvPicPr>
          <p:nvPr>
            <p:ph idx="1"/>
          </p:nvPr>
        </p:nvPicPr>
        <p:blipFill>
          <a:blip r:embed="rId2"/>
          <a:stretch>
            <a:fillRect/>
          </a:stretch>
        </p:blipFill>
        <p:spPr>
          <a:xfrm>
            <a:off x="1678075" y="1632660"/>
            <a:ext cx="7305151" cy="4666030"/>
          </a:xfrm>
        </p:spPr>
      </p:pic>
    </p:spTree>
    <p:extLst>
      <p:ext uri="{BB962C8B-B14F-4D97-AF65-F5344CB8AC3E}">
        <p14:creationId xmlns:p14="http://schemas.microsoft.com/office/powerpoint/2010/main" val="4045615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0" y="6496249"/>
            <a:ext cx="9144000" cy="361751"/>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endParaRPr lang="nl-NL" sz="1600" b="0" dirty="0"/>
          </a:p>
        </p:txBody>
      </p:sp>
      <p:sp>
        <p:nvSpPr>
          <p:cNvPr id="12" name="Tijdelijke aanduiding voor tekst 11">
            <a:extLst>
              <a:ext uri="{FF2B5EF4-FFF2-40B4-BE49-F238E27FC236}">
                <a16:creationId xmlns:a16="http://schemas.microsoft.com/office/drawing/2014/main" xmlns="" id="{F2A0494B-95E3-4A15-AF32-9965565ECB50}"/>
              </a:ext>
            </a:extLst>
          </p:cNvPr>
          <p:cNvSpPr>
            <a:spLocks noGrp="1"/>
          </p:cNvSpPr>
          <p:nvPr>
            <p:ph type="body" sz="half" idx="2"/>
          </p:nvPr>
        </p:nvSpPr>
        <p:spPr/>
        <p:txBody>
          <a:bodyPr>
            <a:normAutofit/>
          </a:bodyPr>
          <a:lstStyle/>
          <a:p>
            <a:r>
              <a:rPr lang="en-GB" sz="1800" dirty="0"/>
              <a:t>Example</a:t>
            </a:r>
          </a:p>
        </p:txBody>
      </p:sp>
      <p:pic>
        <p:nvPicPr>
          <p:cNvPr id="14" name="Afbeelding 13">
            <a:extLst>
              <a:ext uri="{FF2B5EF4-FFF2-40B4-BE49-F238E27FC236}">
                <a16:creationId xmlns:a16="http://schemas.microsoft.com/office/drawing/2014/main" xmlns="" id="{1F575D10-196A-47DA-8C46-D3FC6AF0FAE1}"/>
              </a:ext>
            </a:extLst>
          </p:cNvPr>
          <p:cNvPicPr>
            <a:picLocks noChangeAspect="1"/>
          </p:cNvPicPr>
          <p:nvPr/>
        </p:nvPicPr>
        <p:blipFill>
          <a:blip r:embed="rId2"/>
          <a:stretch>
            <a:fillRect/>
          </a:stretch>
        </p:blipFill>
        <p:spPr>
          <a:xfrm>
            <a:off x="1457010" y="1689114"/>
            <a:ext cx="7382607" cy="4562132"/>
          </a:xfrm>
          <a:prstGeom prst="rect">
            <a:avLst/>
          </a:prstGeom>
        </p:spPr>
      </p:pic>
      <p:sp>
        <p:nvSpPr>
          <p:cNvPr id="16" name="Titel 1">
            <a:extLst>
              <a:ext uri="{FF2B5EF4-FFF2-40B4-BE49-F238E27FC236}">
                <a16:creationId xmlns:a16="http://schemas.microsoft.com/office/drawing/2014/main" xmlns="" id="{D90F3E15-8DF9-4A41-A046-7CF6003C5434}"/>
              </a:ext>
            </a:extLst>
          </p:cNvPr>
          <p:cNvSpPr txBox="1">
            <a:spLocks noGrp="1"/>
          </p:cNvSpPr>
          <p:nvPr>
            <p:ph type="title"/>
          </p:nvPr>
        </p:nvSpPr>
        <p:spPr>
          <a:xfrm>
            <a:off x="0" y="0"/>
            <a:ext cx="9144000" cy="731837"/>
          </a:xfrm>
          <a:prstGeom prst="rect">
            <a:avLst/>
          </a:prstGeom>
          <a:solidFill>
            <a:srgbClr val="FFD820"/>
          </a:solidFill>
        </p:spPr>
        <p:txBody>
          <a:bodyPr wrap="square" lIns="467659" tIns="45687" rIns="91369" bIns="45687" rtlCol="0" anchor="ctr">
            <a:noAutofit/>
          </a:bodyPr>
          <a:lstStyle>
            <a:defPPr>
              <a:defRPr lang="nl-NL"/>
            </a:defPPr>
            <a:lvl1pPr>
              <a:defRPr sz="2000" b="1">
                <a:solidFill>
                  <a:srgbClr val="001639"/>
                </a:solidFill>
              </a:defRPr>
            </a:lvl1pPr>
          </a:lstStyle>
          <a:p>
            <a:pPr defTabSz="456850"/>
            <a:r>
              <a:rPr lang="en-US" sz="2800" dirty="0"/>
              <a:t>How</a:t>
            </a:r>
          </a:p>
        </p:txBody>
      </p:sp>
    </p:spTree>
    <p:extLst>
      <p:ext uri="{BB962C8B-B14F-4D97-AF65-F5344CB8AC3E}">
        <p14:creationId xmlns:p14="http://schemas.microsoft.com/office/powerpoint/2010/main" val="2715860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O presentations template" id="{C657DD33-74A5-46FF-87DC-702489CC64DD}" vid="{C4CF7E2C-A930-4DFE-9432-DAC967E2A526}"/>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2836</TotalTime>
  <Words>538</Words>
  <Application>Microsoft Office PowerPoint</Application>
  <PresentationFormat>On-screen Show (4:3)</PresentationFormat>
  <Paragraphs>133</Paragraphs>
  <Slides>18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Calibri Light</vt:lpstr>
      <vt:lpstr>Office Theme</vt:lpstr>
      <vt:lpstr>1_Office Theme</vt:lpstr>
      <vt:lpstr> </vt:lpstr>
      <vt:lpstr> </vt:lpstr>
      <vt:lpstr> </vt:lpstr>
      <vt:lpstr> </vt:lpstr>
      <vt:lpstr> </vt:lpstr>
      <vt:lpstr> </vt:lpstr>
      <vt:lpstr> </vt:lpstr>
      <vt:lpstr> </vt:lpstr>
      <vt:lpstr>How</vt:lpstr>
      <vt:lpstr> </vt:lpstr>
      <vt:lpstr> </vt:lpstr>
      <vt:lpstr> </vt:lpstr>
      <vt:lpstr> </vt:lpstr>
      <vt:lpstr> </vt:lpstr>
      <vt:lpstr> </vt:lpstr>
      <vt:lpstr> </vt:lpstr>
      <vt:lpstr>Action to be considered by HSSC / IHMA</vt:lpstr>
      <vt:lpstr> </vt:lpstr>
    </vt:vector>
  </TitlesOfParts>
  <Company>Ordina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Pronto Event Format</dc:title>
  <dc:creator>Pim Verkerk</dc:creator>
  <cp:lastModifiedBy>Mary</cp:lastModifiedBy>
  <cp:revision>362</cp:revision>
  <cp:lastPrinted>2018-10-11T08:31:13Z</cp:lastPrinted>
  <dcterms:created xsi:type="dcterms:W3CDTF">2018-04-30T08:11:36Z</dcterms:created>
  <dcterms:modified xsi:type="dcterms:W3CDTF">2019-04-18T08:09:02Z</dcterms:modified>
</cp:coreProperties>
</file>