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432" r:id="rId2"/>
    <p:sldId id="435" r:id="rId3"/>
    <p:sldId id="440" r:id="rId4"/>
    <p:sldId id="463" r:id="rId5"/>
    <p:sldId id="464" r:id="rId6"/>
    <p:sldId id="462" r:id="rId7"/>
    <p:sldId id="467" r:id="rId8"/>
    <p:sldId id="431" r:id="rId9"/>
    <p:sldId id="459" r:id="rId10"/>
    <p:sldId id="430" r:id="rId11"/>
    <p:sldId id="461" r:id="rId12"/>
    <p:sldId id="460" r:id="rId13"/>
    <p:sldId id="441" r:id="rId14"/>
    <p:sldId id="457" r:id="rId15"/>
    <p:sldId id="454" r:id="rId16"/>
    <p:sldId id="451" r:id="rId17"/>
    <p:sldId id="456" r:id="rId18"/>
    <p:sldId id="446" r:id="rId19"/>
    <p:sldId id="455" r:id="rId20"/>
    <p:sldId id="468" r:id="rId21"/>
    <p:sldId id="470" r:id="rId22"/>
    <p:sldId id="438" r:id="rId23"/>
  </p:sldIdLst>
  <p:sldSz cx="9144000" cy="6858000" type="screen4x3"/>
  <p:notesSz cx="7099300" cy="102346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C0C0C0"/>
    <a:srgbClr val="05426F"/>
    <a:srgbClr val="FFFF99"/>
    <a:srgbClr val="002554"/>
    <a:srgbClr val="053487"/>
    <a:srgbClr val="CDE5FF"/>
    <a:srgbClr val="5BC5E7"/>
    <a:srgbClr val="F3F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8" autoAdjust="0"/>
    <p:restoredTop sz="94494" autoAdjust="0"/>
  </p:normalViewPr>
  <p:slideViewPr>
    <p:cSldViewPr snapToGrid="0" snapToObjects="1" showGuides="1">
      <p:cViewPr varScale="1">
        <p:scale>
          <a:sx n="66" d="100"/>
          <a:sy n="66" d="100"/>
        </p:scale>
        <p:origin x="1212" y="32"/>
      </p:cViewPr>
      <p:guideLst>
        <p:guide orient="horz" pos="4319"/>
        <p:guide/>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6" d="100"/>
          <a:sy n="56" d="100"/>
        </p:scale>
        <p:origin x="-2886"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46AED-41FD-4E8F-AE27-E6643261512C}" type="doc">
      <dgm:prSet loTypeId="urn:microsoft.com/office/officeart/2005/8/layout/hProcess9" loCatId="process" qsTypeId="urn:microsoft.com/office/officeart/2005/8/quickstyle/simple1" qsCatId="simple" csTypeId="urn:microsoft.com/office/officeart/2005/8/colors/accent1_2" csCatId="accent1" phldr="1"/>
      <dgm:spPr/>
    </dgm:pt>
    <dgm:pt modelId="{EC1D7D7F-E2E9-4104-BB4B-6EF18F4B00F6}">
      <dgm:prSet phldrT="[Texte]" custT="1"/>
      <dgm:spPr>
        <a:solidFill>
          <a:srgbClr val="5BC5E7"/>
        </a:solidFill>
      </dgm:spPr>
      <dgm:t>
        <a:bodyPr/>
        <a:lstStyle/>
        <a:p>
          <a:r>
            <a:rPr lang="en-US" sz="1600" b="1" smtClean="0"/>
            <a:t>2014: Adoption of the directive</a:t>
          </a:r>
          <a:endParaRPr lang="fr-FR" sz="1600" b="1"/>
        </a:p>
      </dgm:t>
    </dgm:pt>
    <dgm:pt modelId="{46CAA627-5B94-4F37-B805-316C73D8A8BE}" type="parTrans" cxnId="{A6061157-99A5-43F7-A4C2-D0E73DCEB703}">
      <dgm:prSet/>
      <dgm:spPr/>
      <dgm:t>
        <a:bodyPr/>
        <a:lstStyle/>
        <a:p>
          <a:endParaRPr lang="fr-FR"/>
        </a:p>
      </dgm:t>
    </dgm:pt>
    <dgm:pt modelId="{4482C8A1-CDF8-4CB9-BFF7-F1913B92A8AA}" type="sibTrans" cxnId="{A6061157-99A5-43F7-A4C2-D0E73DCEB703}">
      <dgm:prSet/>
      <dgm:spPr/>
      <dgm:t>
        <a:bodyPr/>
        <a:lstStyle/>
        <a:p>
          <a:endParaRPr lang="fr-FR"/>
        </a:p>
      </dgm:t>
    </dgm:pt>
    <dgm:pt modelId="{830D8CB4-D9EB-41DF-8769-3A422C6BC941}">
      <dgm:prSet phldrT="[Texte]" custT="1"/>
      <dgm:spPr>
        <a:solidFill>
          <a:srgbClr val="5BC5E7"/>
        </a:solidFill>
      </dgm:spPr>
      <dgm:t>
        <a:bodyPr/>
        <a:lstStyle/>
        <a:p>
          <a:r>
            <a:rPr lang="en-US" sz="1600" b="1" smtClean="0"/>
            <a:t>2016: Deadline for transposition and designation of competent authorities</a:t>
          </a:r>
          <a:br>
            <a:rPr lang="en-US" sz="1600" b="1" smtClean="0"/>
          </a:br>
          <a:endParaRPr lang="fr-FR" sz="1600" b="1"/>
        </a:p>
      </dgm:t>
    </dgm:pt>
    <dgm:pt modelId="{DFF521DD-F047-4B34-A6E1-114DFAB04F41}" type="parTrans" cxnId="{F1D9AD1C-7EA4-4800-8AE7-964E0AEADFD6}">
      <dgm:prSet/>
      <dgm:spPr/>
      <dgm:t>
        <a:bodyPr/>
        <a:lstStyle/>
        <a:p>
          <a:endParaRPr lang="fr-FR"/>
        </a:p>
      </dgm:t>
    </dgm:pt>
    <dgm:pt modelId="{EF7806B4-C7FF-425C-A052-E9797AC6C971}" type="sibTrans" cxnId="{F1D9AD1C-7EA4-4800-8AE7-964E0AEADFD6}">
      <dgm:prSet/>
      <dgm:spPr/>
      <dgm:t>
        <a:bodyPr/>
        <a:lstStyle/>
        <a:p>
          <a:endParaRPr lang="fr-FR"/>
        </a:p>
      </dgm:t>
    </dgm:pt>
    <dgm:pt modelId="{93F2D3E0-6647-429D-A69A-2350879BDBDD}">
      <dgm:prSet phldrT="[Texte]" custT="1"/>
      <dgm:spPr>
        <a:solidFill>
          <a:srgbClr val="5BC5E7"/>
        </a:solidFill>
      </dgm:spPr>
      <dgm:t>
        <a:bodyPr/>
        <a:lstStyle/>
        <a:p>
          <a:r>
            <a:rPr lang="en-US" sz="1600" b="1" smtClean="0"/>
            <a:t>2021: Deadline for the establishment of maritime spatial plans</a:t>
          </a:r>
          <a:endParaRPr lang="fr-FR" sz="1600" b="1"/>
        </a:p>
      </dgm:t>
    </dgm:pt>
    <dgm:pt modelId="{E4905442-CD9D-4DD2-8ADD-D568DC6C0043}" type="parTrans" cxnId="{ABA8720F-4131-4AA9-BE99-059ED49D2106}">
      <dgm:prSet/>
      <dgm:spPr/>
      <dgm:t>
        <a:bodyPr/>
        <a:lstStyle/>
        <a:p>
          <a:endParaRPr lang="fr-FR"/>
        </a:p>
      </dgm:t>
    </dgm:pt>
    <dgm:pt modelId="{4361EDD7-D5C3-4316-9E28-93724909AA30}" type="sibTrans" cxnId="{ABA8720F-4131-4AA9-BE99-059ED49D2106}">
      <dgm:prSet/>
      <dgm:spPr/>
      <dgm:t>
        <a:bodyPr/>
        <a:lstStyle/>
        <a:p>
          <a:endParaRPr lang="fr-FR"/>
        </a:p>
      </dgm:t>
    </dgm:pt>
    <dgm:pt modelId="{2E70274B-6DF1-4649-B0FB-CE73AD4EB93A}" type="pres">
      <dgm:prSet presAssocID="{5D846AED-41FD-4E8F-AE27-E6643261512C}" presName="CompostProcess" presStyleCnt="0">
        <dgm:presLayoutVars>
          <dgm:dir/>
          <dgm:resizeHandles val="exact"/>
        </dgm:presLayoutVars>
      </dgm:prSet>
      <dgm:spPr/>
    </dgm:pt>
    <dgm:pt modelId="{46868652-B8CB-414E-9E2C-3A80D9F482B2}" type="pres">
      <dgm:prSet presAssocID="{5D846AED-41FD-4E8F-AE27-E6643261512C}" presName="arrow" presStyleLbl="bgShp" presStyleIdx="0" presStyleCnt="1" custLinFactNeighborX="568" custLinFactNeighborY="1198"/>
      <dgm:spPr/>
    </dgm:pt>
    <dgm:pt modelId="{183CB22E-5CEC-4001-8FFC-9174E6E28A50}" type="pres">
      <dgm:prSet presAssocID="{5D846AED-41FD-4E8F-AE27-E6643261512C}" presName="linearProcess" presStyleCnt="0"/>
      <dgm:spPr/>
    </dgm:pt>
    <dgm:pt modelId="{761FD055-5B39-4CA4-83BB-280FC9EACB1F}" type="pres">
      <dgm:prSet presAssocID="{EC1D7D7F-E2E9-4104-BB4B-6EF18F4B00F6}" presName="textNode" presStyleLbl="node1" presStyleIdx="0" presStyleCnt="3">
        <dgm:presLayoutVars>
          <dgm:bulletEnabled val="1"/>
        </dgm:presLayoutVars>
      </dgm:prSet>
      <dgm:spPr/>
      <dgm:t>
        <a:bodyPr/>
        <a:lstStyle/>
        <a:p>
          <a:endParaRPr lang="fr-FR"/>
        </a:p>
      </dgm:t>
    </dgm:pt>
    <dgm:pt modelId="{59EEC5A2-ECF0-4A6A-BBD8-EC12C1576657}" type="pres">
      <dgm:prSet presAssocID="{4482C8A1-CDF8-4CB9-BFF7-F1913B92A8AA}" presName="sibTrans" presStyleCnt="0"/>
      <dgm:spPr/>
    </dgm:pt>
    <dgm:pt modelId="{A1DCAC14-3999-4F29-97FF-22B952645FFA}" type="pres">
      <dgm:prSet presAssocID="{830D8CB4-D9EB-41DF-8769-3A422C6BC941}" presName="textNode" presStyleLbl="node1" presStyleIdx="1" presStyleCnt="3">
        <dgm:presLayoutVars>
          <dgm:bulletEnabled val="1"/>
        </dgm:presLayoutVars>
      </dgm:prSet>
      <dgm:spPr/>
      <dgm:t>
        <a:bodyPr/>
        <a:lstStyle/>
        <a:p>
          <a:endParaRPr lang="fr-FR"/>
        </a:p>
      </dgm:t>
    </dgm:pt>
    <dgm:pt modelId="{E082DAEC-C379-4509-A27F-5834A56BBDA4}" type="pres">
      <dgm:prSet presAssocID="{EF7806B4-C7FF-425C-A052-E9797AC6C971}" presName="sibTrans" presStyleCnt="0"/>
      <dgm:spPr/>
    </dgm:pt>
    <dgm:pt modelId="{C067B2CF-80A8-4D9D-A16A-CF7ABD99EECC}" type="pres">
      <dgm:prSet presAssocID="{93F2D3E0-6647-429D-A69A-2350879BDBDD}" presName="textNode" presStyleLbl="node1" presStyleIdx="2" presStyleCnt="3">
        <dgm:presLayoutVars>
          <dgm:bulletEnabled val="1"/>
        </dgm:presLayoutVars>
      </dgm:prSet>
      <dgm:spPr/>
      <dgm:t>
        <a:bodyPr/>
        <a:lstStyle/>
        <a:p>
          <a:endParaRPr lang="fr-FR"/>
        </a:p>
      </dgm:t>
    </dgm:pt>
  </dgm:ptLst>
  <dgm:cxnLst>
    <dgm:cxn modelId="{3AEADCB7-4371-4629-943C-630977626138}" type="presOf" srcId="{5D846AED-41FD-4E8F-AE27-E6643261512C}" destId="{2E70274B-6DF1-4649-B0FB-CE73AD4EB93A}" srcOrd="0" destOrd="0" presId="urn:microsoft.com/office/officeart/2005/8/layout/hProcess9"/>
    <dgm:cxn modelId="{DC105751-3395-4A80-84BB-2E57BE7422FA}" type="presOf" srcId="{EC1D7D7F-E2E9-4104-BB4B-6EF18F4B00F6}" destId="{761FD055-5B39-4CA4-83BB-280FC9EACB1F}" srcOrd="0" destOrd="0" presId="urn:microsoft.com/office/officeart/2005/8/layout/hProcess9"/>
    <dgm:cxn modelId="{C2A78753-9136-48F2-99BB-5E0F844F49D2}" type="presOf" srcId="{830D8CB4-D9EB-41DF-8769-3A422C6BC941}" destId="{A1DCAC14-3999-4F29-97FF-22B952645FFA}" srcOrd="0" destOrd="0" presId="urn:microsoft.com/office/officeart/2005/8/layout/hProcess9"/>
    <dgm:cxn modelId="{F1D9AD1C-7EA4-4800-8AE7-964E0AEADFD6}" srcId="{5D846AED-41FD-4E8F-AE27-E6643261512C}" destId="{830D8CB4-D9EB-41DF-8769-3A422C6BC941}" srcOrd="1" destOrd="0" parTransId="{DFF521DD-F047-4B34-A6E1-114DFAB04F41}" sibTransId="{EF7806B4-C7FF-425C-A052-E9797AC6C971}"/>
    <dgm:cxn modelId="{ABA8720F-4131-4AA9-BE99-059ED49D2106}" srcId="{5D846AED-41FD-4E8F-AE27-E6643261512C}" destId="{93F2D3E0-6647-429D-A69A-2350879BDBDD}" srcOrd="2" destOrd="0" parTransId="{E4905442-CD9D-4DD2-8ADD-D568DC6C0043}" sibTransId="{4361EDD7-D5C3-4316-9E28-93724909AA30}"/>
    <dgm:cxn modelId="{8DC047B2-B8DD-4E31-A08F-032DDBF17167}" type="presOf" srcId="{93F2D3E0-6647-429D-A69A-2350879BDBDD}" destId="{C067B2CF-80A8-4D9D-A16A-CF7ABD99EECC}" srcOrd="0" destOrd="0" presId="urn:microsoft.com/office/officeart/2005/8/layout/hProcess9"/>
    <dgm:cxn modelId="{A6061157-99A5-43F7-A4C2-D0E73DCEB703}" srcId="{5D846AED-41FD-4E8F-AE27-E6643261512C}" destId="{EC1D7D7F-E2E9-4104-BB4B-6EF18F4B00F6}" srcOrd="0" destOrd="0" parTransId="{46CAA627-5B94-4F37-B805-316C73D8A8BE}" sibTransId="{4482C8A1-CDF8-4CB9-BFF7-F1913B92A8AA}"/>
    <dgm:cxn modelId="{58555D41-5D3C-432C-B09E-9443F7FB41B9}" type="presParOf" srcId="{2E70274B-6DF1-4649-B0FB-CE73AD4EB93A}" destId="{46868652-B8CB-414E-9E2C-3A80D9F482B2}" srcOrd="0" destOrd="0" presId="urn:microsoft.com/office/officeart/2005/8/layout/hProcess9"/>
    <dgm:cxn modelId="{4D2BEBC9-3A54-4818-8EFF-2ED07895ABD1}" type="presParOf" srcId="{2E70274B-6DF1-4649-B0FB-CE73AD4EB93A}" destId="{183CB22E-5CEC-4001-8FFC-9174E6E28A50}" srcOrd="1" destOrd="0" presId="urn:microsoft.com/office/officeart/2005/8/layout/hProcess9"/>
    <dgm:cxn modelId="{97A28A17-ED71-49D2-BACA-5F652DCDEB91}" type="presParOf" srcId="{183CB22E-5CEC-4001-8FFC-9174E6E28A50}" destId="{761FD055-5B39-4CA4-83BB-280FC9EACB1F}" srcOrd="0" destOrd="0" presId="urn:microsoft.com/office/officeart/2005/8/layout/hProcess9"/>
    <dgm:cxn modelId="{85A6FA9B-B38C-46E7-9A59-2C6EEA2A683A}" type="presParOf" srcId="{183CB22E-5CEC-4001-8FFC-9174E6E28A50}" destId="{59EEC5A2-ECF0-4A6A-BBD8-EC12C1576657}" srcOrd="1" destOrd="0" presId="urn:microsoft.com/office/officeart/2005/8/layout/hProcess9"/>
    <dgm:cxn modelId="{E6BF802E-FA6D-4F80-85D5-896B2A5B7C73}" type="presParOf" srcId="{183CB22E-5CEC-4001-8FFC-9174E6E28A50}" destId="{A1DCAC14-3999-4F29-97FF-22B952645FFA}" srcOrd="2" destOrd="0" presId="urn:microsoft.com/office/officeart/2005/8/layout/hProcess9"/>
    <dgm:cxn modelId="{ADAA1623-9435-4CCE-96C5-2A8DDE93E3F5}" type="presParOf" srcId="{183CB22E-5CEC-4001-8FFC-9174E6E28A50}" destId="{E082DAEC-C379-4509-A27F-5834A56BBDA4}" srcOrd="3" destOrd="0" presId="urn:microsoft.com/office/officeart/2005/8/layout/hProcess9"/>
    <dgm:cxn modelId="{F7F4BB77-0717-4B77-B0F4-71C80C18ABDD}" type="presParOf" srcId="{183CB22E-5CEC-4001-8FFC-9174E6E28A50}" destId="{C067B2CF-80A8-4D9D-A16A-CF7ABD99EEC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846AED-41FD-4E8F-AE27-E6643261512C}" type="doc">
      <dgm:prSet loTypeId="urn:microsoft.com/office/officeart/2005/8/layout/hProcess9" loCatId="process" qsTypeId="urn:microsoft.com/office/officeart/2005/8/quickstyle/simple1" qsCatId="simple" csTypeId="urn:microsoft.com/office/officeart/2005/8/colors/accent1_2" csCatId="accent1" phldr="1"/>
      <dgm:spPr/>
    </dgm:pt>
    <dgm:pt modelId="{EC1D7D7F-E2E9-4104-BB4B-6EF18F4B00F6}">
      <dgm:prSet phldrT="[Texte]" custT="1"/>
      <dgm:spPr>
        <a:solidFill>
          <a:srgbClr val="5BC5E7"/>
        </a:solidFill>
      </dgm:spPr>
      <dgm:t>
        <a:bodyPr/>
        <a:lstStyle/>
        <a:p>
          <a:r>
            <a:rPr lang="en-US" sz="1600" b="1" smtClean="0"/>
            <a:t>2014: Adoption of the directive</a:t>
          </a:r>
          <a:endParaRPr lang="fr-FR" sz="1600" b="1"/>
        </a:p>
      </dgm:t>
    </dgm:pt>
    <dgm:pt modelId="{46CAA627-5B94-4F37-B805-316C73D8A8BE}" type="parTrans" cxnId="{A6061157-99A5-43F7-A4C2-D0E73DCEB703}">
      <dgm:prSet/>
      <dgm:spPr/>
      <dgm:t>
        <a:bodyPr/>
        <a:lstStyle/>
        <a:p>
          <a:endParaRPr lang="fr-FR"/>
        </a:p>
      </dgm:t>
    </dgm:pt>
    <dgm:pt modelId="{4482C8A1-CDF8-4CB9-BFF7-F1913B92A8AA}" type="sibTrans" cxnId="{A6061157-99A5-43F7-A4C2-D0E73DCEB703}">
      <dgm:prSet/>
      <dgm:spPr/>
      <dgm:t>
        <a:bodyPr/>
        <a:lstStyle/>
        <a:p>
          <a:endParaRPr lang="fr-FR"/>
        </a:p>
      </dgm:t>
    </dgm:pt>
    <dgm:pt modelId="{830D8CB4-D9EB-41DF-8769-3A422C6BC941}">
      <dgm:prSet phldrT="[Texte]" custT="1"/>
      <dgm:spPr>
        <a:solidFill>
          <a:srgbClr val="5BC5E7"/>
        </a:solidFill>
      </dgm:spPr>
      <dgm:t>
        <a:bodyPr/>
        <a:lstStyle/>
        <a:p>
          <a:r>
            <a:rPr lang="en-US" sz="1600" b="1" smtClean="0"/>
            <a:t>2016: Deadline for transposition and designation of competent authorities</a:t>
          </a:r>
          <a:br>
            <a:rPr lang="en-US" sz="1600" b="1" smtClean="0"/>
          </a:br>
          <a:endParaRPr lang="fr-FR" sz="1600" b="1"/>
        </a:p>
      </dgm:t>
    </dgm:pt>
    <dgm:pt modelId="{DFF521DD-F047-4B34-A6E1-114DFAB04F41}" type="parTrans" cxnId="{F1D9AD1C-7EA4-4800-8AE7-964E0AEADFD6}">
      <dgm:prSet/>
      <dgm:spPr/>
      <dgm:t>
        <a:bodyPr/>
        <a:lstStyle/>
        <a:p>
          <a:endParaRPr lang="fr-FR"/>
        </a:p>
      </dgm:t>
    </dgm:pt>
    <dgm:pt modelId="{EF7806B4-C7FF-425C-A052-E9797AC6C971}" type="sibTrans" cxnId="{F1D9AD1C-7EA4-4800-8AE7-964E0AEADFD6}">
      <dgm:prSet/>
      <dgm:spPr/>
      <dgm:t>
        <a:bodyPr/>
        <a:lstStyle/>
        <a:p>
          <a:endParaRPr lang="fr-FR"/>
        </a:p>
      </dgm:t>
    </dgm:pt>
    <dgm:pt modelId="{93F2D3E0-6647-429D-A69A-2350879BDBDD}">
      <dgm:prSet phldrT="[Texte]" custT="1"/>
      <dgm:spPr>
        <a:solidFill>
          <a:srgbClr val="5BC5E7"/>
        </a:solidFill>
      </dgm:spPr>
      <dgm:t>
        <a:bodyPr/>
        <a:lstStyle/>
        <a:p>
          <a:r>
            <a:rPr lang="en-US" sz="1600" b="1" smtClean="0"/>
            <a:t>2021: Deadline for the establishment of maritime spatial plans</a:t>
          </a:r>
          <a:endParaRPr lang="fr-FR" sz="1600" b="1"/>
        </a:p>
      </dgm:t>
    </dgm:pt>
    <dgm:pt modelId="{E4905442-CD9D-4DD2-8ADD-D568DC6C0043}" type="parTrans" cxnId="{ABA8720F-4131-4AA9-BE99-059ED49D2106}">
      <dgm:prSet/>
      <dgm:spPr/>
      <dgm:t>
        <a:bodyPr/>
        <a:lstStyle/>
        <a:p>
          <a:endParaRPr lang="fr-FR"/>
        </a:p>
      </dgm:t>
    </dgm:pt>
    <dgm:pt modelId="{4361EDD7-D5C3-4316-9E28-93724909AA30}" type="sibTrans" cxnId="{ABA8720F-4131-4AA9-BE99-059ED49D2106}">
      <dgm:prSet/>
      <dgm:spPr/>
      <dgm:t>
        <a:bodyPr/>
        <a:lstStyle/>
        <a:p>
          <a:endParaRPr lang="fr-FR"/>
        </a:p>
      </dgm:t>
    </dgm:pt>
    <dgm:pt modelId="{2E70274B-6DF1-4649-B0FB-CE73AD4EB93A}" type="pres">
      <dgm:prSet presAssocID="{5D846AED-41FD-4E8F-AE27-E6643261512C}" presName="CompostProcess" presStyleCnt="0">
        <dgm:presLayoutVars>
          <dgm:dir/>
          <dgm:resizeHandles val="exact"/>
        </dgm:presLayoutVars>
      </dgm:prSet>
      <dgm:spPr/>
    </dgm:pt>
    <dgm:pt modelId="{46868652-B8CB-414E-9E2C-3A80D9F482B2}" type="pres">
      <dgm:prSet presAssocID="{5D846AED-41FD-4E8F-AE27-E6643261512C}" presName="arrow" presStyleLbl="bgShp" presStyleIdx="0" presStyleCnt="1" custLinFactNeighborX="568" custLinFactNeighborY="1198"/>
      <dgm:spPr/>
    </dgm:pt>
    <dgm:pt modelId="{183CB22E-5CEC-4001-8FFC-9174E6E28A50}" type="pres">
      <dgm:prSet presAssocID="{5D846AED-41FD-4E8F-AE27-E6643261512C}" presName="linearProcess" presStyleCnt="0"/>
      <dgm:spPr/>
    </dgm:pt>
    <dgm:pt modelId="{761FD055-5B39-4CA4-83BB-280FC9EACB1F}" type="pres">
      <dgm:prSet presAssocID="{EC1D7D7F-E2E9-4104-BB4B-6EF18F4B00F6}" presName="textNode" presStyleLbl="node1" presStyleIdx="0" presStyleCnt="3">
        <dgm:presLayoutVars>
          <dgm:bulletEnabled val="1"/>
        </dgm:presLayoutVars>
      </dgm:prSet>
      <dgm:spPr/>
      <dgm:t>
        <a:bodyPr/>
        <a:lstStyle/>
        <a:p>
          <a:endParaRPr lang="fr-FR"/>
        </a:p>
      </dgm:t>
    </dgm:pt>
    <dgm:pt modelId="{59EEC5A2-ECF0-4A6A-BBD8-EC12C1576657}" type="pres">
      <dgm:prSet presAssocID="{4482C8A1-CDF8-4CB9-BFF7-F1913B92A8AA}" presName="sibTrans" presStyleCnt="0"/>
      <dgm:spPr/>
    </dgm:pt>
    <dgm:pt modelId="{A1DCAC14-3999-4F29-97FF-22B952645FFA}" type="pres">
      <dgm:prSet presAssocID="{830D8CB4-D9EB-41DF-8769-3A422C6BC941}" presName="textNode" presStyleLbl="node1" presStyleIdx="1" presStyleCnt="3">
        <dgm:presLayoutVars>
          <dgm:bulletEnabled val="1"/>
        </dgm:presLayoutVars>
      </dgm:prSet>
      <dgm:spPr/>
      <dgm:t>
        <a:bodyPr/>
        <a:lstStyle/>
        <a:p>
          <a:endParaRPr lang="fr-FR"/>
        </a:p>
      </dgm:t>
    </dgm:pt>
    <dgm:pt modelId="{E082DAEC-C379-4509-A27F-5834A56BBDA4}" type="pres">
      <dgm:prSet presAssocID="{EF7806B4-C7FF-425C-A052-E9797AC6C971}" presName="sibTrans" presStyleCnt="0"/>
      <dgm:spPr/>
    </dgm:pt>
    <dgm:pt modelId="{C067B2CF-80A8-4D9D-A16A-CF7ABD99EECC}" type="pres">
      <dgm:prSet presAssocID="{93F2D3E0-6647-429D-A69A-2350879BDBDD}" presName="textNode" presStyleLbl="node1" presStyleIdx="2" presStyleCnt="3">
        <dgm:presLayoutVars>
          <dgm:bulletEnabled val="1"/>
        </dgm:presLayoutVars>
      </dgm:prSet>
      <dgm:spPr/>
      <dgm:t>
        <a:bodyPr/>
        <a:lstStyle/>
        <a:p>
          <a:endParaRPr lang="fr-FR"/>
        </a:p>
      </dgm:t>
    </dgm:pt>
  </dgm:ptLst>
  <dgm:cxnLst>
    <dgm:cxn modelId="{1E09A08C-337F-432E-A82C-AD50C543721A}" type="presOf" srcId="{EC1D7D7F-E2E9-4104-BB4B-6EF18F4B00F6}" destId="{761FD055-5B39-4CA4-83BB-280FC9EACB1F}" srcOrd="0" destOrd="0" presId="urn:microsoft.com/office/officeart/2005/8/layout/hProcess9"/>
    <dgm:cxn modelId="{9B7C280F-2B85-4B5F-9C22-A50EAB183CE9}" type="presOf" srcId="{830D8CB4-D9EB-41DF-8769-3A422C6BC941}" destId="{A1DCAC14-3999-4F29-97FF-22B952645FFA}" srcOrd="0" destOrd="0" presId="urn:microsoft.com/office/officeart/2005/8/layout/hProcess9"/>
    <dgm:cxn modelId="{31585614-EFD9-4CFE-A724-913A3B564CBF}" type="presOf" srcId="{93F2D3E0-6647-429D-A69A-2350879BDBDD}" destId="{C067B2CF-80A8-4D9D-A16A-CF7ABD99EECC}" srcOrd="0" destOrd="0" presId="urn:microsoft.com/office/officeart/2005/8/layout/hProcess9"/>
    <dgm:cxn modelId="{0156C98C-C30A-4939-834D-B2E6B8C94D00}" type="presOf" srcId="{5D846AED-41FD-4E8F-AE27-E6643261512C}" destId="{2E70274B-6DF1-4649-B0FB-CE73AD4EB93A}" srcOrd="0" destOrd="0" presId="urn:microsoft.com/office/officeart/2005/8/layout/hProcess9"/>
    <dgm:cxn modelId="{ABA8720F-4131-4AA9-BE99-059ED49D2106}" srcId="{5D846AED-41FD-4E8F-AE27-E6643261512C}" destId="{93F2D3E0-6647-429D-A69A-2350879BDBDD}" srcOrd="2" destOrd="0" parTransId="{E4905442-CD9D-4DD2-8ADD-D568DC6C0043}" sibTransId="{4361EDD7-D5C3-4316-9E28-93724909AA30}"/>
    <dgm:cxn modelId="{A6061157-99A5-43F7-A4C2-D0E73DCEB703}" srcId="{5D846AED-41FD-4E8F-AE27-E6643261512C}" destId="{EC1D7D7F-E2E9-4104-BB4B-6EF18F4B00F6}" srcOrd="0" destOrd="0" parTransId="{46CAA627-5B94-4F37-B805-316C73D8A8BE}" sibTransId="{4482C8A1-CDF8-4CB9-BFF7-F1913B92A8AA}"/>
    <dgm:cxn modelId="{F1D9AD1C-7EA4-4800-8AE7-964E0AEADFD6}" srcId="{5D846AED-41FD-4E8F-AE27-E6643261512C}" destId="{830D8CB4-D9EB-41DF-8769-3A422C6BC941}" srcOrd="1" destOrd="0" parTransId="{DFF521DD-F047-4B34-A6E1-114DFAB04F41}" sibTransId="{EF7806B4-C7FF-425C-A052-E9797AC6C971}"/>
    <dgm:cxn modelId="{8830F66D-B98A-4321-9235-A94A6EDF4D2A}" type="presParOf" srcId="{2E70274B-6DF1-4649-B0FB-CE73AD4EB93A}" destId="{46868652-B8CB-414E-9E2C-3A80D9F482B2}" srcOrd="0" destOrd="0" presId="urn:microsoft.com/office/officeart/2005/8/layout/hProcess9"/>
    <dgm:cxn modelId="{625254BB-3F70-470E-A09F-1DC7E5B4E2B3}" type="presParOf" srcId="{2E70274B-6DF1-4649-B0FB-CE73AD4EB93A}" destId="{183CB22E-5CEC-4001-8FFC-9174E6E28A50}" srcOrd="1" destOrd="0" presId="urn:microsoft.com/office/officeart/2005/8/layout/hProcess9"/>
    <dgm:cxn modelId="{170F629C-BB4B-4DD0-B345-ABACA5954421}" type="presParOf" srcId="{183CB22E-5CEC-4001-8FFC-9174E6E28A50}" destId="{761FD055-5B39-4CA4-83BB-280FC9EACB1F}" srcOrd="0" destOrd="0" presId="urn:microsoft.com/office/officeart/2005/8/layout/hProcess9"/>
    <dgm:cxn modelId="{6658183C-B8F0-409F-9473-3DF86A9B7ABB}" type="presParOf" srcId="{183CB22E-5CEC-4001-8FFC-9174E6E28A50}" destId="{59EEC5A2-ECF0-4A6A-BBD8-EC12C1576657}" srcOrd="1" destOrd="0" presId="urn:microsoft.com/office/officeart/2005/8/layout/hProcess9"/>
    <dgm:cxn modelId="{234D74D2-050B-49EE-8F77-84CDDD18AF38}" type="presParOf" srcId="{183CB22E-5CEC-4001-8FFC-9174E6E28A50}" destId="{A1DCAC14-3999-4F29-97FF-22B952645FFA}" srcOrd="2" destOrd="0" presId="urn:microsoft.com/office/officeart/2005/8/layout/hProcess9"/>
    <dgm:cxn modelId="{F6774C12-E9E2-4517-AA7B-1F7EE9F6440A}" type="presParOf" srcId="{183CB22E-5CEC-4001-8FFC-9174E6E28A50}" destId="{E082DAEC-C379-4509-A27F-5834A56BBDA4}" srcOrd="3" destOrd="0" presId="urn:microsoft.com/office/officeart/2005/8/layout/hProcess9"/>
    <dgm:cxn modelId="{3489F279-E243-456E-936B-7CE560970A4C}" type="presParOf" srcId="{183CB22E-5CEC-4001-8FFC-9174E6E28A50}" destId="{C067B2CF-80A8-4D9D-A16A-CF7ABD99EEC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846AED-41FD-4E8F-AE27-E6643261512C}" type="doc">
      <dgm:prSet loTypeId="urn:microsoft.com/office/officeart/2005/8/layout/hProcess9" loCatId="process" qsTypeId="urn:microsoft.com/office/officeart/2005/8/quickstyle/simple1" qsCatId="simple" csTypeId="urn:microsoft.com/office/officeart/2005/8/colors/accent1_2" csCatId="accent1" phldr="1"/>
      <dgm:spPr/>
    </dgm:pt>
    <dgm:pt modelId="{EC1D7D7F-E2E9-4104-BB4B-6EF18F4B00F6}">
      <dgm:prSet phldrT="[Texte]" custT="1"/>
      <dgm:spPr>
        <a:solidFill>
          <a:srgbClr val="5BC5E7"/>
        </a:solidFill>
      </dgm:spPr>
      <dgm:t>
        <a:bodyPr/>
        <a:lstStyle/>
        <a:p>
          <a:r>
            <a:rPr lang="en-US" sz="1600" b="1" smtClean="0"/>
            <a:t>2014: Adoption of the directive</a:t>
          </a:r>
          <a:endParaRPr lang="fr-FR" sz="1600" b="1"/>
        </a:p>
      </dgm:t>
    </dgm:pt>
    <dgm:pt modelId="{46CAA627-5B94-4F37-B805-316C73D8A8BE}" type="parTrans" cxnId="{A6061157-99A5-43F7-A4C2-D0E73DCEB703}">
      <dgm:prSet/>
      <dgm:spPr/>
      <dgm:t>
        <a:bodyPr/>
        <a:lstStyle/>
        <a:p>
          <a:endParaRPr lang="fr-FR"/>
        </a:p>
      </dgm:t>
    </dgm:pt>
    <dgm:pt modelId="{4482C8A1-CDF8-4CB9-BFF7-F1913B92A8AA}" type="sibTrans" cxnId="{A6061157-99A5-43F7-A4C2-D0E73DCEB703}">
      <dgm:prSet/>
      <dgm:spPr/>
      <dgm:t>
        <a:bodyPr/>
        <a:lstStyle/>
        <a:p>
          <a:endParaRPr lang="fr-FR"/>
        </a:p>
      </dgm:t>
    </dgm:pt>
    <dgm:pt modelId="{830D8CB4-D9EB-41DF-8769-3A422C6BC941}">
      <dgm:prSet phldrT="[Texte]" custT="1"/>
      <dgm:spPr>
        <a:solidFill>
          <a:srgbClr val="5BC5E7"/>
        </a:solidFill>
      </dgm:spPr>
      <dgm:t>
        <a:bodyPr/>
        <a:lstStyle/>
        <a:p>
          <a:r>
            <a:rPr lang="en-US" sz="1600" b="1" smtClean="0"/>
            <a:t>2016: Deadline for transposition and designation of competent authorities</a:t>
          </a:r>
          <a:br>
            <a:rPr lang="en-US" sz="1600" b="1" smtClean="0"/>
          </a:br>
          <a:endParaRPr lang="fr-FR" sz="1600" b="1"/>
        </a:p>
      </dgm:t>
    </dgm:pt>
    <dgm:pt modelId="{DFF521DD-F047-4B34-A6E1-114DFAB04F41}" type="parTrans" cxnId="{F1D9AD1C-7EA4-4800-8AE7-964E0AEADFD6}">
      <dgm:prSet/>
      <dgm:spPr/>
      <dgm:t>
        <a:bodyPr/>
        <a:lstStyle/>
        <a:p>
          <a:endParaRPr lang="fr-FR"/>
        </a:p>
      </dgm:t>
    </dgm:pt>
    <dgm:pt modelId="{EF7806B4-C7FF-425C-A052-E9797AC6C971}" type="sibTrans" cxnId="{F1D9AD1C-7EA4-4800-8AE7-964E0AEADFD6}">
      <dgm:prSet/>
      <dgm:spPr/>
      <dgm:t>
        <a:bodyPr/>
        <a:lstStyle/>
        <a:p>
          <a:endParaRPr lang="fr-FR"/>
        </a:p>
      </dgm:t>
    </dgm:pt>
    <dgm:pt modelId="{93F2D3E0-6647-429D-A69A-2350879BDBDD}">
      <dgm:prSet phldrT="[Texte]" custT="1"/>
      <dgm:spPr>
        <a:solidFill>
          <a:srgbClr val="5BC5E7"/>
        </a:solidFill>
      </dgm:spPr>
      <dgm:t>
        <a:bodyPr/>
        <a:lstStyle/>
        <a:p>
          <a:r>
            <a:rPr lang="en-US" sz="1600" b="1" smtClean="0"/>
            <a:t>2021: Deadline for the establishment of maritime spatial plans</a:t>
          </a:r>
          <a:endParaRPr lang="fr-FR" sz="1600" b="1"/>
        </a:p>
      </dgm:t>
    </dgm:pt>
    <dgm:pt modelId="{E4905442-CD9D-4DD2-8ADD-D568DC6C0043}" type="parTrans" cxnId="{ABA8720F-4131-4AA9-BE99-059ED49D2106}">
      <dgm:prSet/>
      <dgm:spPr/>
      <dgm:t>
        <a:bodyPr/>
        <a:lstStyle/>
        <a:p>
          <a:endParaRPr lang="fr-FR"/>
        </a:p>
      </dgm:t>
    </dgm:pt>
    <dgm:pt modelId="{4361EDD7-D5C3-4316-9E28-93724909AA30}" type="sibTrans" cxnId="{ABA8720F-4131-4AA9-BE99-059ED49D2106}">
      <dgm:prSet/>
      <dgm:spPr/>
      <dgm:t>
        <a:bodyPr/>
        <a:lstStyle/>
        <a:p>
          <a:endParaRPr lang="fr-FR"/>
        </a:p>
      </dgm:t>
    </dgm:pt>
    <dgm:pt modelId="{2E70274B-6DF1-4649-B0FB-CE73AD4EB93A}" type="pres">
      <dgm:prSet presAssocID="{5D846AED-41FD-4E8F-AE27-E6643261512C}" presName="CompostProcess" presStyleCnt="0">
        <dgm:presLayoutVars>
          <dgm:dir/>
          <dgm:resizeHandles val="exact"/>
        </dgm:presLayoutVars>
      </dgm:prSet>
      <dgm:spPr/>
    </dgm:pt>
    <dgm:pt modelId="{46868652-B8CB-414E-9E2C-3A80D9F482B2}" type="pres">
      <dgm:prSet presAssocID="{5D846AED-41FD-4E8F-AE27-E6643261512C}" presName="arrow" presStyleLbl="bgShp" presStyleIdx="0" presStyleCnt="1" custLinFactNeighborX="568" custLinFactNeighborY="1198"/>
      <dgm:spPr/>
    </dgm:pt>
    <dgm:pt modelId="{183CB22E-5CEC-4001-8FFC-9174E6E28A50}" type="pres">
      <dgm:prSet presAssocID="{5D846AED-41FD-4E8F-AE27-E6643261512C}" presName="linearProcess" presStyleCnt="0"/>
      <dgm:spPr/>
    </dgm:pt>
    <dgm:pt modelId="{761FD055-5B39-4CA4-83BB-280FC9EACB1F}" type="pres">
      <dgm:prSet presAssocID="{EC1D7D7F-E2E9-4104-BB4B-6EF18F4B00F6}" presName="textNode" presStyleLbl="node1" presStyleIdx="0" presStyleCnt="3">
        <dgm:presLayoutVars>
          <dgm:bulletEnabled val="1"/>
        </dgm:presLayoutVars>
      </dgm:prSet>
      <dgm:spPr/>
      <dgm:t>
        <a:bodyPr/>
        <a:lstStyle/>
        <a:p>
          <a:endParaRPr lang="fr-FR"/>
        </a:p>
      </dgm:t>
    </dgm:pt>
    <dgm:pt modelId="{59EEC5A2-ECF0-4A6A-BBD8-EC12C1576657}" type="pres">
      <dgm:prSet presAssocID="{4482C8A1-CDF8-4CB9-BFF7-F1913B92A8AA}" presName="sibTrans" presStyleCnt="0"/>
      <dgm:spPr/>
    </dgm:pt>
    <dgm:pt modelId="{A1DCAC14-3999-4F29-97FF-22B952645FFA}" type="pres">
      <dgm:prSet presAssocID="{830D8CB4-D9EB-41DF-8769-3A422C6BC941}" presName="textNode" presStyleLbl="node1" presStyleIdx="1" presStyleCnt="3">
        <dgm:presLayoutVars>
          <dgm:bulletEnabled val="1"/>
        </dgm:presLayoutVars>
      </dgm:prSet>
      <dgm:spPr/>
      <dgm:t>
        <a:bodyPr/>
        <a:lstStyle/>
        <a:p>
          <a:endParaRPr lang="fr-FR"/>
        </a:p>
      </dgm:t>
    </dgm:pt>
    <dgm:pt modelId="{E082DAEC-C379-4509-A27F-5834A56BBDA4}" type="pres">
      <dgm:prSet presAssocID="{EF7806B4-C7FF-425C-A052-E9797AC6C971}" presName="sibTrans" presStyleCnt="0"/>
      <dgm:spPr/>
    </dgm:pt>
    <dgm:pt modelId="{C067B2CF-80A8-4D9D-A16A-CF7ABD99EECC}" type="pres">
      <dgm:prSet presAssocID="{93F2D3E0-6647-429D-A69A-2350879BDBDD}" presName="textNode" presStyleLbl="node1" presStyleIdx="2" presStyleCnt="3">
        <dgm:presLayoutVars>
          <dgm:bulletEnabled val="1"/>
        </dgm:presLayoutVars>
      </dgm:prSet>
      <dgm:spPr/>
      <dgm:t>
        <a:bodyPr/>
        <a:lstStyle/>
        <a:p>
          <a:endParaRPr lang="fr-FR"/>
        </a:p>
      </dgm:t>
    </dgm:pt>
  </dgm:ptLst>
  <dgm:cxnLst>
    <dgm:cxn modelId="{E7D068DA-9B36-476B-BF8B-AE1E01C5537B}" type="presOf" srcId="{EC1D7D7F-E2E9-4104-BB4B-6EF18F4B00F6}" destId="{761FD055-5B39-4CA4-83BB-280FC9EACB1F}" srcOrd="0" destOrd="0" presId="urn:microsoft.com/office/officeart/2005/8/layout/hProcess9"/>
    <dgm:cxn modelId="{02452C55-4346-43B0-AA08-5F8F9E1FC665}" type="presOf" srcId="{830D8CB4-D9EB-41DF-8769-3A422C6BC941}" destId="{A1DCAC14-3999-4F29-97FF-22B952645FFA}" srcOrd="0" destOrd="0" presId="urn:microsoft.com/office/officeart/2005/8/layout/hProcess9"/>
    <dgm:cxn modelId="{0DD942FA-B091-4E15-AF21-1F03F1510E52}" type="presOf" srcId="{93F2D3E0-6647-429D-A69A-2350879BDBDD}" destId="{C067B2CF-80A8-4D9D-A16A-CF7ABD99EECC}" srcOrd="0" destOrd="0" presId="urn:microsoft.com/office/officeart/2005/8/layout/hProcess9"/>
    <dgm:cxn modelId="{F1D9AD1C-7EA4-4800-8AE7-964E0AEADFD6}" srcId="{5D846AED-41FD-4E8F-AE27-E6643261512C}" destId="{830D8CB4-D9EB-41DF-8769-3A422C6BC941}" srcOrd="1" destOrd="0" parTransId="{DFF521DD-F047-4B34-A6E1-114DFAB04F41}" sibTransId="{EF7806B4-C7FF-425C-A052-E9797AC6C971}"/>
    <dgm:cxn modelId="{3A1B49AC-E72E-4C15-8100-95D3D46347AC}" type="presOf" srcId="{5D846AED-41FD-4E8F-AE27-E6643261512C}" destId="{2E70274B-6DF1-4649-B0FB-CE73AD4EB93A}" srcOrd="0" destOrd="0" presId="urn:microsoft.com/office/officeart/2005/8/layout/hProcess9"/>
    <dgm:cxn modelId="{ABA8720F-4131-4AA9-BE99-059ED49D2106}" srcId="{5D846AED-41FD-4E8F-AE27-E6643261512C}" destId="{93F2D3E0-6647-429D-A69A-2350879BDBDD}" srcOrd="2" destOrd="0" parTransId="{E4905442-CD9D-4DD2-8ADD-D568DC6C0043}" sibTransId="{4361EDD7-D5C3-4316-9E28-93724909AA30}"/>
    <dgm:cxn modelId="{A6061157-99A5-43F7-A4C2-D0E73DCEB703}" srcId="{5D846AED-41FD-4E8F-AE27-E6643261512C}" destId="{EC1D7D7F-E2E9-4104-BB4B-6EF18F4B00F6}" srcOrd="0" destOrd="0" parTransId="{46CAA627-5B94-4F37-B805-316C73D8A8BE}" sibTransId="{4482C8A1-CDF8-4CB9-BFF7-F1913B92A8AA}"/>
    <dgm:cxn modelId="{36FFB0FA-E1BA-4BEC-A94C-9E9E286C4236}" type="presParOf" srcId="{2E70274B-6DF1-4649-B0FB-CE73AD4EB93A}" destId="{46868652-B8CB-414E-9E2C-3A80D9F482B2}" srcOrd="0" destOrd="0" presId="urn:microsoft.com/office/officeart/2005/8/layout/hProcess9"/>
    <dgm:cxn modelId="{3DD03CBA-A187-4FFD-8021-2326CC5971FB}" type="presParOf" srcId="{2E70274B-6DF1-4649-B0FB-CE73AD4EB93A}" destId="{183CB22E-5CEC-4001-8FFC-9174E6E28A50}" srcOrd="1" destOrd="0" presId="urn:microsoft.com/office/officeart/2005/8/layout/hProcess9"/>
    <dgm:cxn modelId="{62CDB7F9-44F4-4126-94AE-DCADB747C723}" type="presParOf" srcId="{183CB22E-5CEC-4001-8FFC-9174E6E28A50}" destId="{761FD055-5B39-4CA4-83BB-280FC9EACB1F}" srcOrd="0" destOrd="0" presId="urn:microsoft.com/office/officeart/2005/8/layout/hProcess9"/>
    <dgm:cxn modelId="{ECF563E7-134B-430B-90F1-7C24B05737FC}" type="presParOf" srcId="{183CB22E-5CEC-4001-8FFC-9174E6E28A50}" destId="{59EEC5A2-ECF0-4A6A-BBD8-EC12C1576657}" srcOrd="1" destOrd="0" presId="urn:microsoft.com/office/officeart/2005/8/layout/hProcess9"/>
    <dgm:cxn modelId="{AFA2CB2D-909B-4E1C-95A3-FB8130C8039C}" type="presParOf" srcId="{183CB22E-5CEC-4001-8FFC-9174E6E28A50}" destId="{A1DCAC14-3999-4F29-97FF-22B952645FFA}" srcOrd="2" destOrd="0" presId="urn:microsoft.com/office/officeart/2005/8/layout/hProcess9"/>
    <dgm:cxn modelId="{50675794-7C8F-4D46-98AB-FE3804FCF157}" type="presParOf" srcId="{183CB22E-5CEC-4001-8FFC-9174E6E28A50}" destId="{E082DAEC-C379-4509-A27F-5834A56BBDA4}" srcOrd="3" destOrd="0" presId="urn:microsoft.com/office/officeart/2005/8/layout/hProcess9"/>
    <dgm:cxn modelId="{AB24EEEB-9D2A-4509-BE47-46051E4297F0}" type="presParOf" srcId="{183CB22E-5CEC-4001-8FFC-9174E6E28A50}" destId="{C067B2CF-80A8-4D9D-A16A-CF7ABD99EECC}"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846AED-41FD-4E8F-AE27-E6643261512C}" type="doc">
      <dgm:prSet loTypeId="urn:microsoft.com/office/officeart/2005/8/layout/hProcess9" loCatId="process" qsTypeId="urn:microsoft.com/office/officeart/2005/8/quickstyle/simple1" qsCatId="simple" csTypeId="urn:microsoft.com/office/officeart/2005/8/colors/accent1_2" csCatId="accent1" phldr="1"/>
      <dgm:spPr/>
    </dgm:pt>
    <dgm:pt modelId="{EC1D7D7F-E2E9-4104-BB4B-6EF18F4B00F6}">
      <dgm:prSet phldrT="[Texte]" custT="1"/>
      <dgm:spPr>
        <a:solidFill>
          <a:srgbClr val="5BC5E7"/>
        </a:solidFill>
      </dgm:spPr>
      <dgm:t>
        <a:bodyPr/>
        <a:lstStyle/>
        <a:p>
          <a:r>
            <a:rPr lang="en-US" sz="1600" b="1" smtClean="0"/>
            <a:t>2014: Adoption of the directive</a:t>
          </a:r>
          <a:endParaRPr lang="fr-FR" sz="1600" b="1"/>
        </a:p>
      </dgm:t>
    </dgm:pt>
    <dgm:pt modelId="{46CAA627-5B94-4F37-B805-316C73D8A8BE}" type="parTrans" cxnId="{A6061157-99A5-43F7-A4C2-D0E73DCEB703}">
      <dgm:prSet/>
      <dgm:spPr/>
      <dgm:t>
        <a:bodyPr/>
        <a:lstStyle/>
        <a:p>
          <a:endParaRPr lang="fr-FR"/>
        </a:p>
      </dgm:t>
    </dgm:pt>
    <dgm:pt modelId="{4482C8A1-CDF8-4CB9-BFF7-F1913B92A8AA}" type="sibTrans" cxnId="{A6061157-99A5-43F7-A4C2-D0E73DCEB703}">
      <dgm:prSet/>
      <dgm:spPr/>
      <dgm:t>
        <a:bodyPr/>
        <a:lstStyle/>
        <a:p>
          <a:endParaRPr lang="fr-FR"/>
        </a:p>
      </dgm:t>
    </dgm:pt>
    <dgm:pt modelId="{830D8CB4-D9EB-41DF-8769-3A422C6BC941}">
      <dgm:prSet phldrT="[Texte]" custT="1"/>
      <dgm:spPr>
        <a:solidFill>
          <a:srgbClr val="5BC5E7"/>
        </a:solidFill>
      </dgm:spPr>
      <dgm:t>
        <a:bodyPr/>
        <a:lstStyle/>
        <a:p>
          <a:r>
            <a:rPr lang="en-US" sz="1600" b="1" smtClean="0"/>
            <a:t>2016: Deadline for transposition and designation of competent authorities</a:t>
          </a:r>
          <a:br>
            <a:rPr lang="en-US" sz="1600" b="1" smtClean="0"/>
          </a:br>
          <a:endParaRPr lang="fr-FR" sz="1600" b="1"/>
        </a:p>
      </dgm:t>
    </dgm:pt>
    <dgm:pt modelId="{DFF521DD-F047-4B34-A6E1-114DFAB04F41}" type="parTrans" cxnId="{F1D9AD1C-7EA4-4800-8AE7-964E0AEADFD6}">
      <dgm:prSet/>
      <dgm:spPr/>
      <dgm:t>
        <a:bodyPr/>
        <a:lstStyle/>
        <a:p>
          <a:endParaRPr lang="fr-FR"/>
        </a:p>
      </dgm:t>
    </dgm:pt>
    <dgm:pt modelId="{EF7806B4-C7FF-425C-A052-E9797AC6C971}" type="sibTrans" cxnId="{F1D9AD1C-7EA4-4800-8AE7-964E0AEADFD6}">
      <dgm:prSet/>
      <dgm:spPr/>
      <dgm:t>
        <a:bodyPr/>
        <a:lstStyle/>
        <a:p>
          <a:endParaRPr lang="fr-FR"/>
        </a:p>
      </dgm:t>
    </dgm:pt>
    <dgm:pt modelId="{93F2D3E0-6647-429D-A69A-2350879BDBDD}">
      <dgm:prSet phldrT="[Texte]" custT="1"/>
      <dgm:spPr>
        <a:solidFill>
          <a:srgbClr val="5BC5E7"/>
        </a:solidFill>
      </dgm:spPr>
      <dgm:t>
        <a:bodyPr/>
        <a:lstStyle/>
        <a:p>
          <a:r>
            <a:rPr lang="en-US" sz="1600" b="1" smtClean="0"/>
            <a:t>2021: Deadline for the establishment of maritime spatial plans</a:t>
          </a:r>
          <a:endParaRPr lang="fr-FR" sz="1600" b="1"/>
        </a:p>
      </dgm:t>
    </dgm:pt>
    <dgm:pt modelId="{E4905442-CD9D-4DD2-8ADD-D568DC6C0043}" type="parTrans" cxnId="{ABA8720F-4131-4AA9-BE99-059ED49D2106}">
      <dgm:prSet/>
      <dgm:spPr/>
      <dgm:t>
        <a:bodyPr/>
        <a:lstStyle/>
        <a:p>
          <a:endParaRPr lang="fr-FR"/>
        </a:p>
      </dgm:t>
    </dgm:pt>
    <dgm:pt modelId="{4361EDD7-D5C3-4316-9E28-93724909AA30}" type="sibTrans" cxnId="{ABA8720F-4131-4AA9-BE99-059ED49D2106}">
      <dgm:prSet/>
      <dgm:spPr/>
      <dgm:t>
        <a:bodyPr/>
        <a:lstStyle/>
        <a:p>
          <a:endParaRPr lang="fr-FR"/>
        </a:p>
      </dgm:t>
    </dgm:pt>
    <dgm:pt modelId="{2E70274B-6DF1-4649-B0FB-CE73AD4EB93A}" type="pres">
      <dgm:prSet presAssocID="{5D846AED-41FD-4E8F-AE27-E6643261512C}" presName="CompostProcess" presStyleCnt="0">
        <dgm:presLayoutVars>
          <dgm:dir/>
          <dgm:resizeHandles val="exact"/>
        </dgm:presLayoutVars>
      </dgm:prSet>
      <dgm:spPr/>
    </dgm:pt>
    <dgm:pt modelId="{46868652-B8CB-414E-9E2C-3A80D9F482B2}" type="pres">
      <dgm:prSet presAssocID="{5D846AED-41FD-4E8F-AE27-E6643261512C}" presName="arrow" presStyleLbl="bgShp" presStyleIdx="0" presStyleCnt="1" custLinFactNeighborX="568" custLinFactNeighborY="1198"/>
      <dgm:spPr/>
    </dgm:pt>
    <dgm:pt modelId="{183CB22E-5CEC-4001-8FFC-9174E6E28A50}" type="pres">
      <dgm:prSet presAssocID="{5D846AED-41FD-4E8F-AE27-E6643261512C}" presName="linearProcess" presStyleCnt="0"/>
      <dgm:spPr/>
    </dgm:pt>
    <dgm:pt modelId="{761FD055-5B39-4CA4-83BB-280FC9EACB1F}" type="pres">
      <dgm:prSet presAssocID="{EC1D7D7F-E2E9-4104-BB4B-6EF18F4B00F6}" presName="textNode" presStyleLbl="node1" presStyleIdx="0" presStyleCnt="3">
        <dgm:presLayoutVars>
          <dgm:bulletEnabled val="1"/>
        </dgm:presLayoutVars>
      </dgm:prSet>
      <dgm:spPr/>
      <dgm:t>
        <a:bodyPr/>
        <a:lstStyle/>
        <a:p>
          <a:endParaRPr lang="fr-FR"/>
        </a:p>
      </dgm:t>
    </dgm:pt>
    <dgm:pt modelId="{59EEC5A2-ECF0-4A6A-BBD8-EC12C1576657}" type="pres">
      <dgm:prSet presAssocID="{4482C8A1-CDF8-4CB9-BFF7-F1913B92A8AA}" presName="sibTrans" presStyleCnt="0"/>
      <dgm:spPr/>
    </dgm:pt>
    <dgm:pt modelId="{A1DCAC14-3999-4F29-97FF-22B952645FFA}" type="pres">
      <dgm:prSet presAssocID="{830D8CB4-D9EB-41DF-8769-3A422C6BC941}" presName="textNode" presStyleLbl="node1" presStyleIdx="1" presStyleCnt="3">
        <dgm:presLayoutVars>
          <dgm:bulletEnabled val="1"/>
        </dgm:presLayoutVars>
      </dgm:prSet>
      <dgm:spPr/>
      <dgm:t>
        <a:bodyPr/>
        <a:lstStyle/>
        <a:p>
          <a:endParaRPr lang="fr-FR"/>
        </a:p>
      </dgm:t>
    </dgm:pt>
    <dgm:pt modelId="{E082DAEC-C379-4509-A27F-5834A56BBDA4}" type="pres">
      <dgm:prSet presAssocID="{EF7806B4-C7FF-425C-A052-E9797AC6C971}" presName="sibTrans" presStyleCnt="0"/>
      <dgm:spPr/>
    </dgm:pt>
    <dgm:pt modelId="{C067B2CF-80A8-4D9D-A16A-CF7ABD99EECC}" type="pres">
      <dgm:prSet presAssocID="{93F2D3E0-6647-429D-A69A-2350879BDBDD}" presName="textNode" presStyleLbl="node1" presStyleIdx="2" presStyleCnt="3">
        <dgm:presLayoutVars>
          <dgm:bulletEnabled val="1"/>
        </dgm:presLayoutVars>
      </dgm:prSet>
      <dgm:spPr/>
      <dgm:t>
        <a:bodyPr/>
        <a:lstStyle/>
        <a:p>
          <a:endParaRPr lang="fr-FR"/>
        </a:p>
      </dgm:t>
    </dgm:pt>
  </dgm:ptLst>
  <dgm:cxnLst>
    <dgm:cxn modelId="{14A728D3-39BD-4D45-B711-F2FE9B3D08D1}" type="presOf" srcId="{EC1D7D7F-E2E9-4104-BB4B-6EF18F4B00F6}" destId="{761FD055-5B39-4CA4-83BB-280FC9EACB1F}" srcOrd="0" destOrd="0" presId="urn:microsoft.com/office/officeart/2005/8/layout/hProcess9"/>
    <dgm:cxn modelId="{D2E91D67-9AEB-4C12-BEF9-149E8C0DC201}" type="presOf" srcId="{93F2D3E0-6647-429D-A69A-2350879BDBDD}" destId="{C067B2CF-80A8-4D9D-A16A-CF7ABD99EECC}" srcOrd="0" destOrd="0" presId="urn:microsoft.com/office/officeart/2005/8/layout/hProcess9"/>
    <dgm:cxn modelId="{CC974DE0-619F-4250-BE60-C817EF8DD802}" type="presOf" srcId="{830D8CB4-D9EB-41DF-8769-3A422C6BC941}" destId="{A1DCAC14-3999-4F29-97FF-22B952645FFA}" srcOrd="0" destOrd="0" presId="urn:microsoft.com/office/officeart/2005/8/layout/hProcess9"/>
    <dgm:cxn modelId="{F1D9AD1C-7EA4-4800-8AE7-964E0AEADFD6}" srcId="{5D846AED-41FD-4E8F-AE27-E6643261512C}" destId="{830D8CB4-D9EB-41DF-8769-3A422C6BC941}" srcOrd="1" destOrd="0" parTransId="{DFF521DD-F047-4B34-A6E1-114DFAB04F41}" sibTransId="{EF7806B4-C7FF-425C-A052-E9797AC6C971}"/>
    <dgm:cxn modelId="{4C39EAEF-0A92-4A6A-8473-1168AFE8967D}" type="presOf" srcId="{5D846AED-41FD-4E8F-AE27-E6643261512C}" destId="{2E70274B-6DF1-4649-B0FB-CE73AD4EB93A}" srcOrd="0" destOrd="0" presId="urn:microsoft.com/office/officeart/2005/8/layout/hProcess9"/>
    <dgm:cxn modelId="{ABA8720F-4131-4AA9-BE99-059ED49D2106}" srcId="{5D846AED-41FD-4E8F-AE27-E6643261512C}" destId="{93F2D3E0-6647-429D-A69A-2350879BDBDD}" srcOrd="2" destOrd="0" parTransId="{E4905442-CD9D-4DD2-8ADD-D568DC6C0043}" sibTransId="{4361EDD7-D5C3-4316-9E28-93724909AA30}"/>
    <dgm:cxn modelId="{A6061157-99A5-43F7-A4C2-D0E73DCEB703}" srcId="{5D846AED-41FD-4E8F-AE27-E6643261512C}" destId="{EC1D7D7F-E2E9-4104-BB4B-6EF18F4B00F6}" srcOrd="0" destOrd="0" parTransId="{46CAA627-5B94-4F37-B805-316C73D8A8BE}" sibTransId="{4482C8A1-CDF8-4CB9-BFF7-F1913B92A8AA}"/>
    <dgm:cxn modelId="{4BC56076-8723-4126-8EB7-0F0E29D4704F}" type="presParOf" srcId="{2E70274B-6DF1-4649-B0FB-CE73AD4EB93A}" destId="{46868652-B8CB-414E-9E2C-3A80D9F482B2}" srcOrd="0" destOrd="0" presId="urn:microsoft.com/office/officeart/2005/8/layout/hProcess9"/>
    <dgm:cxn modelId="{51AA303A-7FA5-4322-930A-DA53F291F763}" type="presParOf" srcId="{2E70274B-6DF1-4649-B0FB-CE73AD4EB93A}" destId="{183CB22E-5CEC-4001-8FFC-9174E6E28A50}" srcOrd="1" destOrd="0" presId="urn:microsoft.com/office/officeart/2005/8/layout/hProcess9"/>
    <dgm:cxn modelId="{EFCA8DC5-62AA-4A43-BBA9-ABA9C7433FCA}" type="presParOf" srcId="{183CB22E-5CEC-4001-8FFC-9174E6E28A50}" destId="{761FD055-5B39-4CA4-83BB-280FC9EACB1F}" srcOrd="0" destOrd="0" presId="urn:microsoft.com/office/officeart/2005/8/layout/hProcess9"/>
    <dgm:cxn modelId="{F3021B51-FDEE-48B7-A5DA-302F9069559D}" type="presParOf" srcId="{183CB22E-5CEC-4001-8FFC-9174E6E28A50}" destId="{59EEC5A2-ECF0-4A6A-BBD8-EC12C1576657}" srcOrd="1" destOrd="0" presId="urn:microsoft.com/office/officeart/2005/8/layout/hProcess9"/>
    <dgm:cxn modelId="{B2D573CA-1A53-4A6D-8387-56C32A1EBDEA}" type="presParOf" srcId="{183CB22E-5CEC-4001-8FFC-9174E6E28A50}" destId="{A1DCAC14-3999-4F29-97FF-22B952645FFA}" srcOrd="2" destOrd="0" presId="urn:microsoft.com/office/officeart/2005/8/layout/hProcess9"/>
    <dgm:cxn modelId="{9CC40EFF-55EB-4BC6-BAB7-A6FD8E967C65}" type="presParOf" srcId="{183CB22E-5CEC-4001-8FFC-9174E6E28A50}" destId="{E082DAEC-C379-4509-A27F-5834A56BBDA4}" srcOrd="3" destOrd="0" presId="urn:microsoft.com/office/officeart/2005/8/layout/hProcess9"/>
    <dgm:cxn modelId="{95F00543-558D-42D3-801F-93C076CFCE32}" type="presParOf" srcId="{183CB22E-5CEC-4001-8FFC-9174E6E28A50}" destId="{C067B2CF-80A8-4D9D-A16A-CF7ABD99EECC}"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22B66C-ED56-404A-B299-3B8463D0C735}"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fr-FR"/>
        </a:p>
      </dgm:t>
    </dgm:pt>
    <dgm:pt modelId="{FE49D538-64C1-462D-8A8D-DAAE95040E7D}">
      <dgm:prSet phldrT="[Texte]" custT="1"/>
      <dgm:spPr>
        <a:solidFill>
          <a:srgbClr val="00B0F0"/>
        </a:solidFill>
      </dgm:spPr>
      <dgm:t>
        <a:bodyPr/>
        <a:lstStyle/>
        <a:p>
          <a:r>
            <a:rPr lang="fr-FR" sz="1600" smtClean="0"/>
            <a:t>Project area inventory and analyse</a:t>
          </a:r>
          <a:endParaRPr lang="fr-FR" sz="1600"/>
        </a:p>
      </dgm:t>
    </dgm:pt>
    <dgm:pt modelId="{5724E749-BDC9-4B14-BF6C-090F929ED0CE}" type="parTrans" cxnId="{C5A74D7C-2EF9-46D9-914A-6F0AA344CBF0}">
      <dgm:prSet/>
      <dgm:spPr/>
      <dgm:t>
        <a:bodyPr/>
        <a:lstStyle/>
        <a:p>
          <a:endParaRPr lang="fr-FR"/>
        </a:p>
      </dgm:t>
    </dgm:pt>
    <dgm:pt modelId="{47A7A753-D3F0-43C8-8248-A3D98CD290AA}" type="sibTrans" cxnId="{C5A74D7C-2EF9-46D9-914A-6F0AA344CBF0}">
      <dgm:prSet/>
      <dgm:spPr/>
      <dgm:t>
        <a:bodyPr/>
        <a:lstStyle/>
        <a:p>
          <a:endParaRPr lang="fr-FR"/>
        </a:p>
      </dgm:t>
    </dgm:pt>
    <dgm:pt modelId="{F823BCBB-C8AD-4227-A73A-5B392917FBFA}">
      <dgm:prSet phldrT="[Texte]"/>
      <dgm:spPr>
        <a:noFill/>
      </dgm:spPr>
      <dgm:t>
        <a:bodyPr/>
        <a:lstStyle/>
        <a:p>
          <a:r>
            <a:rPr lang="fr-FR" smtClean="0"/>
            <a:t>MSP relevant, availability, </a:t>
          </a:r>
          <a:r>
            <a:rPr lang="fr-FR" smtClean="0">
              <a:solidFill>
                <a:schemeClr val="tx1"/>
              </a:solidFill>
            </a:rPr>
            <a:t>web services </a:t>
          </a:r>
          <a:r>
            <a:rPr lang="fr-FR" smtClean="0"/>
            <a:t>availability (data feeds: WMS, WFS,WMTS), openness, Inspire compliancy, multilingual metadata, quality, portals interoperability</a:t>
          </a:r>
          <a:endParaRPr lang="fr-FR"/>
        </a:p>
      </dgm:t>
    </dgm:pt>
    <dgm:pt modelId="{A6CFA194-0452-44E3-A08A-3FB9EED34DBB}" type="parTrans" cxnId="{7B4C9036-908F-4825-AF97-059077E9ED90}">
      <dgm:prSet/>
      <dgm:spPr/>
      <dgm:t>
        <a:bodyPr/>
        <a:lstStyle/>
        <a:p>
          <a:endParaRPr lang="fr-FR"/>
        </a:p>
      </dgm:t>
    </dgm:pt>
    <dgm:pt modelId="{8109055B-40F9-40CC-AEE1-D93177FF0288}" type="sibTrans" cxnId="{7B4C9036-908F-4825-AF97-059077E9ED90}">
      <dgm:prSet/>
      <dgm:spPr/>
      <dgm:t>
        <a:bodyPr/>
        <a:lstStyle/>
        <a:p>
          <a:endParaRPr lang="fr-FR"/>
        </a:p>
      </dgm:t>
    </dgm:pt>
    <dgm:pt modelId="{E003CDEB-5317-4D2D-9292-2428BEE19291}">
      <dgm:prSet phldrT="[Texte]" custT="1"/>
      <dgm:spPr>
        <a:solidFill>
          <a:srgbClr val="00B0F0"/>
        </a:solidFill>
      </dgm:spPr>
      <dgm:t>
        <a:bodyPr/>
        <a:lstStyle/>
        <a:p>
          <a:r>
            <a:rPr lang="fr-FR" sz="1600" smtClean="0"/>
            <a:t>Adress data needs and gaps</a:t>
          </a:r>
          <a:endParaRPr lang="fr-FR" sz="1600"/>
        </a:p>
      </dgm:t>
    </dgm:pt>
    <dgm:pt modelId="{BDF965C0-2EC0-4F82-8CA5-F6608F6E81CB}" type="parTrans" cxnId="{88701D48-7B4A-4E63-8646-EC7EDB5FD4BA}">
      <dgm:prSet/>
      <dgm:spPr/>
      <dgm:t>
        <a:bodyPr/>
        <a:lstStyle/>
        <a:p>
          <a:endParaRPr lang="fr-FR"/>
        </a:p>
      </dgm:t>
    </dgm:pt>
    <dgm:pt modelId="{C76DC374-A9BF-4E84-AF73-88227D2816BA}" type="sibTrans" cxnId="{88701D48-7B4A-4E63-8646-EC7EDB5FD4BA}">
      <dgm:prSet/>
      <dgm:spPr/>
      <dgm:t>
        <a:bodyPr/>
        <a:lstStyle/>
        <a:p>
          <a:endParaRPr lang="fr-FR"/>
        </a:p>
      </dgm:t>
    </dgm:pt>
    <dgm:pt modelId="{3ED3B254-DBD2-4DF7-9DB7-9E3AA982AB61}">
      <dgm:prSet phldrT="[Texte]"/>
      <dgm:spPr/>
      <dgm:t>
        <a:bodyPr/>
        <a:lstStyle/>
        <a:p>
          <a:r>
            <a:rPr lang="fr-FR" smtClean="0"/>
            <a:t>Actions undertaken in collaboration with the Task Group On Data (action plan)</a:t>
          </a:r>
          <a:endParaRPr lang="fr-FR"/>
        </a:p>
      </dgm:t>
    </dgm:pt>
    <dgm:pt modelId="{7C4356CD-A5B1-46F6-9983-BA34C7EEA7DC}" type="parTrans" cxnId="{C121509C-BABA-44A2-A763-43E2190C07E1}">
      <dgm:prSet/>
      <dgm:spPr/>
      <dgm:t>
        <a:bodyPr/>
        <a:lstStyle/>
        <a:p>
          <a:endParaRPr lang="fr-FR"/>
        </a:p>
      </dgm:t>
    </dgm:pt>
    <dgm:pt modelId="{1D8473E6-A9CA-4D50-98C5-0CCDD7BE5ABE}" type="sibTrans" cxnId="{C121509C-BABA-44A2-A763-43E2190C07E1}">
      <dgm:prSet/>
      <dgm:spPr/>
      <dgm:t>
        <a:bodyPr/>
        <a:lstStyle/>
        <a:p>
          <a:endParaRPr lang="fr-FR"/>
        </a:p>
      </dgm:t>
    </dgm:pt>
    <dgm:pt modelId="{D03B9CB6-FDB4-496D-9FEB-A7E16592035C}">
      <dgm:prSet phldrT="[Texte]"/>
      <dgm:spPr/>
      <dgm:t>
        <a:bodyPr/>
        <a:lstStyle/>
        <a:p>
          <a:r>
            <a:rPr lang="fr-FR" smtClean="0"/>
            <a:t>Population of a data portal demonstrator</a:t>
          </a:r>
          <a:endParaRPr lang="fr-FR"/>
        </a:p>
      </dgm:t>
    </dgm:pt>
    <dgm:pt modelId="{437D2582-E9D9-4DB8-88C5-B35C7701DC99}" type="parTrans" cxnId="{101DDC4F-A929-4E93-BDAF-F6E347B6DAC9}">
      <dgm:prSet/>
      <dgm:spPr/>
      <dgm:t>
        <a:bodyPr/>
        <a:lstStyle/>
        <a:p>
          <a:endParaRPr lang="fr-FR"/>
        </a:p>
      </dgm:t>
    </dgm:pt>
    <dgm:pt modelId="{4DC0366A-37BD-467D-A16B-CD3EB6813916}" type="sibTrans" cxnId="{101DDC4F-A929-4E93-BDAF-F6E347B6DAC9}">
      <dgm:prSet/>
      <dgm:spPr/>
      <dgm:t>
        <a:bodyPr/>
        <a:lstStyle/>
        <a:p>
          <a:endParaRPr lang="fr-FR"/>
        </a:p>
      </dgm:t>
    </dgm:pt>
    <dgm:pt modelId="{65C71452-A6E8-4611-9CE7-83F0992F0AD5}">
      <dgm:prSet phldrT="[Texte]" custT="1"/>
      <dgm:spPr>
        <a:solidFill>
          <a:srgbClr val="00B0F0"/>
        </a:solidFill>
      </dgm:spPr>
      <dgm:t>
        <a:bodyPr/>
        <a:lstStyle/>
        <a:p>
          <a:r>
            <a:rPr lang="fr-FR" sz="1600" smtClean="0"/>
            <a:t>Data management guidance</a:t>
          </a:r>
          <a:endParaRPr lang="fr-FR" sz="1600"/>
        </a:p>
      </dgm:t>
    </dgm:pt>
    <dgm:pt modelId="{5F450FC5-E4EB-4895-BC1B-6A1A9EA3584D}" type="parTrans" cxnId="{767B8373-F1DD-4AA4-AF54-855DF64C7E6C}">
      <dgm:prSet/>
      <dgm:spPr/>
      <dgm:t>
        <a:bodyPr/>
        <a:lstStyle/>
        <a:p>
          <a:endParaRPr lang="fr-FR"/>
        </a:p>
      </dgm:t>
    </dgm:pt>
    <dgm:pt modelId="{03E849ED-16BF-436C-BA78-89CDB4A576C3}" type="sibTrans" cxnId="{767B8373-F1DD-4AA4-AF54-855DF64C7E6C}">
      <dgm:prSet/>
      <dgm:spPr/>
      <dgm:t>
        <a:bodyPr/>
        <a:lstStyle/>
        <a:p>
          <a:endParaRPr lang="fr-FR"/>
        </a:p>
      </dgm:t>
    </dgm:pt>
    <dgm:pt modelId="{3FD1F742-257A-4F3B-977F-13FE8457C80E}">
      <dgm:prSet phldrT="[Texte]"/>
      <dgm:spPr/>
      <dgm:t>
        <a:bodyPr/>
        <a:lstStyle/>
        <a:p>
          <a:r>
            <a:rPr lang="fr-FR" smtClean="0"/>
            <a:t>Report on managing and publishing multisources data</a:t>
          </a:r>
          <a:endParaRPr lang="fr-FR"/>
        </a:p>
      </dgm:t>
    </dgm:pt>
    <dgm:pt modelId="{3FD5631B-A4F4-401C-9505-03C17A147487}" type="parTrans" cxnId="{A05300C4-A994-4D9B-9E01-5EBAB6BDD231}">
      <dgm:prSet/>
      <dgm:spPr/>
      <dgm:t>
        <a:bodyPr/>
        <a:lstStyle/>
        <a:p>
          <a:endParaRPr lang="fr-FR"/>
        </a:p>
      </dgm:t>
    </dgm:pt>
    <dgm:pt modelId="{47490052-D991-4A39-A9D4-FD1CADA55267}" type="sibTrans" cxnId="{A05300C4-A994-4D9B-9E01-5EBAB6BDD231}">
      <dgm:prSet/>
      <dgm:spPr/>
      <dgm:t>
        <a:bodyPr/>
        <a:lstStyle/>
        <a:p>
          <a:endParaRPr lang="fr-FR"/>
        </a:p>
      </dgm:t>
    </dgm:pt>
    <dgm:pt modelId="{41D0DCB2-F232-46E1-ADCA-09664219EC1F}">
      <dgm:prSet phldrT="[Texte]"/>
      <dgm:spPr/>
      <dgm:t>
        <a:bodyPr/>
        <a:lstStyle/>
        <a:p>
          <a:r>
            <a:rPr lang="fr-FR" smtClean="0"/>
            <a:t>Training workshop</a:t>
          </a:r>
          <a:endParaRPr lang="fr-FR"/>
        </a:p>
      </dgm:t>
    </dgm:pt>
    <dgm:pt modelId="{4B1736C1-3F94-4789-B009-9DFB9C0C87F1}" type="parTrans" cxnId="{DDE8E47E-46A2-4B37-88FD-DABDD4A7952B}">
      <dgm:prSet/>
      <dgm:spPr/>
      <dgm:t>
        <a:bodyPr/>
        <a:lstStyle/>
        <a:p>
          <a:endParaRPr lang="fr-FR"/>
        </a:p>
      </dgm:t>
    </dgm:pt>
    <dgm:pt modelId="{7E7F2033-B86B-492B-9706-3BAE1F468DF1}" type="sibTrans" cxnId="{DDE8E47E-46A2-4B37-88FD-DABDD4A7952B}">
      <dgm:prSet/>
      <dgm:spPr/>
      <dgm:t>
        <a:bodyPr/>
        <a:lstStyle/>
        <a:p>
          <a:endParaRPr lang="fr-FR"/>
        </a:p>
      </dgm:t>
    </dgm:pt>
    <dgm:pt modelId="{2DE602B5-357F-4E1A-8F95-AC21B0252565}" type="pres">
      <dgm:prSet presAssocID="{5C22B66C-ED56-404A-B299-3B8463D0C735}" presName="linearFlow" presStyleCnt="0">
        <dgm:presLayoutVars>
          <dgm:dir/>
          <dgm:animLvl val="lvl"/>
          <dgm:resizeHandles val="exact"/>
        </dgm:presLayoutVars>
      </dgm:prSet>
      <dgm:spPr/>
      <dgm:t>
        <a:bodyPr/>
        <a:lstStyle/>
        <a:p>
          <a:endParaRPr lang="fr-FR"/>
        </a:p>
      </dgm:t>
    </dgm:pt>
    <dgm:pt modelId="{AE5F908F-0159-46FB-85E8-AEA370273EF7}" type="pres">
      <dgm:prSet presAssocID="{FE49D538-64C1-462D-8A8D-DAAE95040E7D}" presName="composite" presStyleCnt="0"/>
      <dgm:spPr/>
    </dgm:pt>
    <dgm:pt modelId="{6163642A-D669-489E-B061-F514889E79C0}" type="pres">
      <dgm:prSet presAssocID="{FE49D538-64C1-462D-8A8D-DAAE95040E7D}" presName="parentText" presStyleLbl="alignNode1" presStyleIdx="0" presStyleCnt="3">
        <dgm:presLayoutVars>
          <dgm:chMax val="1"/>
          <dgm:bulletEnabled val="1"/>
        </dgm:presLayoutVars>
      </dgm:prSet>
      <dgm:spPr/>
      <dgm:t>
        <a:bodyPr/>
        <a:lstStyle/>
        <a:p>
          <a:endParaRPr lang="fr-FR"/>
        </a:p>
      </dgm:t>
    </dgm:pt>
    <dgm:pt modelId="{892DD852-9C1D-43FE-BF23-149F21541098}" type="pres">
      <dgm:prSet presAssocID="{FE49D538-64C1-462D-8A8D-DAAE95040E7D}" presName="descendantText" presStyleLbl="alignAcc1" presStyleIdx="0" presStyleCnt="3">
        <dgm:presLayoutVars>
          <dgm:bulletEnabled val="1"/>
        </dgm:presLayoutVars>
      </dgm:prSet>
      <dgm:spPr/>
      <dgm:t>
        <a:bodyPr/>
        <a:lstStyle/>
        <a:p>
          <a:endParaRPr lang="fr-FR"/>
        </a:p>
      </dgm:t>
    </dgm:pt>
    <dgm:pt modelId="{07754DE6-E1B4-466C-942F-DBB988127FB0}" type="pres">
      <dgm:prSet presAssocID="{47A7A753-D3F0-43C8-8248-A3D98CD290AA}" presName="sp" presStyleCnt="0"/>
      <dgm:spPr/>
    </dgm:pt>
    <dgm:pt modelId="{DD53DD17-AA18-4A48-9001-411EB1A7DD6A}" type="pres">
      <dgm:prSet presAssocID="{E003CDEB-5317-4D2D-9292-2428BEE19291}" presName="composite" presStyleCnt="0"/>
      <dgm:spPr/>
    </dgm:pt>
    <dgm:pt modelId="{D37C29B3-1DCD-40AE-9D16-A6C42E053B4E}" type="pres">
      <dgm:prSet presAssocID="{E003CDEB-5317-4D2D-9292-2428BEE19291}" presName="parentText" presStyleLbl="alignNode1" presStyleIdx="1" presStyleCnt="3">
        <dgm:presLayoutVars>
          <dgm:chMax val="1"/>
          <dgm:bulletEnabled val="1"/>
        </dgm:presLayoutVars>
      </dgm:prSet>
      <dgm:spPr/>
      <dgm:t>
        <a:bodyPr/>
        <a:lstStyle/>
        <a:p>
          <a:endParaRPr lang="fr-FR"/>
        </a:p>
      </dgm:t>
    </dgm:pt>
    <dgm:pt modelId="{C37C7193-FD80-4AEA-9BFB-BFA13A9CAFC8}" type="pres">
      <dgm:prSet presAssocID="{E003CDEB-5317-4D2D-9292-2428BEE19291}" presName="descendantText" presStyleLbl="alignAcc1" presStyleIdx="1" presStyleCnt="3">
        <dgm:presLayoutVars>
          <dgm:bulletEnabled val="1"/>
        </dgm:presLayoutVars>
      </dgm:prSet>
      <dgm:spPr/>
      <dgm:t>
        <a:bodyPr/>
        <a:lstStyle/>
        <a:p>
          <a:endParaRPr lang="fr-FR"/>
        </a:p>
      </dgm:t>
    </dgm:pt>
    <dgm:pt modelId="{DB667B5A-0C12-48B2-BE95-596E3C3B33F8}" type="pres">
      <dgm:prSet presAssocID="{C76DC374-A9BF-4E84-AF73-88227D2816BA}" presName="sp" presStyleCnt="0"/>
      <dgm:spPr/>
    </dgm:pt>
    <dgm:pt modelId="{2150FC72-D279-45E2-B0BC-A4FEBCFD7CF9}" type="pres">
      <dgm:prSet presAssocID="{65C71452-A6E8-4611-9CE7-83F0992F0AD5}" presName="composite" presStyleCnt="0"/>
      <dgm:spPr/>
    </dgm:pt>
    <dgm:pt modelId="{7F28FCC2-6207-426B-8F40-BDB6910E75B3}" type="pres">
      <dgm:prSet presAssocID="{65C71452-A6E8-4611-9CE7-83F0992F0AD5}" presName="parentText" presStyleLbl="alignNode1" presStyleIdx="2" presStyleCnt="3">
        <dgm:presLayoutVars>
          <dgm:chMax val="1"/>
          <dgm:bulletEnabled val="1"/>
        </dgm:presLayoutVars>
      </dgm:prSet>
      <dgm:spPr/>
      <dgm:t>
        <a:bodyPr/>
        <a:lstStyle/>
        <a:p>
          <a:endParaRPr lang="fr-FR"/>
        </a:p>
      </dgm:t>
    </dgm:pt>
    <dgm:pt modelId="{4068D5C3-FF48-4470-A8A5-227F5A1742AE}" type="pres">
      <dgm:prSet presAssocID="{65C71452-A6E8-4611-9CE7-83F0992F0AD5}" presName="descendantText" presStyleLbl="alignAcc1" presStyleIdx="2" presStyleCnt="3" custLinFactNeighborX="0" custLinFactNeighborY="0">
        <dgm:presLayoutVars>
          <dgm:bulletEnabled val="1"/>
        </dgm:presLayoutVars>
      </dgm:prSet>
      <dgm:spPr/>
      <dgm:t>
        <a:bodyPr/>
        <a:lstStyle/>
        <a:p>
          <a:endParaRPr lang="fr-FR"/>
        </a:p>
      </dgm:t>
    </dgm:pt>
  </dgm:ptLst>
  <dgm:cxnLst>
    <dgm:cxn modelId="{58F8C846-2604-4960-AAE1-3A0227D62704}" type="presOf" srcId="{5C22B66C-ED56-404A-B299-3B8463D0C735}" destId="{2DE602B5-357F-4E1A-8F95-AC21B0252565}" srcOrd="0" destOrd="0" presId="urn:microsoft.com/office/officeart/2005/8/layout/chevron2"/>
    <dgm:cxn modelId="{C121509C-BABA-44A2-A763-43E2190C07E1}" srcId="{E003CDEB-5317-4D2D-9292-2428BEE19291}" destId="{3ED3B254-DBD2-4DF7-9DB7-9E3AA982AB61}" srcOrd="0" destOrd="0" parTransId="{7C4356CD-A5B1-46F6-9983-BA34C7EEA7DC}" sibTransId="{1D8473E6-A9CA-4D50-98C5-0CCDD7BE5ABE}"/>
    <dgm:cxn modelId="{767B8373-F1DD-4AA4-AF54-855DF64C7E6C}" srcId="{5C22B66C-ED56-404A-B299-3B8463D0C735}" destId="{65C71452-A6E8-4611-9CE7-83F0992F0AD5}" srcOrd="2" destOrd="0" parTransId="{5F450FC5-E4EB-4895-BC1B-6A1A9EA3584D}" sibTransId="{03E849ED-16BF-436C-BA78-89CDB4A576C3}"/>
    <dgm:cxn modelId="{C5A74D7C-2EF9-46D9-914A-6F0AA344CBF0}" srcId="{5C22B66C-ED56-404A-B299-3B8463D0C735}" destId="{FE49D538-64C1-462D-8A8D-DAAE95040E7D}" srcOrd="0" destOrd="0" parTransId="{5724E749-BDC9-4B14-BF6C-090F929ED0CE}" sibTransId="{47A7A753-D3F0-43C8-8248-A3D98CD290AA}"/>
    <dgm:cxn modelId="{9F0C22B9-EF68-4318-8DDE-66EE8FFEE067}" type="presOf" srcId="{65C71452-A6E8-4611-9CE7-83F0992F0AD5}" destId="{7F28FCC2-6207-426B-8F40-BDB6910E75B3}" srcOrd="0" destOrd="0" presId="urn:microsoft.com/office/officeart/2005/8/layout/chevron2"/>
    <dgm:cxn modelId="{FED9C166-9AC3-460A-BF87-3BF4554C96CE}" type="presOf" srcId="{FE49D538-64C1-462D-8A8D-DAAE95040E7D}" destId="{6163642A-D669-489E-B061-F514889E79C0}" srcOrd="0" destOrd="0" presId="urn:microsoft.com/office/officeart/2005/8/layout/chevron2"/>
    <dgm:cxn modelId="{101DDC4F-A929-4E93-BDAF-F6E347B6DAC9}" srcId="{E003CDEB-5317-4D2D-9292-2428BEE19291}" destId="{D03B9CB6-FDB4-496D-9FEB-A7E16592035C}" srcOrd="1" destOrd="0" parTransId="{437D2582-E9D9-4DB8-88C5-B35C7701DC99}" sibTransId="{4DC0366A-37BD-467D-A16B-CD3EB6813916}"/>
    <dgm:cxn modelId="{88701D48-7B4A-4E63-8646-EC7EDB5FD4BA}" srcId="{5C22B66C-ED56-404A-B299-3B8463D0C735}" destId="{E003CDEB-5317-4D2D-9292-2428BEE19291}" srcOrd="1" destOrd="0" parTransId="{BDF965C0-2EC0-4F82-8CA5-F6608F6E81CB}" sibTransId="{C76DC374-A9BF-4E84-AF73-88227D2816BA}"/>
    <dgm:cxn modelId="{327E6B82-0403-4403-B005-A6CBC5E4E74F}" type="presOf" srcId="{D03B9CB6-FDB4-496D-9FEB-A7E16592035C}" destId="{C37C7193-FD80-4AEA-9BFB-BFA13A9CAFC8}" srcOrd="0" destOrd="1" presId="urn:microsoft.com/office/officeart/2005/8/layout/chevron2"/>
    <dgm:cxn modelId="{E553D3B5-092D-4100-9644-A38D8AB2CD64}" type="presOf" srcId="{3ED3B254-DBD2-4DF7-9DB7-9E3AA982AB61}" destId="{C37C7193-FD80-4AEA-9BFB-BFA13A9CAFC8}" srcOrd="0" destOrd="0" presId="urn:microsoft.com/office/officeart/2005/8/layout/chevron2"/>
    <dgm:cxn modelId="{A05300C4-A994-4D9B-9E01-5EBAB6BDD231}" srcId="{65C71452-A6E8-4611-9CE7-83F0992F0AD5}" destId="{3FD1F742-257A-4F3B-977F-13FE8457C80E}" srcOrd="0" destOrd="0" parTransId="{3FD5631B-A4F4-401C-9505-03C17A147487}" sibTransId="{47490052-D991-4A39-A9D4-FD1CADA55267}"/>
    <dgm:cxn modelId="{D66A8F0B-D1B2-4477-8539-F0A3113BC05B}" type="presOf" srcId="{F823BCBB-C8AD-4227-A73A-5B392917FBFA}" destId="{892DD852-9C1D-43FE-BF23-149F21541098}" srcOrd="0" destOrd="0" presId="urn:microsoft.com/office/officeart/2005/8/layout/chevron2"/>
    <dgm:cxn modelId="{1E17E44B-FF59-4D20-A88D-907FA2E14225}" type="presOf" srcId="{3FD1F742-257A-4F3B-977F-13FE8457C80E}" destId="{4068D5C3-FF48-4470-A8A5-227F5A1742AE}" srcOrd="0" destOrd="0" presId="urn:microsoft.com/office/officeart/2005/8/layout/chevron2"/>
    <dgm:cxn modelId="{CCC36992-CE23-4CC0-8D45-D236F9AEF392}" type="presOf" srcId="{E003CDEB-5317-4D2D-9292-2428BEE19291}" destId="{D37C29B3-1DCD-40AE-9D16-A6C42E053B4E}" srcOrd="0" destOrd="0" presId="urn:microsoft.com/office/officeart/2005/8/layout/chevron2"/>
    <dgm:cxn modelId="{7B4C9036-908F-4825-AF97-059077E9ED90}" srcId="{FE49D538-64C1-462D-8A8D-DAAE95040E7D}" destId="{F823BCBB-C8AD-4227-A73A-5B392917FBFA}" srcOrd="0" destOrd="0" parTransId="{A6CFA194-0452-44E3-A08A-3FB9EED34DBB}" sibTransId="{8109055B-40F9-40CC-AEE1-D93177FF0288}"/>
    <dgm:cxn modelId="{BAB06A53-7195-4424-86C9-DAC8A4D5C709}" type="presOf" srcId="{41D0DCB2-F232-46E1-ADCA-09664219EC1F}" destId="{4068D5C3-FF48-4470-A8A5-227F5A1742AE}" srcOrd="0" destOrd="1" presId="urn:microsoft.com/office/officeart/2005/8/layout/chevron2"/>
    <dgm:cxn modelId="{DDE8E47E-46A2-4B37-88FD-DABDD4A7952B}" srcId="{65C71452-A6E8-4611-9CE7-83F0992F0AD5}" destId="{41D0DCB2-F232-46E1-ADCA-09664219EC1F}" srcOrd="1" destOrd="0" parTransId="{4B1736C1-3F94-4789-B009-9DFB9C0C87F1}" sibTransId="{7E7F2033-B86B-492B-9706-3BAE1F468DF1}"/>
    <dgm:cxn modelId="{910F9CEA-6649-4DE4-BB73-BAA782EB04DC}" type="presParOf" srcId="{2DE602B5-357F-4E1A-8F95-AC21B0252565}" destId="{AE5F908F-0159-46FB-85E8-AEA370273EF7}" srcOrd="0" destOrd="0" presId="urn:microsoft.com/office/officeart/2005/8/layout/chevron2"/>
    <dgm:cxn modelId="{769F4E6F-A00D-487A-9BD6-8501AFF48F7A}" type="presParOf" srcId="{AE5F908F-0159-46FB-85E8-AEA370273EF7}" destId="{6163642A-D669-489E-B061-F514889E79C0}" srcOrd="0" destOrd="0" presId="urn:microsoft.com/office/officeart/2005/8/layout/chevron2"/>
    <dgm:cxn modelId="{DEAC4D9F-EFBE-42BF-839E-E77E49CBE479}" type="presParOf" srcId="{AE5F908F-0159-46FB-85E8-AEA370273EF7}" destId="{892DD852-9C1D-43FE-BF23-149F21541098}" srcOrd="1" destOrd="0" presId="urn:microsoft.com/office/officeart/2005/8/layout/chevron2"/>
    <dgm:cxn modelId="{98AAEA69-F519-4A3F-8107-331FFC968A57}" type="presParOf" srcId="{2DE602B5-357F-4E1A-8F95-AC21B0252565}" destId="{07754DE6-E1B4-466C-942F-DBB988127FB0}" srcOrd="1" destOrd="0" presId="urn:microsoft.com/office/officeart/2005/8/layout/chevron2"/>
    <dgm:cxn modelId="{82E56328-0BA7-4929-A5B9-D34861E83A24}" type="presParOf" srcId="{2DE602B5-357F-4E1A-8F95-AC21B0252565}" destId="{DD53DD17-AA18-4A48-9001-411EB1A7DD6A}" srcOrd="2" destOrd="0" presId="urn:microsoft.com/office/officeart/2005/8/layout/chevron2"/>
    <dgm:cxn modelId="{F86B7350-0BAE-434D-9DEF-5CEDA82D9AE0}" type="presParOf" srcId="{DD53DD17-AA18-4A48-9001-411EB1A7DD6A}" destId="{D37C29B3-1DCD-40AE-9D16-A6C42E053B4E}" srcOrd="0" destOrd="0" presId="urn:microsoft.com/office/officeart/2005/8/layout/chevron2"/>
    <dgm:cxn modelId="{587C0507-6E39-4B6A-9E24-FA73FF111E91}" type="presParOf" srcId="{DD53DD17-AA18-4A48-9001-411EB1A7DD6A}" destId="{C37C7193-FD80-4AEA-9BFB-BFA13A9CAFC8}" srcOrd="1" destOrd="0" presId="urn:microsoft.com/office/officeart/2005/8/layout/chevron2"/>
    <dgm:cxn modelId="{A38CA434-07B3-4F50-AA20-F1D1ED58213C}" type="presParOf" srcId="{2DE602B5-357F-4E1A-8F95-AC21B0252565}" destId="{DB667B5A-0C12-48B2-BE95-596E3C3B33F8}" srcOrd="3" destOrd="0" presId="urn:microsoft.com/office/officeart/2005/8/layout/chevron2"/>
    <dgm:cxn modelId="{DB26E52F-A716-48B4-AD54-AC8FD9BC85A4}" type="presParOf" srcId="{2DE602B5-357F-4E1A-8F95-AC21B0252565}" destId="{2150FC72-D279-45E2-B0BC-A4FEBCFD7CF9}" srcOrd="4" destOrd="0" presId="urn:microsoft.com/office/officeart/2005/8/layout/chevron2"/>
    <dgm:cxn modelId="{C3FD5808-3276-49ED-AD8F-0827E56E581E}" type="presParOf" srcId="{2150FC72-D279-45E2-B0BC-A4FEBCFD7CF9}" destId="{7F28FCC2-6207-426B-8F40-BDB6910E75B3}" srcOrd="0" destOrd="0" presId="urn:microsoft.com/office/officeart/2005/8/layout/chevron2"/>
    <dgm:cxn modelId="{63B5A3E4-29D6-434B-81C9-B7E043E829A0}" type="presParOf" srcId="{2150FC72-D279-45E2-B0BC-A4FEBCFD7CF9}" destId="{4068D5C3-FF48-4470-A8A5-227F5A1742A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68652-B8CB-414E-9E2C-3A80D9F482B2}">
      <dsp:nvSpPr>
        <dsp:cNvPr id="0" name=""/>
        <dsp:cNvSpPr/>
      </dsp:nvSpPr>
      <dsp:spPr>
        <a:xfrm>
          <a:off x="708857" y="0"/>
          <a:ext cx="7547838" cy="21431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FD055-5B39-4CA4-83BB-280FC9EACB1F}">
      <dsp:nvSpPr>
        <dsp:cNvPr id="0" name=""/>
        <dsp:cNvSpPr/>
      </dsp:nvSpPr>
      <dsp:spPr>
        <a:xfrm>
          <a:off x="3116"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2014: Adoption of the directive</a:t>
          </a:r>
          <a:endParaRPr lang="fr-FR" sz="1600" b="1" kern="1200"/>
        </a:p>
      </dsp:txBody>
      <dsp:txXfrm>
        <a:off x="44963" y="684784"/>
        <a:ext cx="2746257" cy="773556"/>
      </dsp:txXfrm>
    </dsp:sp>
    <dsp:sp modelId="{A1DCAC14-3999-4F29-97FF-22B952645FFA}">
      <dsp:nvSpPr>
        <dsp:cNvPr id="0" name=""/>
        <dsp:cNvSpPr/>
      </dsp:nvSpPr>
      <dsp:spPr>
        <a:xfrm>
          <a:off x="3024929"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2016: Deadline for transposition and designation of competent authorities</a:t>
          </a:r>
          <a:br>
            <a:rPr lang="en-US" sz="1600" b="1" kern="1200" smtClean="0"/>
          </a:br>
          <a:endParaRPr lang="fr-FR" sz="1600" b="1" kern="1200"/>
        </a:p>
      </dsp:txBody>
      <dsp:txXfrm>
        <a:off x="3066776" y="684784"/>
        <a:ext cx="2746257" cy="773556"/>
      </dsp:txXfrm>
    </dsp:sp>
    <dsp:sp modelId="{C067B2CF-80A8-4D9D-A16A-CF7ABD99EECC}">
      <dsp:nvSpPr>
        <dsp:cNvPr id="0" name=""/>
        <dsp:cNvSpPr/>
      </dsp:nvSpPr>
      <dsp:spPr>
        <a:xfrm>
          <a:off x="6046741"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2021: Deadline for the establishment of maritime spatial plans</a:t>
          </a:r>
          <a:endParaRPr lang="fr-FR" sz="1600" b="1" kern="1200"/>
        </a:p>
      </dsp:txBody>
      <dsp:txXfrm>
        <a:off x="6088588" y="684784"/>
        <a:ext cx="2746257" cy="773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68652-B8CB-414E-9E2C-3A80D9F482B2}">
      <dsp:nvSpPr>
        <dsp:cNvPr id="0" name=""/>
        <dsp:cNvSpPr/>
      </dsp:nvSpPr>
      <dsp:spPr>
        <a:xfrm>
          <a:off x="708857" y="0"/>
          <a:ext cx="7547838" cy="21431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FD055-5B39-4CA4-83BB-280FC9EACB1F}">
      <dsp:nvSpPr>
        <dsp:cNvPr id="0" name=""/>
        <dsp:cNvSpPr/>
      </dsp:nvSpPr>
      <dsp:spPr>
        <a:xfrm>
          <a:off x="3116"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2014: Adoption of the directive</a:t>
          </a:r>
          <a:endParaRPr lang="fr-FR" sz="1600" b="1" kern="1200"/>
        </a:p>
      </dsp:txBody>
      <dsp:txXfrm>
        <a:off x="44963" y="684784"/>
        <a:ext cx="2746257" cy="773556"/>
      </dsp:txXfrm>
    </dsp:sp>
    <dsp:sp modelId="{A1DCAC14-3999-4F29-97FF-22B952645FFA}">
      <dsp:nvSpPr>
        <dsp:cNvPr id="0" name=""/>
        <dsp:cNvSpPr/>
      </dsp:nvSpPr>
      <dsp:spPr>
        <a:xfrm>
          <a:off x="3024929"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2016: Deadline for transposition and designation of competent authorities</a:t>
          </a:r>
          <a:br>
            <a:rPr lang="en-US" sz="1600" b="1" kern="1200" smtClean="0"/>
          </a:br>
          <a:endParaRPr lang="fr-FR" sz="1600" b="1" kern="1200"/>
        </a:p>
      </dsp:txBody>
      <dsp:txXfrm>
        <a:off x="3066776" y="684784"/>
        <a:ext cx="2746257" cy="773556"/>
      </dsp:txXfrm>
    </dsp:sp>
    <dsp:sp modelId="{C067B2CF-80A8-4D9D-A16A-CF7ABD99EECC}">
      <dsp:nvSpPr>
        <dsp:cNvPr id="0" name=""/>
        <dsp:cNvSpPr/>
      </dsp:nvSpPr>
      <dsp:spPr>
        <a:xfrm>
          <a:off x="6046741"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2021: Deadline for the establishment of maritime spatial plans</a:t>
          </a:r>
          <a:endParaRPr lang="fr-FR" sz="1600" b="1" kern="1200"/>
        </a:p>
      </dsp:txBody>
      <dsp:txXfrm>
        <a:off x="6088588" y="684784"/>
        <a:ext cx="2746257" cy="773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68652-B8CB-414E-9E2C-3A80D9F482B2}">
      <dsp:nvSpPr>
        <dsp:cNvPr id="0" name=""/>
        <dsp:cNvSpPr/>
      </dsp:nvSpPr>
      <dsp:spPr>
        <a:xfrm>
          <a:off x="708857" y="0"/>
          <a:ext cx="7547838" cy="21431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FD055-5B39-4CA4-83BB-280FC9EACB1F}">
      <dsp:nvSpPr>
        <dsp:cNvPr id="0" name=""/>
        <dsp:cNvSpPr/>
      </dsp:nvSpPr>
      <dsp:spPr>
        <a:xfrm>
          <a:off x="3116"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2014: Adoption of the directive</a:t>
          </a:r>
          <a:endParaRPr lang="fr-FR" sz="1600" b="1" kern="1200"/>
        </a:p>
      </dsp:txBody>
      <dsp:txXfrm>
        <a:off x="44963" y="684784"/>
        <a:ext cx="2746257" cy="773556"/>
      </dsp:txXfrm>
    </dsp:sp>
    <dsp:sp modelId="{A1DCAC14-3999-4F29-97FF-22B952645FFA}">
      <dsp:nvSpPr>
        <dsp:cNvPr id="0" name=""/>
        <dsp:cNvSpPr/>
      </dsp:nvSpPr>
      <dsp:spPr>
        <a:xfrm>
          <a:off x="3024929"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2016: Deadline for transposition and designation of competent authorities</a:t>
          </a:r>
          <a:br>
            <a:rPr lang="en-US" sz="1600" b="1" kern="1200" smtClean="0"/>
          </a:br>
          <a:endParaRPr lang="fr-FR" sz="1600" b="1" kern="1200"/>
        </a:p>
      </dsp:txBody>
      <dsp:txXfrm>
        <a:off x="3066776" y="684784"/>
        <a:ext cx="2746257" cy="773556"/>
      </dsp:txXfrm>
    </dsp:sp>
    <dsp:sp modelId="{C067B2CF-80A8-4D9D-A16A-CF7ABD99EECC}">
      <dsp:nvSpPr>
        <dsp:cNvPr id="0" name=""/>
        <dsp:cNvSpPr/>
      </dsp:nvSpPr>
      <dsp:spPr>
        <a:xfrm>
          <a:off x="6046741"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2021: Deadline for the establishment of maritime spatial plans</a:t>
          </a:r>
          <a:endParaRPr lang="fr-FR" sz="1600" b="1" kern="1200"/>
        </a:p>
      </dsp:txBody>
      <dsp:txXfrm>
        <a:off x="6088588" y="684784"/>
        <a:ext cx="2746257" cy="773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68652-B8CB-414E-9E2C-3A80D9F482B2}">
      <dsp:nvSpPr>
        <dsp:cNvPr id="0" name=""/>
        <dsp:cNvSpPr/>
      </dsp:nvSpPr>
      <dsp:spPr>
        <a:xfrm>
          <a:off x="708857" y="0"/>
          <a:ext cx="7547838" cy="21431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1FD055-5B39-4CA4-83BB-280FC9EACB1F}">
      <dsp:nvSpPr>
        <dsp:cNvPr id="0" name=""/>
        <dsp:cNvSpPr/>
      </dsp:nvSpPr>
      <dsp:spPr>
        <a:xfrm>
          <a:off x="3116"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2014: Adoption of the directive</a:t>
          </a:r>
          <a:endParaRPr lang="fr-FR" sz="1600" b="1" kern="1200"/>
        </a:p>
      </dsp:txBody>
      <dsp:txXfrm>
        <a:off x="44963" y="684784"/>
        <a:ext cx="2746257" cy="773556"/>
      </dsp:txXfrm>
    </dsp:sp>
    <dsp:sp modelId="{A1DCAC14-3999-4F29-97FF-22B952645FFA}">
      <dsp:nvSpPr>
        <dsp:cNvPr id="0" name=""/>
        <dsp:cNvSpPr/>
      </dsp:nvSpPr>
      <dsp:spPr>
        <a:xfrm>
          <a:off x="3024929"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2016: Deadline for transposition and designation of competent authorities</a:t>
          </a:r>
          <a:br>
            <a:rPr lang="en-US" sz="1600" b="1" kern="1200" smtClean="0"/>
          </a:br>
          <a:endParaRPr lang="fr-FR" sz="1600" b="1" kern="1200"/>
        </a:p>
      </dsp:txBody>
      <dsp:txXfrm>
        <a:off x="3066776" y="684784"/>
        <a:ext cx="2746257" cy="773556"/>
      </dsp:txXfrm>
    </dsp:sp>
    <dsp:sp modelId="{C067B2CF-80A8-4D9D-A16A-CF7ABD99EECC}">
      <dsp:nvSpPr>
        <dsp:cNvPr id="0" name=""/>
        <dsp:cNvSpPr/>
      </dsp:nvSpPr>
      <dsp:spPr>
        <a:xfrm>
          <a:off x="6046741" y="642937"/>
          <a:ext cx="2829951" cy="857250"/>
        </a:xfrm>
        <a:prstGeom prst="roundRect">
          <a:avLst/>
        </a:prstGeom>
        <a:solidFill>
          <a:srgbClr val="5BC5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2021: Deadline for the establishment of maritime spatial plans</a:t>
          </a:r>
          <a:endParaRPr lang="fr-FR" sz="1600" b="1" kern="1200"/>
        </a:p>
      </dsp:txBody>
      <dsp:txXfrm>
        <a:off x="6088588" y="684784"/>
        <a:ext cx="2746257" cy="7735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3642A-D669-489E-B061-F514889E79C0}">
      <dsp:nvSpPr>
        <dsp:cNvPr id="0" name=""/>
        <dsp:cNvSpPr/>
      </dsp:nvSpPr>
      <dsp:spPr>
        <a:xfrm rot="5400000">
          <a:off x="-268946" y="271954"/>
          <a:ext cx="1792979" cy="1255085"/>
        </a:xfrm>
        <a:prstGeom prst="chevron">
          <a:avLst/>
        </a:prstGeom>
        <a:solidFill>
          <a:srgbClr val="00B0F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smtClean="0"/>
            <a:t>Project area inventory and analyse</a:t>
          </a:r>
          <a:endParaRPr lang="fr-FR" sz="1600" kern="1200"/>
        </a:p>
      </dsp:txBody>
      <dsp:txXfrm rot="-5400000">
        <a:off x="2" y="630550"/>
        <a:ext cx="1255085" cy="537894"/>
      </dsp:txXfrm>
    </dsp:sp>
    <dsp:sp modelId="{892DD852-9C1D-43FE-BF23-149F21541098}">
      <dsp:nvSpPr>
        <dsp:cNvPr id="0" name=""/>
        <dsp:cNvSpPr/>
      </dsp:nvSpPr>
      <dsp:spPr>
        <a:xfrm rot="5400000">
          <a:off x="3271233" y="-2013140"/>
          <a:ext cx="1166049" cy="5198344"/>
        </a:xfrm>
        <a:prstGeom prst="round2SameRect">
          <a:avLst/>
        </a:prstGeom>
        <a:no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smtClean="0"/>
            <a:t>MSP relevant, availability, </a:t>
          </a:r>
          <a:r>
            <a:rPr lang="fr-FR" sz="1800" kern="1200" smtClean="0">
              <a:solidFill>
                <a:schemeClr val="tx1"/>
              </a:solidFill>
            </a:rPr>
            <a:t>web services </a:t>
          </a:r>
          <a:r>
            <a:rPr lang="fr-FR" sz="1800" kern="1200" smtClean="0"/>
            <a:t>availability (data feeds: WMS, WFS,WMTS), openness, Inspire compliancy, multilingual metadata, quality, portals interoperability</a:t>
          </a:r>
          <a:endParaRPr lang="fr-FR" sz="1800" kern="1200"/>
        </a:p>
      </dsp:txBody>
      <dsp:txXfrm rot="-5400000">
        <a:off x="1255086" y="59929"/>
        <a:ext cx="5141422" cy="1052205"/>
      </dsp:txXfrm>
    </dsp:sp>
    <dsp:sp modelId="{D37C29B3-1DCD-40AE-9D16-A6C42E053B4E}">
      <dsp:nvSpPr>
        <dsp:cNvPr id="0" name=""/>
        <dsp:cNvSpPr/>
      </dsp:nvSpPr>
      <dsp:spPr>
        <a:xfrm rot="5400000">
          <a:off x="-268946" y="1872872"/>
          <a:ext cx="1792979" cy="1255085"/>
        </a:xfrm>
        <a:prstGeom prst="chevron">
          <a:avLst/>
        </a:prstGeom>
        <a:solidFill>
          <a:srgbClr val="00B0F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smtClean="0"/>
            <a:t>Adress data needs and gaps</a:t>
          </a:r>
          <a:endParaRPr lang="fr-FR" sz="1600" kern="1200"/>
        </a:p>
      </dsp:txBody>
      <dsp:txXfrm rot="-5400000">
        <a:off x="2" y="2231468"/>
        <a:ext cx="1255085" cy="537894"/>
      </dsp:txXfrm>
    </dsp:sp>
    <dsp:sp modelId="{C37C7193-FD80-4AEA-9BFB-BFA13A9CAFC8}">
      <dsp:nvSpPr>
        <dsp:cNvPr id="0" name=""/>
        <dsp:cNvSpPr/>
      </dsp:nvSpPr>
      <dsp:spPr>
        <a:xfrm rot="5400000">
          <a:off x="3271539" y="-412528"/>
          <a:ext cx="1165436" cy="51983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smtClean="0"/>
            <a:t>Actions undertaken in collaboration with the Task Group On Data (action plan)</a:t>
          </a:r>
          <a:endParaRPr lang="fr-FR" sz="1800" kern="1200"/>
        </a:p>
        <a:p>
          <a:pPr marL="171450" lvl="1" indent="-171450" algn="l" defTabSz="800100">
            <a:lnSpc>
              <a:spcPct val="90000"/>
            </a:lnSpc>
            <a:spcBef>
              <a:spcPct val="0"/>
            </a:spcBef>
            <a:spcAft>
              <a:spcPct val="15000"/>
            </a:spcAft>
            <a:buChar char="••"/>
          </a:pPr>
          <a:r>
            <a:rPr lang="fr-FR" sz="1800" kern="1200" smtClean="0"/>
            <a:t>Population of a data portal demonstrator</a:t>
          </a:r>
          <a:endParaRPr lang="fr-FR" sz="1800" kern="1200"/>
        </a:p>
      </dsp:txBody>
      <dsp:txXfrm rot="-5400000">
        <a:off x="1255085" y="1660818"/>
        <a:ext cx="5141452" cy="1051652"/>
      </dsp:txXfrm>
    </dsp:sp>
    <dsp:sp modelId="{7F28FCC2-6207-426B-8F40-BDB6910E75B3}">
      <dsp:nvSpPr>
        <dsp:cNvPr id="0" name=""/>
        <dsp:cNvSpPr/>
      </dsp:nvSpPr>
      <dsp:spPr>
        <a:xfrm rot="5400000">
          <a:off x="-268946" y="3473791"/>
          <a:ext cx="1792979" cy="1255085"/>
        </a:xfrm>
        <a:prstGeom prst="chevron">
          <a:avLst/>
        </a:prstGeom>
        <a:solidFill>
          <a:srgbClr val="00B0F0"/>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smtClean="0"/>
            <a:t>Data management guidance</a:t>
          </a:r>
          <a:endParaRPr lang="fr-FR" sz="1600" kern="1200"/>
        </a:p>
      </dsp:txBody>
      <dsp:txXfrm rot="-5400000">
        <a:off x="2" y="3832387"/>
        <a:ext cx="1255085" cy="537894"/>
      </dsp:txXfrm>
    </dsp:sp>
    <dsp:sp modelId="{4068D5C3-FF48-4470-A8A5-227F5A1742AE}">
      <dsp:nvSpPr>
        <dsp:cNvPr id="0" name=""/>
        <dsp:cNvSpPr/>
      </dsp:nvSpPr>
      <dsp:spPr>
        <a:xfrm rot="5400000">
          <a:off x="3271539" y="1188390"/>
          <a:ext cx="1165436" cy="5198344"/>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smtClean="0"/>
            <a:t>Report on managing and publishing multisources data</a:t>
          </a:r>
          <a:endParaRPr lang="fr-FR" sz="1800" kern="1200"/>
        </a:p>
        <a:p>
          <a:pPr marL="171450" lvl="1" indent="-171450" algn="l" defTabSz="800100">
            <a:lnSpc>
              <a:spcPct val="90000"/>
            </a:lnSpc>
            <a:spcBef>
              <a:spcPct val="0"/>
            </a:spcBef>
            <a:spcAft>
              <a:spcPct val="15000"/>
            </a:spcAft>
            <a:buChar char="••"/>
          </a:pPr>
          <a:r>
            <a:rPr lang="fr-FR" sz="1800" kern="1200" smtClean="0"/>
            <a:t>Training workshop</a:t>
          </a:r>
          <a:endParaRPr lang="fr-FR" sz="1800" kern="1200"/>
        </a:p>
      </dsp:txBody>
      <dsp:txXfrm rot="-5400000">
        <a:off x="1255085" y="3261736"/>
        <a:ext cx="5141452" cy="10516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F1285945-DA27-234E-ABF2-31B0E8847AD0}" type="datetimeFigureOut">
              <a:rPr lang="fr-FR" smtClean="0"/>
              <a:t>09/02/2018</a:t>
            </a:fld>
            <a:endParaRPr lang="fr-FR"/>
          </a:p>
        </p:txBody>
      </p:sp>
      <p:sp>
        <p:nvSpPr>
          <p:cNvPr id="4" name="Espace réservé du pied de page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E18CAFC8-3728-BF4A-B321-9CD169EF2FBD}" type="slidenum">
              <a:rPr lang="fr-FR" smtClean="0"/>
              <a:t>‹#›</a:t>
            </a:fld>
            <a:endParaRPr lang="fr-FR"/>
          </a:p>
        </p:txBody>
      </p:sp>
    </p:spTree>
    <p:extLst>
      <p:ext uri="{BB962C8B-B14F-4D97-AF65-F5344CB8AC3E}">
        <p14:creationId xmlns:p14="http://schemas.microsoft.com/office/powerpoint/2010/main" val="26756131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B4C7DAF1-D98F-A745-93F8-D058FA7E00A4}" type="datetimeFigureOut">
              <a:rPr lang="fr-FR" smtClean="0"/>
              <a:t>09/02/2018</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4F046C2-198A-5B41-8A1A-1C2DEF7F7C8E}" type="slidenum">
              <a:rPr lang="fr-FR" smtClean="0"/>
              <a:t>‹#›</a:t>
            </a:fld>
            <a:endParaRPr lang="fr-FR"/>
          </a:p>
        </p:txBody>
      </p:sp>
    </p:spTree>
    <p:extLst>
      <p:ext uri="{BB962C8B-B14F-4D97-AF65-F5344CB8AC3E}">
        <p14:creationId xmlns:p14="http://schemas.microsoft.com/office/powerpoint/2010/main" val="27753222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3</a:t>
            </a:fld>
            <a:endParaRPr lang="fr-FR"/>
          </a:p>
        </p:txBody>
      </p:sp>
    </p:spTree>
    <p:extLst>
      <p:ext uri="{BB962C8B-B14F-4D97-AF65-F5344CB8AC3E}">
        <p14:creationId xmlns:p14="http://schemas.microsoft.com/office/powerpoint/2010/main" val="254821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4</a:t>
            </a:fld>
            <a:endParaRPr lang="fr-FR"/>
          </a:p>
        </p:txBody>
      </p:sp>
    </p:spTree>
    <p:extLst>
      <p:ext uri="{BB962C8B-B14F-4D97-AF65-F5344CB8AC3E}">
        <p14:creationId xmlns:p14="http://schemas.microsoft.com/office/powerpoint/2010/main" val="254821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5</a:t>
            </a:fld>
            <a:endParaRPr lang="fr-FR"/>
          </a:p>
        </p:txBody>
      </p:sp>
    </p:spTree>
    <p:extLst>
      <p:ext uri="{BB962C8B-B14F-4D97-AF65-F5344CB8AC3E}">
        <p14:creationId xmlns:p14="http://schemas.microsoft.com/office/powerpoint/2010/main" val="2548219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6</a:t>
            </a:fld>
            <a:endParaRPr lang="fr-FR"/>
          </a:p>
        </p:txBody>
      </p:sp>
    </p:spTree>
    <p:extLst>
      <p:ext uri="{BB962C8B-B14F-4D97-AF65-F5344CB8AC3E}">
        <p14:creationId xmlns:p14="http://schemas.microsoft.com/office/powerpoint/2010/main" val="2548219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7</a:t>
            </a:fld>
            <a:endParaRPr lang="fr-FR"/>
          </a:p>
        </p:txBody>
      </p:sp>
    </p:spTree>
    <p:extLst>
      <p:ext uri="{BB962C8B-B14F-4D97-AF65-F5344CB8AC3E}">
        <p14:creationId xmlns:p14="http://schemas.microsoft.com/office/powerpoint/2010/main" val="314412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8</a:t>
            </a:fld>
            <a:endParaRPr lang="fr-FR"/>
          </a:p>
        </p:txBody>
      </p:sp>
    </p:spTree>
    <p:extLst>
      <p:ext uri="{BB962C8B-B14F-4D97-AF65-F5344CB8AC3E}">
        <p14:creationId xmlns:p14="http://schemas.microsoft.com/office/powerpoint/2010/main" val="31441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4F046C2-198A-5B41-8A1A-1C2DEF7F7C8E}" type="slidenum">
              <a:rPr lang="fr-FR" smtClean="0"/>
              <a:t>9</a:t>
            </a:fld>
            <a:endParaRPr lang="fr-FR"/>
          </a:p>
        </p:txBody>
      </p:sp>
    </p:spTree>
    <p:extLst>
      <p:ext uri="{BB962C8B-B14F-4D97-AF65-F5344CB8AC3E}">
        <p14:creationId xmlns:p14="http://schemas.microsoft.com/office/powerpoint/2010/main" val="3144126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avec visuel - Logo blanc">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0" y="0"/>
            <a:ext cx="9144000" cy="6857999"/>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chor="t"/>
          <a:lstStyle>
            <a:lvl1pPr marL="0" indent="0" algn="ctr">
              <a:buFontTx/>
              <a:buNone/>
              <a:defRPr>
                <a:solidFill>
                  <a:schemeClr val="bg1"/>
                </a:solidFill>
                <a:latin typeface="Arial"/>
                <a:cs typeface="Arial"/>
              </a:defRPr>
            </a:lvl1pPr>
          </a:lstStyle>
          <a:p>
            <a:endParaRPr lang="fr-FR" dirty="0" smtClean="0"/>
          </a:p>
        </p:txBody>
      </p:sp>
      <p:sp>
        <p:nvSpPr>
          <p:cNvPr id="21" name="Espace réservé pour une image  20"/>
          <p:cNvSpPr>
            <a:spLocks noGrp="1"/>
          </p:cNvSpPr>
          <p:nvPr>
            <p:ph type="pic" sz="quarter" idx="12" hasCustomPrompt="1"/>
          </p:nvPr>
        </p:nvSpPr>
        <p:spPr>
          <a:xfrm>
            <a:off x="0" y="3410623"/>
            <a:ext cx="9144000" cy="3447377"/>
          </a:xfrm>
          <a:prstGeom prst="rect">
            <a:avLst/>
          </a:prstGeom>
          <a:solidFill>
            <a:srgbClr val="0B183A">
              <a:alpha val="90000"/>
            </a:srgbClr>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3" name="Sous-titre 2"/>
          <p:cNvSpPr>
            <a:spLocks noGrp="1"/>
          </p:cNvSpPr>
          <p:nvPr>
            <p:ph type="subTitle" idx="1" hasCustomPrompt="1"/>
          </p:nvPr>
        </p:nvSpPr>
        <p:spPr>
          <a:xfrm>
            <a:off x="0" y="4580324"/>
            <a:ext cx="9144000" cy="1410901"/>
          </a:xfrm>
          <a:prstGeom prst="rect">
            <a:avLst/>
          </a:prstGeom>
          <a:noFill/>
          <a:ln>
            <a:noFill/>
          </a:ln>
        </p:spPr>
        <p:txBody>
          <a:bodyPr>
            <a:normAutofit/>
          </a:bodyPr>
          <a:lstStyle>
            <a:lvl1pPr marL="0" indent="0" algn="ctr">
              <a:buNone/>
              <a:defRPr sz="2600" b="0" i="0">
                <a:solidFill>
                  <a:srgbClr val="5BC5E7"/>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sous-titre</a:t>
            </a:r>
            <a:endParaRPr lang="fr-FR" dirty="0"/>
          </a:p>
        </p:txBody>
      </p:sp>
      <p:sp>
        <p:nvSpPr>
          <p:cNvPr id="2" name="Titre 1"/>
          <p:cNvSpPr>
            <a:spLocks noGrp="1"/>
          </p:cNvSpPr>
          <p:nvPr>
            <p:ph type="ctrTitle"/>
          </p:nvPr>
        </p:nvSpPr>
        <p:spPr>
          <a:xfrm>
            <a:off x="0" y="3410623"/>
            <a:ext cx="9144000" cy="1169701"/>
          </a:xfrm>
          <a:prstGeom prst="rect">
            <a:avLst/>
          </a:prstGeom>
          <a:noFill/>
          <a:ln>
            <a:noFill/>
          </a:ln>
        </p:spPr>
        <p:txBody>
          <a:bodyPr lIns="360000" tIns="360000" rIns="360000" bIns="360000">
            <a:noAutofit/>
          </a:bodyPr>
          <a:lstStyle>
            <a:lvl1pPr>
              <a:lnSpc>
                <a:spcPts val="5600"/>
              </a:lnSpc>
              <a:spcBef>
                <a:spcPts val="600"/>
              </a:spcBef>
              <a:defRPr sz="3600" b="0" i="0" cap="none" baseline="0">
                <a:solidFill>
                  <a:schemeClr val="bg1"/>
                </a:solidFill>
                <a:latin typeface="Open Sans Extrabold"/>
                <a:cs typeface="Open Sans Extrabold"/>
              </a:defRPr>
            </a:lvl1pPr>
          </a:lstStyle>
          <a:p>
            <a:r>
              <a:rPr lang="fr-FR" dirty="0" smtClean="0"/>
              <a:t>Cliquez et modifiez le titre</a:t>
            </a:r>
            <a:endParaRPr lang="fr-FR" dirty="0"/>
          </a:p>
        </p:txBody>
      </p:sp>
      <p:sp>
        <p:nvSpPr>
          <p:cNvPr id="15" name="Espace réservé pour une image  14"/>
          <p:cNvSpPr>
            <a:spLocks noGrp="1"/>
          </p:cNvSpPr>
          <p:nvPr>
            <p:ph type="pic" sz="quarter" idx="11" hasCustomPrompt="1"/>
          </p:nvPr>
        </p:nvSpPr>
        <p:spPr>
          <a:xfrm>
            <a:off x="0" y="0"/>
            <a:ext cx="3145211" cy="1539322"/>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23" name="Espace réservé de la date 3"/>
          <p:cNvSpPr>
            <a:spLocks noGrp="1"/>
          </p:cNvSpPr>
          <p:nvPr>
            <p:ph type="dt" sz="half" idx="13"/>
          </p:nvPr>
        </p:nvSpPr>
        <p:spPr>
          <a:xfrm>
            <a:off x="3499425" y="5991225"/>
            <a:ext cx="2133600" cy="365125"/>
          </a:xfrm>
          <a:prstGeom prst="rect">
            <a:avLst/>
          </a:prstGeom>
          <a:solidFill>
            <a:srgbClr val="FFFFFF"/>
          </a:solidFill>
        </p:spPr>
        <p:txBody>
          <a:bodyPr/>
          <a:lstStyle>
            <a:lvl1pPr algn="ctr">
              <a:defRPr sz="1500" b="1">
                <a:solidFill>
                  <a:srgbClr val="002554"/>
                </a:solidFill>
                <a:latin typeface="Arial"/>
                <a:cs typeface="Arial"/>
              </a:defRPr>
            </a:lvl1pPr>
          </a:lstStyle>
          <a:p>
            <a:fld id="{ED5E596F-163D-1649-B291-20FE60FD6150}" type="datetime3">
              <a:rPr lang="fr-FR" smtClean="0"/>
              <a:t>09.02.18</a:t>
            </a:fld>
            <a:endParaRPr lang="fr-FR" dirty="0"/>
          </a:p>
        </p:txBody>
      </p:sp>
    </p:spTree>
    <p:extLst>
      <p:ext uri="{BB962C8B-B14F-4D97-AF65-F5344CB8AC3E}">
        <p14:creationId xmlns:p14="http://schemas.microsoft.com/office/powerpoint/2010/main" val="34453288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avec image horizontale">
    <p:spTree>
      <p:nvGrpSpPr>
        <p:cNvPr id="1" name=""/>
        <p:cNvGrpSpPr/>
        <p:nvPr/>
      </p:nvGrpSpPr>
      <p:grpSpPr>
        <a:xfrm>
          <a:off x="0" y="0"/>
          <a:ext cx="0" cy="0"/>
          <a:chOff x="0" y="0"/>
          <a:chExt cx="0" cy="0"/>
        </a:xfrm>
      </p:grpSpPr>
      <p:sp>
        <p:nvSpPr>
          <p:cNvPr id="12" name="Espace réservé du contenu 2"/>
          <p:cNvSpPr>
            <a:spLocks noGrp="1"/>
          </p:cNvSpPr>
          <p:nvPr>
            <p:ph sz="half" idx="17" hasCustomPrompt="1"/>
          </p:nvPr>
        </p:nvSpPr>
        <p:spPr>
          <a:xfrm>
            <a:off x="381000" y="3951288"/>
            <a:ext cx="8416261" cy="2179389"/>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5" name="Espace réservé pour une image  4"/>
          <p:cNvSpPr>
            <a:spLocks noGrp="1"/>
          </p:cNvSpPr>
          <p:nvPr>
            <p:ph type="pic" sz="quarter" idx="16" hasCustomPrompt="1"/>
          </p:nvPr>
        </p:nvSpPr>
        <p:spPr>
          <a:xfrm>
            <a:off x="381000" y="1600200"/>
            <a:ext cx="8416260" cy="2138363"/>
          </a:xfrm>
          <a:prstGeom prst="rect">
            <a:avLst/>
          </a:prstGeom>
        </p:spPr>
        <p:txBody>
          <a:bodyPr anchor="ctr"/>
          <a:lstStyle>
            <a:lvl1pPr marL="0" indent="0" algn="ctr">
              <a:buFontTx/>
              <a:buNone/>
              <a:defRPr>
                <a:solidFill>
                  <a:schemeClr val="tx1"/>
                </a:solidFill>
                <a:latin typeface="Open Sans"/>
                <a:cs typeface="Open Sans"/>
              </a:defRPr>
            </a:lvl1pPr>
          </a:lstStyle>
          <a:p>
            <a:r>
              <a:rPr lang="fr-FR" dirty="0" smtClean="0"/>
              <a:t>Image</a:t>
            </a:r>
            <a:endParaRPr lang="fr-FR" dirty="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20"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1"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241811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avec 2 images horizontales">
    <p:spTree>
      <p:nvGrpSpPr>
        <p:cNvPr id="1" name=""/>
        <p:cNvGrpSpPr/>
        <p:nvPr/>
      </p:nvGrpSpPr>
      <p:grpSpPr>
        <a:xfrm>
          <a:off x="0" y="0"/>
          <a:ext cx="0" cy="0"/>
          <a:chOff x="0" y="0"/>
          <a:chExt cx="0" cy="0"/>
        </a:xfrm>
      </p:grpSpPr>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5" name="Espace réservé pour une image  4"/>
          <p:cNvSpPr>
            <a:spLocks noGrp="1"/>
          </p:cNvSpPr>
          <p:nvPr>
            <p:ph type="pic" sz="quarter" idx="16" hasCustomPrompt="1"/>
          </p:nvPr>
        </p:nvSpPr>
        <p:spPr>
          <a:xfrm>
            <a:off x="374338" y="1600200"/>
            <a:ext cx="4010337" cy="2139244"/>
          </a:xfrm>
          <a:prstGeom prst="rect">
            <a:avLst/>
          </a:prstGeom>
        </p:spPr>
        <p:txBody>
          <a:bodyPr anchor="ctr"/>
          <a:lstStyle>
            <a:lvl1pPr marL="0" indent="0" algn="ctr">
              <a:buFontTx/>
              <a:buNone/>
              <a:defRPr>
                <a:solidFill>
                  <a:schemeClr val="tx1"/>
                </a:solidFill>
                <a:latin typeface="Arial"/>
                <a:cs typeface="Arial"/>
              </a:defRPr>
            </a:lvl1pPr>
          </a:lstStyle>
          <a:p>
            <a:r>
              <a:rPr lang="fr-FR" dirty="0" smtClean="0"/>
              <a:t>Image</a:t>
            </a:r>
            <a:endParaRPr lang="fr-FR" dirty="0"/>
          </a:p>
        </p:txBody>
      </p:sp>
      <p:sp>
        <p:nvSpPr>
          <p:cNvPr id="11" name="Espace réservé pour une image  4"/>
          <p:cNvSpPr>
            <a:spLocks noGrp="1"/>
          </p:cNvSpPr>
          <p:nvPr>
            <p:ph type="pic" sz="quarter" idx="17" hasCustomPrompt="1"/>
          </p:nvPr>
        </p:nvSpPr>
        <p:spPr>
          <a:xfrm>
            <a:off x="4774535" y="1600200"/>
            <a:ext cx="4022725" cy="2139244"/>
          </a:xfrm>
          <a:prstGeom prst="rect">
            <a:avLst/>
          </a:prstGeom>
        </p:spPr>
        <p:txBody>
          <a:bodyPr anchor="ctr"/>
          <a:lstStyle>
            <a:lvl1pPr marL="0" indent="0" algn="ctr">
              <a:buFontTx/>
              <a:buNone/>
              <a:defRPr>
                <a:solidFill>
                  <a:schemeClr val="tx1"/>
                </a:solidFill>
                <a:latin typeface="Arial"/>
                <a:cs typeface="Arial"/>
              </a:defRPr>
            </a:lvl1pPr>
          </a:lstStyle>
          <a:p>
            <a:r>
              <a:rPr lang="fr-FR" dirty="0" smtClean="0"/>
              <a:t>Image</a:t>
            </a:r>
            <a:endParaRPr lang="fr-FR" dirty="0"/>
          </a:p>
        </p:txBody>
      </p:sp>
      <p:sp>
        <p:nvSpPr>
          <p:cNvPr id="12" name="Espace réservé du contenu 2"/>
          <p:cNvSpPr>
            <a:spLocks noGrp="1"/>
          </p:cNvSpPr>
          <p:nvPr>
            <p:ph sz="half" idx="18" hasCustomPrompt="1"/>
          </p:nvPr>
        </p:nvSpPr>
        <p:spPr>
          <a:xfrm>
            <a:off x="381000" y="3951288"/>
            <a:ext cx="8416261" cy="2179389"/>
          </a:xfrm>
          <a:prstGeom prst="rect">
            <a:avLst/>
          </a:prstGeom>
        </p:spPr>
        <p:txBody>
          <a:bodyPr>
            <a:normAutofit/>
          </a:bodyPr>
          <a:lstStyle>
            <a:lvl1pPr marL="0" indent="0" algn="just">
              <a:lnSpc>
                <a:spcPts val="2000"/>
              </a:lnSpc>
              <a:spcBef>
                <a:spcPts val="500"/>
              </a:spcBef>
              <a:buFontTx/>
              <a:buNone/>
              <a:defRPr lang="fr-FR" sz="1500" b="1" i="0" u="none" strike="noStrike" baseline="0" smtClean="0">
                <a:latin typeface="Open Sans"/>
                <a:cs typeface="Open Sans"/>
              </a:defRPr>
            </a:lvl1pPr>
            <a:lvl2pPr marL="0" indent="0" algn="just">
              <a:lnSpc>
                <a:spcPts val="2000"/>
              </a:lnSpc>
              <a:spcBef>
                <a:spcPts val="500"/>
              </a:spcBef>
              <a:buFontTx/>
              <a:buNone/>
              <a:defRPr sz="1300" b="0">
                <a:latin typeface="Open Sans"/>
                <a:cs typeface="Open Sans"/>
              </a:defRPr>
            </a:lvl2pPr>
            <a:lvl3pPr marL="536575" indent="-179388" algn="just">
              <a:lnSpc>
                <a:spcPts val="2000"/>
              </a:lnSpc>
              <a:spcBef>
                <a:spcPts val="500"/>
              </a:spcBef>
              <a:buClr>
                <a:srgbClr val="5BC5E7"/>
              </a:buClr>
              <a:buSzPct val="150000"/>
              <a:buFont typeface="Arial"/>
              <a:buChar char="•"/>
              <a:defRPr sz="1200" b="0">
                <a:latin typeface="Open Sans"/>
                <a:cs typeface="Open Sans"/>
              </a:defRPr>
            </a:lvl3pPr>
            <a:lvl4pPr marL="809625" indent="-177800" algn="just">
              <a:lnSpc>
                <a:spcPts val="1800"/>
              </a:lnSpc>
              <a:spcBef>
                <a:spcPts val="400"/>
              </a:spcBef>
              <a:buClr>
                <a:srgbClr val="5BC5E7"/>
              </a:buClr>
              <a:buSzPct val="100000"/>
              <a:buFont typeface="Lucida Grande"/>
              <a:buChar char="X"/>
              <a:defRPr sz="1000" b="0">
                <a:latin typeface="Open Sans"/>
                <a:cs typeface="Open Sans"/>
              </a:defRPr>
            </a:lvl4pPr>
            <a:lvl5pPr marL="990600" indent="-96838" algn="just">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just">
              <a:lnSpc>
                <a:spcPts val="1500"/>
              </a:lnSpc>
              <a:spcBef>
                <a:spcPts val="200"/>
              </a:spcBef>
              <a:buFont typeface="Lucida Grande"/>
              <a:buChar char="_"/>
              <a:defRPr sz="900" i="1">
                <a:solidFill>
                  <a:srgbClr val="053487"/>
                </a:solidFill>
                <a:latin typeface="Open Sans"/>
                <a:cs typeface="Open Sans"/>
              </a:defRPr>
            </a:lvl6pPr>
            <a:lvl7pPr marL="1703388" indent="-85725" algn="just">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21"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2"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635604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avec image horizontale">
    <p:spTree>
      <p:nvGrpSpPr>
        <p:cNvPr id="1" name=""/>
        <p:cNvGrpSpPr/>
        <p:nvPr/>
      </p:nvGrpSpPr>
      <p:grpSpPr>
        <a:xfrm>
          <a:off x="0" y="0"/>
          <a:ext cx="0" cy="0"/>
          <a:chOff x="0" y="0"/>
          <a:chExt cx="0" cy="0"/>
        </a:xfrm>
      </p:grpSpPr>
      <p:sp>
        <p:nvSpPr>
          <p:cNvPr id="12" name="Espace réservé du contenu 2"/>
          <p:cNvSpPr>
            <a:spLocks noGrp="1"/>
          </p:cNvSpPr>
          <p:nvPr>
            <p:ph sz="half" idx="17" hasCustomPrompt="1"/>
          </p:nvPr>
        </p:nvSpPr>
        <p:spPr>
          <a:xfrm>
            <a:off x="381005" y="1600201"/>
            <a:ext cx="8416261" cy="1842188"/>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4"/>
            <a:endParaRPr lang="fr-FR" dirty="0" smtClean="0"/>
          </a:p>
        </p:txBody>
      </p:sp>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20"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1"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
        <p:nvSpPr>
          <p:cNvPr id="4" name="Espace réservé pour une image  3"/>
          <p:cNvSpPr>
            <a:spLocks noGrp="1"/>
          </p:cNvSpPr>
          <p:nvPr>
            <p:ph type="pic" sz="quarter" idx="18" hasCustomPrompt="1"/>
          </p:nvPr>
        </p:nvSpPr>
        <p:spPr>
          <a:xfrm>
            <a:off x="373063" y="3799025"/>
            <a:ext cx="8424204" cy="2323964"/>
          </a:xfrm>
          <a:prstGeom prst="rect">
            <a:avLst/>
          </a:prstGeom>
        </p:spPr>
        <p:txBody>
          <a:bodyPr vert="horz"/>
          <a:lstStyle>
            <a:lvl1pPr marL="0" indent="0">
              <a:buNone/>
              <a:defRPr>
                <a:latin typeface="Open Sans"/>
                <a:cs typeface="Open Sans"/>
              </a:defRPr>
            </a:lvl1pPr>
          </a:lstStyle>
          <a:p>
            <a:r>
              <a:rPr lang="fr-FR" dirty="0" smtClean="0"/>
              <a:t>Image</a:t>
            </a:r>
            <a:endParaRPr lang="fr-FR" dirty="0"/>
          </a:p>
        </p:txBody>
      </p:sp>
    </p:spTree>
    <p:extLst>
      <p:ext uri="{BB962C8B-B14F-4D97-AF65-F5344CB8AC3E}">
        <p14:creationId xmlns:p14="http://schemas.microsoft.com/office/powerpoint/2010/main" val="1816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e avec image horizontale">
    <p:spTree>
      <p:nvGrpSpPr>
        <p:cNvPr id="1" name=""/>
        <p:cNvGrpSpPr/>
        <p:nvPr/>
      </p:nvGrpSpPr>
      <p:grpSpPr>
        <a:xfrm>
          <a:off x="0" y="0"/>
          <a:ext cx="0" cy="0"/>
          <a:chOff x="0" y="0"/>
          <a:chExt cx="0" cy="0"/>
        </a:xfrm>
      </p:grpSpPr>
      <p:sp>
        <p:nvSpPr>
          <p:cNvPr id="5" name="Espace réservé pour une image  4"/>
          <p:cNvSpPr>
            <a:spLocks noGrp="1"/>
          </p:cNvSpPr>
          <p:nvPr>
            <p:ph type="pic" sz="quarter" idx="16" hasCustomPrompt="1"/>
          </p:nvPr>
        </p:nvSpPr>
        <p:spPr>
          <a:xfrm>
            <a:off x="-1" y="998011"/>
            <a:ext cx="9142413" cy="5859988"/>
          </a:xfrm>
          <a:prstGeom prst="rect">
            <a:avLst/>
          </a:prstGeom>
          <a:blipFill rotWithShape="1">
            <a:blip r:embed="rId2" cstate="screen">
              <a:alphaModFix amt="59000"/>
              <a:extLst>
                <a:ext uri="{28A0092B-C50C-407E-A947-70E740481C1C}">
                  <a14:useLocalDpi xmlns:a14="http://schemas.microsoft.com/office/drawing/2010/main"/>
                </a:ext>
              </a:extLst>
            </a:blip>
            <a:stretch>
              <a:fillRect/>
            </a:stretch>
          </a:blipFill>
        </p:spPr>
        <p:txBody>
          <a:bodyPr anchor="ctr"/>
          <a:lstStyle>
            <a:lvl1pPr marL="0" indent="0" algn="ctr">
              <a:buFontTx/>
              <a:buNone/>
              <a:defRPr>
                <a:solidFill>
                  <a:schemeClr val="tx1"/>
                </a:solidFill>
                <a:latin typeface="Open Sans"/>
                <a:cs typeface="Open Sans"/>
              </a:defRPr>
            </a:lvl1pPr>
          </a:lstStyle>
          <a:p>
            <a:r>
              <a:rPr lang="fr-FR" dirty="0" smtClean="0"/>
              <a:t>Image</a:t>
            </a:r>
            <a:endParaRPr lang="fr-FR" dirty="0"/>
          </a:p>
        </p:txBody>
      </p:sp>
      <p:sp>
        <p:nvSpPr>
          <p:cNvPr id="12" name="Espace réservé du contenu 2"/>
          <p:cNvSpPr>
            <a:spLocks noGrp="1"/>
          </p:cNvSpPr>
          <p:nvPr>
            <p:ph sz="half" idx="17" hasCustomPrompt="1"/>
          </p:nvPr>
        </p:nvSpPr>
        <p:spPr>
          <a:xfrm>
            <a:off x="0" y="3964794"/>
            <a:ext cx="9145588" cy="2150584"/>
          </a:xfrm>
          <a:prstGeom prst="rect">
            <a:avLst/>
          </a:prstGeom>
        </p:spPr>
        <p:txBody>
          <a:bodyPr>
            <a:normAutofit/>
          </a:bodyPr>
          <a:lstStyle>
            <a:lvl1pPr marL="263525" indent="0" algn="l">
              <a:lnSpc>
                <a:spcPts val="2000"/>
              </a:lnSpc>
              <a:spcBef>
                <a:spcPts val="500"/>
              </a:spcBef>
              <a:buFontTx/>
              <a:buNone/>
              <a:defRPr lang="fr-FR" sz="1500" b="1" i="0" u="none" strike="noStrike" baseline="0" smtClean="0">
                <a:latin typeface="Open Sans"/>
                <a:cs typeface="Open Sans"/>
              </a:defRPr>
            </a:lvl1pPr>
            <a:lvl2pPr marL="263525"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tabLst>
                <a:tab pos="627063" algn="l"/>
              </a:tabLst>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4"/>
            <a:endParaRPr lang="fr-FR" dirty="0" smtClean="0"/>
          </a:p>
        </p:txBody>
      </p:sp>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20"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1"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375120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sur image pleine page">
    <p:spTree>
      <p:nvGrpSpPr>
        <p:cNvPr id="1" name=""/>
        <p:cNvGrpSpPr/>
        <p:nvPr/>
      </p:nvGrpSpPr>
      <p:grpSpPr>
        <a:xfrm>
          <a:off x="0" y="0"/>
          <a:ext cx="0" cy="0"/>
          <a:chOff x="0" y="0"/>
          <a:chExt cx="0" cy="0"/>
        </a:xfrm>
      </p:grpSpPr>
      <p:sp>
        <p:nvSpPr>
          <p:cNvPr id="5" name="Espace réservé pour une image  4"/>
          <p:cNvSpPr>
            <a:spLocks noGrp="1"/>
          </p:cNvSpPr>
          <p:nvPr>
            <p:ph type="pic" sz="quarter" idx="16"/>
          </p:nvPr>
        </p:nvSpPr>
        <p:spPr>
          <a:xfrm>
            <a:off x="0" y="0"/>
            <a:ext cx="9144000" cy="685800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vert="horz"/>
          <a:lstStyle>
            <a:lvl1pPr marL="0" indent="0" algn="ctr">
              <a:buNone/>
              <a:defRPr sz="1800" b="1" baseline="0">
                <a:solidFill>
                  <a:srgbClr val="FFFFFF"/>
                </a:solidFill>
                <a:latin typeface="Open Sans"/>
                <a:cs typeface="Open Sans"/>
              </a:defRPr>
            </a:lvl1pPr>
          </a:lstStyle>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Modifier l’image de fond</a:t>
            </a:r>
            <a:endParaRPr lang="fr-FR" dirty="0"/>
          </a:p>
        </p:txBody>
      </p:sp>
      <p:sp>
        <p:nvSpPr>
          <p:cNvPr id="10" name="Espace réservé pour une image  20"/>
          <p:cNvSpPr>
            <a:spLocks noGrp="1"/>
          </p:cNvSpPr>
          <p:nvPr>
            <p:ph type="pic" sz="quarter" idx="14" hasCustomPrompt="1"/>
          </p:nvPr>
        </p:nvSpPr>
        <p:spPr>
          <a:xfrm>
            <a:off x="381000" y="955273"/>
            <a:ext cx="8416260" cy="45571"/>
          </a:xfrm>
          <a:prstGeom prst="rect">
            <a:avLst/>
          </a:prstGeom>
          <a:solidFill>
            <a:srgbClr val="FFFFFF"/>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3" name="Espace réservé du contenu 2"/>
          <p:cNvSpPr>
            <a:spLocks noGrp="1"/>
          </p:cNvSpPr>
          <p:nvPr>
            <p:ph sz="half" idx="1"/>
          </p:nvPr>
        </p:nvSpPr>
        <p:spPr>
          <a:xfrm>
            <a:off x="381001" y="3400778"/>
            <a:ext cx="7253288" cy="1816352"/>
          </a:xfrm>
          <a:prstGeom prst="rect">
            <a:avLst/>
          </a:prstGeom>
          <a:noFill/>
          <a:ln w="12700" cmpd="sng">
            <a:solidFill>
              <a:schemeClr val="bg1"/>
            </a:solidFill>
          </a:ln>
          <a:effectLst/>
        </p:spPr>
        <p:txBody>
          <a:bodyPr lIns="468000" rIns="468000" anchor="ctr">
            <a:normAutofit/>
          </a:bodyPr>
          <a:lstStyle>
            <a:lvl1pPr marL="0" indent="0">
              <a:lnSpc>
                <a:spcPts val="2000"/>
              </a:lnSpc>
              <a:spcBef>
                <a:spcPts val="500"/>
              </a:spcBef>
              <a:buFontTx/>
              <a:buNone/>
              <a:defRPr sz="1500" b="1" cap="all">
                <a:solidFill>
                  <a:schemeClr val="bg1"/>
                </a:solidFill>
                <a:latin typeface="Open Sans"/>
                <a:cs typeface="Open Sans"/>
              </a:defRPr>
            </a:lvl1pPr>
            <a:lvl2pPr marL="0" indent="0">
              <a:lnSpc>
                <a:spcPts val="2000"/>
              </a:lnSpc>
              <a:spcBef>
                <a:spcPts val="500"/>
              </a:spcBef>
              <a:buFontTx/>
              <a:buNone/>
              <a:defRPr sz="1300" b="0">
                <a:solidFill>
                  <a:schemeClr val="bg1"/>
                </a:solidFill>
                <a:latin typeface="Arial"/>
                <a:cs typeface="Arial"/>
              </a:defRPr>
            </a:lvl2pPr>
            <a:lvl3pPr marL="804863" indent="-184150">
              <a:lnSpc>
                <a:spcPts val="2000"/>
              </a:lnSpc>
              <a:spcBef>
                <a:spcPts val="500"/>
              </a:spcBef>
              <a:buClr>
                <a:srgbClr val="5BC5E7"/>
              </a:buClr>
              <a:buSzPct val="150000"/>
              <a:buFont typeface="Arial"/>
              <a:buChar char="•"/>
              <a:defRPr sz="1400" b="0">
                <a:solidFill>
                  <a:schemeClr val="bg1"/>
                </a:solidFill>
                <a:latin typeface="Arial"/>
                <a:cs typeface="Arial"/>
              </a:defRPr>
            </a:lvl3pPr>
            <a:lvl4pPr marL="1171575" indent="-184150">
              <a:lnSpc>
                <a:spcPts val="2000"/>
              </a:lnSpc>
              <a:spcBef>
                <a:spcPts val="500"/>
              </a:spcBef>
              <a:buClr>
                <a:srgbClr val="5BC5E7"/>
              </a:buClr>
              <a:buSzPct val="100000"/>
              <a:buFont typeface="Lucida Grande"/>
              <a:buChar char="X"/>
              <a:defRPr sz="1400" b="0">
                <a:solidFill>
                  <a:schemeClr val="bg1"/>
                </a:solidFill>
                <a:latin typeface="Arial"/>
                <a:cs typeface="Arial"/>
              </a:defRPr>
            </a:lvl4pPr>
            <a:lvl5pPr marL="1439863" indent="0">
              <a:lnSpc>
                <a:spcPts val="2000"/>
              </a:lnSpc>
              <a:spcBef>
                <a:spcPts val="500"/>
              </a:spcBef>
              <a:buFontTx/>
              <a:buNone/>
              <a:defRPr sz="1200" b="0">
                <a:solidFill>
                  <a:schemeClr val="bg1"/>
                </a:solidFill>
                <a:latin typeface="Arial"/>
                <a:cs typeface="Arial"/>
              </a:defRPr>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11"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FFFFFF"/>
                </a:solidFill>
                <a:latin typeface="Open Sans"/>
                <a:cs typeface="Open Sans"/>
              </a:defRPr>
            </a:lvl1pPr>
          </a:lstStyle>
          <a:p>
            <a:fld id="{8A4AD5A5-B64C-FF47-B9A0-42947550F63D}" type="datetime3">
              <a:rPr lang="fr-FR" smtClean="0"/>
              <a:pPr/>
              <a:t>09.02.18</a:t>
            </a:fld>
            <a:endParaRPr lang="fr-FR" dirty="0"/>
          </a:p>
        </p:txBody>
      </p:sp>
      <p:sp>
        <p:nvSpPr>
          <p:cNvPr id="13"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7"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FFFFFF"/>
                </a:solidFill>
                <a:latin typeface="Open Sans"/>
                <a:ea typeface="+mn-ea"/>
                <a:cs typeface="Open Sans"/>
              </a:defRPr>
            </a:lvl1pPr>
          </a:lstStyle>
          <a:p>
            <a:r>
              <a:rPr lang="fr-FR" dirty="0" smtClean="0"/>
              <a:t>TITRE PRÉSENTATION</a:t>
            </a:r>
            <a:endParaRPr lang="fr-FR" dirty="0"/>
          </a:p>
        </p:txBody>
      </p:sp>
      <p:sp>
        <p:nvSpPr>
          <p:cNvPr id="12"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Arial"/>
                <a:cs typeface="Arial"/>
              </a:defRPr>
            </a:lvl1pPr>
          </a:lstStyle>
          <a:p>
            <a:r>
              <a:rPr lang="fr-FR" dirty="0" smtClean="0"/>
              <a:t>Cliquez et modifiez le titre</a:t>
            </a:r>
            <a:endParaRPr lang="fr-FR" dirty="0"/>
          </a:p>
        </p:txBody>
      </p:sp>
      <p:sp>
        <p:nvSpPr>
          <p:cNvPr id="14"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549999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8" name="Image 7" descr="SHOM_SIGNEseul.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57754" y="3551235"/>
            <a:ext cx="2428491" cy="902217"/>
          </a:xfrm>
          <a:prstGeom prst="rect">
            <a:avLst/>
          </a:prstGeom>
        </p:spPr>
      </p:pic>
      <p:sp>
        <p:nvSpPr>
          <p:cNvPr id="4" name="ZoneTexte 3"/>
          <p:cNvSpPr txBox="1"/>
          <p:nvPr userDrawn="1"/>
        </p:nvSpPr>
        <p:spPr>
          <a:xfrm>
            <a:off x="2471589" y="2765775"/>
            <a:ext cx="4338390" cy="846386"/>
          </a:xfrm>
          <a:prstGeom prst="rect">
            <a:avLst/>
          </a:prstGeom>
          <a:noFill/>
        </p:spPr>
        <p:txBody>
          <a:bodyPr wrap="square" rtlCol="0">
            <a:spAutoFit/>
          </a:bodyPr>
          <a:lstStyle/>
          <a:p>
            <a:pPr algn="ctr"/>
            <a:r>
              <a:rPr lang="fr-FR" sz="4900" b="1" dirty="0" smtClean="0">
                <a:solidFill>
                  <a:srgbClr val="002554"/>
                </a:solidFill>
                <a:latin typeface="Arial"/>
                <a:cs typeface="Arial"/>
              </a:rPr>
              <a:t>THANK YOU! </a:t>
            </a:r>
            <a:endParaRPr lang="fr-FR" sz="4900" b="1" dirty="0">
              <a:solidFill>
                <a:srgbClr val="002554"/>
              </a:solidFill>
              <a:latin typeface="Arial"/>
              <a:cs typeface="Arial"/>
            </a:endParaRPr>
          </a:p>
        </p:txBody>
      </p:sp>
    </p:spTree>
    <p:extLst>
      <p:ext uri="{BB962C8B-B14F-4D97-AF65-F5344CB8AC3E}">
        <p14:creationId xmlns:p14="http://schemas.microsoft.com/office/powerpoint/2010/main" val="719820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s">
    <p:bg>
      <p:bgPr>
        <a:solidFill>
          <a:srgbClr val="0B183A"/>
        </a:solidFill>
        <a:effectLst/>
      </p:bgPr>
    </p:bg>
    <p:spTree>
      <p:nvGrpSpPr>
        <p:cNvPr id="1" name=""/>
        <p:cNvGrpSpPr/>
        <p:nvPr/>
      </p:nvGrpSpPr>
      <p:grpSpPr>
        <a:xfrm>
          <a:off x="0" y="0"/>
          <a:ext cx="0" cy="0"/>
          <a:chOff x="0" y="0"/>
          <a:chExt cx="0" cy="0"/>
        </a:xfrm>
      </p:grpSpPr>
      <p:sp>
        <p:nvSpPr>
          <p:cNvPr id="5" name="Rectangle 4"/>
          <p:cNvSpPr/>
          <p:nvPr userDrawn="1"/>
        </p:nvSpPr>
        <p:spPr>
          <a:xfrm>
            <a:off x="543277" y="3977747"/>
            <a:ext cx="8057445" cy="2492990"/>
          </a:xfrm>
          <a:prstGeom prst="rect">
            <a:avLst/>
          </a:prstGeom>
        </p:spPr>
        <p:txBody>
          <a:bodyPr wrap="square">
            <a:spAutoFit/>
          </a:bodyPr>
          <a:lstStyle/>
          <a:p>
            <a:pPr algn="ctr"/>
            <a:r>
              <a:rPr lang="fr-FR" sz="1300" b="1" i="0" u="none" strike="noStrike" kern="1200" baseline="0" dirty="0" smtClean="0">
                <a:solidFill>
                  <a:srgbClr val="5BC5E7"/>
                </a:solidFill>
                <a:latin typeface="Open Sans"/>
                <a:ea typeface="+mn-ea"/>
                <a:cs typeface="Open Sans"/>
              </a:rPr>
              <a:t>Adresse postale</a:t>
            </a:r>
          </a:p>
          <a:p>
            <a:pPr algn="ctr"/>
            <a:r>
              <a:rPr lang="fr-FR" sz="1300" b="0" i="0" u="none" strike="noStrike" kern="1200" baseline="0" dirty="0" smtClean="0">
                <a:solidFill>
                  <a:schemeClr val="bg1"/>
                </a:solidFill>
                <a:latin typeface="Open Sans"/>
                <a:ea typeface="+mn-ea"/>
                <a:cs typeface="Open Sans"/>
              </a:rPr>
              <a:t>13 rue du </a:t>
            </a:r>
            <a:r>
              <a:rPr lang="fr-FR" sz="1300" b="0" i="0" u="none" strike="noStrike" kern="1200" baseline="0" dirty="0" err="1" smtClean="0">
                <a:solidFill>
                  <a:schemeClr val="bg1"/>
                </a:solidFill>
                <a:latin typeface="Open Sans"/>
                <a:ea typeface="+mn-ea"/>
                <a:cs typeface="Open Sans"/>
              </a:rPr>
              <a:t>Chatellier</a:t>
            </a:r>
            <a:r>
              <a:rPr lang="fr-FR" sz="1300" b="0" i="0" u="none" strike="noStrike" kern="1200" baseline="0" dirty="0" smtClean="0">
                <a:solidFill>
                  <a:schemeClr val="bg1"/>
                </a:solidFill>
                <a:latin typeface="Open Sans"/>
                <a:ea typeface="+mn-ea"/>
                <a:cs typeface="Open Sans"/>
              </a:rPr>
              <a:t> </a:t>
            </a:r>
          </a:p>
          <a:p>
            <a:pPr algn="ctr"/>
            <a:r>
              <a:rPr lang="fr-FR" sz="1300" b="0" i="0" u="none" strike="noStrike" kern="1200" baseline="0" dirty="0" smtClean="0">
                <a:solidFill>
                  <a:schemeClr val="bg1"/>
                </a:solidFill>
                <a:latin typeface="Open Sans"/>
                <a:ea typeface="+mn-ea"/>
                <a:cs typeface="Open Sans"/>
              </a:rPr>
              <a:t>CS 92803</a:t>
            </a:r>
          </a:p>
          <a:p>
            <a:pPr algn="ctr"/>
            <a:r>
              <a:rPr lang="fr-FR" sz="1300" b="0" i="0" u="none" strike="noStrike" kern="1200" baseline="0" dirty="0" smtClean="0">
                <a:solidFill>
                  <a:schemeClr val="bg1"/>
                </a:solidFill>
                <a:latin typeface="Open Sans"/>
                <a:ea typeface="+mn-ea"/>
                <a:cs typeface="Open Sans"/>
              </a:rPr>
              <a:t>29228 Brest CEDEX 2</a:t>
            </a:r>
          </a:p>
          <a:p>
            <a:pPr algn="ctr"/>
            <a:endParaRPr lang="fr-FR" sz="1300" b="1" i="0" u="none" strike="noStrike" kern="1200" baseline="0" dirty="0" smtClean="0">
              <a:solidFill>
                <a:srgbClr val="5BC5E7"/>
              </a:solidFill>
              <a:latin typeface="Open Sans"/>
              <a:ea typeface="+mn-ea"/>
              <a:cs typeface="Open Sans"/>
            </a:endParaRPr>
          </a:p>
          <a:p>
            <a:pPr algn="ctr"/>
            <a:r>
              <a:rPr lang="fr-FR" sz="1300" b="1" i="0" u="none" strike="noStrike" kern="1200" baseline="0" dirty="0" smtClean="0">
                <a:solidFill>
                  <a:srgbClr val="5BC5E7"/>
                </a:solidFill>
                <a:latin typeface="Open Sans"/>
                <a:ea typeface="+mn-ea"/>
                <a:cs typeface="Open Sans"/>
              </a:rPr>
              <a:t>Internet</a:t>
            </a:r>
          </a:p>
          <a:p>
            <a:pPr algn="ctr"/>
            <a:r>
              <a:rPr lang="fr-FR" sz="1300" b="0" i="0" u="none" strike="noStrike" kern="1200" baseline="0" dirty="0" err="1" smtClean="0">
                <a:solidFill>
                  <a:schemeClr val="bg1"/>
                </a:solidFill>
                <a:latin typeface="Open Sans"/>
                <a:ea typeface="+mn-ea"/>
                <a:cs typeface="Open Sans"/>
              </a:rPr>
              <a:t>www.shom.fr</a:t>
            </a:r>
            <a:endParaRPr lang="fr-FR" sz="1300" b="0" i="0" u="none" strike="noStrike" kern="1200" baseline="0" dirty="0" smtClean="0">
              <a:solidFill>
                <a:schemeClr val="bg1"/>
              </a:solidFill>
              <a:latin typeface="Open Sans"/>
              <a:ea typeface="+mn-ea"/>
              <a:cs typeface="Open Sans"/>
            </a:endParaRPr>
          </a:p>
          <a:p>
            <a:pPr algn="ctr"/>
            <a:r>
              <a:rPr lang="fr-FR" sz="1300" b="0" i="0" u="none" strike="noStrike" kern="1200" baseline="0" dirty="0" err="1" smtClean="0">
                <a:solidFill>
                  <a:schemeClr val="bg1"/>
                </a:solidFill>
                <a:latin typeface="Open Sans"/>
                <a:ea typeface="+mn-ea"/>
                <a:cs typeface="Open Sans"/>
              </a:rPr>
              <a:t>data.shom.fr</a:t>
            </a:r>
            <a:endParaRPr lang="fr-FR" sz="1300" b="0" i="0" u="none" strike="noStrike" kern="1200" baseline="0" dirty="0" smtClean="0">
              <a:solidFill>
                <a:schemeClr val="bg1"/>
              </a:solidFill>
              <a:latin typeface="Open Sans"/>
              <a:ea typeface="+mn-ea"/>
              <a:cs typeface="Open Sans"/>
            </a:endParaRPr>
          </a:p>
          <a:p>
            <a:pPr algn="ctr"/>
            <a:r>
              <a:rPr lang="fr-FR" sz="1300" b="0" i="0" u="none" strike="noStrike" kern="1200" baseline="0" dirty="0" err="1" smtClean="0">
                <a:solidFill>
                  <a:schemeClr val="bg1"/>
                </a:solidFill>
                <a:latin typeface="Open Sans"/>
                <a:ea typeface="+mn-ea"/>
                <a:cs typeface="Open Sans"/>
              </a:rPr>
              <a:t>diffusion.shom.fr</a:t>
            </a:r>
            <a:endParaRPr lang="fr-FR" sz="1300" b="0" i="0" u="none" strike="noStrike" kern="1200" baseline="0" dirty="0" smtClean="0">
              <a:solidFill>
                <a:schemeClr val="bg1"/>
              </a:solidFill>
              <a:latin typeface="Open Sans"/>
              <a:ea typeface="+mn-ea"/>
              <a:cs typeface="Open Sans"/>
            </a:endParaRPr>
          </a:p>
          <a:p>
            <a:pPr algn="ctr"/>
            <a:endParaRPr lang="fr-FR" sz="1300" b="1" i="0" u="none" strike="noStrike" kern="1200" baseline="0" dirty="0" smtClean="0">
              <a:solidFill>
                <a:srgbClr val="5BC5E7"/>
              </a:solidFill>
              <a:latin typeface="Open Sans"/>
              <a:ea typeface="+mn-ea"/>
              <a:cs typeface="Open Sans"/>
            </a:endParaRPr>
          </a:p>
          <a:p>
            <a:pPr algn="ctr"/>
            <a:r>
              <a:rPr lang="fr-FR" sz="1300" b="1" i="0" u="none" strike="noStrike" kern="1200" baseline="0" dirty="0" smtClean="0">
                <a:solidFill>
                  <a:srgbClr val="5BC5E7"/>
                </a:solidFill>
                <a:latin typeface="Open Sans"/>
                <a:ea typeface="+mn-ea"/>
                <a:cs typeface="Open Sans"/>
              </a:rPr>
              <a:t>Renseignements</a:t>
            </a:r>
          </a:p>
          <a:p>
            <a:pPr algn="ctr"/>
            <a:r>
              <a:rPr lang="fr-FR" sz="1300" b="0" i="0" u="none" strike="noStrike" kern="1200" baseline="0" dirty="0" smtClean="0">
                <a:solidFill>
                  <a:schemeClr val="bg1"/>
                </a:solidFill>
                <a:latin typeface="Open Sans"/>
                <a:ea typeface="+mn-ea"/>
                <a:cs typeface="Open Sans"/>
              </a:rPr>
              <a:t>Tel. +33 (0) 2 56 312 312</a:t>
            </a:r>
            <a:endParaRPr lang="fr-FR" sz="1300" dirty="0">
              <a:solidFill>
                <a:schemeClr val="bg1"/>
              </a:solidFill>
              <a:latin typeface="Open Sans"/>
              <a:cs typeface="Open Sans"/>
            </a:endParaRPr>
          </a:p>
        </p:txBody>
      </p:sp>
      <p:pic>
        <p:nvPicPr>
          <p:cNvPr id="2" name="Image 1" descr="SHOM_LOGO_WB_RV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6890" y="1429570"/>
            <a:ext cx="3005667" cy="2138953"/>
          </a:xfrm>
          <a:prstGeom prst="rect">
            <a:avLst/>
          </a:prstGeom>
        </p:spPr>
      </p:pic>
    </p:spTree>
    <p:extLst>
      <p:ext uri="{BB962C8B-B14F-4D97-AF65-F5344CB8AC3E}">
        <p14:creationId xmlns:p14="http://schemas.microsoft.com/office/powerpoint/2010/main" val="17823888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s à compléter">
    <p:bg>
      <p:bgPr>
        <a:solidFill>
          <a:srgbClr val="0B183A"/>
        </a:solidFill>
        <a:effectLst/>
      </p:bgPr>
    </p:bg>
    <p:spTree>
      <p:nvGrpSpPr>
        <p:cNvPr id="1" name=""/>
        <p:cNvGrpSpPr/>
        <p:nvPr/>
      </p:nvGrpSpPr>
      <p:grpSpPr>
        <a:xfrm>
          <a:off x="0" y="0"/>
          <a:ext cx="0" cy="0"/>
          <a:chOff x="0" y="0"/>
          <a:chExt cx="0" cy="0"/>
        </a:xfrm>
      </p:grpSpPr>
      <p:pic>
        <p:nvPicPr>
          <p:cNvPr id="2" name="Image 1" descr="SHOM_LOGO_WB_RV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6890" y="1429570"/>
            <a:ext cx="3005667" cy="2138953"/>
          </a:xfrm>
          <a:prstGeom prst="rect">
            <a:avLst/>
          </a:prstGeom>
        </p:spPr>
      </p:pic>
      <p:sp>
        <p:nvSpPr>
          <p:cNvPr id="4" name="Espace réservé du contenu 3"/>
          <p:cNvSpPr>
            <a:spLocks noGrp="1"/>
          </p:cNvSpPr>
          <p:nvPr>
            <p:ph sz="quarter" idx="10"/>
          </p:nvPr>
        </p:nvSpPr>
        <p:spPr>
          <a:xfrm>
            <a:off x="509588" y="3977746"/>
            <a:ext cx="8097837" cy="2462213"/>
          </a:xfrm>
          <a:prstGeom prst="rect">
            <a:avLst/>
          </a:prstGeom>
        </p:spPr>
        <p:txBody>
          <a:bodyPr>
            <a:normAutofit/>
          </a:bodyPr>
          <a:lstStyle>
            <a:lvl1pPr marL="0" indent="0" algn="ctr">
              <a:buFontTx/>
              <a:buNone/>
              <a:defRPr sz="1300" b="1">
                <a:solidFill>
                  <a:srgbClr val="5BC5E7"/>
                </a:solidFill>
                <a:latin typeface="Open Sans"/>
                <a:cs typeface="Open Sans"/>
              </a:defRPr>
            </a:lvl1pPr>
            <a:lvl2pPr marL="0" indent="0" algn="ctr">
              <a:buFontTx/>
              <a:buNone/>
              <a:defRPr sz="1300">
                <a:solidFill>
                  <a:schemeClr val="bg1"/>
                </a:solidFill>
                <a:latin typeface="Open Sans"/>
                <a:cs typeface="Open Sans"/>
              </a:defRPr>
            </a:lvl2pPr>
            <a:lvl3pPr marL="914400" indent="0" algn="ctr">
              <a:buFontTx/>
              <a:buNone/>
              <a:defRPr sz="1400">
                <a:latin typeface="Arial"/>
                <a:cs typeface="Arial"/>
              </a:defRPr>
            </a:lvl3pPr>
            <a:lvl4pPr marL="1371600" indent="0" algn="ctr">
              <a:buFontTx/>
              <a:buNone/>
              <a:defRPr sz="1400">
                <a:latin typeface="Arial"/>
                <a:cs typeface="Arial"/>
              </a:defRPr>
            </a:lvl4pPr>
            <a:lvl5pPr marL="1828800" indent="0" algn="ctr">
              <a:buFontTx/>
              <a:buNone/>
              <a:defRPr sz="1400">
                <a:latin typeface="Arial"/>
                <a:cs typeface="Arial"/>
              </a:defRPr>
            </a:lvl5pPr>
          </a:lstStyle>
          <a:p>
            <a:pPr lvl="0"/>
            <a:r>
              <a:rPr lang="fr-FR" dirty="0" smtClean="0"/>
              <a:t>Cliquez pour modifier les styles du texte du masque</a:t>
            </a:r>
          </a:p>
          <a:p>
            <a:pPr lvl="1"/>
            <a:r>
              <a:rPr lang="fr-FR" dirty="0" smtClean="0"/>
              <a:t>Deuxième niveau</a:t>
            </a:r>
          </a:p>
        </p:txBody>
      </p:sp>
    </p:spTree>
    <p:extLst>
      <p:ext uri="{BB962C8B-B14F-4D97-AF65-F5344CB8AC3E}">
        <p14:creationId xmlns:p14="http://schemas.microsoft.com/office/powerpoint/2010/main" val="8728975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avec visuel - Logo bleu">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0" y="0"/>
            <a:ext cx="9144000" cy="6857999"/>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chor="t"/>
          <a:lstStyle>
            <a:lvl1pPr marL="0" indent="0" algn="ctr">
              <a:buFontTx/>
              <a:buNone/>
              <a:defRPr>
                <a:solidFill>
                  <a:schemeClr val="bg1"/>
                </a:solidFill>
                <a:latin typeface="Arial"/>
                <a:cs typeface="Arial"/>
              </a:defRPr>
            </a:lvl1pPr>
          </a:lstStyle>
          <a:p>
            <a:endParaRPr lang="fr-FR" dirty="0" smtClean="0"/>
          </a:p>
        </p:txBody>
      </p:sp>
      <p:sp>
        <p:nvSpPr>
          <p:cNvPr id="21" name="Espace réservé pour une image  20"/>
          <p:cNvSpPr>
            <a:spLocks noGrp="1"/>
          </p:cNvSpPr>
          <p:nvPr>
            <p:ph type="pic" sz="quarter" idx="12" hasCustomPrompt="1"/>
          </p:nvPr>
        </p:nvSpPr>
        <p:spPr>
          <a:xfrm>
            <a:off x="0" y="3410623"/>
            <a:ext cx="9144000" cy="3447377"/>
          </a:xfrm>
          <a:prstGeom prst="rect">
            <a:avLst/>
          </a:prstGeom>
          <a:solidFill>
            <a:srgbClr val="0B183A">
              <a:alpha val="90000"/>
            </a:srgbClr>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3" name="Sous-titre 2"/>
          <p:cNvSpPr>
            <a:spLocks noGrp="1"/>
          </p:cNvSpPr>
          <p:nvPr>
            <p:ph type="subTitle" idx="1" hasCustomPrompt="1"/>
          </p:nvPr>
        </p:nvSpPr>
        <p:spPr>
          <a:xfrm>
            <a:off x="0" y="4580324"/>
            <a:ext cx="9144000" cy="1410901"/>
          </a:xfrm>
          <a:prstGeom prst="rect">
            <a:avLst/>
          </a:prstGeom>
          <a:noFill/>
          <a:ln>
            <a:noFill/>
          </a:ln>
        </p:spPr>
        <p:txBody>
          <a:bodyPr>
            <a:normAutofit/>
          </a:bodyPr>
          <a:lstStyle>
            <a:lvl1pPr marL="0" indent="0" algn="ctr">
              <a:buNone/>
              <a:defRPr sz="2600" b="0" i="0">
                <a:solidFill>
                  <a:srgbClr val="5BC5E7"/>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sous-titre</a:t>
            </a:r>
            <a:endParaRPr lang="fr-FR" dirty="0"/>
          </a:p>
        </p:txBody>
      </p:sp>
      <p:sp>
        <p:nvSpPr>
          <p:cNvPr id="2" name="Titre 1"/>
          <p:cNvSpPr>
            <a:spLocks noGrp="1"/>
          </p:cNvSpPr>
          <p:nvPr>
            <p:ph type="ctrTitle"/>
          </p:nvPr>
        </p:nvSpPr>
        <p:spPr>
          <a:xfrm>
            <a:off x="0" y="3410623"/>
            <a:ext cx="9144000" cy="1169701"/>
          </a:xfrm>
          <a:prstGeom prst="rect">
            <a:avLst/>
          </a:prstGeom>
          <a:noFill/>
          <a:ln>
            <a:noFill/>
          </a:ln>
        </p:spPr>
        <p:txBody>
          <a:bodyPr lIns="360000" tIns="360000" rIns="360000" bIns="360000">
            <a:noAutofit/>
          </a:bodyPr>
          <a:lstStyle>
            <a:lvl1pPr>
              <a:lnSpc>
                <a:spcPts val="5600"/>
              </a:lnSpc>
              <a:spcBef>
                <a:spcPts val="600"/>
              </a:spcBef>
              <a:defRPr sz="3600" b="0" i="0" cap="none" baseline="0">
                <a:solidFill>
                  <a:schemeClr val="bg1"/>
                </a:solidFill>
                <a:latin typeface="Open Sans Extrabold"/>
                <a:cs typeface="Open Sans Extrabold"/>
              </a:defRPr>
            </a:lvl1pPr>
          </a:lstStyle>
          <a:p>
            <a:r>
              <a:rPr lang="fr-FR" dirty="0" smtClean="0"/>
              <a:t>Cliquez et modifiez le titre</a:t>
            </a:r>
            <a:endParaRPr lang="fr-FR" dirty="0"/>
          </a:p>
        </p:txBody>
      </p:sp>
      <p:sp>
        <p:nvSpPr>
          <p:cNvPr id="15" name="Espace réservé pour une image  14"/>
          <p:cNvSpPr>
            <a:spLocks noGrp="1"/>
          </p:cNvSpPr>
          <p:nvPr>
            <p:ph type="pic" sz="quarter" idx="11" hasCustomPrompt="1"/>
          </p:nvPr>
        </p:nvSpPr>
        <p:spPr>
          <a:xfrm>
            <a:off x="0" y="0"/>
            <a:ext cx="3145211" cy="1539322"/>
          </a:xfrm>
          <a:prstGeom prst="rect">
            <a:avLst/>
          </a:prstGeom>
          <a:blipFill rotWithShape="0">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23" name="Espace réservé de la date 3"/>
          <p:cNvSpPr>
            <a:spLocks noGrp="1"/>
          </p:cNvSpPr>
          <p:nvPr>
            <p:ph type="dt" sz="half" idx="13"/>
          </p:nvPr>
        </p:nvSpPr>
        <p:spPr>
          <a:xfrm>
            <a:off x="3499425" y="5991225"/>
            <a:ext cx="2133600" cy="365125"/>
          </a:xfrm>
          <a:prstGeom prst="rect">
            <a:avLst/>
          </a:prstGeom>
          <a:solidFill>
            <a:srgbClr val="FFFFFF"/>
          </a:solidFill>
        </p:spPr>
        <p:txBody>
          <a:bodyPr/>
          <a:lstStyle>
            <a:lvl1pPr algn="ctr">
              <a:defRPr sz="1500" b="1">
                <a:solidFill>
                  <a:srgbClr val="002554"/>
                </a:solidFill>
                <a:latin typeface="Arial"/>
                <a:cs typeface="Arial"/>
              </a:defRPr>
            </a:lvl1pPr>
          </a:lstStyle>
          <a:p>
            <a:fld id="{ED5E596F-163D-1649-B291-20FE60FD6150}" type="datetime3">
              <a:rPr lang="fr-FR" smtClean="0"/>
              <a:t>09.02.18</a:t>
            </a:fld>
            <a:endParaRPr lang="fr-FR" dirty="0"/>
          </a:p>
        </p:txBody>
      </p:sp>
    </p:spTree>
    <p:extLst>
      <p:ext uri="{BB962C8B-B14F-4D97-AF65-F5344CB8AC3E}">
        <p14:creationId xmlns:p14="http://schemas.microsoft.com/office/powerpoint/2010/main" val="2599006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sans visuel">
    <p:spTree>
      <p:nvGrpSpPr>
        <p:cNvPr id="1" name=""/>
        <p:cNvGrpSpPr/>
        <p:nvPr/>
      </p:nvGrpSpPr>
      <p:grpSpPr>
        <a:xfrm>
          <a:off x="0" y="0"/>
          <a:ext cx="0" cy="0"/>
          <a:chOff x="0" y="0"/>
          <a:chExt cx="0" cy="0"/>
        </a:xfrm>
      </p:grpSpPr>
      <p:sp>
        <p:nvSpPr>
          <p:cNvPr id="21" name="Espace réservé pour une image  20"/>
          <p:cNvSpPr>
            <a:spLocks noGrp="1"/>
          </p:cNvSpPr>
          <p:nvPr>
            <p:ph type="pic" sz="quarter" idx="12" hasCustomPrompt="1"/>
          </p:nvPr>
        </p:nvSpPr>
        <p:spPr>
          <a:xfrm>
            <a:off x="0" y="3410623"/>
            <a:ext cx="9144000" cy="3447377"/>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3" name="Sous-titre 2"/>
          <p:cNvSpPr>
            <a:spLocks noGrp="1"/>
          </p:cNvSpPr>
          <p:nvPr>
            <p:ph type="subTitle" idx="1" hasCustomPrompt="1"/>
          </p:nvPr>
        </p:nvSpPr>
        <p:spPr>
          <a:xfrm>
            <a:off x="0" y="4580324"/>
            <a:ext cx="9144000" cy="1410901"/>
          </a:xfrm>
          <a:prstGeom prst="rect">
            <a:avLst/>
          </a:prstGeom>
          <a:noFill/>
          <a:ln>
            <a:noFill/>
          </a:ln>
        </p:spPr>
        <p:txBody>
          <a:bodyPr>
            <a:normAutofit/>
          </a:bodyPr>
          <a:lstStyle>
            <a:lvl1pPr marL="0" indent="0" algn="ctr">
              <a:buNone/>
              <a:defRPr sz="2600" b="0" i="0">
                <a:solidFill>
                  <a:srgbClr val="5BC5E7"/>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sous-titre</a:t>
            </a:r>
            <a:endParaRPr lang="fr-FR" dirty="0"/>
          </a:p>
        </p:txBody>
      </p:sp>
      <p:sp>
        <p:nvSpPr>
          <p:cNvPr id="2" name="Titre 1"/>
          <p:cNvSpPr>
            <a:spLocks noGrp="1"/>
          </p:cNvSpPr>
          <p:nvPr>
            <p:ph type="ctrTitle"/>
          </p:nvPr>
        </p:nvSpPr>
        <p:spPr>
          <a:xfrm>
            <a:off x="0" y="3410623"/>
            <a:ext cx="9144000" cy="1169701"/>
          </a:xfrm>
          <a:prstGeom prst="rect">
            <a:avLst/>
          </a:prstGeom>
          <a:noFill/>
          <a:ln>
            <a:noFill/>
          </a:ln>
        </p:spPr>
        <p:txBody>
          <a:bodyPr lIns="360000" tIns="360000" rIns="360000" bIns="360000">
            <a:noAutofit/>
          </a:bodyPr>
          <a:lstStyle>
            <a:lvl1pPr>
              <a:lnSpc>
                <a:spcPts val="5600"/>
              </a:lnSpc>
              <a:spcBef>
                <a:spcPts val="600"/>
              </a:spcBef>
              <a:defRPr sz="3600" b="0" i="0" cap="none" baseline="0">
                <a:solidFill>
                  <a:schemeClr val="bg1"/>
                </a:solidFill>
                <a:latin typeface="Open Sans Extrabold"/>
                <a:cs typeface="Open Sans Extrabold"/>
              </a:defRPr>
            </a:lvl1pPr>
          </a:lstStyle>
          <a:p>
            <a:r>
              <a:rPr lang="fr-FR" dirty="0" smtClean="0"/>
              <a:t>Cliquez et modifiez le titre</a:t>
            </a:r>
            <a:endParaRPr lang="fr-FR" dirty="0"/>
          </a:p>
        </p:txBody>
      </p:sp>
      <p:sp>
        <p:nvSpPr>
          <p:cNvPr id="15" name="Espace réservé pour une image  14"/>
          <p:cNvSpPr>
            <a:spLocks noGrp="1"/>
          </p:cNvSpPr>
          <p:nvPr>
            <p:ph type="pic" sz="quarter" idx="11" hasCustomPrompt="1"/>
          </p:nvPr>
        </p:nvSpPr>
        <p:spPr>
          <a:xfrm>
            <a:off x="2449479" y="362837"/>
            <a:ext cx="5591130" cy="2736398"/>
          </a:xfrm>
          <a:prstGeom prst="rect">
            <a:avLst/>
          </a:prstGeom>
          <a:blipFill rotWithShape="0">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23" name="Espace réservé de la date 3"/>
          <p:cNvSpPr>
            <a:spLocks noGrp="1"/>
          </p:cNvSpPr>
          <p:nvPr>
            <p:ph type="dt" sz="half" idx="13"/>
          </p:nvPr>
        </p:nvSpPr>
        <p:spPr>
          <a:xfrm>
            <a:off x="3499425" y="5991225"/>
            <a:ext cx="2133600" cy="365125"/>
          </a:xfrm>
          <a:prstGeom prst="rect">
            <a:avLst/>
          </a:prstGeom>
          <a:solidFill>
            <a:srgbClr val="FFFFFF"/>
          </a:solidFill>
        </p:spPr>
        <p:txBody>
          <a:bodyPr/>
          <a:lstStyle>
            <a:lvl1pPr algn="ctr">
              <a:defRPr sz="1500" b="1">
                <a:solidFill>
                  <a:srgbClr val="002554"/>
                </a:solidFill>
                <a:latin typeface="Arial"/>
                <a:cs typeface="Arial"/>
              </a:defRPr>
            </a:lvl1pPr>
          </a:lstStyle>
          <a:p>
            <a:fld id="{4BB528BE-187C-B148-B35A-3C1726FDB613}" type="datetime3">
              <a:rPr lang="fr-FR" smtClean="0"/>
              <a:t>09.02.18</a:t>
            </a:fld>
            <a:endParaRPr lang="fr-FR" dirty="0"/>
          </a:p>
        </p:txBody>
      </p:sp>
    </p:spTree>
    <p:extLst>
      <p:ext uri="{BB962C8B-B14F-4D97-AF65-F5344CB8AC3E}">
        <p14:creationId xmlns:p14="http://schemas.microsoft.com/office/powerpoint/2010/main" val="3881716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52222" y="1162756"/>
            <a:ext cx="6716889" cy="4525963"/>
          </a:xfrm>
          <a:prstGeom prst="rect">
            <a:avLst/>
          </a:prstGeom>
        </p:spPr>
        <p:txBody>
          <a:bodyPr>
            <a:normAutofit/>
          </a:bodyPr>
          <a:lstStyle>
            <a:lvl1pPr marL="0" indent="0">
              <a:lnSpc>
                <a:spcPts val="2000"/>
              </a:lnSpc>
              <a:spcBef>
                <a:spcPts val="0"/>
              </a:spcBef>
              <a:buFontTx/>
              <a:buNone/>
              <a:tabLst/>
              <a:defRPr sz="1300" b="1" i="0" cap="all">
                <a:solidFill>
                  <a:srgbClr val="002554"/>
                </a:solidFill>
                <a:latin typeface="Open Sans"/>
                <a:cs typeface="Open Sans"/>
              </a:defRPr>
            </a:lvl1pPr>
            <a:lvl2pPr marL="0" indent="450850">
              <a:lnSpc>
                <a:spcPts val="2000"/>
              </a:lnSpc>
              <a:spcBef>
                <a:spcPts val="0"/>
              </a:spcBef>
              <a:buFontTx/>
              <a:buNone/>
              <a:tabLst/>
              <a:defRPr sz="1000" b="0" i="0" cap="none">
                <a:latin typeface="Open Sans"/>
                <a:cs typeface="Open Sans"/>
              </a:defRPr>
            </a:lvl2pPr>
            <a:lvl3pPr marL="0" indent="0">
              <a:lnSpc>
                <a:spcPts val="2000"/>
              </a:lnSpc>
              <a:spcBef>
                <a:spcPts val="500"/>
              </a:spcBef>
              <a:buFontTx/>
              <a:buNone/>
              <a:tabLst/>
              <a:defRPr sz="1400" b="1" i="0" cap="all">
                <a:latin typeface="Arial"/>
                <a:cs typeface="Arial"/>
              </a:defRPr>
            </a:lvl3pPr>
            <a:lvl4pPr marL="0" indent="0">
              <a:lnSpc>
                <a:spcPts val="2000"/>
              </a:lnSpc>
              <a:spcBef>
                <a:spcPts val="500"/>
              </a:spcBef>
              <a:buFontTx/>
              <a:buNone/>
              <a:tabLst/>
              <a:defRPr sz="1400" b="1" i="0" cap="all">
                <a:latin typeface="Arial"/>
                <a:cs typeface="Arial"/>
              </a:defRPr>
            </a:lvl4pPr>
            <a:lvl5pPr marL="0" indent="0">
              <a:lnSpc>
                <a:spcPts val="2000"/>
              </a:lnSpc>
              <a:spcBef>
                <a:spcPts val="500"/>
              </a:spcBef>
              <a:buFontTx/>
              <a:buNone/>
              <a:tabLst/>
              <a:defRPr sz="1400" b="1" i="0" cap="all">
                <a:latin typeface="Arial"/>
                <a:cs typeface="Arial"/>
              </a:defRPr>
            </a:lvl5pPr>
          </a:lstStyle>
          <a:p>
            <a:pPr lvl="0"/>
            <a:r>
              <a:rPr lang="fr-FR" dirty="0" smtClean="0"/>
              <a:t>Cliquez pour modifier les styles du texte du masque</a:t>
            </a:r>
          </a:p>
          <a:p>
            <a:pPr lvl="1"/>
            <a:r>
              <a:rPr lang="fr-FR" dirty="0" smtClean="0"/>
              <a:t>Deuxième niveau</a:t>
            </a:r>
          </a:p>
        </p:txBody>
      </p:sp>
      <p:pic>
        <p:nvPicPr>
          <p:cNvPr id="7" name="Image 6" descr="SHOM_LOGO_RV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1592" y="0"/>
            <a:ext cx="1402408" cy="998010"/>
          </a:xfrm>
          <a:prstGeom prst="rect">
            <a:avLst/>
          </a:prstGeom>
        </p:spPr>
      </p:pic>
      <p:sp>
        <p:nvSpPr>
          <p:cNvPr id="15" name="Espace réservé du contenu 14"/>
          <p:cNvSpPr>
            <a:spLocks noGrp="1"/>
          </p:cNvSpPr>
          <p:nvPr>
            <p:ph sz="quarter" idx="13" hasCustomPrompt="1"/>
          </p:nvPr>
        </p:nvSpPr>
        <p:spPr>
          <a:xfrm>
            <a:off x="902798" y="1162050"/>
            <a:ext cx="648717" cy="4525963"/>
          </a:xfrm>
          <a:prstGeom prst="rect">
            <a:avLst/>
          </a:prstGeom>
        </p:spPr>
        <p:txBody>
          <a:bodyPr>
            <a:normAutofit/>
          </a:bodyPr>
          <a:lstStyle>
            <a:lvl1pPr marL="0" indent="0">
              <a:lnSpc>
                <a:spcPts val="2000"/>
              </a:lnSpc>
              <a:spcBef>
                <a:spcPts val="0"/>
              </a:spcBef>
              <a:buNone/>
              <a:defRPr sz="1300" b="0" cap="all">
                <a:solidFill>
                  <a:srgbClr val="5BC5E7"/>
                </a:solidFill>
                <a:latin typeface="Open Sans Extrabold"/>
                <a:cs typeface="Open Sans Extrabold"/>
              </a:defRPr>
            </a:lvl1pPr>
          </a:lstStyle>
          <a:p>
            <a:pPr lvl="0"/>
            <a:r>
              <a:rPr lang="fr-FR" dirty="0" smtClean="0"/>
              <a:t>Px</a:t>
            </a:r>
          </a:p>
          <a:p>
            <a:pPr lvl="0"/>
            <a:r>
              <a:rPr lang="fr-FR" dirty="0" smtClean="0"/>
              <a:t>Px</a:t>
            </a:r>
          </a:p>
          <a:p>
            <a:pPr lvl="0"/>
            <a:r>
              <a:rPr lang="fr-FR" dirty="0" smtClean="0"/>
              <a:t>Px</a:t>
            </a:r>
            <a:endParaRPr lang="fr-FR" dirty="0"/>
          </a:p>
        </p:txBody>
      </p:sp>
      <p:pic>
        <p:nvPicPr>
          <p:cNvPr id="2" name="Image 1" descr="Capture d’écran 2016-10-11 à 18.14.01.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84444" y="6078038"/>
            <a:ext cx="784578" cy="650843"/>
          </a:xfrm>
          <a:prstGeom prst="rect">
            <a:avLst/>
          </a:prstGeom>
        </p:spPr>
      </p:pic>
      <p:sp>
        <p:nvSpPr>
          <p:cNvPr id="4" name="ZoneTexte 3"/>
          <p:cNvSpPr txBox="1"/>
          <p:nvPr userDrawn="1"/>
        </p:nvSpPr>
        <p:spPr>
          <a:xfrm>
            <a:off x="832243" y="395112"/>
            <a:ext cx="6392646" cy="646331"/>
          </a:xfrm>
          <a:prstGeom prst="rect">
            <a:avLst/>
          </a:prstGeom>
          <a:noFill/>
        </p:spPr>
        <p:txBody>
          <a:bodyPr wrap="square" rtlCol="0">
            <a:spAutoFit/>
          </a:bodyPr>
          <a:lstStyle/>
          <a:p>
            <a:r>
              <a:rPr lang="fr-FR" sz="3600" b="1" dirty="0" smtClean="0">
                <a:solidFill>
                  <a:srgbClr val="5BC5E7"/>
                </a:solidFill>
                <a:latin typeface="Open Sans"/>
                <a:cs typeface="Open Sans"/>
              </a:rPr>
              <a:t>OUTLINE</a:t>
            </a:r>
            <a:endParaRPr lang="fr-FR" sz="3600" b="1" dirty="0">
              <a:solidFill>
                <a:srgbClr val="5BC5E7"/>
              </a:solidFill>
              <a:latin typeface="Open Sans"/>
              <a:cs typeface="Open Sans"/>
            </a:endParaRPr>
          </a:p>
        </p:txBody>
      </p:sp>
    </p:spTree>
    <p:extLst>
      <p:ext uri="{BB962C8B-B14F-4D97-AF65-F5344CB8AC3E}">
        <p14:creationId xmlns:p14="http://schemas.microsoft.com/office/powerpoint/2010/main" val="18266864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uverture chapitre">
    <p:spTree>
      <p:nvGrpSpPr>
        <p:cNvPr id="1" name=""/>
        <p:cNvGrpSpPr/>
        <p:nvPr/>
      </p:nvGrpSpPr>
      <p:grpSpPr>
        <a:xfrm>
          <a:off x="0" y="0"/>
          <a:ext cx="0" cy="0"/>
          <a:chOff x="0" y="0"/>
          <a:chExt cx="0" cy="0"/>
        </a:xfrm>
      </p:grpSpPr>
      <p:pic>
        <p:nvPicPr>
          <p:cNvPr id="8" name="Image 7" descr="SHOM_SIGNEseu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9953" y="725587"/>
            <a:ext cx="4763920" cy="5404607"/>
          </a:xfrm>
          <a:prstGeom prst="rect">
            <a:avLst/>
          </a:prstGeom>
        </p:spPr>
      </p:pic>
      <p:sp>
        <p:nvSpPr>
          <p:cNvPr id="2" name="Titre 1"/>
          <p:cNvSpPr>
            <a:spLocks noGrp="1"/>
          </p:cNvSpPr>
          <p:nvPr>
            <p:ph type="title"/>
          </p:nvPr>
        </p:nvSpPr>
        <p:spPr>
          <a:xfrm>
            <a:off x="708202" y="2137669"/>
            <a:ext cx="7772400" cy="1362075"/>
          </a:xfrm>
          <a:prstGeom prst="rect">
            <a:avLst/>
          </a:prstGeom>
        </p:spPr>
        <p:txBody>
          <a:bodyPr bIns="252000" anchor="b">
            <a:normAutofit/>
          </a:bodyPr>
          <a:lstStyle>
            <a:lvl1pPr algn="ctr">
              <a:defRPr sz="2600" b="1" i="0" cap="all">
                <a:solidFill>
                  <a:srgbClr val="002554"/>
                </a:solidFill>
                <a:latin typeface="Open Sans"/>
                <a:cs typeface="Open Sans"/>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708202" y="3429001"/>
            <a:ext cx="7772400" cy="1270000"/>
          </a:xfrm>
          <a:prstGeom prst="rect">
            <a:avLst/>
          </a:prstGeom>
        </p:spPr>
        <p:txBody>
          <a:bodyPr tIns="252000" anchor="t">
            <a:normAutofit/>
          </a:bodyPr>
          <a:lstStyle>
            <a:lvl1pPr marL="0" indent="0" algn="ctr">
              <a:buNone/>
              <a:defRPr sz="1500" cap="all">
                <a:solidFill>
                  <a:srgbClr val="5BC5E7"/>
                </a:solidFill>
                <a:latin typeface="Open Sans"/>
                <a:cs typeface="Open San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smtClean="0"/>
              <a:t>Cliquez pour modifier les styles du texte du masque</a:t>
            </a:r>
          </a:p>
        </p:txBody>
      </p:sp>
      <p:pic>
        <p:nvPicPr>
          <p:cNvPr id="7" name="Image 6" descr="SHOM_LOGO_RV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41592" y="0"/>
            <a:ext cx="1402408" cy="998010"/>
          </a:xfrm>
          <a:prstGeom prst="rect">
            <a:avLst/>
          </a:prstGeom>
        </p:spPr>
      </p:pic>
      <p:sp>
        <p:nvSpPr>
          <p:cNvPr id="10"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3"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4"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Tree>
    <p:extLst>
      <p:ext uri="{BB962C8B-B14F-4D97-AF65-F5344CB8AC3E}">
        <p14:creationId xmlns:p14="http://schemas.microsoft.com/office/powerpoint/2010/main" val="181104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2"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3" name="Espace réservé du contenu 2"/>
          <p:cNvSpPr>
            <a:spLocks noGrp="1"/>
          </p:cNvSpPr>
          <p:nvPr>
            <p:ph sz="half" idx="1" hasCustomPrompt="1"/>
          </p:nvPr>
        </p:nvSpPr>
        <p:spPr>
          <a:xfrm>
            <a:off x="381001" y="1604714"/>
            <a:ext cx="8416260" cy="4525963"/>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100" b="0">
                <a:latin typeface="Open Sans"/>
                <a:cs typeface="Open Sans"/>
              </a:defRPr>
            </a:lvl4pPr>
            <a:lvl5pPr marL="990600" indent="-96838" algn="l">
              <a:lnSpc>
                <a:spcPts val="1700"/>
              </a:lnSpc>
              <a:spcBef>
                <a:spcPts val="400"/>
              </a:spcBef>
              <a:buClr>
                <a:srgbClr val="5BC5E7"/>
              </a:buClr>
              <a:buFont typeface="Arial"/>
              <a:buChar char="•"/>
              <a:defRPr sz="10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12"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Tree>
    <p:extLst>
      <p:ext uri="{BB962C8B-B14F-4D97-AF65-F5344CB8AC3E}">
        <p14:creationId xmlns:p14="http://schemas.microsoft.com/office/powerpoint/2010/main" val="4075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image verticale Texte sur image pleine page">
    <p:spTree>
      <p:nvGrpSpPr>
        <p:cNvPr id="1" name=""/>
        <p:cNvGrpSpPr/>
        <p:nvPr/>
      </p:nvGrpSpPr>
      <p:grpSpPr>
        <a:xfrm>
          <a:off x="0" y="0"/>
          <a:ext cx="0" cy="0"/>
          <a:chOff x="0" y="0"/>
          <a:chExt cx="0" cy="0"/>
        </a:xfrm>
      </p:grpSpPr>
      <p:sp>
        <p:nvSpPr>
          <p:cNvPr id="5" name="Espace réservé pour une image  4"/>
          <p:cNvSpPr>
            <a:spLocks noGrp="1"/>
          </p:cNvSpPr>
          <p:nvPr>
            <p:ph type="pic" sz="quarter" idx="16" hasCustomPrompt="1"/>
          </p:nvPr>
        </p:nvSpPr>
        <p:spPr>
          <a:xfrm>
            <a:off x="0" y="0"/>
            <a:ext cx="9145588" cy="685800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chor="b"/>
          <a:lstStyle>
            <a:lvl1pPr marL="0" indent="0" algn="ctr">
              <a:buNone/>
              <a:defRPr>
                <a:solidFill>
                  <a:srgbClr val="FFFFFF"/>
                </a:solidFill>
                <a:latin typeface="Open Sans"/>
                <a:cs typeface="Open Sans"/>
              </a:defRPr>
            </a:lvl1pPr>
          </a:lstStyle>
          <a:p>
            <a:r>
              <a:rPr lang="fr-FR" dirty="0" smtClean="0"/>
              <a:t>Image</a:t>
            </a:r>
            <a:endParaRPr lang="fr-FR" dirty="0"/>
          </a:p>
        </p:txBody>
      </p:sp>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alpha val="90000"/>
            </a:srgbClr>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11"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FFFFFF"/>
                </a:solidFill>
                <a:latin typeface="Open Sans"/>
                <a:cs typeface="Open Sans"/>
              </a:defRPr>
            </a:lvl1pPr>
          </a:lstStyle>
          <a:p>
            <a:fld id="{8A4AD5A5-B64C-FF47-B9A0-42947550F63D}" type="datetime3">
              <a:rPr lang="fr-FR" smtClean="0"/>
              <a:pPr/>
              <a:t>09.02.18</a:t>
            </a:fld>
            <a:endParaRPr lang="fr-FR" dirty="0"/>
          </a:p>
        </p:txBody>
      </p:sp>
      <p:sp>
        <p:nvSpPr>
          <p:cNvPr id="13"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7"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FFFFFF"/>
                </a:solidFill>
                <a:latin typeface="Open Sans"/>
                <a:ea typeface="+mn-ea"/>
                <a:cs typeface="Open Sans"/>
              </a:defRPr>
            </a:lvl1pPr>
          </a:lstStyle>
          <a:p>
            <a:r>
              <a:rPr lang="fr-FR" dirty="0" smtClean="0"/>
              <a:t>TITRE PRÉSENTATION</a:t>
            </a:r>
            <a:endParaRPr lang="fr-FR" dirty="0"/>
          </a:p>
        </p:txBody>
      </p:sp>
      <p:sp>
        <p:nvSpPr>
          <p:cNvPr id="12" name="Espace réservé du contenu 2"/>
          <p:cNvSpPr>
            <a:spLocks noGrp="1"/>
          </p:cNvSpPr>
          <p:nvPr>
            <p:ph sz="half" idx="17" hasCustomPrompt="1"/>
          </p:nvPr>
        </p:nvSpPr>
        <p:spPr>
          <a:xfrm>
            <a:off x="3176" y="1604715"/>
            <a:ext cx="9142412" cy="2483476"/>
          </a:xfrm>
          <a:prstGeom prst="rect">
            <a:avLst/>
          </a:prstGeom>
          <a:solidFill>
            <a:schemeClr val="bg1"/>
          </a:solidFill>
        </p:spPr>
        <p:txBody>
          <a:bodyPr lIns="720000" tIns="360000" rIns="720000" bIns="360000">
            <a:no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100" b="0">
                <a:latin typeface="Open Sans"/>
                <a:cs typeface="Open Sans"/>
              </a:defRPr>
            </a:lvl4pPr>
            <a:lvl5pPr marL="893762" indent="0" algn="l">
              <a:lnSpc>
                <a:spcPts val="1700"/>
              </a:lnSpc>
              <a:spcBef>
                <a:spcPts val="400"/>
              </a:spcBef>
              <a:buClr>
                <a:srgbClr val="5BC5E7"/>
              </a:buClr>
              <a:buFont typeface="Arial"/>
              <a:buNone/>
              <a:defRPr sz="10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14"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15"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190010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avec image verticale">
    <p:spTree>
      <p:nvGrpSpPr>
        <p:cNvPr id="1" name=""/>
        <p:cNvGrpSpPr/>
        <p:nvPr/>
      </p:nvGrpSpPr>
      <p:grpSpPr>
        <a:xfrm>
          <a:off x="0" y="0"/>
          <a:ext cx="0" cy="0"/>
          <a:chOff x="0" y="0"/>
          <a:chExt cx="0" cy="0"/>
        </a:xfrm>
      </p:grpSpPr>
      <p:sp>
        <p:nvSpPr>
          <p:cNvPr id="11" name="Espace réservé du contenu 2"/>
          <p:cNvSpPr>
            <a:spLocks noGrp="1"/>
          </p:cNvSpPr>
          <p:nvPr>
            <p:ph sz="half" idx="17" hasCustomPrompt="1"/>
          </p:nvPr>
        </p:nvSpPr>
        <p:spPr>
          <a:xfrm>
            <a:off x="4775593" y="1604714"/>
            <a:ext cx="4021668" cy="4525963"/>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5" name="Espace réservé pour une image  4"/>
          <p:cNvSpPr>
            <a:spLocks noGrp="1"/>
          </p:cNvSpPr>
          <p:nvPr>
            <p:ph type="pic" sz="quarter" idx="16" hasCustomPrompt="1"/>
          </p:nvPr>
        </p:nvSpPr>
        <p:spPr>
          <a:xfrm>
            <a:off x="381000" y="1600200"/>
            <a:ext cx="4003675" cy="4525963"/>
          </a:xfrm>
          <a:prstGeom prst="rect">
            <a:avLst/>
          </a:prstGeom>
        </p:spPr>
        <p:txBody>
          <a:bodyPr anchor="ctr"/>
          <a:lstStyle>
            <a:lvl1pPr marL="0" indent="0" algn="ctr">
              <a:buFontTx/>
              <a:buNone/>
              <a:defRPr>
                <a:solidFill>
                  <a:schemeClr val="tx1"/>
                </a:solidFill>
                <a:latin typeface="Arial"/>
                <a:cs typeface="Arial"/>
              </a:defRPr>
            </a:lvl1pPr>
          </a:lstStyle>
          <a:p>
            <a:r>
              <a:rPr lang="fr-FR" dirty="0" smtClean="0"/>
              <a:t>Image</a:t>
            </a:r>
            <a:endParaRPr lang="fr-FR" dirty="0"/>
          </a:p>
        </p:txBody>
      </p:sp>
      <p:sp>
        <p:nvSpPr>
          <p:cNvPr id="12"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3"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4"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15"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16"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108323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2 images verticales">
    <p:spTree>
      <p:nvGrpSpPr>
        <p:cNvPr id="1" name=""/>
        <p:cNvGrpSpPr/>
        <p:nvPr/>
      </p:nvGrpSpPr>
      <p:grpSpPr>
        <a:xfrm>
          <a:off x="0" y="0"/>
          <a:ext cx="0" cy="0"/>
          <a:chOff x="0" y="0"/>
          <a:chExt cx="0" cy="0"/>
        </a:xfrm>
      </p:grpSpPr>
      <p:sp>
        <p:nvSpPr>
          <p:cNvPr id="10" name="Espace réservé pour une image  20"/>
          <p:cNvSpPr>
            <a:spLocks noGrp="1"/>
          </p:cNvSpPr>
          <p:nvPr>
            <p:ph type="pic" sz="quarter" idx="14" hasCustomPrompt="1"/>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r>
              <a:rPr lang="fr-FR" dirty="0" smtClean="0"/>
              <a:t>I</a:t>
            </a:r>
            <a:endParaRPr lang="fr-FR" dirty="0"/>
          </a:p>
        </p:txBody>
      </p:sp>
      <p:sp>
        <p:nvSpPr>
          <p:cNvPr id="8" name="Espace réservé pour une image  14"/>
          <p:cNvSpPr>
            <a:spLocks noGrp="1"/>
          </p:cNvSpPr>
          <p:nvPr>
            <p:ph type="pic" sz="quarter" idx="13" hasCustomPrompt="1"/>
          </p:nvPr>
        </p:nvSpPr>
        <p:spPr>
          <a:xfrm>
            <a:off x="7741592" y="0"/>
            <a:ext cx="1402408" cy="998010"/>
          </a:xfrm>
          <a:prstGeom prst="rect">
            <a:avLst/>
          </a:prstGeom>
          <a:blipFill rotWithShape="1">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latin typeface="Arial"/>
                <a:cs typeface="Arial"/>
              </a:defRPr>
            </a:lvl1pPr>
          </a:lstStyle>
          <a:p>
            <a:r>
              <a:rPr lang="fr-FR" dirty="0" smtClean="0"/>
              <a:t>Logo</a:t>
            </a:r>
            <a:endParaRPr lang="fr-FR" dirty="0"/>
          </a:p>
        </p:txBody>
      </p:sp>
      <p:sp>
        <p:nvSpPr>
          <p:cNvPr id="5" name="Espace réservé pour une image  4"/>
          <p:cNvSpPr>
            <a:spLocks noGrp="1"/>
          </p:cNvSpPr>
          <p:nvPr>
            <p:ph type="pic" sz="quarter" idx="16" hasCustomPrompt="1"/>
          </p:nvPr>
        </p:nvSpPr>
        <p:spPr>
          <a:xfrm>
            <a:off x="381000" y="1600200"/>
            <a:ext cx="4003675" cy="2139244"/>
          </a:xfrm>
          <a:prstGeom prst="rect">
            <a:avLst/>
          </a:prstGeom>
        </p:spPr>
        <p:txBody>
          <a:bodyPr anchor="ctr"/>
          <a:lstStyle>
            <a:lvl1pPr marL="0" indent="0" algn="ctr">
              <a:buFontTx/>
              <a:buNone/>
              <a:defRPr>
                <a:solidFill>
                  <a:schemeClr val="tx1"/>
                </a:solidFill>
                <a:latin typeface="Open Sans"/>
                <a:cs typeface="Open Sans"/>
              </a:defRPr>
            </a:lvl1pPr>
          </a:lstStyle>
          <a:p>
            <a:r>
              <a:rPr lang="fr-FR" dirty="0" smtClean="0"/>
              <a:t>Image</a:t>
            </a:r>
            <a:endParaRPr lang="fr-FR" dirty="0"/>
          </a:p>
        </p:txBody>
      </p:sp>
      <p:sp>
        <p:nvSpPr>
          <p:cNvPr id="11" name="Espace réservé pour une image  4"/>
          <p:cNvSpPr>
            <a:spLocks noGrp="1"/>
          </p:cNvSpPr>
          <p:nvPr>
            <p:ph type="pic" sz="quarter" idx="17" hasCustomPrompt="1"/>
          </p:nvPr>
        </p:nvSpPr>
        <p:spPr>
          <a:xfrm>
            <a:off x="381000" y="4007556"/>
            <a:ext cx="4003675" cy="2117726"/>
          </a:xfrm>
          <a:prstGeom prst="rect">
            <a:avLst/>
          </a:prstGeom>
        </p:spPr>
        <p:txBody>
          <a:bodyPr anchor="ctr"/>
          <a:lstStyle>
            <a:lvl1pPr marL="0" indent="0" algn="ctr">
              <a:buFontTx/>
              <a:buNone/>
              <a:defRPr>
                <a:solidFill>
                  <a:schemeClr val="tx1"/>
                </a:solidFill>
                <a:latin typeface="Open Sans"/>
                <a:cs typeface="Open Sans"/>
              </a:defRPr>
            </a:lvl1pPr>
          </a:lstStyle>
          <a:p>
            <a:r>
              <a:rPr lang="fr-FR" dirty="0" smtClean="0"/>
              <a:t>Image</a:t>
            </a:r>
            <a:endParaRPr lang="fr-FR" dirty="0"/>
          </a:p>
        </p:txBody>
      </p:sp>
      <p:sp>
        <p:nvSpPr>
          <p:cNvPr id="12" name="Espace réservé du contenu 2"/>
          <p:cNvSpPr>
            <a:spLocks noGrp="1"/>
          </p:cNvSpPr>
          <p:nvPr>
            <p:ph sz="half" idx="18" hasCustomPrompt="1"/>
          </p:nvPr>
        </p:nvSpPr>
        <p:spPr>
          <a:xfrm>
            <a:off x="4775593" y="1604714"/>
            <a:ext cx="4021668" cy="4525963"/>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a:p>
            <a:pPr lvl="5"/>
            <a:r>
              <a:rPr lang="fr-FR" dirty="0" smtClean="0"/>
              <a:t>Sixième niveau</a:t>
            </a:r>
          </a:p>
          <a:p>
            <a:pPr lvl="6"/>
            <a:r>
              <a:rPr lang="fr-FR" dirty="0" smtClean="0"/>
              <a:t>Septième niveau</a:t>
            </a:r>
          </a:p>
          <a:p>
            <a:pPr lvl="4"/>
            <a:endParaRPr lang="fr-FR" dirty="0" smtClean="0"/>
          </a:p>
        </p:txBody>
      </p:sp>
      <p:sp>
        <p:nvSpPr>
          <p:cNvPr id="14" name="Espace réservé de la date 3"/>
          <p:cNvSpPr>
            <a:spLocks noGrp="1"/>
          </p:cNvSpPr>
          <p:nvPr>
            <p:ph type="dt" sz="half" idx="10"/>
          </p:nvPr>
        </p:nvSpPr>
        <p:spPr>
          <a:xfrm>
            <a:off x="6850985" y="6373045"/>
            <a:ext cx="2133600" cy="365125"/>
          </a:xfrm>
          <a:prstGeom prst="rect">
            <a:avLst/>
          </a:prstGeom>
        </p:spPr>
        <p:txBody>
          <a:bodyPr anchor="ctr"/>
          <a:lstStyle>
            <a:lvl1pPr algn="r">
              <a:defRPr sz="1100" b="1">
                <a:solidFill>
                  <a:srgbClr val="002554"/>
                </a:solidFill>
                <a:latin typeface="Open Sans"/>
                <a:cs typeface="Open Sans"/>
              </a:defRPr>
            </a:lvl1pPr>
          </a:lstStyle>
          <a:p>
            <a:fld id="{8A4AD5A5-B64C-FF47-B9A0-42947550F63D}" type="datetime3">
              <a:rPr lang="fr-FR" smtClean="0"/>
              <a:pPr/>
              <a:t>09.02.18</a:t>
            </a:fld>
            <a:endParaRPr lang="fr-FR" dirty="0"/>
          </a:p>
        </p:txBody>
      </p:sp>
      <p:sp>
        <p:nvSpPr>
          <p:cNvPr id="15" name="Espace réservé du numéro de diapositive 5"/>
          <p:cNvSpPr>
            <a:spLocks noGrp="1"/>
          </p:cNvSpPr>
          <p:nvPr>
            <p:ph type="sldNum" sz="quarter" idx="12"/>
          </p:nvPr>
        </p:nvSpPr>
        <p:spPr>
          <a:xfrm>
            <a:off x="6850985" y="6130677"/>
            <a:ext cx="2133600" cy="365125"/>
          </a:xfrm>
          <a:prstGeom prst="rect">
            <a:avLst/>
          </a:prstGeom>
        </p:spPr>
        <p:txBody>
          <a:bodyPr/>
          <a:lstStyle>
            <a:lvl1pPr algn="r">
              <a:defRPr sz="1100" b="1">
                <a:solidFill>
                  <a:srgbClr val="5BC5E7"/>
                </a:solidFill>
                <a:latin typeface="Open Sans"/>
                <a:cs typeface="Open Sans"/>
              </a:defRPr>
            </a:lvl1pPr>
          </a:lstStyle>
          <a:p>
            <a:fld id="{6A807C92-2C08-3A4C-A8CC-FE8FC927A160}" type="slidenum">
              <a:rPr lang="fr-FR" smtClean="0"/>
              <a:pPr/>
              <a:t>‹#›</a:t>
            </a:fld>
            <a:endParaRPr lang="fr-FR" dirty="0"/>
          </a:p>
        </p:txBody>
      </p:sp>
      <p:sp>
        <p:nvSpPr>
          <p:cNvPr id="16" name="Espace réservé du pied de page 4"/>
          <p:cNvSpPr>
            <a:spLocks noGrp="1"/>
          </p:cNvSpPr>
          <p:nvPr>
            <p:ph type="ftr" sz="quarter" idx="11"/>
          </p:nvPr>
        </p:nvSpPr>
        <p:spPr>
          <a:xfrm>
            <a:off x="400756" y="6384572"/>
            <a:ext cx="2895600" cy="365125"/>
          </a:xfrm>
          <a:prstGeom prst="rect">
            <a:avLst/>
          </a:prstGeom>
        </p:spPr>
        <p:txBody>
          <a:bodyPr anchor="ctr"/>
          <a:lstStyle>
            <a:lvl1pPr algn="l">
              <a:defRPr lang="fr-FR" sz="1100" b="1" kern="1200" dirty="0" smtClean="0">
                <a:solidFill>
                  <a:srgbClr val="002554"/>
                </a:solidFill>
                <a:latin typeface="Open Sans"/>
                <a:ea typeface="+mn-ea"/>
                <a:cs typeface="Open Sans"/>
              </a:defRPr>
            </a:lvl1pPr>
          </a:lstStyle>
          <a:p>
            <a:r>
              <a:rPr lang="fr-FR" dirty="0" smtClean="0"/>
              <a:t>TITRE PRÉSENTATION</a:t>
            </a:r>
            <a:endParaRPr lang="fr-FR" dirty="0"/>
          </a:p>
        </p:txBody>
      </p:sp>
      <p:sp>
        <p:nvSpPr>
          <p:cNvPr id="21"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2" name="Espace réservé du texte 11"/>
          <p:cNvSpPr>
            <a:spLocks noGrp="1"/>
          </p:cNvSpPr>
          <p:nvPr>
            <p:ph type="body" sz="quarter" idx="15" hasCustomPrompt="1"/>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fr-FR" dirty="0" smtClean="0"/>
              <a:t>Sous-titre</a:t>
            </a:r>
            <a:endParaRPr lang="fr-FR" dirty="0"/>
          </a:p>
        </p:txBody>
      </p:sp>
    </p:spTree>
    <p:extLst>
      <p:ext uri="{BB962C8B-B14F-4D97-AF65-F5344CB8AC3E}">
        <p14:creationId xmlns:p14="http://schemas.microsoft.com/office/powerpoint/2010/main" val="3136003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73556"/>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60" r:id="rId3"/>
    <p:sldLayoutId id="2147483661" r:id="rId4"/>
    <p:sldLayoutId id="2147483651" r:id="rId5"/>
    <p:sldLayoutId id="2147483652" r:id="rId6"/>
    <p:sldLayoutId id="2147483662" r:id="rId7"/>
    <p:sldLayoutId id="2147483663" r:id="rId8"/>
    <p:sldLayoutId id="2147483664" r:id="rId9"/>
    <p:sldLayoutId id="2147483666" r:id="rId10"/>
    <p:sldLayoutId id="2147483665" r:id="rId11"/>
    <p:sldLayoutId id="2147483672" r:id="rId12"/>
    <p:sldLayoutId id="2147483673" r:id="rId13"/>
    <p:sldLayoutId id="2147483667" r:id="rId14"/>
    <p:sldLayoutId id="2147483669" r:id="rId15"/>
    <p:sldLayoutId id="2147483670" r:id="rId16"/>
    <p:sldLayoutId id="2147483671" r:id="rId17"/>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0.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mailto:david.jestin@shom.fr" TargetMode="External"/><Relationship Id="rId2" Type="http://schemas.openxmlformats.org/officeDocument/2006/relationships/hyperlink" Target="mailto:dominique.carval@shom.fr" TargetMode="External"/><Relationship Id="rId1" Type="http://schemas.openxmlformats.org/officeDocument/2006/relationships/slideLayout" Target="../slideLayouts/slideLayout17.xml"/><Relationship Id="rId4" Type="http://schemas.openxmlformats.org/officeDocument/2006/relationships/hyperlink" Target="mailto:corine.lochet@shom.fr"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2"/>
          </p:nvPr>
        </p:nvSpPr>
        <p:spPr/>
      </p:sp>
      <p:sp>
        <p:nvSpPr>
          <p:cNvPr id="3" name="Sous-titre 2"/>
          <p:cNvSpPr>
            <a:spLocks noGrp="1"/>
          </p:cNvSpPr>
          <p:nvPr>
            <p:ph type="subTitle" idx="1"/>
          </p:nvPr>
        </p:nvSpPr>
        <p:spPr/>
        <p:txBody>
          <a:bodyPr>
            <a:normAutofit lnSpcReduction="10000"/>
          </a:bodyPr>
          <a:lstStyle/>
          <a:p>
            <a:endParaRPr lang="fr-FR" smtClean="0"/>
          </a:p>
          <a:p>
            <a:endParaRPr lang="fr-FR"/>
          </a:p>
          <a:p>
            <a:r>
              <a:rPr lang="fr-FR" smtClean="0"/>
              <a:t>EU MSP cross border projects</a:t>
            </a:r>
            <a:endParaRPr lang="fr-FR"/>
          </a:p>
        </p:txBody>
      </p:sp>
      <p:sp>
        <p:nvSpPr>
          <p:cNvPr id="4" name="Titre 3"/>
          <p:cNvSpPr>
            <a:spLocks noGrp="1"/>
          </p:cNvSpPr>
          <p:nvPr>
            <p:ph type="ctrTitle"/>
          </p:nvPr>
        </p:nvSpPr>
        <p:spPr/>
        <p:txBody>
          <a:bodyPr/>
          <a:lstStyle/>
          <a:p>
            <a:r>
              <a:rPr lang="fr-FR" smtClean="0"/>
              <a:t>Maritime Spatial Planning</a:t>
            </a:r>
            <a:endParaRPr lang="fr-FR"/>
          </a:p>
        </p:txBody>
      </p:sp>
      <p:sp>
        <p:nvSpPr>
          <p:cNvPr id="5" name="Espace réservé pour une image  4"/>
          <p:cNvSpPr>
            <a:spLocks noGrp="1"/>
          </p:cNvSpPr>
          <p:nvPr>
            <p:ph type="pic" sz="quarter" idx="11"/>
          </p:nvPr>
        </p:nvSpPr>
        <p:spPr/>
      </p:sp>
      <p:sp>
        <p:nvSpPr>
          <p:cNvPr id="6" name="ZoneTexte 5"/>
          <p:cNvSpPr txBox="1"/>
          <p:nvPr/>
        </p:nvSpPr>
        <p:spPr>
          <a:xfrm>
            <a:off x="3309256" y="6211669"/>
            <a:ext cx="5704115" cy="646331"/>
          </a:xfrm>
          <a:prstGeom prst="rect">
            <a:avLst/>
          </a:prstGeom>
          <a:noFill/>
        </p:spPr>
        <p:txBody>
          <a:bodyPr wrap="square" rtlCol="0">
            <a:spAutoFit/>
          </a:bodyPr>
          <a:lstStyle/>
          <a:p>
            <a:pPr algn="r"/>
            <a:r>
              <a:rPr lang="fr-FR" smtClean="0">
                <a:solidFill>
                  <a:srgbClr val="FFFFFF"/>
                </a:solidFill>
              </a:rPr>
              <a:t>IHO-EU netweork WG, 5th meeting </a:t>
            </a:r>
          </a:p>
          <a:p>
            <a:pPr algn="r"/>
            <a:r>
              <a:rPr lang="fr-FR" smtClean="0">
                <a:solidFill>
                  <a:srgbClr val="FFFFFF"/>
                </a:solidFill>
              </a:rPr>
              <a:t>27 September 2017</a:t>
            </a:r>
            <a:endParaRPr lang="fr-FR">
              <a:solidFill>
                <a:srgbClr val="FFFFFF"/>
              </a:solidFill>
            </a:endParaRPr>
          </a:p>
        </p:txBody>
      </p:sp>
    </p:spTree>
    <p:extLst>
      <p:ext uri="{BB962C8B-B14F-4D97-AF65-F5344CB8AC3E}">
        <p14:creationId xmlns:p14="http://schemas.microsoft.com/office/powerpoint/2010/main" val="3228636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3" name="Espace réservé pour une image  2"/>
          <p:cNvSpPr>
            <a:spLocks noGrp="1"/>
          </p:cNvSpPr>
          <p:nvPr>
            <p:ph type="pic" sz="quarter" idx="13"/>
          </p:nvPr>
        </p:nvSpPr>
        <p:spPr/>
      </p:sp>
      <p:pic>
        <p:nvPicPr>
          <p:cNvPr id="15" name="Espace réservé pour une image  14"/>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146" b="1146"/>
          <a:stretch>
            <a:fillRect/>
          </a:stretch>
        </p:blipFill>
        <p:spPr>
          <a:xfrm>
            <a:off x="641283" y="1182953"/>
            <a:ext cx="1185113" cy="633230"/>
          </a:xfrm>
        </p:spPr>
      </p:pic>
      <p:pic>
        <p:nvPicPr>
          <p:cNvPr id="16" name="Espace réservé du contenu 15"/>
          <p:cNvPicPr>
            <a:picLocks noGrp="1" noChangeAspect="1"/>
          </p:cNvPicPr>
          <p:nvPr>
            <p:ph sz="half" idx="18"/>
          </p:nvPr>
        </p:nvPicPr>
        <p:blipFill>
          <a:blip r:embed="rId3">
            <a:extLst>
              <a:ext uri="{28A0092B-C50C-407E-A947-70E740481C1C}">
                <a14:useLocalDpi xmlns:a14="http://schemas.microsoft.com/office/drawing/2010/main" val="0"/>
              </a:ext>
            </a:extLst>
          </a:blip>
          <a:stretch>
            <a:fillRect/>
          </a:stretch>
        </p:blipFill>
        <p:spPr>
          <a:xfrm>
            <a:off x="3058231" y="1764245"/>
            <a:ext cx="2105977" cy="2978089"/>
          </a:xfrm>
        </p:spPr>
      </p:pic>
      <p:sp>
        <p:nvSpPr>
          <p:cNvPr id="8" name="Espace réservé du numéro de diapositive 7"/>
          <p:cNvSpPr>
            <a:spLocks noGrp="1"/>
          </p:cNvSpPr>
          <p:nvPr>
            <p:ph type="sldNum" sz="quarter" idx="12"/>
          </p:nvPr>
        </p:nvSpPr>
        <p:spPr/>
        <p:txBody>
          <a:bodyPr/>
          <a:lstStyle/>
          <a:p>
            <a:fld id="{6A807C92-2C08-3A4C-A8CC-FE8FC927A160}" type="slidenum">
              <a:rPr lang="fr-FR" smtClean="0"/>
              <a:pPr/>
              <a:t>10</a:t>
            </a:fld>
            <a:endParaRPr lang="fr-FR" dirty="0"/>
          </a:p>
        </p:txBody>
      </p:sp>
      <p:sp>
        <p:nvSpPr>
          <p:cNvPr id="10" name="Titre 9"/>
          <p:cNvSpPr>
            <a:spLocks noGrp="1"/>
          </p:cNvSpPr>
          <p:nvPr>
            <p:ph type="title"/>
          </p:nvPr>
        </p:nvSpPr>
        <p:spPr/>
        <p:txBody>
          <a:bodyPr/>
          <a:lstStyle/>
          <a:p>
            <a:r>
              <a:rPr lang="fr-FR"/>
              <a:t>FUNDING MSP CROSS BORDER PROJECTS</a:t>
            </a:r>
          </a:p>
        </p:txBody>
      </p:sp>
      <p:sp>
        <p:nvSpPr>
          <p:cNvPr id="11" name="Espace réservé du texte 10"/>
          <p:cNvSpPr>
            <a:spLocks noGrp="1"/>
          </p:cNvSpPr>
          <p:nvPr>
            <p:ph type="body" sz="quarter" idx="15"/>
          </p:nvPr>
        </p:nvSpPr>
        <p:spPr/>
        <p:txBody>
          <a:bodyPr/>
          <a:lstStyle/>
          <a:p>
            <a:endParaRPr lang="fr-F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6" y="538618"/>
            <a:ext cx="932141" cy="619874"/>
          </a:xfrm>
          <a:prstGeom prst="rect">
            <a:avLst/>
          </a:prstGeom>
        </p:spPr>
      </p:pic>
      <p:pic>
        <p:nvPicPr>
          <p:cNvPr id="13" name="Espace réservé du contenu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4978" y="1402187"/>
            <a:ext cx="2350861" cy="539643"/>
          </a:xfrm>
          <a:prstGeom prst="rect">
            <a:avLst/>
          </a:prstGeom>
          <a:noFill/>
          <a:ln>
            <a:no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15716"/>
            <a:ext cx="1681206" cy="267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7" descr="C:\Users\rjarno\Downloads\VisualIdentity_SIMNORA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847" y="1162659"/>
            <a:ext cx="1979386" cy="53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6233" y="2057799"/>
            <a:ext cx="3088352" cy="206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oneTexte 22"/>
          <p:cNvSpPr txBox="1"/>
          <p:nvPr/>
        </p:nvSpPr>
        <p:spPr>
          <a:xfrm>
            <a:off x="29327" y="6611779"/>
            <a:ext cx="9142412" cy="246221"/>
          </a:xfrm>
          <a:prstGeom prst="rect">
            <a:avLst/>
          </a:prstGeom>
          <a:noFill/>
        </p:spPr>
        <p:txBody>
          <a:bodyPr wrap="square" rtlCol="0">
            <a:spAutoFit/>
          </a:bodyPr>
          <a:lstStyle/>
          <a:p>
            <a:r>
              <a:rPr lang="fr-FR" sz="1000" smtClean="0"/>
              <a:t>* The projects areas are represented without prejudice to maritime claims of sovereignty or jurisdiction of the countries</a:t>
            </a:r>
            <a:endParaRPr lang="fr-FR" sz="1000"/>
          </a:p>
        </p:txBody>
      </p:sp>
      <p:sp>
        <p:nvSpPr>
          <p:cNvPr id="25" name="ZoneTexte 24"/>
          <p:cNvSpPr txBox="1"/>
          <p:nvPr/>
        </p:nvSpPr>
        <p:spPr>
          <a:xfrm>
            <a:off x="400756" y="4737101"/>
            <a:ext cx="1666169" cy="369332"/>
          </a:xfrm>
          <a:prstGeom prst="rect">
            <a:avLst/>
          </a:prstGeom>
          <a:noFill/>
        </p:spPr>
        <p:txBody>
          <a:bodyPr wrap="square" rtlCol="0">
            <a:spAutoFit/>
          </a:bodyPr>
          <a:lstStyle/>
          <a:p>
            <a:r>
              <a:rPr lang="fr-FR" smtClean="0"/>
              <a:t>Celtic Seas</a:t>
            </a:r>
            <a:endParaRPr lang="fr-FR"/>
          </a:p>
        </p:txBody>
      </p:sp>
      <p:sp>
        <p:nvSpPr>
          <p:cNvPr id="28" name="ZoneTexte 27"/>
          <p:cNvSpPr txBox="1"/>
          <p:nvPr/>
        </p:nvSpPr>
        <p:spPr>
          <a:xfrm>
            <a:off x="3169592" y="4742334"/>
            <a:ext cx="1905001" cy="369332"/>
          </a:xfrm>
          <a:prstGeom prst="rect">
            <a:avLst/>
          </a:prstGeom>
          <a:noFill/>
        </p:spPr>
        <p:txBody>
          <a:bodyPr wrap="square" rtlCol="0">
            <a:spAutoFit/>
          </a:bodyPr>
          <a:lstStyle/>
          <a:p>
            <a:r>
              <a:rPr lang="fr-FR" smtClean="0"/>
              <a:t>Northern Atlantic</a:t>
            </a:r>
            <a:endParaRPr lang="fr-FR"/>
          </a:p>
        </p:txBody>
      </p:sp>
      <p:sp>
        <p:nvSpPr>
          <p:cNvPr id="29" name="ZoneTexte 28"/>
          <p:cNvSpPr txBox="1"/>
          <p:nvPr/>
        </p:nvSpPr>
        <p:spPr>
          <a:xfrm>
            <a:off x="6323511" y="4220848"/>
            <a:ext cx="2480457" cy="369332"/>
          </a:xfrm>
          <a:prstGeom prst="rect">
            <a:avLst/>
          </a:prstGeom>
          <a:noFill/>
        </p:spPr>
        <p:txBody>
          <a:bodyPr wrap="square" rtlCol="0">
            <a:spAutoFit/>
          </a:bodyPr>
          <a:lstStyle/>
          <a:p>
            <a:r>
              <a:rPr lang="fr-FR" smtClean="0"/>
              <a:t>Western Mediterranean</a:t>
            </a:r>
            <a:endParaRPr lang="fr-FR"/>
          </a:p>
        </p:txBody>
      </p:sp>
      <p:sp>
        <p:nvSpPr>
          <p:cNvPr id="30" name="Espace réservé du contenu 5"/>
          <p:cNvSpPr txBox="1">
            <a:spLocks/>
          </p:cNvSpPr>
          <p:nvPr/>
        </p:nvSpPr>
        <p:spPr>
          <a:xfrm>
            <a:off x="400756" y="5120947"/>
            <a:ext cx="2250554" cy="980317"/>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0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9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fr-FR" sz="1200" b="0" smtClean="0">
                <a:solidFill>
                  <a:srgbClr val="002554"/>
                </a:solidFill>
              </a:rPr>
              <a:t>2016–2017</a:t>
            </a:r>
          </a:p>
          <a:p>
            <a:r>
              <a:rPr lang="fr-FR" sz="1200" b="0" smtClean="0">
                <a:solidFill>
                  <a:srgbClr val="002554"/>
                </a:solidFill>
              </a:rPr>
              <a:t>Coordination : UCC (Irlande)</a:t>
            </a:r>
            <a:endParaRPr lang="fr-FR" sz="1200" b="0" dirty="0">
              <a:solidFill>
                <a:srgbClr val="002554"/>
              </a:solidFill>
            </a:endParaRPr>
          </a:p>
        </p:txBody>
      </p:sp>
      <p:sp>
        <p:nvSpPr>
          <p:cNvPr id="26" name="Rectangle 25"/>
          <p:cNvSpPr/>
          <p:nvPr/>
        </p:nvSpPr>
        <p:spPr>
          <a:xfrm>
            <a:off x="3169592" y="5170115"/>
            <a:ext cx="4572000" cy="646331"/>
          </a:xfrm>
          <a:prstGeom prst="rect">
            <a:avLst/>
          </a:prstGeom>
        </p:spPr>
        <p:txBody>
          <a:bodyPr>
            <a:spAutoFit/>
          </a:bodyPr>
          <a:lstStyle/>
          <a:p>
            <a:r>
              <a:rPr lang="fr-FR" sz="1200" smtClean="0">
                <a:solidFill>
                  <a:srgbClr val="002554"/>
                </a:solidFill>
                <a:latin typeface="Open Sans" panose="020B0606030504020204" pitchFamily="34" charset="0"/>
                <a:ea typeface="Open Sans" panose="020B0606030504020204" pitchFamily="34" charset="0"/>
                <a:cs typeface="Open Sans" panose="020B0606030504020204" pitchFamily="34" charset="0"/>
              </a:rPr>
              <a:t>2017 –2018</a:t>
            </a:r>
            <a:endParaRPr lang="fr-FR" sz="1200">
              <a:solidFill>
                <a:srgbClr val="002554"/>
              </a:solidFill>
              <a:latin typeface="Open Sans" panose="020B0606030504020204" pitchFamily="34" charset="0"/>
              <a:ea typeface="Open Sans" panose="020B0606030504020204" pitchFamily="34" charset="0"/>
              <a:cs typeface="Open Sans" panose="020B0606030504020204" pitchFamily="34" charset="0"/>
            </a:endParaRPr>
          </a:p>
          <a:p>
            <a:endParaRPr lang="fr-FR" sz="1200" smtClean="0">
              <a:solidFill>
                <a:srgbClr val="002554"/>
              </a:solidFill>
              <a:latin typeface="Open Sans" panose="020B0606030504020204" pitchFamily="34" charset="0"/>
              <a:ea typeface="Open Sans" panose="020B0606030504020204" pitchFamily="34" charset="0"/>
              <a:cs typeface="Open Sans" panose="020B0606030504020204" pitchFamily="34" charset="0"/>
            </a:endParaRPr>
          </a:p>
          <a:p>
            <a:r>
              <a:rPr lang="fr-FR" sz="1200" smtClean="0">
                <a:solidFill>
                  <a:srgbClr val="002554"/>
                </a:solidFill>
                <a:latin typeface="Open Sans" panose="020B0606030504020204" pitchFamily="34" charset="0"/>
                <a:ea typeface="Open Sans" panose="020B0606030504020204" pitchFamily="34" charset="0"/>
                <a:cs typeface="Open Sans" panose="020B0606030504020204" pitchFamily="34" charset="0"/>
              </a:rPr>
              <a:t>Coordination </a:t>
            </a:r>
            <a:r>
              <a:rPr lang="fr-FR" sz="1200">
                <a:solidFill>
                  <a:srgbClr val="002554"/>
                </a:solidFill>
                <a:latin typeface="Open Sans" panose="020B0606030504020204" pitchFamily="34" charset="0"/>
                <a:ea typeface="Open Sans" panose="020B0606030504020204" pitchFamily="34" charset="0"/>
                <a:cs typeface="Open Sans" panose="020B0606030504020204" pitchFamily="34" charset="0"/>
              </a:rPr>
              <a:t>: </a:t>
            </a:r>
            <a:r>
              <a:rPr lang="fr-FR" sz="1200" smtClean="0">
                <a:solidFill>
                  <a:srgbClr val="002554"/>
                </a:solidFill>
                <a:latin typeface="Open Sans" panose="020B0606030504020204" pitchFamily="34" charset="0"/>
                <a:ea typeface="Open Sans" panose="020B0606030504020204" pitchFamily="34" charset="0"/>
                <a:cs typeface="Open Sans" panose="020B0606030504020204" pitchFamily="34" charset="0"/>
              </a:rPr>
              <a:t>Shom (France)</a:t>
            </a:r>
            <a:endParaRPr lang="fr-FR" sz="1200" dirty="0">
              <a:solidFill>
                <a:srgbClr val="00255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Espace réservé du contenu 5"/>
          <p:cNvSpPr txBox="1">
            <a:spLocks/>
          </p:cNvSpPr>
          <p:nvPr/>
        </p:nvSpPr>
        <p:spPr>
          <a:xfrm>
            <a:off x="6323511" y="4662634"/>
            <a:ext cx="4021668" cy="1152526"/>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0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9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fr-FR" sz="1200" b="0" smtClean="0">
                <a:solidFill>
                  <a:srgbClr val="002554"/>
                </a:solidFill>
              </a:rPr>
              <a:t>2017 – 2018</a:t>
            </a:r>
          </a:p>
          <a:p>
            <a:r>
              <a:rPr lang="fr-FR" sz="1200" b="0" smtClean="0">
                <a:solidFill>
                  <a:srgbClr val="002554"/>
                </a:solidFill>
              </a:rPr>
              <a:t>Coordination : Shom ( France)</a:t>
            </a:r>
            <a:endParaRPr lang="fr-FR" sz="1200" b="0" dirty="0">
              <a:solidFill>
                <a:srgbClr val="002554"/>
              </a:solidFill>
            </a:endParaRPr>
          </a:p>
        </p:txBody>
      </p:sp>
      <p:sp>
        <p:nvSpPr>
          <p:cNvPr id="21" name="ZoneTexte 20"/>
          <p:cNvSpPr txBox="1"/>
          <p:nvPr/>
        </p:nvSpPr>
        <p:spPr>
          <a:xfrm>
            <a:off x="503387" y="6101264"/>
            <a:ext cx="9142412" cy="369332"/>
          </a:xfrm>
          <a:prstGeom prst="rect">
            <a:avLst/>
          </a:prstGeom>
          <a:noFill/>
        </p:spPr>
        <p:txBody>
          <a:bodyPr wrap="square" rtlCol="0">
            <a:spAutoFit/>
          </a:bodyPr>
          <a:lstStyle/>
          <a:p>
            <a:r>
              <a:rPr lang="fr-FR" smtClean="0"/>
              <a:t>2018 – 2019 : SEANSE in the Channel and North Sea, Netherland coordination</a:t>
            </a:r>
            <a:endParaRPr lang="fr-FR"/>
          </a:p>
        </p:txBody>
      </p:sp>
    </p:spTree>
    <p:extLst>
      <p:ext uri="{BB962C8B-B14F-4D97-AF65-F5344CB8AC3E}">
        <p14:creationId xmlns:p14="http://schemas.microsoft.com/office/powerpoint/2010/main" val="2344552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 name="Gruppieren 173"/>
          <p:cNvGrpSpPr>
            <a:grpSpLocks noChangeAspect="1"/>
          </p:cNvGrpSpPr>
          <p:nvPr/>
        </p:nvGrpSpPr>
        <p:grpSpPr>
          <a:xfrm>
            <a:off x="6264127" y="9328"/>
            <a:ext cx="3318607" cy="3137789"/>
            <a:chOff x="944563" y="-1588"/>
            <a:chExt cx="7254875" cy="6859588"/>
          </a:xfrm>
          <a:gradFill>
            <a:gsLst>
              <a:gs pos="0">
                <a:srgbClr val="D5ECFD">
                  <a:shade val="30000"/>
                  <a:satMod val="115000"/>
                </a:srgbClr>
              </a:gs>
              <a:gs pos="14000">
                <a:srgbClr val="D5ECFD">
                  <a:shade val="67500"/>
                  <a:satMod val="115000"/>
                </a:srgbClr>
              </a:gs>
              <a:gs pos="100000">
                <a:srgbClr val="D5ECFD">
                  <a:shade val="100000"/>
                  <a:satMod val="115000"/>
                </a:srgbClr>
              </a:gs>
            </a:gsLst>
            <a:lin ang="16200000" scaled="1"/>
          </a:gradFill>
          <a:effectLst>
            <a:outerShdw blurRad="40005" dist="22860" dir="5400000" algn="ctr" rotWithShape="0">
              <a:srgbClr val="000000">
                <a:alpha val="35000"/>
              </a:srgbClr>
            </a:outerShdw>
          </a:effectLst>
        </p:grpSpPr>
        <p:sp>
          <p:nvSpPr>
            <p:cNvPr id="292" name="Freeform 5"/>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3" name="Freeform 6"/>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4" name="Freeform 7"/>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5" name="Freeform 8"/>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6" name="Freeform 9"/>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7" name="Freeform 10"/>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8" name="Freeform 11"/>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9" name="Line 12"/>
            <p:cNvSpPr>
              <a:spLocks noChangeShapeType="1"/>
            </p:cNvSpPr>
            <p:nvPr/>
          </p:nvSpPr>
          <p:spPr bwMode="auto">
            <a:xfrm>
              <a:off x="4122738" y="482282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0" name="Line 13"/>
            <p:cNvSpPr>
              <a:spLocks noChangeShapeType="1"/>
            </p:cNvSpPr>
            <p:nvPr/>
          </p:nvSpPr>
          <p:spPr bwMode="auto">
            <a:xfrm>
              <a:off x="4122738" y="482282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1" name="Freeform 14"/>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2" name="Freeform 15"/>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3" name="Freeform 16"/>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4" name="Freeform 17"/>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5" name="Freeform 18"/>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6" name="Freeform 19"/>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7" name="Freeform 20"/>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8" name="Freeform 21"/>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9" name="Freeform 22"/>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0" name="Freeform 23"/>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1" name="Freeform 24"/>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2" name="Freeform 25"/>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3" name="Freeform 26"/>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4" name="Freeform 27"/>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5" name="Freeform 28"/>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6" name="Freeform 29"/>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7" name="Freeform 30"/>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8" name="Freeform 31"/>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9" name="Freeform 32"/>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0" name="Freeform 33"/>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1" name="Freeform 34"/>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2" name="Freeform 35"/>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3" name="Freeform 36"/>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4" name="Freeform 37"/>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5" name="Freeform 38"/>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6" name="Freeform 39"/>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7" name="Freeform 40"/>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8" name="Freeform 41"/>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9" name="Freeform 42"/>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0" name="Freeform 43"/>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1" name="Freeform 44"/>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2" name="Freeform 45"/>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3" name="Freeform 46"/>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4" name="Freeform 47"/>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5" name="Freeform 48"/>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6" name="Freeform 49"/>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7" name="Freeform 50"/>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8" name="Freeform 51"/>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9" name="Freeform 52"/>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0" name="Freeform 53"/>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1" name="Freeform 54"/>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2" name="Freeform 55"/>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3" name="Freeform 56"/>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4" name="Freeform 57"/>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5" name="Freeform 58"/>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6" name="Freeform 59"/>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7" name="Freeform 60"/>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8" name="Freeform 61"/>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9" name="Freeform 62"/>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0" name="Freeform 63"/>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1" name="Freeform 64"/>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2" name="Freeform 65"/>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3" name="Freeform 66"/>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4" name="Freeform 67"/>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5" name="Freeform 68"/>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6" name="Freeform 69"/>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7" name="Freeform 70"/>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8" name="Freeform 71"/>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9" name="Freeform 72"/>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0" name="Freeform 73"/>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1" name="Freeform 74"/>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2" name="Freeform 75"/>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3" name="Freeform 76"/>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4" name="Freeform 77"/>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5" name="Freeform 78"/>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6" name="Freeform 79"/>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7" name="Freeform 80"/>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8" name="Freeform 81"/>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9" name="Freeform 82"/>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0" name="Freeform 83"/>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1" name="Freeform 84"/>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2" name="Freeform 85"/>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3" name="Freeform 86"/>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4" name="Line 87"/>
            <p:cNvSpPr>
              <a:spLocks noChangeShapeType="1"/>
            </p:cNvSpPr>
            <p:nvPr/>
          </p:nvSpPr>
          <p:spPr bwMode="auto">
            <a:xfrm>
              <a:off x="2644775" y="345757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5" name="Line 88"/>
            <p:cNvSpPr>
              <a:spLocks noChangeShapeType="1"/>
            </p:cNvSpPr>
            <p:nvPr/>
          </p:nvSpPr>
          <p:spPr bwMode="auto">
            <a:xfrm>
              <a:off x="2644775" y="345757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6" name="Freeform 89"/>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7" name="Freeform 90"/>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8" name="Freeform 91"/>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9" name="Freeform 92"/>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2554"/>
                </a:solidFill>
                <a:effectLst/>
                <a:uLnTx/>
                <a:uFillTx/>
              </a:endParaRPr>
            </a:p>
          </p:txBody>
        </p:sp>
        <p:sp>
          <p:nvSpPr>
            <p:cNvPr id="380" name="Freeform 93"/>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1" name="Freeform 94"/>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2" name="Freeform 95"/>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solidFill>
              <a:srgbClr val="053487"/>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3" name="Freeform 96"/>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solidFill>
              <a:srgbClr val="053487"/>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4" name="Freeform 97"/>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5" name="Freeform 98"/>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6" name="Freeform 99"/>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7" name="Freeform 100"/>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8" name="Freeform 101"/>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9" name="Freeform 102"/>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0" name="Freeform 103"/>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1" name="Freeform 104"/>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2" name="Freeform 105"/>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3" name="Freeform 106"/>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4" name="Freeform 107"/>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i="0" u="none" strike="noStrike" kern="0" cap="none" spc="0" normalizeH="0" baseline="0" noProof="0" dirty="0">
                <a:ln>
                  <a:noFill/>
                </a:ln>
                <a:solidFill>
                  <a:sysClr val="windowText" lastClr="000000"/>
                </a:solidFill>
                <a:effectLst/>
                <a:uLnTx/>
                <a:uFillTx/>
              </a:endParaRPr>
            </a:p>
          </p:txBody>
        </p:sp>
        <p:sp>
          <p:nvSpPr>
            <p:cNvPr id="395" name="Freeform 108"/>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6" name="Freeform 109"/>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7" name="Freeform 110"/>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8" name="Freeform 111"/>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9" name="Freeform 112"/>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0" name="Freeform 113"/>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1" name="Freeform 114"/>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2" name="Freeform 115"/>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3" name="Freeform 116"/>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4" name="Freeform 117"/>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5" name="Freeform 118"/>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6" name="Freeform 119"/>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7" name="Line 120"/>
            <p:cNvSpPr>
              <a:spLocks noChangeShapeType="1"/>
            </p:cNvSpPr>
            <p:nvPr/>
          </p:nvSpPr>
          <p:spPr bwMode="auto">
            <a:xfrm>
              <a:off x="4346575" y="40005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8" name="Line 121"/>
            <p:cNvSpPr>
              <a:spLocks noChangeShapeType="1"/>
            </p:cNvSpPr>
            <p:nvPr/>
          </p:nvSpPr>
          <p:spPr bwMode="auto">
            <a:xfrm>
              <a:off x="4346575" y="40005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9" name="Line 122"/>
            <p:cNvSpPr>
              <a:spLocks noChangeShapeType="1"/>
            </p:cNvSpPr>
            <p:nvPr/>
          </p:nvSpPr>
          <p:spPr bwMode="auto">
            <a:xfrm>
              <a:off x="4306888" y="39497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0" name="Line 123"/>
            <p:cNvSpPr>
              <a:spLocks noChangeShapeType="1"/>
            </p:cNvSpPr>
            <p:nvPr/>
          </p:nvSpPr>
          <p:spPr bwMode="auto">
            <a:xfrm>
              <a:off x="4306888" y="39497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1" name="Freeform 124"/>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2" name="Freeform 125"/>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3" name="Freeform 126"/>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4" name="Freeform 127"/>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5" name="Freeform 128"/>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6" name="Freeform 129"/>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7" name="Freeform 130"/>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8" name="Freeform 131"/>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9" name="Freeform 132"/>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0" name="Freeform 133"/>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1" name="Freeform 134"/>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2" name="Freeform 135"/>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3" name="Freeform 136"/>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4" name="Freeform 137"/>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5" name="Freeform 138"/>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6" name="Freeform 139"/>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sp>
        <p:nvSpPr>
          <p:cNvPr id="284" name="Espace réservé du contenu 5"/>
          <p:cNvSpPr txBox="1">
            <a:spLocks/>
          </p:cNvSpPr>
          <p:nvPr/>
        </p:nvSpPr>
        <p:spPr>
          <a:xfrm>
            <a:off x="170734" y="1107760"/>
            <a:ext cx="6375210" cy="5488598"/>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0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9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fr-FR" sz="2000" smtClean="0">
                <a:solidFill>
                  <a:srgbClr val="053487"/>
                </a:solidFill>
              </a:rPr>
              <a:t>Partnership built on public bodies involved in the MSP implementation process</a:t>
            </a:r>
          </a:p>
          <a:p>
            <a:pPr marL="449263" lvl="2" indent="-187325"/>
            <a:r>
              <a:rPr lang="fr-FR" sz="1800" smtClean="0">
                <a:solidFill>
                  <a:srgbClr val="053487"/>
                </a:solidFill>
              </a:rPr>
              <a:t>States operators</a:t>
            </a:r>
          </a:p>
          <a:p>
            <a:pPr marL="449263" lvl="2" indent="-187325"/>
            <a:r>
              <a:rPr lang="fr-FR" sz="1800" smtClean="0">
                <a:solidFill>
                  <a:srgbClr val="053487"/>
                </a:solidFill>
              </a:rPr>
              <a:t>Universities</a:t>
            </a:r>
          </a:p>
          <a:p>
            <a:pPr marL="449263" lvl="2" indent="-187325"/>
            <a:r>
              <a:rPr lang="fr-FR" sz="1800" smtClean="0">
                <a:solidFill>
                  <a:srgbClr val="053487"/>
                </a:solidFill>
              </a:rPr>
              <a:t>International organisations (UNEP, CRPM)</a:t>
            </a:r>
          </a:p>
          <a:p>
            <a:pPr marL="285750" indent="-285750">
              <a:buFontTx/>
              <a:buChar char="-"/>
            </a:pPr>
            <a:endParaRPr lang="fr-FR" smtClean="0">
              <a:solidFill>
                <a:srgbClr val="053487"/>
              </a:solidFill>
            </a:endParaRPr>
          </a:p>
          <a:p>
            <a:r>
              <a:rPr lang="fr-FR" sz="2000" smtClean="0">
                <a:solidFill>
                  <a:srgbClr val="053487"/>
                </a:solidFill>
              </a:rPr>
              <a:t>National  MSP competent authorities involved </a:t>
            </a:r>
          </a:p>
          <a:p>
            <a:pPr marL="449263" lvl="2" indent="-187325"/>
            <a:r>
              <a:rPr lang="fr-FR" sz="1800" smtClean="0">
                <a:solidFill>
                  <a:srgbClr val="053487"/>
                </a:solidFill>
              </a:rPr>
              <a:t>Either directly in the partnership </a:t>
            </a:r>
          </a:p>
          <a:p>
            <a:pPr marL="449263" lvl="2" indent="-187325"/>
            <a:r>
              <a:rPr lang="fr-FR" sz="1800" smtClean="0">
                <a:solidFill>
                  <a:srgbClr val="053487"/>
                </a:solidFill>
              </a:rPr>
              <a:t>or at the level of the Steering Commitee</a:t>
            </a:r>
            <a:endParaRPr lang="fr-FR" sz="1800" dirty="0" smtClean="0">
              <a:solidFill>
                <a:srgbClr val="053487"/>
              </a:solidFill>
            </a:endParaRPr>
          </a:p>
          <a:p>
            <a:pPr marL="285750" indent="-285750">
              <a:buFontTx/>
              <a:buChar char="-"/>
            </a:pPr>
            <a:endParaRPr lang="fr-FR" dirty="0" smtClean="0"/>
          </a:p>
          <a:p>
            <a:endParaRPr lang="fr-FR" dirty="0"/>
          </a:p>
        </p:txBody>
      </p:sp>
      <p:sp>
        <p:nvSpPr>
          <p:cNvPr id="2" name="Espace réservé pour une image  1"/>
          <p:cNvSpPr>
            <a:spLocks noGrp="1"/>
          </p:cNvSpPr>
          <p:nvPr>
            <p:ph type="pic" sz="quarter" idx="14"/>
          </p:nvPr>
        </p:nvSpPr>
        <p:spPr/>
      </p:sp>
      <p:sp>
        <p:nvSpPr>
          <p:cNvPr id="3" name="Espace réservé pour une image  2"/>
          <p:cNvSpPr>
            <a:spLocks noGrp="1"/>
          </p:cNvSpPr>
          <p:nvPr>
            <p:ph type="pic" sz="quarter" idx="13"/>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11</a:t>
            </a:fld>
            <a:endParaRPr lang="fr-FR" dirty="0"/>
          </a:p>
        </p:txBody>
      </p:sp>
      <p:sp>
        <p:nvSpPr>
          <p:cNvPr id="10" name="Titre 9"/>
          <p:cNvSpPr>
            <a:spLocks noGrp="1"/>
          </p:cNvSpPr>
          <p:nvPr>
            <p:ph type="title"/>
          </p:nvPr>
        </p:nvSpPr>
        <p:spPr/>
        <p:txBody>
          <a:bodyPr/>
          <a:lstStyle/>
          <a:p>
            <a:r>
              <a:rPr lang="fr-FR" smtClean="0"/>
              <a:t>CROSS BRODER PROJECTS PARTNERSHIP</a:t>
            </a:r>
            <a:endParaRPr lang="fr-FR" dirty="0"/>
          </a:p>
        </p:txBody>
      </p:sp>
      <p:sp>
        <p:nvSpPr>
          <p:cNvPr id="4" name="Espace réservé du texte 3"/>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3636120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1" name="Gruppieren 173"/>
          <p:cNvGrpSpPr>
            <a:grpSpLocks noChangeAspect="1"/>
          </p:cNvGrpSpPr>
          <p:nvPr/>
        </p:nvGrpSpPr>
        <p:grpSpPr>
          <a:xfrm>
            <a:off x="6264127" y="9328"/>
            <a:ext cx="3318607" cy="3137789"/>
            <a:chOff x="944563" y="-1588"/>
            <a:chExt cx="7254875" cy="6859588"/>
          </a:xfrm>
          <a:gradFill>
            <a:gsLst>
              <a:gs pos="0">
                <a:srgbClr val="D5ECFD">
                  <a:shade val="30000"/>
                  <a:satMod val="115000"/>
                </a:srgbClr>
              </a:gs>
              <a:gs pos="14000">
                <a:srgbClr val="D5ECFD">
                  <a:shade val="67500"/>
                  <a:satMod val="115000"/>
                </a:srgbClr>
              </a:gs>
              <a:gs pos="100000">
                <a:srgbClr val="D5ECFD">
                  <a:shade val="100000"/>
                  <a:satMod val="115000"/>
                </a:srgbClr>
              </a:gs>
            </a:gsLst>
            <a:lin ang="16200000" scaled="1"/>
          </a:gradFill>
          <a:effectLst>
            <a:outerShdw blurRad="40005" dist="22860" dir="5400000" algn="ctr" rotWithShape="0">
              <a:srgbClr val="000000">
                <a:alpha val="35000"/>
              </a:srgbClr>
            </a:outerShdw>
          </a:effectLst>
        </p:grpSpPr>
        <p:sp>
          <p:nvSpPr>
            <p:cNvPr id="292" name="Freeform 5"/>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3" name="Freeform 6"/>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4" name="Freeform 7"/>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5" name="Freeform 8"/>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6" name="Freeform 9"/>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7" name="Freeform 10"/>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8" name="Freeform 11"/>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9" name="Line 12"/>
            <p:cNvSpPr>
              <a:spLocks noChangeShapeType="1"/>
            </p:cNvSpPr>
            <p:nvPr/>
          </p:nvSpPr>
          <p:spPr bwMode="auto">
            <a:xfrm>
              <a:off x="4122738" y="482282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0" name="Line 13"/>
            <p:cNvSpPr>
              <a:spLocks noChangeShapeType="1"/>
            </p:cNvSpPr>
            <p:nvPr/>
          </p:nvSpPr>
          <p:spPr bwMode="auto">
            <a:xfrm>
              <a:off x="4122738" y="482282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1" name="Freeform 14"/>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2" name="Freeform 15"/>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3" name="Freeform 16"/>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4" name="Freeform 17"/>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5" name="Freeform 18"/>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6" name="Freeform 19"/>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7" name="Freeform 20"/>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solidFill>
              <a:schemeClr val="bg1">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8" name="Freeform 21"/>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9" name="Freeform 22"/>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0" name="Freeform 23"/>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1" name="Freeform 24"/>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2" name="Freeform 25"/>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3" name="Freeform 26"/>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4" name="Freeform 27"/>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5" name="Freeform 28"/>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6" name="Freeform 29"/>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7" name="Freeform 30"/>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8" name="Freeform 31"/>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19" name="Freeform 32"/>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0" name="Freeform 33"/>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1" name="Freeform 34"/>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2" name="Freeform 35"/>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3" name="Freeform 36"/>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4" name="Freeform 37"/>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5" name="Freeform 38"/>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6" name="Freeform 39"/>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7" name="Freeform 40"/>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8" name="Freeform 41"/>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29" name="Freeform 42"/>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0" name="Freeform 43"/>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1" name="Freeform 44"/>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2" name="Freeform 45"/>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3" name="Freeform 46"/>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4" name="Freeform 47"/>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5" name="Freeform 48"/>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6" name="Freeform 49"/>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7" name="Freeform 50"/>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8" name="Freeform 51"/>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39" name="Freeform 52"/>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0" name="Freeform 53"/>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1" name="Freeform 54"/>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2" name="Freeform 55"/>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3" name="Freeform 56"/>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4" name="Freeform 57"/>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5" name="Freeform 58"/>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6" name="Freeform 59"/>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7" name="Freeform 60"/>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8" name="Freeform 61"/>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49" name="Freeform 62"/>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0" name="Freeform 63"/>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1" name="Freeform 64"/>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2" name="Freeform 65"/>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3" name="Freeform 66"/>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4" name="Freeform 67"/>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5" name="Freeform 68"/>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6" name="Freeform 69"/>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7" name="Freeform 70"/>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8" name="Freeform 71"/>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59" name="Freeform 72"/>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0" name="Freeform 73"/>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1" name="Freeform 74"/>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2" name="Freeform 75"/>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3" name="Freeform 76"/>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4" name="Freeform 77"/>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5" name="Freeform 78"/>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6" name="Freeform 79"/>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7" name="Freeform 80"/>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8" name="Freeform 81"/>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69" name="Freeform 82"/>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0" name="Freeform 83"/>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1" name="Freeform 84"/>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2" name="Freeform 85"/>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3" name="Freeform 86"/>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4" name="Line 87"/>
            <p:cNvSpPr>
              <a:spLocks noChangeShapeType="1"/>
            </p:cNvSpPr>
            <p:nvPr/>
          </p:nvSpPr>
          <p:spPr bwMode="auto">
            <a:xfrm>
              <a:off x="2644775" y="345757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5" name="Line 88"/>
            <p:cNvSpPr>
              <a:spLocks noChangeShapeType="1"/>
            </p:cNvSpPr>
            <p:nvPr/>
          </p:nvSpPr>
          <p:spPr bwMode="auto">
            <a:xfrm>
              <a:off x="2644775" y="3457575"/>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6" name="Freeform 89"/>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7" name="Freeform 90"/>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8" name="Freeform 91"/>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79" name="Freeform 92"/>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2554"/>
                </a:solidFill>
                <a:effectLst/>
                <a:uLnTx/>
                <a:uFillTx/>
              </a:endParaRPr>
            </a:p>
          </p:txBody>
        </p:sp>
        <p:sp>
          <p:nvSpPr>
            <p:cNvPr id="380" name="Freeform 93"/>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1" name="Freeform 94"/>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solidFill>
              <a:srgbClr val="C0C0C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2" name="Freeform 95"/>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solidFill>
              <a:srgbClr val="053487"/>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3" name="Freeform 96"/>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solidFill>
              <a:srgbClr val="053487"/>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4" name="Freeform 97"/>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5" name="Freeform 98"/>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6" name="Freeform 99"/>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7" name="Freeform 100"/>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8" name="Freeform 101"/>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89" name="Freeform 102"/>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0" name="Freeform 103"/>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1" name="Freeform 104"/>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2" name="Freeform 105"/>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3" name="Freeform 106"/>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4" name="Freeform 107"/>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i="0" u="none" strike="noStrike" kern="0" cap="none" spc="0" normalizeH="0" baseline="0" noProof="0" dirty="0">
                <a:ln>
                  <a:noFill/>
                </a:ln>
                <a:solidFill>
                  <a:sysClr val="windowText" lastClr="000000"/>
                </a:solidFill>
                <a:effectLst/>
                <a:uLnTx/>
                <a:uFillTx/>
              </a:endParaRPr>
            </a:p>
          </p:txBody>
        </p:sp>
        <p:sp>
          <p:nvSpPr>
            <p:cNvPr id="395" name="Freeform 108"/>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6" name="Freeform 109"/>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7" name="Freeform 110"/>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8" name="Freeform 111"/>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99" name="Freeform 112"/>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0" name="Freeform 113"/>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1" name="Freeform 114"/>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2" name="Freeform 115"/>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3" name="Freeform 116"/>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4" name="Freeform 117"/>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5" name="Freeform 118"/>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6" name="Freeform 119"/>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7" name="Line 120"/>
            <p:cNvSpPr>
              <a:spLocks noChangeShapeType="1"/>
            </p:cNvSpPr>
            <p:nvPr/>
          </p:nvSpPr>
          <p:spPr bwMode="auto">
            <a:xfrm>
              <a:off x="4346575" y="40005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8" name="Line 121"/>
            <p:cNvSpPr>
              <a:spLocks noChangeShapeType="1"/>
            </p:cNvSpPr>
            <p:nvPr/>
          </p:nvSpPr>
          <p:spPr bwMode="auto">
            <a:xfrm>
              <a:off x="4346575" y="40005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09" name="Line 122"/>
            <p:cNvSpPr>
              <a:spLocks noChangeShapeType="1"/>
            </p:cNvSpPr>
            <p:nvPr/>
          </p:nvSpPr>
          <p:spPr bwMode="auto">
            <a:xfrm>
              <a:off x="4306888" y="39497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0" name="Line 123"/>
            <p:cNvSpPr>
              <a:spLocks noChangeShapeType="1"/>
            </p:cNvSpPr>
            <p:nvPr/>
          </p:nvSpPr>
          <p:spPr bwMode="auto">
            <a:xfrm>
              <a:off x="4306888" y="3949700"/>
              <a:ext cx="1588" cy="1588"/>
            </a:xfrm>
            <a:prstGeom prst="line">
              <a:avLst/>
            </a:pr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1" name="Freeform 124"/>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2" name="Freeform 125"/>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3" name="Freeform 126"/>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4" name="Freeform 127"/>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5" name="Freeform 128"/>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6" name="Freeform 129"/>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7" name="Freeform 130"/>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8" name="Freeform 131"/>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19" name="Freeform 132"/>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0" name="Freeform 133"/>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1" name="Freeform 134"/>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2" name="Freeform 135"/>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3" name="Freeform 136"/>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4" name="Freeform 137"/>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5" name="Freeform 138"/>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solidFill>
              <a:schemeClr val="bg2">
                <a:lumMod val="75000"/>
              </a:scheme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426" name="Freeform 139"/>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rgbClr val="D5ECFD">
                <a:lumMod val="25000"/>
              </a:srgbClr>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sp>
        <p:nvSpPr>
          <p:cNvPr id="12" name="Ellipse 11"/>
          <p:cNvSpPr/>
          <p:nvPr/>
        </p:nvSpPr>
        <p:spPr>
          <a:xfrm>
            <a:off x="6545944" y="4911462"/>
            <a:ext cx="962780" cy="766390"/>
          </a:xfrm>
          <a:prstGeom prst="ellipse">
            <a:avLst/>
          </a:prstGeom>
          <a:solidFill>
            <a:srgbClr val="FFFF99"/>
          </a:solidFill>
          <a:ln w="19050">
            <a:solidFill>
              <a:srgbClr val="0025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rot="21357577">
            <a:off x="4284234" y="3608478"/>
            <a:ext cx="3948128" cy="3252299"/>
          </a:xfrm>
          <a:prstGeom prst="ellipse">
            <a:avLst/>
          </a:prstGeom>
          <a:noFill/>
          <a:ln w="28575">
            <a:solidFill>
              <a:srgbClr val="0542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4" name="Espace réservé du contenu 5"/>
          <p:cNvSpPr txBox="1">
            <a:spLocks/>
          </p:cNvSpPr>
          <p:nvPr/>
        </p:nvSpPr>
        <p:spPr>
          <a:xfrm>
            <a:off x="170734" y="1107760"/>
            <a:ext cx="6375210" cy="5488598"/>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0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9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fr-FR" sz="2000" smtClean="0">
                <a:solidFill>
                  <a:srgbClr val="053487"/>
                </a:solidFill>
              </a:rPr>
              <a:t>Partnership built on public bodies involved in the MSP implementation process</a:t>
            </a:r>
          </a:p>
          <a:p>
            <a:pPr marL="449263" lvl="2" indent="-187325"/>
            <a:r>
              <a:rPr lang="fr-FR" sz="1800" smtClean="0">
                <a:solidFill>
                  <a:srgbClr val="053487"/>
                </a:solidFill>
              </a:rPr>
              <a:t>States operators</a:t>
            </a:r>
          </a:p>
          <a:p>
            <a:pPr marL="449263" lvl="2" indent="-187325"/>
            <a:r>
              <a:rPr lang="fr-FR" sz="1800" smtClean="0">
                <a:solidFill>
                  <a:srgbClr val="053487"/>
                </a:solidFill>
              </a:rPr>
              <a:t>Universities</a:t>
            </a:r>
          </a:p>
          <a:p>
            <a:pPr marL="449263" lvl="2" indent="-187325"/>
            <a:r>
              <a:rPr lang="fr-FR" sz="1800" smtClean="0">
                <a:solidFill>
                  <a:srgbClr val="053487"/>
                </a:solidFill>
              </a:rPr>
              <a:t>International organisations (UNEP, CRPM)</a:t>
            </a:r>
          </a:p>
          <a:p>
            <a:pPr marL="285750" indent="-285750">
              <a:buFontTx/>
              <a:buChar char="-"/>
            </a:pPr>
            <a:endParaRPr lang="fr-FR" smtClean="0">
              <a:solidFill>
                <a:srgbClr val="053487"/>
              </a:solidFill>
            </a:endParaRPr>
          </a:p>
          <a:p>
            <a:r>
              <a:rPr lang="fr-FR" sz="2000" smtClean="0">
                <a:solidFill>
                  <a:srgbClr val="053487"/>
                </a:solidFill>
              </a:rPr>
              <a:t>National  MSP competent authorities involved </a:t>
            </a:r>
          </a:p>
          <a:p>
            <a:pPr marL="449263" lvl="2" indent="-187325"/>
            <a:r>
              <a:rPr lang="fr-FR" sz="1800" smtClean="0">
                <a:solidFill>
                  <a:srgbClr val="053487"/>
                </a:solidFill>
              </a:rPr>
              <a:t>Either directly in the partnership </a:t>
            </a:r>
          </a:p>
          <a:p>
            <a:pPr marL="449263" lvl="2" indent="-187325"/>
            <a:r>
              <a:rPr lang="fr-FR" sz="1800" smtClean="0">
                <a:solidFill>
                  <a:srgbClr val="053487"/>
                </a:solidFill>
              </a:rPr>
              <a:t>or at the level of the Steering Commitee</a:t>
            </a:r>
            <a:endParaRPr lang="fr-FR" sz="1800" dirty="0" smtClean="0">
              <a:solidFill>
                <a:srgbClr val="053487"/>
              </a:solidFill>
            </a:endParaRPr>
          </a:p>
          <a:p>
            <a:pPr marL="285750" indent="-285750">
              <a:buFontTx/>
              <a:buChar char="-"/>
            </a:pPr>
            <a:endParaRPr lang="fr-FR" dirty="0" smtClean="0"/>
          </a:p>
          <a:p>
            <a:endParaRPr lang="fr-FR" dirty="0"/>
          </a:p>
        </p:txBody>
      </p:sp>
      <p:sp>
        <p:nvSpPr>
          <p:cNvPr id="2" name="Espace réservé pour une image  1"/>
          <p:cNvSpPr>
            <a:spLocks noGrp="1"/>
          </p:cNvSpPr>
          <p:nvPr>
            <p:ph type="pic" sz="quarter" idx="14"/>
          </p:nvPr>
        </p:nvSpPr>
        <p:spPr/>
      </p:sp>
      <p:sp>
        <p:nvSpPr>
          <p:cNvPr id="3" name="Espace réservé pour une image  2"/>
          <p:cNvSpPr>
            <a:spLocks noGrp="1"/>
          </p:cNvSpPr>
          <p:nvPr>
            <p:ph type="pic" sz="quarter" idx="13"/>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12</a:t>
            </a:fld>
            <a:endParaRPr lang="fr-FR" dirty="0"/>
          </a:p>
        </p:txBody>
      </p:sp>
      <p:sp>
        <p:nvSpPr>
          <p:cNvPr id="10" name="Titre 9"/>
          <p:cNvSpPr>
            <a:spLocks noGrp="1"/>
          </p:cNvSpPr>
          <p:nvPr>
            <p:ph type="title"/>
          </p:nvPr>
        </p:nvSpPr>
        <p:spPr/>
        <p:txBody>
          <a:bodyPr/>
          <a:lstStyle/>
          <a:p>
            <a:r>
              <a:rPr lang="fr-FR" smtClean="0"/>
              <a:t>CROSS BRODER PROJECTS PARTNERSHIP</a:t>
            </a:r>
            <a:endParaRPr lang="fr-FR" dirty="0"/>
          </a:p>
        </p:txBody>
      </p:sp>
      <p:sp>
        <p:nvSpPr>
          <p:cNvPr id="4" name="Espace réservé du texte 3"/>
          <p:cNvSpPr>
            <a:spLocks noGrp="1"/>
          </p:cNvSpPr>
          <p:nvPr>
            <p:ph type="body" sz="quarter" idx="15"/>
          </p:nvPr>
        </p:nvSpPr>
        <p:spPr/>
        <p:txBody>
          <a:bodyPr/>
          <a:lstStyle/>
          <a:p>
            <a:endParaRPr lang="fr-FR"/>
          </a:p>
        </p:txBody>
      </p:sp>
      <p:sp>
        <p:nvSpPr>
          <p:cNvPr id="285" name="ZoneTexte 284"/>
          <p:cNvSpPr txBox="1"/>
          <p:nvPr/>
        </p:nvSpPr>
        <p:spPr>
          <a:xfrm>
            <a:off x="246742" y="4669630"/>
            <a:ext cx="3294742" cy="1600438"/>
          </a:xfrm>
          <a:prstGeom prst="rect">
            <a:avLst/>
          </a:prstGeom>
          <a:solidFill>
            <a:srgbClr val="FFFF99"/>
          </a:solidFill>
        </p:spPr>
        <p:txBody>
          <a:bodyPr wrap="square" rtlCol="0">
            <a:spAutoFit/>
          </a:bodyPr>
          <a:lstStyle/>
          <a:p>
            <a:r>
              <a:rPr lang="fr-FR" sz="2000" b="1" smtClean="0">
                <a:solidFill>
                  <a:srgbClr val="053487"/>
                </a:solidFill>
              </a:rPr>
              <a:t>&gt;&gt;   Strong interactions needed with MSP national authorities, ministries and coordinating authorities</a:t>
            </a:r>
          </a:p>
          <a:p>
            <a:endParaRPr lang="fr-FR"/>
          </a:p>
        </p:txBody>
      </p:sp>
      <p:pic>
        <p:nvPicPr>
          <p:cNvPr id="28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527" y="3419988"/>
            <a:ext cx="1060439" cy="165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687" y="4791404"/>
            <a:ext cx="2190936" cy="886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518" y="5926658"/>
            <a:ext cx="1962426" cy="51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759" y="5926658"/>
            <a:ext cx="1529666" cy="58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299" y="3946053"/>
            <a:ext cx="2500850" cy="461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6258541" y="4911462"/>
            <a:ext cx="1838494" cy="646331"/>
          </a:xfrm>
          <a:prstGeom prst="rect">
            <a:avLst/>
          </a:prstGeom>
          <a:noFill/>
        </p:spPr>
        <p:txBody>
          <a:bodyPr wrap="square" rtlCol="0">
            <a:spAutoFit/>
          </a:bodyPr>
          <a:lstStyle/>
          <a:p>
            <a:r>
              <a:rPr lang="fr-FR" b="1" smtClean="0"/>
              <a:t>Interministerial Committee</a:t>
            </a:r>
            <a:endParaRPr lang="fr-FR" b="1"/>
          </a:p>
        </p:txBody>
      </p:sp>
      <p:sp>
        <p:nvSpPr>
          <p:cNvPr id="13" name="Flèche droite 12"/>
          <p:cNvSpPr/>
          <p:nvPr/>
        </p:nvSpPr>
        <p:spPr>
          <a:xfrm rot="3619554">
            <a:off x="6083954" y="4428284"/>
            <a:ext cx="684458" cy="467589"/>
          </a:xfrm>
          <a:prstGeom prst="rightArrow">
            <a:avLst/>
          </a:prstGeom>
          <a:solidFill>
            <a:srgbClr val="FFFF99"/>
          </a:solidFill>
          <a:ln>
            <a:solidFill>
              <a:srgbClr val="0542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7" name="Flèche droite 426"/>
          <p:cNvSpPr/>
          <p:nvPr/>
        </p:nvSpPr>
        <p:spPr>
          <a:xfrm rot="18582599">
            <a:off x="4715704" y="4474200"/>
            <a:ext cx="484902" cy="390860"/>
          </a:xfrm>
          <a:prstGeom prst="rightArrow">
            <a:avLst/>
          </a:prstGeom>
          <a:solidFill>
            <a:srgbClr val="FFFF99"/>
          </a:solidFill>
          <a:ln>
            <a:solidFill>
              <a:srgbClr val="0542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8985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004" y="5327224"/>
            <a:ext cx="2349176" cy="149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13</a:t>
            </a:fld>
            <a:endParaRPr lang="fr-FR" dirty="0"/>
          </a:p>
        </p:txBody>
      </p:sp>
      <p:sp>
        <p:nvSpPr>
          <p:cNvPr id="10" name="Titre 9"/>
          <p:cNvSpPr>
            <a:spLocks noGrp="1"/>
          </p:cNvSpPr>
          <p:nvPr>
            <p:ph type="title"/>
          </p:nvPr>
        </p:nvSpPr>
        <p:spPr/>
        <p:txBody>
          <a:bodyPr/>
          <a:lstStyle/>
          <a:p>
            <a:r>
              <a:rPr lang="fr-FR"/>
              <a:t>FUNDING MSP CROSS BORDER PROJECTS</a:t>
            </a:r>
          </a:p>
        </p:txBody>
      </p:sp>
      <p:sp>
        <p:nvSpPr>
          <p:cNvPr id="25" name="ZoneTexte 24"/>
          <p:cNvSpPr txBox="1"/>
          <p:nvPr/>
        </p:nvSpPr>
        <p:spPr>
          <a:xfrm>
            <a:off x="88936" y="1056150"/>
            <a:ext cx="6935978" cy="4093428"/>
          </a:xfrm>
          <a:prstGeom prst="rect">
            <a:avLst/>
          </a:prstGeom>
          <a:noFill/>
        </p:spPr>
        <p:txBody>
          <a:bodyPr wrap="square" rtlCol="0">
            <a:spAutoFit/>
          </a:bodyPr>
          <a:lstStyle/>
          <a:p>
            <a:r>
              <a:rPr lang="fr-FR" sz="2000" b="1" smtClean="0">
                <a:solidFill>
                  <a:srgbClr val="0070C0"/>
                </a:solidFill>
              </a:rPr>
              <a:t>1.Initial evaluation </a:t>
            </a:r>
            <a:r>
              <a:rPr lang="fr-FR" sz="2000" smtClean="0"/>
              <a:t>of the project area (legal framework and policies, environment, uses and activities, transboundary issues)</a:t>
            </a:r>
          </a:p>
          <a:p>
            <a:endParaRPr lang="fr-FR" sz="2000" smtClean="0"/>
          </a:p>
          <a:p>
            <a:r>
              <a:rPr lang="fr-FR" sz="2000" b="1" smtClean="0">
                <a:solidFill>
                  <a:srgbClr val="0070C0"/>
                </a:solidFill>
              </a:rPr>
              <a:t>2.Studies/tools</a:t>
            </a:r>
            <a:endParaRPr lang="fr-FR" sz="2000" smtClean="0"/>
          </a:p>
          <a:p>
            <a:r>
              <a:rPr lang="fr-FR" sz="2000"/>
              <a:t>	</a:t>
            </a:r>
            <a:r>
              <a:rPr lang="fr-FR" sz="2000" smtClean="0"/>
              <a:t>- Methodologies to establish plans</a:t>
            </a:r>
          </a:p>
          <a:p>
            <a:r>
              <a:rPr lang="fr-FR" sz="2000"/>
              <a:t>	</a:t>
            </a:r>
            <a:r>
              <a:rPr lang="fr-FR" sz="2000" smtClean="0"/>
              <a:t>- Ospar/Barcelona convention in MSP process</a:t>
            </a:r>
          </a:p>
          <a:p>
            <a:r>
              <a:rPr lang="fr-FR" sz="2000"/>
              <a:t>	</a:t>
            </a:r>
            <a:r>
              <a:rPr lang="fr-FR" sz="2000" smtClean="0"/>
              <a:t>- Transboundary issues integration in MSP process</a:t>
            </a:r>
          </a:p>
          <a:p>
            <a:r>
              <a:rPr lang="fr-FR" sz="2000" smtClean="0"/>
              <a:t>	- Spatial demands and scenarios</a:t>
            </a:r>
          </a:p>
          <a:p>
            <a:r>
              <a:rPr lang="fr-FR" sz="2000"/>
              <a:t>	</a:t>
            </a:r>
            <a:r>
              <a:rPr lang="fr-FR" sz="2000" smtClean="0"/>
              <a:t>- Stakeholder engagement </a:t>
            </a:r>
          </a:p>
          <a:p>
            <a:r>
              <a:rPr lang="fr-FR" sz="2000" smtClean="0"/>
              <a:t>	</a:t>
            </a:r>
            <a:r>
              <a:rPr lang="fr-FR" sz="2000" b="1" smtClean="0"/>
              <a:t>- Data requirements for MSP  </a:t>
            </a:r>
          </a:p>
          <a:p>
            <a:endParaRPr lang="fr-FR" sz="2000" b="1" smtClean="0">
              <a:solidFill>
                <a:srgbClr val="0070C0"/>
              </a:solidFill>
            </a:endParaRPr>
          </a:p>
          <a:p>
            <a:r>
              <a:rPr lang="fr-FR" sz="2000" b="1" smtClean="0">
                <a:solidFill>
                  <a:srgbClr val="0070C0"/>
                </a:solidFill>
              </a:rPr>
              <a:t>3.Case studies</a:t>
            </a:r>
            <a:endParaRPr lang="fr-FR" sz="2000"/>
          </a:p>
          <a:p>
            <a:r>
              <a:rPr lang="fr-FR" sz="2000" smtClean="0"/>
              <a:t>	- focus on sites where to apply /test the studies/tools</a:t>
            </a:r>
            <a:endParaRPr lang="fr-FR" sz="2000"/>
          </a:p>
        </p:txBody>
      </p:sp>
      <p:sp>
        <p:nvSpPr>
          <p:cNvPr id="13" name="ZoneTexte 12"/>
          <p:cNvSpPr txBox="1"/>
          <p:nvPr/>
        </p:nvSpPr>
        <p:spPr>
          <a:xfrm>
            <a:off x="312069" y="5327224"/>
            <a:ext cx="3324225" cy="400110"/>
          </a:xfrm>
          <a:prstGeom prst="rect">
            <a:avLst/>
          </a:prstGeom>
          <a:noFill/>
        </p:spPr>
        <p:txBody>
          <a:bodyPr wrap="square" rtlCol="0">
            <a:spAutoFit/>
          </a:bodyPr>
          <a:lstStyle/>
          <a:p>
            <a:r>
              <a:rPr lang="fr-FR" sz="2000" b="1" smtClean="0">
                <a:solidFill>
                  <a:srgbClr val="0070C0"/>
                </a:solidFill>
              </a:rPr>
              <a:t>Results</a:t>
            </a:r>
            <a:endParaRPr lang="fr-FR" sz="2000" b="1">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765" y="5149578"/>
            <a:ext cx="1466850" cy="136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 name="ZoneTexte 153"/>
          <p:cNvSpPr txBox="1"/>
          <p:nvPr/>
        </p:nvSpPr>
        <p:spPr>
          <a:xfrm>
            <a:off x="1589" y="5609472"/>
            <a:ext cx="5267098" cy="1323439"/>
          </a:xfrm>
          <a:prstGeom prst="rect">
            <a:avLst/>
          </a:prstGeom>
          <a:noFill/>
        </p:spPr>
        <p:txBody>
          <a:bodyPr wrap="square" rtlCol="0">
            <a:spAutoFit/>
          </a:bodyPr>
          <a:lstStyle/>
          <a:p>
            <a:pPr marL="285750" indent="-285750">
              <a:buFont typeface="Arial" panose="020B0604020202020204" pitchFamily="34" charset="0"/>
              <a:buChar char="•"/>
            </a:pPr>
            <a:r>
              <a:rPr lang="fr-FR" sz="2000" smtClean="0"/>
              <a:t>Reports, methodologies,</a:t>
            </a:r>
            <a:r>
              <a:rPr lang="fr-FR" sz="2000"/>
              <a:t> </a:t>
            </a:r>
            <a:r>
              <a:rPr lang="fr-FR" sz="2000" smtClean="0"/>
              <a:t>tools, recommandations</a:t>
            </a:r>
          </a:p>
          <a:p>
            <a:pPr marL="285750" indent="-285750">
              <a:buFont typeface="Arial" panose="020B0604020202020204" pitchFamily="34" charset="0"/>
              <a:buChar char="•"/>
            </a:pPr>
            <a:r>
              <a:rPr lang="fr-FR" sz="2000" smtClean="0"/>
              <a:t>Stakeholders network building , including cross border networks of national authorities</a:t>
            </a:r>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278" y="3643382"/>
            <a:ext cx="1233487" cy="60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space réservé du texte 16"/>
          <p:cNvSpPr>
            <a:spLocks noGrp="1"/>
          </p:cNvSpPr>
          <p:nvPr>
            <p:ph type="body" sz="quarter" idx="15"/>
          </p:nvPr>
        </p:nvSpPr>
        <p:spPr/>
        <p:txBody>
          <a:bodyPr/>
          <a:lstStyle/>
          <a:p>
            <a:r>
              <a:rPr lang="fr-FR" smtClean="0"/>
              <a:t>STRUCTURE</a:t>
            </a:r>
            <a:endParaRPr lang="fr-FR"/>
          </a:p>
        </p:txBody>
      </p:sp>
    </p:spTree>
    <p:extLst>
      <p:ext uri="{BB962C8B-B14F-4D97-AF65-F5344CB8AC3E}">
        <p14:creationId xmlns:p14="http://schemas.microsoft.com/office/powerpoint/2010/main" val="2522327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43" y="1189314"/>
            <a:ext cx="4131967" cy="2596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14</a:t>
            </a:fld>
            <a:endParaRPr lang="fr-FR" dirty="0"/>
          </a:p>
        </p:txBody>
      </p:sp>
      <p:sp>
        <p:nvSpPr>
          <p:cNvPr id="10" name="Titre 9"/>
          <p:cNvSpPr>
            <a:spLocks noGrp="1"/>
          </p:cNvSpPr>
          <p:nvPr>
            <p:ph type="title"/>
          </p:nvPr>
        </p:nvSpPr>
        <p:spPr/>
        <p:txBody>
          <a:bodyPr/>
          <a:lstStyle/>
          <a:p>
            <a:r>
              <a:rPr lang="fr-FR" smtClean="0"/>
              <a:t>DATA REQUIREMENTS FOR MSP IN A TRANSBOUNDARY CONTEXT</a:t>
            </a:r>
            <a:endParaRPr lang="fr-FR"/>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3" y="1398061"/>
            <a:ext cx="1862141" cy="33794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71433" y="4594935"/>
            <a:ext cx="5807096" cy="2523768"/>
          </a:xfrm>
          <a:prstGeom prst="rect">
            <a:avLst/>
          </a:prstGeom>
          <a:noFill/>
        </p:spPr>
        <p:txBody>
          <a:bodyPr wrap="square" rtlCol="0">
            <a:spAutoFit/>
          </a:bodyPr>
          <a:lstStyle/>
          <a:p>
            <a:endParaRPr lang="fr-FR" sz="2000" b="1">
              <a:solidFill>
                <a:srgbClr val="053487"/>
              </a:solidFill>
            </a:endParaRPr>
          </a:p>
          <a:p>
            <a:pPr marL="342900" indent="-342900">
              <a:buFont typeface="Arial" panose="020B0604020202020204" pitchFamily="34" charset="0"/>
              <a:buChar char="•"/>
            </a:pPr>
            <a:r>
              <a:rPr lang="fr-FR" sz="2000" b="1" smtClean="0">
                <a:solidFill>
                  <a:srgbClr val="053487"/>
                </a:solidFill>
              </a:rPr>
              <a:t>Support access to and use of data in a transboundary context</a:t>
            </a:r>
          </a:p>
          <a:p>
            <a:pPr marL="342900" indent="-342900">
              <a:buFont typeface="Arial" panose="020B0604020202020204" pitchFamily="34" charset="0"/>
              <a:buChar char="•"/>
            </a:pPr>
            <a:r>
              <a:rPr lang="fr-FR" sz="2000" b="1" smtClean="0">
                <a:solidFill>
                  <a:srgbClr val="053487"/>
                </a:solidFill>
              </a:rPr>
              <a:t>Identify needs and gaps related to data and portals interoperability</a:t>
            </a:r>
          </a:p>
          <a:p>
            <a:pPr marL="342900" indent="-342900">
              <a:buFont typeface="Arial" panose="020B0604020202020204" pitchFamily="34" charset="0"/>
              <a:buChar char="•"/>
            </a:pPr>
            <a:r>
              <a:rPr lang="fr-FR" sz="2000" b="1" smtClean="0">
                <a:solidFill>
                  <a:srgbClr val="053487"/>
                </a:solidFill>
              </a:rPr>
              <a:t>Locks and initiate to address the needs and gaps in cooperation with the Task Group on Data</a:t>
            </a:r>
            <a:endParaRPr lang="fr-FR" sz="2000" b="1">
              <a:solidFill>
                <a:srgbClr val="053487"/>
              </a:solidFill>
            </a:endParaRPr>
          </a:p>
          <a:p>
            <a:endParaRPr lang="fr-FR"/>
          </a:p>
        </p:txBody>
      </p:sp>
      <p:sp>
        <p:nvSpPr>
          <p:cNvPr id="7" name="Espace réservé du texte 6"/>
          <p:cNvSpPr>
            <a:spLocks noGrp="1"/>
          </p:cNvSpPr>
          <p:nvPr>
            <p:ph type="body" sz="quarter" idx="15"/>
          </p:nvPr>
        </p:nvSpPr>
        <p:spPr/>
        <p:txBody>
          <a:bodyPr/>
          <a:lstStyle/>
          <a:p>
            <a:endParaRPr lang="fr-FR"/>
          </a:p>
        </p:txBody>
      </p:sp>
      <p:sp>
        <p:nvSpPr>
          <p:cNvPr id="11" name="ZoneTexte 10"/>
          <p:cNvSpPr txBox="1"/>
          <p:nvPr/>
        </p:nvSpPr>
        <p:spPr>
          <a:xfrm>
            <a:off x="2288297" y="4356613"/>
            <a:ext cx="2931886" cy="400110"/>
          </a:xfrm>
          <a:prstGeom prst="rect">
            <a:avLst/>
          </a:prstGeom>
          <a:noFill/>
        </p:spPr>
        <p:txBody>
          <a:bodyPr wrap="square" rtlCol="0">
            <a:spAutoFit/>
          </a:bodyPr>
          <a:lstStyle/>
          <a:p>
            <a:r>
              <a:rPr lang="fr-FR" sz="2000" b="1" smtClean="0">
                <a:solidFill>
                  <a:srgbClr val="053487"/>
                </a:solidFill>
              </a:rPr>
              <a:t>Objectives:</a:t>
            </a:r>
            <a:endParaRPr lang="fr-FR" sz="2000" b="1">
              <a:solidFill>
                <a:srgbClr val="053487"/>
              </a:solidFill>
            </a:endParaRPr>
          </a:p>
        </p:txBody>
      </p:sp>
    </p:spTree>
    <p:extLst>
      <p:ext uri="{BB962C8B-B14F-4D97-AF65-F5344CB8AC3E}">
        <p14:creationId xmlns:p14="http://schemas.microsoft.com/office/powerpoint/2010/main" val="367210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43" y="1189314"/>
            <a:ext cx="4131967" cy="2596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15</a:t>
            </a:fld>
            <a:endParaRPr lang="fr-FR" dirty="0"/>
          </a:p>
        </p:txBody>
      </p:sp>
      <p:sp>
        <p:nvSpPr>
          <p:cNvPr id="10" name="Titre 9"/>
          <p:cNvSpPr>
            <a:spLocks noGrp="1"/>
          </p:cNvSpPr>
          <p:nvPr>
            <p:ph type="title"/>
          </p:nvPr>
        </p:nvSpPr>
        <p:spPr/>
        <p:txBody>
          <a:bodyPr/>
          <a:lstStyle/>
          <a:p>
            <a:r>
              <a:rPr lang="fr-FR" smtClean="0"/>
              <a:t>DATA REQUIREMENTS FOR MSP IN A TRANSBOUNDARY CONTEXT</a:t>
            </a:r>
            <a:endParaRPr lang="fr-FR"/>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3" y="1398061"/>
            <a:ext cx="1862141" cy="33794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71433" y="4594935"/>
            <a:ext cx="5807096" cy="2523768"/>
          </a:xfrm>
          <a:prstGeom prst="rect">
            <a:avLst/>
          </a:prstGeom>
          <a:noFill/>
        </p:spPr>
        <p:txBody>
          <a:bodyPr wrap="square" rtlCol="0">
            <a:spAutoFit/>
          </a:bodyPr>
          <a:lstStyle/>
          <a:p>
            <a:endParaRPr lang="fr-FR" sz="2000" b="1">
              <a:solidFill>
                <a:srgbClr val="053487"/>
              </a:solidFill>
            </a:endParaRPr>
          </a:p>
          <a:p>
            <a:pPr marL="342900" indent="-342900">
              <a:buFont typeface="Arial" panose="020B0604020202020204" pitchFamily="34" charset="0"/>
              <a:buChar char="•"/>
            </a:pPr>
            <a:r>
              <a:rPr lang="fr-FR" sz="2000" b="1" smtClean="0">
                <a:solidFill>
                  <a:srgbClr val="053487"/>
                </a:solidFill>
              </a:rPr>
              <a:t>Support access to and use of data in a transboundary context</a:t>
            </a:r>
          </a:p>
          <a:p>
            <a:pPr marL="342900" indent="-342900">
              <a:buFont typeface="Arial" panose="020B0604020202020204" pitchFamily="34" charset="0"/>
              <a:buChar char="•"/>
            </a:pPr>
            <a:r>
              <a:rPr lang="fr-FR" sz="2000" b="1" smtClean="0">
                <a:solidFill>
                  <a:srgbClr val="053487"/>
                </a:solidFill>
              </a:rPr>
              <a:t>Identify needs and gaps related to data and portals interoperability</a:t>
            </a:r>
          </a:p>
          <a:p>
            <a:pPr marL="342900" indent="-342900">
              <a:buFont typeface="Arial" panose="020B0604020202020204" pitchFamily="34" charset="0"/>
              <a:buChar char="•"/>
            </a:pPr>
            <a:r>
              <a:rPr lang="fr-FR" sz="2000" b="1" smtClean="0">
                <a:solidFill>
                  <a:srgbClr val="053487"/>
                </a:solidFill>
              </a:rPr>
              <a:t>Locks and initiate to address the needs and gaps in cooperation with the Task Group on Data</a:t>
            </a:r>
            <a:endParaRPr lang="fr-FR" sz="2000" b="1">
              <a:solidFill>
                <a:srgbClr val="053487"/>
              </a:solidFill>
            </a:endParaRPr>
          </a:p>
          <a:p>
            <a:endParaRPr lang="fr-F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826" y="1576922"/>
            <a:ext cx="14001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077472" y="1207590"/>
            <a:ext cx="2324100" cy="369332"/>
          </a:xfrm>
          <a:prstGeom prst="rect">
            <a:avLst/>
          </a:prstGeom>
          <a:noFill/>
        </p:spPr>
        <p:txBody>
          <a:bodyPr wrap="square" rtlCol="0">
            <a:spAutoFit/>
          </a:bodyPr>
          <a:lstStyle/>
          <a:p>
            <a:r>
              <a:rPr lang="fr-FR" smtClean="0"/>
              <a:t>TASK GROUP ON DATA</a:t>
            </a:r>
            <a:endParaRPr lang="fr-F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000" y="2858805"/>
            <a:ext cx="3862304" cy="221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space réservé du texte 6"/>
          <p:cNvSpPr>
            <a:spLocks noGrp="1"/>
          </p:cNvSpPr>
          <p:nvPr>
            <p:ph type="body" sz="quarter" idx="15"/>
          </p:nvPr>
        </p:nvSpPr>
        <p:spPr/>
        <p:txBody>
          <a:bodyPr/>
          <a:lstStyle/>
          <a:p>
            <a:endParaRPr lang="fr-FR"/>
          </a:p>
        </p:txBody>
      </p:sp>
      <p:sp>
        <p:nvSpPr>
          <p:cNvPr id="11" name="ZoneTexte 10"/>
          <p:cNvSpPr txBox="1"/>
          <p:nvPr/>
        </p:nvSpPr>
        <p:spPr>
          <a:xfrm>
            <a:off x="2288297" y="4356613"/>
            <a:ext cx="2931886" cy="400110"/>
          </a:xfrm>
          <a:prstGeom prst="rect">
            <a:avLst/>
          </a:prstGeom>
          <a:noFill/>
        </p:spPr>
        <p:txBody>
          <a:bodyPr wrap="square" rtlCol="0">
            <a:spAutoFit/>
          </a:bodyPr>
          <a:lstStyle/>
          <a:p>
            <a:r>
              <a:rPr lang="fr-FR" sz="2000" b="1" smtClean="0">
                <a:solidFill>
                  <a:srgbClr val="053487"/>
                </a:solidFill>
              </a:rPr>
              <a:t>Objectives:</a:t>
            </a:r>
            <a:endParaRPr lang="fr-FR" sz="2000" b="1">
              <a:solidFill>
                <a:srgbClr val="053487"/>
              </a:solidFill>
            </a:endParaRPr>
          </a:p>
        </p:txBody>
      </p:sp>
      <p:sp>
        <p:nvSpPr>
          <p:cNvPr id="12" name="ZoneTexte 11"/>
          <p:cNvSpPr txBox="1"/>
          <p:nvPr/>
        </p:nvSpPr>
        <p:spPr>
          <a:xfrm>
            <a:off x="5878528" y="5226784"/>
            <a:ext cx="3106057" cy="1631216"/>
          </a:xfrm>
          <a:prstGeom prst="rect">
            <a:avLst/>
          </a:prstGeom>
          <a:noFill/>
        </p:spPr>
        <p:txBody>
          <a:bodyPr wrap="square" rtlCol="0">
            <a:spAutoFit/>
          </a:bodyPr>
          <a:lstStyle/>
          <a:p>
            <a:r>
              <a:rPr lang="fr-FR" sz="2000" b="1" smtClean="0"/>
              <a:t>Partners, MSP operators, planning authorities, GIS, data and portal experts, observers (hydrographic offices, …)</a:t>
            </a:r>
            <a:endParaRPr lang="fr-FR" sz="2000" b="1"/>
          </a:p>
        </p:txBody>
      </p:sp>
    </p:spTree>
    <p:extLst>
      <p:ext uri="{BB962C8B-B14F-4D97-AF65-F5344CB8AC3E}">
        <p14:creationId xmlns:p14="http://schemas.microsoft.com/office/powerpoint/2010/main" val="951526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99771" y="1843314"/>
            <a:ext cx="2786743" cy="290286"/>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4165600" y="1596571"/>
            <a:ext cx="2351314" cy="246743"/>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16</a:t>
            </a:fld>
            <a:endParaRPr lang="fr-FR" dirty="0"/>
          </a:p>
        </p:txBody>
      </p:sp>
      <p:sp>
        <p:nvSpPr>
          <p:cNvPr id="10" name="Titre 9"/>
          <p:cNvSpPr>
            <a:spLocks noGrp="1"/>
          </p:cNvSpPr>
          <p:nvPr>
            <p:ph type="title"/>
          </p:nvPr>
        </p:nvSpPr>
        <p:spPr/>
        <p:txBody>
          <a:bodyPr/>
          <a:lstStyle/>
          <a:p>
            <a:r>
              <a:rPr lang="fr-FR" smtClean="0"/>
              <a:t>DATA REQUIREMENTS FOR MSP IN A TRANSBOUNDARY CONTEXT</a:t>
            </a:r>
            <a:endParaRPr lang="fr-FR"/>
          </a:p>
        </p:txBody>
      </p:sp>
      <p:sp>
        <p:nvSpPr>
          <p:cNvPr id="9" name="Espace réservé pour une image  8"/>
          <p:cNvSpPr>
            <a:spLocks noGrp="1"/>
          </p:cNvSpPr>
          <p:nvPr>
            <p:ph type="pic" sz="quarter" idx="13"/>
          </p:nvPr>
        </p:nvSpPr>
        <p:spPr/>
      </p:sp>
      <p:graphicFrame>
        <p:nvGraphicFramePr>
          <p:cNvPr id="4" name="Espace réservé pour une image  3"/>
          <p:cNvGraphicFramePr>
            <a:graphicFrameLocks noGrp="1"/>
          </p:cNvGraphicFramePr>
          <p:nvPr>
            <p:ph type="pic" sz="quarter" idx="13"/>
            <p:extLst>
              <p:ext uri="{D42A27DB-BD31-4B8C-83A1-F6EECF244321}">
                <p14:modId xmlns:p14="http://schemas.microsoft.com/office/powerpoint/2010/main" val="1987295187"/>
              </p:ext>
            </p:extLst>
          </p:nvPr>
        </p:nvGraphicFramePr>
        <p:xfrm>
          <a:off x="174172" y="1494971"/>
          <a:ext cx="6453430" cy="5000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texte 6"/>
          <p:cNvSpPr>
            <a:spLocks noGrp="1"/>
          </p:cNvSpPr>
          <p:nvPr>
            <p:ph type="body" sz="quarter" idx="15"/>
          </p:nvPr>
        </p:nvSpPr>
        <p:spPr/>
        <p:txBody>
          <a:bodyPr/>
          <a:lstStyle/>
          <a:p>
            <a:endParaRPr lang="fr-F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756" y="1285875"/>
            <a:ext cx="13239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010642" y="2903311"/>
            <a:ext cx="2517985" cy="2062103"/>
          </a:xfrm>
          <a:prstGeom prst="rect">
            <a:avLst/>
          </a:prstGeom>
          <a:noFill/>
        </p:spPr>
        <p:txBody>
          <a:bodyPr wrap="square" rtlCol="0">
            <a:spAutoFit/>
          </a:bodyPr>
          <a:lstStyle/>
          <a:p>
            <a:r>
              <a:rPr lang="fr-FR" sz="3200" b="1" smtClean="0"/>
              <a:t>« Collect once, </a:t>
            </a:r>
          </a:p>
          <a:p>
            <a:r>
              <a:rPr lang="fr-FR" sz="3200" b="1" smtClean="0"/>
              <a:t>use many times »</a:t>
            </a:r>
            <a:endParaRPr lang="fr-FR" sz="3200" b="1"/>
          </a:p>
        </p:txBody>
      </p:sp>
    </p:spTree>
    <p:extLst>
      <p:ext uri="{BB962C8B-B14F-4D97-AF65-F5344CB8AC3E}">
        <p14:creationId xmlns:p14="http://schemas.microsoft.com/office/powerpoint/2010/main" val="587334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17</a:t>
            </a:fld>
            <a:endParaRPr lang="fr-FR" dirty="0"/>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sp>
        <p:nvSpPr>
          <p:cNvPr id="3" name="Espace réservé du texte 2"/>
          <p:cNvSpPr>
            <a:spLocks noGrp="1"/>
          </p:cNvSpPr>
          <p:nvPr>
            <p:ph type="body" sz="quarter" idx="15"/>
          </p:nvPr>
        </p:nvSpPr>
        <p:spPr>
          <a:xfrm>
            <a:off x="381000" y="362768"/>
            <a:ext cx="7819571" cy="683583"/>
          </a:xfrm>
        </p:spPr>
        <p:txBody>
          <a:bodyPr>
            <a:normAutofit/>
          </a:bodyPr>
          <a:lstStyle/>
          <a:p>
            <a:r>
              <a:rPr lang="fr-FR" smtClean="0"/>
              <a:t>Some SIMCelt marine Portals of interest…</a:t>
            </a:r>
            <a:endParaRPr lang="fr-FR"/>
          </a:p>
        </p:txBody>
      </p:sp>
      <p:sp>
        <p:nvSpPr>
          <p:cNvPr id="16" name="Titre 9"/>
          <p:cNvSpPr>
            <a:spLocks noGrp="1"/>
          </p:cNvSpPr>
          <p:nvPr>
            <p:ph type="title"/>
          </p:nvPr>
        </p:nvSpPr>
        <p:spPr>
          <a:xfrm>
            <a:off x="381000" y="58872"/>
            <a:ext cx="7253111" cy="502354"/>
          </a:xfrm>
        </p:spPr>
        <p:txBody>
          <a:bodyPr/>
          <a:lstStyle/>
          <a:p>
            <a:r>
              <a:rPr lang="fr-FR"/>
              <a:t>DATA REQUIREMENTS FOR MSP IN A TRANSBOUNDARY CONTEXT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46351"/>
            <a:ext cx="409388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27" y="1568866"/>
            <a:ext cx="4125258"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29" y="3078351"/>
            <a:ext cx="4093882"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356" y="3923926"/>
            <a:ext cx="412525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9" y="5036457"/>
            <a:ext cx="4112594" cy="182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596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146" y="1001490"/>
            <a:ext cx="5889124" cy="150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18</a:t>
            </a:fld>
            <a:endParaRPr lang="fr-FR" dirty="0"/>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9" y="1465940"/>
            <a:ext cx="3668639" cy="506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264" y="2475654"/>
            <a:ext cx="5400674" cy="111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texte 2"/>
          <p:cNvSpPr>
            <a:spLocks noGrp="1"/>
          </p:cNvSpPr>
          <p:nvPr>
            <p:ph type="body" sz="quarter" idx="15"/>
          </p:nvPr>
        </p:nvSpPr>
        <p:spPr>
          <a:xfrm>
            <a:off x="381000" y="362768"/>
            <a:ext cx="7819571" cy="683583"/>
          </a:xfrm>
        </p:spPr>
        <p:txBody>
          <a:bodyPr>
            <a:normAutofit/>
          </a:bodyPr>
          <a:lstStyle/>
          <a:p>
            <a:r>
              <a:rPr lang="fr-FR"/>
              <a:t>SIMCelt report: </a:t>
            </a:r>
            <a:r>
              <a:rPr lang="en-US"/>
              <a:t>Analysis of Data Needs and Existing Gaps specifically Relating to ransboundary Working</a:t>
            </a:r>
          </a:p>
          <a:p>
            <a:endParaRPr lang="fr-FR"/>
          </a:p>
        </p:txBody>
      </p:sp>
      <p:sp>
        <p:nvSpPr>
          <p:cNvPr id="16" name="Titre 9"/>
          <p:cNvSpPr>
            <a:spLocks noGrp="1"/>
          </p:cNvSpPr>
          <p:nvPr>
            <p:ph type="title"/>
          </p:nvPr>
        </p:nvSpPr>
        <p:spPr>
          <a:xfrm>
            <a:off x="381000" y="39516"/>
            <a:ext cx="7253111" cy="502354"/>
          </a:xfrm>
        </p:spPr>
        <p:txBody>
          <a:bodyPr/>
          <a:lstStyle/>
          <a:p>
            <a:r>
              <a:rPr lang="fr-FR" smtClean="0"/>
              <a:t>DATA REQUIREMENTS FOR MSP IN A TRANSBOUNDARY CONTEXT</a:t>
            </a:r>
            <a:endParaRPr lang="fr-FR"/>
          </a:p>
        </p:txBody>
      </p:sp>
      <p:sp>
        <p:nvSpPr>
          <p:cNvPr id="6" name="Rectangle 5"/>
          <p:cNvSpPr/>
          <p:nvPr/>
        </p:nvSpPr>
        <p:spPr>
          <a:xfrm>
            <a:off x="130628" y="6457908"/>
            <a:ext cx="7721601" cy="369332"/>
          </a:xfrm>
          <a:prstGeom prst="rect">
            <a:avLst/>
          </a:prstGeom>
          <a:solidFill>
            <a:srgbClr val="FFFF99"/>
          </a:solidFill>
        </p:spPr>
        <p:txBody>
          <a:bodyPr wrap="square">
            <a:spAutoFit/>
          </a:bodyPr>
          <a:lstStyle/>
          <a:p>
            <a:r>
              <a:rPr lang="fr-FR" i="1"/>
              <a:t>http://www.simcelt.eu/wp-content/uploads/SIMCeltD4_DataAnalysisReport.pdf</a:t>
            </a:r>
          </a:p>
        </p:txBody>
      </p:sp>
      <p:sp>
        <p:nvSpPr>
          <p:cNvPr id="13" name="ZoneTexte 12"/>
          <p:cNvSpPr txBox="1"/>
          <p:nvPr/>
        </p:nvSpPr>
        <p:spPr>
          <a:xfrm>
            <a:off x="261256" y="1136134"/>
            <a:ext cx="8603585" cy="369332"/>
          </a:xfrm>
          <a:prstGeom prst="rect">
            <a:avLst/>
          </a:prstGeom>
          <a:noFill/>
        </p:spPr>
        <p:txBody>
          <a:bodyPr wrap="square" rtlCol="0">
            <a:spAutoFit/>
          </a:bodyPr>
          <a:lstStyle/>
          <a:p>
            <a:r>
              <a:rPr lang="fr-FR" b="1" smtClean="0"/>
              <a:t>Ports</a:t>
            </a:r>
            <a:endParaRPr lang="fr-FR" b="1"/>
          </a:p>
        </p:txBody>
      </p:sp>
      <p:sp>
        <p:nvSpPr>
          <p:cNvPr id="4" name="ZoneTexte 3"/>
          <p:cNvSpPr txBox="1"/>
          <p:nvPr/>
        </p:nvSpPr>
        <p:spPr>
          <a:xfrm>
            <a:off x="4122299" y="3486513"/>
            <a:ext cx="4862286" cy="3416320"/>
          </a:xfrm>
          <a:prstGeom prst="rect">
            <a:avLst/>
          </a:prstGeom>
          <a:noFill/>
        </p:spPr>
        <p:txBody>
          <a:bodyPr wrap="square" rtlCol="0">
            <a:spAutoFit/>
          </a:bodyPr>
          <a:lstStyle/>
          <a:p>
            <a:pPr marL="285750" indent="-285750">
              <a:buFont typeface="Wingdings" panose="05000000000000000000" pitchFamily="2" charset="2"/>
              <a:buChar char="Ø"/>
            </a:pPr>
            <a:r>
              <a:rPr lang="fr-FR" b="1" smtClean="0"/>
              <a:t>Absence of data covering England and Wales by webservices</a:t>
            </a:r>
          </a:p>
          <a:p>
            <a:pPr marL="285750" indent="-285750">
              <a:buFont typeface="Wingdings" panose="05000000000000000000" pitchFamily="2" charset="2"/>
              <a:buChar char="Ø"/>
            </a:pPr>
            <a:endParaRPr lang="fr-FR" b="1" smtClean="0"/>
          </a:p>
          <a:p>
            <a:pPr marL="285750" indent="-285750">
              <a:buFont typeface="Wingdings" panose="05000000000000000000" pitchFamily="2" charset="2"/>
              <a:buChar char="Ø"/>
            </a:pPr>
            <a:r>
              <a:rPr lang="fr-FR" b="1" smtClean="0"/>
              <a:t>Actions to undertake to improve interoperability:</a:t>
            </a:r>
          </a:p>
          <a:p>
            <a:r>
              <a:rPr lang="fr-FR" b="1" smtClean="0"/>
              <a:t>     - National webservices</a:t>
            </a:r>
          </a:p>
          <a:p>
            <a:r>
              <a:rPr lang="fr-FR" b="1" smtClean="0"/>
              <a:t>     - Portrayal harmonization</a:t>
            </a:r>
          </a:p>
          <a:p>
            <a:r>
              <a:rPr lang="fr-FR" b="1" smtClean="0"/>
              <a:t>     - Data model harmonization</a:t>
            </a:r>
          </a:p>
          <a:p>
            <a:pPr marL="285750" indent="-285750">
              <a:buFont typeface="Wingdings" panose="05000000000000000000" pitchFamily="2" charset="2"/>
              <a:buChar char="Ø"/>
            </a:pPr>
            <a:endParaRPr lang="fr-FR" b="1"/>
          </a:p>
          <a:p>
            <a:pPr marL="285750" indent="-285750">
              <a:buFont typeface="Wingdings" panose="05000000000000000000" pitchFamily="2" charset="2"/>
              <a:buChar char="Ø"/>
            </a:pPr>
            <a:r>
              <a:rPr lang="fr-FR" b="1" smtClean="0"/>
              <a:t>Emodnet portal </a:t>
            </a:r>
            <a:r>
              <a:rPr lang="fr-FR" b="1"/>
              <a:t>provides information at european level, </a:t>
            </a:r>
            <a:r>
              <a:rPr lang="fr-FR" b="1" smtClean="0"/>
              <a:t>harmonized, less details</a:t>
            </a:r>
            <a:endParaRPr lang="fr-FR" b="1"/>
          </a:p>
          <a:p>
            <a:pPr marL="285750" indent="-285750">
              <a:buFont typeface="Wingdings" panose="05000000000000000000" pitchFamily="2" charset="2"/>
              <a:buChar char="Ø"/>
            </a:pPr>
            <a:endParaRPr lang="fr-FR"/>
          </a:p>
        </p:txBody>
      </p:sp>
    </p:spTree>
    <p:extLst>
      <p:ext uri="{BB962C8B-B14F-4D97-AF65-F5344CB8AC3E}">
        <p14:creationId xmlns:p14="http://schemas.microsoft.com/office/powerpoint/2010/main" val="3378021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19</a:t>
            </a:fld>
            <a:endParaRPr lang="fr-FR" dirty="0"/>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sp>
        <p:nvSpPr>
          <p:cNvPr id="3" name="Espace réservé du texte 2"/>
          <p:cNvSpPr>
            <a:spLocks noGrp="1"/>
          </p:cNvSpPr>
          <p:nvPr>
            <p:ph type="body" sz="quarter" idx="15"/>
          </p:nvPr>
        </p:nvSpPr>
        <p:spPr>
          <a:xfrm>
            <a:off x="381000" y="362768"/>
            <a:ext cx="7819571" cy="683583"/>
          </a:xfrm>
        </p:spPr>
        <p:txBody>
          <a:bodyPr>
            <a:normAutofit/>
          </a:bodyPr>
          <a:lstStyle/>
          <a:p>
            <a:r>
              <a:rPr lang="fr-FR"/>
              <a:t>SIMCelt report: </a:t>
            </a:r>
            <a:r>
              <a:rPr lang="en-US"/>
              <a:t>Analysis of Data Needs and Existing Gaps specifically Relating to ransboundary Working</a:t>
            </a:r>
          </a:p>
          <a:p>
            <a:endParaRPr lang="fr-FR"/>
          </a:p>
        </p:txBody>
      </p:sp>
      <p:sp>
        <p:nvSpPr>
          <p:cNvPr id="16" name="Titre 9"/>
          <p:cNvSpPr>
            <a:spLocks noGrp="1"/>
          </p:cNvSpPr>
          <p:nvPr>
            <p:ph type="title"/>
          </p:nvPr>
        </p:nvSpPr>
        <p:spPr>
          <a:xfrm>
            <a:off x="381000" y="39516"/>
            <a:ext cx="7253111" cy="502354"/>
          </a:xfrm>
        </p:spPr>
        <p:txBody>
          <a:bodyPr/>
          <a:lstStyle/>
          <a:p>
            <a:r>
              <a:rPr lang="fr-FR" smtClean="0"/>
              <a:t>DATA REQUIREMENTS FOR MSP IN A TRANSBOUNDARY CONTEXT</a:t>
            </a:r>
            <a:endParaRPr lang="fr-FR"/>
          </a:p>
        </p:txBody>
      </p:sp>
      <p:sp>
        <p:nvSpPr>
          <p:cNvPr id="4" name="Rectangle 3"/>
          <p:cNvSpPr/>
          <p:nvPr/>
        </p:nvSpPr>
        <p:spPr>
          <a:xfrm>
            <a:off x="130627" y="6311136"/>
            <a:ext cx="5907315" cy="369332"/>
          </a:xfrm>
          <a:prstGeom prst="rect">
            <a:avLst/>
          </a:prstGeom>
          <a:solidFill>
            <a:srgbClr val="FFFF99"/>
          </a:solidFill>
        </p:spPr>
        <p:txBody>
          <a:bodyPr wrap="square">
            <a:spAutoFit/>
          </a:bodyPr>
          <a:lstStyle/>
          <a:p>
            <a:r>
              <a:rPr lang="fr-FR" i="1">
                <a:solidFill>
                  <a:srgbClr val="002554"/>
                </a:solidFill>
              </a:rPr>
              <a:t>http://</a:t>
            </a:r>
            <a:r>
              <a:rPr lang="fr-FR" i="1" smtClean="0">
                <a:solidFill>
                  <a:srgbClr val="002554"/>
                </a:solidFill>
              </a:rPr>
              <a:t>www.data.simcelt.eu </a:t>
            </a:r>
            <a:r>
              <a:rPr lang="fr-FR" smtClean="0"/>
              <a:t>soon available</a:t>
            </a:r>
            <a:endParaRPr lang="fr-FR"/>
          </a:p>
        </p:txBody>
      </p:sp>
      <p:sp>
        <p:nvSpPr>
          <p:cNvPr id="5" name="ZoneTexte 4"/>
          <p:cNvSpPr txBox="1"/>
          <p:nvPr/>
        </p:nvSpPr>
        <p:spPr>
          <a:xfrm>
            <a:off x="261256" y="1136134"/>
            <a:ext cx="8603585" cy="369332"/>
          </a:xfrm>
          <a:prstGeom prst="rect">
            <a:avLst/>
          </a:prstGeom>
          <a:noFill/>
        </p:spPr>
        <p:txBody>
          <a:bodyPr wrap="square" rtlCol="0">
            <a:spAutoFit/>
          </a:bodyPr>
          <a:lstStyle/>
          <a:p>
            <a:r>
              <a:rPr lang="fr-FR" b="1" smtClean="0"/>
              <a:t>Maritime delimitations</a:t>
            </a:r>
            <a:endParaRPr lang="fr-FR" b="1"/>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6" y="1623795"/>
            <a:ext cx="5250543" cy="450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108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85" y="2645837"/>
            <a:ext cx="2256118"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pour une image  1"/>
          <p:cNvSpPr>
            <a:spLocks noGrp="1"/>
          </p:cNvSpPr>
          <p:nvPr>
            <p:ph type="pic" sz="quarter" idx="14"/>
          </p:nvPr>
        </p:nvSpPr>
        <p:spPr/>
      </p:sp>
      <p:sp>
        <p:nvSpPr>
          <p:cNvPr id="3" name="Espace réservé pour une image  2"/>
          <p:cNvSpPr>
            <a:spLocks noGrp="1"/>
          </p:cNvSpPr>
          <p:nvPr>
            <p:ph type="pic" sz="quarter" idx="13"/>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2</a:t>
            </a:fld>
            <a:endParaRPr lang="fr-FR" dirty="0"/>
          </a:p>
        </p:txBody>
      </p:sp>
      <p:sp>
        <p:nvSpPr>
          <p:cNvPr id="10" name="Titre 9"/>
          <p:cNvSpPr>
            <a:spLocks noGrp="1"/>
          </p:cNvSpPr>
          <p:nvPr>
            <p:ph type="title"/>
          </p:nvPr>
        </p:nvSpPr>
        <p:spPr/>
        <p:txBody>
          <a:bodyPr/>
          <a:lstStyle/>
          <a:p>
            <a:r>
              <a:rPr lang="fr-FR" smtClean="0"/>
              <a:t>Maritime spatial planning</a:t>
            </a:r>
            <a:endParaRPr lang="fr-FR" dirty="0"/>
          </a:p>
        </p:txBody>
      </p:sp>
      <p:sp>
        <p:nvSpPr>
          <p:cNvPr id="6" name="Espace réservé du contenu 5"/>
          <p:cNvSpPr>
            <a:spLocks noGrp="1"/>
          </p:cNvSpPr>
          <p:nvPr>
            <p:ph sz="half" idx="18"/>
          </p:nvPr>
        </p:nvSpPr>
        <p:spPr>
          <a:xfrm>
            <a:off x="57216" y="1658108"/>
            <a:ext cx="5352984" cy="1752904"/>
          </a:xfrm>
        </p:spPr>
        <p:txBody>
          <a:bodyPr>
            <a:normAutofit fontScale="92500"/>
          </a:bodyPr>
          <a:lstStyle/>
          <a:p>
            <a:pPr>
              <a:defRPr/>
            </a:pPr>
            <a:r>
              <a:rPr lang="en-US"/>
              <a:t>Competition for maritime space – for renewable energy equipment, aquaculture and other uses – has highlighted the need to manage our waters more coherently. Maritime spatial planning (MSP) works across borders and sectors to ensure human activities at sea take place in an efficient, safe and sustainable way.</a:t>
            </a:r>
            <a:endParaRPr lang="fr-FR" b="0" dirty="0"/>
          </a:p>
        </p:txBody>
      </p:sp>
      <p:sp>
        <p:nvSpPr>
          <p:cNvPr id="11" name="Espace réservé du texte 10"/>
          <p:cNvSpPr>
            <a:spLocks noGrp="1"/>
          </p:cNvSpPr>
          <p:nvPr>
            <p:ph type="body" sz="quarter" idx="15"/>
          </p:nvPr>
        </p:nvSpPr>
        <p:spPr/>
        <p:txBody>
          <a:bodyPr>
            <a:noAutofit/>
          </a:bodyPr>
          <a:lstStyle/>
          <a:p>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EUROPEAN DIRECTIVE </a:t>
            </a:r>
            <a:r>
              <a:rPr lang="fr-FR">
                <a:solidFill>
                  <a:schemeClr val="bg1"/>
                </a:solidFill>
                <a:latin typeface="Open Sans" panose="020B0606030504020204" pitchFamily="34" charset="0"/>
                <a:ea typeface="Open Sans" panose="020B0606030504020204" pitchFamily="34" charset="0"/>
                <a:cs typeface="Open Sans" panose="020B0606030504020204" pitchFamily="34" charset="0"/>
              </a:rPr>
              <a:t>2014/89/UE </a:t>
            </a:r>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July 2014</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a:t>establishing a framework for maritime spatial planning</a:t>
            </a:r>
            <a:r>
              <a:rPr lang="en-US" smtClean="0"/>
              <a:t>. (MSP Directive)</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ZoneTexte 4"/>
          <p:cNvSpPr txBox="1"/>
          <p:nvPr/>
        </p:nvSpPr>
        <p:spPr>
          <a:xfrm>
            <a:off x="974447" y="3680093"/>
            <a:ext cx="8172449" cy="1754326"/>
          </a:xfrm>
          <a:prstGeom prst="rect">
            <a:avLst/>
          </a:prstGeom>
          <a:noFill/>
        </p:spPr>
        <p:txBody>
          <a:bodyPr wrap="square" rtlCol="0">
            <a:spAutoFit/>
          </a:bodyPr>
          <a:lstStyle/>
          <a:p>
            <a:r>
              <a:rPr lang="fr-FR" b="1" smtClean="0"/>
              <a:t>MSP Directive implementation pillars</a:t>
            </a:r>
          </a:p>
          <a:p>
            <a:pPr marL="714375" lvl="3" indent="-171450">
              <a:buFont typeface="Arial" panose="020B0604020202020204" pitchFamily="34" charset="0"/>
              <a:buChar char="•"/>
            </a:pPr>
            <a:r>
              <a:rPr lang="fr-FR" smtClean="0"/>
              <a:t>To develop the blue growth</a:t>
            </a:r>
          </a:p>
          <a:p>
            <a:pPr marL="714375" lvl="3" indent="-171450">
              <a:buFont typeface="Arial" panose="020B0604020202020204" pitchFamily="34" charset="0"/>
              <a:buChar char="•"/>
            </a:pPr>
            <a:r>
              <a:rPr lang="fr-FR" smtClean="0"/>
              <a:t>To protect the marine environment</a:t>
            </a:r>
          </a:p>
          <a:p>
            <a:pPr marL="714375" lvl="3" indent="-171450">
              <a:buFont typeface="Arial" panose="020B0604020202020204" pitchFamily="34" charset="0"/>
              <a:buChar char="•"/>
            </a:pPr>
            <a:r>
              <a:rPr lang="fr-FR" smtClean="0"/>
              <a:t>To avoid and reduce conflicts between sectors and develop synergies </a:t>
            </a:r>
          </a:p>
          <a:p>
            <a:pPr marL="714375" lvl="3" indent="-171450">
              <a:buFont typeface="Arial" panose="020B0604020202020204" pitchFamily="34" charset="0"/>
              <a:buChar char="•"/>
            </a:pPr>
            <a:r>
              <a:rPr lang="fr-FR" smtClean="0"/>
              <a:t>To increase cross-border cooperation</a:t>
            </a:r>
          </a:p>
          <a:p>
            <a:endParaRPr lang="fr-FR"/>
          </a:p>
        </p:txBody>
      </p:sp>
      <p:pic>
        <p:nvPicPr>
          <p:cNvPr id="29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108" y="1312336"/>
            <a:ext cx="2190376"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132" y="1228200"/>
            <a:ext cx="1299882" cy="14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079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20</a:t>
            </a:fld>
            <a:endParaRPr lang="fr-FR" dirty="0"/>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sp>
        <p:nvSpPr>
          <p:cNvPr id="3" name="Espace réservé du texte 2"/>
          <p:cNvSpPr>
            <a:spLocks noGrp="1"/>
          </p:cNvSpPr>
          <p:nvPr>
            <p:ph type="body" sz="quarter" idx="15"/>
          </p:nvPr>
        </p:nvSpPr>
        <p:spPr>
          <a:xfrm>
            <a:off x="381000" y="362768"/>
            <a:ext cx="7819571" cy="683583"/>
          </a:xfrm>
        </p:spPr>
        <p:txBody>
          <a:bodyPr>
            <a:normAutofit/>
          </a:bodyPr>
          <a:lstStyle/>
          <a:p>
            <a:r>
              <a:rPr lang="fr-FR"/>
              <a:t>SIMCelt report: </a:t>
            </a:r>
            <a:r>
              <a:rPr lang="en-US"/>
              <a:t>Analysis of Data Needs and Existing Gaps specifically Relating to ransboundary Working</a:t>
            </a:r>
          </a:p>
          <a:p>
            <a:endParaRPr lang="fr-FR"/>
          </a:p>
        </p:txBody>
      </p:sp>
      <p:sp>
        <p:nvSpPr>
          <p:cNvPr id="16" name="Titre 9"/>
          <p:cNvSpPr>
            <a:spLocks noGrp="1"/>
          </p:cNvSpPr>
          <p:nvPr>
            <p:ph type="title"/>
          </p:nvPr>
        </p:nvSpPr>
        <p:spPr>
          <a:xfrm>
            <a:off x="381000" y="39516"/>
            <a:ext cx="7253111" cy="502354"/>
          </a:xfrm>
        </p:spPr>
        <p:txBody>
          <a:bodyPr/>
          <a:lstStyle/>
          <a:p>
            <a:r>
              <a:rPr lang="fr-FR" smtClean="0"/>
              <a:t>DATA REQUIREMENTS FOR MSP IN A TRANSBOUNDARY CONTEXT</a:t>
            </a:r>
            <a:endParaRPr lang="fr-FR"/>
          </a:p>
        </p:txBody>
      </p:sp>
      <p:sp>
        <p:nvSpPr>
          <p:cNvPr id="5" name="ZoneTexte 4"/>
          <p:cNvSpPr txBox="1"/>
          <p:nvPr/>
        </p:nvSpPr>
        <p:spPr>
          <a:xfrm>
            <a:off x="261256" y="1136134"/>
            <a:ext cx="8603585" cy="369332"/>
          </a:xfrm>
          <a:prstGeom prst="rect">
            <a:avLst/>
          </a:prstGeom>
          <a:noFill/>
        </p:spPr>
        <p:txBody>
          <a:bodyPr wrap="square" rtlCol="0">
            <a:spAutoFit/>
          </a:bodyPr>
          <a:lstStyle/>
          <a:p>
            <a:r>
              <a:rPr lang="fr-FR" b="1" smtClean="0"/>
              <a:t>Maritime delimitations</a:t>
            </a:r>
            <a:endParaRPr lang="fr-FR" b="1"/>
          </a:p>
        </p:txBody>
      </p:sp>
      <p:sp>
        <p:nvSpPr>
          <p:cNvPr id="7" name="ZoneTexte 6"/>
          <p:cNvSpPr txBox="1"/>
          <p:nvPr/>
        </p:nvSpPr>
        <p:spPr>
          <a:xfrm>
            <a:off x="1551212" y="4885493"/>
            <a:ext cx="7313629" cy="646331"/>
          </a:xfrm>
          <a:prstGeom prst="rect">
            <a:avLst/>
          </a:prstGeom>
          <a:noFill/>
        </p:spPr>
        <p:txBody>
          <a:bodyPr wrap="square" rtlCol="0">
            <a:spAutoFit/>
          </a:bodyPr>
          <a:lstStyle/>
          <a:p>
            <a:r>
              <a:rPr lang="fr-FR" smtClean="0"/>
              <a:t>INSPIRE Annex I, administrative units: </a:t>
            </a:r>
            <a:r>
              <a:rPr lang="fr-FR"/>
              <a:t>metada and data model compliancy</a:t>
            </a:r>
            <a:r>
              <a:rPr lang="fr-FR" smtClean="0"/>
              <a:t>  											</a:t>
            </a:r>
            <a:r>
              <a:rPr lang="fr-FR" b="1" smtClean="0"/>
              <a:t>23/11/2017</a:t>
            </a:r>
            <a:endParaRPr lang="fr-F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505466"/>
            <a:ext cx="9107391" cy="300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16"/>
          <p:cNvSpPr txBox="1"/>
          <p:nvPr/>
        </p:nvSpPr>
        <p:spPr>
          <a:xfrm>
            <a:off x="1551212" y="5842996"/>
            <a:ext cx="3705204" cy="646331"/>
          </a:xfrm>
          <a:prstGeom prst="rect">
            <a:avLst/>
          </a:prstGeom>
          <a:noFill/>
        </p:spPr>
        <p:txBody>
          <a:bodyPr wrap="square" rtlCol="0">
            <a:spAutoFit/>
          </a:bodyPr>
          <a:lstStyle/>
          <a:p>
            <a:r>
              <a:rPr lang="fr-FR" smtClean="0"/>
              <a:t>S121 definition in progress								</a:t>
            </a:r>
            <a:endParaRPr lang="fr-F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2" y="4699613"/>
            <a:ext cx="943429" cy="101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57" y="5842996"/>
            <a:ext cx="4572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278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4"/>
          </p:nvPr>
        </p:nvSpPr>
        <p:spPr/>
      </p:sp>
      <p:sp>
        <p:nvSpPr>
          <p:cNvPr id="8" name="Espace réservé du numéro de diapositive 7"/>
          <p:cNvSpPr>
            <a:spLocks noGrp="1"/>
          </p:cNvSpPr>
          <p:nvPr>
            <p:ph type="sldNum" sz="quarter" idx="12"/>
          </p:nvPr>
        </p:nvSpPr>
        <p:spPr/>
        <p:txBody>
          <a:bodyPr/>
          <a:lstStyle/>
          <a:p>
            <a:fld id="{6A807C92-2C08-3A4C-A8CC-FE8FC927A160}" type="slidenum">
              <a:rPr lang="fr-FR" smtClean="0"/>
              <a:pPr/>
              <a:t>21</a:t>
            </a:fld>
            <a:endParaRPr lang="fr-FR" dirty="0"/>
          </a:p>
        </p:txBody>
      </p:sp>
      <p:sp>
        <p:nvSpPr>
          <p:cNvPr id="9" name="Espace réservé pour une image  8"/>
          <p:cNvSpPr>
            <a:spLocks noGrp="1"/>
          </p:cNvSpPr>
          <p:nvPr>
            <p:ph type="pic" sz="quarter" idx="13"/>
          </p:nvPr>
        </p:nvSpPr>
        <p:spPr/>
      </p:sp>
      <p:sp>
        <p:nvSpPr>
          <p:cNvPr id="15" name="Espace réservé pour une image  14"/>
          <p:cNvSpPr>
            <a:spLocks noGrp="1"/>
          </p:cNvSpPr>
          <p:nvPr>
            <p:ph type="pic" sz="quarter" idx="13"/>
          </p:nvPr>
        </p:nvSpPr>
        <p:spPr/>
      </p:sp>
      <p:sp>
        <p:nvSpPr>
          <p:cNvPr id="3" name="Espace réservé du texte 2"/>
          <p:cNvSpPr>
            <a:spLocks noGrp="1"/>
          </p:cNvSpPr>
          <p:nvPr>
            <p:ph type="body" sz="quarter" idx="15"/>
          </p:nvPr>
        </p:nvSpPr>
        <p:spPr>
          <a:xfrm>
            <a:off x="381000" y="362768"/>
            <a:ext cx="7819571" cy="683583"/>
          </a:xfrm>
        </p:spPr>
        <p:txBody>
          <a:bodyPr>
            <a:normAutofit/>
          </a:bodyPr>
          <a:lstStyle/>
          <a:p>
            <a:r>
              <a:rPr lang="fr-FR" smtClean="0"/>
              <a:t>Simcelt ACTION PLAN</a:t>
            </a:r>
            <a:endParaRPr lang="en-US"/>
          </a:p>
          <a:p>
            <a:endParaRPr lang="fr-FR"/>
          </a:p>
        </p:txBody>
      </p:sp>
      <p:sp>
        <p:nvSpPr>
          <p:cNvPr id="16" name="Titre 9"/>
          <p:cNvSpPr>
            <a:spLocks noGrp="1"/>
          </p:cNvSpPr>
          <p:nvPr>
            <p:ph type="title"/>
          </p:nvPr>
        </p:nvSpPr>
        <p:spPr>
          <a:xfrm>
            <a:off x="381000" y="39516"/>
            <a:ext cx="7253111" cy="502354"/>
          </a:xfrm>
        </p:spPr>
        <p:txBody>
          <a:bodyPr/>
          <a:lstStyle/>
          <a:p>
            <a:r>
              <a:rPr lang="fr-FR" smtClean="0"/>
              <a:t>DATA REQUIREMENTS FOR MSP IN A TRANSBOUNDARY CONTEXT</a:t>
            </a:r>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91268"/>
            <a:ext cx="4120016" cy="540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886" y="2200592"/>
            <a:ext cx="4298198" cy="3185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289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3106624" y="2417224"/>
            <a:ext cx="8097837" cy="2462213"/>
          </a:xfrm>
        </p:spPr>
        <p:txBody>
          <a:bodyPr/>
          <a:lstStyle/>
          <a:p>
            <a:r>
              <a:rPr lang="fr-FR" smtClean="0"/>
              <a:t>Contacts</a:t>
            </a:r>
          </a:p>
          <a:p>
            <a:endParaRPr lang="fr-FR"/>
          </a:p>
        </p:txBody>
      </p:sp>
      <p:sp>
        <p:nvSpPr>
          <p:cNvPr id="3" name="ZoneTexte 2"/>
          <p:cNvSpPr txBox="1"/>
          <p:nvPr/>
        </p:nvSpPr>
        <p:spPr>
          <a:xfrm>
            <a:off x="5370286" y="2451531"/>
            <a:ext cx="3773714" cy="4247317"/>
          </a:xfrm>
          <a:prstGeom prst="rect">
            <a:avLst/>
          </a:prstGeom>
          <a:noFill/>
        </p:spPr>
        <p:txBody>
          <a:bodyPr wrap="square" rtlCol="0">
            <a:spAutoFit/>
          </a:bodyPr>
          <a:lstStyle/>
          <a:p>
            <a:pPr algn="ctr"/>
            <a:endParaRPr lang="fr-FR" dirty="0" smtClean="0">
              <a:solidFill>
                <a:srgbClr val="5BC5E7"/>
              </a:solidFill>
            </a:endParaRPr>
          </a:p>
          <a:p>
            <a:pPr algn="ctr"/>
            <a:r>
              <a:rPr lang="fr-FR" dirty="0" smtClean="0">
                <a:solidFill>
                  <a:srgbClr val="5BC5E7"/>
                </a:solidFill>
              </a:rPr>
              <a:t>Dominique </a:t>
            </a:r>
            <a:r>
              <a:rPr lang="fr-FR" err="1" smtClean="0">
                <a:solidFill>
                  <a:srgbClr val="5BC5E7"/>
                </a:solidFill>
              </a:rPr>
              <a:t>Carval</a:t>
            </a:r>
            <a:r>
              <a:rPr lang="fr-FR" smtClean="0">
                <a:solidFill>
                  <a:srgbClr val="5BC5E7"/>
                </a:solidFill>
              </a:rPr>
              <a:t> </a:t>
            </a:r>
          </a:p>
          <a:p>
            <a:pPr algn="ctr"/>
            <a:r>
              <a:rPr lang="fr-FR">
                <a:solidFill>
                  <a:srgbClr val="5BC5E7"/>
                </a:solidFill>
              </a:rPr>
              <a:t>SIMNORAT </a:t>
            </a:r>
            <a:r>
              <a:rPr lang="fr-FR" smtClean="0">
                <a:solidFill>
                  <a:srgbClr val="5BC5E7"/>
                </a:solidFill>
              </a:rPr>
              <a:t>Coordinator</a:t>
            </a:r>
          </a:p>
          <a:p>
            <a:pPr algn="ctr"/>
            <a:r>
              <a:rPr lang="fr-FR" smtClean="0">
                <a:solidFill>
                  <a:srgbClr val="5BC5E7"/>
                </a:solidFill>
              </a:rPr>
              <a:t>SIMWESTMED Coordinator</a:t>
            </a:r>
            <a:endParaRPr lang="fr-FR" dirty="0" smtClean="0">
              <a:solidFill>
                <a:srgbClr val="5BC5E7"/>
              </a:solidFill>
            </a:endParaRPr>
          </a:p>
          <a:p>
            <a:pPr algn="ctr"/>
            <a:r>
              <a:rPr lang="fr-FR" dirty="0" err="1" smtClean="0">
                <a:solidFill>
                  <a:srgbClr val="5BC5E7"/>
                </a:solidFill>
              </a:rPr>
              <a:t>Shom</a:t>
            </a:r>
            <a:r>
              <a:rPr lang="fr-FR" dirty="0" smtClean="0">
                <a:solidFill>
                  <a:srgbClr val="5BC5E7"/>
                </a:solidFill>
              </a:rPr>
              <a:t> </a:t>
            </a:r>
            <a:r>
              <a:rPr lang="fr-FR" dirty="0" err="1" smtClean="0">
                <a:solidFill>
                  <a:srgbClr val="5BC5E7"/>
                </a:solidFill>
              </a:rPr>
              <a:t>SIMCelt</a:t>
            </a:r>
            <a:r>
              <a:rPr lang="fr-FR" dirty="0" smtClean="0">
                <a:solidFill>
                  <a:srgbClr val="5BC5E7"/>
                </a:solidFill>
              </a:rPr>
              <a:t> </a:t>
            </a:r>
            <a:r>
              <a:rPr lang="fr-FR" err="1" smtClean="0">
                <a:solidFill>
                  <a:srgbClr val="5BC5E7"/>
                </a:solidFill>
              </a:rPr>
              <a:t>project</a:t>
            </a:r>
            <a:r>
              <a:rPr lang="fr-FR" smtClean="0">
                <a:solidFill>
                  <a:srgbClr val="5BC5E7"/>
                </a:solidFill>
              </a:rPr>
              <a:t> manager</a:t>
            </a:r>
            <a:endParaRPr lang="fr-FR" dirty="0" smtClean="0">
              <a:solidFill>
                <a:srgbClr val="5BC5E7"/>
              </a:solidFill>
            </a:endParaRPr>
          </a:p>
          <a:p>
            <a:pPr algn="ctr"/>
            <a:r>
              <a:rPr lang="fr-FR" smtClean="0">
                <a:solidFill>
                  <a:schemeClr val="bg1"/>
                </a:solidFill>
                <a:hlinkClick r:id="rId2"/>
              </a:rPr>
              <a:t>dominique.carval@shom.fr</a:t>
            </a:r>
            <a:endParaRPr lang="fr-FR" smtClean="0">
              <a:solidFill>
                <a:schemeClr val="bg1"/>
              </a:solidFill>
            </a:endParaRPr>
          </a:p>
          <a:p>
            <a:pPr algn="ctr"/>
            <a:endParaRPr lang="fr-FR" dirty="0">
              <a:solidFill>
                <a:schemeClr val="bg1"/>
              </a:solidFill>
            </a:endParaRPr>
          </a:p>
          <a:p>
            <a:pPr algn="ctr"/>
            <a:r>
              <a:rPr lang="fr-FR" dirty="0" smtClean="0">
                <a:solidFill>
                  <a:srgbClr val="5BC5E7"/>
                </a:solidFill>
              </a:rPr>
              <a:t>David </a:t>
            </a:r>
            <a:r>
              <a:rPr lang="fr-FR" dirty="0" err="1" smtClean="0">
                <a:solidFill>
                  <a:srgbClr val="5BC5E7"/>
                </a:solidFill>
              </a:rPr>
              <a:t>Jestin</a:t>
            </a:r>
            <a:endParaRPr lang="fr-FR" dirty="0" smtClean="0">
              <a:solidFill>
                <a:srgbClr val="5BC5E7"/>
              </a:solidFill>
            </a:endParaRPr>
          </a:p>
          <a:p>
            <a:pPr algn="ctr"/>
            <a:r>
              <a:rPr lang="fr-FR" dirty="0" smtClean="0">
                <a:solidFill>
                  <a:srgbClr val="5BC5E7"/>
                </a:solidFill>
              </a:rPr>
              <a:t>Administrative and Financial Project Assistant</a:t>
            </a:r>
          </a:p>
          <a:p>
            <a:pPr algn="ctr"/>
            <a:r>
              <a:rPr lang="fr-FR" dirty="0" smtClean="0">
                <a:solidFill>
                  <a:schemeClr val="bg1"/>
                </a:solidFill>
                <a:hlinkClick r:id="rId3"/>
              </a:rPr>
              <a:t>david.jestin@shom.fr</a:t>
            </a:r>
            <a:endParaRPr lang="fr-FR" dirty="0" smtClean="0">
              <a:solidFill>
                <a:schemeClr val="bg1"/>
              </a:solidFill>
            </a:endParaRPr>
          </a:p>
          <a:p>
            <a:pPr algn="ctr"/>
            <a:endParaRPr lang="fr-FR" dirty="0">
              <a:solidFill>
                <a:schemeClr val="bg1"/>
              </a:solidFill>
            </a:endParaRPr>
          </a:p>
          <a:p>
            <a:pPr algn="ctr"/>
            <a:r>
              <a:rPr lang="fr-FR" dirty="0" smtClean="0">
                <a:solidFill>
                  <a:srgbClr val="5BC5E7"/>
                </a:solidFill>
              </a:rPr>
              <a:t>Corine </a:t>
            </a:r>
            <a:r>
              <a:rPr lang="fr-FR" dirty="0" err="1" smtClean="0">
                <a:solidFill>
                  <a:srgbClr val="5BC5E7"/>
                </a:solidFill>
              </a:rPr>
              <a:t>Lochet</a:t>
            </a:r>
            <a:endParaRPr lang="fr-FR" dirty="0" smtClean="0">
              <a:solidFill>
                <a:srgbClr val="5BC5E7"/>
              </a:solidFill>
            </a:endParaRPr>
          </a:p>
          <a:p>
            <a:pPr algn="ctr"/>
            <a:r>
              <a:rPr lang="fr-FR" dirty="0" err="1" smtClean="0">
                <a:solidFill>
                  <a:srgbClr val="5BC5E7"/>
                </a:solidFill>
              </a:rPr>
              <a:t>European</a:t>
            </a:r>
            <a:r>
              <a:rPr lang="fr-FR" dirty="0" smtClean="0">
                <a:solidFill>
                  <a:srgbClr val="5BC5E7"/>
                </a:solidFill>
              </a:rPr>
              <a:t> </a:t>
            </a:r>
            <a:r>
              <a:rPr lang="fr-FR" dirty="0" err="1" smtClean="0">
                <a:solidFill>
                  <a:srgbClr val="5BC5E7"/>
                </a:solidFill>
              </a:rPr>
              <a:t>relationships</a:t>
            </a:r>
            <a:r>
              <a:rPr lang="fr-FR" dirty="0" smtClean="0">
                <a:solidFill>
                  <a:srgbClr val="5BC5E7"/>
                </a:solidFill>
              </a:rPr>
              <a:t> manager</a:t>
            </a:r>
          </a:p>
          <a:p>
            <a:pPr algn="ctr"/>
            <a:r>
              <a:rPr lang="fr-FR" smtClean="0">
                <a:solidFill>
                  <a:srgbClr val="5BC5E7"/>
                </a:solidFill>
                <a:hlinkClick r:id="rId4"/>
              </a:rPr>
              <a:t>corine.lochet@shom.fr</a:t>
            </a:r>
            <a:endParaRPr lang="fr-FR" dirty="0" smtClean="0">
              <a:solidFill>
                <a:srgbClr val="5BC5E7"/>
              </a:solidFill>
            </a:endParaRPr>
          </a:p>
        </p:txBody>
      </p:sp>
      <p:sp>
        <p:nvSpPr>
          <p:cNvPr id="4" name="ZoneTexte 3"/>
          <p:cNvSpPr txBox="1"/>
          <p:nvPr/>
        </p:nvSpPr>
        <p:spPr>
          <a:xfrm>
            <a:off x="5261429" y="287519"/>
            <a:ext cx="3773714" cy="1477328"/>
          </a:xfrm>
          <a:prstGeom prst="rect">
            <a:avLst/>
          </a:prstGeom>
          <a:solidFill>
            <a:srgbClr val="FFFFCC"/>
          </a:solidFill>
        </p:spPr>
        <p:txBody>
          <a:bodyPr wrap="square" rtlCol="0">
            <a:spAutoFit/>
          </a:bodyPr>
          <a:lstStyle/>
          <a:p>
            <a:pPr algn="ctr"/>
            <a:r>
              <a:rPr lang="fr-FR" smtClean="0">
                <a:solidFill>
                  <a:srgbClr val="053487"/>
                </a:solidFill>
              </a:rPr>
              <a:t>The Task Groups on Data of SIMNORAT, SIMWESTMED and SEANSE are opened to Hydrografic Offices to contribute/be informed about the activity related to data and MSP</a:t>
            </a:r>
            <a:endParaRPr lang="fr-FR" dirty="0" smtClean="0">
              <a:solidFill>
                <a:srgbClr val="053487"/>
              </a:solidFill>
            </a:endParaRPr>
          </a:p>
        </p:txBody>
      </p:sp>
      <p:sp>
        <p:nvSpPr>
          <p:cNvPr id="5" name="ZoneTexte 4"/>
          <p:cNvSpPr txBox="1"/>
          <p:nvPr/>
        </p:nvSpPr>
        <p:spPr>
          <a:xfrm>
            <a:off x="246743" y="5692998"/>
            <a:ext cx="3773714" cy="923330"/>
          </a:xfrm>
          <a:prstGeom prst="rect">
            <a:avLst/>
          </a:prstGeom>
          <a:solidFill>
            <a:srgbClr val="FFFFCC"/>
          </a:solidFill>
        </p:spPr>
        <p:txBody>
          <a:bodyPr wrap="square" rtlCol="0">
            <a:spAutoFit/>
          </a:bodyPr>
          <a:lstStyle/>
          <a:p>
            <a:pPr algn="ctr"/>
            <a:r>
              <a:rPr lang="fr-FR" smtClean="0">
                <a:solidFill>
                  <a:srgbClr val="053487"/>
                </a:solidFill>
              </a:rPr>
              <a:t>Join SIMCelt data workshop on </a:t>
            </a:r>
          </a:p>
          <a:p>
            <a:pPr algn="ctr"/>
            <a:r>
              <a:rPr lang="fr-FR" smtClean="0">
                <a:solidFill>
                  <a:srgbClr val="053487"/>
                </a:solidFill>
              </a:rPr>
              <a:t>28th of November 2017 at SIMCelt Conference, Liverpool</a:t>
            </a:r>
          </a:p>
        </p:txBody>
      </p:sp>
    </p:spTree>
    <p:extLst>
      <p:ext uri="{BB962C8B-B14F-4D97-AF65-F5344CB8AC3E}">
        <p14:creationId xmlns:p14="http://schemas.microsoft.com/office/powerpoint/2010/main" val="865727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4"/>
          </p:nvPr>
        </p:nvSpPr>
        <p:spPr/>
      </p:sp>
      <p:sp>
        <p:nvSpPr>
          <p:cNvPr id="4" name="Espace réservé pour une image  3"/>
          <p:cNvSpPr>
            <a:spLocks noGrp="1"/>
          </p:cNvSpPr>
          <p:nvPr>
            <p:ph type="pic" sz="quarter" idx="13"/>
          </p:nvPr>
        </p:nvSpPr>
        <p:spPr/>
      </p:sp>
      <p:sp>
        <p:nvSpPr>
          <p:cNvPr id="7" name="Espace réservé du numéro de diapositive 6"/>
          <p:cNvSpPr>
            <a:spLocks noGrp="1"/>
          </p:cNvSpPr>
          <p:nvPr>
            <p:ph type="sldNum" sz="quarter" idx="12"/>
          </p:nvPr>
        </p:nvSpPr>
        <p:spPr/>
        <p:txBody>
          <a:bodyPr/>
          <a:lstStyle/>
          <a:p>
            <a:fld id="{6A807C92-2C08-3A4C-A8CC-FE8FC927A160}" type="slidenum">
              <a:rPr lang="fr-FR" smtClean="0"/>
              <a:pPr/>
              <a:t>3</a:t>
            </a:fld>
            <a:endParaRPr lang="fr-FR" dirty="0"/>
          </a:p>
        </p:txBody>
      </p:sp>
      <p:sp>
        <p:nvSpPr>
          <p:cNvPr id="11" name="Titre 9"/>
          <p:cNvSpPr>
            <a:spLocks noGrp="1"/>
          </p:cNvSpPr>
          <p:nvPr>
            <p:ph type="title"/>
          </p:nvPr>
        </p:nvSpPr>
        <p:spPr>
          <a:xfrm>
            <a:off x="381000" y="39516"/>
            <a:ext cx="7253111" cy="502354"/>
          </a:xfrm>
        </p:spPr>
        <p:txBody>
          <a:bodyPr/>
          <a:lstStyle/>
          <a:p>
            <a:r>
              <a:rPr lang="fr-FR" smtClean="0"/>
              <a:t>Maritime spatial planning</a:t>
            </a:r>
            <a:endParaRPr lang="fr-FR" dirty="0"/>
          </a:p>
        </p:txBody>
      </p:sp>
      <p:sp>
        <p:nvSpPr>
          <p:cNvPr id="12" name="Espace réservé du texte 10"/>
          <p:cNvSpPr>
            <a:spLocks noGrp="1"/>
          </p:cNvSpPr>
          <p:nvPr>
            <p:ph type="body" sz="quarter" idx="15"/>
          </p:nvPr>
        </p:nvSpPr>
        <p:spPr>
          <a:xfrm>
            <a:off x="381000" y="550132"/>
            <a:ext cx="7253288" cy="220490"/>
          </a:xfrm>
        </p:spPr>
        <p:txBody>
          <a:bodyPr>
            <a:noAutofit/>
          </a:bodyPr>
          <a:lstStyle/>
          <a:p>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EUROPEAN DIRECTIVE </a:t>
            </a:r>
            <a:r>
              <a:rPr lang="fr-FR">
                <a:solidFill>
                  <a:schemeClr val="bg1"/>
                </a:solidFill>
                <a:latin typeface="Open Sans" panose="020B0606030504020204" pitchFamily="34" charset="0"/>
                <a:ea typeface="Open Sans" panose="020B0606030504020204" pitchFamily="34" charset="0"/>
                <a:cs typeface="Open Sans" panose="020B0606030504020204" pitchFamily="34" charset="0"/>
              </a:rPr>
              <a:t>2014/89/UE </a:t>
            </a:r>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July 2014</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a:t>establishing a framework for maritime spatial planning</a:t>
            </a:r>
            <a:r>
              <a:rPr lang="en-US" smtClean="0"/>
              <a:t>. (MSP Directive)</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Espace réservé du contenu 24"/>
          <p:cNvSpPr>
            <a:spLocks noGrp="1"/>
          </p:cNvSpPr>
          <p:nvPr>
            <p:ph sz="half" idx="17"/>
          </p:nvPr>
        </p:nvSpPr>
        <p:spPr/>
        <p:txBody>
          <a:bodyPr/>
          <a:lstStyle/>
          <a:p>
            <a:endParaRPr lang="fr-FR"/>
          </a:p>
        </p:txBody>
      </p:sp>
      <p:graphicFrame>
        <p:nvGraphicFramePr>
          <p:cNvPr id="45" name="Espace réservé du contenu 10"/>
          <p:cNvGraphicFramePr>
            <a:graphicFrameLocks/>
          </p:cNvGraphicFramePr>
          <p:nvPr>
            <p:extLst>
              <p:ext uri="{D42A27DB-BD31-4B8C-83A1-F6EECF244321}">
                <p14:modId xmlns:p14="http://schemas.microsoft.com/office/powerpoint/2010/main" val="2551943079"/>
              </p:ext>
            </p:extLst>
          </p:nvPr>
        </p:nvGraphicFramePr>
        <p:xfrm>
          <a:off x="171451" y="628650"/>
          <a:ext cx="8879810" cy="214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2497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4"/>
          </p:nvPr>
        </p:nvSpPr>
        <p:spPr/>
      </p:sp>
      <p:sp>
        <p:nvSpPr>
          <p:cNvPr id="4" name="Espace réservé pour une image  3"/>
          <p:cNvSpPr>
            <a:spLocks noGrp="1"/>
          </p:cNvSpPr>
          <p:nvPr>
            <p:ph type="pic" sz="quarter" idx="13"/>
          </p:nvPr>
        </p:nvSpPr>
        <p:spPr/>
      </p:sp>
      <p:sp>
        <p:nvSpPr>
          <p:cNvPr id="7" name="Espace réservé du numéro de diapositive 6"/>
          <p:cNvSpPr>
            <a:spLocks noGrp="1"/>
          </p:cNvSpPr>
          <p:nvPr>
            <p:ph type="sldNum" sz="quarter" idx="12"/>
          </p:nvPr>
        </p:nvSpPr>
        <p:spPr/>
        <p:txBody>
          <a:bodyPr/>
          <a:lstStyle/>
          <a:p>
            <a:fld id="{6A807C92-2C08-3A4C-A8CC-FE8FC927A160}" type="slidenum">
              <a:rPr lang="fr-FR" smtClean="0"/>
              <a:pPr/>
              <a:t>4</a:t>
            </a:fld>
            <a:endParaRPr lang="fr-FR" dirty="0"/>
          </a:p>
        </p:txBody>
      </p:sp>
      <p:sp>
        <p:nvSpPr>
          <p:cNvPr id="11" name="Titre 9"/>
          <p:cNvSpPr>
            <a:spLocks noGrp="1"/>
          </p:cNvSpPr>
          <p:nvPr>
            <p:ph type="title"/>
          </p:nvPr>
        </p:nvSpPr>
        <p:spPr>
          <a:xfrm>
            <a:off x="381000" y="39516"/>
            <a:ext cx="7253111" cy="502354"/>
          </a:xfrm>
        </p:spPr>
        <p:txBody>
          <a:bodyPr/>
          <a:lstStyle/>
          <a:p>
            <a:r>
              <a:rPr lang="fr-FR" smtClean="0"/>
              <a:t>Maritime spatial planning</a:t>
            </a:r>
            <a:endParaRPr lang="fr-FR" dirty="0"/>
          </a:p>
        </p:txBody>
      </p:sp>
      <p:sp>
        <p:nvSpPr>
          <p:cNvPr id="12" name="Espace réservé du texte 10"/>
          <p:cNvSpPr>
            <a:spLocks noGrp="1"/>
          </p:cNvSpPr>
          <p:nvPr>
            <p:ph type="body" sz="quarter" idx="15"/>
          </p:nvPr>
        </p:nvSpPr>
        <p:spPr>
          <a:xfrm>
            <a:off x="381000" y="550132"/>
            <a:ext cx="7253288" cy="220490"/>
          </a:xfrm>
        </p:spPr>
        <p:txBody>
          <a:bodyPr>
            <a:noAutofit/>
          </a:bodyPr>
          <a:lstStyle/>
          <a:p>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EUROPEAN DIRECTIVE </a:t>
            </a:r>
            <a:r>
              <a:rPr lang="fr-FR">
                <a:solidFill>
                  <a:schemeClr val="bg1"/>
                </a:solidFill>
                <a:latin typeface="Open Sans" panose="020B0606030504020204" pitchFamily="34" charset="0"/>
                <a:ea typeface="Open Sans" panose="020B0606030504020204" pitchFamily="34" charset="0"/>
                <a:cs typeface="Open Sans" panose="020B0606030504020204" pitchFamily="34" charset="0"/>
              </a:rPr>
              <a:t>2014/89/UE </a:t>
            </a:r>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July 2014</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a:t>establishing a framework for maritime spatial planning</a:t>
            </a:r>
            <a:r>
              <a:rPr lang="en-US" smtClean="0"/>
              <a:t>. (MSP Directive)</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Espace réservé du contenu 24"/>
          <p:cNvSpPr>
            <a:spLocks noGrp="1"/>
          </p:cNvSpPr>
          <p:nvPr>
            <p:ph sz="half" idx="17"/>
          </p:nvPr>
        </p:nvSpPr>
        <p:spPr/>
        <p:txBody>
          <a:bodyPr/>
          <a:lstStyle/>
          <a:p>
            <a:endParaRPr lang="fr-FR"/>
          </a:p>
        </p:txBody>
      </p:sp>
      <p:graphicFrame>
        <p:nvGraphicFramePr>
          <p:cNvPr id="45" name="Espace réservé du contenu 10"/>
          <p:cNvGraphicFramePr>
            <a:graphicFrameLocks/>
          </p:cNvGraphicFramePr>
          <p:nvPr>
            <p:extLst>
              <p:ext uri="{D42A27DB-BD31-4B8C-83A1-F6EECF244321}">
                <p14:modId xmlns:p14="http://schemas.microsoft.com/office/powerpoint/2010/main" val="3956993611"/>
              </p:ext>
            </p:extLst>
          </p:nvPr>
        </p:nvGraphicFramePr>
        <p:xfrm>
          <a:off x="171451" y="628650"/>
          <a:ext cx="8879810" cy="214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688" y="2362003"/>
            <a:ext cx="5429653" cy="436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184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p:cNvSpPr>
            <a:spLocks noGrp="1"/>
          </p:cNvSpPr>
          <p:nvPr>
            <p:ph type="pic" sz="quarter" idx="14"/>
          </p:nvPr>
        </p:nvSpPr>
        <p:spPr/>
      </p:sp>
      <p:sp>
        <p:nvSpPr>
          <p:cNvPr id="4" name="Espace réservé pour une image  3"/>
          <p:cNvSpPr>
            <a:spLocks noGrp="1"/>
          </p:cNvSpPr>
          <p:nvPr>
            <p:ph type="pic" sz="quarter" idx="13"/>
          </p:nvPr>
        </p:nvSpPr>
        <p:spPr/>
      </p:sp>
      <p:sp>
        <p:nvSpPr>
          <p:cNvPr id="7" name="Espace réservé du numéro de diapositive 6"/>
          <p:cNvSpPr>
            <a:spLocks noGrp="1"/>
          </p:cNvSpPr>
          <p:nvPr>
            <p:ph type="sldNum" sz="quarter" idx="12"/>
          </p:nvPr>
        </p:nvSpPr>
        <p:spPr/>
        <p:txBody>
          <a:bodyPr/>
          <a:lstStyle/>
          <a:p>
            <a:fld id="{6A807C92-2C08-3A4C-A8CC-FE8FC927A160}" type="slidenum">
              <a:rPr lang="fr-FR" smtClean="0"/>
              <a:pPr/>
              <a:t>5</a:t>
            </a:fld>
            <a:endParaRPr lang="fr-FR" dirty="0"/>
          </a:p>
        </p:txBody>
      </p:sp>
      <p:sp>
        <p:nvSpPr>
          <p:cNvPr id="11" name="Titre 9"/>
          <p:cNvSpPr>
            <a:spLocks noGrp="1"/>
          </p:cNvSpPr>
          <p:nvPr>
            <p:ph type="title"/>
          </p:nvPr>
        </p:nvSpPr>
        <p:spPr>
          <a:xfrm>
            <a:off x="381000" y="39516"/>
            <a:ext cx="7253111" cy="502354"/>
          </a:xfrm>
        </p:spPr>
        <p:txBody>
          <a:bodyPr/>
          <a:lstStyle/>
          <a:p>
            <a:r>
              <a:rPr lang="fr-FR" smtClean="0"/>
              <a:t>Maritime spatial planning</a:t>
            </a:r>
            <a:endParaRPr lang="fr-FR" dirty="0"/>
          </a:p>
        </p:txBody>
      </p:sp>
      <p:sp>
        <p:nvSpPr>
          <p:cNvPr id="12" name="Espace réservé du texte 10"/>
          <p:cNvSpPr>
            <a:spLocks noGrp="1"/>
          </p:cNvSpPr>
          <p:nvPr>
            <p:ph type="body" sz="quarter" idx="15"/>
          </p:nvPr>
        </p:nvSpPr>
        <p:spPr>
          <a:xfrm>
            <a:off x="381000" y="550132"/>
            <a:ext cx="7253288" cy="220490"/>
          </a:xfrm>
        </p:spPr>
        <p:txBody>
          <a:bodyPr>
            <a:noAutofit/>
          </a:bodyPr>
          <a:lstStyle/>
          <a:p>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EUROPEAN DIRECTIVE </a:t>
            </a:r>
            <a:r>
              <a:rPr lang="fr-FR">
                <a:solidFill>
                  <a:schemeClr val="bg1"/>
                </a:solidFill>
                <a:latin typeface="Open Sans" panose="020B0606030504020204" pitchFamily="34" charset="0"/>
                <a:ea typeface="Open Sans" panose="020B0606030504020204" pitchFamily="34" charset="0"/>
                <a:cs typeface="Open Sans" panose="020B0606030504020204" pitchFamily="34" charset="0"/>
              </a:rPr>
              <a:t>2014/89/UE </a:t>
            </a:r>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July 2014</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a:t>establishing a framework for maritime spatial planning</a:t>
            </a:r>
            <a:r>
              <a:rPr lang="en-US" smtClean="0"/>
              <a:t>. (MSP Directive)</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1" y="3069397"/>
            <a:ext cx="2430127" cy="224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460426" y="5412481"/>
            <a:ext cx="2369859" cy="646331"/>
          </a:xfrm>
          <a:prstGeom prst="rect">
            <a:avLst/>
          </a:prstGeom>
          <a:noFill/>
        </p:spPr>
        <p:txBody>
          <a:bodyPr wrap="square" rtlCol="0">
            <a:spAutoFit/>
          </a:bodyPr>
          <a:lstStyle/>
          <a:p>
            <a:r>
              <a:rPr lang="fr-FR" b="1" smtClean="0"/>
              <a:t>Marine knowledge</a:t>
            </a:r>
          </a:p>
          <a:p>
            <a:r>
              <a:rPr lang="fr-FR" b="1" i="1" smtClean="0"/>
              <a:t>Best data available</a:t>
            </a:r>
          </a:p>
        </p:txBody>
      </p:sp>
      <p:graphicFrame>
        <p:nvGraphicFramePr>
          <p:cNvPr id="18" name="Espace réservé du contenu 10"/>
          <p:cNvGraphicFramePr>
            <a:graphicFrameLocks noGrp="1"/>
          </p:cNvGraphicFramePr>
          <p:nvPr>
            <p:ph sz="half" idx="17"/>
            <p:extLst>
              <p:ext uri="{D42A27DB-BD31-4B8C-83A1-F6EECF244321}">
                <p14:modId xmlns:p14="http://schemas.microsoft.com/office/powerpoint/2010/main" val="2638061543"/>
              </p:ext>
            </p:extLst>
          </p:nvPr>
        </p:nvGraphicFramePr>
        <p:xfrm>
          <a:off x="171451" y="628650"/>
          <a:ext cx="8879810" cy="2143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0238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gner un rectangle à un seul coin 27"/>
          <p:cNvSpPr/>
          <p:nvPr/>
        </p:nvSpPr>
        <p:spPr>
          <a:xfrm>
            <a:off x="1920541" y="2424543"/>
            <a:ext cx="2733675" cy="369332"/>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ogner un rectangle à un seul coin 32"/>
          <p:cNvSpPr/>
          <p:nvPr/>
        </p:nvSpPr>
        <p:spPr>
          <a:xfrm>
            <a:off x="4283264" y="3798077"/>
            <a:ext cx="2401765" cy="369332"/>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ogner un rectangle à un seul coin 33"/>
          <p:cNvSpPr/>
          <p:nvPr/>
        </p:nvSpPr>
        <p:spPr>
          <a:xfrm>
            <a:off x="3801730" y="4328153"/>
            <a:ext cx="2277308" cy="1191921"/>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7" name="Groupe 46"/>
          <p:cNvGrpSpPr/>
          <p:nvPr/>
        </p:nvGrpSpPr>
        <p:grpSpPr>
          <a:xfrm>
            <a:off x="1858628" y="2402443"/>
            <a:ext cx="5192933" cy="3470692"/>
            <a:chOff x="-495302" y="3034599"/>
            <a:chExt cx="5192933" cy="3470692"/>
          </a:xfrm>
        </p:grpSpPr>
        <p:sp>
          <p:nvSpPr>
            <p:cNvPr id="27" name="ZoneTexte 26"/>
            <p:cNvSpPr txBox="1"/>
            <p:nvPr/>
          </p:nvSpPr>
          <p:spPr>
            <a:xfrm>
              <a:off x="247648" y="4381500"/>
              <a:ext cx="1371602" cy="923330"/>
            </a:xfrm>
            <a:prstGeom prst="rect">
              <a:avLst/>
            </a:prstGeom>
            <a:noFill/>
          </p:spPr>
          <p:txBody>
            <a:bodyPr wrap="square" rtlCol="0">
              <a:spAutoFit/>
            </a:bodyPr>
            <a:lstStyle/>
            <a:p>
              <a:r>
                <a:rPr lang="fr-FR" b="1" smtClean="0"/>
                <a:t>MSP approaches</a:t>
              </a:r>
            </a:p>
            <a:p>
              <a:endParaRPr lang="fr-FR"/>
            </a:p>
          </p:txBody>
        </p:sp>
        <p:sp>
          <p:nvSpPr>
            <p:cNvPr id="29" name="ZoneTexte 28"/>
            <p:cNvSpPr txBox="1"/>
            <p:nvPr/>
          </p:nvSpPr>
          <p:spPr>
            <a:xfrm>
              <a:off x="-495302" y="3034599"/>
              <a:ext cx="3419475" cy="369332"/>
            </a:xfrm>
            <a:prstGeom prst="rect">
              <a:avLst/>
            </a:prstGeom>
            <a:noFill/>
          </p:spPr>
          <p:txBody>
            <a:bodyPr wrap="square" rtlCol="0">
              <a:spAutoFit/>
            </a:bodyPr>
            <a:lstStyle/>
            <a:p>
              <a:r>
                <a:rPr lang="fr-FR" smtClean="0"/>
                <a:t>Ecosystem Based Approach</a:t>
              </a:r>
            </a:p>
          </p:txBody>
        </p:sp>
        <p:sp>
          <p:nvSpPr>
            <p:cNvPr id="30" name="ZoneTexte 29"/>
            <p:cNvSpPr txBox="1"/>
            <p:nvPr/>
          </p:nvSpPr>
          <p:spPr>
            <a:xfrm>
              <a:off x="1963956" y="4349235"/>
              <a:ext cx="2733675" cy="369332"/>
            </a:xfrm>
            <a:prstGeom prst="rect">
              <a:avLst/>
            </a:prstGeom>
            <a:noFill/>
          </p:spPr>
          <p:txBody>
            <a:bodyPr wrap="square" rtlCol="0">
              <a:spAutoFit/>
            </a:bodyPr>
            <a:lstStyle/>
            <a:p>
              <a:r>
                <a:rPr lang="fr-FR" smtClean="0"/>
                <a:t>Land/Sea interactions</a:t>
              </a:r>
            </a:p>
          </p:txBody>
        </p:sp>
        <p:sp>
          <p:nvSpPr>
            <p:cNvPr id="31" name="ZoneTexte 30"/>
            <p:cNvSpPr txBox="1"/>
            <p:nvPr/>
          </p:nvSpPr>
          <p:spPr>
            <a:xfrm>
              <a:off x="1447800" y="5027963"/>
              <a:ext cx="2277308" cy="1477328"/>
            </a:xfrm>
            <a:prstGeom prst="rect">
              <a:avLst/>
            </a:prstGeom>
            <a:noFill/>
          </p:spPr>
          <p:txBody>
            <a:bodyPr wrap="square" rtlCol="0">
              <a:spAutoFit/>
            </a:bodyPr>
            <a:lstStyle/>
            <a:p>
              <a:r>
                <a:rPr lang="fr-FR" smtClean="0"/>
                <a:t>Interactions between environment and uses or activities, impacts, pressures</a:t>
              </a:r>
            </a:p>
            <a:p>
              <a:endParaRPr lang="fr-FR"/>
            </a:p>
          </p:txBody>
        </p:sp>
        <p:cxnSp>
          <p:nvCxnSpPr>
            <p:cNvPr id="35" name="Connecteur droit avec flèche 34"/>
            <p:cNvCxnSpPr/>
            <p:nvPr/>
          </p:nvCxnSpPr>
          <p:spPr>
            <a:xfrm flipV="1">
              <a:off x="619123" y="3543300"/>
              <a:ext cx="457202"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flipV="1">
              <a:off x="1076325" y="3993207"/>
              <a:ext cx="481011" cy="540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a:endCxn id="30" idx="1"/>
            </p:cNvCxnSpPr>
            <p:nvPr/>
          </p:nvCxnSpPr>
          <p:spPr>
            <a:xfrm flipV="1">
              <a:off x="1447799" y="4533901"/>
              <a:ext cx="516157"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a:off x="1076325" y="5098813"/>
              <a:ext cx="371474" cy="2689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Espace réservé pour une image  2"/>
          <p:cNvSpPr>
            <a:spLocks noGrp="1"/>
          </p:cNvSpPr>
          <p:nvPr>
            <p:ph type="pic" sz="quarter" idx="14"/>
          </p:nvPr>
        </p:nvSpPr>
        <p:spPr/>
      </p:sp>
      <p:sp>
        <p:nvSpPr>
          <p:cNvPr id="4" name="Espace réservé pour une image  3"/>
          <p:cNvSpPr>
            <a:spLocks noGrp="1"/>
          </p:cNvSpPr>
          <p:nvPr>
            <p:ph type="pic" sz="quarter" idx="13"/>
          </p:nvPr>
        </p:nvSpPr>
        <p:spPr/>
      </p:sp>
      <p:sp>
        <p:nvSpPr>
          <p:cNvPr id="7" name="Espace réservé du numéro de diapositive 6"/>
          <p:cNvSpPr>
            <a:spLocks noGrp="1"/>
          </p:cNvSpPr>
          <p:nvPr>
            <p:ph type="sldNum" sz="quarter" idx="12"/>
          </p:nvPr>
        </p:nvSpPr>
        <p:spPr/>
        <p:txBody>
          <a:bodyPr/>
          <a:lstStyle/>
          <a:p>
            <a:fld id="{6A807C92-2C08-3A4C-A8CC-FE8FC927A160}" type="slidenum">
              <a:rPr lang="fr-FR" smtClean="0"/>
              <a:pPr/>
              <a:t>6</a:t>
            </a:fld>
            <a:endParaRPr lang="fr-FR" dirty="0"/>
          </a:p>
        </p:txBody>
      </p:sp>
      <p:sp>
        <p:nvSpPr>
          <p:cNvPr id="11" name="Titre 9"/>
          <p:cNvSpPr>
            <a:spLocks noGrp="1"/>
          </p:cNvSpPr>
          <p:nvPr>
            <p:ph type="title"/>
          </p:nvPr>
        </p:nvSpPr>
        <p:spPr>
          <a:xfrm>
            <a:off x="381000" y="39516"/>
            <a:ext cx="7253111" cy="502354"/>
          </a:xfrm>
        </p:spPr>
        <p:txBody>
          <a:bodyPr/>
          <a:lstStyle/>
          <a:p>
            <a:r>
              <a:rPr lang="fr-FR" smtClean="0"/>
              <a:t>Maritime spatial planning</a:t>
            </a:r>
            <a:endParaRPr lang="fr-FR" dirty="0"/>
          </a:p>
        </p:txBody>
      </p:sp>
      <p:sp>
        <p:nvSpPr>
          <p:cNvPr id="12" name="Espace réservé du texte 10"/>
          <p:cNvSpPr>
            <a:spLocks noGrp="1"/>
          </p:cNvSpPr>
          <p:nvPr>
            <p:ph type="body" sz="quarter" idx="15"/>
          </p:nvPr>
        </p:nvSpPr>
        <p:spPr>
          <a:xfrm>
            <a:off x="381000" y="550132"/>
            <a:ext cx="7253288" cy="220490"/>
          </a:xfrm>
        </p:spPr>
        <p:txBody>
          <a:bodyPr>
            <a:noAutofit/>
          </a:bodyPr>
          <a:lstStyle/>
          <a:p>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EUROPEAN DIRECTIVE </a:t>
            </a:r>
            <a:r>
              <a:rPr lang="fr-FR">
                <a:solidFill>
                  <a:schemeClr val="bg1"/>
                </a:solidFill>
                <a:latin typeface="Open Sans" panose="020B0606030504020204" pitchFamily="34" charset="0"/>
                <a:ea typeface="Open Sans" panose="020B0606030504020204" pitchFamily="34" charset="0"/>
                <a:cs typeface="Open Sans" panose="020B0606030504020204" pitchFamily="34" charset="0"/>
              </a:rPr>
              <a:t>2014/89/UE </a:t>
            </a:r>
            <a:r>
              <a:rPr lang="fr-FR"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July 2014</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a:t>establishing a framework for maritime spatial planning</a:t>
            </a:r>
            <a:r>
              <a:rPr lang="en-US" smtClean="0"/>
              <a:t>. (MSP Directive)</a:t>
            </a:r>
            <a:endParaRPr lang="fr-FR">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1" y="3069397"/>
            <a:ext cx="2430127" cy="224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460426" y="5412481"/>
            <a:ext cx="2369859" cy="646331"/>
          </a:xfrm>
          <a:prstGeom prst="rect">
            <a:avLst/>
          </a:prstGeom>
          <a:noFill/>
        </p:spPr>
        <p:txBody>
          <a:bodyPr wrap="square" rtlCol="0">
            <a:spAutoFit/>
          </a:bodyPr>
          <a:lstStyle/>
          <a:p>
            <a:r>
              <a:rPr lang="fr-FR" b="1" smtClean="0"/>
              <a:t>Marine knowledge</a:t>
            </a:r>
          </a:p>
          <a:p>
            <a:r>
              <a:rPr lang="fr-FR" b="1" i="1" smtClean="0"/>
              <a:t>Best data available</a:t>
            </a:r>
          </a:p>
        </p:txBody>
      </p:sp>
      <p:sp>
        <p:nvSpPr>
          <p:cNvPr id="5" name="Rectangle 4"/>
          <p:cNvSpPr/>
          <p:nvPr/>
        </p:nvSpPr>
        <p:spPr>
          <a:xfrm>
            <a:off x="3118311" y="5874146"/>
            <a:ext cx="1626651" cy="369332"/>
          </a:xfrm>
          <a:prstGeom prst="rect">
            <a:avLst/>
          </a:prstGeom>
        </p:spPr>
        <p:txBody>
          <a:bodyPr wrap="square">
            <a:spAutoFit/>
          </a:bodyPr>
          <a:lstStyle/>
          <a:p>
            <a:r>
              <a:rPr lang="fr-FR" smtClean="0"/>
              <a:t>Future trends</a:t>
            </a:r>
            <a:endParaRPr lang="fr-FR"/>
          </a:p>
        </p:txBody>
      </p:sp>
      <p:sp>
        <p:nvSpPr>
          <p:cNvPr id="36" name="Rogner un rectangle à un seul coin 35"/>
          <p:cNvSpPr/>
          <p:nvPr/>
        </p:nvSpPr>
        <p:spPr>
          <a:xfrm>
            <a:off x="3118311" y="5680642"/>
            <a:ext cx="1366837" cy="663148"/>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8" name="Connecteur droit avec flèche 37"/>
          <p:cNvCxnSpPr/>
          <p:nvPr/>
        </p:nvCxnSpPr>
        <p:spPr>
          <a:xfrm>
            <a:off x="2958767" y="4486698"/>
            <a:ext cx="242887" cy="11587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080211" y="6488668"/>
            <a:ext cx="5997652" cy="369332"/>
          </a:xfrm>
          <a:prstGeom prst="rect">
            <a:avLst/>
          </a:prstGeom>
          <a:solidFill>
            <a:srgbClr val="FFFF99"/>
          </a:solidFill>
        </p:spPr>
        <p:txBody>
          <a:bodyPr wrap="square">
            <a:spAutoFit/>
          </a:bodyPr>
          <a:lstStyle/>
          <a:p>
            <a:pPr algn="r"/>
            <a:r>
              <a:rPr lang="fr-FR" smtClean="0"/>
              <a:t>deseasion: http</a:t>
            </a:r>
            <a:r>
              <a:rPr lang="fr-FR"/>
              <a:t>://recherche.telecom-bretagne.eu/deseasion/</a:t>
            </a:r>
          </a:p>
        </p:txBody>
      </p:sp>
      <p:graphicFrame>
        <p:nvGraphicFramePr>
          <p:cNvPr id="18" name="Espace réservé du contenu 10"/>
          <p:cNvGraphicFramePr>
            <a:graphicFrameLocks noGrp="1"/>
          </p:cNvGraphicFramePr>
          <p:nvPr>
            <p:ph sz="half" idx="17"/>
            <p:extLst>
              <p:ext uri="{D42A27DB-BD31-4B8C-83A1-F6EECF244321}">
                <p14:modId xmlns:p14="http://schemas.microsoft.com/office/powerpoint/2010/main" val="18670922"/>
              </p:ext>
            </p:extLst>
          </p:nvPr>
        </p:nvGraphicFramePr>
        <p:xfrm>
          <a:off x="171451" y="628650"/>
          <a:ext cx="8879810" cy="2143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Rogner un rectangle à un seul coin 31"/>
          <p:cNvSpPr/>
          <p:nvPr/>
        </p:nvSpPr>
        <p:spPr>
          <a:xfrm>
            <a:off x="4117310" y="2995285"/>
            <a:ext cx="2733675" cy="369332"/>
          </a:xfrm>
          <a:prstGeom prst="snip1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ZoneTexte 38"/>
          <p:cNvSpPr txBox="1"/>
          <p:nvPr/>
        </p:nvSpPr>
        <p:spPr>
          <a:xfrm>
            <a:off x="4170724" y="2995285"/>
            <a:ext cx="2733675" cy="369332"/>
          </a:xfrm>
          <a:prstGeom prst="rect">
            <a:avLst/>
          </a:prstGeom>
          <a:noFill/>
        </p:spPr>
        <p:txBody>
          <a:bodyPr wrap="square" rtlCol="0">
            <a:spAutoFit/>
          </a:bodyPr>
          <a:lstStyle/>
          <a:p>
            <a:r>
              <a:rPr lang="fr-FR" smtClean="0"/>
              <a:t>Good ecological status</a:t>
            </a:r>
          </a:p>
        </p:txBody>
      </p:sp>
      <p:cxnSp>
        <p:nvCxnSpPr>
          <p:cNvPr id="40" name="Connecteur droit avec flèche 39"/>
          <p:cNvCxnSpPr/>
          <p:nvPr/>
        </p:nvCxnSpPr>
        <p:spPr>
          <a:xfrm>
            <a:off x="2830285" y="4395807"/>
            <a:ext cx="0" cy="738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3495" y="4672674"/>
            <a:ext cx="2781090" cy="178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265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1828"/>
          <a:stretch/>
        </p:blipFill>
        <p:spPr bwMode="auto">
          <a:xfrm>
            <a:off x="5268444" y="998010"/>
            <a:ext cx="3875556" cy="152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pour une image  9"/>
          <p:cNvSpPr>
            <a:spLocks noGrp="1"/>
          </p:cNvSpPr>
          <p:nvPr>
            <p:ph type="pic" sz="quarter" idx="14"/>
          </p:nvPr>
        </p:nvSpPr>
        <p:spPr/>
      </p:sp>
      <p:sp>
        <p:nvSpPr>
          <p:cNvPr id="7" name="Titre 6"/>
          <p:cNvSpPr>
            <a:spLocks noGrp="1"/>
          </p:cNvSpPr>
          <p:nvPr>
            <p:ph type="title"/>
          </p:nvPr>
        </p:nvSpPr>
        <p:spPr/>
        <p:txBody>
          <a:bodyPr>
            <a:normAutofit/>
          </a:bodyPr>
          <a:lstStyle/>
          <a:p>
            <a:r>
              <a:rPr lang="fr-FR" smtClean="0"/>
              <a:t>FUNDING MSP CROSS BORDER PROJECTS</a:t>
            </a:r>
            <a:endParaRPr lang="fr-FR" dirty="0"/>
          </a:p>
        </p:txBody>
      </p:sp>
      <p:sp>
        <p:nvSpPr>
          <p:cNvPr id="9" name="Espace réservé pour une image  8"/>
          <p:cNvSpPr>
            <a:spLocks noGrp="1"/>
          </p:cNvSpPr>
          <p:nvPr>
            <p:ph type="pic" sz="quarter" idx="13"/>
          </p:nvPr>
        </p:nvSpPr>
        <p:spPr/>
      </p:sp>
      <p:sp>
        <p:nvSpPr>
          <p:cNvPr id="5" name="Espace réservé du numéro de diapositive 3"/>
          <p:cNvSpPr>
            <a:spLocks noGrp="1"/>
          </p:cNvSpPr>
          <p:nvPr>
            <p:ph type="sldNum" sz="quarter" idx="12"/>
          </p:nvPr>
        </p:nvSpPr>
        <p:spPr>
          <a:ln>
            <a:noFill/>
          </a:ln>
        </p:spPr>
        <p:txBody>
          <a:bodyPr/>
          <a:lstStyle/>
          <a:p>
            <a:pPr>
              <a:defRPr/>
            </a:pPr>
            <a:fld id="{93835B37-C782-44AB-9E29-E23B39F731A9}" type="slidenum">
              <a:rPr lang="fr-FR"/>
              <a:pPr>
                <a:defRPr/>
              </a:pPr>
              <a:t>7</a:t>
            </a:fld>
            <a:endParaRPr lang="fr-FR"/>
          </a:p>
          <a:p>
            <a:pPr>
              <a:defRPr/>
            </a:pPr>
            <a:endParaRPr lang="fr-FR"/>
          </a:p>
        </p:txBody>
      </p:sp>
      <p:sp>
        <p:nvSpPr>
          <p:cNvPr id="2" name="Espace réservé du contenu 1"/>
          <p:cNvSpPr>
            <a:spLocks noGrp="1"/>
          </p:cNvSpPr>
          <p:nvPr>
            <p:ph sz="half" idx="1"/>
          </p:nvPr>
        </p:nvSpPr>
        <p:spPr>
          <a:xfrm>
            <a:off x="5460169" y="3253893"/>
            <a:ext cx="3492105" cy="4525963"/>
          </a:xfrm>
        </p:spPr>
        <p:txBody>
          <a:bodyPr/>
          <a:lstStyle/>
          <a:p>
            <a:r>
              <a:rPr lang="fr-FR" smtClean="0">
                <a:solidFill>
                  <a:srgbClr val="002554"/>
                </a:solidFill>
              </a:rPr>
              <a:t>&gt; To support the implementation of the MSP Directive in Member States waters</a:t>
            </a:r>
          </a:p>
          <a:p>
            <a:endParaRPr lang="fr-FR" smtClean="0">
              <a:solidFill>
                <a:srgbClr val="002554"/>
              </a:solidFill>
            </a:endParaRPr>
          </a:p>
          <a:p>
            <a:r>
              <a:rPr lang="fr-FR" smtClean="0">
                <a:solidFill>
                  <a:srgbClr val="002554"/>
                </a:solidFill>
              </a:rPr>
              <a:t>&gt; To initiate a cross-border cooperation between EU countries on MSP issues</a:t>
            </a:r>
          </a:p>
          <a:p>
            <a:endParaRPr lang="fr-FR" b="0" dirty="0">
              <a:solidFill>
                <a:srgbClr val="002554"/>
              </a:solidFill>
            </a:endParaRPr>
          </a:p>
          <a:p>
            <a:endParaRPr lang="fr-FR" b="0" dirty="0" smtClean="0">
              <a:solidFill>
                <a:srgbClr val="002554"/>
              </a:solidFill>
            </a:endParaRPr>
          </a:p>
          <a:p>
            <a:endParaRPr lang="fr-FR" b="0" dirty="0">
              <a:solidFill>
                <a:srgbClr val="002554"/>
              </a:solidFill>
            </a:endParaRPr>
          </a:p>
          <a:p>
            <a:endParaRPr lang="fr-FR" b="0" dirty="0" smtClean="0">
              <a:solidFill>
                <a:srgbClr val="002554"/>
              </a:solidFill>
            </a:endParaRPr>
          </a:p>
          <a:p>
            <a:endParaRPr lang="fr-FR" b="0" dirty="0" smtClean="0">
              <a:solidFill>
                <a:srgbClr val="002554"/>
              </a:solidFill>
            </a:endParaRPr>
          </a:p>
        </p:txBody>
      </p:sp>
      <p:sp>
        <p:nvSpPr>
          <p:cNvPr id="4" name="Espace réservé du texte 3"/>
          <p:cNvSpPr>
            <a:spLocks noGrp="1"/>
          </p:cNvSpPr>
          <p:nvPr>
            <p:ph type="body" sz="quarter" idx="15"/>
          </p:nvPr>
        </p:nvSpPr>
        <p:spPr/>
        <p:txBody>
          <a:bodyPr/>
          <a:lstStyle/>
          <a:p>
            <a:r>
              <a:rPr lang="fr-FR" smtClean="0"/>
              <a:t>		DEALING WITH  MS’S  transboundary issues</a:t>
            </a:r>
            <a:endParaRPr lang="fr-FR" dirty="0"/>
          </a:p>
        </p:txBody>
      </p:sp>
      <p:sp>
        <p:nvSpPr>
          <p:cNvPr id="12" name="Espace réservé du contenu 1"/>
          <p:cNvSpPr txBox="1">
            <a:spLocks/>
          </p:cNvSpPr>
          <p:nvPr/>
        </p:nvSpPr>
        <p:spPr>
          <a:xfrm>
            <a:off x="238138" y="4369360"/>
            <a:ext cx="8416260" cy="1147515"/>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1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10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dirty="0" smtClean="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6" y="538618"/>
            <a:ext cx="932141" cy="619874"/>
          </a:xfrm>
          <a:prstGeom prst="rect">
            <a:avLst/>
          </a:prstGeom>
        </p:spPr>
      </p:pic>
      <p:sp>
        <p:nvSpPr>
          <p:cNvPr id="13" name="Rectangle 12"/>
          <p:cNvSpPr/>
          <p:nvPr/>
        </p:nvSpPr>
        <p:spPr>
          <a:xfrm>
            <a:off x="-1" y="1987298"/>
            <a:ext cx="5107441" cy="2246769"/>
          </a:xfrm>
          <a:prstGeom prst="rect">
            <a:avLst/>
          </a:prstGeom>
          <a:ln>
            <a:noFill/>
          </a:ln>
        </p:spPr>
        <p:txBody>
          <a:bodyPr wrap="square">
            <a:spAutoFit/>
          </a:bodyPr>
          <a:lstStyle/>
          <a:p>
            <a:pPr marL="285750" indent="-285750">
              <a:buFont typeface="Arial" panose="020B0604020202020204" pitchFamily="34" charset="0"/>
              <a:buChar char="•"/>
            </a:pPr>
            <a:r>
              <a:rPr lang="fr-FR" sz="2000" b="1" smtClean="0">
                <a:solidFill>
                  <a:schemeClr val="tx1">
                    <a:lumMod val="90000"/>
                    <a:lumOff val="10000"/>
                  </a:schemeClr>
                </a:solidFill>
              </a:rPr>
              <a:t>MSs at different stages in the MSP process</a:t>
            </a:r>
          </a:p>
          <a:p>
            <a:pPr marL="285750" indent="-285750">
              <a:buFont typeface="Arial" panose="020B0604020202020204" pitchFamily="34" charset="0"/>
              <a:buChar char="•"/>
            </a:pPr>
            <a:endParaRPr lang="fr-FR" sz="2000" b="1" smtClean="0">
              <a:solidFill>
                <a:schemeClr val="tx1">
                  <a:lumMod val="90000"/>
                  <a:lumOff val="10000"/>
                </a:schemeClr>
              </a:solidFill>
            </a:endParaRPr>
          </a:p>
          <a:p>
            <a:pPr marL="285750" indent="-285750">
              <a:buFont typeface="Arial" panose="020B0604020202020204" pitchFamily="34" charset="0"/>
              <a:buChar char="•"/>
            </a:pPr>
            <a:r>
              <a:rPr lang="fr-FR" sz="2000" b="1" smtClean="0">
                <a:solidFill>
                  <a:schemeClr val="tx1">
                    <a:lumMod val="90000"/>
                    <a:lumOff val="10000"/>
                  </a:schemeClr>
                </a:solidFill>
              </a:rPr>
              <a:t>Differences in methodologies, Tools</a:t>
            </a:r>
          </a:p>
          <a:p>
            <a:pPr marL="285750" indent="-285750">
              <a:buFont typeface="Arial" panose="020B0604020202020204" pitchFamily="34" charset="0"/>
              <a:buChar char="•"/>
            </a:pPr>
            <a:endParaRPr lang="fr-FR" sz="2000" b="1" smtClean="0">
              <a:solidFill>
                <a:schemeClr val="tx1">
                  <a:lumMod val="90000"/>
                  <a:lumOff val="10000"/>
                </a:schemeClr>
              </a:solidFill>
            </a:endParaRPr>
          </a:p>
          <a:p>
            <a:pPr marL="285750" indent="-285750">
              <a:buFont typeface="Arial" panose="020B0604020202020204" pitchFamily="34" charset="0"/>
              <a:buChar char="•"/>
            </a:pPr>
            <a:r>
              <a:rPr lang="fr-FR" sz="2000" b="1" smtClean="0">
                <a:solidFill>
                  <a:schemeClr val="tx1">
                    <a:lumMod val="90000"/>
                    <a:lumOff val="10000"/>
                  </a:schemeClr>
                </a:solidFill>
              </a:rPr>
              <a:t>Need to take into account the transboundary issues and to increase cross border cooperation</a:t>
            </a:r>
            <a:endParaRPr lang="fr-FR" sz="2000" b="1">
              <a:solidFill>
                <a:schemeClr val="tx1">
                  <a:lumMod val="90000"/>
                  <a:lumOff val="10000"/>
                </a:schemeClr>
              </a:solidFill>
            </a:endParaRPr>
          </a:p>
        </p:txBody>
      </p:sp>
      <p:sp>
        <p:nvSpPr>
          <p:cNvPr id="3" name="Rectangle 2"/>
          <p:cNvSpPr/>
          <p:nvPr/>
        </p:nvSpPr>
        <p:spPr>
          <a:xfrm>
            <a:off x="5122307" y="2736269"/>
            <a:ext cx="4106702" cy="369332"/>
          </a:xfrm>
          <a:prstGeom prst="rect">
            <a:avLst/>
          </a:prstGeom>
        </p:spPr>
        <p:txBody>
          <a:bodyPr wrap="none">
            <a:spAutoFit/>
          </a:bodyPr>
          <a:lstStyle/>
          <a:p>
            <a:r>
              <a:rPr lang="fr-FR" b="1"/>
              <a:t>FUNDING MSP CROSS BORDER PROJECTS</a:t>
            </a:r>
          </a:p>
        </p:txBody>
      </p:sp>
    </p:spTree>
    <p:extLst>
      <p:ext uri="{BB962C8B-B14F-4D97-AF65-F5344CB8AC3E}">
        <p14:creationId xmlns:p14="http://schemas.microsoft.com/office/powerpoint/2010/main" val="39228024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1828"/>
          <a:stretch/>
        </p:blipFill>
        <p:spPr bwMode="auto">
          <a:xfrm>
            <a:off x="5268444" y="998010"/>
            <a:ext cx="3875556" cy="152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pour une image  9"/>
          <p:cNvSpPr>
            <a:spLocks noGrp="1"/>
          </p:cNvSpPr>
          <p:nvPr>
            <p:ph type="pic" sz="quarter" idx="14"/>
          </p:nvPr>
        </p:nvSpPr>
        <p:spPr/>
      </p:sp>
      <p:sp>
        <p:nvSpPr>
          <p:cNvPr id="7" name="Titre 6"/>
          <p:cNvSpPr>
            <a:spLocks noGrp="1"/>
          </p:cNvSpPr>
          <p:nvPr>
            <p:ph type="title"/>
          </p:nvPr>
        </p:nvSpPr>
        <p:spPr/>
        <p:txBody>
          <a:bodyPr>
            <a:normAutofit/>
          </a:bodyPr>
          <a:lstStyle/>
          <a:p>
            <a:r>
              <a:rPr lang="fr-FR" smtClean="0"/>
              <a:t>FUNDING MSP CROSS BORDER PROJECTS</a:t>
            </a:r>
            <a:endParaRPr lang="fr-FR" dirty="0"/>
          </a:p>
        </p:txBody>
      </p:sp>
      <p:sp>
        <p:nvSpPr>
          <p:cNvPr id="9" name="Espace réservé pour une image  8"/>
          <p:cNvSpPr>
            <a:spLocks noGrp="1"/>
          </p:cNvSpPr>
          <p:nvPr>
            <p:ph type="pic" sz="quarter" idx="13"/>
          </p:nvPr>
        </p:nvSpPr>
        <p:spPr/>
      </p:sp>
      <p:sp>
        <p:nvSpPr>
          <p:cNvPr id="5" name="Espace réservé du numéro de diapositive 3"/>
          <p:cNvSpPr>
            <a:spLocks noGrp="1"/>
          </p:cNvSpPr>
          <p:nvPr>
            <p:ph type="sldNum" sz="quarter" idx="12"/>
          </p:nvPr>
        </p:nvSpPr>
        <p:spPr>
          <a:ln>
            <a:noFill/>
          </a:ln>
        </p:spPr>
        <p:txBody>
          <a:bodyPr/>
          <a:lstStyle/>
          <a:p>
            <a:pPr>
              <a:defRPr/>
            </a:pPr>
            <a:fld id="{93835B37-C782-44AB-9E29-E23B39F731A9}" type="slidenum">
              <a:rPr lang="fr-FR"/>
              <a:pPr>
                <a:defRPr/>
              </a:pPr>
              <a:t>8</a:t>
            </a:fld>
            <a:endParaRPr lang="fr-FR"/>
          </a:p>
          <a:p>
            <a:pPr>
              <a:defRPr/>
            </a:pPr>
            <a:endParaRPr lang="fr-FR"/>
          </a:p>
        </p:txBody>
      </p:sp>
      <p:sp>
        <p:nvSpPr>
          <p:cNvPr id="2" name="Espace réservé du contenu 1"/>
          <p:cNvSpPr>
            <a:spLocks noGrp="1"/>
          </p:cNvSpPr>
          <p:nvPr>
            <p:ph sz="half" idx="1"/>
          </p:nvPr>
        </p:nvSpPr>
        <p:spPr>
          <a:xfrm>
            <a:off x="5460169" y="3253893"/>
            <a:ext cx="3492105" cy="4525963"/>
          </a:xfrm>
        </p:spPr>
        <p:txBody>
          <a:bodyPr/>
          <a:lstStyle/>
          <a:p>
            <a:r>
              <a:rPr lang="fr-FR" smtClean="0">
                <a:solidFill>
                  <a:srgbClr val="002554"/>
                </a:solidFill>
              </a:rPr>
              <a:t>&gt; To support the implementation of the MSP Directive in Member States waters</a:t>
            </a:r>
          </a:p>
          <a:p>
            <a:endParaRPr lang="fr-FR" smtClean="0">
              <a:solidFill>
                <a:srgbClr val="002554"/>
              </a:solidFill>
            </a:endParaRPr>
          </a:p>
          <a:p>
            <a:r>
              <a:rPr lang="fr-FR" smtClean="0">
                <a:solidFill>
                  <a:srgbClr val="002554"/>
                </a:solidFill>
              </a:rPr>
              <a:t>&gt; To initiate a cross-border cooperation between EU countries on MSP issues</a:t>
            </a:r>
          </a:p>
          <a:p>
            <a:endParaRPr lang="fr-FR" b="0" dirty="0">
              <a:solidFill>
                <a:srgbClr val="002554"/>
              </a:solidFill>
            </a:endParaRPr>
          </a:p>
          <a:p>
            <a:endParaRPr lang="fr-FR" b="0" dirty="0" smtClean="0">
              <a:solidFill>
                <a:srgbClr val="002554"/>
              </a:solidFill>
            </a:endParaRPr>
          </a:p>
          <a:p>
            <a:endParaRPr lang="fr-FR" b="0" dirty="0">
              <a:solidFill>
                <a:srgbClr val="002554"/>
              </a:solidFill>
            </a:endParaRPr>
          </a:p>
          <a:p>
            <a:endParaRPr lang="fr-FR" b="0" dirty="0" smtClean="0">
              <a:solidFill>
                <a:srgbClr val="002554"/>
              </a:solidFill>
            </a:endParaRPr>
          </a:p>
          <a:p>
            <a:endParaRPr lang="fr-FR" b="0" dirty="0" smtClean="0">
              <a:solidFill>
                <a:srgbClr val="002554"/>
              </a:solidFill>
            </a:endParaRPr>
          </a:p>
        </p:txBody>
      </p:sp>
      <p:sp>
        <p:nvSpPr>
          <p:cNvPr id="4" name="Espace réservé du texte 3"/>
          <p:cNvSpPr>
            <a:spLocks noGrp="1"/>
          </p:cNvSpPr>
          <p:nvPr>
            <p:ph type="body" sz="quarter" idx="15"/>
          </p:nvPr>
        </p:nvSpPr>
        <p:spPr/>
        <p:txBody>
          <a:bodyPr/>
          <a:lstStyle/>
          <a:p>
            <a:r>
              <a:rPr lang="fr-FR" smtClean="0"/>
              <a:t>		DEALING WITH  MS’S  transboundary issues</a:t>
            </a:r>
            <a:endParaRPr lang="fr-FR" dirty="0"/>
          </a:p>
        </p:txBody>
      </p:sp>
      <p:sp>
        <p:nvSpPr>
          <p:cNvPr id="12" name="Espace réservé du contenu 1"/>
          <p:cNvSpPr txBox="1">
            <a:spLocks/>
          </p:cNvSpPr>
          <p:nvPr/>
        </p:nvSpPr>
        <p:spPr>
          <a:xfrm>
            <a:off x="238138" y="4369360"/>
            <a:ext cx="8416260" cy="1147515"/>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1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10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dirty="0" smtClean="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6" y="538618"/>
            <a:ext cx="932141" cy="619874"/>
          </a:xfrm>
          <a:prstGeom prst="rect">
            <a:avLst/>
          </a:prstGeom>
        </p:spPr>
      </p:pic>
      <p:sp>
        <p:nvSpPr>
          <p:cNvPr id="13" name="Rectangle 12"/>
          <p:cNvSpPr/>
          <p:nvPr/>
        </p:nvSpPr>
        <p:spPr>
          <a:xfrm>
            <a:off x="1588" y="1036252"/>
            <a:ext cx="5107441" cy="5909310"/>
          </a:xfrm>
          <a:prstGeom prst="rect">
            <a:avLst/>
          </a:prstGeom>
          <a:ln>
            <a:noFill/>
          </a:ln>
        </p:spPr>
        <p:txBody>
          <a:bodyPr wrap="square">
            <a:spAutoFit/>
          </a:bodyPr>
          <a:lstStyle/>
          <a:p>
            <a:r>
              <a:rPr lang="en-US" b="1">
                <a:solidFill>
                  <a:schemeClr val="tx1">
                    <a:lumMod val="90000"/>
                    <a:lumOff val="10000"/>
                  </a:schemeClr>
                </a:solidFill>
              </a:rPr>
              <a:t>Plan Bothnia - Preparatory action on maritime spatial planning in the Baltic Sea (2010-12)</a:t>
            </a:r>
          </a:p>
          <a:p>
            <a:r>
              <a:rPr lang="en-US" b="1">
                <a:solidFill>
                  <a:schemeClr val="tx1">
                    <a:lumMod val="90000"/>
                    <a:lumOff val="10000"/>
                  </a:schemeClr>
                </a:solidFill>
              </a:rPr>
              <a:t>BaltSeaPlan - Baltic Sea region programme "Introducing Maritime Spatial Planning in the Baltic Sea" (2009–12)</a:t>
            </a:r>
          </a:p>
          <a:p>
            <a:r>
              <a:rPr lang="en-US" b="1">
                <a:solidFill>
                  <a:schemeClr val="tx1">
                    <a:lumMod val="90000"/>
                    <a:lumOff val="10000"/>
                  </a:schemeClr>
                </a:solidFill>
              </a:rPr>
              <a:t>TPEA, Transboundary Planning in the European Atlantic – Project on maritime spatial planning in the Atlantic, including the Celtic Sea and Bay of Biscay (2012-14)</a:t>
            </a:r>
          </a:p>
          <a:p>
            <a:r>
              <a:rPr lang="en-US" b="1">
                <a:solidFill>
                  <a:schemeClr val="tx1">
                    <a:lumMod val="90000"/>
                    <a:lumOff val="10000"/>
                  </a:schemeClr>
                </a:solidFill>
              </a:rPr>
              <a:t>ADRIPLAN - ADRiatic Ionian maritime spatial PLANning (2013-15)</a:t>
            </a:r>
          </a:p>
          <a:p>
            <a:r>
              <a:rPr lang="en-US" b="1">
                <a:solidFill>
                  <a:schemeClr val="tx1">
                    <a:lumMod val="90000"/>
                    <a:lumOff val="10000"/>
                  </a:schemeClr>
                </a:solidFill>
              </a:rPr>
              <a:t>SIMCELT- promoting practical cross-border cooperation between EU countries on the implementation of the maritime spatial planning directive in the Celtic Seas (</a:t>
            </a:r>
            <a:r>
              <a:rPr lang="en-US" b="1" smtClean="0">
                <a:solidFill>
                  <a:schemeClr val="tx1">
                    <a:lumMod val="90000"/>
                    <a:lumOff val="10000"/>
                  </a:schemeClr>
                </a:solidFill>
              </a:rPr>
              <a:t>2016-17</a:t>
            </a:r>
            <a:r>
              <a:rPr lang="en-US" b="1">
                <a:solidFill>
                  <a:schemeClr val="tx1">
                    <a:lumMod val="90000"/>
                    <a:lumOff val="10000"/>
                  </a:schemeClr>
                </a:solidFill>
              </a:rPr>
              <a:t>)</a:t>
            </a:r>
          </a:p>
          <a:p>
            <a:r>
              <a:rPr lang="en-US" b="1">
                <a:solidFill>
                  <a:schemeClr val="tx1">
                    <a:lumMod val="90000"/>
                    <a:lumOff val="10000"/>
                  </a:schemeClr>
                </a:solidFill>
              </a:rPr>
              <a:t>Baltic SCOPE - Cross-border solutions in Baltic maritime spatial plans (2015-17)</a:t>
            </a:r>
          </a:p>
          <a:p>
            <a:r>
              <a:rPr lang="en-US" b="1">
                <a:solidFill>
                  <a:schemeClr val="tx1">
                    <a:lumMod val="90000"/>
                    <a:lumOff val="10000"/>
                  </a:schemeClr>
                </a:solidFill>
              </a:rPr>
              <a:t>MARSPLAN – MSP in the Black Sea (2015-17</a:t>
            </a:r>
            <a:r>
              <a:rPr lang="en-US" b="1" smtClean="0">
                <a:solidFill>
                  <a:schemeClr val="tx1">
                    <a:lumMod val="90000"/>
                    <a:lumOff val="10000"/>
                  </a:schemeClr>
                </a:solidFill>
              </a:rPr>
              <a:t>)</a:t>
            </a:r>
          </a:p>
          <a:p>
            <a:r>
              <a:rPr lang="fr-FR" b="1">
                <a:solidFill>
                  <a:schemeClr val="tx1">
                    <a:lumMod val="90000"/>
                    <a:lumOff val="10000"/>
                  </a:schemeClr>
                </a:solidFill>
              </a:rPr>
              <a:t>SIMNORAT – Atlantic Sea (2017-18) </a:t>
            </a:r>
            <a:endParaRPr lang="fr-FR" b="1" smtClean="0">
              <a:solidFill>
                <a:schemeClr val="tx1">
                  <a:lumMod val="90000"/>
                  <a:lumOff val="10000"/>
                </a:schemeClr>
              </a:solidFill>
            </a:endParaRPr>
          </a:p>
          <a:p>
            <a:r>
              <a:rPr lang="fr-FR" b="1" smtClean="0">
                <a:solidFill>
                  <a:schemeClr val="tx1">
                    <a:lumMod val="90000"/>
                    <a:lumOff val="10000"/>
                  </a:schemeClr>
                </a:solidFill>
              </a:rPr>
              <a:t>SIMWESTMED </a:t>
            </a:r>
            <a:r>
              <a:rPr lang="fr-FR" b="1">
                <a:solidFill>
                  <a:schemeClr val="tx1">
                    <a:lumMod val="90000"/>
                    <a:lumOff val="10000"/>
                  </a:schemeClr>
                </a:solidFill>
              </a:rPr>
              <a:t>– Western Mediterranean (2017-18) </a:t>
            </a:r>
            <a:endParaRPr lang="fr-FR" b="1" smtClean="0">
              <a:solidFill>
                <a:schemeClr val="tx1">
                  <a:lumMod val="90000"/>
                  <a:lumOff val="10000"/>
                </a:schemeClr>
              </a:solidFill>
            </a:endParaRPr>
          </a:p>
          <a:p>
            <a:r>
              <a:rPr lang="fr-FR" b="1" smtClean="0">
                <a:solidFill>
                  <a:schemeClr val="tx1">
                    <a:lumMod val="90000"/>
                    <a:lumOff val="10000"/>
                  </a:schemeClr>
                </a:solidFill>
              </a:rPr>
              <a:t>SUPREME </a:t>
            </a:r>
            <a:r>
              <a:rPr lang="fr-FR" b="1">
                <a:solidFill>
                  <a:schemeClr val="tx1">
                    <a:lumMod val="90000"/>
                    <a:lumOff val="10000"/>
                  </a:schemeClr>
                </a:solidFill>
              </a:rPr>
              <a:t>– Eastern Mediterranean (2017-18)</a:t>
            </a:r>
          </a:p>
        </p:txBody>
      </p:sp>
      <p:sp>
        <p:nvSpPr>
          <p:cNvPr id="15" name="Rectangle 14"/>
          <p:cNvSpPr/>
          <p:nvPr/>
        </p:nvSpPr>
        <p:spPr>
          <a:xfrm>
            <a:off x="5122307" y="2736269"/>
            <a:ext cx="4106702" cy="369332"/>
          </a:xfrm>
          <a:prstGeom prst="rect">
            <a:avLst/>
          </a:prstGeom>
        </p:spPr>
        <p:txBody>
          <a:bodyPr wrap="none">
            <a:spAutoFit/>
          </a:bodyPr>
          <a:lstStyle/>
          <a:p>
            <a:r>
              <a:rPr lang="fr-FR" b="1"/>
              <a:t>FUNDING MSP CROSS BORDER PROJECTS</a:t>
            </a:r>
          </a:p>
        </p:txBody>
      </p:sp>
    </p:spTree>
    <p:extLst>
      <p:ext uri="{BB962C8B-B14F-4D97-AF65-F5344CB8AC3E}">
        <p14:creationId xmlns:p14="http://schemas.microsoft.com/office/powerpoint/2010/main" val="605984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88" y="4122057"/>
            <a:ext cx="4933269" cy="1117600"/>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0" y="6023429"/>
            <a:ext cx="4934857" cy="595085"/>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1588" y="1036252"/>
            <a:ext cx="5107441" cy="5909310"/>
          </a:xfrm>
          <a:prstGeom prst="rect">
            <a:avLst/>
          </a:prstGeom>
          <a:ln>
            <a:noFill/>
          </a:ln>
        </p:spPr>
        <p:txBody>
          <a:bodyPr wrap="square">
            <a:spAutoFit/>
          </a:bodyPr>
          <a:lstStyle/>
          <a:p>
            <a:r>
              <a:rPr lang="en-US" b="1">
                <a:solidFill>
                  <a:schemeClr val="tx1">
                    <a:lumMod val="90000"/>
                    <a:lumOff val="10000"/>
                  </a:schemeClr>
                </a:solidFill>
              </a:rPr>
              <a:t>Plan Bothnia - Preparatory action on maritime spatial planning in the Baltic Sea (2010-12)</a:t>
            </a:r>
          </a:p>
          <a:p>
            <a:r>
              <a:rPr lang="en-US" b="1">
                <a:solidFill>
                  <a:schemeClr val="tx1">
                    <a:lumMod val="90000"/>
                    <a:lumOff val="10000"/>
                  </a:schemeClr>
                </a:solidFill>
              </a:rPr>
              <a:t>BaltSeaPlan - Baltic Sea region programme "Introducing Maritime Spatial Planning in the Baltic Sea" (2009–12)</a:t>
            </a:r>
          </a:p>
          <a:p>
            <a:r>
              <a:rPr lang="en-US" b="1">
                <a:solidFill>
                  <a:schemeClr val="tx1">
                    <a:lumMod val="90000"/>
                    <a:lumOff val="10000"/>
                  </a:schemeClr>
                </a:solidFill>
              </a:rPr>
              <a:t>TPEA, Transboundary Planning in the European Atlantic – Project on maritime spatial planning in the Atlantic, including the Celtic Sea and Bay of Biscay (2012-14)</a:t>
            </a:r>
          </a:p>
          <a:p>
            <a:r>
              <a:rPr lang="en-US" b="1">
                <a:solidFill>
                  <a:schemeClr val="tx1">
                    <a:lumMod val="90000"/>
                    <a:lumOff val="10000"/>
                  </a:schemeClr>
                </a:solidFill>
              </a:rPr>
              <a:t>ADRIPLAN - ADRiatic Ionian maritime spatial PLANning (2013-15)</a:t>
            </a:r>
          </a:p>
          <a:p>
            <a:r>
              <a:rPr lang="en-US" b="1">
                <a:solidFill>
                  <a:schemeClr val="tx1">
                    <a:lumMod val="90000"/>
                    <a:lumOff val="10000"/>
                  </a:schemeClr>
                </a:solidFill>
              </a:rPr>
              <a:t>SIMCELT- promoting practical cross-border cooperation between EU countries on the implementation of the maritime spatial planning directive in the Celtic Seas (</a:t>
            </a:r>
            <a:r>
              <a:rPr lang="en-US" b="1" smtClean="0">
                <a:solidFill>
                  <a:schemeClr val="tx1">
                    <a:lumMod val="90000"/>
                    <a:lumOff val="10000"/>
                  </a:schemeClr>
                </a:solidFill>
              </a:rPr>
              <a:t>2016-17</a:t>
            </a:r>
            <a:r>
              <a:rPr lang="en-US" b="1">
                <a:solidFill>
                  <a:schemeClr val="tx1">
                    <a:lumMod val="90000"/>
                    <a:lumOff val="10000"/>
                  </a:schemeClr>
                </a:solidFill>
              </a:rPr>
              <a:t>)</a:t>
            </a:r>
          </a:p>
          <a:p>
            <a:r>
              <a:rPr lang="en-US" b="1">
                <a:solidFill>
                  <a:schemeClr val="tx1">
                    <a:lumMod val="90000"/>
                    <a:lumOff val="10000"/>
                  </a:schemeClr>
                </a:solidFill>
              </a:rPr>
              <a:t>Baltic SCOPE - Cross-border solutions in Baltic maritime spatial plans (2015-17)</a:t>
            </a:r>
          </a:p>
          <a:p>
            <a:r>
              <a:rPr lang="en-US" b="1">
                <a:solidFill>
                  <a:schemeClr val="tx1">
                    <a:lumMod val="90000"/>
                    <a:lumOff val="10000"/>
                  </a:schemeClr>
                </a:solidFill>
              </a:rPr>
              <a:t>MARSPLAN – MSP in the Black Sea (2015-17</a:t>
            </a:r>
            <a:r>
              <a:rPr lang="en-US" b="1" smtClean="0">
                <a:solidFill>
                  <a:schemeClr val="tx1">
                    <a:lumMod val="90000"/>
                    <a:lumOff val="10000"/>
                  </a:schemeClr>
                </a:solidFill>
              </a:rPr>
              <a:t>)</a:t>
            </a:r>
          </a:p>
          <a:p>
            <a:r>
              <a:rPr lang="fr-FR" b="1">
                <a:solidFill>
                  <a:schemeClr val="tx1">
                    <a:lumMod val="90000"/>
                    <a:lumOff val="10000"/>
                  </a:schemeClr>
                </a:solidFill>
              </a:rPr>
              <a:t>SIMNORAT – Atlantic Sea (2017-18) </a:t>
            </a:r>
            <a:endParaRPr lang="fr-FR" b="1" smtClean="0">
              <a:solidFill>
                <a:schemeClr val="tx1">
                  <a:lumMod val="90000"/>
                  <a:lumOff val="10000"/>
                </a:schemeClr>
              </a:solidFill>
            </a:endParaRPr>
          </a:p>
          <a:p>
            <a:r>
              <a:rPr lang="fr-FR" b="1" smtClean="0">
                <a:solidFill>
                  <a:schemeClr val="tx1">
                    <a:lumMod val="90000"/>
                    <a:lumOff val="10000"/>
                  </a:schemeClr>
                </a:solidFill>
              </a:rPr>
              <a:t>SIMWESTMED </a:t>
            </a:r>
            <a:r>
              <a:rPr lang="fr-FR" b="1">
                <a:solidFill>
                  <a:schemeClr val="tx1">
                    <a:lumMod val="90000"/>
                    <a:lumOff val="10000"/>
                  </a:schemeClr>
                </a:solidFill>
              </a:rPr>
              <a:t>– Western Mediterranean (2017-18) </a:t>
            </a:r>
            <a:endParaRPr lang="fr-FR" b="1" smtClean="0">
              <a:solidFill>
                <a:schemeClr val="tx1">
                  <a:lumMod val="90000"/>
                  <a:lumOff val="10000"/>
                </a:schemeClr>
              </a:solidFill>
            </a:endParaRPr>
          </a:p>
          <a:p>
            <a:r>
              <a:rPr lang="fr-FR" b="1" smtClean="0">
                <a:solidFill>
                  <a:schemeClr val="tx1">
                    <a:lumMod val="90000"/>
                    <a:lumOff val="10000"/>
                  </a:schemeClr>
                </a:solidFill>
              </a:rPr>
              <a:t>SUPREME </a:t>
            </a:r>
            <a:r>
              <a:rPr lang="fr-FR" b="1">
                <a:solidFill>
                  <a:schemeClr val="tx1">
                    <a:lumMod val="90000"/>
                    <a:lumOff val="10000"/>
                  </a:schemeClr>
                </a:solidFill>
              </a:rPr>
              <a:t>– Eastern Mediterranean (2017-18)</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1828"/>
          <a:stretch/>
        </p:blipFill>
        <p:spPr bwMode="auto">
          <a:xfrm>
            <a:off x="5268444" y="998010"/>
            <a:ext cx="3875556" cy="152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space réservé pour une image  9"/>
          <p:cNvSpPr>
            <a:spLocks noGrp="1"/>
          </p:cNvSpPr>
          <p:nvPr>
            <p:ph type="pic" sz="quarter" idx="14"/>
          </p:nvPr>
        </p:nvSpPr>
        <p:spPr/>
      </p:sp>
      <p:sp>
        <p:nvSpPr>
          <p:cNvPr id="7" name="Titre 6"/>
          <p:cNvSpPr>
            <a:spLocks noGrp="1"/>
          </p:cNvSpPr>
          <p:nvPr>
            <p:ph type="title"/>
          </p:nvPr>
        </p:nvSpPr>
        <p:spPr/>
        <p:txBody>
          <a:bodyPr>
            <a:normAutofit/>
          </a:bodyPr>
          <a:lstStyle/>
          <a:p>
            <a:r>
              <a:rPr lang="fr-FR" smtClean="0"/>
              <a:t>FUNDING MSP CROSS BORDER PROJECTS</a:t>
            </a:r>
            <a:endParaRPr lang="fr-FR" dirty="0"/>
          </a:p>
        </p:txBody>
      </p:sp>
      <p:sp>
        <p:nvSpPr>
          <p:cNvPr id="9" name="Espace réservé pour une image  8"/>
          <p:cNvSpPr>
            <a:spLocks noGrp="1"/>
          </p:cNvSpPr>
          <p:nvPr>
            <p:ph type="pic" sz="quarter" idx="13"/>
          </p:nvPr>
        </p:nvSpPr>
        <p:spPr/>
      </p:sp>
      <p:sp>
        <p:nvSpPr>
          <p:cNvPr id="5" name="Espace réservé du numéro de diapositive 3"/>
          <p:cNvSpPr>
            <a:spLocks noGrp="1"/>
          </p:cNvSpPr>
          <p:nvPr>
            <p:ph type="sldNum" sz="quarter" idx="12"/>
          </p:nvPr>
        </p:nvSpPr>
        <p:spPr>
          <a:ln>
            <a:noFill/>
          </a:ln>
        </p:spPr>
        <p:txBody>
          <a:bodyPr/>
          <a:lstStyle/>
          <a:p>
            <a:pPr>
              <a:defRPr/>
            </a:pPr>
            <a:fld id="{93835B37-C782-44AB-9E29-E23B39F731A9}" type="slidenum">
              <a:rPr lang="fr-FR"/>
              <a:pPr>
                <a:defRPr/>
              </a:pPr>
              <a:t>9</a:t>
            </a:fld>
            <a:endParaRPr lang="fr-FR"/>
          </a:p>
          <a:p>
            <a:pPr>
              <a:defRPr/>
            </a:pPr>
            <a:endParaRPr lang="fr-FR"/>
          </a:p>
        </p:txBody>
      </p:sp>
      <p:sp>
        <p:nvSpPr>
          <p:cNvPr id="2" name="Espace réservé du contenu 1"/>
          <p:cNvSpPr>
            <a:spLocks noGrp="1"/>
          </p:cNvSpPr>
          <p:nvPr>
            <p:ph sz="half" idx="1"/>
          </p:nvPr>
        </p:nvSpPr>
        <p:spPr>
          <a:xfrm>
            <a:off x="5460169" y="3253893"/>
            <a:ext cx="3492105" cy="4525963"/>
          </a:xfrm>
        </p:spPr>
        <p:txBody>
          <a:bodyPr/>
          <a:lstStyle/>
          <a:p>
            <a:r>
              <a:rPr lang="fr-FR" smtClean="0">
                <a:solidFill>
                  <a:srgbClr val="002554"/>
                </a:solidFill>
              </a:rPr>
              <a:t>&gt; To support the implementation of the MSP Directive in Member States waters</a:t>
            </a:r>
          </a:p>
          <a:p>
            <a:endParaRPr lang="fr-FR" smtClean="0">
              <a:solidFill>
                <a:srgbClr val="002554"/>
              </a:solidFill>
            </a:endParaRPr>
          </a:p>
          <a:p>
            <a:r>
              <a:rPr lang="fr-FR" smtClean="0">
                <a:solidFill>
                  <a:srgbClr val="002554"/>
                </a:solidFill>
              </a:rPr>
              <a:t>&gt; To initiate a cross-border cooperation between EU countries on MSP issues</a:t>
            </a:r>
          </a:p>
          <a:p>
            <a:endParaRPr lang="fr-FR" b="0" dirty="0">
              <a:solidFill>
                <a:srgbClr val="002554"/>
              </a:solidFill>
            </a:endParaRPr>
          </a:p>
          <a:p>
            <a:endParaRPr lang="fr-FR" b="0" dirty="0" smtClean="0">
              <a:solidFill>
                <a:srgbClr val="002554"/>
              </a:solidFill>
            </a:endParaRPr>
          </a:p>
          <a:p>
            <a:endParaRPr lang="fr-FR" b="0" dirty="0">
              <a:solidFill>
                <a:srgbClr val="002554"/>
              </a:solidFill>
            </a:endParaRPr>
          </a:p>
          <a:p>
            <a:endParaRPr lang="fr-FR" b="0" dirty="0" smtClean="0">
              <a:solidFill>
                <a:srgbClr val="002554"/>
              </a:solidFill>
            </a:endParaRPr>
          </a:p>
          <a:p>
            <a:endParaRPr lang="fr-FR" b="0" dirty="0" smtClean="0">
              <a:solidFill>
                <a:srgbClr val="002554"/>
              </a:solidFill>
            </a:endParaRPr>
          </a:p>
        </p:txBody>
      </p:sp>
      <p:sp>
        <p:nvSpPr>
          <p:cNvPr id="4" name="Espace réservé du texte 3"/>
          <p:cNvSpPr>
            <a:spLocks noGrp="1"/>
          </p:cNvSpPr>
          <p:nvPr>
            <p:ph type="body" sz="quarter" idx="15"/>
          </p:nvPr>
        </p:nvSpPr>
        <p:spPr/>
        <p:txBody>
          <a:bodyPr/>
          <a:lstStyle/>
          <a:p>
            <a:r>
              <a:rPr lang="fr-FR" smtClean="0"/>
              <a:t>		DEALING WITH  MS’S  transboundary issues</a:t>
            </a:r>
            <a:endParaRPr lang="fr-FR" dirty="0"/>
          </a:p>
        </p:txBody>
      </p:sp>
      <p:sp>
        <p:nvSpPr>
          <p:cNvPr id="12" name="Espace réservé du contenu 1"/>
          <p:cNvSpPr txBox="1">
            <a:spLocks/>
          </p:cNvSpPr>
          <p:nvPr/>
        </p:nvSpPr>
        <p:spPr>
          <a:xfrm>
            <a:off x="238138" y="4369360"/>
            <a:ext cx="8416260" cy="1147515"/>
          </a:xfrm>
          <a:prstGeom prst="rect">
            <a:avLst/>
          </a:prstGeom>
        </p:spPr>
        <p:txBody>
          <a:bodyPr>
            <a:normAutofit/>
          </a:bodyPr>
          <a:lstStyle>
            <a:lvl1pPr marL="0" indent="0" algn="l" defTabSz="457200" rtl="0" eaLnBrk="1" latinLnBrk="0" hangingPunct="1">
              <a:lnSpc>
                <a:spcPts val="2000"/>
              </a:lnSpc>
              <a:spcBef>
                <a:spcPts val="500"/>
              </a:spcBef>
              <a:buFontTx/>
              <a:buNone/>
              <a:defRPr lang="fr-FR" sz="1500" b="1" i="0" u="none" strike="noStrike" kern="1200" baseline="0" smtClean="0">
                <a:solidFill>
                  <a:schemeClr val="tx1"/>
                </a:solidFill>
                <a:latin typeface="Open Sans"/>
                <a:ea typeface="+mn-ea"/>
                <a:cs typeface="Open Sans"/>
              </a:defRPr>
            </a:lvl1pPr>
            <a:lvl2pPr marL="0" indent="0" algn="l" defTabSz="457200" rtl="0" eaLnBrk="1" latinLnBrk="0" hangingPunct="1">
              <a:lnSpc>
                <a:spcPts val="2000"/>
              </a:lnSpc>
              <a:spcBef>
                <a:spcPts val="500"/>
              </a:spcBef>
              <a:buFontTx/>
              <a:buNone/>
              <a:defRPr sz="1300" b="0" kern="1200">
                <a:solidFill>
                  <a:schemeClr val="tx1"/>
                </a:solidFill>
                <a:latin typeface="Open Sans"/>
                <a:ea typeface="+mn-ea"/>
                <a:cs typeface="Open Sans"/>
              </a:defRPr>
            </a:lvl2pPr>
            <a:lvl3pPr marL="536575" indent="-179388" algn="l" defTabSz="457200" rtl="0" eaLnBrk="1" latinLnBrk="0" hangingPunct="1">
              <a:lnSpc>
                <a:spcPts val="2000"/>
              </a:lnSpc>
              <a:spcBef>
                <a:spcPts val="500"/>
              </a:spcBef>
              <a:buClr>
                <a:srgbClr val="5BC5E7"/>
              </a:buClr>
              <a:buSzPct val="150000"/>
              <a:buFont typeface="Arial"/>
              <a:buChar char="•"/>
              <a:defRPr sz="1200" b="0" kern="1200">
                <a:solidFill>
                  <a:schemeClr val="tx1"/>
                </a:solidFill>
                <a:latin typeface="Open Sans"/>
                <a:ea typeface="+mn-ea"/>
                <a:cs typeface="Open Sans"/>
              </a:defRPr>
            </a:lvl3pPr>
            <a:lvl4pPr marL="809625" indent="-177800" algn="l" defTabSz="457200" rtl="0" eaLnBrk="1" latinLnBrk="0" hangingPunct="1">
              <a:lnSpc>
                <a:spcPts val="1800"/>
              </a:lnSpc>
              <a:spcBef>
                <a:spcPts val="400"/>
              </a:spcBef>
              <a:buClr>
                <a:srgbClr val="5BC5E7"/>
              </a:buClr>
              <a:buSzPct val="100000"/>
              <a:buFont typeface="Lucida Grande"/>
              <a:buChar char="X"/>
              <a:defRPr sz="1100" b="0" kern="1200">
                <a:solidFill>
                  <a:schemeClr val="tx1"/>
                </a:solidFill>
                <a:latin typeface="Open Sans"/>
                <a:ea typeface="+mn-ea"/>
                <a:cs typeface="Open Sans"/>
              </a:defRPr>
            </a:lvl4pPr>
            <a:lvl5pPr marL="990600" indent="-96838" algn="l" defTabSz="457200" rtl="0" eaLnBrk="1" latinLnBrk="0" hangingPunct="1">
              <a:lnSpc>
                <a:spcPts val="1700"/>
              </a:lnSpc>
              <a:spcBef>
                <a:spcPts val="400"/>
              </a:spcBef>
              <a:buClr>
                <a:srgbClr val="5BC5E7"/>
              </a:buClr>
              <a:buFont typeface="Arial"/>
              <a:buChar char="•"/>
              <a:defRPr sz="1000" b="0" i="0" kern="1200">
                <a:solidFill>
                  <a:schemeClr val="tx1"/>
                </a:solidFill>
                <a:latin typeface="Open Sans"/>
                <a:ea typeface="+mn-ea"/>
                <a:cs typeface="Open Sans"/>
              </a:defRPr>
            </a:lvl5pPr>
            <a:lvl6pPr marL="1344613" indent="-84138" algn="l" defTabSz="457200" rtl="0" eaLnBrk="1" latinLnBrk="0" hangingPunct="1">
              <a:lnSpc>
                <a:spcPts val="1500"/>
              </a:lnSpc>
              <a:spcBef>
                <a:spcPts val="200"/>
              </a:spcBef>
              <a:buFont typeface="Lucida Grande"/>
              <a:buChar char="_"/>
              <a:defRPr sz="900" i="1" kern="1200">
                <a:solidFill>
                  <a:srgbClr val="053487"/>
                </a:solidFill>
                <a:latin typeface="Open Sans"/>
                <a:ea typeface="+mn-ea"/>
                <a:cs typeface="Open Sans"/>
              </a:defRPr>
            </a:lvl6pPr>
            <a:lvl7pPr marL="1703388" indent="-85725" algn="l" defTabSz="457200" rtl="0" eaLnBrk="1" latinLnBrk="0" hangingPunct="1">
              <a:lnSpc>
                <a:spcPts val="1500"/>
              </a:lnSpc>
              <a:spcBef>
                <a:spcPts val="200"/>
              </a:spcBef>
              <a:buFont typeface="Arial"/>
              <a:buChar char="•"/>
              <a:defRPr sz="700" i="1" kern="1200">
                <a:solidFill>
                  <a:schemeClr val="bg1">
                    <a:lumMod val="50000"/>
                  </a:schemeClr>
                </a:solidFill>
                <a:latin typeface="Open Sans"/>
                <a:ea typeface="+mn-ea"/>
                <a:cs typeface="Open San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dirty="0" smtClean="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56" y="538618"/>
            <a:ext cx="932141" cy="619874"/>
          </a:xfrm>
          <a:prstGeom prst="rect">
            <a:avLst/>
          </a:prstGeom>
        </p:spPr>
      </p:pic>
    </p:spTree>
    <p:extLst>
      <p:ext uri="{BB962C8B-B14F-4D97-AF65-F5344CB8AC3E}">
        <p14:creationId xmlns:p14="http://schemas.microsoft.com/office/powerpoint/2010/main" val="1825193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Le Shom">
      <a:dk1>
        <a:srgbClr val="0B173B"/>
      </a:dk1>
      <a:lt1>
        <a:srgbClr val="FFFFFF"/>
      </a:lt1>
      <a:dk2>
        <a:srgbClr val="0B173B"/>
      </a:dk2>
      <a:lt2>
        <a:srgbClr val="FFFFFF"/>
      </a:lt2>
      <a:accent1>
        <a:srgbClr val="D3480C"/>
      </a:accent1>
      <a:accent2>
        <a:srgbClr val="C52E33"/>
      </a:accent2>
      <a:accent3>
        <a:srgbClr val="C9DB72"/>
      </a:accent3>
      <a:accent4>
        <a:srgbClr val="ECDBAF"/>
      </a:accent4>
      <a:accent5>
        <a:srgbClr val="EAC7B9"/>
      </a:accent5>
      <a:accent6>
        <a:srgbClr val="75A321"/>
      </a:accent6>
      <a:hlink>
        <a:srgbClr val="A0D5E4"/>
      </a:hlink>
      <a:folHlink>
        <a:srgbClr val="3D3C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4484</TotalTime>
  <Words>1433</Words>
  <Application>Microsoft Office PowerPoint</Application>
  <PresentationFormat>On-screen Show (4:3)</PresentationFormat>
  <Paragraphs>246</Paragraphs>
  <Slides>22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Lucida Grande</vt:lpstr>
      <vt:lpstr>Open Sans</vt:lpstr>
      <vt:lpstr>Open Sans Extrabold</vt:lpstr>
      <vt:lpstr>Wingdings</vt:lpstr>
      <vt:lpstr>Thème Office</vt:lpstr>
      <vt:lpstr>Maritime Spatial Planning</vt:lpstr>
      <vt:lpstr>Maritime spatial planning</vt:lpstr>
      <vt:lpstr>Maritime spatial planning</vt:lpstr>
      <vt:lpstr>Maritime spatial planning</vt:lpstr>
      <vt:lpstr>Maritime spatial planning</vt:lpstr>
      <vt:lpstr>Maritime spatial planning</vt:lpstr>
      <vt:lpstr>FUNDING MSP CROSS BORDER PROJECTS</vt:lpstr>
      <vt:lpstr>FUNDING MSP CROSS BORDER PROJECTS</vt:lpstr>
      <vt:lpstr>FUNDING MSP CROSS BORDER PROJECTS</vt:lpstr>
      <vt:lpstr>FUNDING MSP CROSS BORDER PROJECTS</vt:lpstr>
      <vt:lpstr>CROSS BRODER PROJECTS PARTNERSHIP</vt:lpstr>
      <vt:lpstr>CROSS BRODER PROJECTS PARTNERSHIP</vt:lpstr>
      <vt:lpstr>FUNDING MSP CROSS BORDER PROJECTS</vt:lpstr>
      <vt:lpstr>DATA REQUIREMENTS FOR MSP IN A TRANSBOUNDARY CONTEXT</vt:lpstr>
      <vt:lpstr>DATA REQUIREMENTS FOR MSP IN A TRANSBOUNDARY CONTEXT</vt:lpstr>
      <vt:lpstr>DATA REQUIREMENTS FOR MSP IN A TRANSBOUNDARY CONTEXT</vt:lpstr>
      <vt:lpstr>DATA REQUIREMENTS FOR MSP IN A TRANSBOUNDARY CONTEXT</vt:lpstr>
      <vt:lpstr>DATA REQUIREMENTS FOR MSP IN A TRANSBOUNDARY CONTEXT</vt:lpstr>
      <vt:lpstr>DATA REQUIREMENTS FOR MSP IN A TRANSBOUNDARY CONTEXT</vt:lpstr>
      <vt:lpstr>DATA REQUIREMENTS FOR MSP IN A TRANSBOUNDARY CONTEXT</vt:lpstr>
      <vt:lpstr>DATA REQUIREMENTS FOR MSP IN A TRANSBOUNDARY CONTEXT</vt:lpstr>
      <vt:lpstr>PowerPoint Presentation</vt:lpstr>
    </vt:vector>
  </TitlesOfParts>
  <Company>Sonic Blue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Emilie FRABOUL</dc:creator>
  <cp:lastModifiedBy>Yves</cp:lastModifiedBy>
  <cp:revision>444</cp:revision>
  <cp:lastPrinted>2017-02-26T14:45:45Z</cp:lastPrinted>
  <dcterms:created xsi:type="dcterms:W3CDTF">2016-07-20T14:21:56Z</dcterms:created>
  <dcterms:modified xsi:type="dcterms:W3CDTF">2018-02-09T08:42:09Z</dcterms:modified>
</cp:coreProperties>
</file>