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6" r:id="rId12"/>
    <p:sldId id="269" r:id="rId13"/>
    <p:sldId id="267" r:id="rId14"/>
    <p:sldId id="273" r:id="rId15"/>
    <p:sldId id="274" r:id="rId16"/>
    <p:sldId id="275" r:id="rId17"/>
    <p:sldId id="268" r:id="rId1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819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714" y="1"/>
            <a:ext cx="2890819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374"/>
            <a:ext cx="2890819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714" y="9427374"/>
            <a:ext cx="2890819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EAC854-8BE4-4CAE-B47C-6CD2F561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819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714" y="1"/>
            <a:ext cx="2890819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4" y="4715273"/>
            <a:ext cx="5335580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374"/>
            <a:ext cx="2890819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714" y="9427374"/>
            <a:ext cx="2890819" cy="4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94A9AF1-152E-4D34-850C-AA90EBC46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6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A9AF1-152E-4D34-850C-AA90EBC460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6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arkBlue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AFC3-791B-4A4C-BC5B-3351FB316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215F-D87C-4754-854A-B178A91E5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77DA-FE80-4B8C-BC9C-52E7FDF5A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4A7E-6171-4B2C-8011-6B7FA121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508D0-EFA0-4E5A-8D4E-B9AD27ED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FA8B-036E-4C5C-8AAC-86BF0482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A65C-0374-48D5-B235-243A854A4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A4C6-DF0B-47C0-B9B7-70F3D638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C1A2-980A-43EC-AEC2-F1612299D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C021-C013-451A-906A-5A0372AAB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501A-756D-4F92-A950-7FB2CFE6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E5F3DE-D209-4262-A069-D557F1523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7" name="Picture 5" descr="DarkBlue10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VORF: Vertical Offshore Reference Frame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Jonathan Iliffe</a:t>
            </a:r>
          </a:p>
          <a:p>
            <a:pPr eaLnBrk="1" hangingPunct="1"/>
            <a:r>
              <a:rPr lang="en-GB" dirty="0" smtClean="0"/>
              <a:t>Civil, Environmental &amp; </a:t>
            </a:r>
            <a:r>
              <a:rPr lang="en-GB" dirty="0" err="1" smtClean="0"/>
              <a:t>Geomatic</a:t>
            </a:r>
            <a:r>
              <a:rPr lang="en-GB" dirty="0" smtClean="0"/>
              <a:t> Engineering</a:t>
            </a:r>
          </a:p>
          <a:p>
            <a:pPr eaLnBrk="1" hangingPunct="1"/>
            <a:r>
              <a:rPr lang="en-GB" dirty="0" smtClean="0"/>
              <a:t>University College London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i="1" dirty="0" smtClean="0"/>
              <a:t>Maritime SDI Open Forum. 3 March 2015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Error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modelling and accuracy testing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" t="1108" r="673" b="1094"/>
          <a:stretch/>
        </p:blipFill>
        <p:spPr>
          <a:xfrm>
            <a:off x="498764" y="1876300"/>
            <a:ext cx="5444836" cy="4476509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0" y="1876300"/>
            <a:ext cx="281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Formal error modelling.</a:t>
            </a:r>
          </a:p>
          <a:p>
            <a:endParaRPr lang="en-GB" dirty="0"/>
          </a:p>
          <a:p>
            <a:r>
              <a:rPr lang="en-GB" dirty="0" smtClean="0"/>
              <a:t>External accuracy tests and internal checks.</a:t>
            </a:r>
          </a:p>
          <a:p>
            <a:endParaRPr lang="en-GB" dirty="0"/>
          </a:p>
          <a:p>
            <a:r>
              <a:rPr lang="en-GB" dirty="0" smtClean="0"/>
              <a:t>Almost all areas within the 10 cm inshore and 15 cm offshore (1</a:t>
            </a:r>
            <a:r>
              <a:rPr lang="en-GB" dirty="0" smtClean="0">
                <a:latin typeface="Symbol" panose="05050102010706020507" pitchFamily="18" charset="2"/>
              </a:rPr>
              <a:t>s</a:t>
            </a:r>
            <a:r>
              <a:rPr lang="en-GB" dirty="0" smtClean="0"/>
              <a:t>) targets.</a:t>
            </a:r>
          </a:p>
          <a:p>
            <a:endParaRPr lang="en-GB" dirty="0"/>
          </a:p>
          <a:p>
            <a:r>
              <a:rPr lang="en-GB" dirty="0" smtClean="0"/>
              <a:t>Some areas identified that will benefit from improved tidal modelling (</a:t>
            </a:r>
            <a:r>
              <a:rPr lang="en-GB" dirty="0" err="1" smtClean="0"/>
              <a:t>eg</a:t>
            </a:r>
            <a:r>
              <a:rPr lang="en-GB" dirty="0" smtClean="0"/>
              <a:t> off Portland Bill).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VORF Global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1" y="1419281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Worldwide, outside 12 nm from the coast.</a:t>
            </a:r>
          </a:p>
        </p:txBody>
      </p:sp>
      <p:pic>
        <p:nvPicPr>
          <p:cNvPr id="5" name="Picture 2" descr="Z:\VORF_Global\WorkPackages\WP6\Work\LATwrt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3" y="1916910"/>
            <a:ext cx="3758587" cy="26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VORF_Global\WorkPackages\WP4\Work\TPS\gmt\LAT_TP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4" y="4572000"/>
            <a:ext cx="4166355" cy="21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:\VORF_Global\WorkPackages\WP3\Work\gmt\msla_rms_2001-201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78" y="4267200"/>
            <a:ext cx="4573646" cy="244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8" descr="Description: Z:\VORF_Global\WorkPackages\WP3\Work\gmt\msla_roc_2001-20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79" y="1916910"/>
            <a:ext cx="4573646" cy="23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Tidal modelling – a decade of improvements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5712484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1676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Available for VORF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00600" y="1999565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19900" y="3124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Available for VORF Global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53000" y="3447365"/>
            <a:ext cx="1752600" cy="134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564291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Coast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21643" y="3882081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93175" y="6172200"/>
            <a:ext cx="8989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 nm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495800" y="5121187"/>
            <a:ext cx="0" cy="974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VORF Coastal Approach Tool</a:t>
            </a:r>
          </a:p>
        </p:txBody>
      </p:sp>
      <p:pic>
        <p:nvPicPr>
          <p:cNvPr id="3" name="Picture 2" descr="Z:\VORF_Global\VCAT\Documents\images\tab5_Ass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981200"/>
            <a:ext cx="625331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2220097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V-CAT (VORF Coastal Approach Tool) allows computations inside 12 nm where coastal data is made available.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48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VORF Coastal Approach Tool</a:t>
            </a:r>
            <a:endParaRPr lang="en-GB" dirty="0"/>
          </a:p>
        </p:txBody>
      </p:sp>
      <p:pic>
        <p:nvPicPr>
          <p:cNvPr id="4" name="Picture 3" descr="Z:\VORF_Global\VCAT\Documents\images\tab2_TGDataba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6248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24600" y="2220097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Edit database of tide gauge data. </a:t>
            </a:r>
          </a:p>
          <a:p>
            <a:endParaRPr lang="en-GB" sz="2000" dirty="0"/>
          </a:p>
          <a:p>
            <a:r>
              <a:rPr lang="en-GB" sz="2000" dirty="0" smtClean="0"/>
              <a:t>Add acquired data, assess regions impacted.</a:t>
            </a:r>
          </a:p>
          <a:p>
            <a:endParaRPr lang="en-GB" sz="2000" dirty="0"/>
          </a:p>
          <a:p>
            <a:r>
              <a:rPr lang="en-GB" sz="2000" dirty="0" smtClean="0"/>
              <a:t>Compute enhanced surfaces.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89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VORF Coastal Approach Tool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8924" y="2063196"/>
            <a:ext cx="5814185" cy="3816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32263" y="2057400"/>
            <a:ext cx="2363503" cy="3822765"/>
          </a:xfrm>
          <a:custGeom>
            <a:avLst/>
            <a:gdLst>
              <a:gd name="connsiteX0" fmla="*/ 0 w 2586250"/>
              <a:gd name="connsiteY0" fmla="*/ 0 h 4189863"/>
              <a:gd name="connsiteX1" fmla="*/ 641444 w 2586250"/>
              <a:gd name="connsiteY1" fmla="*/ 6824 h 4189863"/>
              <a:gd name="connsiteX2" fmla="*/ 648268 w 2586250"/>
              <a:gd name="connsiteY2" fmla="*/ 81886 h 4189863"/>
              <a:gd name="connsiteX3" fmla="*/ 655092 w 2586250"/>
              <a:gd name="connsiteY3" fmla="*/ 102358 h 4189863"/>
              <a:gd name="connsiteX4" fmla="*/ 668740 w 2586250"/>
              <a:gd name="connsiteY4" fmla="*/ 156949 h 4189863"/>
              <a:gd name="connsiteX5" fmla="*/ 682388 w 2586250"/>
              <a:gd name="connsiteY5" fmla="*/ 184245 h 4189863"/>
              <a:gd name="connsiteX6" fmla="*/ 702859 w 2586250"/>
              <a:gd name="connsiteY6" fmla="*/ 238836 h 4189863"/>
              <a:gd name="connsiteX7" fmla="*/ 730155 w 2586250"/>
              <a:gd name="connsiteY7" fmla="*/ 286603 h 4189863"/>
              <a:gd name="connsiteX8" fmla="*/ 736979 w 2586250"/>
              <a:gd name="connsiteY8" fmla="*/ 313898 h 4189863"/>
              <a:gd name="connsiteX9" fmla="*/ 764274 w 2586250"/>
              <a:gd name="connsiteY9" fmla="*/ 368489 h 4189863"/>
              <a:gd name="connsiteX10" fmla="*/ 791570 w 2586250"/>
              <a:gd name="connsiteY10" fmla="*/ 416257 h 4189863"/>
              <a:gd name="connsiteX11" fmla="*/ 812041 w 2586250"/>
              <a:gd name="connsiteY11" fmla="*/ 443552 h 4189863"/>
              <a:gd name="connsiteX12" fmla="*/ 832513 w 2586250"/>
              <a:gd name="connsiteY12" fmla="*/ 457200 h 4189863"/>
              <a:gd name="connsiteX13" fmla="*/ 852985 w 2586250"/>
              <a:gd name="connsiteY13" fmla="*/ 477672 h 4189863"/>
              <a:gd name="connsiteX14" fmla="*/ 873456 w 2586250"/>
              <a:gd name="connsiteY14" fmla="*/ 491319 h 4189863"/>
              <a:gd name="connsiteX15" fmla="*/ 893928 w 2586250"/>
              <a:gd name="connsiteY15" fmla="*/ 511791 h 4189863"/>
              <a:gd name="connsiteX16" fmla="*/ 914400 w 2586250"/>
              <a:gd name="connsiteY16" fmla="*/ 525439 h 4189863"/>
              <a:gd name="connsiteX17" fmla="*/ 962167 w 2586250"/>
              <a:gd name="connsiteY17" fmla="*/ 573206 h 4189863"/>
              <a:gd name="connsiteX18" fmla="*/ 1009934 w 2586250"/>
              <a:gd name="connsiteY18" fmla="*/ 620973 h 4189863"/>
              <a:gd name="connsiteX19" fmla="*/ 1050877 w 2586250"/>
              <a:gd name="connsiteY19" fmla="*/ 648269 h 4189863"/>
              <a:gd name="connsiteX20" fmla="*/ 1091821 w 2586250"/>
              <a:gd name="connsiteY20" fmla="*/ 689212 h 4189863"/>
              <a:gd name="connsiteX21" fmla="*/ 1139588 w 2586250"/>
              <a:gd name="connsiteY21" fmla="*/ 730155 h 4189863"/>
              <a:gd name="connsiteX22" fmla="*/ 1180531 w 2586250"/>
              <a:gd name="connsiteY22" fmla="*/ 757451 h 4189863"/>
              <a:gd name="connsiteX23" fmla="*/ 1201003 w 2586250"/>
              <a:gd name="connsiteY23" fmla="*/ 777922 h 4189863"/>
              <a:gd name="connsiteX24" fmla="*/ 1248770 w 2586250"/>
              <a:gd name="connsiteY24" fmla="*/ 805218 h 4189863"/>
              <a:gd name="connsiteX25" fmla="*/ 1289713 w 2586250"/>
              <a:gd name="connsiteY25" fmla="*/ 832513 h 4189863"/>
              <a:gd name="connsiteX26" fmla="*/ 1310185 w 2586250"/>
              <a:gd name="connsiteY26" fmla="*/ 846161 h 4189863"/>
              <a:gd name="connsiteX27" fmla="*/ 1330656 w 2586250"/>
              <a:gd name="connsiteY27" fmla="*/ 852985 h 4189863"/>
              <a:gd name="connsiteX28" fmla="*/ 1371600 w 2586250"/>
              <a:gd name="connsiteY28" fmla="*/ 880281 h 4189863"/>
              <a:gd name="connsiteX29" fmla="*/ 1392071 w 2586250"/>
              <a:gd name="connsiteY29" fmla="*/ 941695 h 4189863"/>
              <a:gd name="connsiteX30" fmla="*/ 1398895 w 2586250"/>
              <a:gd name="connsiteY30" fmla="*/ 962167 h 4189863"/>
              <a:gd name="connsiteX31" fmla="*/ 1392071 w 2586250"/>
              <a:gd name="connsiteY31" fmla="*/ 1016758 h 4189863"/>
              <a:gd name="connsiteX32" fmla="*/ 1351128 w 2586250"/>
              <a:gd name="connsiteY32" fmla="*/ 1050878 h 4189863"/>
              <a:gd name="connsiteX33" fmla="*/ 1344304 w 2586250"/>
              <a:gd name="connsiteY33" fmla="*/ 1071349 h 4189863"/>
              <a:gd name="connsiteX34" fmla="*/ 1351128 w 2586250"/>
              <a:gd name="connsiteY34" fmla="*/ 1105469 h 4189863"/>
              <a:gd name="connsiteX35" fmla="*/ 1371600 w 2586250"/>
              <a:gd name="connsiteY35" fmla="*/ 1146412 h 4189863"/>
              <a:gd name="connsiteX36" fmla="*/ 1392071 w 2586250"/>
              <a:gd name="connsiteY36" fmla="*/ 1160060 h 4189863"/>
              <a:gd name="connsiteX37" fmla="*/ 1433015 w 2586250"/>
              <a:gd name="connsiteY37" fmla="*/ 1187355 h 4189863"/>
              <a:gd name="connsiteX38" fmla="*/ 1480782 w 2586250"/>
              <a:gd name="connsiteY38" fmla="*/ 1214651 h 4189863"/>
              <a:gd name="connsiteX39" fmla="*/ 1521725 w 2586250"/>
              <a:gd name="connsiteY39" fmla="*/ 1241946 h 4189863"/>
              <a:gd name="connsiteX40" fmla="*/ 1583140 w 2586250"/>
              <a:gd name="connsiteY40" fmla="*/ 1282889 h 4189863"/>
              <a:gd name="connsiteX41" fmla="*/ 1603612 w 2586250"/>
              <a:gd name="connsiteY41" fmla="*/ 1289713 h 4189863"/>
              <a:gd name="connsiteX42" fmla="*/ 1624083 w 2586250"/>
              <a:gd name="connsiteY42" fmla="*/ 1303361 h 4189863"/>
              <a:gd name="connsiteX43" fmla="*/ 1644555 w 2586250"/>
              <a:gd name="connsiteY43" fmla="*/ 1310185 h 4189863"/>
              <a:gd name="connsiteX44" fmla="*/ 1685498 w 2586250"/>
              <a:gd name="connsiteY44" fmla="*/ 1337481 h 4189863"/>
              <a:gd name="connsiteX45" fmla="*/ 1733265 w 2586250"/>
              <a:gd name="connsiteY45" fmla="*/ 1344304 h 4189863"/>
              <a:gd name="connsiteX46" fmla="*/ 1781033 w 2586250"/>
              <a:gd name="connsiteY46" fmla="*/ 1357952 h 4189863"/>
              <a:gd name="connsiteX47" fmla="*/ 1808328 w 2586250"/>
              <a:gd name="connsiteY47" fmla="*/ 1364776 h 4189863"/>
              <a:gd name="connsiteX48" fmla="*/ 1869743 w 2586250"/>
              <a:gd name="connsiteY48" fmla="*/ 1385248 h 4189863"/>
              <a:gd name="connsiteX49" fmla="*/ 1890215 w 2586250"/>
              <a:gd name="connsiteY49" fmla="*/ 1392072 h 4189863"/>
              <a:gd name="connsiteX50" fmla="*/ 1910686 w 2586250"/>
              <a:gd name="connsiteY50" fmla="*/ 1398895 h 4189863"/>
              <a:gd name="connsiteX51" fmla="*/ 1931158 w 2586250"/>
              <a:gd name="connsiteY51" fmla="*/ 1412543 h 4189863"/>
              <a:gd name="connsiteX52" fmla="*/ 1958453 w 2586250"/>
              <a:gd name="connsiteY52" fmla="*/ 1433015 h 4189863"/>
              <a:gd name="connsiteX53" fmla="*/ 1978925 w 2586250"/>
              <a:gd name="connsiteY53" fmla="*/ 1439839 h 4189863"/>
              <a:gd name="connsiteX54" fmla="*/ 1999397 w 2586250"/>
              <a:gd name="connsiteY54" fmla="*/ 1453486 h 4189863"/>
              <a:gd name="connsiteX55" fmla="*/ 2149522 w 2586250"/>
              <a:gd name="connsiteY55" fmla="*/ 1446663 h 4189863"/>
              <a:gd name="connsiteX56" fmla="*/ 2217761 w 2586250"/>
              <a:gd name="connsiteY56" fmla="*/ 1439839 h 4189863"/>
              <a:gd name="connsiteX57" fmla="*/ 2320119 w 2586250"/>
              <a:gd name="connsiteY57" fmla="*/ 1446663 h 4189863"/>
              <a:gd name="connsiteX58" fmla="*/ 2367886 w 2586250"/>
              <a:gd name="connsiteY58" fmla="*/ 1473958 h 4189863"/>
              <a:gd name="connsiteX59" fmla="*/ 2436125 w 2586250"/>
              <a:gd name="connsiteY59" fmla="*/ 1494430 h 4189863"/>
              <a:gd name="connsiteX60" fmla="*/ 2511188 w 2586250"/>
              <a:gd name="connsiteY60" fmla="*/ 1521725 h 4189863"/>
              <a:gd name="connsiteX61" fmla="*/ 2538483 w 2586250"/>
              <a:gd name="connsiteY61" fmla="*/ 1528549 h 4189863"/>
              <a:gd name="connsiteX62" fmla="*/ 2558955 w 2586250"/>
              <a:gd name="connsiteY62" fmla="*/ 1549021 h 4189863"/>
              <a:gd name="connsiteX63" fmla="*/ 2586250 w 2586250"/>
              <a:gd name="connsiteY63" fmla="*/ 1589964 h 4189863"/>
              <a:gd name="connsiteX64" fmla="*/ 2558955 w 2586250"/>
              <a:gd name="connsiteY64" fmla="*/ 1596788 h 4189863"/>
              <a:gd name="connsiteX65" fmla="*/ 2538483 w 2586250"/>
              <a:gd name="connsiteY65" fmla="*/ 1603612 h 4189863"/>
              <a:gd name="connsiteX66" fmla="*/ 2354238 w 2586250"/>
              <a:gd name="connsiteY66" fmla="*/ 1610436 h 4189863"/>
              <a:gd name="connsiteX67" fmla="*/ 2320119 w 2586250"/>
              <a:gd name="connsiteY67" fmla="*/ 1617260 h 4189863"/>
              <a:gd name="connsiteX68" fmla="*/ 2272352 w 2586250"/>
              <a:gd name="connsiteY68" fmla="*/ 1624083 h 4189863"/>
              <a:gd name="connsiteX69" fmla="*/ 2231409 w 2586250"/>
              <a:gd name="connsiteY69" fmla="*/ 1637731 h 4189863"/>
              <a:gd name="connsiteX70" fmla="*/ 2190465 w 2586250"/>
              <a:gd name="connsiteY70" fmla="*/ 1665027 h 4189863"/>
              <a:gd name="connsiteX71" fmla="*/ 2149522 w 2586250"/>
              <a:gd name="connsiteY71" fmla="*/ 1678675 h 4189863"/>
              <a:gd name="connsiteX72" fmla="*/ 2129050 w 2586250"/>
              <a:gd name="connsiteY72" fmla="*/ 1692322 h 4189863"/>
              <a:gd name="connsiteX73" fmla="*/ 2094931 w 2586250"/>
              <a:gd name="connsiteY73" fmla="*/ 1699146 h 4189863"/>
              <a:gd name="connsiteX74" fmla="*/ 2060812 w 2586250"/>
              <a:gd name="connsiteY74" fmla="*/ 1712794 h 4189863"/>
              <a:gd name="connsiteX75" fmla="*/ 2019868 w 2586250"/>
              <a:gd name="connsiteY75" fmla="*/ 1726442 h 4189863"/>
              <a:gd name="connsiteX76" fmla="*/ 1978925 w 2586250"/>
              <a:gd name="connsiteY76" fmla="*/ 1740089 h 4189863"/>
              <a:gd name="connsiteX77" fmla="*/ 1931158 w 2586250"/>
              <a:gd name="connsiteY77" fmla="*/ 1767385 h 4189863"/>
              <a:gd name="connsiteX78" fmla="*/ 1883391 w 2586250"/>
              <a:gd name="connsiteY78" fmla="*/ 1781033 h 4189863"/>
              <a:gd name="connsiteX79" fmla="*/ 1828800 w 2586250"/>
              <a:gd name="connsiteY79" fmla="*/ 1801504 h 4189863"/>
              <a:gd name="connsiteX80" fmla="*/ 1801504 w 2586250"/>
              <a:gd name="connsiteY80" fmla="*/ 1815152 h 4189863"/>
              <a:gd name="connsiteX81" fmla="*/ 1767385 w 2586250"/>
              <a:gd name="connsiteY81" fmla="*/ 1821976 h 4189863"/>
              <a:gd name="connsiteX82" fmla="*/ 1746913 w 2586250"/>
              <a:gd name="connsiteY82" fmla="*/ 1828800 h 4189863"/>
              <a:gd name="connsiteX83" fmla="*/ 1433015 w 2586250"/>
              <a:gd name="connsiteY83" fmla="*/ 1835624 h 4189863"/>
              <a:gd name="connsiteX84" fmla="*/ 1364776 w 2586250"/>
              <a:gd name="connsiteY84" fmla="*/ 1856095 h 4189863"/>
              <a:gd name="connsiteX85" fmla="*/ 1344304 w 2586250"/>
              <a:gd name="connsiteY85" fmla="*/ 1862919 h 4189863"/>
              <a:gd name="connsiteX86" fmla="*/ 1310185 w 2586250"/>
              <a:gd name="connsiteY86" fmla="*/ 1869743 h 4189863"/>
              <a:gd name="connsiteX87" fmla="*/ 1269241 w 2586250"/>
              <a:gd name="connsiteY87" fmla="*/ 1897039 h 4189863"/>
              <a:gd name="connsiteX88" fmla="*/ 1241946 w 2586250"/>
              <a:gd name="connsiteY88" fmla="*/ 1910686 h 4189863"/>
              <a:gd name="connsiteX89" fmla="*/ 1221474 w 2586250"/>
              <a:gd name="connsiteY89" fmla="*/ 1924334 h 4189863"/>
              <a:gd name="connsiteX90" fmla="*/ 1207827 w 2586250"/>
              <a:gd name="connsiteY90" fmla="*/ 1944806 h 4189863"/>
              <a:gd name="connsiteX91" fmla="*/ 1160059 w 2586250"/>
              <a:gd name="connsiteY91" fmla="*/ 1965278 h 4189863"/>
              <a:gd name="connsiteX92" fmla="*/ 1139588 w 2586250"/>
              <a:gd name="connsiteY92" fmla="*/ 1972101 h 4189863"/>
              <a:gd name="connsiteX93" fmla="*/ 1119116 w 2586250"/>
              <a:gd name="connsiteY93" fmla="*/ 1985749 h 4189863"/>
              <a:gd name="connsiteX94" fmla="*/ 1064525 w 2586250"/>
              <a:gd name="connsiteY94" fmla="*/ 1999397 h 4189863"/>
              <a:gd name="connsiteX95" fmla="*/ 1044053 w 2586250"/>
              <a:gd name="connsiteY95" fmla="*/ 2006221 h 4189863"/>
              <a:gd name="connsiteX96" fmla="*/ 1016758 w 2586250"/>
              <a:gd name="connsiteY96" fmla="*/ 2040340 h 4189863"/>
              <a:gd name="connsiteX97" fmla="*/ 975815 w 2586250"/>
              <a:gd name="connsiteY97" fmla="*/ 2074460 h 4189863"/>
              <a:gd name="connsiteX98" fmla="*/ 948519 w 2586250"/>
              <a:gd name="connsiteY98" fmla="*/ 2115403 h 4189863"/>
              <a:gd name="connsiteX99" fmla="*/ 941695 w 2586250"/>
              <a:gd name="connsiteY99" fmla="*/ 2135875 h 4189863"/>
              <a:gd name="connsiteX100" fmla="*/ 921224 w 2586250"/>
              <a:gd name="connsiteY100" fmla="*/ 2156346 h 4189863"/>
              <a:gd name="connsiteX101" fmla="*/ 914400 w 2586250"/>
              <a:gd name="connsiteY101" fmla="*/ 2176818 h 4189863"/>
              <a:gd name="connsiteX102" fmla="*/ 880280 w 2586250"/>
              <a:gd name="connsiteY102" fmla="*/ 2238233 h 4189863"/>
              <a:gd name="connsiteX103" fmla="*/ 887104 w 2586250"/>
              <a:gd name="connsiteY103" fmla="*/ 2374710 h 4189863"/>
              <a:gd name="connsiteX104" fmla="*/ 893928 w 2586250"/>
              <a:gd name="connsiteY104" fmla="*/ 2395182 h 4189863"/>
              <a:gd name="connsiteX105" fmla="*/ 921224 w 2586250"/>
              <a:gd name="connsiteY105" fmla="*/ 2436125 h 4189863"/>
              <a:gd name="connsiteX106" fmla="*/ 934871 w 2586250"/>
              <a:gd name="connsiteY106" fmla="*/ 2477069 h 4189863"/>
              <a:gd name="connsiteX107" fmla="*/ 941695 w 2586250"/>
              <a:gd name="connsiteY107" fmla="*/ 2497540 h 4189863"/>
              <a:gd name="connsiteX108" fmla="*/ 948519 w 2586250"/>
              <a:gd name="connsiteY108" fmla="*/ 2620370 h 4189863"/>
              <a:gd name="connsiteX109" fmla="*/ 989462 w 2586250"/>
              <a:gd name="connsiteY109" fmla="*/ 2647666 h 4189863"/>
              <a:gd name="connsiteX110" fmla="*/ 1009934 w 2586250"/>
              <a:gd name="connsiteY110" fmla="*/ 2661313 h 4189863"/>
              <a:gd name="connsiteX111" fmla="*/ 1057701 w 2586250"/>
              <a:gd name="connsiteY111" fmla="*/ 2674961 h 4189863"/>
              <a:gd name="connsiteX112" fmla="*/ 1098644 w 2586250"/>
              <a:gd name="connsiteY112" fmla="*/ 2702257 h 4189863"/>
              <a:gd name="connsiteX113" fmla="*/ 1139588 w 2586250"/>
              <a:gd name="connsiteY113" fmla="*/ 2736376 h 4189863"/>
              <a:gd name="connsiteX114" fmla="*/ 1153236 w 2586250"/>
              <a:gd name="connsiteY114" fmla="*/ 2756848 h 4189863"/>
              <a:gd name="connsiteX115" fmla="*/ 1173707 w 2586250"/>
              <a:gd name="connsiteY115" fmla="*/ 2777319 h 4189863"/>
              <a:gd name="connsiteX116" fmla="*/ 1187355 w 2586250"/>
              <a:gd name="connsiteY116" fmla="*/ 2797791 h 4189863"/>
              <a:gd name="connsiteX117" fmla="*/ 1207827 w 2586250"/>
              <a:gd name="connsiteY117" fmla="*/ 2818263 h 4189863"/>
              <a:gd name="connsiteX118" fmla="*/ 1221474 w 2586250"/>
              <a:gd name="connsiteY118" fmla="*/ 2838734 h 4189863"/>
              <a:gd name="connsiteX119" fmla="*/ 1241946 w 2586250"/>
              <a:gd name="connsiteY119" fmla="*/ 2845558 h 4189863"/>
              <a:gd name="connsiteX120" fmla="*/ 1276065 w 2586250"/>
              <a:gd name="connsiteY120" fmla="*/ 2886501 h 4189863"/>
              <a:gd name="connsiteX121" fmla="*/ 1296537 w 2586250"/>
              <a:gd name="connsiteY121" fmla="*/ 2900149 h 4189863"/>
              <a:gd name="connsiteX122" fmla="*/ 1310185 w 2586250"/>
              <a:gd name="connsiteY122" fmla="*/ 2920621 h 4189863"/>
              <a:gd name="connsiteX123" fmla="*/ 1351128 w 2586250"/>
              <a:gd name="connsiteY123" fmla="*/ 2941092 h 4189863"/>
              <a:gd name="connsiteX124" fmla="*/ 1392071 w 2586250"/>
              <a:gd name="connsiteY124" fmla="*/ 2968388 h 4189863"/>
              <a:gd name="connsiteX125" fmla="*/ 1412543 w 2586250"/>
              <a:gd name="connsiteY125" fmla="*/ 2982036 h 4189863"/>
              <a:gd name="connsiteX126" fmla="*/ 1453486 w 2586250"/>
              <a:gd name="connsiteY126" fmla="*/ 2995683 h 4189863"/>
              <a:gd name="connsiteX127" fmla="*/ 1473958 w 2586250"/>
              <a:gd name="connsiteY127" fmla="*/ 3002507 h 4189863"/>
              <a:gd name="connsiteX128" fmla="*/ 1501253 w 2586250"/>
              <a:gd name="connsiteY128" fmla="*/ 3016155 h 4189863"/>
              <a:gd name="connsiteX129" fmla="*/ 1596788 w 2586250"/>
              <a:gd name="connsiteY129" fmla="*/ 3029803 h 4189863"/>
              <a:gd name="connsiteX130" fmla="*/ 1685498 w 2586250"/>
              <a:gd name="connsiteY130" fmla="*/ 3050275 h 4189863"/>
              <a:gd name="connsiteX131" fmla="*/ 1726441 w 2586250"/>
              <a:gd name="connsiteY131" fmla="*/ 3063922 h 4189863"/>
              <a:gd name="connsiteX132" fmla="*/ 1753737 w 2586250"/>
              <a:gd name="connsiteY132" fmla="*/ 3084394 h 4189863"/>
              <a:gd name="connsiteX133" fmla="*/ 1774209 w 2586250"/>
              <a:gd name="connsiteY133" fmla="*/ 3091218 h 4189863"/>
              <a:gd name="connsiteX134" fmla="*/ 1794680 w 2586250"/>
              <a:gd name="connsiteY134" fmla="*/ 3104866 h 4189863"/>
              <a:gd name="connsiteX135" fmla="*/ 1821976 w 2586250"/>
              <a:gd name="connsiteY135" fmla="*/ 3132161 h 4189863"/>
              <a:gd name="connsiteX136" fmla="*/ 1842447 w 2586250"/>
              <a:gd name="connsiteY136" fmla="*/ 3152633 h 4189863"/>
              <a:gd name="connsiteX137" fmla="*/ 1862919 w 2586250"/>
              <a:gd name="connsiteY137" fmla="*/ 3159457 h 4189863"/>
              <a:gd name="connsiteX138" fmla="*/ 1883391 w 2586250"/>
              <a:gd name="connsiteY138" fmla="*/ 3173104 h 4189863"/>
              <a:gd name="connsiteX139" fmla="*/ 1924334 w 2586250"/>
              <a:gd name="connsiteY139" fmla="*/ 3186752 h 4189863"/>
              <a:gd name="connsiteX140" fmla="*/ 1972101 w 2586250"/>
              <a:gd name="connsiteY140" fmla="*/ 3200400 h 4189863"/>
              <a:gd name="connsiteX141" fmla="*/ 2026692 w 2586250"/>
              <a:gd name="connsiteY141" fmla="*/ 3220872 h 4189863"/>
              <a:gd name="connsiteX142" fmla="*/ 2067636 w 2586250"/>
              <a:gd name="connsiteY142" fmla="*/ 3234519 h 4189863"/>
              <a:gd name="connsiteX143" fmla="*/ 2101755 w 2586250"/>
              <a:gd name="connsiteY143" fmla="*/ 3275463 h 4189863"/>
              <a:gd name="connsiteX144" fmla="*/ 2074459 w 2586250"/>
              <a:gd name="connsiteY144" fmla="*/ 3316406 h 4189863"/>
              <a:gd name="connsiteX145" fmla="*/ 2013044 w 2586250"/>
              <a:gd name="connsiteY145" fmla="*/ 3330054 h 4189863"/>
              <a:gd name="connsiteX146" fmla="*/ 1924334 w 2586250"/>
              <a:gd name="connsiteY146" fmla="*/ 3336878 h 4189863"/>
              <a:gd name="connsiteX147" fmla="*/ 1897038 w 2586250"/>
              <a:gd name="connsiteY147" fmla="*/ 3357349 h 4189863"/>
              <a:gd name="connsiteX148" fmla="*/ 1849271 w 2586250"/>
              <a:gd name="connsiteY148" fmla="*/ 3377821 h 4189863"/>
              <a:gd name="connsiteX149" fmla="*/ 1828800 w 2586250"/>
              <a:gd name="connsiteY149" fmla="*/ 3391469 h 4189863"/>
              <a:gd name="connsiteX150" fmla="*/ 1808328 w 2586250"/>
              <a:gd name="connsiteY150" fmla="*/ 3398292 h 4189863"/>
              <a:gd name="connsiteX151" fmla="*/ 1726441 w 2586250"/>
              <a:gd name="connsiteY151" fmla="*/ 3439236 h 4189863"/>
              <a:gd name="connsiteX152" fmla="*/ 1705970 w 2586250"/>
              <a:gd name="connsiteY152" fmla="*/ 3446060 h 4189863"/>
              <a:gd name="connsiteX153" fmla="*/ 1685498 w 2586250"/>
              <a:gd name="connsiteY153" fmla="*/ 3452883 h 4189863"/>
              <a:gd name="connsiteX154" fmla="*/ 1617259 w 2586250"/>
              <a:gd name="connsiteY154" fmla="*/ 3446060 h 4189863"/>
              <a:gd name="connsiteX155" fmla="*/ 1596788 w 2586250"/>
              <a:gd name="connsiteY155" fmla="*/ 3439236 h 4189863"/>
              <a:gd name="connsiteX156" fmla="*/ 1528549 w 2586250"/>
              <a:gd name="connsiteY156" fmla="*/ 3446060 h 4189863"/>
              <a:gd name="connsiteX157" fmla="*/ 1508077 w 2586250"/>
              <a:gd name="connsiteY157" fmla="*/ 3452883 h 4189863"/>
              <a:gd name="connsiteX158" fmla="*/ 1446662 w 2586250"/>
              <a:gd name="connsiteY158" fmla="*/ 3466531 h 4189863"/>
              <a:gd name="connsiteX159" fmla="*/ 1419367 w 2586250"/>
              <a:gd name="connsiteY159" fmla="*/ 3480179 h 4189863"/>
              <a:gd name="connsiteX160" fmla="*/ 1378424 w 2586250"/>
              <a:gd name="connsiteY160" fmla="*/ 3507475 h 4189863"/>
              <a:gd name="connsiteX161" fmla="*/ 1330656 w 2586250"/>
              <a:gd name="connsiteY161" fmla="*/ 3562066 h 4189863"/>
              <a:gd name="connsiteX162" fmla="*/ 1303361 w 2586250"/>
              <a:gd name="connsiteY162" fmla="*/ 3603009 h 4189863"/>
              <a:gd name="connsiteX163" fmla="*/ 1276065 w 2586250"/>
              <a:gd name="connsiteY163" fmla="*/ 3664424 h 4189863"/>
              <a:gd name="connsiteX164" fmla="*/ 1235122 w 2586250"/>
              <a:gd name="connsiteY164" fmla="*/ 3691719 h 4189863"/>
              <a:gd name="connsiteX165" fmla="*/ 1207827 w 2586250"/>
              <a:gd name="connsiteY165" fmla="*/ 3732663 h 4189863"/>
              <a:gd name="connsiteX166" fmla="*/ 1201003 w 2586250"/>
              <a:gd name="connsiteY166" fmla="*/ 3753134 h 4189863"/>
              <a:gd name="connsiteX167" fmla="*/ 1180531 w 2586250"/>
              <a:gd name="connsiteY167" fmla="*/ 3773606 h 4189863"/>
              <a:gd name="connsiteX168" fmla="*/ 1166883 w 2586250"/>
              <a:gd name="connsiteY168" fmla="*/ 3800901 h 4189863"/>
              <a:gd name="connsiteX169" fmla="*/ 1153236 w 2586250"/>
              <a:gd name="connsiteY169" fmla="*/ 3821373 h 4189863"/>
              <a:gd name="connsiteX170" fmla="*/ 1139588 w 2586250"/>
              <a:gd name="connsiteY170" fmla="*/ 3862316 h 4189863"/>
              <a:gd name="connsiteX171" fmla="*/ 1125940 w 2586250"/>
              <a:gd name="connsiteY171" fmla="*/ 3923731 h 4189863"/>
              <a:gd name="connsiteX172" fmla="*/ 1112292 w 2586250"/>
              <a:gd name="connsiteY172" fmla="*/ 4067033 h 4189863"/>
              <a:gd name="connsiteX173" fmla="*/ 1098644 w 2586250"/>
              <a:gd name="connsiteY173" fmla="*/ 4114800 h 4189863"/>
              <a:gd name="connsiteX174" fmla="*/ 1084997 w 2586250"/>
              <a:gd name="connsiteY174" fmla="*/ 4169391 h 4189863"/>
              <a:gd name="connsiteX175" fmla="*/ 1084997 w 2586250"/>
              <a:gd name="connsiteY175" fmla="*/ 4189863 h 4189863"/>
              <a:gd name="connsiteX176" fmla="*/ 13647 w 2586250"/>
              <a:gd name="connsiteY176" fmla="*/ 4176215 h 4189863"/>
              <a:gd name="connsiteX177" fmla="*/ 0 w 2586250"/>
              <a:gd name="connsiteY177" fmla="*/ 0 h 4189863"/>
              <a:gd name="connsiteX0" fmla="*/ 0 w 2586250"/>
              <a:gd name="connsiteY0" fmla="*/ 0 h 4183039"/>
              <a:gd name="connsiteX1" fmla="*/ 641444 w 2586250"/>
              <a:gd name="connsiteY1" fmla="*/ 6824 h 4183039"/>
              <a:gd name="connsiteX2" fmla="*/ 648268 w 2586250"/>
              <a:gd name="connsiteY2" fmla="*/ 81886 h 4183039"/>
              <a:gd name="connsiteX3" fmla="*/ 655092 w 2586250"/>
              <a:gd name="connsiteY3" fmla="*/ 102358 h 4183039"/>
              <a:gd name="connsiteX4" fmla="*/ 668740 w 2586250"/>
              <a:gd name="connsiteY4" fmla="*/ 156949 h 4183039"/>
              <a:gd name="connsiteX5" fmla="*/ 682388 w 2586250"/>
              <a:gd name="connsiteY5" fmla="*/ 184245 h 4183039"/>
              <a:gd name="connsiteX6" fmla="*/ 702859 w 2586250"/>
              <a:gd name="connsiteY6" fmla="*/ 238836 h 4183039"/>
              <a:gd name="connsiteX7" fmla="*/ 730155 w 2586250"/>
              <a:gd name="connsiteY7" fmla="*/ 286603 h 4183039"/>
              <a:gd name="connsiteX8" fmla="*/ 736979 w 2586250"/>
              <a:gd name="connsiteY8" fmla="*/ 313898 h 4183039"/>
              <a:gd name="connsiteX9" fmla="*/ 764274 w 2586250"/>
              <a:gd name="connsiteY9" fmla="*/ 368489 h 4183039"/>
              <a:gd name="connsiteX10" fmla="*/ 791570 w 2586250"/>
              <a:gd name="connsiteY10" fmla="*/ 416257 h 4183039"/>
              <a:gd name="connsiteX11" fmla="*/ 812041 w 2586250"/>
              <a:gd name="connsiteY11" fmla="*/ 443552 h 4183039"/>
              <a:gd name="connsiteX12" fmla="*/ 832513 w 2586250"/>
              <a:gd name="connsiteY12" fmla="*/ 457200 h 4183039"/>
              <a:gd name="connsiteX13" fmla="*/ 852985 w 2586250"/>
              <a:gd name="connsiteY13" fmla="*/ 477672 h 4183039"/>
              <a:gd name="connsiteX14" fmla="*/ 873456 w 2586250"/>
              <a:gd name="connsiteY14" fmla="*/ 491319 h 4183039"/>
              <a:gd name="connsiteX15" fmla="*/ 893928 w 2586250"/>
              <a:gd name="connsiteY15" fmla="*/ 511791 h 4183039"/>
              <a:gd name="connsiteX16" fmla="*/ 914400 w 2586250"/>
              <a:gd name="connsiteY16" fmla="*/ 525439 h 4183039"/>
              <a:gd name="connsiteX17" fmla="*/ 962167 w 2586250"/>
              <a:gd name="connsiteY17" fmla="*/ 573206 h 4183039"/>
              <a:gd name="connsiteX18" fmla="*/ 1009934 w 2586250"/>
              <a:gd name="connsiteY18" fmla="*/ 620973 h 4183039"/>
              <a:gd name="connsiteX19" fmla="*/ 1050877 w 2586250"/>
              <a:gd name="connsiteY19" fmla="*/ 648269 h 4183039"/>
              <a:gd name="connsiteX20" fmla="*/ 1091821 w 2586250"/>
              <a:gd name="connsiteY20" fmla="*/ 689212 h 4183039"/>
              <a:gd name="connsiteX21" fmla="*/ 1139588 w 2586250"/>
              <a:gd name="connsiteY21" fmla="*/ 730155 h 4183039"/>
              <a:gd name="connsiteX22" fmla="*/ 1180531 w 2586250"/>
              <a:gd name="connsiteY22" fmla="*/ 757451 h 4183039"/>
              <a:gd name="connsiteX23" fmla="*/ 1201003 w 2586250"/>
              <a:gd name="connsiteY23" fmla="*/ 777922 h 4183039"/>
              <a:gd name="connsiteX24" fmla="*/ 1248770 w 2586250"/>
              <a:gd name="connsiteY24" fmla="*/ 805218 h 4183039"/>
              <a:gd name="connsiteX25" fmla="*/ 1289713 w 2586250"/>
              <a:gd name="connsiteY25" fmla="*/ 832513 h 4183039"/>
              <a:gd name="connsiteX26" fmla="*/ 1310185 w 2586250"/>
              <a:gd name="connsiteY26" fmla="*/ 846161 h 4183039"/>
              <a:gd name="connsiteX27" fmla="*/ 1330656 w 2586250"/>
              <a:gd name="connsiteY27" fmla="*/ 852985 h 4183039"/>
              <a:gd name="connsiteX28" fmla="*/ 1371600 w 2586250"/>
              <a:gd name="connsiteY28" fmla="*/ 880281 h 4183039"/>
              <a:gd name="connsiteX29" fmla="*/ 1392071 w 2586250"/>
              <a:gd name="connsiteY29" fmla="*/ 941695 h 4183039"/>
              <a:gd name="connsiteX30" fmla="*/ 1398895 w 2586250"/>
              <a:gd name="connsiteY30" fmla="*/ 962167 h 4183039"/>
              <a:gd name="connsiteX31" fmla="*/ 1392071 w 2586250"/>
              <a:gd name="connsiteY31" fmla="*/ 1016758 h 4183039"/>
              <a:gd name="connsiteX32" fmla="*/ 1351128 w 2586250"/>
              <a:gd name="connsiteY32" fmla="*/ 1050878 h 4183039"/>
              <a:gd name="connsiteX33" fmla="*/ 1344304 w 2586250"/>
              <a:gd name="connsiteY33" fmla="*/ 1071349 h 4183039"/>
              <a:gd name="connsiteX34" fmla="*/ 1351128 w 2586250"/>
              <a:gd name="connsiteY34" fmla="*/ 1105469 h 4183039"/>
              <a:gd name="connsiteX35" fmla="*/ 1371600 w 2586250"/>
              <a:gd name="connsiteY35" fmla="*/ 1146412 h 4183039"/>
              <a:gd name="connsiteX36" fmla="*/ 1392071 w 2586250"/>
              <a:gd name="connsiteY36" fmla="*/ 1160060 h 4183039"/>
              <a:gd name="connsiteX37" fmla="*/ 1433015 w 2586250"/>
              <a:gd name="connsiteY37" fmla="*/ 1187355 h 4183039"/>
              <a:gd name="connsiteX38" fmla="*/ 1480782 w 2586250"/>
              <a:gd name="connsiteY38" fmla="*/ 1214651 h 4183039"/>
              <a:gd name="connsiteX39" fmla="*/ 1521725 w 2586250"/>
              <a:gd name="connsiteY39" fmla="*/ 1241946 h 4183039"/>
              <a:gd name="connsiteX40" fmla="*/ 1583140 w 2586250"/>
              <a:gd name="connsiteY40" fmla="*/ 1282889 h 4183039"/>
              <a:gd name="connsiteX41" fmla="*/ 1603612 w 2586250"/>
              <a:gd name="connsiteY41" fmla="*/ 1289713 h 4183039"/>
              <a:gd name="connsiteX42" fmla="*/ 1624083 w 2586250"/>
              <a:gd name="connsiteY42" fmla="*/ 1303361 h 4183039"/>
              <a:gd name="connsiteX43" fmla="*/ 1644555 w 2586250"/>
              <a:gd name="connsiteY43" fmla="*/ 1310185 h 4183039"/>
              <a:gd name="connsiteX44" fmla="*/ 1685498 w 2586250"/>
              <a:gd name="connsiteY44" fmla="*/ 1337481 h 4183039"/>
              <a:gd name="connsiteX45" fmla="*/ 1733265 w 2586250"/>
              <a:gd name="connsiteY45" fmla="*/ 1344304 h 4183039"/>
              <a:gd name="connsiteX46" fmla="*/ 1781033 w 2586250"/>
              <a:gd name="connsiteY46" fmla="*/ 1357952 h 4183039"/>
              <a:gd name="connsiteX47" fmla="*/ 1808328 w 2586250"/>
              <a:gd name="connsiteY47" fmla="*/ 1364776 h 4183039"/>
              <a:gd name="connsiteX48" fmla="*/ 1869743 w 2586250"/>
              <a:gd name="connsiteY48" fmla="*/ 1385248 h 4183039"/>
              <a:gd name="connsiteX49" fmla="*/ 1890215 w 2586250"/>
              <a:gd name="connsiteY49" fmla="*/ 1392072 h 4183039"/>
              <a:gd name="connsiteX50" fmla="*/ 1910686 w 2586250"/>
              <a:gd name="connsiteY50" fmla="*/ 1398895 h 4183039"/>
              <a:gd name="connsiteX51" fmla="*/ 1931158 w 2586250"/>
              <a:gd name="connsiteY51" fmla="*/ 1412543 h 4183039"/>
              <a:gd name="connsiteX52" fmla="*/ 1958453 w 2586250"/>
              <a:gd name="connsiteY52" fmla="*/ 1433015 h 4183039"/>
              <a:gd name="connsiteX53" fmla="*/ 1978925 w 2586250"/>
              <a:gd name="connsiteY53" fmla="*/ 1439839 h 4183039"/>
              <a:gd name="connsiteX54" fmla="*/ 1999397 w 2586250"/>
              <a:gd name="connsiteY54" fmla="*/ 1453486 h 4183039"/>
              <a:gd name="connsiteX55" fmla="*/ 2149522 w 2586250"/>
              <a:gd name="connsiteY55" fmla="*/ 1446663 h 4183039"/>
              <a:gd name="connsiteX56" fmla="*/ 2217761 w 2586250"/>
              <a:gd name="connsiteY56" fmla="*/ 1439839 h 4183039"/>
              <a:gd name="connsiteX57" fmla="*/ 2320119 w 2586250"/>
              <a:gd name="connsiteY57" fmla="*/ 1446663 h 4183039"/>
              <a:gd name="connsiteX58" fmla="*/ 2367886 w 2586250"/>
              <a:gd name="connsiteY58" fmla="*/ 1473958 h 4183039"/>
              <a:gd name="connsiteX59" fmla="*/ 2436125 w 2586250"/>
              <a:gd name="connsiteY59" fmla="*/ 1494430 h 4183039"/>
              <a:gd name="connsiteX60" fmla="*/ 2511188 w 2586250"/>
              <a:gd name="connsiteY60" fmla="*/ 1521725 h 4183039"/>
              <a:gd name="connsiteX61" fmla="*/ 2538483 w 2586250"/>
              <a:gd name="connsiteY61" fmla="*/ 1528549 h 4183039"/>
              <a:gd name="connsiteX62" fmla="*/ 2558955 w 2586250"/>
              <a:gd name="connsiteY62" fmla="*/ 1549021 h 4183039"/>
              <a:gd name="connsiteX63" fmla="*/ 2586250 w 2586250"/>
              <a:gd name="connsiteY63" fmla="*/ 1589964 h 4183039"/>
              <a:gd name="connsiteX64" fmla="*/ 2558955 w 2586250"/>
              <a:gd name="connsiteY64" fmla="*/ 1596788 h 4183039"/>
              <a:gd name="connsiteX65" fmla="*/ 2538483 w 2586250"/>
              <a:gd name="connsiteY65" fmla="*/ 1603612 h 4183039"/>
              <a:gd name="connsiteX66" fmla="*/ 2354238 w 2586250"/>
              <a:gd name="connsiteY66" fmla="*/ 1610436 h 4183039"/>
              <a:gd name="connsiteX67" fmla="*/ 2320119 w 2586250"/>
              <a:gd name="connsiteY67" fmla="*/ 1617260 h 4183039"/>
              <a:gd name="connsiteX68" fmla="*/ 2272352 w 2586250"/>
              <a:gd name="connsiteY68" fmla="*/ 1624083 h 4183039"/>
              <a:gd name="connsiteX69" fmla="*/ 2231409 w 2586250"/>
              <a:gd name="connsiteY69" fmla="*/ 1637731 h 4183039"/>
              <a:gd name="connsiteX70" fmla="*/ 2190465 w 2586250"/>
              <a:gd name="connsiteY70" fmla="*/ 1665027 h 4183039"/>
              <a:gd name="connsiteX71" fmla="*/ 2149522 w 2586250"/>
              <a:gd name="connsiteY71" fmla="*/ 1678675 h 4183039"/>
              <a:gd name="connsiteX72" fmla="*/ 2129050 w 2586250"/>
              <a:gd name="connsiteY72" fmla="*/ 1692322 h 4183039"/>
              <a:gd name="connsiteX73" fmla="*/ 2094931 w 2586250"/>
              <a:gd name="connsiteY73" fmla="*/ 1699146 h 4183039"/>
              <a:gd name="connsiteX74" fmla="*/ 2060812 w 2586250"/>
              <a:gd name="connsiteY74" fmla="*/ 1712794 h 4183039"/>
              <a:gd name="connsiteX75" fmla="*/ 2019868 w 2586250"/>
              <a:gd name="connsiteY75" fmla="*/ 1726442 h 4183039"/>
              <a:gd name="connsiteX76" fmla="*/ 1978925 w 2586250"/>
              <a:gd name="connsiteY76" fmla="*/ 1740089 h 4183039"/>
              <a:gd name="connsiteX77" fmla="*/ 1931158 w 2586250"/>
              <a:gd name="connsiteY77" fmla="*/ 1767385 h 4183039"/>
              <a:gd name="connsiteX78" fmla="*/ 1883391 w 2586250"/>
              <a:gd name="connsiteY78" fmla="*/ 1781033 h 4183039"/>
              <a:gd name="connsiteX79" fmla="*/ 1828800 w 2586250"/>
              <a:gd name="connsiteY79" fmla="*/ 1801504 h 4183039"/>
              <a:gd name="connsiteX80" fmla="*/ 1801504 w 2586250"/>
              <a:gd name="connsiteY80" fmla="*/ 1815152 h 4183039"/>
              <a:gd name="connsiteX81" fmla="*/ 1767385 w 2586250"/>
              <a:gd name="connsiteY81" fmla="*/ 1821976 h 4183039"/>
              <a:gd name="connsiteX82" fmla="*/ 1746913 w 2586250"/>
              <a:gd name="connsiteY82" fmla="*/ 1828800 h 4183039"/>
              <a:gd name="connsiteX83" fmla="*/ 1433015 w 2586250"/>
              <a:gd name="connsiteY83" fmla="*/ 1835624 h 4183039"/>
              <a:gd name="connsiteX84" fmla="*/ 1364776 w 2586250"/>
              <a:gd name="connsiteY84" fmla="*/ 1856095 h 4183039"/>
              <a:gd name="connsiteX85" fmla="*/ 1344304 w 2586250"/>
              <a:gd name="connsiteY85" fmla="*/ 1862919 h 4183039"/>
              <a:gd name="connsiteX86" fmla="*/ 1310185 w 2586250"/>
              <a:gd name="connsiteY86" fmla="*/ 1869743 h 4183039"/>
              <a:gd name="connsiteX87" fmla="*/ 1269241 w 2586250"/>
              <a:gd name="connsiteY87" fmla="*/ 1897039 h 4183039"/>
              <a:gd name="connsiteX88" fmla="*/ 1241946 w 2586250"/>
              <a:gd name="connsiteY88" fmla="*/ 1910686 h 4183039"/>
              <a:gd name="connsiteX89" fmla="*/ 1221474 w 2586250"/>
              <a:gd name="connsiteY89" fmla="*/ 1924334 h 4183039"/>
              <a:gd name="connsiteX90" fmla="*/ 1207827 w 2586250"/>
              <a:gd name="connsiteY90" fmla="*/ 1944806 h 4183039"/>
              <a:gd name="connsiteX91" fmla="*/ 1160059 w 2586250"/>
              <a:gd name="connsiteY91" fmla="*/ 1965278 h 4183039"/>
              <a:gd name="connsiteX92" fmla="*/ 1139588 w 2586250"/>
              <a:gd name="connsiteY92" fmla="*/ 1972101 h 4183039"/>
              <a:gd name="connsiteX93" fmla="*/ 1119116 w 2586250"/>
              <a:gd name="connsiteY93" fmla="*/ 1985749 h 4183039"/>
              <a:gd name="connsiteX94" fmla="*/ 1064525 w 2586250"/>
              <a:gd name="connsiteY94" fmla="*/ 1999397 h 4183039"/>
              <a:gd name="connsiteX95" fmla="*/ 1044053 w 2586250"/>
              <a:gd name="connsiteY95" fmla="*/ 2006221 h 4183039"/>
              <a:gd name="connsiteX96" fmla="*/ 1016758 w 2586250"/>
              <a:gd name="connsiteY96" fmla="*/ 2040340 h 4183039"/>
              <a:gd name="connsiteX97" fmla="*/ 975815 w 2586250"/>
              <a:gd name="connsiteY97" fmla="*/ 2074460 h 4183039"/>
              <a:gd name="connsiteX98" fmla="*/ 948519 w 2586250"/>
              <a:gd name="connsiteY98" fmla="*/ 2115403 h 4183039"/>
              <a:gd name="connsiteX99" fmla="*/ 941695 w 2586250"/>
              <a:gd name="connsiteY99" fmla="*/ 2135875 h 4183039"/>
              <a:gd name="connsiteX100" fmla="*/ 921224 w 2586250"/>
              <a:gd name="connsiteY100" fmla="*/ 2156346 h 4183039"/>
              <a:gd name="connsiteX101" fmla="*/ 914400 w 2586250"/>
              <a:gd name="connsiteY101" fmla="*/ 2176818 h 4183039"/>
              <a:gd name="connsiteX102" fmla="*/ 880280 w 2586250"/>
              <a:gd name="connsiteY102" fmla="*/ 2238233 h 4183039"/>
              <a:gd name="connsiteX103" fmla="*/ 887104 w 2586250"/>
              <a:gd name="connsiteY103" fmla="*/ 2374710 h 4183039"/>
              <a:gd name="connsiteX104" fmla="*/ 893928 w 2586250"/>
              <a:gd name="connsiteY104" fmla="*/ 2395182 h 4183039"/>
              <a:gd name="connsiteX105" fmla="*/ 921224 w 2586250"/>
              <a:gd name="connsiteY105" fmla="*/ 2436125 h 4183039"/>
              <a:gd name="connsiteX106" fmla="*/ 934871 w 2586250"/>
              <a:gd name="connsiteY106" fmla="*/ 2477069 h 4183039"/>
              <a:gd name="connsiteX107" fmla="*/ 941695 w 2586250"/>
              <a:gd name="connsiteY107" fmla="*/ 2497540 h 4183039"/>
              <a:gd name="connsiteX108" fmla="*/ 948519 w 2586250"/>
              <a:gd name="connsiteY108" fmla="*/ 2620370 h 4183039"/>
              <a:gd name="connsiteX109" fmla="*/ 989462 w 2586250"/>
              <a:gd name="connsiteY109" fmla="*/ 2647666 h 4183039"/>
              <a:gd name="connsiteX110" fmla="*/ 1009934 w 2586250"/>
              <a:gd name="connsiteY110" fmla="*/ 2661313 h 4183039"/>
              <a:gd name="connsiteX111" fmla="*/ 1057701 w 2586250"/>
              <a:gd name="connsiteY111" fmla="*/ 2674961 h 4183039"/>
              <a:gd name="connsiteX112" fmla="*/ 1098644 w 2586250"/>
              <a:gd name="connsiteY112" fmla="*/ 2702257 h 4183039"/>
              <a:gd name="connsiteX113" fmla="*/ 1139588 w 2586250"/>
              <a:gd name="connsiteY113" fmla="*/ 2736376 h 4183039"/>
              <a:gd name="connsiteX114" fmla="*/ 1153236 w 2586250"/>
              <a:gd name="connsiteY114" fmla="*/ 2756848 h 4183039"/>
              <a:gd name="connsiteX115" fmla="*/ 1173707 w 2586250"/>
              <a:gd name="connsiteY115" fmla="*/ 2777319 h 4183039"/>
              <a:gd name="connsiteX116" fmla="*/ 1187355 w 2586250"/>
              <a:gd name="connsiteY116" fmla="*/ 2797791 h 4183039"/>
              <a:gd name="connsiteX117" fmla="*/ 1207827 w 2586250"/>
              <a:gd name="connsiteY117" fmla="*/ 2818263 h 4183039"/>
              <a:gd name="connsiteX118" fmla="*/ 1221474 w 2586250"/>
              <a:gd name="connsiteY118" fmla="*/ 2838734 h 4183039"/>
              <a:gd name="connsiteX119" fmla="*/ 1241946 w 2586250"/>
              <a:gd name="connsiteY119" fmla="*/ 2845558 h 4183039"/>
              <a:gd name="connsiteX120" fmla="*/ 1276065 w 2586250"/>
              <a:gd name="connsiteY120" fmla="*/ 2886501 h 4183039"/>
              <a:gd name="connsiteX121" fmla="*/ 1296537 w 2586250"/>
              <a:gd name="connsiteY121" fmla="*/ 2900149 h 4183039"/>
              <a:gd name="connsiteX122" fmla="*/ 1310185 w 2586250"/>
              <a:gd name="connsiteY122" fmla="*/ 2920621 h 4183039"/>
              <a:gd name="connsiteX123" fmla="*/ 1351128 w 2586250"/>
              <a:gd name="connsiteY123" fmla="*/ 2941092 h 4183039"/>
              <a:gd name="connsiteX124" fmla="*/ 1392071 w 2586250"/>
              <a:gd name="connsiteY124" fmla="*/ 2968388 h 4183039"/>
              <a:gd name="connsiteX125" fmla="*/ 1412543 w 2586250"/>
              <a:gd name="connsiteY125" fmla="*/ 2982036 h 4183039"/>
              <a:gd name="connsiteX126" fmla="*/ 1453486 w 2586250"/>
              <a:gd name="connsiteY126" fmla="*/ 2995683 h 4183039"/>
              <a:gd name="connsiteX127" fmla="*/ 1473958 w 2586250"/>
              <a:gd name="connsiteY127" fmla="*/ 3002507 h 4183039"/>
              <a:gd name="connsiteX128" fmla="*/ 1501253 w 2586250"/>
              <a:gd name="connsiteY128" fmla="*/ 3016155 h 4183039"/>
              <a:gd name="connsiteX129" fmla="*/ 1596788 w 2586250"/>
              <a:gd name="connsiteY129" fmla="*/ 3029803 h 4183039"/>
              <a:gd name="connsiteX130" fmla="*/ 1685498 w 2586250"/>
              <a:gd name="connsiteY130" fmla="*/ 3050275 h 4183039"/>
              <a:gd name="connsiteX131" fmla="*/ 1726441 w 2586250"/>
              <a:gd name="connsiteY131" fmla="*/ 3063922 h 4183039"/>
              <a:gd name="connsiteX132" fmla="*/ 1753737 w 2586250"/>
              <a:gd name="connsiteY132" fmla="*/ 3084394 h 4183039"/>
              <a:gd name="connsiteX133" fmla="*/ 1774209 w 2586250"/>
              <a:gd name="connsiteY133" fmla="*/ 3091218 h 4183039"/>
              <a:gd name="connsiteX134" fmla="*/ 1794680 w 2586250"/>
              <a:gd name="connsiteY134" fmla="*/ 3104866 h 4183039"/>
              <a:gd name="connsiteX135" fmla="*/ 1821976 w 2586250"/>
              <a:gd name="connsiteY135" fmla="*/ 3132161 h 4183039"/>
              <a:gd name="connsiteX136" fmla="*/ 1842447 w 2586250"/>
              <a:gd name="connsiteY136" fmla="*/ 3152633 h 4183039"/>
              <a:gd name="connsiteX137" fmla="*/ 1862919 w 2586250"/>
              <a:gd name="connsiteY137" fmla="*/ 3159457 h 4183039"/>
              <a:gd name="connsiteX138" fmla="*/ 1883391 w 2586250"/>
              <a:gd name="connsiteY138" fmla="*/ 3173104 h 4183039"/>
              <a:gd name="connsiteX139" fmla="*/ 1924334 w 2586250"/>
              <a:gd name="connsiteY139" fmla="*/ 3186752 h 4183039"/>
              <a:gd name="connsiteX140" fmla="*/ 1972101 w 2586250"/>
              <a:gd name="connsiteY140" fmla="*/ 3200400 h 4183039"/>
              <a:gd name="connsiteX141" fmla="*/ 2026692 w 2586250"/>
              <a:gd name="connsiteY141" fmla="*/ 3220872 h 4183039"/>
              <a:gd name="connsiteX142" fmla="*/ 2067636 w 2586250"/>
              <a:gd name="connsiteY142" fmla="*/ 3234519 h 4183039"/>
              <a:gd name="connsiteX143" fmla="*/ 2101755 w 2586250"/>
              <a:gd name="connsiteY143" fmla="*/ 3275463 h 4183039"/>
              <a:gd name="connsiteX144" fmla="*/ 2074459 w 2586250"/>
              <a:gd name="connsiteY144" fmla="*/ 3316406 h 4183039"/>
              <a:gd name="connsiteX145" fmla="*/ 2013044 w 2586250"/>
              <a:gd name="connsiteY145" fmla="*/ 3330054 h 4183039"/>
              <a:gd name="connsiteX146" fmla="*/ 1924334 w 2586250"/>
              <a:gd name="connsiteY146" fmla="*/ 3336878 h 4183039"/>
              <a:gd name="connsiteX147" fmla="*/ 1897038 w 2586250"/>
              <a:gd name="connsiteY147" fmla="*/ 3357349 h 4183039"/>
              <a:gd name="connsiteX148" fmla="*/ 1849271 w 2586250"/>
              <a:gd name="connsiteY148" fmla="*/ 3377821 h 4183039"/>
              <a:gd name="connsiteX149" fmla="*/ 1828800 w 2586250"/>
              <a:gd name="connsiteY149" fmla="*/ 3391469 h 4183039"/>
              <a:gd name="connsiteX150" fmla="*/ 1808328 w 2586250"/>
              <a:gd name="connsiteY150" fmla="*/ 3398292 h 4183039"/>
              <a:gd name="connsiteX151" fmla="*/ 1726441 w 2586250"/>
              <a:gd name="connsiteY151" fmla="*/ 3439236 h 4183039"/>
              <a:gd name="connsiteX152" fmla="*/ 1705970 w 2586250"/>
              <a:gd name="connsiteY152" fmla="*/ 3446060 h 4183039"/>
              <a:gd name="connsiteX153" fmla="*/ 1685498 w 2586250"/>
              <a:gd name="connsiteY153" fmla="*/ 3452883 h 4183039"/>
              <a:gd name="connsiteX154" fmla="*/ 1617259 w 2586250"/>
              <a:gd name="connsiteY154" fmla="*/ 3446060 h 4183039"/>
              <a:gd name="connsiteX155" fmla="*/ 1596788 w 2586250"/>
              <a:gd name="connsiteY155" fmla="*/ 3439236 h 4183039"/>
              <a:gd name="connsiteX156" fmla="*/ 1528549 w 2586250"/>
              <a:gd name="connsiteY156" fmla="*/ 3446060 h 4183039"/>
              <a:gd name="connsiteX157" fmla="*/ 1508077 w 2586250"/>
              <a:gd name="connsiteY157" fmla="*/ 3452883 h 4183039"/>
              <a:gd name="connsiteX158" fmla="*/ 1446662 w 2586250"/>
              <a:gd name="connsiteY158" fmla="*/ 3466531 h 4183039"/>
              <a:gd name="connsiteX159" fmla="*/ 1419367 w 2586250"/>
              <a:gd name="connsiteY159" fmla="*/ 3480179 h 4183039"/>
              <a:gd name="connsiteX160" fmla="*/ 1378424 w 2586250"/>
              <a:gd name="connsiteY160" fmla="*/ 3507475 h 4183039"/>
              <a:gd name="connsiteX161" fmla="*/ 1330656 w 2586250"/>
              <a:gd name="connsiteY161" fmla="*/ 3562066 h 4183039"/>
              <a:gd name="connsiteX162" fmla="*/ 1303361 w 2586250"/>
              <a:gd name="connsiteY162" fmla="*/ 3603009 h 4183039"/>
              <a:gd name="connsiteX163" fmla="*/ 1276065 w 2586250"/>
              <a:gd name="connsiteY163" fmla="*/ 3664424 h 4183039"/>
              <a:gd name="connsiteX164" fmla="*/ 1235122 w 2586250"/>
              <a:gd name="connsiteY164" fmla="*/ 3691719 h 4183039"/>
              <a:gd name="connsiteX165" fmla="*/ 1207827 w 2586250"/>
              <a:gd name="connsiteY165" fmla="*/ 3732663 h 4183039"/>
              <a:gd name="connsiteX166" fmla="*/ 1201003 w 2586250"/>
              <a:gd name="connsiteY166" fmla="*/ 3753134 h 4183039"/>
              <a:gd name="connsiteX167" fmla="*/ 1180531 w 2586250"/>
              <a:gd name="connsiteY167" fmla="*/ 3773606 h 4183039"/>
              <a:gd name="connsiteX168" fmla="*/ 1166883 w 2586250"/>
              <a:gd name="connsiteY168" fmla="*/ 3800901 h 4183039"/>
              <a:gd name="connsiteX169" fmla="*/ 1153236 w 2586250"/>
              <a:gd name="connsiteY169" fmla="*/ 3821373 h 4183039"/>
              <a:gd name="connsiteX170" fmla="*/ 1139588 w 2586250"/>
              <a:gd name="connsiteY170" fmla="*/ 3862316 h 4183039"/>
              <a:gd name="connsiteX171" fmla="*/ 1125940 w 2586250"/>
              <a:gd name="connsiteY171" fmla="*/ 3923731 h 4183039"/>
              <a:gd name="connsiteX172" fmla="*/ 1112292 w 2586250"/>
              <a:gd name="connsiteY172" fmla="*/ 4067033 h 4183039"/>
              <a:gd name="connsiteX173" fmla="*/ 1098644 w 2586250"/>
              <a:gd name="connsiteY173" fmla="*/ 4114800 h 4183039"/>
              <a:gd name="connsiteX174" fmla="*/ 1084997 w 2586250"/>
              <a:gd name="connsiteY174" fmla="*/ 4169391 h 4183039"/>
              <a:gd name="connsiteX175" fmla="*/ 1091821 w 2586250"/>
              <a:gd name="connsiteY175" fmla="*/ 4183039 h 4183039"/>
              <a:gd name="connsiteX176" fmla="*/ 13647 w 2586250"/>
              <a:gd name="connsiteY176" fmla="*/ 4176215 h 4183039"/>
              <a:gd name="connsiteX177" fmla="*/ 0 w 2586250"/>
              <a:gd name="connsiteY177" fmla="*/ 0 h 418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2586250" h="4183039">
                <a:moveTo>
                  <a:pt x="0" y="0"/>
                </a:moveTo>
                <a:lnTo>
                  <a:pt x="641444" y="6824"/>
                </a:lnTo>
                <a:cubicBezTo>
                  <a:pt x="643719" y="31845"/>
                  <a:pt x="644715" y="57015"/>
                  <a:pt x="648268" y="81886"/>
                </a:cubicBezTo>
                <a:cubicBezTo>
                  <a:pt x="649285" y="89007"/>
                  <a:pt x="653347" y="95380"/>
                  <a:pt x="655092" y="102358"/>
                </a:cubicBezTo>
                <a:cubicBezTo>
                  <a:pt x="661501" y="127994"/>
                  <a:pt x="659380" y="135110"/>
                  <a:pt x="668740" y="156949"/>
                </a:cubicBezTo>
                <a:cubicBezTo>
                  <a:pt x="672747" y="166299"/>
                  <a:pt x="678381" y="174895"/>
                  <a:pt x="682388" y="184245"/>
                </a:cubicBezTo>
                <a:cubicBezTo>
                  <a:pt x="700103" y="225578"/>
                  <a:pt x="674591" y="182299"/>
                  <a:pt x="702859" y="238836"/>
                </a:cubicBezTo>
                <a:cubicBezTo>
                  <a:pt x="722663" y="278444"/>
                  <a:pt x="712203" y="238733"/>
                  <a:pt x="730155" y="286603"/>
                </a:cubicBezTo>
                <a:cubicBezTo>
                  <a:pt x="733448" y="295384"/>
                  <a:pt x="733372" y="305241"/>
                  <a:pt x="736979" y="313898"/>
                </a:cubicBezTo>
                <a:cubicBezTo>
                  <a:pt x="744804" y="332678"/>
                  <a:pt x="755176" y="350292"/>
                  <a:pt x="764274" y="368489"/>
                </a:cubicBezTo>
                <a:cubicBezTo>
                  <a:pt x="777602" y="395145"/>
                  <a:pt x="775494" y="393751"/>
                  <a:pt x="791570" y="416257"/>
                </a:cubicBezTo>
                <a:cubicBezTo>
                  <a:pt x="798180" y="425512"/>
                  <a:pt x="803999" y="435510"/>
                  <a:pt x="812041" y="443552"/>
                </a:cubicBezTo>
                <a:cubicBezTo>
                  <a:pt x="817840" y="449351"/>
                  <a:pt x="826212" y="451950"/>
                  <a:pt x="832513" y="457200"/>
                </a:cubicBezTo>
                <a:cubicBezTo>
                  <a:pt x="839927" y="463378"/>
                  <a:pt x="845571" y="471494"/>
                  <a:pt x="852985" y="477672"/>
                </a:cubicBezTo>
                <a:cubicBezTo>
                  <a:pt x="859285" y="482922"/>
                  <a:pt x="867156" y="486069"/>
                  <a:pt x="873456" y="491319"/>
                </a:cubicBezTo>
                <a:cubicBezTo>
                  <a:pt x="880870" y="497497"/>
                  <a:pt x="886514" y="505613"/>
                  <a:pt x="893928" y="511791"/>
                </a:cubicBezTo>
                <a:cubicBezTo>
                  <a:pt x="900229" y="517041"/>
                  <a:pt x="908304" y="519953"/>
                  <a:pt x="914400" y="525439"/>
                </a:cubicBezTo>
                <a:cubicBezTo>
                  <a:pt x="931137" y="540502"/>
                  <a:pt x="946245" y="557284"/>
                  <a:pt x="962167" y="573206"/>
                </a:cubicBezTo>
                <a:lnTo>
                  <a:pt x="1009934" y="620973"/>
                </a:lnTo>
                <a:cubicBezTo>
                  <a:pt x="1021532" y="632571"/>
                  <a:pt x="1037229" y="639170"/>
                  <a:pt x="1050877" y="648269"/>
                </a:cubicBezTo>
                <a:cubicBezTo>
                  <a:pt x="1066936" y="658975"/>
                  <a:pt x="1078173" y="675564"/>
                  <a:pt x="1091821" y="689212"/>
                </a:cubicBezTo>
                <a:cubicBezTo>
                  <a:pt x="1142630" y="740020"/>
                  <a:pt x="1078295" y="677617"/>
                  <a:pt x="1139588" y="730155"/>
                </a:cubicBezTo>
                <a:cubicBezTo>
                  <a:pt x="1172117" y="758037"/>
                  <a:pt x="1145708" y="745843"/>
                  <a:pt x="1180531" y="757451"/>
                </a:cubicBezTo>
                <a:cubicBezTo>
                  <a:pt x="1187355" y="764275"/>
                  <a:pt x="1193150" y="772313"/>
                  <a:pt x="1201003" y="777922"/>
                </a:cubicBezTo>
                <a:cubicBezTo>
                  <a:pt x="1247717" y="811289"/>
                  <a:pt x="1210092" y="772986"/>
                  <a:pt x="1248770" y="805218"/>
                </a:cubicBezTo>
                <a:cubicBezTo>
                  <a:pt x="1282847" y="833615"/>
                  <a:pt x="1253736" y="820521"/>
                  <a:pt x="1289713" y="832513"/>
                </a:cubicBezTo>
                <a:cubicBezTo>
                  <a:pt x="1296537" y="837062"/>
                  <a:pt x="1302849" y="842493"/>
                  <a:pt x="1310185" y="846161"/>
                </a:cubicBezTo>
                <a:cubicBezTo>
                  <a:pt x="1316618" y="849378"/>
                  <a:pt x="1324368" y="849492"/>
                  <a:pt x="1330656" y="852985"/>
                </a:cubicBezTo>
                <a:cubicBezTo>
                  <a:pt x="1344995" y="860951"/>
                  <a:pt x="1371600" y="880281"/>
                  <a:pt x="1371600" y="880281"/>
                </a:cubicBezTo>
                <a:lnTo>
                  <a:pt x="1392071" y="941695"/>
                </a:lnTo>
                <a:lnTo>
                  <a:pt x="1398895" y="962167"/>
                </a:lnTo>
                <a:cubicBezTo>
                  <a:pt x="1396620" y="980364"/>
                  <a:pt x="1398338" y="999523"/>
                  <a:pt x="1392071" y="1016758"/>
                </a:cubicBezTo>
                <a:cubicBezTo>
                  <a:pt x="1387867" y="1028318"/>
                  <a:pt x="1360876" y="1044379"/>
                  <a:pt x="1351128" y="1050878"/>
                </a:cubicBezTo>
                <a:cubicBezTo>
                  <a:pt x="1348853" y="1057702"/>
                  <a:pt x="1344304" y="1064156"/>
                  <a:pt x="1344304" y="1071349"/>
                </a:cubicBezTo>
                <a:cubicBezTo>
                  <a:pt x="1344304" y="1082948"/>
                  <a:pt x="1348315" y="1094217"/>
                  <a:pt x="1351128" y="1105469"/>
                </a:cubicBezTo>
                <a:cubicBezTo>
                  <a:pt x="1354828" y="1120269"/>
                  <a:pt x="1360482" y="1135293"/>
                  <a:pt x="1371600" y="1146412"/>
                </a:cubicBezTo>
                <a:cubicBezTo>
                  <a:pt x="1377399" y="1152211"/>
                  <a:pt x="1385771" y="1154810"/>
                  <a:pt x="1392071" y="1160060"/>
                </a:cubicBezTo>
                <a:cubicBezTo>
                  <a:pt x="1426147" y="1188456"/>
                  <a:pt x="1397039" y="1175363"/>
                  <a:pt x="1433015" y="1187355"/>
                </a:cubicBezTo>
                <a:cubicBezTo>
                  <a:pt x="1503803" y="1234549"/>
                  <a:pt x="1394237" y="1162724"/>
                  <a:pt x="1480782" y="1214651"/>
                </a:cubicBezTo>
                <a:cubicBezTo>
                  <a:pt x="1494847" y="1223090"/>
                  <a:pt x="1508077" y="1232848"/>
                  <a:pt x="1521725" y="1241946"/>
                </a:cubicBezTo>
                <a:lnTo>
                  <a:pt x="1583140" y="1282889"/>
                </a:lnTo>
                <a:cubicBezTo>
                  <a:pt x="1589125" y="1286879"/>
                  <a:pt x="1596788" y="1287438"/>
                  <a:pt x="1603612" y="1289713"/>
                </a:cubicBezTo>
                <a:cubicBezTo>
                  <a:pt x="1610436" y="1294262"/>
                  <a:pt x="1616748" y="1299693"/>
                  <a:pt x="1624083" y="1303361"/>
                </a:cubicBezTo>
                <a:cubicBezTo>
                  <a:pt x="1630517" y="1306578"/>
                  <a:pt x="1638267" y="1306692"/>
                  <a:pt x="1644555" y="1310185"/>
                </a:cubicBezTo>
                <a:cubicBezTo>
                  <a:pt x="1658893" y="1318151"/>
                  <a:pt x="1671850" y="1328382"/>
                  <a:pt x="1685498" y="1337481"/>
                </a:cubicBezTo>
                <a:cubicBezTo>
                  <a:pt x="1698881" y="1346403"/>
                  <a:pt x="1717440" y="1341427"/>
                  <a:pt x="1733265" y="1344304"/>
                </a:cubicBezTo>
                <a:cubicBezTo>
                  <a:pt x="1762593" y="1349636"/>
                  <a:pt x="1755457" y="1350645"/>
                  <a:pt x="1781033" y="1357952"/>
                </a:cubicBezTo>
                <a:cubicBezTo>
                  <a:pt x="1790051" y="1360528"/>
                  <a:pt x="1799345" y="1362081"/>
                  <a:pt x="1808328" y="1364776"/>
                </a:cubicBezTo>
                <a:cubicBezTo>
                  <a:pt x="1828997" y="1370977"/>
                  <a:pt x="1849271" y="1378424"/>
                  <a:pt x="1869743" y="1385248"/>
                </a:cubicBezTo>
                <a:lnTo>
                  <a:pt x="1890215" y="1392072"/>
                </a:lnTo>
                <a:lnTo>
                  <a:pt x="1910686" y="1398895"/>
                </a:lnTo>
                <a:cubicBezTo>
                  <a:pt x="1917510" y="1403444"/>
                  <a:pt x="1924484" y="1407776"/>
                  <a:pt x="1931158" y="1412543"/>
                </a:cubicBezTo>
                <a:cubicBezTo>
                  <a:pt x="1940413" y="1419154"/>
                  <a:pt x="1948578" y="1427372"/>
                  <a:pt x="1958453" y="1433015"/>
                </a:cubicBezTo>
                <a:cubicBezTo>
                  <a:pt x="1964698" y="1436584"/>
                  <a:pt x="1972491" y="1436622"/>
                  <a:pt x="1978925" y="1439839"/>
                </a:cubicBezTo>
                <a:cubicBezTo>
                  <a:pt x="1986260" y="1443507"/>
                  <a:pt x="1992573" y="1448937"/>
                  <a:pt x="1999397" y="1453486"/>
                </a:cubicBezTo>
                <a:lnTo>
                  <a:pt x="2149522" y="1446663"/>
                </a:lnTo>
                <a:cubicBezTo>
                  <a:pt x="2172337" y="1445237"/>
                  <a:pt x="2194901" y="1439839"/>
                  <a:pt x="2217761" y="1439839"/>
                </a:cubicBezTo>
                <a:cubicBezTo>
                  <a:pt x="2251956" y="1439839"/>
                  <a:pt x="2286000" y="1444388"/>
                  <a:pt x="2320119" y="1446663"/>
                </a:cubicBezTo>
                <a:cubicBezTo>
                  <a:pt x="2382726" y="1467529"/>
                  <a:pt x="2285275" y="1432652"/>
                  <a:pt x="2367886" y="1473958"/>
                </a:cubicBezTo>
                <a:cubicBezTo>
                  <a:pt x="2384498" y="1482264"/>
                  <a:pt x="2416535" y="1489532"/>
                  <a:pt x="2436125" y="1494430"/>
                </a:cubicBezTo>
                <a:cubicBezTo>
                  <a:pt x="2472204" y="1518483"/>
                  <a:pt x="2448639" y="1506088"/>
                  <a:pt x="2511188" y="1521725"/>
                </a:cubicBezTo>
                <a:lnTo>
                  <a:pt x="2538483" y="1528549"/>
                </a:lnTo>
                <a:cubicBezTo>
                  <a:pt x="2545307" y="1535373"/>
                  <a:pt x="2553030" y="1541403"/>
                  <a:pt x="2558955" y="1549021"/>
                </a:cubicBezTo>
                <a:cubicBezTo>
                  <a:pt x="2569025" y="1561968"/>
                  <a:pt x="2586250" y="1589964"/>
                  <a:pt x="2586250" y="1589964"/>
                </a:cubicBezTo>
                <a:cubicBezTo>
                  <a:pt x="2577152" y="1592239"/>
                  <a:pt x="2567973" y="1594212"/>
                  <a:pt x="2558955" y="1596788"/>
                </a:cubicBezTo>
                <a:cubicBezTo>
                  <a:pt x="2552039" y="1598764"/>
                  <a:pt x="2545660" y="1603134"/>
                  <a:pt x="2538483" y="1603612"/>
                </a:cubicBezTo>
                <a:cubicBezTo>
                  <a:pt x="2477162" y="1607700"/>
                  <a:pt x="2415653" y="1608161"/>
                  <a:pt x="2354238" y="1610436"/>
                </a:cubicBezTo>
                <a:cubicBezTo>
                  <a:pt x="2342865" y="1612711"/>
                  <a:pt x="2331559" y="1615353"/>
                  <a:pt x="2320119" y="1617260"/>
                </a:cubicBezTo>
                <a:cubicBezTo>
                  <a:pt x="2304254" y="1619904"/>
                  <a:pt x="2288024" y="1620466"/>
                  <a:pt x="2272352" y="1624083"/>
                </a:cubicBezTo>
                <a:cubicBezTo>
                  <a:pt x="2258334" y="1627318"/>
                  <a:pt x="2245057" y="1633182"/>
                  <a:pt x="2231409" y="1637731"/>
                </a:cubicBezTo>
                <a:cubicBezTo>
                  <a:pt x="2215848" y="1642918"/>
                  <a:pt x="2206026" y="1659840"/>
                  <a:pt x="2190465" y="1665027"/>
                </a:cubicBezTo>
                <a:cubicBezTo>
                  <a:pt x="2176817" y="1669576"/>
                  <a:pt x="2161492" y="1670696"/>
                  <a:pt x="2149522" y="1678675"/>
                </a:cubicBezTo>
                <a:cubicBezTo>
                  <a:pt x="2142698" y="1683224"/>
                  <a:pt x="2136729" y="1689442"/>
                  <a:pt x="2129050" y="1692322"/>
                </a:cubicBezTo>
                <a:cubicBezTo>
                  <a:pt x="2118190" y="1696394"/>
                  <a:pt x="2106040" y="1695813"/>
                  <a:pt x="2094931" y="1699146"/>
                </a:cubicBezTo>
                <a:cubicBezTo>
                  <a:pt x="2083198" y="1702666"/>
                  <a:pt x="2072324" y="1708608"/>
                  <a:pt x="2060812" y="1712794"/>
                </a:cubicBezTo>
                <a:cubicBezTo>
                  <a:pt x="2047292" y="1717710"/>
                  <a:pt x="2033516" y="1721893"/>
                  <a:pt x="2019868" y="1726442"/>
                </a:cubicBezTo>
                <a:lnTo>
                  <a:pt x="1978925" y="1740089"/>
                </a:lnTo>
                <a:cubicBezTo>
                  <a:pt x="1943050" y="1752046"/>
                  <a:pt x="1961097" y="1752415"/>
                  <a:pt x="1931158" y="1767385"/>
                </a:cubicBezTo>
                <a:cubicBezTo>
                  <a:pt x="1914662" y="1775633"/>
                  <a:pt x="1900881" y="1774474"/>
                  <a:pt x="1883391" y="1781033"/>
                </a:cubicBezTo>
                <a:cubicBezTo>
                  <a:pt x="1812034" y="1807792"/>
                  <a:pt x="1898851" y="1783993"/>
                  <a:pt x="1828800" y="1801504"/>
                </a:cubicBezTo>
                <a:cubicBezTo>
                  <a:pt x="1819701" y="1806053"/>
                  <a:pt x="1811155" y="1811935"/>
                  <a:pt x="1801504" y="1815152"/>
                </a:cubicBezTo>
                <a:cubicBezTo>
                  <a:pt x="1790501" y="1818820"/>
                  <a:pt x="1778637" y="1819163"/>
                  <a:pt x="1767385" y="1821976"/>
                </a:cubicBezTo>
                <a:cubicBezTo>
                  <a:pt x="1760407" y="1823721"/>
                  <a:pt x="1754100" y="1828507"/>
                  <a:pt x="1746913" y="1828800"/>
                </a:cubicBezTo>
                <a:cubicBezTo>
                  <a:pt x="1642343" y="1833068"/>
                  <a:pt x="1537648" y="1833349"/>
                  <a:pt x="1433015" y="1835624"/>
                </a:cubicBezTo>
                <a:cubicBezTo>
                  <a:pt x="1385847" y="1859208"/>
                  <a:pt x="1425950" y="1842502"/>
                  <a:pt x="1364776" y="1856095"/>
                </a:cubicBezTo>
                <a:cubicBezTo>
                  <a:pt x="1357754" y="1857655"/>
                  <a:pt x="1351282" y="1861174"/>
                  <a:pt x="1344304" y="1862919"/>
                </a:cubicBezTo>
                <a:cubicBezTo>
                  <a:pt x="1333052" y="1865732"/>
                  <a:pt x="1321558" y="1867468"/>
                  <a:pt x="1310185" y="1869743"/>
                </a:cubicBezTo>
                <a:lnTo>
                  <a:pt x="1269241" y="1897039"/>
                </a:lnTo>
                <a:cubicBezTo>
                  <a:pt x="1260777" y="1902682"/>
                  <a:pt x="1250778" y="1905639"/>
                  <a:pt x="1241946" y="1910686"/>
                </a:cubicBezTo>
                <a:cubicBezTo>
                  <a:pt x="1234825" y="1914755"/>
                  <a:pt x="1228298" y="1919785"/>
                  <a:pt x="1221474" y="1924334"/>
                </a:cubicBezTo>
                <a:cubicBezTo>
                  <a:pt x="1216925" y="1931158"/>
                  <a:pt x="1213626" y="1939007"/>
                  <a:pt x="1207827" y="1944806"/>
                </a:cubicBezTo>
                <a:cubicBezTo>
                  <a:pt x="1191206" y="1961427"/>
                  <a:pt x="1181984" y="1959014"/>
                  <a:pt x="1160059" y="1965278"/>
                </a:cubicBezTo>
                <a:cubicBezTo>
                  <a:pt x="1153143" y="1967254"/>
                  <a:pt x="1146412" y="1969827"/>
                  <a:pt x="1139588" y="1972101"/>
                </a:cubicBezTo>
                <a:cubicBezTo>
                  <a:pt x="1132764" y="1976650"/>
                  <a:pt x="1126452" y="1982081"/>
                  <a:pt x="1119116" y="1985749"/>
                </a:cubicBezTo>
                <a:cubicBezTo>
                  <a:pt x="1103518" y="1993548"/>
                  <a:pt x="1080098" y="1995504"/>
                  <a:pt x="1064525" y="1999397"/>
                </a:cubicBezTo>
                <a:cubicBezTo>
                  <a:pt x="1057547" y="2001142"/>
                  <a:pt x="1050877" y="2003946"/>
                  <a:pt x="1044053" y="2006221"/>
                </a:cubicBezTo>
                <a:cubicBezTo>
                  <a:pt x="998269" y="2036745"/>
                  <a:pt x="1043127" y="2000787"/>
                  <a:pt x="1016758" y="2040340"/>
                </a:cubicBezTo>
                <a:cubicBezTo>
                  <a:pt x="1006250" y="2056102"/>
                  <a:pt x="990920" y="2064389"/>
                  <a:pt x="975815" y="2074460"/>
                </a:cubicBezTo>
                <a:cubicBezTo>
                  <a:pt x="966716" y="2088108"/>
                  <a:pt x="953706" y="2099842"/>
                  <a:pt x="948519" y="2115403"/>
                </a:cubicBezTo>
                <a:cubicBezTo>
                  <a:pt x="946244" y="2122227"/>
                  <a:pt x="945685" y="2129890"/>
                  <a:pt x="941695" y="2135875"/>
                </a:cubicBezTo>
                <a:cubicBezTo>
                  <a:pt x="936342" y="2143904"/>
                  <a:pt x="928048" y="2149522"/>
                  <a:pt x="921224" y="2156346"/>
                </a:cubicBezTo>
                <a:cubicBezTo>
                  <a:pt x="918949" y="2163170"/>
                  <a:pt x="917893" y="2170530"/>
                  <a:pt x="914400" y="2176818"/>
                </a:cubicBezTo>
                <a:cubicBezTo>
                  <a:pt x="875292" y="2247211"/>
                  <a:pt x="895721" y="2191910"/>
                  <a:pt x="880280" y="2238233"/>
                </a:cubicBezTo>
                <a:cubicBezTo>
                  <a:pt x="882555" y="2283725"/>
                  <a:pt x="883158" y="2329332"/>
                  <a:pt x="887104" y="2374710"/>
                </a:cubicBezTo>
                <a:cubicBezTo>
                  <a:pt x="887727" y="2381876"/>
                  <a:pt x="890435" y="2388894"/>
                  <a:pt x="893928" y="2395182"/>
                </a:cubicBezTo>
                <a:cubicBezTo>
                  <a:pt x="901894" y="2409520"/>
                  <a:pt x="921224" y="2436125"/>
                  <a:pt x="921224" y="2436125"/>
                </a:cubicBezTo>
                <a:lnTo>
                  <a:pt x="934871" y="2477069"/>
                </a:lnTo>
                <a:lnTo>
                  <a:pt x="941695" y="2497540"/>
                </a:lnTo>
                <a:cubicBezTo>
                  <a:pt x="943970" y="2538483"/>
                  <a:pt x="940846" y="2580088"/>
                  <a:pt x="948519" y="2620370"/>
                </a:cubicBezTo>
                <a:cubicBezTo>
                  <a:pt x="952604" y="2641816"/>
                  <a:pt x="975840" y="2640855"/>
                  <a:pt x="989462" y="2647666"/>
                </a:cubicBezTo>
                <a:cubicBezTo>
                  <a:pt x="996797" y="2651334"/>
                  <a:pt x="1002396" y="2658083"/>
                  <a:pt x="1009934" y="2661313"/>
                </a:cubicBezTo>
                <a:cubicBezTo>
                  <a:pt x="1025392" y="2667938"/>
                  <a:pt x="1042763" y="2666662"/>
                  <a:pt x="1057701" y="2674961"/>
                </a:cubicBezTo>
                <a:cubicBezTo>
                  <a:pt x="1072039" y="2682927"/>
                  <a:pt x="1084996" y="2693159"/>
                  <a:pt x="1098644" y="2702257"/>
                </a:cubicBezTo>
                <a:cubicBezTo>
                  <a:pt x="1118776" y="2715678"/>
                  <a:pt x="1123166" y="2716669"/>
                  <a:pt x="1139588" y="2736376"/>
                </a:cubicBezTo>
                <a:cubicBezTo>
                  <a:pt x="1144838" y="2742677"/>
                  <a:pt x="1147986" y="2750547"/>
                  <a:pt x="1153236" y="2756848"/>
                </a:cubicBezTo>
                <a:cubicBezTo>
                  <a:pt x="1159414" y="2764261"/>
                  <a:pt x="1167529" y="2769906"/>
                  <a:pt x="1173707" y="2777319"/>
                </a:cubicBezTo>
                <a:cubicBezTo>
                  <a:pt x="1178957" y="2783620"/>
                  <a:pt x="1182105" y="2791490"/>
                  <a:pt x="1187355" y="2797791"/>
                </a:cubicBezTo>
                <a:cubicBezTo>
                  <a:pt x="1193533" y="2805205"/>
                  <a:pt x="1201649" y="2810849"/>
                  <a:pt x="1207827" y="2818263"/>
                </a:cubicBezTo>
                <a:cubicBezTo>
                  <a:pt x="1213077" y="2824563"/>
                  <a:pt x="1215070" y="2833611"/>
                  <a:pt x="1221474" y="2838734"/>
                </a:cubicBezTo>
                <a:cubicBezTo>
                  <a:pt x="1227091" y="2843227"/>
                  <a:pt x="1235122" y="2843283"/>
                  <a:pt x="1241946" y="2845558"/>
                </a:cubicBezTo>
                <a:cubicBezTo>
                  <a:pt x="1255365" y="2865687"/>
                  <a:pt x="1256362" y="2870082"/>
                  <a:pt x="1276065" y="2886501"/>
                </a:cubicBezTo>
                <a:cubicBezTo>
                  <a:pt x="1282366" y="2891751"/>
                  <a:pt x="1289713" y="2895600"/>
                  <a:pt x="1296537" y="2900149"/>
                </a:cubicBezTo>
                <a:cubicBezTo>
                  <a:pt x="1301086" y="2906973"/>
                  <a:pt x="1304386" y="2914822"/>
                  <a:pt x="1310185" y="2920621"/>
                </a:cubicBezTo>
                <a:cubicBezTo>
                  <a:pt x="1323415" y="2933851"/>
                  <a:pt x="1334476" y="2935542"/>
                  <a:pt x="1351128" y="2941092"/>
                </a:cubicBezTo>
                <a:lnTo>
                  <a:pt x="1392071" y="2968388"/>
                </a:lnTo>
                <a:cubicBezTo>
                  <a:pt x="1398895" y="2972937"/>
                  <a:pt x="1404762" y="2979443"/>
                  <a:pt x="1412543" y="2982036"/>
                </a:cubicBezTo>
                <a:lnTo>
                  <a:pt x="1453486" y="2995683"/>
                </a:lnTo>
                <a:cubicBezTo>
                  <a:pt x="1460310" y="2997958"/>
                  <a:pt x="1467524" y="2999290"/>
                  <a:pt x="1473958" y="3002507"/>
                </a:cubicBezTo>
                <a:cubicBezTo>
                  <a:pt x="1483056" y="3007056"/>
                  <a:pt x="1491603" y="3012938"/>
                  <a:pt x="1501253" y="3016155"/>
                </a:cubicBezTo>
                <a:cubicBezTo>
                  <a:pt x="1522979" y="3023397"/>
                  <a:pt x="1581724" y="3028129"/>
                  <a:pt x="1596788" y="3029803"/>
                </a:cubicBezTo>
                <a:cubicBezTo>
                  <a:pt x="1639265" y="3043963"/>
                  <a:pt x="1610206" y="3035216"/>
                  <a:pt x="1685498" y="3050275"/>
                </a:cubicBezTo>
                <a:cubicBezTo>
                  <a:pt x="1699604" y="3053096"/>
                  <a:pt x="1726441" y="3063922"/>
                  <a:pt x="1726441" y="3063922"/>
                </a:cubicBezTo>
                <a:cubicBezTo>
                  <a:pt x="1735540" y="3070746"/>
                  <a:pt x="1743862" y="3078751"/>
                  <a:pt x="1753737" y="3084394"/>
                </a:cubicBezTo>
                <a:cubicBezTo>
                  <a:pt x="1759982" y="3087963"/>
                  <a:pt x="1767775" y="3088001"/>
                  <a:pt x="1774209" y="3091218"/>
                </a:cubicBezTo>
                <a:cubicBezTo>
                  <a:pt x="1781544" y="3094886"/>
                  <a:pt x="1787856" y="3100317"/>
                  <a:pt x="1794680" y="3104866"/>
                </a:cubicBezTo>
                <a:cubicBezTo>
                  <a:pt x="1807678" y="3143859"/>
                  <a:pt x="1790780" y="3111363"/>
                  <a:pt x="1821976" y="3132161"/>
                </a:cubicBezTo>
                <a:cubicBezTo>
                  <a:pt x="1830006" y="3137514"/>
                  <a:pt x="1834417" y="3147280"/>
                  <a:pt x="1842447" y="3152633"/>
                </a:cubicBezTo>
                <a:cubicBezTo>
                  <a:pt x="1848432" y="3156623"/>
                  <a:pt x="1856485" y="3156240"/>
                  <a:pt x="1862919" y="3159457"/>
                </a:cubicBezTo>
                <a:cubicBezTo>
                  <a:pt x="1870254" y="3163125"/>
                  <a:pt x="1875897" y="3169773"/>
                  <a:pt x="1883391" y="3173104"/>
                </a:cubicBezTo>
                <a:cubicBezTo>
                  <a:pt x="1896537" y="3178947"/>
                  <a:pt x="1910378" y="3183263"/>
                  <a:pt x="1924334" y="3186752"/>
                </a:cubicBezTo>
                <a:cubicBezTo>
                  <a:pt x="1938188" y="3190215"/>
                  <a:pt x="1958394" y="3194525"/>
                  <a:pt x="1972101" y="3200400"/>
                </a:cubicBezTo>
                <a:cubicBezTo>
                  <a:pt x="2043273" y="3230903"/>
                  <a:pt x="1956812" y="3199909"/>
                  <a:pt x="2026692" y="3220872"/>
                </a:cubicBezTo>
                <a:cubicBezTo>
                  <a:pt x="2040471" y="3225006"/>
                  <a:pt x="2067636" y="3234519"/>
                  <a:pt x="2067636" y="3234519"/>
                </a:cubicBezTo>
                <a:cubicBezTo>
                  <a:pt x="2073411" y="3240295"/>
                  <a:pt x="2100172" y="3264380"/>
                  <a:pt x="2101755" y="3275463"/>
                </a:cubicBezTo>
                <a:cubicBezTo>
                  <a:pt x="2105149" y="3299222"/>
                  <a:pt x="2092059" y="3307606"/>
                  <a:pt x="2074459" y="3316406"/>
                </a:cubicBezTo>
                <a:cubicBezTo>
                  <a:pt x="2058931" y="3324170"/>
                  <a:pt x="2026325" y="3328656"/>
                  <a:pt x="2013044" y="3330054"/>
                </a:cubicBezTo>
                <a:cubicBezTo>
                  <a:pt x="1983550" y="3333159"/>
                  <a:pt x="1953904" y="3334603"/>
                  <a:pt x="1924334" y="3336878"/>
                </a:cubicBezTo>
                <a:cubicBezTo>
                  <a:pt x="1915235" y="3343702"/>
                  <a:pt x="1906682" y="3351321"/>
                  <a:pt x="1897038" y="3357349"/>
                </a:cubicBezTo>
                <a:cubicBezTo>
                  <a:pt x="1877762" y="3369396"/>
                  <a:pt x="1869173" y="3371187"/>
                  <a:pt x="1849271" y="3377821"/>
                </a:cubicBezTo>
                <a:cubicBezTo>
                  <a:pt x="1842447" y="3382370"/>
                  <a:pt x="1836135" y="3387801"/>
                  <a:pt x="1828800" y="3391469"/>
                </a:cubicBezTo>
                <a:cubicBezTo>
                  <a:pt x="1822366" y="3394686"/>
                  <a:pt x="1814616" y="3394799"/>
                  <a:pt x="1808328" y="3398292"/>
                </a:cubicBezTo>
                <a:cubicBezTo>
                  <a:pt x="1728950" y="3442390"/>
                  <a:pt x="1806158" y="3412663"/>
                  <a:pt x="1726441" y="3439236"/>
                </a:cubicBezTo>
                <a:lnTo>
                  <a:pt x="1705970" y="3446060"/>
                </a:lnTo>
                <a:lnTo>
                  <a:pt x="1685498" y="3452883"/>
                </a:lnTo>
                <a:cubicBezTo>
                  <a:pt x="1662752" y="3450609"/>
                  <a:pt x="1639853" y="3449536"/>
                  <a:pt x="1617259" y="3446060"/>
                </a:cubicBezTo>
                <a:cubicBezTo>
                  <a:pt x="1610150" y="3444966"/>
                  <a:pt x="1603981" y="3439236"/>
                  <a:pt x="1596788" y="3439236"/>
                </a:cubicBezTo>
                <a:cubicBezTo>
                  <a:pt x="1573928" y="3439236"/>
                  <a:pt x="1551295" y="3443785"/>
                  <a:pt x="1528549" y="3446060"/>
                </a:cubicBezTo>
                <a:cubicBezTo>
                  <a:pt x="1521725" y="3448334"/>
                  <a:pt x="1514993" y="3450907"/>
                  <a:pt x="1508077" y="3452883"/>
                </a:cubicBezTo>
                <a:cubicBezTo>
                  <a:pt x="1485583" y="3459310"/>
                  <a:pt x="1470125" y="3461838"/>
                  <a:pt x="1446662" y="3466531"/>
                </a:cubicBezTo>
                <a:cubicBezTo>
                  <a:pt x="1437564" y="3471080"/>
                  <a:pt x="1427644" y="3474266"/>
                  <a:pt x="1419367" y="3480179"/>
                </a:cubicBezTo>
                <a:cubicBezTo>
                  <a:pt x="1374641" y="3512127"/>
                  <a:pt x="1422336" y="3492837"/>
                  <a:pt x="1378424" y="3507475"/>
                </a:cubicBezTo>
                <a:cubicBezTo>
                  <a:pt x="1346579" y="3555242"/>
                  <a:pt x="1364776" y="3539319"/>
                  <a:pt x="1330656" y="3562066"/>
                </a:cubicBezTo>
                <a:lnTo>
                  <a:pt x="1303361" y="3603009"/>
                </a:lnTo>
                <a:cubicBezTo>
                  <a:pt x="1286079" y="3628932"/>
                  <a:pt x="1298286" y="3644981"/>
                  <a:pt x="1276065" y="3664424"/>
                </a:cubicBezTo>
                <a:cubicBezTo>
                  <a:pt x="1263721" y="3675225"/>
                  <a:pt x="1235122" y="3691719"/>
                  <a:pt x="1235122" y="3691719"/>
                </a:cubicBezTo>
                <a:cubicBezTo>
                  <a:pt x="1218897" y="3740395"/>
                  <a:pt x="1241903" y="3681549"/>
                  <a:pt x="1207827" y="3732663"/>
                </a:cubicBezTo>
                <a:cubicBezTo>
                  <a:pt x="1203837" y="3738648"/>
                  <a:pt x="1204993" y="3747149"/>
                  <a:pt x="1201003" y="3753134"/>
                </a:cubicBezTo>
                <a:cubicBezTo>
                  <a:pt x="1195650" y="3761164"/>
                  <a:pt x="1186140" y="3765753"/>
                  <a:pt x="1180531" y="3773606"/>
                </a:cubicBezTo>
                <a:cubicBezTo>
                  <a:pt x="1174618" y="3781883"/>
                  <a:pt x="1171930" y="3792069"/>
                  <a:pt x="1166883" y="3800901"/>
                </a:cubicBezTo>
                <a:cubicBezTo>
                  <a:pt x="1162814" y="3808022"/>
                  <a:pt x="1156567" y="3813879"/>
                  <a:pt x="1153236" y="3821373"/>
                </a:cubicBezTo>
                <a:cubicBezTo>
                  <a:pt x="1147393" y="3834519"/>
                  <a:pt x="1144137" y="3848668"/>
                  <a:pt x="1139588" y="3862316"/>
                </a:cubicBezTo>
                <a:cubicBezTo>
                  <a:pt x="1128389" y="3895913"/>
                  <a:pt x="1133946" y="3875695"/>
                  <a:pt x="1125940" y="3923731"/>
                </a:cubicBezTo>
                <a:cubicBezTo>
                  <a:pt x="1121272" y="3993754"/>
                  <a:pt x="1123493" y="4011029"/>
                  <a:pt x="1112292" y="4067033"/>
                </a:cubicBezTo>
                <a:cubicBezTo>
                  <a:pt x="1103767" y="4109656"/>
                  <a:pt x="1108400" y="4079026"/>
                  <a:pt x="1098644" y="4114800"/>
                </a:cubicBezTo>
                <a:cubicBezTo>
                  <a:pt x="1093709" y="4132896"/>
                  <a:pt x="1086134" y="4158018"/>
                  <a:pt x="1084997" y="4169391"/>
                </a:cubicBezTo>
                <a:cubicBezTo>
                  <a:pt x="1083860" y="4180764"/>
                  <a:pt x="1089546" y="4178490"/>
                  <a:pt x="1091821" y="4183039"/>
                </a:cubicBezTo>
                <a:lnTo>
                  <a:pt x="13647" y="4176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201338" y="3435385"/>
            <a:ext cx="604908" cy="143638"/>
          </a:xfrm>
          <a:custGeom>
            <a:avLst/>
            <a:gdLst>
              <a:gd name="connsiteX0" fmla="*/ 177420 w 661917"/>
              <a:gd name="connsiteY0" fmla="*/ 13873 h 157175"/>
              <a:gd name="connsiteX1" fmla="*/ 177420 w 661917"/>
              <a:gd name="connsiteY1" fmla="*/ 13873 h 157175"/>
              <a:gd name="connsiteX2" fmla="*/ 27295 w 661917"/>
              <a:gd name="connsiteY2" fmla="*/ 7049 h 157175"/>
              <a:gd name="connsiteX3" fmla="*/ 6823 w 661917"/>
              <a:gd name="connsiteY3" fmla="*/ 20697 h 157175"/>
              <a:gd name="connsiteX4" fmla="*/ 0 w 661917"/>
              <a:gd name="connsiteY4" fmla="*/ 41169 h 157175"/>
              <a:gd name="connsiteX5" fmla="*/ 6823 w 661917"/>
              <a:gd name="connsiteY5" fmla="*/ 61640 h 157175"/>
              <a:gd name="connsiteX6" fmla="*/ 54591 w 661917"/>
              <a:gd name="connsiteY6" fmla="*/ 82112 h 157175"/>
              <a:gd name="connsiteX7" fmla="*/ 136477 w 661917"/>
              <a:gd name="connsiteY7" fmla="*/ 95760 h 157175"/>
              <a:gd name="connsiteX8" fmla="*/ 163773 w 661917"/>
              <a:gd name="connsiteY8" fmla="*/ 102584 h 157175"/>
              <a:gd name="connsiteX9" fmla="*/ 204716 w 661917"/>
              <a:gd name="connsiteY9" fmla="*/ 116231 h 157175"/>
              <a:gd name="connsiteX10" fmla="*/ 225188 w 661917"/>
              <a:gd name="connsiteY10" fmla="*/ 129879 h 157175"/>
              <a:gd name="connsiteX11" fmla="*/ 272955 w 661917"/>
              <a:gd name="connsiteY11" fmla="*/ 143527 h 157175"/>
              <a:gd name="connsiteX12" fmla="*/ 313898 w 661917"/>
              <a:gd name="connsiteY12" fmla="*/ 157175 h 157175"/>
              <a:gd name="connsiteX13" fmla="*/ 436728 w 661917"/>
              <a:gd name="connsiteY13" fmla="*/ 150351 h 157175"/>
              <a:gd name="connsiteX14" fmla="*/ 634620 w 661917"/>
              <a:gd name="connsiteY14" fmla="*/ 136703 h 157175"/>
              <a:gd name="connsiteX15" fmla="*/ 655092 w 661917"/>
              <a:gd name="connsiteY15" fmla="*/ 123055 h 157175"/>
              <a:gd name="connsiteX16" fmla="*/ 655092 w 661917"/>
              <a:gd name="connsiteY16" fmla="*/ 68464 h 157175"/>
              <a:gd name="connsiteX17" fmla="*/ 648268 w 661917"/>
              <a:gd name="connsiteY17" fmla="*/ 47993 h 157175"/>
              <a:gd name="connsiteX18" fmla="*/ 607325 w 661917"/>
              <a:gd name="connsiteY18" fmla="*/ 41169 h 157175"/>
              <a:gd name="connsiteX19" fmla="*/ 580029 w 661917"/>
              <a:gd name="connsiteY19" fmla="*/ 34345 h 157175"/>
              <a:gd name="connsiteX20" fmla="*/ 484495 w 661917"/>
              <a:gd name="connsiteY20" fmla="*/ 20697 h 157175"/>
              <a:gd name="connsiteX21" fmla="*/ 409432 w 661917"/>
              <a:gd name="connsiteY21" fmla="*/ 27521 h 157175"/>
              <a:gd name="connsiteX22" fmla="*/ 388961 w 661917"/>
              <a:gd name="connsiteY22" fmla="*/ 34345 h 157175"/>
              <a:gd name="connsiteX23" fmla="*/ 320722 w 661917"/>
              <a:gd name="connsiteY23" fmla="*/ 27521 h 157175"/>
              <a:gd name="connsiteX24" fmla="*/ 300250 w 661917"/>
              <a:gd name="connsiteY24" fmla="*/ 13873 h 157175"/>
              <a:gd name="connsiteX25" fmla="*/ 177420 w 661917"/>
              <a:gd name="connsiteY25" fmla="*/ 13873 h 1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1917" h="157175">
                <a:moveTo>
                  <a:pt x="177420" y="13873"/>
                </a:moveTo>
                <a:lnTo>
                  <a:pt x="177420" y="13873"/>
                </a:lnTo>
                <a:cubicBezTo>
                  <a:pt x="113888" y="4099"/>
                  <a:pt x="87095" y="-7900"/>
                  <a:pt x="27295" y="7049"/>
                </a:cubicBezTo>
                <a:cubicBezTo>
                  <a:pt x="19338" y="9038"/>
                  <a:pt x="13647" y="16148"/>
                  <a:pt x="6823" y="20697"/>
                </a:cubicBezTo>
                <a:cubicBezTo>
                  <a:pt x="4549" y="27521"/>
                  <a:pt x="0" y="33976"/>
                  <a:pt x="0" y="41169"/>
                </a:cubicBezTo>
                <a:cubicBezTo>
                  <a:pt x="0" y="48362"/>
                  <a:pt x="2330" y="56023"/>
                  <a:pt x="6823" y="61640"/>
                </a:cubicBezTo>
                <a:cubicBezTo>
                  <a:pt x="17761" y="75313"/>
                  <a:pt x="39164" y="79219"/>
                  <a:pt x="54591" y="82112"/>
                </a:cubicBezTo>
                <a:cubicBezTo>
                  <a:pt x="81789" y="87212"/>
                  <a:pt x="109631" y="89049"/>
                  <a:pt x="136477" y="95760"/>
                </a:cubicBezTo>
                <a:cubicBezTo>
                  <a:pt x="145576" y="98035"/>
                  <a:pt x="154790" y="99889"/>
                  <a:pt x="163773" y="102584"/>
                </a:cubicBezTo>
                <a:cubicBezTo>
                  <a:pt x="177552" y="106718"/>
                  <a:pt x="204716" y="116231"/>
                  <a:pt x="204716" y="116231"/>
                </a:cubicBezTo>
                <a:cubicBezTo>
                  <a:pt x="211540" y="120780"/>
                  <a:pt x="217852" y="126211"/>
                  <a:pt x="225188" y="129879"/>
                </a:cubicBezTo>
                <a:cubicBezTo>
                  <a:pt x="236656" y="135613"/>
                  <a:pt x="262021" y="140247"/>
                  <a:pt x="272955" y="143527"/>
                </a:cubicBezTo>
                <a:cubicBezTo>
                  <a:pt x="286734" y="147661"/>
                  <a:pt x="313898" y="157175"/>
                  <a:pt x="313898" y="157175"/>
                </a:cubicBezTo>
                <a:lnTo>
                  <a:pt x="436728" y="150351"/>
                </a:lnTo>
                <a:cubicBezTo>
                  <a:pt x="615181" y="141646"/>
                  <a:pt x="539994" y="152474"/>
                  <a:pt x="634620" y="136703"/>
                </a:cubicBezTo>
                <a:cubicBezTo>
                  <a:pt x="641444" y="132154"/>
                  <a:pt x="649969" y="129459"/>
                  <a:pt x="655092" y="123055"/>
                </a:cubicBezTo>
                <a:cubicBezTo>
                  <a:pt x="668108" y="106785"/>
                  <a:pt x="659256" y="85120"/>
                  <a:pt x="655092" y="68464"/>
                </a:cubicBezTo>
                <a:cubicBezTo>
                  <a:pt x="653347" y="61486"/>
                  <a:pt x="654513" y="51562"/>
                  <a:pt x="648268" y="47993"/>
                </a:cubicBezTo>
                <a:cubicBezTo>
                  <a:pt x="636255" y="41129"/>
                  <a:pt x="620892" y="43882"/>
                  <a:pt x="607325" y="41169"/>
                </a:cubicBezTo>
                <a:cubicBezTo>
                  <a:pt x="598128" y="39330"/>
                  <a:pt x="589299" y="35771"/>
                  <a:pt x="580029" y="34345"/>
                </a:cubicBezTo>
                <a:cubicBezTo>
                  <a:pt x="439544" y="12731"/>
                  <a:pt x="576847" y="39167"/>
                  <a:pt x="484495" y="20697"/>
                </a:cubicBezTo>
                <a:cubicBezTo>
                  <a:pt x="459474" y="22972"/>
                  <a:pt x="434304" y="23968"/>
                  <a:pt x="409432" y="27521"/>
                </a:cubicBezTo>
                <a:cubicBezTo>
                  <a:pt x="402311" y="28538"/>
                  <a:pt x="396154" y="34345"/>
                  <a:pt x="388961" y="34345"/>
                </a:cubicBezTo>
                <a:cubicBezTo>
                  <a:pt x="366101" y="34345"/>
                  <a:pt x="343468" y="29796"/>
                  <a:pt x="320722" y="27521"/>
                </a:cubicBezTo>
                <a:cubicBezTo>
                  <a:pt x="313898" y="22972"/>
                  <a:pt x="308369" y="15033"/>
                  <a:pt x="300250" y="13873"/>
                </a:cubicBezTo>
                <a:cubicBezTo>
                  <a:pt x="250716" y="6797"/>
                  <a:pt x="197892" y="13873"/>
                  <a:pt x="177420" y="1387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713897" y="5031878"/>
            <a:ext cx="381427" cy="205962"/>
          </a:xfrm>
          <a:custGeom>
            <a:avLst/>
            <a:gdLst>
              <a:gd name="connsiteX0" fmla="*/ 362783 w 417374"/>
              <a:gd name="connsiteY0" fmla="*/ 13833 h 225373"/>
              <a:gd name="connsiteX1" fmla="*/ 362783 w 417374"/>
              <a:gd name="connsiteY1" fmla="*/ 13833 h 225373"/>
              <a:gd name="connsiteX2" fmla="*/ 253600 w 417374"/>
              <a:gd name="connsiteY2" fmla="*/ 185 h 225373"/>
              <a:gd name="connsiteX3" fmla="*/ 76180 w 417374"/>
              <a:gd name="connsiteY3" fmla="*/ 13833 h 225373"/>
              <a:gd name="connsiteX4" fmla="*/ 48884 w 417374"/>
              <a:gd name="connsiteY4" fmla="*/ 20657 h 225373"/>
              <a:gd name="connsiteX5" fmla="*/ 7941 w 417374"/>
              <a:gd name="connsiteY5" fmla="*/ 27480 h 225373"/>
              <a:gd name="connsiteX6" fmla="*/ 1117 w 417374"/>
              <a:gd name="connsiteY6" fmla="*/ 47952 h 225373"/>
              <a:gd name="connsiteX7" fmla="*/ 42060 w 417374"/>
              <a:gd name="connsiteY7" fmla="*/ 75248 h 225373"/>
              <a:gd name="connsiteX8" fmla="*/ 48884 w 417374"/>
              <a:gd name="connsiteY8" fmla="*/ 95719 h 225373"/>
              <a:gd name="connsiteX9" fmla="*/ 89827 w 417374"/>
              <a:gd name="connsiteY9" fmla="*/ 129839 h 225373"/>
              <a:gd name="connsiteX10" fmla="*/ 123947 w 417374"/>
              <a:gd name="connsiteY10" fmla="*/ 136663 h 225373"/>
              <a:gd name="connsiteX11" fmla="*/ 151242 w 417374"/>
              <a:gd name="connsiteY11" fmla="*/ 143486 h 225373"/>
              <a:gd name="connsiteX12" fmla="*/ 171714 w 417374"/>
              <a:gd name="connsiteY12" fmla="*/ 157134 h 225373"/>
              <a:gd name="connsiteX13" fmla="*/ 199009 w 417374"/>
              <a:gd name="connsiteY13" fmla="*/ 198077 h 225373"/>
              <a:gd name="connsiteX14" fmla="*/ 239953 w 417374"/>
              <a:gd name="connsiteY14" fmla="*/ 225373 h 225373"/>
              <a:gd name="connsiteX15" fmla="*/ 301368 w 417374"/>
              <a:gd name="connsiteY15" fmla="*/ 211725 h 225373"/>
              <a:gd name="connsiteX16" fmla="*/ 321839 w 417374"/>
              <a:gd name="connsiteY16" fmla="*/ 198077 h 225373"/>
              <a:gd name="connsiteX17" fmla="*/ 342311 w 417374"/>
              <a:gd name="connsiteY17" fmla="*/ 157134 h 225373"/>
              <a:gd name="connsiteX18" fmla="*/ 362783 w 417374"/>
              <a:gd name="connsiteY18" fmla="*/ 143486 h 225373"/>
              <a:gd name="connsiteX19" fmla="*/ 396902 w 417374"/>
              <a:gd name="connsiteY19" fmla="*/ 109367 h 225373"/>
              <a:gd name="connsiteX20" fmla="*/ 417374 w 417374"/>
              <a:gd name="connsiteY20" fmla="*/ 68424 h 225373"/>
              <a:gd name="connsiteX21" fmla="*/ 390078 w 417374"/>
              <a:gd name="connsiteY21" fmla="*/ 34304 h 225373"/>
              <a:gd name="connsiteX22" fmla="*/ 362783 w 417374"/>
              <a:gd name="connsiteY22" fmla="*/ 13833 h 22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7374" h="225373">
                <a:moveTo>
                  <a:pt x="362783" y="13833"/>
                </a:moveTo>
                <a:lnTo>
                  <a:pt x="362783" y="13833"/>
                </a:lnTo>
                <a:cubicBezTo>
                  <a:pt x="326389" y="9284"/>
                  <a:pt x="290263" y="1233"/>
                  <a:pt x="253600" y="185"/>
                </a:cubicBezTo>
                <a:cubicBezTo>
                  <a:pt x="209274" y="-1081"/>
                  <a:pt x="129109" y="4210"/>
                  <a:pt x="76180" y="13833"/>
                </a:cubicBezTo>
                <a:cubicBezTo>
                  <a:pt x="66953" y="15511"/>
                  <a:pt x="58081" y="18818"/>
                  <a:pt x="48884" y="20657"/>
                </a:cubicBezTo>
                <a:cubicBezTo>
                  <a:pt x="35317" y="23370"/>
                  <a:pt x="21589" y="25206"/>
                  <a:pt x="7941" y="27480"/>
                </a:cubicBezTo>
                <a:cubicBezTo>
                  <a:pt x="5666" y="34304"/>
                  <a:pt x="-3064" y="42099"/>
                  <a:pt x="1117" y="47952"/>
                </a:cubicBezTo>
                <a:cubicBezTo>
                  <a:pt x="10651" y="61299"/>
                  <a:pt x="42060" y="75248"/>
                  <a:pt x="42060" y="75248"/>
                </a:cubicBezTo>
                <a:cubicBezTo>
                  <a:pt x="44335" y="82072"/>
                  <a:pt x="44894" y="89734"/>
                  <a:pt x="48884" y="95719"/>
                </a:cubicBezTo>
                <a:cubicBezTo>
                  <a:pt x="54783" y="104568"/>
                  <a:pt x="78638" y="125643"/>
                  <a:pt x="89827" y="129839"/>
                </a:cubicBezTo>
                <a:cubicBezTo>
                  <a:pt x="100687" y="133912"/>
                  <a:pt x="112625" y="134147"/>
                  <a:pt x="123947" y="136663"/>
                </a:cubicBezTo>
                <a:cubicBezTo>
                  <a:pt x="133102" y="138697"/>
                  <a:pt x="142144" y="141212"/>
                  <a:pt x="151242" y="143486"/>
                </a:cubicBezTo>
                <a:cubicBezTo>
                  <a:pt x="158066" y="148035"/>
                  <a:pt x="166313" y="150962"/>
                  <a:pt x="171714" y="157134"/>
                </a:cubicBezTo>
                <a:cubicBezTo>
                  <a:pt x="182515" y="169478"/>
                  <a:pt x="185361" y="188979"/>
                  <a:pt x="199009" y="198077"/>
                </a:cubicBezTo>
                <a:lnTo>
                  <a:pt x="239953" y="225373"/>
                </a:lnTo>
                <a:cubicBezTo>
                  <a:pt x="255677" y="222752"/>
                  <a:pt x="284570" y="220124"/>
                  <a:pt x="301368" y="211725"/>
                </a:cubicBezTo>
                <a:cubicBezTo>
                  <a:pt x="308703" y="208057"/>
                  <a:pt x="315015" y="202626"/>
                  <a:pt x="321839" y="198077"/>
                </a:cubicBezTo>
                <a:cubicBezTo>
                  <a:pt x="327389" y="181427"/>
                  <a:pt x="329083" y="170362"/>
                  <a:pt x="342311" y="157134"/>
                </a:cubicBezTo>
                <a:cubicBezTo>
                  <a:pt x="348110" y="151335"/>
                  <a:pt x="355959" y="148035"/>
                  <a:pt x="362783" y="143486"/>
                </a:cubicBezTo>
                <a:cubicBezTo>
                  <a:pt x="399174" y="88898"/>
                  <a:pt x="351411" y="154858"/>
                  <a:pt x="396902" y="109367"/>
                </a:cubicBezTo>
                <a:cubicBezTo>
                  <a:pt x="410130" y="96139"/>
                  <a:pt x="411824" y="85074"/>
                  <a:pt x="417374" y="68424"/>
                </a:cubicBezTo>
                <a:cubicBezTo>
                  <a:pt x="409974" y="46225"/>
                  <a:pt x="414234" y="45040"/>
                  <a:pt x="390078" y="34304"/>
                </a:cubicBezTo>
                <a:cubicBezTo>
                  <a:pt x="346977" y="15148"/>
                  <a:pt x="367332" y="17245"/>
                  <a:pt x="362783" y="1383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32263" y="2057400"/>
            <a:ext cx="1454396" cy="14543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86698" y="2063196"/>
            <a:ext cx="1454396" cy="14543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8924" y="3517592"/>
            <a:ext cx="1454396" cy="14543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93320" y="3517592"/>
            <a:ext cx="1454396" cy="14543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444317" y="2063196"/>
            <a:ext cx="1454396" cy="14543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447935" y="3520627"/>
            <a:ext cx="1454396" cy="14543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8924" y="4975024"/>
            <a:ext cx="1454396" cy="90492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44236" y="4975024"/>
            <a:ext cx="1454396" cy="90514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993539" y="4971989"/>
            <a:ext cx="1454396" cy="90817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98713" y="4968601"/>
            <a:ext cx="1454396" cy="91156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898632" y="2066231"/>
            <a:ext cx="1454396" cy="14543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898632" y="3517592"/>
            <a:ext cx="1454396" cy="14543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2" name="Group 191"/>
          <p:cNvGrpSpPr/>
          <p:nvPr/>
        </p:nvGrpSpPr>
        <p:grpSpPr>
          <a:xfrm>
            <a:off x="1328598" y="3839962"/>
            <a:ext cx="1600071" cy="1579347"/>
            <a:chOff x="1328598" y="3839962"/>
            <a:chExt cx="1600071" cy="1579347"/>
          </a:xfrm>
        </p:grpSpPr>
        <p:sp>
          <p:nvSpPr>
            <p:cNvPr id="8" name="6-Point Star 7"/>
            <p:cNvSpPr/>
            <p:nvPr/>
          </p:nvSpPr>
          <p:spPr>
            <a:xfrm>
              <a:off x="1855047" y="4563829"/>
              <a:ext cx="65806" cy="65806"/>
            </a:xfrm>
            <a:prstGeom prst="star6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6-Point Star 8"/>
            <p:cNvSpPr/>
            <p:nvPr/>
          </p:nvSpPr>
          <p:spPr>
            <a:xfrm>
              <a:off x="2381496" y="3839962"/>
              <a:ext cx="65806" cy="65806"/>
            </a:xfrm>
            <a:prstGeom prst="star6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6-Point Star 9"/>
            <p:cNvSpPr/>
            <p:nvPr/>
          </p:nvSpPr>
          <p:spPr>
            <a:xfrm>
              <a:off x="2862863" y="5353503"/>
              <a:ext cx="65806" cy="65806"/>
            </a:xfrm>
            <a:prstGeom prst="star6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328598" y="4181949"/>
              <a:ext cx="65806" cy="5278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2249884" y="4917431"/>
              <a:ext cx="65806" cy="5278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6-Point Star 24"/>
          <p:cNvSpPr/>
          <p:nvPr/>
        </p:nvSpPr>
        <p:spPr>
          <a:xfrm>
            <a:off x="6858000" y="3886255"/>
            <a:ext cx="65806" cy="65806"/>
          </a:xfrm>
          <a:prstGeom prst="star6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6858000" y="4509708"/>
            <a:ext cx="65806" cy="52780"/>
          </a:xfrm>
          <a:prstGeom prst="triangl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030995" y="373449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Tide gauge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030995" y="4351432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Geo-located TG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543262" y="2057400"/>
            <a:ext cx="5813465" cy="3822766"/>
            <a:chOff x="543262" y="2057400"/>
            <a:chExt cx="5813465" cy="3822766"/>
          </a:xfrm>
        </p:grpSpPr>
        <p:sp>
          <p:nvSpPr>
            <p:cNvPr id="29" name="Rectangle 28"/>
            <p:cNvSpPr/>
            <p:nvPr/>
          </p:nvSpPr>
          <p:spPr>
            <a:xfrm>
              <a:off x="543262" y="2069492"/>
              <a:ext cx="1454396" cy="1454396"/>
            </a:xfrm>
            <a:prstGeom prst="rect">
              <a:avLst/>
            </a:prstGeom>
            <a:solidFill>
              <a:srgbClr val="A6A6A6">
                <a:alpha val="61961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92652" y="2057400"/>
              <a:ext cx="1454396" cy="1454396"/>
            </a:xfrm>
            <a:prstGeom prst="rect">
              <a:avLst/>
            </a:prstGeom>
            <a:solidFill>
              <a:srgbClr val="A6A6A6">
                <a:alpha val="61961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02331" y="3507204"/>
              <a:ext cx="1454396" cy="1454396"/>
            </a:xfrm>
            <a:prstGeom prst="rect">
              <a:avLst/>
            </a:prstGeom>
            <a:solidFill>
              <a:srgbClr val="A6A6A6">
                <a:alpha val="61961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02331" y="4975024"/>
              <a:ext cx="1454396" cy="905142"/>
            </a:xfrm>
            <a:prstGeom prst="rect">
              <a:avLst/>
            </a:prstGeom>
            <a:solidFill>
              <a:srgbClr val="A6A6A6">
                <a:alpha val="61961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77116" y="4133525"/>
            <a:ext cx="237299" cy="228600"/>
            <a:chOff x="7687391" y="5427595"/>
            <a:chExt cx="363605" cy="36360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7869195" y="5427595"/>
              <a:ext cx="0" cy="36360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7869194" y="5431144"/>
              <a:ext cx="0" cy="36360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361501" y="3877294"/>
            <a:ext cx="1925755" cy="1514103"/>
            <a:chOff x="1361501" y="3877294"/>
            <a:chExt cx="1925755" cy="151410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410691" y="3877294"/>
              <a:ext cx="485075" cy="3727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3"/>
            </p:cNvCxnSpPr>
            <p:nvPr/>
          </p:nvCxnSpPr>
          <p:spPr>
            <a:xfrm>
              <a:off x="1361501" y="4234729"/>
              <a:ext cx="1534265" cy="1006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888177" y="4250057"/>
              <a:ext cx="1016433" cy="3456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4" idx="1"/>
            </p:cNvCxnSpPr>
            <p:nvPr/>
          </p:nvCxnSpPr>
          <p:spPr>
            <a:xfrm flipV="1">
              <a:off x="2266336" y="4244790"/>
              <a:ext cx="629430" cy="69903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2885704" y="4251366"/>
              <a:ext cx="401552" cy="1140031"/>
            </a:xfrm>
            <a:custGeom>
              <a:avLst/>
              <a:gdLst>
                <a:gd name="connsiteX0" fmla="*/ 0 w 401552"/>
                <a:gd name="connsiteY0" fmla="*/ 1140031 h 1140031"/>
                <a:gd name="connsiteX1" fmla="*/ 261257 w 401552"/>
                <a:gd name="connsiteY1" fmla="*/ 1015340 h 1140031"/>
                <a:gd name="connsiteX2" fmla="*/ 391886 w 401552"/>
                <a:gd name="connsiteY2" fmla="*/ 730333 h 1140031"/>
                <a:gd name="connsiteX3" fmla="*/ 5938 w 401552"/>
                <a:gd name="connsiteY3" fmla="*/ 0 h 114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552" h="1140031">
                  <a:moveTo>
                    <a:pt x="0" y="1140031"/>
                  </a:moveTo>
                  <a:cubicBezTo>
                    <a:pt x="97971" y="1111827"/>
                    <a:pt x="195943" y="1083623"/>
                    <a:pt x="261257" y="1015340"/>
                  </a:cubicBezTo>
                  <a:cubicBezTo>
                    <a:pt x="326571" y="947057"/>
                    <a:pt x="434439" y="899556"/>
                    <a:pt x="391886" y="730333"/>
                  </a:cubicBezTo>
                  <a:cubicBezTo>
                    <a:pt x="349333" y="561110"/>
                    <a:pt x="177635" y="280555"/>
                    <a:pt x="5938" y="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683554" y="2286000"/>
            <a:ext cx="3028234" cy="3300867"/>
            <a:chOff x="1683554" y="2286000"/>
            <a:chExt cx="3028234" cy="3300867"/>
          </a:xfrm>
        </p:grpSpPr>
        <p:grpSp>
          <p:nvGrpSpPr>
            <p:cNvPr id="53" name="Group 52"/>
            <p:cNvGrpSpPr/>
            <p:nvPr/>
          </p:nvGrpSpPr>
          <p:grpSpPr>
            <a:xfrm>
              <a:off x="1683554" y="3658505"/>
              <a:ext cx="237299" cy="228600"/>
              <a:chOff x="7687391" y="5427595"/>
              <a:chExt cx="363605" cy="36360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3886200" y="4533584"/>
              <a:ext cx="237299" cy="228600"/>
              <a:chOff x="7687391" y="5427595"/>
              <a:chExt cx="363605" cy="363605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886200" y="4139298"/>
              <a:ext cx="237299" cy="228600"/>
              <a:chOff x="7687391" y="5427595"/>
              <a:chExt cx="363605" cy="363605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3329285" y="4531353"/>
              <a:ext cx="237299" cy="228600"/>
              <a:chOff x="7687391" y="5427595"/>
              <a:chExt cx="363605" cy="36360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777116" y="4531353"/>
              <a:ext cx="237299" cy="228600"/>
              <a:chOff x="7687391" y="5427595"/>
              <a:chExt cx="363605" cy="363605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3322444" y="4137066"/>
              <a:ext cx="237299" cy="228600"/>
              <a:chOff x="7687391" y="5427595"/>
              <a:chExt cx="363605" cy="36360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3886201" y="5358267"/>
              <a:ext cx="237299" cy="228600"/>
              <a:chOff x="7687391" y="5427595"/>
              <a:chExt cx="363605" cy="36360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886201" y="4963981"/>
              <a:ext cx="237299" cy="228600"/>
              <a:chOff x="7687391" y="5427595"/>
              <a:chExt cx="363605" cy="36360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3329286" y="5356036"/>
              <a:ext cx="237299" cy="228600"/>
              <a:chOff x="7687391" y="5427595"/>
              <a:chExt cx="363605" cy="36360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3322445" y="4961749"/>
              <a:ext cx="237299" cy="228600"/>
              <a:chOff x="7687391" y="5427595"/>
              <a:chExt cx="363605" cy="363605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4472285" y="5355691"/>
              <a:ext cx="237299" cy="228600"/>
              <a:chOff x="7687391" y="5427595"/>
              <a:chExt cx="363605" cy="36360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72286" y="4961600"/>
              <a:ext cx="237299" cy="228600"/>
              <a:chOff x="7687391" y="5427595"/>
              <a:chExt cx="363605" cy="36360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4472285" y="4528924"/>
              <a:ext cx="237299" cy="228600"/>
              <a:chOff x="7687391" y="5427595"/>
              <a:chExt cx="363605" cy="363605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4465444" y="4134637"/>
              <a:ext cx="237299" cy="228600"/>
              <a:chOff x="7687391" y="5427595"/>
              <a:chExt cx="363605" cy="363605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2209433" y="4541520"/>
              <a:ext cx="237299" cy="228600"/>
              <a:chOff x="7687391" y="5427595"/>
              <a:chExt cx="363605" cy="363605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210003" y="4133161"/>
              <a:ext cx="237299" cy="228600"/>
              <a:chOff x="7687391" y="5427595"/>
              <a:chExt cx="363605" cy="36360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1686156" y="4543752"/>
              <a:ext cx="237299" cy="228600"/>
              <a:chOff x="7687391" y="5427595"/>
              <a:chExt cx="363605" cy="363605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687653" y="4130490"/>
              <a:ext cx="237299" cy="228600"/>
              <a:chOff x="7687391" y="5427595"/>
              <a:chExt cx="363605" cy="363605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2777117" y="3676580"/>
              <a:ext cx="237299" cy="228600"/>
              <a:chOff x="7687391" y="5427595"/>
              <a:chExt cx="363605" cy="363605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2777117" y="3282294"/>
              <a:ext cx="237299" cy="228600"/>
              <a:chOff x="7687391" y="5427595"/>
              <a:chExt cx="363605" cy="363605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2220202" y="3674349"/>
              <a:ext cx="237299" cy="228600"/>
              <a:chOff x="7687391" y="5427595"/>
              <a:chExt cx="363605" cy="36360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2785960" y="5353503"/>
              <a:ext cx="237299" cy="228600"/>
              <a:chOff x="7687391" y="5427595"/>
              <a:chExt cx="363605" cy="363605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3886202" y="3676580"/>
              <a:ext cx="237299" cy="228600"/>
              <a:chOff x="7687391" y="5427595"/>
              <a:chExt cx="363605" cy="363605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3886202" y="3282294"/>
              <a:ext cx="237299" cy="228600"/>
              <a:chOff x="7687391" y="5427595"/>
              <a:chExt cx="363605" cy="363605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>
              <a:off x="3329287" y="3674349"/>
              <a:ext cx="237299" cy="228600"/>
              <a:chOff x="7687391" y="5427595"/>
              <a:chExt cx="363605" cy="363605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3322446" y="3280062"/>
              <a:ext cx="237299" cy="228600"/>
              <a:chOff x="7687391" y="5427595"/>
              <a:chExt cx="363605" cy="36360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1687654" y="5352414"/>
              <a:ext cx="237299" cy="228600"/>
              <a:chOff x="7687391" y="5427595"/>
              <a:chExt cx="363605" cy="363605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2220202" y="5353503"/>
              <a:ext cx="237299" cy="228600"/>
              <a:chOff x="7687391" y="5427595"/>
              <a:chExt cx="363605" cy="36360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4472285" y="3672118"/>
              <a:ext cx="237299" cy="228600"/>
              <a:chOff x="7687391" y="5427595"/>
              <a:chExt cx="363605" cy="363605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>
              <a:off x="4465444" y="3277831"/>
              <a:ext cx="237299" cy="228600"/>
              <a:chOff x="7687391" y="5427595"/>
              <a:chExt cx="363605" cy="363605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4465444" y="2819400"/>
              <a:ext cx="237299" cy="228600"/>
              <a:chOff x="7687391" y="5427595"/>
              <a:chExt cx="363605" cy="36360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3322444" y="2824804"/>
              <a:ext cx="237299" cy="228600"/>
              <a:chOff x="7687391" y="5427595"/>
              <a:chExt cx="363605" cy="363605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>
              <a:off x="3908529" y="2817169"/>
              <a:ext cx="237299" cy="228600"/>
              <a:chOff x="7687391" y="5427595"/>
              <a:chExt cx="363605" cy="363605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2777116" y="2817169"/>
              <a:ext cx="237299" cy="228600"/>
              <a:chOff x="7687391" y="5427595"/>
              <a:chExt cx="363605" cy="363605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4474489" y="2286000"/>
              <a:ext cx="237299" cy="228600"/>
              <a:chOff x="7687391" y="5427595"/>
              <a:chExt cx="363605" cy="363605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3322444" y="2293826"/>
              <a:ext cx="237299" cy="228600"/>
              <a:chOff x="7687391" y="5427595"/>
              <a:chExt cx="363605" cy="363605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3908529" y="2286191"/>
              <a:ext cx="237299" cy="228600"/>
              <a:chOff x="7687391" y="5427595"/>
              <a:chExt cx="363605" cy="36360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2777116" y="2286191"/>
              <a:ext cx="237299" cy="228600"/>
              <a:chOff x="7687391" y="5427595"/>
              <a:chExt cx="363605" cy="363605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2220202" y="2286000"/>
              <a:ext cx="237299" cy="228600"/>
              <a:chOff x="7687391" y="5427595"/>
              <a:chExt cx="363605" cy="363605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>
              <a:off x="2220203" y="2822530"/>
              <a:ext cx="237299" cy="228600"/>
              <a:chOff x="7687391" y="5427595"/>
              <a:chExt cx="363605" cy="363605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7869195" y="5427595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>
                <a:off x="7869194" y="5431144"/>
                <a:ext cx="0" cy="3636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8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438400"/>
            <a:ext cx="8489950" cy="3810000"/>
          </a:xfrm>
        </p:spPr>
        <p:txBody>
          <a:bodyPr/>
          <a:lstStyle/>
          <a:p>
            <a:r>
              <a:rPr lang="en-GB" dirty="0" smtClean="0"/>
              <a:t>Vertical datums are a key element of a marine SDI.</a:t>
            </a:r>
          </a:p>
          <a:p>
            <a:r>
              <a:rPr lang="en-GB" dirty="0" smtClean="0"/>
              <a:t>Can be modelled, with different challenges in the coastal and offshore zones.</a:t>
            </a:r>
          </a:p>
          <a:p>
            <a:r>
              <a:rPr lang="en-GB" dirty="0" smtClean="0"/>
              <a:t>Errors can be quantified spatially.</a:t>
            </a:r>
          </a:p>
          <a:p>
            <a:r>
              <a:rPr lang="en-GB" dirty="0" smtClean="0"/>
              <a:t>VORF profited from data richness, but improved altimetry in coastal areas will impact global application.</a:t>
            </a:r>
          </a:p>
        </p:txBody>
      </p:sp>
    </p:spTree>
    <p:extLst>
      <p:ext uri="{BB962C8B-B14F-4D97-AF65-F5344CB8AC3E}">
        <p14:creationId xmlns:p14="http://schemas.microsoft.com/office/powerpoint/2010/main" val="41275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Some references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09600" y="1752600"/>
            <a:ext cx="81534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Iliffe, J. C., </a:t>
            </a:r>
            <a:r>
              <a:rPr lang="en-GB" dirty="0" err="1"/>
              <a:t>Ziebart</a:t>
            </a:r>
            <a:r>
              <a:rPr lang="en-GB" dirty="0"/>
              <a:t>, M. K. and Turner, J. F. (2007) 'A New Methodology for Incorporating Tide Gauge Data in Sea Surface Topography Models', Marine Geodesy, 30:4, 271 </a:t>
            </a:r>
            <a:r>
              <a:rPr lang="en-GB" dirty="0" smtClean="0"/>
              <a:t>– 296</a:t>
            </a:r>
          </a:p>
          <a:p>
            <a:pPr>
              <a:spcBef>
                <a:spcPct val="50000"/>
              </a:spcBef>
            </a:pPr>
            <a:r>
              <a:rPr lang="en-US" dirty="0"/>
              <a:t>Iliffe, J. C., M.K. Ziebart, J.F. Turner, A.J. Talbot and A.P. </a:t>
            </a:r>
            <a:r>
              <a:rPr lang="en-US" dirty="0" err="1"/>
              <a:t>Lessnoff</a:t>
            </a:r>
            <a:r>
              <a:rPr lang="en-US" dirty="0"/>
              <a:t>. 2013. Accuracy of vertical datum surfaces in coastal and offshore zones. Survey Review, Volume 45, Number 331, pp. 254-262(9</a:t>
            </a:r>
            <a:r>
              <a:rPr lang="en-US" dirty="0" smtClean="0"/>
              <a:t>).</a:t>
            </a:r>
          </a:p>
          <a:p>
            <a:pPr>
              <a:spcBef>
                <a:spcPct val="50000"/>
              </a:spcBef>
            </a:pPr>
            <a:r>
              <a:rPr lang="en-US" dirty="0"/>
              <a:t>Turner J.F., J.C. Iliffe, M.K. Ziebart, and C. Jones. 2013. Global Ocean Tide Models: Assessment and Use within a Surface Model of Lowest Astronomical Tide. Marine Geodesy, Volume 36, Issue 2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Turner J.F., J.C. Iliffe, M.K. Ziebart, C. Wilson and K.J. </a:t>
            </a:r>
            <a:r>
              <a:rPr lang="en-US" dirty="0" err="1"/>
              <a:t>Horsburgh</a:t>
            </a:r>
            <a:r>
              <a:rPr lang="en-US" dirty="0"/>
              <a:t>.  2010. Interpolation of Tidal Levels in the Coastal Zone for the Creation of a Hydrographic Datum. Journal of Atmospheric and Oceanic Technology, 27(3), pp. 605-613.</a:t>
            </a:r>
          </a:p>
        </p:txBody>
      </p:sp>
    </p:spTree>
    <p:extLst>
      <p:ext uri="{BB962C8B-B14F-4D97-AF65-F5344CB8AC3E}">
        <p14:creationId xmlns:p14="http://schemas.microsoft.com/office/powerpoint/2010/main" val="38351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Datums are an essential component of any SDI.</a:t>
            </a:r>
          </a:p>
          <a:p>
            <a:r>
              <a:rPr lang="en-GB" dirty="0" smtClean="0"/>
              <a:t>Several initiatives around the world, including </a:t>
            </a:r>
            <a:r>
              <a:rPr lang="en-GB" dirty="0" err="1" smtClean="0"/>
              <a:t>VDatum</a:t>
            </a:r>
            <a:r>
              <a:rPr lang="en-GB" dirty="0" smtClean="0"/>
              <a:t>, BLAST, VORF. </a:t>
            </a:r>
          </a:p>
          <a:p>
            <a:r>
              <a:rPr lang="en-GB" dirty="0" smtClean="0"/>
              <a:t>UKHO-sponsored VORF project ran from 2005.</a:t>
            </a:r>
          </a:p>
          <a:p>
            <a:r>
              <a:rPr lang="en-GB" dirty="0" smtClean="0"/>
              <a:t>Reflection on key points from 10 years of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7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569913" y="3573463"/>
            <a:ext cx="8250237" cy="3095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 bwMode="auto">
          <a:xfrm>
            <a:off x="4344988" y="3313113"/>
            <a:ext cx="608012" cy="885825"/>
          </a:xfrm>
          <a:custGeom>
            <a:avLst/>
            <a:gdLst>
              <a:gd name="connsiteX0" fmla="*/ 73152 w 608219"/>
              <a:gd name="connsiteY0" fmla="*/ 37956 h 886519"/>
              <a:gd name="connsiteX1" fmla="*/ 73152 w 608219"/>
              <a:gd name="connsiteY1" fmla="*/ 37956 h 886519"/>
              <a:gd name="connsiteX2" fmla="*/ 219456 w 608219"/>
              <a:gd name="connsiteY2" fmla="*/ 23325 h 886519"/>
              <a:gd name="connsiteX3" fmla="*/ 263347 w 608219"/>
              <a:gd name="connsiteY3" fmla="*/ 8695 h 886519"/>
              <a:gd name="connsiteX4" fmla="*/ 548640 w 608219"/>
              <a:gd name="connsiteY4" fmla="*/ 16010 h 886519"/>
              <a:gd name="connsiteX5" fmla="*/ 563270 w 608219"/>
              <a:gd name="connsiteY5" fmla="*/ 59901 h 886519"/>
              <a:gd name="connsiteX6" fmla="*/ 570585 w 608219"/>
              <a:gd name="connsiteY6" fmla="*/ 191575 h 886519"/>
              <a:gd name="connsiteX7" fmla="*/ 555955 w 608219"/>
              <a:gd name="connsiteY7" fmla="*/ 586596 h 886519"/>
              <a:gd name="connsiteX8" fmla="*/ 563270 w 608219"/>
              <a:gd name="connsiteY8" fmla="*/ 710954 h 886519"/>
              <a:gd name="connsiteX9" fmla="*/ 577901 w 608219"/>
              <a:gd name="connsiteY9" fmla="*/ 769476 h 886519"/>
              <a:gd name="connsiteX10" fmla="*/ 592531 w 608219"/>
              <a:gd name="connsiteY10" fmla="*/ 813367 h 886519"/>
              <a:gd name="connsiteX11" fmla="*/ 599846 w 608219"/>
              <a:gd name="connsiteY11" fmla="*/ 864573 h 886519"/>
              <a:gd name="connsiteX12" fmla="*/ 555955 w 608219"/>
              <a:gd name="connsiteY12" fmla="*/ 879204 h 886519"/>
              <a:gd name="connsiteX13" fmla="*/ 534009 w 608219"/>
              <a:gd name="connsiteY13" fmla="*/ 886519 h 886519"/>
              <a:gd name="connsiteX14" fmla="*/ 402336 w 608219"/>
              <a:gd name="connsiteY14" fmla="*/ 879204 h 886519"/>
              <a:gd name="connsiteX15" fmla="*/ 380390 w 608219"/>
              <a:gd name="connsiteY15" fmla="*/ 871888 h 886519"/>
              <a:gd name="connsiteX16" fmla="*/ 190195 w 608219"/>
              <a:gd name="connsiteY16" fmla="*/ 864573 h 886519"/>
              <a:gd name="connsiteX17" fmla="*/ 73152 w 608219"/>
              <a:gd name="connsiteY17" fmla="*/ 857258 h 886519"/>
              <a:gd name="connsiteX18" fmla="*/ 65837 w 608219"/>
              <a:gd name="connsiteY18" fmla="*/ 791421 h 886519"/>
              <a:gd name="connsiteX19" fmla="*/ 80467 w 608219"/>
              <a:gd name="connsiteY19" fmla="*/ 623172 h 886519"/>
              <a:gd name="connsiteX20" fmla="*/ 87782 w 608219"/>
              <a:gd name="connsiteY20" fmla="*/ 586596 h 886519"/>
              <a:gd name="connsiteX21" fmla="*/ 95097 w 608219"/>
              <a:gd name="connsiteY21" fmla="*/ 557335 h 886519"/>
              <a:gd name="connsiteX22" fmla="*/ 102413 w 608219"/>
              <a:gd name="connsiteY22" fmla="*/ 506128 h 886519"/>
              <a:gd name="connsiteX23" fmla="*/ 95097 w 608219"/>
              <a:gd name="connsiteY23" fmla="*/ 462237 h 886519"/>
              <a:gd name="connsiteX24" fmla="*/ 58521 w 608219"/>
              <a:gd name="connsiteY24" fmla="*/ 425661 h 886519"/>
              <a:gd name="connsiteX25" fmla="*/ 14630 w 608219"/>
              <a:gd name="connsiteY25" fmla="*/ 381770 h 886519"/>
              <a:gd name="connsiteX26" fmla="*/ 0 w 608219"/>
              <a:gd name="connsiteY26" fmla="*/ 330564 h 886519"/>
              <a:gd name="connsiteX27" fmla="*/ 7315 w 608219"/>
              <a:gd name="connsiteY27" fmla="*/ 250096 h 886519"/>
              <a:gd name="connsiteX28" fmla="*/ 21945 w 608219"/>
              <a:gd name="connsiteY28" fmla="*/ 206205 h 886519"/>
              <a:gd name="connsiteX29" fmla="*/ 36576 w 608219"/>
              <a:gd name="connsiteY29" fmla="*/ 81847 h 886519"/>
              <a:gd name="connsiteX30" fmla="*/ 58521 w 608219"/>
              <a:gd name="connsiteY30" fmla="*/ 37956 h 886519"/>
              <a:gd name="connsiteX31" fmla="*/ 73152 w 608219"/>
              <a:gd name="connsiteY31" fmla="*/ 37956 h 8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8219" h="886519">
                <a:moveTo>
                  <a:pt x="73152" y="37956"/>
                </a:moveTo>
                <a:lnTo>
                  <a:pt x="73152" y="37956"/>
                </a:lnTo>
                <a:cubicBezTo>
                  <a:pt x="98317" y="36020"/>
                  <a:pt x="184026" y="31501"/>
                  <a:pt x="219456" y="23325"/>
                </a:cubicBezTo>
                <a:cubicBezTo>
                  <a:pt x="234483" y="19857"/>
                  <a:pt x="263347" y="8695"/>
                  <a:pt x="263347" y="8695"/>
                </a:cubicBezTo>
                <a:cubicBezTo>
                  <a:pt x="358445" y="11133"/>
                  <a:pt x="454868" y="0"/>
                  <a:pt x="548640" y="16010"/>
                </a:cubicBezTo>
                <a:cubicBezTo>
                  <a:pt x="563842" y="18605"/>
                  <a:pt x="563270" y="59901"/>
                  <a:pt x="563270" y="59901"/>
                </a:cubicBezTo>
                <a:cubicBezTo>
                  <a:pt x="565708" y="103792"/>
                  <a:pt x="570585" y="147616"/>
                  <a:pt x="570585" y="191575"/>
                </a:cubicBezTo>
                <a:cubicBezTo>
                  <a:pt x="570585" y="537322"/>
                  <a:pt x="592225" y="441510"/>
                  <a:pt x="555955" y="586596"/>
                </a:cubicBezTo>
                <a:cubicBezTo>
                  <a:pt x="558393" y="628049"/>
                  <a:pt x="558322" y="669725"/>
                  <a:pt x="563270" y="710954"/>
                </a:cubicBezTo>
                <a:cubicBezTo>
                  <a:pt x="565666" y="730919"/>
                  <a:pt x="571543" y="750400"/>
                  <a:pt x="577901" y="769476"/>
                </a:cubicBezTo>
                <a:lnTo>
                  <a:pt x="592531" y="813367"/>
                </a:lnTo>
                <a:cubicBezTo>
                  <a:pt x="594969" y="830436"/>
                  <a:pt x="608219" y="849501"/>
                  <a:pt x="599846" y="864573"/>
                </a:cubicBezTo>
                <a:cubicBezTo>
                  <a:pt x="592357" y="878054"/>
                  <a:pt x="570585" y="874327"/>
                  <a:pt x="555955" y="879204"/>
                </a:cubicBezTo>
                <a:lnTo>
                  <a:pt x="534009" y="886519"/>
                </a:lnTo>
                <a:cubicBezTo>
                  <a:pt x="490118" y="884081"/>
                  <a:pt x="446097" y="883372"/>
                  <a:pt x="402336" y="879204"/>
                </a:cubicBezTo>
                <a:cubicBezTo>
                  <a:pt x="394660" y="878473"/>
                  <a:pt x="388083" y="872419"/>
                  <a:pt x="380390" y="871888"/>
                </a:cubicBezTo>
                <a:cubicBezTo>
                  <a:pt x="317095" y="867523"/>
                  <a:pt x="253568" y="867591"/>
                  <a:pt x="190195" y="864573"/>
                </a:cubicBezTo>
                <a:cubicBezTo>
                  <a:pt x="151149" y="862714"/>
                  <a:pt x="112166" y="859696"/>
                  <a:pt x="73152" y="857258"/>
                </a:cubicBezTo>
                <a:cubicBezTo>
                  <a:pt x="70714" y="835312"/>
                  <a:pt x="65837" y="813502"/>
                  <a:pt x="65837" y="791421"/>
                </a:cubicBezTo>
                <a:cubicBezTo>
                  <a:pt x="65837" y="736631"/>
                  <a:pt x="71325" y="678027"/>
                  <a:pt x="80467" y="623172"/>
                </a:cubicBezTo>
                <a:cubicBezTo>
                  <a:pt x="82511" y="610908"/>
                  <a:pt x="85085" y="598733"/>
                  <a:pt x="87782" y="586596"/>
                </a:cubicBezTo>
                <a:cubicBezTo>
                  <a:pt x="89963" y="576782"/>
                  <a:pt x="93298" y="567227"/>
                  <a:pt x="95097" y="557335"/>
                </a:cubicBezTo>
                <a:cubicBezTo>
                  <a:pt x="98181" y="540371"/>
                  <a:pt x="99974" y="523197"/>
                  <a:pt x="102413" y="506128"/>
                </a:cubicBezTo>
                <a:cubicBezTo>
                  <a:pt x="99974" y="491498"/>
                  <a:pt x="102200" y="475258"/>
                  <a:pt x="95097" y="462237"/>
                </a:cubicBezTo>
                <a:cubicBezTo>
                  <a:pt x="86840" y="447100"/>
                  <a:pt x="68866" y="439455"/>
                  <a:pt x="58521" y="425661"/>
                </a:cubicBezTo>
                <a:cubicBezTo>
                  <a:pt x="31301" y="389366"/>
                  <a:pt x="46720" y="403163"/>
                  <a:pt x="14630" y="381770"/>
                </a:cubicBezTo>
                <a:cubicBezTo>
                  <a:pt x="11181" y="371422"/>
                  <a:pt x="0" y="339748"/>
                  <a:pt x="0" y="330564"/>
                </a:cubicBezTo>
                <a:cubicBezTo>
                  <a:pt x="0" y="303631"/>
                  <a:pt x="2635" y="276619"/>
                  <a:pt x="7315" y="250096"/>
                </a:cubicBezTo>
                <a:cubicBezTo>
                  <a:pt x="9995" y="234909"/>
                  <a:pt x="21945" y="206205"/>
                  <a:pt x="21945" y="206205"/>
                </a:cubicBezTo>
                <a:cubicBezTo>
                  <a:pt x="26434" y="152345"/>
                  <a:pt x="25137" y="127604"/>
                  <a:pt x="36576" y="81847"/>
                </a:cubicBezTo>
                <a:cubicBezTo>
                  <a:pt x="39889" y="68595"/>
                  <a:pt x="47346" y="46896"/>
                  <a:pt x="58521" y="37956"/>
                </a:cubicBezTo>
                <a:cubicBezTo>
                  <a:pt x="69594" y="29098"/>
                  <a:pt x="70714" y="37956"/>
                  <a:pt x="73152" y="379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Freeform 24"/>
          <p:cNvSpPr/>
          <p:nvPr/>
        </p:nvSpPr>
        <p:spPr bwMode="auto">
          <a:xfrm>
            <a:off x="4356100" y="3197225"/>
            <a:ext cx="595313" cy="271463"/>
          </a:xfrm>
          <a:custGeom>
            <a:avLst/>
            <a:gdLst>
              <a:gd name="connsiteX0" fmla="*/ 0 w 519379"/>
              <a:gd name="connsiteY0" fmla="*/ 0 h 270663"/>
              <a:gd name="connsiteX1" fmla="*/ 0 w 519379"/>
              <a:gd name="connsiteY1" fmla="*/ 0 h 270663"/>
              <a:gd name="connsiteX2" fmla="*/ 21946 w 519379"/>
              <a:gd name="connsiteY2" fmla="*/ 58522 h 270663"/>
              <a:gd name="connsiteX3" fmla="*/ 14631 w 519379"/>
              <a:gd name="connsiteY3" fmla="*/ 138989 h 270663"/>
              <a:gd name="connsiteX4" fmla="*/ 21946 w 519379"/>
              <a:gd name="connsiteY4" fmla="*/ 270663 h 270663"/>
              <a:gd name="connsiteX5" fmla="*/ 43891 w 519379"/>
              <a:gd name="connsiteY5" fmla="*/ 256032 h 270663"/>
              <a:gd name="connsiteX6" fmla="*/ 65837 w 519379"/>
              <a:gd name="connsiteY6" fmla="*/ 248717 h 270663"/>
              <a:gd name="connsiteX7" fmla="*/ 80467 w 519379"/>
              <a:gd name="connsiteY7" fmla="*/ 226772 h 270663"/>
              <a:gd name="connsiteX8" fmla="*/ 102413 w 519379"/>
              <a:gd name="connsiteY8" fmla="*/ 219456 h 270663"/>
              <a:gd name="connsiteX9" fmla="*/ 124359 w 519379"/>
              <a:gd name="connsiteY9" fmla="*/ 204826 h 270663"/>
              <a:gd name="connsiteX10" fmla="*/ 146304 w 519379"/>
              <a:gd name="connsiteY10" fmla="*/ 197511 h 270663"/>
              <a:gd name="connsiteX11" fmla="*/ 212141 w 519379"/>
              <a:gd name="connsiteY11" fmla="*/ 182880 h 270663"/>
              <a:gd name="connsiteX12" fmla="*/ 446227 w 519379"/>
              <a:gd name="connsiteY12" fmla="*/ 175565 h 270663"/>
              <a:gd name="connsiteX13" fmla="*/ 519379 w 519379"/>
              <a:gd name="connsiteY13" fmla="*/ 168250 h 270663"/>
              <a:gd name="connsiteX14" fmla="*/ 512064 w 519379"/>
              <a:gd name="connsiteY14" fmla="*/ 138989 h 270663"/>
              <a:gd name="connsiteX15" fmla="*/ 504749 w 519379"/>
              <a:gd name="connsiteY15" fmla="*/ 117044 h 270663"/>
              <a:gd name="connsiteX16" fmla="*/ 460858 w 519379"/>
              <a:gd name="connsiteY16" fmla="*/ 102413 h 270663"/>
              <a:gd name="connsiteX17" fmla="*/ 234087 w 519379"/>
              <a:gd name="connsiteY17" fmla="*/ 87783 h 270663"/>
              <a:gd name="connsiteX18" fmla="*/ 160935 w 519379"/>
              <a:gd name="connsiteY18" fmla="*/ 65837 h 270663"/>
              <a:gd name="connsiteX19" fmla="*/ 138989 w 519379"/>
              <a:gd name="connsiteY19" fmla="*/ 58522 h 270663"/>
              <a:gd name="connsiteX20" fmla="*/ 117043 w 519379"/>
              <a:gd name="connsiteY20" fmla="*/ 51207 h 270663"/>
              <a:gd name="connsiteX21" fmla="*/ 21946 w 519379"/>
              <a:gd name="connsiteY21" fmla="*/ 36576 h 270663"/>
              <a:gd name="connsiteX22" fmla="*/ 0 w 519379"/>
              <a:gd name="connsiteY22" fmla="*/ 0 h 2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9379" h="270663">
                <a:moveTo>
                  <a:pt x="0" y="0"/>
                </a:moveTo>
                <a:lnTo>
                  <a:pt x="0" y="0"/>
                </a:lnTo>
                <a:cubicBezTo>
                  <a:pt x="7315" y="19507"/>
                  <a:pt x="19765" y="37803"/>
                  <a:pt x="21946" y="58522"/>
                </a:cubicBezTo>
                <a:cubicBezTo>
                  <a:pt x="24766" y="85307"/>
                  <a:pt x="14631" y="112056"/>
                  <a:pt x="14631" y="138989"/>
                </a:cubicBezTo>
                <a:cubicBezTo>
                  <a:pt x="14631" y="182948"/>
                  <a:pt x="19508" y="226772"/>
                  <a:pt x="21946" y="270663"/>
                </a:cubicBezTo>
                <a:cubicBezTo>
                  <a:pt x="29261" y="265786"/>
                  <a:pt x="36027" y="259964"/>
                  <a:pt x="43891" y="256032"/>
                </a:cubicBezTo>
                <a:cubicBezTo>
                  <a:pt x="50788" y="252583"/>
                  <a:pt x="59816" y="253534"/>
                  <a:pt x="65837" y="248717"/>
                </a:cubicBezTo>
                <a:cubicBezTo>
                  <a:pt x="72702" y="243225"/>
                  <a:pt x="73602" y="232264"/>
                  <a:pt x="80467" y="226772"/>
                </a:cubicBezTo>
                <a:cubicBezTo>
                  <a:pt x="86488" y="221955"/>
                  <a:pt x="95516" y="222905"/>
                  <a:pt x="102413" y="219456"/>
                </a:cubicBezTo>
                <a:cubicBezTo>
                  <a:pt x="110277" y="215524"/>
                  <a:pt x="116495" y="208758"/>
                  <a:pt x="124359" y="204826"/>
                </a:cubicBezTo>
                <a:cubicBezTo>
                  <a:pt x="131256" y="201378"/>
                  <a:pt x="138890" y="199629"/>
                  <a:pt x="146304" y="197511"/>
                </a:cubicBezTo>
                <a:cubicBezTo>
                  <a:pt x="170402" y="190626"/>
                  <a:pt x="187008" y="187907"/>
                  <a:pt x="212141" y="182880"/>
                </a:cubicBezTo>
                <a:cubicBezTo>
                  <a:pt x="294380" y="128057"/>
                  <a:pt x="213873" y="175565"/>
                  <a:pt x="446227" y="175565"/>
                </a:cubicBezTo>
                <a:cubicBezTo>
                  <a:pt x="470733" y="175565"/>
                  <a:pt x="494995" y="170688"/>
                  <a:pt x="519379" y="168250"/>
                </a:cubicBezTo>
                <a:cubicBezTo>
                  <a:pt x="516941" y="158496"/>
                  <a:pt x="514826" y="148656"/>
                  <a:pt x="512064" y="138989"/>
                </a:cubicBezTo>
                <a:cubicBezTo>
                  <a:pt x="509946" y="131575"/>
                  <a:pt x="511023" y="121526"/>
                  <a:pt x="504749" y="117044"/>
                </a:cubicBezTo>
                <a:cubicBezTo>
                  <a:pt x="492200" y="108080"/>
                  <a:pt x="476125" y="104594"/>
                  <a:pt x="460858" y="102413"/>
                </a:cubicBezTo>
                <a:cubicBezTo>
                  <a:pt x="351668" y="86815"/>
                  <a:pt x="426878" y="95816"/>
                  <a:pt x="234087" y="87783"/>
                </a:cubicBezTo>
                <a:cubicBezTo>
                  <a:pt x="189860" y="76727"/>
                  <a:pt x="214370" y="83649"/>
                  <a:pt x="160935" y="65837"/>
                </a:cubicBezTo>
                <a:lnTo>
                  <a:pt x="138989" y="58522"/>
                </a:lnTo>
                <a:cubicBezTo>
                  <a:pt x="131674" y="56084"/>
                  <a:pt x="124604" y="52719"/>
                  <a:pt x="117043" y="51207"/>
                </a:cubicBezTo>
                <a:cubicBezTo>
                  <a:pt x="61190" y="40037"/>
                  <a:pt x="92804" y="45434"/>
                  <a:pt x="21946" y="36576"/>
                </a:cubicBezTo>
                <a:cubicBezTo>
                  <a:pt x="3460" y="18091"/>
                  <a:pt x="3658" y="6096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Freeform 10"/>
          <p:cNvSpPr/>
          <p:nvPr/>
        </p:nvSpPr>
        <p:spPr bwMode="auto">
          <a:xfrm>
            <a:off x="539750" y="2827338"/>
            <a:ext cx="3959225" cy="1477962"/>
          </a:xfrm>
          <a:custGeom>
            <a:avLst/>
            <a:gdLst>
              <a:gd name="connsiteX0" fmla="*/ 3713871 w 3758136"/>
              <a:gd name="connsiteY0" fmla="*/ 14068 h 1477108"/>
              <a:gd name="connsiteX1" fmla="*/ 3713871 w 3758136"/>
              <a:gd name="connsiteY1" fmla="*/ 14068 h 1477108"/>
              <a:gd name="connsiteX2" fmla="*/ 3699803 w 3758136"/>
              <a:gd name="connsiteY2" fmla="*/ 182880 h 1477108"/>
              <a:gd name="connsiteX3" fmla="*/ 3727939 w 3758136"/>
              <a:gd name="connsiteY3" fmla="*/ 928468 h 1477108"/>
              <a:gd name="connsiteX4" fmla="*/ 3713871 w 3758136"/>
              <a:gd name="connsiteY4" fmla="*/ 1167619 h 1477108"/>
              <a:gd name="connsiteX5" fmla="*/ 3727939 w 3758136"/>
              <a:gd name="connsiteY5" fmla="*/ 1280160 h 1477108"/>
              <a:gd name="connsiteX6" fmla="*/ 3742006 w 3758136"/>
              <a:gd name="connsiteY6" fmla="*/ 1406769 h 1477108"/>
              <a:gd name="connsiteX7" fmla="*/ 3221502 w 3758136"/>
              <a:gd name="connsiteY7" fmla="*/ 1406769 h 1477108"/>
              <a:gd name="connsiteX8" fmla="*/ 2855742 w 3758136"/>
              <a:gd name="connsiteY8" fmla="*/ 1420837 h 1477108"/>
              <a:gd name="connsiteX9" fmla="*/ 2574388 w 3758136"/>
              <a:gd name="connsiteY9" fmla="*/ 1434905 h 1477108"/>
              <a:gd name="connsiteX10" fmla="*/ 2250831 w 3758136"/>
              <a:gd name="connsiteY10" fmla="*/ 1448972 h 1477108"/>
              <a:gd name="connsiteX11" fmla="*/ 2208628 w 3758136"/>
              <a:gd name="connsiteY11" fmla="*/ 1463040 h 1477108"/>
              <a:gd name="connsiteX12" fmla="*/ 2124222 w 3758136"/>
              <a:gd name="connsiteY12" fmla="*/ 1477108 h 1477108"/>
              <a:gd name="connsiteX13" fmla="*/ 1336431 w 3758136"/>
              <a:gd name="connsiteY13" fmla="*/ 1463040 h 1477108"/>
              <a:gd name="connsiteX14" fmla="*/ 1294228 w 3758136"/>
              <a:gd name="connsiteY14" fmla="*/ 1448972 h 1477108"/>
              <a:gd name="connsiteX15" fmla="*/ 28136 w 3758136"/>
              <a:gd name="connsiteY15" fmla="*/ 1448972 h 1477108"/>
              <a:gd name="connsiteX16" fmla="*/ 0 w 3758136"/>
              <a:gd name="connsiteY16" fmla="*/ 0 h 1477108"/>
              <a:gd name="connsiteX17" fmla="*/ 267286 w 3758136"/>
              <a:gd name="connsiteY17" fmla="*/ 42203 h 1477108"/>
              <a:gd name="connsiteX18" fmla="*/ 379828 w 3758136"/>
              <a:gd name="connsiteY18" fmla="*/ 70339 h 1477108"/>
              <a:gd name="connsiteX19" fmla="*/ 464234 w 3758136"/>
              <a:gd name="connsiteY19" fmla="*/ 84406 h 1477108"/>
              <a:gd name="connsiteX20" fmla="*/ 844062 w 3758136"/>
              <a:gd name="connsiteY20" fmla="*/ 98474 h 1477108"/>
              <a:gd name="connsiteX21" fmla="*/ 1055077 w 3758136"/>
              <a:gd name="connsiteY21" fmla="*/ 126609 h 1477108"/>
              <a:gd name="connsiteX22" fmla="*/ 1139483 w 3758136"/>
              <a:gd name="connsiteY22" fmla="*/ 154745 h 1477108"/>
              <a:gd name="connsiteX23" fmla="*/ 1181686 w 3758136"/>
              <a:gd name="connsiteY23" fmla="*/ 168812 h 1477108"/>
              <a:gd name="connsiteX24" fmla="*/ 1519311 w 3758136"/>
              <a:gd name="connsiteY24" fmla="*/ 196948 h 1477108"/>
              <a:gd name="connsiteX25" fmla="*/ 1603717 w 3758136"/>
              <a:gd name="connsiteY25" fmla="*/ 225083 h 1477108"/>
              <a:gd name="connsiteX26" fmla="*/ 1645920 w 3758136"/>
              <a:gd name="connsiteY26" fmla="*/ 239151 h 1477108"/>
              <a:gd name="connsiteX27" fmla="*/ 1702191 w 3758136"/>
              <a:gd name="connsiteY27" fmla="*/ 253219 h 1477108"/>
              <a:gd name="connsiteX28" fmla="*/ 1786597 w 3758136"/>
              <a:gd name="connsiteY28" fmla="*/ 281354 h 1477108"/>
              <a:gd name="connsiteX29" fmla="*/ 1828800 w 3758136"/>
              <a:gd name="connsiteY29" fmla="*/ 295422 h 1477108"/>
              <a:gd name="connsiteX30" fmla="*/ 1941342 w 3758136"/>
              <a:gd name="connsiteY30" fmla="*/ 351692 h 1477108"/>
              <a:gd name="connsiteX31" fmla="*/ 1983545 w 3758136"/>
              <a:gd name="connsiteY31" fmla="*/ 365760 h 1477108"/>
              <a:gd name="connsiteX32" fmla="*/ 2011680 w 3758136"/>
              <a:gd name="connsiteY32" fmla="*/ 393896 h 1477108"/>
              <a:gd name="connsiteX33" fmla="*/ 2096086 w 3758136"/>
              <a:gd name="connsiteY33" fmla="*/ 422031 h 1477108"/>
              <a:gd name="connsiteX34" fmla="*/ 2194560 w 3758136"/>
              <a:gd name="connsiteY34" fmla="*/ 450166 h 1477108"/>
              <a:gd name="connsiteX35" fmla="*/ 2461846 w 3758136"/>
              <a:gd name="connsiteY35" fmla="*/ 436099 h 1477108"/>
              <a:gd name="connsiteX36" fmla="*/ 2546252 w 3758136"/>
              <a:gd name="connsiteY36" fmla="*/ 407963 h 1477108"/>
              <a:gd name="connsiteX37" fmla="*/ 2588456 w 3758136"/>
              <a:gd name="connsiteY37" fmla="*/ 393896 h 1477108"/>
              <a:gd name="connsiteX38" fmla="*/ 2715065 w 3758136"/>
              <a:gd name="connsiteY38" fmla="*/ 351692 h 1477108"/>
              <a:gd name="connsiteX39" fmla="*/ 2757268 w 3758136"/>
              <a:gd name="connsiteY39" fmla="*/ 337625 h 1477108"/>
              <a:gd name="connsiteX40" fmla="*/ 2771336 w 3758136"/>
              <a:gd name="connsiteY40" fmla="*/ 295422 h 1477108"/>
              <a:gd name="connsiteX41" fmla="*/ 2883877 w 3758136"/>
              <a:gd name="connsiteY41" fmla="*/ 239151 h 1477108"/>
              <a:gd name="connsiteX42" fmla="*/ 2926080 w 3758136"/>
              <a:gd name="connsiteY42" fmla="*/ 225083 h 1477108"/>
              <a:gd name="connsiteX43" fmla="*/ 2968283 w 3758136"/>
              <a:gd name="connsiteY43" fmla="*/ 211016 h 1477108"/>
              <a:gd name="connsiteX44" fmla="*/ 2996419 w 3758136"/>
              <a:gd name="connsiteY44" fmla="*/ 182880 h 1477108"/>
              <a:gd name="connsiteX45" fmla="*/ 3165231 w 3758136"/>
              <a:gd name="connsiteY45" fmla="*/ 154745 h 1477108"/>
              <a:gd name="connsiteX46" fmla="*/ 3249637 w 3758136"/>
              <a:gd name="connsiteY46" fmla="*/ 112542 h 1477108"/>
              <a:gd name="connsiteX47" fmla="*/ 3376246 w 3758136"/>
              <a:gd name="connsiteY47" fmla="*/ 70339 h 1477108"/>
              <a:gd name="connsiteX48" fmla="*/ 3418449 w 3758136"/>
              <a:gd name="connsiteY48" fmla="*/ 56271 h 1477108"/>
              <a:gd name="connsiteX49" fmla="*/ 3460652 w 3758136"/>
              <a:gd name="connsiteY49" fmla="*/ 42203 h 1477108"/>
              <a:gd name="connsiteX50" fmla="*/ 3643532 w 3758136"/>
              <a:gd name="connsiteY50" fmla="*/ 28136 h 1477108"/>
              <a:gd name="connsiteX51" fmla="*/ 3713871 w 3758136"/>
              <a:gd name="connsiteY51" fmla="*/ 14068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758136" h="1477108">
                <a:moveTo>
                  <a:pt x="3713871" y="14068"/>
                </a:moveTo>
                <a:lnTo>
                  <a:pt x="3713871" y="14068"/>
                </a:lnTo>
                <a:cubicBezTo>
                  <a:pt x="3709182" y="70339"/>
                  <a:pt x="3699803" y="126414"/>
                  <a:pt x="3699803" y="182880"/>
                </a:cubicBezTo>
                <a:cubicBezTo>
                  <a:pt x="3699803" y="683271"/>
                  <a:pt x="3697345" y="622530"/>
                  <a:pt x="3727939" y="928468"/>
                </a:cubicBezTo>
                <a:cubicBezTo>
                  <a:pt x="3723250" y="1008185"/>
                  <a:pt x="3713871" y="1087764"/>
                  <a:pt x="3713871" y="1167619"/>
                </a:cubicBezTo>
                <a:cubicBezTo>
                  <a:pt x="3713871" y="1205425"/>
                  <a:pt x="3723522" y="1242613"/>
                  <a:pt x="3727939" y="1280160"/>
                </a:cubicBezTo>
                <a:cubicBezTo>
                  <a:pt x="3732900" y="1322332"/>
                  <a:pt x="3737317" y="1364566"/>
                  <a:pt x="3742006" y="1406769"/>
                </a:cubicBezTo>
                <a:cubicBezTo>
                  <a:pt x="3544441" y="1472626"/>
                  <a:pt x="3758136" y="1406769"/>
                  <a:pt x="3221502" y="1406769"/>
                </a:cubicBezTo>
                <a:cubicBezTo>
                  <a:pt x="3099492" y="1406769"/>
                  <a:pt x="2977662" y="1416148"/>
                  <a:pt x="2855742" y="1420837"/>
                </a:cubicBezTo>
                <a:cubicBezTo>
                  <a:pt x="2708897" y="1469785"/>
                  <a:pt x="2800918" y="1451085"/>
                  <a:pt x="2574388" y="1434905"/>
                </a:cubicBezTo>
                <a:cubicBezTo>
                  <a:pt x="2466536" y="1439594"/>
                  <a:pt x="2358467" y="1440692"/>
                  <a:pt x="2250831" y="1448972"/>
                </a:cubicBezTo>
                <a:cubicBezTo>
                  <a:pt x="2236046" y="1450109"/>
                  <a:pt x="2223104" y="1459823"/>
                  <a:pt x="2208628" y="1463040"/>
                </a:cubicBezTo>
                <a:cubicBezTo>
                  <a:pt x="2180784" y="1469228"/>
                  <a:pt x="2152357" y="1472419"/>
                  <a:pt x="2124222" y="1477108"/>
                </a:cubicBezTo>
                <a:lnTo>
                  <a:pt x="1336431" y="1463040"/>
                </a:lnTo>
                <a:cubicBezTo>
                  <a:pt x="1321611" y="1462538"/>
                  <a:pt x="1309056" y="1449131"/>
                  <a:pt x="1294228" y="1448972"/>
                </a:cubicBezTo>
                <a:cubicBezTo>
                  <a:pt x="872222" y="1444434"/>
                  <a:pt x="450167" y="1448972"/>
                  <a:pt x="28136" y="1448972"/>
                </a:cubicBezTo>
                <a:lnTo>
                  <a:pt x="0" y="0"/>
                </a:lnTo>
                <a:cubicBezTo>
                  <a:pt x="235807" y="52403"/>
                  <a:pt x="14705" y="8526"/>
                  <a:pt x="267286" y="42203"/>
                </a:cubicBezTo>
                <a:cubicBezTo>
                  <a:pt x="419298" y="62471"/>
                  <a:pt x="273308" y="46668"/>
                  <a:pt x="379828" y="70339"/>
                </a:cubicBezTo>
                <a:cubicBezTo>
                  <a:pt x="407672" y="76527"/>
                  <a:pt x="435763" y="82680"/>
                  <a:pt x="464234" y="84406"/>
                </a:cubicBezTo>
                <a:cubicBezTo>
                  <a:pt x="590698" y="92070"/>
                  <a:pt x="717453" y="93785"/>
                  <a:pt x="844062" y="98474"/>
                </a:cubicBezTo>
                <a:cubicBezTo>
                  <a:pt x="886202" y="103156"/>
                  <a:pt x="1004569" y="113982"/>
                  <a:pt x="1055077" y="126609"/>
                </a:cubicBezTo>
                <a:cubicBezTo>
                  <a:pt x="1083849" y="133802"/>
                  <a:pt x="1111348" y="145367"/>
                  <a:pt x="1139483" y="154745"/>
                </a:cubicBezTo>
                <a:cubicBezTo>
                  <a:pt x="1153551" y="159434"/>
                  <a:pt x="1166895" y="167755"/>
                  <a:pt x="1181686" y="168812"/>
                </a:cubicBezTo>
                <a:cubicBezTo>
                  <a:pt x="1425640" y="186238"/>
                  <a:pt x="1313144" y="176331"/>
                  <a:pt x="1519311" y="196948"/>
                </a:cubicBezTo>
                <a:lnTo>
                  <a:pt x="1603717" y="225083"/>
                </a:lnTo>
                <a:cubicBezTo>
                  <a:pt x="1617785" y="229772"/>
                  <a:pt x="1631534" y="235554"/>
                  <a:pt x="1645920" y="239151"/>
                </a:cubicBezTo>
                <a:cubicBezTo>
                  <a:pt x="1664677" y="243840"/>
                  <a:pt x="1683672" y="247663"/>
                  <a:pt x="1702191" y="253219"/>
                </a:cubicBezTo>
                <a:cubicBezTo>
                  <a:pt x="1730597" y="261741"/>
                  <a:pt x="1758462" y="271976"/>
                  <a:pt x="1786597" y="281354"/>
                </a:cubicBezTo>
                <a:lnTo>
                  <a:pt x="1828800" y="295422"/>
                </a:lnTo>
                <a:cubicBezTo>
                  <a:pt x="1877907" y="344528"/>
                  <a:pt x="1844353" y="319362"/>
                  <a:pt x="1941342" y="351692"/>
                </a:cubicBezTo>
                <a:lnTo>
                  <a:pt x="1983545" y="365760"/>
                </a:lnTo>
                <a:cubicBezTo>
                  <a:pt x="1992923" y="375139"/>
                  <a:pt x="1999817" y="387964"/>
                  <a:pt x="2011680" y="393896"/>
                </a:cubicBezTo>
                <a:cubicBezTo>
                  <a:pt x="2038206" y="407159"/>
                  <a:pt x="2067951" y="412653"/>
                  <a:pt x="2096086" y="422031"/>
                </a:cubicBezTo>
                <a:cubicBezTo>
                  <a:pt x="2156637" y="442215"/>
                  <a:pt x="2123896" y="432501"/>
                  <a:pt x="2194560" y="450166"/>
                </a:cubicBezTo>
                <a:cubicBezTo>
                  <a:pt x="2283655" y="445477"/>
                  <a:pt x="2373263" y="446729"/>
                  <a:pt x="2461846" y="436099"/>
                </a:cubicBezTo>
                <a:cubicBezTo>
                  <a:pt x="2491292" y="432565"/>
                  <a:pt x="2518117" y="417341"/>
                  <a:pt x="2546252" y="407963"/>
                </a:cubicBezTo>
                <a:lnTo>
                  <a:pt x="2588456" y="393896"/>
                </a:lnTo>
                <a:lnTo>
                  <a:pt x="2715065" y="351692"/>
                </a:lnTo>
                <a:lnTo>
                  <a:pt x="2757268" y="337625"/>
                </a:lnTo>
                <a:cubicBezTo>
                  <a:pt x="2761957" y="323557"/>
                  <a:pt x="2763707" y="308138"/>
                  <a:pt x="2771336" y="295422"/>
                </a:cubicBezTo>
                <a:cubicBezTo>
                  <a:pt x="2795890" y="254498"/>
                  <a:pt x="2841787" y="253181"/>
                  <a:pt x="2883877" y="239151"/>
                </a:cubicBezTo>
                <a:lnTo>
                  <a:pt x="2926080" y="225083"/>
                </a:lnTo>
                <a:lnTo>
                  <a:pt x="2968283" y="211016"/>
                </a:lnTo>
                <a:cubicBezTo>
                  <a:pt x="2977662" y="201637"/>
                  <a:pt x="2985046" y="189704"/>
                  <a:pt x="2996419" y="182880"/>
                </a:cubicBezTo>
                <a:cubicBezTo>
                  <a:pt x="3033914" y="160383"/>
                  <a:pt x="3152720" y="156135"/>
                  <a:pt x="3165231" y="154745"/>
                </a:cubicBezTo>
                <a:cubicBezTo>
                  <a:pt x="3319146" y="103439"/>
                  <a:pt x="3086013" y="185264"/>
                  <a:pt x="3249637" y="112542"/>
                </a:cubicBezTo>
                <a:cubicBezTo>
                  <a:pt x="3249662" y="112531"/>
                  <a:pt x="3355131" y="77377"/>
                  <a:pt x="3376246" y="70339"/>
                </a:cubicBezTo>
                <a:lnTo>
                  <a:pt x="3418449" y="56271"/>
                </a:lnTo>
                <a:cubicBezTo>
                  <a:pt x="3432517" y="51582"/>
                  <a:pt x="3445867" y="43340"/>
                  <a:pt x="3460652" y="42203"/>
                </a:cubicBezTo>
                <a:lnTo>
                  <a:pt x="3643532" y="28136"/>
                </a:lnTo>
                <a:cubicBezTo>
                  <a:pt x="3694633" y="11102"/>
                  <a:pt x="3702148" y="16413"/>
                  <a:pt x="3713871" y="140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080" name="Group 22"/>
          <p:cNvGrpSpPr>
            <a:grpSpLocks/>
          </p:cNvGrpSpPr>
          <p:nvPr/>
        </p:nvGrpSpPr>
        <p:grpSpPr bwMode="auto">
          <a:xfrm>
            <a:off x="2843721" y="2925459"/>
            <a:ext cx="215987" cy="108018"/>
            <a:chOff x="7164288" y="3429000"/>
            <a:chExt cx="216024" cy="108012"/>
          </a:xfrm>
        </p:grpSpPr>
        <p:sp>
          <p:nvSpPr>
            <p:cNvPr id="20" name="Isosceles Triangle 19"/>
            <p:cNvSpPr/>
            <p:nvPr/>
          </p:nvSpPr>
          <p:spPr>
            <a:xfrm>
              <a:off x="7235229" y="3429304"/>
              <a:ext cx="144488" cy="107944"/>
            </a:xfrm>
            <a:prstGeom prst="triangle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163780" y="3429304"/>
              <a:ext cx="144487" cy="107944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081" name="Group 9"/>
          <p:cNvGrpSpPr>
            <a:grpSpLocks/>
          </p:cNvGrpSpPr>
          <p:nvPr/>
        </p:nvGrpSpPr>
        <p:grpSpPr bwMode="auto">
          <a:xfrm>
            <a:off x="3059708" y="2565400"/>
            <a:ext cx="215987" cy="396064"/>
            <a:chOff x="5868144" y="2708920"/>
            <a:chExt cx="432048" cy="792088"/>
          </a:xfrm>
        </p:grpSpPr>
        <p:sp>
          <p:nvSpPr>
            <p:cNvPr id="9" name="Isosceles Triangle 8"/>
            <p:cNvSpPr/>
            <p:nvPr/>
          </p:nvSpPr>
          <p:spPr>
            <a:xfrm>
              <a:off x="6009852" y="3283567"/>
              <a:ext cx="288975" cy="215889"/>
            </a:xfrm>
            <a:prstGeom prst="triangle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866954" y="2708920"/>
              <a:ext cx="142898" cy="790536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866954" y="3283567"/>
              <a:ext cx="288973" cy="215889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Freeform 3"/>
          <p:cNvSpPr/>
          <p:nvPr/>
        </p:nvSpPr>
        <p:spPr bwMode="auto">
          <a:xfrm>
            <a:off x="519113" y="2720975"/>
            <a:ext cx="3960812" cy="784225"/>
          </a:xfrm>
          <a:custGeom>
            <a:avLst/>
            <a:gdLst>
              <a:gd name="connsiteX0" fmla="*/ 15769 w 3962227"/>
              <a:gd name="connsiteY0" fmla="*/ 23446 h 785079"/>
              <a:gd name="connsiteX1" fmla="*/ 15769 w 3962227"/>
              <a:gd name="connsiteY1" fmla="*/ 192258 h 785079"/>
              <a:gd name="connsiteX2" fmla="*/ 142379 w 3962227"/>
              <a:gd name="connsiteY2" fmla="*/ 206326 h 785079"/>
              <a:gd name="connsiteX3" fmla="*/ 747289 w 3962227"/>
              <a:gd name="connsiteY3" fmla="*/ 234461 h 785079"/>
              <a:gd name="connsiteX4" fmla="*/ 803560 w 3962227"/>
              <a:gd name="connsiteY4" fmla="*/ 248529 h 785079"/>
              <a:gd name="connsiteX5" fmla="*/ 902034 w 3962227"/>
              <a:gd name="connsiteY5" fmla="*/ 276664 h 785079"/>
              <a:gd name="connsiteX6" fmla="*/ 986440 w 3962227"/>
              <a:gd name="connsiteY6" fmla="*/ 290732 h 785079"/>
              <a:gd name="connsiteX7" fmla="*/ 1042711 w 3962227"/>
              <a:gd name="connsiteY7" fmla="*/ 304800 h 785079"/>
              <a:gd name="connsiteX8" fmla="*/ 1309997 w 3962227"/>
              <a:gd name="connsiteY8" fmla="*/ 318868 h 785079"/>
              <a:gd name="connsiteX9" fmla="*/ 1422539 w 3962227"/>
              <a:gd name="connsiteY9" fmla="*/ 347003 h 785079"/>
              <a:gd name="connsiteX10" fmla="*/ 1478809 w 3962227"/>
              <a:gd name="connsiteY10" fmla="*/ 361071 h 785079"/>
              <a:gd name="connsiteX11" fmla="*/ 1605419 w 3962227"/>
              <a:gd name="connsiteY11" fmla="*/ 403274 h 785079"/>
              <a:gd name="connsiteX12" fmla="*/ 1647622 w 3962227"/>
              <a:gd name="connsiteY12" fmla="*/ 417341 h 785079"/>
              <a:gd name="connsiteX13" fmla="*/ 1717960 w 3962227"/>
              <a:gd name="connsiteY13" fmla="*/ 431409 h 785079"/>
              <a:gd name="connsiteX14" fmla="*/ 1802366 w 3962227"/>
              <a:gd name="connsiteY14" fmla="*/ 459544 h 785079"/>
              <a:gd name="connsiteX15" fmla="*/ 1830502 w 3962227"/>
              <a:gd name="connsiteY15" fmla="*/ 487680 h 785079"/>
              <a:gd name="connsiteX16" fmla="*/ 1914908 w 3962227"/>
              <a:gd name="connsiteY16" fmla="*/ 529883 h 785079"/>
              <a:gd name="connsiteX17" fmla="*/ 1999314 w 3962227"/>
              <a:gd name="connsiteY17" fmla="*/ 614289 h 785079"/>
              <a:gd name="connsiteX18" fmla="*/ 2083720 w 3962227"/>
              <a:gd name="connsiteY18" fmla="*/ 656492 h 785079"/>
              <a:gd name="connsiteX19" fmla="*/ 2111855 w 3962227"/>
              <a:gd name="connsiteY19" fmla="*/ 684628 h 785079"/>
              <a:gd name="connsiteX20" fmla="*/ 2238465 w 3962227"/>
              <a:gd name="connsiteY20" fmla="*/ 740898 h 785079"/>
              <a:gd name="connsiteX21" fmla="*/ 2576089 w 3962227"/>
              <a:gd name="connsiteY21" fmla="*/ 726831 h 785079"/>
              <a:gd name="connsiteX22" fmla="*/ 2646428 w 3962227"/>
              <a:gd name="connsiteY22" fmla="*/ 684628 h 785079"/>
              <a:gd name="connsiteX23" fmla="*/ 2688631 w 3962227"/>
              <a:gd name="connsiteY23" fmla="*/ 670560 h 785079"/>
              <a:gd name="connsiteX24" fmla="*/ 2744902 w 3962227"/>
              <a:gd name="connsiteY24" fmla="*/ 614289 h 785079"/>
              <a:gd name="connsiteX25" fmla="*/ 2843375 w 3962227"/>
              <a:gd name="connsiteY25" fmla="*/ 515815 h 785079"/>
              <a:gd name="connsiteX26" fmla="*/ 2955917 w 3962227"/>
              <a:gd name="connsiteY26" fmla="*/ 431409 h 785079"/>
              <a:gd name="connsiteX27" fmla="*/ 2998120 w 3962227"/>
              <a:gd name="connsiteY27" fmla="*/ 403274 h 785079"/>
              <a:gd name="connsiteX28" fmla="*/ 3040323 w 3962227"/>
              <a:gd name="connsiteY28" fmla="*/ 375138 h 785079"/>
              <a:gd name="connsiteX29" fmla="*/ 3209135 w 3962227"/>
              <a:gd name="connsiteY29" fmla="*/ 318868 h 785079"/>
              <a:gd name="connsiteX30" fmla="*/ 3335745 w 3962227"/>
              <a:gd name="connsiteY30" fmla="*/ 276664 h 785079"/>
              <a:gd name="connsiteX31" fmla="*/ 3377948 w 3962227"/>
              <a:gd name="connsiteY31" fmla="*/ 262597 h 785079"/>
              <a:gd name="connsiteX32" fmla="*/ 3448286 w 3962227"/>
              <a:gd name="connsiteY32" fmla="*/ 220394 h 785079"/>
              <a:gd name="connsiteX33" fmla="*/ 3490489 w 3962227"/>
              <a:gd name="connsiteY33" fmla="*/ 192258 h 785079"/>
              <a:gd name="connsiteX34" fmla="*/ 3645234 w 3962227"/>
              <a:gd name="connsiteY34" fmla="*/ 178191 h 785079"/>
              <a:gd name="connsiteX35" fmla="*/ 3898452 w 3962227"/>
              <a:gd name="connsiteY35" fmla="*/ 150055 h 785079"/>
              <a:gd name="connsiteX36" fmla="*/ 3898452 w 3962227"/>
              <a:gd name="connsiteY36" fmla="*/ 93784 h 785079"/>
              <a:gd name="connsiteX37" fmla="*/ 3687437 w 3962227"/>
              <a:gd name="connsiteY37" fmla="*/ 79717 h 785079"/>
              <a:gd name="connsiteX38" fmla="*/ 3420151 w 3962227"/>
              <a:gd name="connsiteY38" fmla="*/ 93784 h 785079"/>
              <a:gd name="connsiteX39" fmla="*/ 3335745 w 3962227"/>
              <a:gd name="connsiteY39" fmla="*/ 121920 h 785079"/>
              <a:gd name="connsiteX40" fmla="*/ 3251339 w 3962227"/>
              <a:gd name="connsiteY40" fmla="*/ 150055 h 785079"/>
              <a:gd name="connsiteX41" fmla="*/ 3209135 w 3962227"/>
              <a:gd name="connsiteY41" fmla="*/ 164123 h 785079"/>
              <a:gd name="connsiteX42" fmla="*/ 3040323 w 3962227"/>
              <a:gd name="connsiteY42" fmla="*/ 178191 h 785079"/>
              <a:gd name="connsiteX43" fmla="*/ 2885579 w 3962227"/>
              <a:gd name="connsiteY43" fmla="*/ 206326 h 785079"/>
              <a:gd name="connsiteX44" fmla="*/ 2688631 w 3962227"/>
              <a:gd name="connsiteY44" fmla="*/ 220394 h 785079"/>
              <a:gd name="connsiteX45" fmla="*/ 2562022 w 3962227"/>
              <a:gd name="connsiteY45" fmla="*/ 234461 h 785079"/>
              <a:gd name="connsiteX46" fmla="*/ 2449480 w 3962227"/>
              <a:gd name="connsiteY46" fmla="*/ 262597 h 785079"/>
              <a:gd name="connsiteX47" fmla="*/ 2238465 w 3962227"/>
              <a:gd name="connsiteY47" fmla="*/ 290732 h 785079"/>
              <a:gd name="connsiteX48" fmla="*/ 1647622 w 3962227"/>
              <a:gd name="connsiteY48" fmla="*/ 276664 h 785079"/>
              <a:gd name="connsiteX49" fmla="*/ 1577283 w 3962227"/>
              <a:gd name="connsiteY49" fmla="*/ 262597 h 785079"/>
              <a:gd name="connsiteX50" fmla="*/ 1478809 w 3962227"/>
              <a:gd name="connsiteY50" fmla="*/ 234461 h 785079"/>
              <a:gd name="connsiteX51" fmla="*/ 1366268 w 3962227"/>
              <a:gd name="connsiteY51" fmla="*/ 206326 h 785079"/>
              <a:gd name="connsiteX52" fmla="*/ 1281862 w 3962227"/>
              <a:gd name="connsiteY52" fmla="*/ 178191 h 785079"/>
              <a:gd name="connsiteX53" fmla="*/ 972372 w 3962227"/>
              <a:gd name="connsiteY53" fmla="*/ 150055 h 785079"/>
              <a:gd name="connsiteX54" fmla="*/ 887966 w 3962227"/>
              <a:gd name="connsiteY54" fmla="*/ 135988 h 785079"/>
              <a:gd name="connsiteX55" fmla="*/ 719154 w 3962227"/>
              <a:gd name="connsiteY55" fmla="*/ 107852 h 785079"/>
              <a:gd name="connsiteX56" fmla="*/ 451868 w 3962227"/>
              <a:gd name="connsiteY56" fmla="*/ 93784 h 785079"/>
              <a:gd name="connsiteX57" fmla="*/ 311191 w 3962227"/>
              <a:gd name="connsiteY57" fmla="*/ 65649 h 785079"/>
              <a:gd name="connsiteX58" fmla="*/ 156446 w 3962227"/>
              <a:gd name="connsiteY58" fmla="*/ 51581 h 785079"/>
              <a:gd name="connsiteX59" fmla="*/ 15769 w 3962227"/>
              <a:gd name="connsiteY59" fmla="*/ 23446 h 78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62227" h="785079">
                <a:moveTo>
                  <a:pt x="15769" y="23446"/>
                </a:moveTo>
                <a:lnTo>
                  <a:pt x="15769" y="192258"/>
                </a:lnTo>
                <a:cubicBezTo>
                  <a:pt x="57972" y="196947"/>
                  <a:pt x="99960" y="204398"/>
                  <a:pt x="142379" y="206326"/>
                </a:cubicBezTo>
                <a:cubicBezTo>
                  <a:pt x="785073" y="235540"/>
                  <a:pt x="445914" y="196791"/>
                  <a:pt x="747289" y="234461"/>
                </a:cubicBezTo>
                <a:cubicBezTo>
                  <a:pt x="766046" y="239150"/>
                  <a:pt x="784970" y="243217"/>
                  <a:pt x="803560" y="248529"/>
                </a:cubicBezTo>
                <a:cubicBezTo>
                  <a:pt x="866137" y="266409"/>
                  <a:pt x="828727" y="262003"/>
                  <a:pt x="902034" y="276664"/>
                </a:cubicBezTo>
                <a:cubicBezTo>
                  <a:pt x="930004" y="282258"/>
                  <a:pt x="958470" y="285138"/>
                  <a:pt x="986440" y="290732"/>
                </a:cubicBezTo>
                <a:cubicBezTo>
                  <a:pt x="1005399" y="294524"/>
                  <a:pt x="1023449" y="303125"/>
                  <a:pt x="1042711" y="304800"/>
                </a:cubicBezTo>
                <a:cubicBezTo>
                  <a:pt x="1131594" y="312529"/>
                  <a:pt x="1220902" y="314179"/>
                  <a:pt x="1309997" y="318868"/>
                </a:cubicBezTo>
                <a:cubicBezTo>
                  <a:pt x="1452984" y="347464"/>
                  <a:pt x="1321614" y="318167"/>
                  <a:pt x="1422539" y="347003"/>
                </a:cubicBezTo>
                <a:cubicBezTo>
                  <a:pt x="1441129" y="352315"/>
                  <a:pt x="1460290" y="355515"/>
                  <a:pt x="1478809" y="361071"/>
                </a:cubicBezTo>
                <a:cubicBezTo>
                  <a:pt x="1478831" y="361078"/>
                  <a:pt x="1584307" y="396237"/>
                  <a:pt x="1605419" y="403274"/>
                </a:cubicBezTo>
                <a:cubicBezTo>
                  <a:pt x="1619487" y="407963"/>
                  <a:pt x="1633081" y="414433"/>
                  <a:pt x="1647622" y="417341"/>
                </a:cubicBezTo>
                <a:cubicBezTo>
                  <a:pt x="1671068" y="422030"/>
                  <a:pt x="1694892" y="425118"/>
                  <a:pt x="1717960" y="431409"/>
                </a:cubicBezTo>
                <a:cubicBezTo>
                  <a:pt x="1746572" y="439212"/>
                  <a:pt x="1802366" y="459544"/>
                  <a:pt x="1802366" y="459544"/>
                </a:cubicBezTo>
                <a:cubicBezTo>
                  <a:pt x="1811745" y="468923"/>
                  <a:pt x="1819129" y="480856"/>
                  <a:pt x="1830502" y="487680"/>
                </a:cubicBezTo>
                <a:cubicBezTo>
                  <a:pt x="1905710" y="532805"/>
                  <a:pt x="1841024" y="464208"/>
                  <a:pt x="1914908" y="529883"/>
                </a:cubicBezTo>
                <a:cubicBezTo>
                  <a:pt x="1944647" y="556318"/>
                  <a:pt x="1961567" y="601706"/>
                  <a:pt x="1999314" y="614289"/>
                </a:cubicBezTo>
                <a:cubicBezTo>
                  <a:pt x="2043887" y="629147"/>
                  <a:pt x="2044764" y="625327"/>
                  <a:pt x="2083720" y="656492"/>
                </a:cubicBezTo>
                <a:cubicBezTo>
                  <a:pt x="2094077" y="664778"/>
                  <a:pt x="2099992" y="678697"/>
                  <a:pt x="2111855" y="684628"/>
                </a:cubicBezTo>
                <a:cubicBezTo>
                  <a:pt x="2312758" y="785079"/>
                  <a:pt x="2114317" y="658134"/>
                  <a:pt x="2238465" y="740898"/>
                </a:cubicBezTo>
                <a:cubicBezTo>
                  <a:pt x="2351006" y="736209"/>
                  <a:pt x="2463758" y="735152"/>
                  <a:pt x="2576089" y="726831"/>
                </a:cubicBezTo>
                <a:cubicBezTo>
                  <a:pt x="2636706" y="722341"/>
                  <a:pt x="2602591" y="710930"/>
                  <a:pt x="2646428" y="684628"/>
                </a:cubicBezTo>
                <a:cubicBezTo>
                  <a:pt x="2659144" y="676999"/>
                  <a:pt x="2674563" y="675249"/>
                  <a:pt x="2688631" y="670560"/>
                </a:cubicBezTo>
                <a:cubicBezTo>
                  <a:pt x="2707388" y="651803"/>
                  <a:pt x="2730188" y="636360"/>
                  <a:pt x="2744902" y="614289"/>
                </a:cubicBezTo>
                <a:cubicBezTo>
                  <a:pt x="2809397" y="517545"/>
                  <a:pt x="2769093" y="540576"/>
                  <a:pt x="2843375" y="515815"/>
                </a:cubicBezTo>
                <a:cubicBezTo>
                  <a:pt x="2895421" y="463770"/>
                  <a:pt x="2860476" y="495036"/>
                  <a:pt x="2955917" y="431409"/>
                </a:cubicBezTo>
                <a:lnTo>
                  <a:pt x="2998120" y="403274"/>
                </a:lnTo>
                <a:cubicBezTo>
                  <a:pt x="3012188" y="393895"/>
                  <a:pt x="3024283" y="380485"/>
                  <a:pt x="3040323" y="375138"/>
                </a:cubicBezTo>
                <a:lnTo>
                  <a:pt x="3209135" y="318868"/>
                </a:lnTo>
                <a:lnTo>
                  <a:pt x="3335745" y="276664"/>
                </a:lnTo>
                <a:lnTo>
                  <a:pt x="3377948" y="262597"/>
                </a:lnTo>
                <a:cubicBezTo>
                  <a:pt x="3432903" y="207640"/>
                  <a:pt x="3375238" y="256918"/>
                  <a:pt x="3448286" y="220394"/>
                </a:cubicBezTo>
                <a:cubicBezTo>
                  <a:pt x="3463408" y="212833"/>
                  <a:pt x="3473957" y="195801"/>
                  <a:pt x="3490489" y="192258"/>
                </a:cubicBezTo>
                <a:cubicBezTo>
                  <a:pt x="3541134" y="181406"/>
                  <a:pt x="3593673" y="183102"/>
                  <a:pt x="3645234" y="178191"/>
                </a:cubicBezTo>
                <a:cubicBezTo>
                  <a:pt x="3794985" y="163929"/>
                  <a:pt x="3762047" y="167106"/>
                  <a:pt x="3898452" y="150055"/>
                </a:cubicBezTo>
                <a:cubicBezTo>
                  <a:pt x="3909706" y="138801"/>
                  <a:pt x="3962227" y="105038"/>
                  <a:pt x="3898452" y="93784"/>
                </a:cubicBezTo>
                <a:cubicBezTo>
                  <a:pt x="3829030" y="81533"/>
                  <a:pt x="3757775" y="84406"/>
                  <a:pt x="3687437" y="79717"/>
                </a:cubicBezTo>
                <a:cubicBezTo>
                  <a:pt x="3598342" y="84406"/>
                  <a:pt x="3508734" y="83154"/>
                  <a:pt x="3420151" y="93784"/>
                </a:cubicBezTo>
                <a:cubicBezTo>
                  <a:pt x="3390705" y="97318"/>
                  <a:pt x="3363880" y="112541"/>
                  <a:pt x="3335745" y="121920"/>
                </a:cubicBezTo>
                <a:lnTo>
                  <a:pt x="3251339" y="150055"/>
                </a:lnTo>
                <a:cubicBezTo>
                  <a:pt x="3237271" y="154744"/>
                  <a:pt x="3223913" y="162891"/>
                  <a:pt x="3209135" y="164123"/>
                </a:cubicBezTo>
                <a:lnTo>
                  <a:pt x="3040323" y="178191"/>
                </a:lnTo>
                <a:cubicBezTo>
                  <a:pt x="3002374" y="185781"/>
                  <a:pt x="2921566" y="202727"/>
                  <a:pt x="2885579" y="206326"/>
                </a:cubicBezTo>
                <a:cubicBezTo>
                  <a:pt x="2820089" y="212875"/>
                  <a:pt x="2754200" y="214692"/>
                  <a:pt x="2688631" y="220394"/>
                </a:cubicBezTo>
                <a:cubicBezTo>
                  <a:pt x="2646328" y="224072"/>
                  <a:pt x="2604225" y="229772"/>
                  <a:pt x="2562022" y="234461"/>
                </a:cubicBezTo>
                <a:cubicBezTo>
                  <a:pt x="2524508" y="243840"/>
                  <a:pt x="2487623" y="256240"/>
                  <a:pt x="2449480" y="262597"/>
                </a:cubicBezTo>
                <a:cubicBezTo>
                  <a:pt x="2323189" y="283645"/>
                  <a:pt x="2393423" y="273514"/>
                  <a:pt x="2238465" y="290732"/>
                </a:cubicBezTo>
                <a:lnTo>
                  <a:pt x="1647622" y="276664"/>
                </a:lnTo>
                <a:cubicBezTo>
                  <a:pt x="1623733" y="275647"/>
                  <a:pt x="1600624" y="267784"/>
                  <a:pt x="1577283" y="262597"/>
                </a:cubicBezTo>
                <a:cubicBezTo>
                  <a:pt x="1450764" y="234482"/>
                  <a:pt x="1582198" y="262658"/>
                  <a:pt x="1478809" y="234461"/>
                </a:cubicBezTo>
                <a:cubicBezTo>
                  <a:pt x="1441503" y="224287"/>
                  <a:pt x="1402952" y="218554"/>
                  <a:pt x="1366268" y="206326"/>
                </a:cubicBezTo>
                <a:cubicBezTo>
                  <a:pt x="1338133" y="196948"/>
                  <a:pt x="1311444" y="180304"/>
                  <a:pt x="1281862" y="178191"/>
                </a:cubicBezTo>
                <a:cubicBezTo>
                  <a:pt x="1124594" y="166957"/>
                  <a:pt x="1105768" y="169111"/>
                  <a:pt x="972372" y="150055"/>
                </a:cubicBezTo>
                <a:cubicBezTo>
                  <a:pt x="944135" y="146021"/>
                  <a:pt x="916029" y="141090"/>
                  <a:pt x="887966" y="135988"/>
                </a:cubicBezTo>
                <a:cubicBezTo>
                  <a:pt x="822645" y="124112"/>
                  <a:pt x="789252" y="113244"/>
                  <a:pt x="719154" y="107852"/>
                </a:cubicBezTo>
                <a:cubicBezTo>
                  <a:pt x="630198" y="101009"/>
                  <a:pt x="540963" y="98473"/>
                  <a:pt x="451868" y="93784"/>
                </a:cubicBezTo>
                <a:cubicBezTo>
                  <a:pt x="393907" y="79295"/>
                  <a:pt x="376338" y="73313"/>
                  <a:pt x="311191" y="65649"/>
                </a:cubicBezTo>
                <a:cubicBezTo>
                  <a:pt x="259751" y="59597"/>
                  <a:pt x="207924" y="57301"/>
                  <a:pt x="156446" y="51581"/>
                </a:cubicBezTo>
                <a:cubicBezTo>
                  <a:pt x="0" y="34198"/>
                  <a:pt x="39215" y="0"/>
                  <a:pt x="15769" y="234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>
            <a:off x="801688" y="3011488"/>
            <a:ext cx="107950" cy="1243012"/>
          </a:xfrm>
          <a:custGeom>
            <a:avLst/>
            <a:gdLst>
              <a:gd name="connsiteX0" fmla="*/ 28136 w 108173"/>
              <a:gd name="connsiteY0" fmla="*/ 0 h 1243152"/>
              <a:gd name="connsiteX1" fmla="*/ 28136 w 108173"/>
              <a:gd name="connsiteY1" fmla="*/ 0 h 1243152"/>
              <a:gd name="connsiteX2" fmla="*/ 42204 w 108173"/>
              <a:gd name="connsiteY2" fmla="*/ 126609 h 1243152"/>
              <a:gd name="connsiteX3" fmla="*/ 70339 w 108173"/>
              <a:gd name="connsiteY3" fmla="*/ 239151 h 1243152"/>
              <a:gd name="connsiteX4" fmla="*/ 98474 w 108173"/>
              <a:gd name="connsiteY4" fmla="*/ 393896 h 1243152"/>
              <a:gd name="connsiteX5" fmla="*/ 84407 w 108173"/>
              <a:gd name="connsiteY5" fmla="*/ 1223889 h 1243152"/>
              <a:gd name="connsiteX6" fmla="*/ 28136 w 108173"/>
              <a:gd name="connsiteY6" fmla="*/ 1209822 h 1243152"/>
              <a:gd name="connsiteX7" fmla="*/ 56271 w 108173"/>
              <a:gd name="connsiteY7" fmla="*/ 1125416 h 1243152"/>
              <a:gd name="connsiteX8" fmla="*/ 42204 w 108173"/>
              <a:gd name="connsiteY8" fmla="*/ 956603 h 1243152"/>
              <a:gd name="connsiteX9" fmla="*/ 0 w 108173"/>
              <a:gd name="connsiteY9" fmla="*/ 548640 h 1243152"/>
              <a:gd name="connsiteX10" fmla="*/ 14068 w 108173"/>
              <a:gd name="connsiteY10" fmla="*/ 182880 h 1243152"/>
              <a:gd name="connsiteX11" fmla="*/ 28136 w 108173"/>
              <a:gd name="connsiteY11" fmla="*/ 140677 h 1243152"/>
              <a:gd name="connsiteX12" fmla="*/ 42204 w 108173"/>
              <a:gd name="connsiteY12" fmla="*/ 84406 h 1243152"/>
              <a:gd name="connsiteX13" fmla="*/ 28136 w 108173"/>
              <a:gd name="connsiteY13" fmla="*/ 0 h 124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173" h="1243152">
                <a:moveTo>
                  <a:pt x="28136" y="0"/>
                </a:moveTo>
                <a:lnTo>
                  <a:pt x="28136" y="0"/>
                </a:lnTo>
                <a:cubicBezTo>
                  <a:pt x="32825" y="42203"/>
                  <a:pt x="34825" y="84792"/>
                  <a:pt x="42204" y="126609"/>
                </a:cubicBezTo>
                <a:cubicBezTo>
                  <a:pt x="48924" y="164689"/>
                  <a:pt x="63982" y="201009"/>
                  <a:pt x="70339" y="239151"/>
                </a:cubicBezTo>
                <a:cubicBezTo>
                  <a:pt x="88338" y="347142"/>
                  <a:pt x="78813" y="295587"/>
                  <a:pt x="98474" y="393896"/>
                </a:cubicBezTo>
                <a:cubicBezTo>
                  <a:pt x="93785" y="670560"/>
                  <a:pt x="108173" y="948207"/>
                  <a:pt x="84407" y="1223889"/>
                </a:cubicBezTo>
                <a:cubicBezTo>
                  <a:pt x="82746" y="1243152"/>
                  <a:pt x="33448" y="1228412"/>
                  <a:pt x="28136" y="1209822"/>
                </a:cubicBezTo>
                <a:cubicBezTo>
                  <a:pt x="19988" y="1181306"/>
                  <a:pt x="56271" y="1125416"/>
                  <a:pt x="56271" y="1125416"/>
                </a:cubicBezTo>
                <a:cubicBezTo>
                  <a:pt x="51582" y="1069145"/>
                  <a:pt x="45172" y="1012991"/>
                  <a:pt x="42204" y="956603"/>
                </a:cubicBezTo>
                <a:cubicBezTo>
                  <a:pt x="21600" y="565119"/>
                  <a:pt x="96632" y="693584"/>
                  <a:pt x="0" y="548640"/>
                </a:cubicBezTo>
                <a:cubicBezTo>
                  <a:pt x="4689" y="426720"/>
                  <a:pt x="5673" y="304601"/>
                  <a:pt x="14068" y="182880"/>
                </a:cubicBezTo>
                <a:cubicBezTo>
                  <a:pt x="15088" y="168086"/>
                  <a:pt x="24062" y="154935"/>
                  <a:pt x="28136" y="140677"/>
                </a:cubicBezTo>
                <a:cubicBezTo>
                  <a:pt x="33448" y="122087"/>
                  <a:pt x="40280" y="103644"/>
                  <a:pt x="42204" y="84406"/>
                </a:cubicBezTo>
                <a:cubicBezTo>
                  <a:pt x="45004" y="56410"/>
                  <a:pt x="30481" y="14068"/>
                  <a:pt x="2813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Freeform 12"/>
          <p:cNvSpPr/>
          <p:nvPr/>
        </p:nvSpPr>
        <p:spPr bwMode="auto">
          <a:xfrm>
            <a:off x="1336675" y="2982913"/>
            <a:ext cx="211138" cy="1238250"/>
          </a:xfrm>
          <a:custGeom>
            <a:avLst/>
            <a:gdLst>
              <a:gd name="connsiteX0" fmla="*/ 14067 w 211015"/>
              <a:gd name="connsiteY0" fmla="*/ 0 h 1237957"/>
              <a:gd name="connsiteX1" fmla="*/ 14067 w 211015"/>
              <a:gd name="connsiteY1" fmla="*/ 0 h 1237957"/>
              <a:gd name="connsiteX2" fmla="*/ 56271 w 211015"/>
              <a:gd name="connsiteY2" fmla="*/ 140677 h 1237957"/>
              <a:gd name="connsiteX3" fmla="*/ 70338 w 211015"/>
              <a:gd name="connsiteY3" fmla="*/ 211015 h 1237957"/>
              <a:gd name="connsiteX4" fmla="*/ 112541 w 211015"/>
              <a:gd name="connsiteY4" fmla="*/ 365760 h 1237957"/>
              <a:gd name="connsiteX5" fmla="*/ 126609 w 211015"/>
              <a:gd name="connsiteY5" fmla="*/ 422031 h 1237957"/>
              <a:gd name="connsiteX6" fmla="*/ 154744 w 211015"/>
              <a:gd name="connsiteY6" fmla="*/ 478301 h 1237957"/>
              <a:gd name="connsiteX7" fmla="*/ 182880 w 211015"/>
              <a:gd name="connsiteY7" fmla="*/ 576775 h 1237957"/>
              <a:gd name="connsiteX8" fmla="*/ 211015 w 211015"/>
              <a:gd name="connsiteY8" fmla="*/ 661181 h 1237957"/>
              <a:gd name="connsiteX9" fmla="*/ 196947 w 211015"/>
              <a:gd name="connsiteY9" fmla="*/ 703384 h 1237957"/>
              <a:gd name="connsiteX10" fmla="*/ 182880 w 211015"/>
              <a:gd name="connsiteY10" fmla="*/ 787791 h 1237957"/>
              <a:gd name="connsiteX11" fmla="*/ 154744 w 211015"/>
              <a:gd name="connsiteY11" fmla="*/ 829994 h 1237957"/>
              <a:gd name="connsiteX12" fmla="*/ 126609 w 211015"/>
              <a:gd name="connsiteY12" fmla="*/ 1041009 h 1237957"/>
              <a:gd name="connsiteX13" fmla="*/ 98474 w 211015"/>
              <a:gd name="connsiteY13" fmla="*/ 1237957 h 1237957"/>
              <a:gd name="connsiteX14" fmla="*/ 56271 w 211015"/>
              <a:gd name="connsiteY14" fmla="*/ 1167618 h 1237957"/>
              <a:gd name="connsiteX15" fmla="*/ 14067 w 211015"/>
              <a:gd name="connsiteY15" fmla="*/ 1153551 h 1237957"/>
              <a:gd name="connsiteX16" fmla="*/ 28135 w 211015"/>
              <a:gd name="connsiteY16" fmla="*/ 745587 h 1237957"/>
              <a:gd name="connsiteX17" fmla="*/ 42203 w 211015"/>
              <a:gd name="connsiteY17" fmla="*/ 703384 h 1237957"/>
              <a:gd name="connsiteX18" fmla="*/ 28135 w 211015"/>
              <a:gd name="connsiteY18" fmla="*/ 576775 h 1237957"/>
              <a:gd name="connsiteX19" fmla="*/ 0 w 211015"/>
              <a:gd name="connsiteY19" fmla="*/ 492369 h 1237957"/>
              <a:gd name="connsiteX20" fmla="*/ 14067 w 211015"/>
              <a:gd name="connsiteY20" fmla="*/ 0 h 123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1015" h="1237957">
                <a:moveTo>
                  <a:pt x="14067" y="0"/>
                </a:moveTo>
                <a:lnTo>
                  <a:pt x="14067" y="0"/>
                </a:lnTo>
                <a:cubicBezTo>
                  <a:pt x="28135" y="46892"/>
                  <a:pt x="43657" y="93373"/>
                  <a:pt x="56271" y="140677"/>
                </a:cubicBezTo>
                <a:cubicBezTo>
                  <a:pt x="62432" y="163780"/>
                  <a:pt x="64962" y="187717"/>
                  <a:pt x="70338" y="211015"/>
                </a:cubicBezTo>
                <a:cubicBezTo>
                  <a:pt x="130510" y="471760"/>
                  <a:pt x="75341" y="235556"/>
                  <a:pt x="112541" y="365760"/>
                </a:cubicBezTo>
                <a:cubicBezTo>
                  <a:pt x="117852" y="384350"/>
                  <a:pt x="119820" y="403928"/>
                  <a:pt x="126609" y="422031"/>
                </a:cubicBezTo>
                <a:cubicBezTo>
                  <a:pt x="133972" y="441666"/>
                  <a:pt x="146483" y="459026"/>
                  <a:pt x="154744" y="478301"/>
                </a:cubicBezTo>
                <a:cubicBezTo>
                  <a:pt x="170504" y="515073"/>
                  <a:pt x="170982" y="537114"/>
                  <a:pt x="182880" y="576775"/>
                </a:cubicBezTo>
                <a:cubicBezTo>
                  <a:pt x="191402" y="605181"/>
                  <a:pt x="211015" y="661181"/>
                  <a:pt x="211015" y="661181"/>
                </a:cubicBezTo>
                <a:cubicBezTo>
                  <a:pt x="206326" y="675249"/>
                  <a:pt x="200164" y="688908"/>
                  <a:pt x="196947" y="703384"/>
                </a:cubicBezTo>
                <a:cubicBezTo>
                  <a:pt x="190759" y="731229"/>
                  <a:pt x="191900" y="760731"/>
                  <a:pt x="182880" y="787791"/>
                </a:cubicBezTo>
                <a:cubicBezTo>
                  <a:pt x="177533" y="803831"/>
                  <a:pt x="164123" y="815926"/>
                  <a:pt x="154744" y="829994"/>
                </a:cubicBezTo>
                <a:cubicBezTo>
                  <a:pt x="136588" y="938933"/>
                  <a:pt x="139522" y="911882"/>
                  <a:pt x="126609" y="1041009"/>
                </a:cubicBezTo>
                <a:cubicBezTo>
                  <a:pt x="108997" y="1217127"/>
                  <a:pt x="129549" y="1144726"/>
                  <a:pt x="98474" y="1237957"/>
                </a:cubicBezTo>
                <a:cubicBezTo>
                  <a:pt x="87409" y="1204763"/>
                  <a:pt x="88454" y="1186927"/>
                  <a:pt x="56271" y="1167618"/>
                </a:cubicBezTo>
                <a:cubicBezTo>
                  <a:pt x="43555" y="1159989"/>
                  <a:pt x="28135" y="1158240"/>
                  <a:pt x="14067" y="1153551"/>
                </a:cubicBezTo>
                <a:cubicBezTo>
                  <a:pt x="18756" y="1017563"/>
                  <a:pt x="19647" y="881391"/>
                  <a:pt x="28135" y="745587"/>
                </a:cubicBezTo>
                <a:cubicBezTo>
                  <a:pt x="29060" y="730787"/>
                  <a:pt x="42203" y="718213"/>
                  <a:pt x="42203" y="703384"/>
                </a:cubicBezTo>
                <a:cubicBezTo>
                  <a:pt x="42203" y="660921"/>
                  <a:pt x="36463" y="618413"/>
                  <a:pt x="28135" y="576775"/>
                </a:cubicBezTo>
                <a:cubicBezTo>
                  <a:pt x="22319" y="547694"/>
                  <a:pt x="0" y="522026"/>
                  <a:pt x="0" y="492369"/>
                </a:cubicBezTo>
                <a:lnTo>
                  <a:pt x="1406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Freeform 13"/>
          <p:cNvSpPr/>
          <p:nvPr/>
        </p:nvSpPr>
        <p:spPr bwMode="auto">
          <a:xfrm>
            <a:off x="3328988" y="3446463"/>
            <a:ext cx="46037" cy="781050"/>
          </a:xfrm>
          <a:custGeom>
            <a:avLst/>
            <a:gdLst>
              <a:gd name="connsiteX0" fmla="*/ 17714 w 45849"/>
              <a:gd name="connsiteY0" fmla="*/ 0 h 780626"/>
              <a:gd name="connsiteX1" fmla="*/ 17714 w 45849"/>
              <a:gd name="connsiteY1" fmla="*/ 0 h 780626"/>
              <a:gd name="connsiteX2" fmla="*/ 45849 w 45849"/>
              <a:gd name="connsiteY2" fmla="*/ 337624 h 780626"/>
              <a:gd name="connsiteX3" fmla="*/ 31781 w 45849"/>
              <a:gd name="connsiteY3" fmla="*/ 759655 h 780626"/>
              <a:gd name="connsiteX4" fmla="*/ 31781 w 45849"/>
              <a:gd name="connsiteY4" fmla="*/ 618978 h 780626"/>
              <a:gd name="connsiteX5" fmla="*/ 17714 w 45849"/>
              <a:gd name="connsiteY5" fmla="*/ 140677 h 780626"/>
              <a:gd name="connsiteX6" fmla="*/ 17714 w 45849"/>
              <a:gd name="connsiteY6" fmla="*/ 0 h 78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49" h="780626">
                <a:moveTo>
                  <a:pt x="17714" y="0"/>
                </a:moveTo>
                <a:lnTo>
                  <a:pt x="17714" y="0"/>
                </a:lnTo>
                <a:cubicBezTo>
                  <a:pt x="29390" y="105090"/>
                  <a:pt x="45849" y="236281"/>
                  <a:pt x="45849" y="337624"/>
                </a:cubicBezTo>
                <a:cubicBezTo>
                  <a:pt x="45849" y="478379"/>
                  <a:pt x="36470" y="618978"/>
                  <a:pt x="31781" y="759655"/>
                </a:cubicBezTo>
                <a:cubicBezTo>
                  <a:pt x="0" y="664308"/>
                  <a:pt x="31781" y="780626"/>
                  <a:pt x="31781" y="618978"/>
                </a:cubicBezTo>
                <a:cubicBezTo>
                  <a:pt x="31781" y="459475"/>
                  <a:pt x="21180" y="300142"/>
                  <a:pt x="17714" y="140677"/>
                </a:cubicBezTo>
                <a:cubicBezTo>
                  <a:pt x="16491" y="84419"/>
                  <a:pt x="17714" y="23446"/>
                  <a:pt x="1771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Freeform 14"/>
          <p:cNvSpPr/>
          <p:nvPr/>
        </p:nvSpPr>
        <p:spPr bwMode="auto">
          <a:xfrm>
            <a:off x="3979863" y="2968625"/>
            <a:ext cx="112712" cy="1181100"/>
          </a:xfrm>
          <a:custGeom>
            <a:avLst/>
            <a:gdLst>
              <a:gd name="connsiteX0" fmla="*/ 14068 w 112541"/>
              <a:gd name="connsiteY0" fmla="*/ 0 h 1180867"/>
              <a:gd name="connsiteX1" fmla="*/ 14068 w 112541"/>
              <a:gd name="connsiteY1" fmla="*/ 0 h 1180867"/>
              <a:gd name="connsiteX2" fmla="*/ 42203 w 112541"/>
              <a:gd name="connsiteY2" fmla="*/ 478302 h 1180867"/>
              <a:gd name="connsiteX3" fmla="*/ 56271 w 112541"/>
              <a:gd name="connsiteY3" fmla="*/ 562708 h 1180867"/>
              <a:gd name="connsiteX4" fmla="*/ 70338 w 112541"/>
              <a:gd name="connsiteY4" fmla="*/ 703385 h 1180867"/>
              <a:gd name="connsiteX5" fmla="*/ 84406 w 112541"/>
              <a:gd name="connsiteY5" fmla="*/ 787791 h 1180867"/>
              <a:gd name="connsiteX6" fmla="*/ 112541 w 112541"/>
              <a:gd name="connsiteY6" fmla="*/ 970671 h 1180867"/>
              <a:gd name="connsiteX7" fmla="*/ 98474 w 112541"/>
              <a:gd name="connsiteY7" fmla="*/ 1041009 h 1180867"/>
              <a:gd name="connsiteX8" fmla="*/ 28135 w 112541"/>
              <a:gd name="connsiteY8" fmla="*/ 1097280 h 1180867"/>
              <a:gd name="connsiteX9" fmla="*/ 0 w 112541"/>
              <a:gd name="connsiteY9" fmla="*/ 1139483 h 1180867"/>
              <a:gd name="connsiteX10" fmla="*/ 28135 w 112541"/>
              <a:gd name="connsiteY10" fmla="*/ 1167619 h 1180867"/>
              <a:gd name="connsiteX11" fmla="*/ 42203 w 112541"/>
              <a:gd name="connsiteY11" fmla="*/ 239151 h 1180867"/>
              <a:gd name="connsiteX12" fmla="*/ 14068 w 112541"/>
              <a:gd name="connsiteY12" fmla="*/ 0 h 118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541" h="1180867">
                <a:moveTo>
                  <a:pt x="14068" y="0"/>
                </a:moveTo>
                <a:lnTo>
                  <a:pt x="14068" y="0"/>
                </a:lnTo>
                <a:cubicBezTo>
                  <a:pt x="21143" y="155656"/>
                  <a:pt x="24784" y="321532"/>
                  <a:pt x="42203" y="478302"/>
                </a:cubicBezTo>
                <a:cubicBezTo>
                  <a:pt x="45353" y="506651"/>
                  <a:pt x="52733" y="534405"/>
                  <a:pt x="56271" y="562708"/>
                </a:cubicBezTo>
                <a:cubicBezTo>
                  <a:pt x="62116" y="609470"/>
                  <a:pt x="64493" y="656623"/>
                  <a:pt x="70338" y="703385"/>
                </a:cubicBezTo>
                <a:cubicBezTo>
                  <a:pt x="73876" y="731688"/>
                  <a:pt x="80636" y="759518"/>
                  <a:pt x="84406" y="787791"/>
                </a:cubicBezTo>
                <a:cubicBezTo>
                  <a:pt x="107554" y="961397"/>
                  <a:pt x="85014" y="860556"/>
                  <a:pt x="112541" y="970671"/>
                </a:cubicBezTo>
                <a:cubicBezTo>
                  <a:pt x="107852" y="994117"/>
                  <a:pt x="107893" y="1019032"/>
                  <a:pt x="98474" y="1041009"/>
                </a:cubicBezTo>
                <a:cubicBezTo>
                  <a:pt x="90456" y="1059719"/>
                  <a:pt x="40490" y="1089043"/>
                  <a:pt x="28135" y="1097280"/>
                </a:cubicBezTo>
                <a:cubicBezTo>
                  <a:pt x="18757" y="1111348"/>
                  <a:pt x="0" y="1122576"/>
                  <a:pt x="0" y="1139483"/>
                </a:cubicBezTo>
                <a:cubicBezTo>
                  <a:pt x="0" y="1152746"/>
                  <a:pt x="27494" y="1180867"/>
                  <a:pt x="28135" y="1167619"/>
                </a:cubicBezTo>
                <a:cubicBezTo>
                  <a:pt x="43094" y="858456"/>
                  <a:pt x="42203" y="548676"/>
                  <a:pt x="42203" y="239151"/>
                </a:cubicBezTo>
                <a:lnTo>
                  <a:pt x="1406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Freeform 15"/>
          <p:cNvSpPr/>
          <p:nvPr/>
        </p:nvSpPr>
        <p:spPr bwMode="auto">
          <a:xfrm>
            <a:off x="1717675" y="3124200"/>
            <a:ext cx="125413" cy="1036638"/>
          </a:xfrm>
          <a:custGeom>
            <a:avLst/>
            <a:gdLst>
              <a:gd name="connsiteX0" fmla="*/ 96589 w 124725"/>
              <a:gd name="connsiteY0" fmla="*/ 0 h 1037552"/>
              <a:gd name="connsiteX1" fmla="*/ 96589 w 124725"/>
              <a:gd name="connsiteY1" fmla="*/ 0 h 1037552"/>
              <a:gd name="connsiteX2" fmla="*/ 110657 w 124725"/>
              <a:gd name="connsiteY2" fmla="*/ 731520 h 1037552"/>
              <a:gd name="connsiteX3" fmla="*/ 124725 w 124725"/>
              <a:gd name="connsiteY3" fmla="*/ 801858 h 1037552"/>
              <a:gd name="connsiteX4" fmla="*/ 96589 w 124725"/>
              <a:gd name="connsiteY4" fmla="*/ 942535 h 1037552"/>
              <a:gd name="connsiteX5" fmla="*/ 82522 w 124725"/>
              <a:gd name="connsiteY5" fmla="*/ 1026941 h 1037552"/>
              <a:gd name="connsiteX6" fmla="*/ 54386 w 124725"/>
              <a:gd name="connsiteY6" fmla="*/ 998806 h 1037552"/>
              <a:gd name="connsiteX7" fmla="*/ 26251 w 124725"/>
              <a:gd name="connsiteY7" fmla="*/ 450166 h 1037552"/>
              <a:gd name="connsiteX8" fmla="*/ 40319 w 124725"/>
              <a:gd name="connsiteY8" fmla="*/ 98474 h 1037552"/>
              <a:gd name="connsiteX9" fmla="*/ 54386 w 124725"/>
              <a:gd name="connsiteY9" fmla="*/ 56270 h 1037552"/>
              <a:gd name="connsiteX10" fmla="*/ 82522 w 124725"/>
              <a:gd name="connsiteY10" fmla="*/ 28135 h 1037552"/>
              <a:gd name="connsiteX11" fmla="*/ 96589 w 124725"/>
              <a:gd name="connsiteY11" fmla="*/ 0 h 103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725" h="1037552">
                <a:moveTo>
                  <a:pt x="96589" y="0"/>
                </a:moveTo>
                <a:lnTo>
                  <a:pt x="96589" y="0"/>
                </a:lnTo>
                <a:cubicBezTo>
                  <a:pt x="101278" y="243840"/>
                  <a:pt x="102105" y="487785"/>
                  <a:pt x="110657" y="731520"/>
                </a:cubicBezTo>
                <a:cubicBezTo>
                  <a:pt x="111495" y="755416"/>
                  <a:pt x="124725" y="777948"/>
                  <a:pt x="124725" y="801858"/>
                </a:cubicBezTo>
                <a:cubicBezTo>
                  <a:pt x="124725" y="866517"/>
                  <a:pt x="113913" y="890563"/>
                  <a:pt x="96589" y="942535"/>
                </a:cubicBezTo>
                <a:cubicBezTo>
                  <a:pt x="91900" y="970670"/>
                  <a:pt x="99636" y="1004122"/>
                  <a:pt x="82522" y="1026941"/>
                </a:cubicBezTo>
                <a:cubicBezTo>
                  <a:pt x="74564" y="1037552"/>
                  <a:pt x="55458" y="1012026"/>
                  <a:pt x="54386" y="998806"/>
                </a:cubicBezTo>
                <a:cubicBezTo>
                  <a:pt x="0" y="328047"/>
                  <a:pt x="84824" y="684455"/>
                  <a:pt x="26251" y="450166"/>
                </a:cubicBezTo>
                <a:cubicBezTo>
                  <a:pt x="30940" y="332935"/>
                  <a:pt x="31960" y="215500"/>
                  <a:pt x="40319" y="98474"/>
                </a:cubicBezTo>
                <a:cubicBezTo>
                  <a:pt x="41375" y="83683"/>
                  <a:pt x="46757" y="68986"/>
                  <a:pt x="54386" y="56270"/>
                </a:cubicBezTo>
                <a:cubicBezTo>
                  <a:pt x="61210" y="44897"/>
                  <a:pt x="73143" y="37514"/>
                  <a:pt x="82522" y="28135"/>
                </a:cubicBezTo>
                <a:lnTo>
                  <a:pt x="9658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Freeform 16"/>
          <p:cNvSpPr/>
          <p:nvPr/>
        </p:nvSpPr>
        <p:spPr bwMode="auto">
          <a:xfrm>
            <a:off x="2124075" y="3213100"/>
            <a:ext cx="187325" cy="1062038"/>
          </a:xfrm>
          <a:custGeom>
            <a:avLst/>
            <a:gdLst>
              <a:gd name="connsiteX0" fmla="*/ 28135 w 159805"/>
              <a:gd name="connsiteY0" fmla="*/ 42203 h 1164961"/>
              <a:gd name="connsiteX1" fmla="*/ 28135 w 159805"/>
              <a:gd name="connsiteY1" fmla="*/ 42203 h 1164961"/>
              <a:gd name="connsiteX2" fmla="*/ 14068 w 159805"/>
              <a:gd name="connsiteY2" fmla="*/ 787791 h 1164961"/>
              <a:gd name="connsiteX3" fmla="*/ 0 w 159805"/>
              <a:gd name="connsiteY3" fmla="*/ 829994 h 1164961"/>
              <a:gd name="connsiteX4" fmla="*/ 14068 w 159805"/>
              <a:gd name="connsiteY4" fmla="*/ 1153551 h 1164961"/>
              <a:gd name="connsiteX5" fmla="*/ 140677 w 159805"/>
              <a:gd name="connsiteY5" fmla="*/ 1139483 h 1164961"/>
              <a:gd name="connsiteX6" fmla="*/ 126609 w 159805"/>
              <a:gd name="connsiteY6" fmla="*/ 1069145 h 1164961"/>
              <a:gd name="connsiteX7" fmla="*/ 98474 w 159805"/>
              <a:gd name="connsiteY7" fmla="*/ 956603 h 1164961"/>
              <a:gd name="connsiteX8" fmla="*/ 70338 w 159805"/>
              <a:gd name="connsiteY8" fmla="*/ 829994 h 1164961"/>
              <a:gd name="connsiteX9" fmla="*/ 84406 w 159805"/>
              <a:gd name="connsiteY9" fmla="*/ 759655 h 1164961"/>
              <a:gd name="connsiteX10" fmla="*/ 112541 w 159805"/>
              <a:gd name="connsiteY10" fmla="*/ 675249 h 1164961"/>
              <a:gd name="connsiteX11" fmla="*/ 112541 w 159805"/>
              <a:gd name="connsiteY11" fmla="*/ 225083 h 1164961"/>
              <a:gd name="connsiteX12" fmla="*/ 84406 w 159805"/>
              <a:gd name="connsiteY12" fmla="*/ 140677 h 1164961"/>
              <a:gd name="connsiteX13" fmla="*/ 70338 w 159805"/>
              <a:gd name="connsiteY13" fmla="*/ 98474 h 1164961"/>
              <a:gd name="connsiteX14" fmla="*/ 70338 w 159805"/>
              <a:gd name="connsiteY14" fmla="*/ 0 h 1164961"/>
              <a:gd name="connsiteX15" fmla="*/ 28135 w 159805"/>
              <a:gd name="connsiteY15" fmla="*/ 42203 h 11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9805" h="1164961">
                <a:moveTo>
                  <a:pt x="28135" y="42203"/>
                </a:moveTo>
                <a:lnTo>
                  <a:pt x="28135" y="42203"/>
                </a:lnTo>
                <a:cubicBezTo>
                  <a:pt x="23446" y="290732"/>
                  <a:pt x="22940" y="539376"/>
                  <a:pt x="14068" y="787791"/>
                </a:cubicBezTo>
                <a:cubicBezTo>
                  <a:pt x="13539" y="802610"/>
                  <a:pt x="0" y="815165"/>
                  <a:pt x="0" y="829994"/>
                </a:cubicBezTo>
                <a:cubicBezTo>
                  <a:pt x="0" y="937948"/>
                  <a:pt x="9379" y="1045699"/>
                  <a:pt x="14068" y="1153551"/>
                </a:cubicBezTo>
                <a:cubicBezTo>
                  <a:pt x="56271" y="1148862"/>
                  <a:pt x="106707" y="1164961"/>
                  <a:pt x="140677" y="1139483"/>
                </a:cubicBezTo>
                <a:cubicBezTo>
                  <a:pt x="159805" y="1125137"/>
                  <a:pt x="131985" y="1092443"/>
                  <a:pt x="126609" y="1069145"/>
                </a:cubicBezTo>
                <a:cubicBezTo>
                  <a:pt x="117914" y="1031467"/>
                  <a:pt x="104831" y="994745"/>
                  <a:pt x="98474" y="956603"/>
                </a:cubicBezTo>
                <a:cubicBezTo>
                  <a:pt x="81968" y="857570"/>
                  <a:pt x="93426" y="899257"/>
                  <a:pt x="70338" y="829994"/>
                </a:cubicBezTo>
                <a:cubicBezTo>
                  <a:pt x="75027" y="806548"/>
                  <a:pt x="78115" y="782723"/>
                  <a:pt x="84406" y="759655"/>
                </a:cubicBezTo>
                <a:cubicBezTo>
                  <a:pt x="92209" y="731043"/>
                  <a:pt x="112541" y="675249"/>
                  <a:pt x="112541" y="675249"/>
                </a:cubicBezTo>
                <a:cubicBezTo>
                  <a:pt x="139521" y="486396"/>
                  <a:pt x="140959" y="518736"/>
                  <a:pt x="112541" y="225083"/>
                </a:cubicBezTo>
                <a:cubicBezTo>
                  <a:pt x="109684" y="195564"/>
                  <a:pt x="93784" y="168812"/>
                  <a:pt x="84406" y="140677"/>
                </a:cubicBezTo>
                <a:cubicBezTo>
                  <a:pt x="79717" y="126609"/>
                  <a:pt x="70338" y="113303"/>
                  <a:pt x="70338" y="98474"/>
                </a:cubicBezTo>
                <a:lnTo>
                  <a:pt x="70338" y="0"/>
                </a:lnTo>
                <a:lnTo>
                  <a:pt x="28135" y="422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Freeform 17"/>
          <p:cNvSpPr/>
          <p:nvPr/>
        </p:nvSpPr>
        <p:spPr bwMode="auto">
          <a:xfrm>
            <a:off x="3627438" y="3095625"/>
            <a:ext cx="141287" cy="1114425"/>
          </a:xfrm>
          <a:custGeom>
            <a:avLst/>
            <a:gdLst>
              <a:gd name="connsiteX0" fmla="*/ 43272 w 141746"/>
              <a:gd name="connsiteY0" fmla="*/ 0 h 1114187"/>
              <a:gd name="connsiteX1" fmla="*/ 43272 w 141746"/>
              <a:gd name="connsiteY1" fmla="*/ 0 h 1114187"/>
              <a:gd name="connsiteX2" fmla="*/ 57339 w 141746"/>
              <a:gd name="connsiteY2" fmla="*/ 267286 h 1114187"/>
              <a:gd name="connsiteX3" fmla="*/ 85475 w 141746"/>
              <a:gd name="connsiteY3" fmla="*/ 618979 h 1114187"/>
              <a:gd name="connsiteX4" fmla="*/ 99542 w 141746"/>
              <a:gd name="connsiteY4" fmla="*/ 703385 h 1114187"/>
              <a:gd name="connsiteX5" fmla="*/ 113610 w 141746"/>
              <a:gd name="connsiteY5" fmla="*/ 815926 h 1114187"/>
              <a:gd name="connsiteX6" fmla="*/ 141746 w 141746"/>
              <a:gd name="connsiteY6" fmla="*/ 900333 h 1114187"/>
              <a:gd name="connsiteX7" fmla="*/ 127678 w 141746"/>
              <a:gd name="connsiteY7" fmla="*/ 1026942 h 1114187"/>
              <a:gd name="connsiteX8" fmla="*/ 113610 w 141746"/>
              <a:gd name="connsiteY8" fmla="*/ 1097280 h 1114187"/>
              <a:gd name="connsiteX9" fmla="*/ 43272 w 141746"/>
              <a:gd name="connsiteY9" fmla="*/ 1111348 h 1114187"/>
              <a:gd name="connsiteX10" fmla="*/ 1069 w 141746"/>
              <a:gd name="connsiteY10" fmla="*/ 998806 h 1114187"/>
              <a:gd name="connsiteX11" fmla="*/ 29204 w 141746"/>
              <a:gd name="connsiteY11" fmla="*/ 28136 h 1114187"/>
              <a:gd name="connsiteX12" fmla="*/ 43272 w 141746"/>
              <a:gd name="connsiteY12" fmla="*/ 0 h 111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746" h="1114187">
                <a:moveTo>
                  <a:pt x="43272" y="0"/>
                </a:moveTo>
                <a:lnTo>
                  <a:pt x="43272" y="0"/>
                </a:lnTo>
                <a:cubicBezTo>
                  <a:pt x="47961" y="89095"/>
                  <a:pt x="52249" y="178213"/>
                  <a:pt x="57339" y="267286"/>
                </a:cubicBezTo>
                <a:cubicBezTo>
                  <a:pt x="65608" y="412001"/>
                  <a:pt x="67877" y="486991"/>
                  <a:pt x="85475" y="618979"/>
                </a:cubicBezTo>
                <a:cubicBezTo>
                  <a:pt x="89245" y="647252"/>
                  <a:pt x="95508" y="675148"/>
                  <a:pt x="99542" y="703385"/>
                </a:cubicBezTo>
                <a:cubicBezTo>
                  <a:pt x="104888" y="740811"/>
                  <a:pt x="105688" y="778960"/>
                  <a:pt x="113610" y="815926"/>
                </a:cubicBezTo>
                <a:cubicBezTo>
                  <a:pt x="119824" y="844925"/>
                  <a:pt x="141746" y="900333"/>
                  <a:pt x="141746" y="900333"/>
                </a:cubicBezTo>
                <a:cubicBezTo>
                  <a:pt x="137057" y="942536"/>
                  <a:pt x="133683" y="984906"/>
                  <a:pt x="127678" y="1026942"/>
                </a:cubicBezTo>
                <a:cubicBezTo>
                  <a:pt x="124296" y="1050612"/>
                  <a:pt x="130517" y="1080373"/>
                  <a:pt x="113610" y="1097280"/>
                </a:cubicBezTo>
                <a:cubicBezTo>
                  <a:pt x="96703" y="1114187"/>
                  <a:pt x="66718" y="1106659"/>
                  <a:pt x="43272" y="1111348"/>
                </a:cubicBezTo>
                <a:cubicBezTo>
                  <a:pt x="3018" y="1071096"/>
                  <a:pt x="0" y="1078980"/>
                  <a:pt x="1069" y="998806"/>
                </a:cubicBezTo>
                <a:cubicBezTo>
                  <a:pt x="5385" y="675142"/>
                  <a:pt x="10997" y="351316"/>
                  <a:pt x="29204" y="28136"/>
                </a:cubicBezTo>
                <a:cubicBezTo>
                  <a:pt x="29950" y="14894"/>
                  <a:pt x="40927" y="4689"/>
                  <a:pt x="4327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643438" y="3502025"/>
            <a:ext cx="0" cy="431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4787900" y="3502025"/>
            <a:ext cx="0" cy="2873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534988" y="3898900"/>
            <a:ext cx="4572000" cy="693738"/>
          </a:xfrm>
          <a:custGeom>
            <a:avLst/>
            <a:gdLst>
              <a:gd name="connsiteX0" fmla="*/ 0 w 4572000"/>
              <a:gd name="connsiteY0" fmla="*/ 335279 h 694006"/>
              <a:gd name="connsiteX1" fmla="*/ 675250 w 4572000"/>
              <a:gd name="connsiteY1" fmla="*/ 39858 h 694006"/>
              <a:gd name="connsiteX2" fmla="*/ 1716259 w 4572000"/>
              <a:gd name="connsiteY2" fmla="*/ 96129 h 694006"/>
              <a:gd name="connsiteX3" fmla="*/ 2616591 w 4572000"/>
              <a:gd name="connsiteY3" fmla="*/ 475956 h 694006"/>
              <a:gd name="connsiteX4" fmla="*/ 3615397 w 4572000"/>
              <a:gd name="connsiteY4" fmla="*/ 672904 h 694006"/>
              <a:gd name="connsiteX5" fmla="*/ 4304714 w 4572000"/>
              <a:gd name="connsiteY5" fmla="*/ 602566 h 694006"/>
              <a:gd name="connsiteX6" fmla="*/ 4572000 w 4572000"/>
              <a:gd name="connsiteY6" fmla="*/ 504092 h 69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694006">
                <a:moveTo>
                  <a:pt x="0" y="335279"/>
                </a:moveTo>
                <a:cubicBezTo>
                  <a:pt x="194603" y="207497"/>
                  <a:pt x="389207" y="79716"/>
                  <a:pt x="675250" y="39858"/>
                </a:cubicBezTo>
                <a:cubicBezTo>
                  <a:pt x="961293" y="0"/>
                  <a:pt x="1392702" y="23446"/>
                  <a:pt x="1716259" y="96129"/>
                </a:cubicBezTo>
                <a:cubicBezTo>
                  <a:pt x="2039816" y="168812"/>
                  <a:pt x="2300068" y="379827"/>
                  <a:pt x="2616591" y="475956"/>
                </a:cubicBezTo>
                <a:cubicBezTo>
                  <a:pt x="2933114" y="572085"/>
                  <a:pt x="3334043" y="651802"/>
                  <a:pt x="3615397" y="672904"/>
                </a:cubicBezTo>
                <a:cubicBezTo>
                  <a:pt x="3896751" y="694006"/>
                  <a:pt x="4145280" y="630701"/>
                  <a:pt x="4304714" y="602566"/>
                </a:cubicBezTo>
                <a:cubicBezTo>
                  <a:pt x="4464148" y="574431"/>
                  <a:pt x="4518074" y="539261"/>
                  <a:pt x="4572000" y="504092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5114925" y="4019550"/>
            <a:ext cx="655638" cy="379413"/>
          </a:xfrm>
          <a:custGeom>
            <a:avLst/>
            <a:gdLst>
              <a:gd name="connsiteX0" fmla="*/ 0 w 655608"/>
              <a:gd name="connsiteY0" fmla="*/ 379563 h 379563"/>
              <a:gd name="connsiteX1" fmla="*/ 362310 w 655608"/>
              <a:gd name="connsiteY1" fmla="*/ 163902 h 379563"/>
              <a:gd name="connsiteX2" fmla="*/ 655608 w 655608"/>
              <a:gd name="connsiteY2" fmla="*/ 0 h 3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608" h="379563">
                <a:moveTo>
                  <a:pt x="0" y="379563"/>
                </a:moveTo>
                <a:lnTo>
                  <a:pt x="362310" y="163902"/>
                </a:lnTo>
                <a:cubicBezTo>
                  <a:pt x="471578" y="100642"/>
                  <a:pt x="563593" y="50321"/>
                  <a:pt x="655608" y="0"/>
                </a:cubicBezTo>
              </a:path>
            </a:pathLst>
          </a:cu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 rot="20583337">
            <a:off x="523875" y="3481388"/>
            <a:ext cx="935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H=0</a:t>
            </a:r>
          </a:p>
        </p:txBody>
      </p:sp>
      <p:grpSp>
        <p:nvGrpSpPr>
          <p:cNvPr id="2052" name="Group 57"/>
          <p:cNvGrpSpPr>
            <a:grpSpLocks/>
          </p:cNvGrpSpPr>
          <p:nvPr/>
        </p:nvGrpSpPr>
        <p:grpSpPr bwMode="auto">
          <a:xfrm>
            <a:off x="6659563" y="3284538"/>
            <a:ext cx="2244725" cy="965200"/>
            <a:chOff x="6012159" y="3284984"/>
            <a:chExt cx="2243852" cy="965544"/>
          </a:xfrm>
        </p:grpSpPr>
        <p:sp>
          <p:nvSpPr>
            <p:cNvPr id="44" name="Freeform 11"/>
            <p:cNvSpPr/>
            <p:nvPr/>
          </p:nvSpPr>
          <p:spPr>
            <a:xfrm flipH="1">
              <a:off x="7956090" y="3500961"/>
              <a:ext cx="107908" cy="666988"/>
            </a:xfrm>
            <a:custGeom>
              <a:avLst/>
              <a:gdLst>
                <a:gd name="connsiteX0" fmla="*/ 28136 w 108173"/>
                <a:gd name="connsiteY0" fmla="*/ 0 h 1243152"/>
                <a:gd name="connsiteX1" fmla="*/ 28136 w 108173"/>
                <a:gd name="connsiteY1" fmla="*/ 0 h 1243152"/>
                <a:gd name="connsiteX2" fmla="*/ 42204 w 108173"/>
                <a:gd name="connsiteY2" fmla="*/ 126609 h 1243152"/>
                <a:gd name="connsiteX3" fmla="*/ 70339 w 108173"/>
                <a:gd name="connsiteY3" fmla="*/ 239151 h 1243152"/>
                <a:gd name="connsiteX4" fmla="*/ 98474 w 108173"/>
                <a:gd name="connsiteY4" fmla="*/ 393896 h 1243152"/>
                <a:gd name="connsiteX5" fmla="*/ 84407 w 108173"/>
                <a:gd name="connsiteY5" fmla="*/ 1223889 h 1243152"/>
                <a:gd name="connsiteX6" fmla="*/ 28136 w 108173"/>
                <a:gd name="connsiteY6" fmla="*/ 1209822 h 1243152"/>
                <a:gd name="connsiteX7" fmla="*/ 56271 w 108173"/>
                <a:gd name="connsiteY7" fmla="*/ 1125416 h 1243152"/>
                <a:gd name="connsiteX8" fmla="*/ 42204 w 108173"/>
                <a:gd name="connsiteY8" fmla="*/ 956603 h 1243152"/>
                <a:gd name="connsiteX9" fmla="*/ 0 w 108173"/>
                <a:gd name="connsiteY9" fmla="*/ 548640 h 1243152"/>
                <a:gd name="connsiteX10" fmla="*/ 14068 w 108173"/>
                <a:gd name="connsiteY10" fmla="*/ 182880 h 1243152"/>
                <a:gd name="connsiteX11" fmla="*/ 28136 w 108173"/>
                <a:gd name="connsiteY11" fmla="*/ 140677 h 1243152"/>
                <a:gd name="connsiteX12" fmla="*/ 42204 w 108173"/>
                <a:gd name="connsiteY12" fmla="*/ 84406 h 1243152"/>
                <a:gd name="connsiteX13" fmla="*/ 28136 w 108173"/>
                <a:gd name="connsiteY13" fmla="*/ 0 h 124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173" h="1243152">
                  <a:moveTo>
                    <a:pt x="28136" y="0"/>
                  </a:moveTo>
                  <a:lnTo>
                    <a:pt x="28136" y="0"/>
                  </a:lnTo>
                  <a:cubicBezTo>
                    <a:pt x="32825" y="42203"/>
                    <a:pt x="34825" y="84792"/>
                    <a:pt x="42204" y="126609"/>
                  </a:cubicBezTo>
                  <a:cubicBezTo>
                    <a:pt x="48924" y="164689"/>
                    <a:pt x="63982" y="201009"/>
                    <a:pt x="70339" y="239151"/>
                  </a:cubicBezTo>
                  <a:cubicBezTo>
                    <a:pt x="88338" y="347142"/>
                    <a:pt x="78813" y="295587"/>
                    <a:pt x="98474" y="393896"/>
                  </a:cubicBezTo>
                  <a:cubicBezTo>
                    <a:pt x="93785" y="670560"/>
                    <a:pt x="108173" y="948207"/>
                    <a:pt x="84407" y="1223889"/>
                  </a:cubicBezTo>
                  <a:cubicBezTo>
                    <a:pt x="82746" y="1243152"/>
                    <a:pt x="33448" y="1228412"/>
                    <a:pt x="28136" y="1209822"/>
                  </a:cubicBezTo>
                  <a:cubicBezTo>
                    <a:pt x="19988" y="1181306"/>
                    <a:pt x="56271" y="1125416"/>
                    <a:pt x="56271" y="1125416"/>
                  </a:cubicBezTo>
                  <a:cubicBezTo>
                    <a:pt x="51582" y="1069145"/>
                    <a:pt x="45172" y="1012991"/>
                    <a:pt x="42204" y="956603"/>
                  </a:cubicBezTo>
                  <a:cubicBezTo>
                    <a:pt x="21600" y="565119"/>
                    <a:pt x="96632" y="693584"/>
                    <a:pt x="0" y="548640"/>
                  </a:cubicBezTo>
                  <a:cubicBezTo>
                    <a:pt x="4689" y="426720"/>
                    <a:pt x="5673" y="304601"/>
                    <a:pt x="14068" y="182880"/>
                  </a:cubicBezTo>
                  <a:cubicBezTo>
                    <a:pt x="15088" y="168086"/>
                    <a:pt x="24062" y="154935"/>
                    <a:pt x="28136" y="140677"/>
                  </a:cubicBezTo>
                  <a:cubicBezTo>
                    <a:pt x="33448" y="122087"/>
                    <a:pt x="40280" y="103644"/>
                    <a:pt x="42204" y="84406"/>
                  </a:cubicBezTo>
                  <a:cubicBezTo>
                    <a:pt x="45004" y="56410"/>
                    <a:pt x="30481" y="14068"/>
                    <a:pt x="28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2064" name="Group 56"/>
            <p:cNvGrpSpPr>
              <a:grpSpLocks/>
            </p:cNvGrpSpPr>
            <p:nvPr/>
          </p:nvGrpSpPr>
          <p:grpSpPr bwMode="auto">
            <a:xfrm>
              <a:off x="6012159" y="3284984"/>
              <a:ext cx="2243852" cy="944900"/>
              <a:chOff x="6012159" y="3284984"/>
              <a:chExt cx="2243852" cy="944900"/>
            </a:xfrm>
          </p:grpSpPr>
          <p:sp>
            <p:nvSpPr>
              <p:cNvPr id="41" name="Freeform 40"/>
              <p:cNvSpPr/>
              <p:nvPr/>
            </p:nvSpPr>
            <p:spPr>
              <a:xfrm flipH="1">
                <a:off x="6012159" y="3310393"/>
                <a:ext cx="2186724" cy="919490"/>
              </a:xfrm>
              <a:custGeom>
                <a:avLst/>
                <a:gdLst>
                  <a:gd name="connsiteX0" fmla="*/ 3713871 w 3758136"/>
                  <a:gd name="connsiteY0" fmla="*/ 14068 h 1477108"/>
                  <a:gd name="connsiteX1" fmla="*/ 3713871 w 3758136"/>
                  <a:gd name="connsiteY1" fmla="*/ 14068 h 1477108"/>
                  <a:gd name="connsiteX2" fmla="*/ 3699803 w 3758136"/>
                  <a:gd name="connsiteY2" fmla="*/ 182880 h 1477108"/>
                  <a:gd name="connsiteX3" fmla="*/ 3727939 w 3758136"/>
                  <a:gd name="connsiteY3" fmla="*/ 928468 h 1477108"/>
                  <a:gd name="connsiteX4" fmla="*/ 3713871 w 3758136"/>
                  <a:gd name="connsiteY4" fmla="*/ 1167619 h 1477108"/>
                  <a:gd name="connsiteX5" fmla="*/ 3727939 w 3758136"/>
                  <a:gd name="connsiteY5" fmla="*/ 1280160 h 1477108"/>
                  <a:gd name="connsiteX6" fmla="*/ 3742006 w 3758136"/>
                  <a:gd name="connsiteY6" fmla="*/ 1406769 h 1477108"/>
                  <a:gd name="connsiteX7" fmla="*/ 3221502 w 3758136"/>
                  <a:gd name="connsiteY7" fmla="*/ 1406769 h 1477108"/>
                  <a:gd name="connsiteX8" fmla="*/ 2855742 w 3758136"/>
                  <a:gd name="connsiteY8" fmla="*/ 1420837 h 1477108"/>
                  <a:gd name="connsiteX9" fmla="*/ 2574388 w 3758136"/>
                  <a:gd name="connsiteY9" fmla="*/ 1434905 h 1477108"/>
                  <a:gd name="connsiteX10" fmla="*/ 2250831 w 3758136"/>
                  <a:gd name="connsiteY10" fmla="*/ 1448972 h 1477108"/>
                  <a:gd name="connsiteX11" fmla="*/ 2208628 w 3758136"/>
                  <a:gd name="connsiteY11" fmla="*/ 1463040 h 1477108"/>
                  <a:gd name="connsiteX12" fmla="*/ 2124222 w 3758136"/>
                  <a:gd name="connsiteY12" fmla="*/ 1477108 h 1477108"/>
                  <a:gd name="connsiteX13" fmla="*/ 1336431 w 3758136"/>
                  <a:gd name="connsiteY13" fmla="*/ 1463040 h 1477108"/>
                  <a:gd name="connsiteX14" fmla="*/ 1294228 w 3758136"/>
                  <a:gd name="connsiteY14" fmla="*/ 1448972 h 1477108"/>
                  <a:gd name="connsiteX15" fmla="*/ 28136 w 3758136"/>
                  <a:gd name="connsiteY15" fmla="*/ 1448972 h 1477108"/>
                  <a:gd name="connsiteX16" fmla="*/ 0 w 3758136"/>
                  <a:gd name="connsiteY16" fmla="*/ 0 h 1477108"/>
                  <a:gd name="connsiteX17" fmla="*/ 267286 w 3758136"/>
                  <a:gd name="connsiteY17" fmla="*/ 42203 h 1477108"/>
                  <a:gd name="connsiteX18" fmla="*/ 379828 w 3758136"/>
                  <a:gd name="connsiteY18" fmla="*/ 70339 h 1477108"/>
                  <a:gd name="connsiteX19" fmla="*/ 464234 w 3758136"/>
                  <a:gd name="connsiteY19" fmla="*/ 84406 h 1477108"/>
                  <a:gd name="connsiteX20" fmla="*/ 844062 w 3758136"/>
                  <a:gd name="connsiteY20" fmla="*/ 98474 h 1477108"/>
                  <a:gd name="connsiteX21" fmla="*/ 1055077 w 3758136"/>
                  <a:gd name="connsiteY21" fmla="*/ 126609 h 1477108"/>
                  <a:gd name="connsiteX22" fmla="*/ 1139483 w 3758136"/>
                  <a:gd name="connsiteY22" fmla="*/ 154745 h 1477108"/>
                  <a:gd name="connsiteX23" fmla="*/ 1181686 w 3758136"/>
                  <a:gd name="connsiteY23" fmla="*/ 168812 h 1477108"/>
                  <a:gd name="connsiteX24" fmla="*/ 1519311 w 3758136"/>
                  <a:gd name="connsiteY24" fmla="*/ 196948 h 1477108"/>
                  <a:gd name="connsiteX25" fmla="*/ 1603717 w 3758136"/>
                  <a:gd name="connsiteY25" fmla="*/ 225083 h 1477108"/>
                  <a:gd name="connsiteX26" fmla="*/ 1645920 w 3758136"/>
                  <a:gd name="connsiteY26" fmla="*/ 239151 h 1477108"/>
                  <a:gd name="connsiteX27" fmla="*/ 1702191 w 3758136"/>
                  <a:gd name="connsiteY27" fmla="*/ 253219 h 1477108"/>
                  <a:gd name="connsiteX28" fmla="*/ 1786597 w 3758136"/>
                  <a:gd name="connsiteY28" fmla="*/ 281354 h 1477108"/>
                  <a:gd name="connsiteX29" fmla="*/ 1828800 w 3758136"/>
                  <a:gd name="connsiteY29" fmla="*/ 295422 h 1477108"/>
                  <a:gd name="connsiteX30" fmla="*/ 1941342 w 3758136"/>
                  <a:gd name="connsiteY30" fmla="*/ 351692 h 1477108"/>
                  <a:gd name="connsiteX31" fmla="*/ 1983545 w 3758136"/>
                  <a:gd name="connsiteY31" fmla="*/ 365760 h 1477108"/>
                  <a:gd name="connsiteX32" fmla="*/ 2011680 w 3758136"/>
                  <a:gd name="connsiteY32" fmla="*/ 393896 h 1477108"/>
                  <a:gd name="connsiteX33" fmla="*/ 2096086 w 3758136"/>
                  <a:gd name="connsiteY33" fmla="*/ 422031 h 1477108"/>
                  <a:gd name="connsiteX34" fmla="*/ 2194560 w 3758136"/>
                  <a:gd name="connsiteY34" fmla="*/ 450166 h 1477108"/>
                  <a:gd name="connsiteX35" fmla="*/ 2461846 w 3758136"/>
                  <a:gd name="connsiteY35" fmla="*/ 436099 h 1477108"/>
                  <a:gd name="connsiteX36" fmla="*/ 2546252 w 3758136"/>
                  <a:gd name="connsiteY36" fmla="*/ 407963 h 1477108"/>
                  <a:gd name="connsiteX37" fmla="*/ 2588456 w 3758136"/>
                  <a:gd name="connsiteY37" fmla="*/ 393896 h 1477108"/>
                  <a:gd name="connsiteX38" fmla="*/ 2715065 w 3758136"/>
                  <a:gd name="connsiteY38" fmla="*/ 351692 h 1477108"/>
                  <a:gd name="connsiteX39" fmla="*/ 2757268 w 3758136"/>
                  <a:gd name="connsiteY39" fmla="*/ 337625 h 1477108"/>
                  <a:gd name="connsiteX40" fmla="*/ 2771336 w 3758136"/>
                  <a:gd name="connsiteY40" fmla="*/ 295422 h 1477108"/>
                  <a:gd name="connsiteX41" fmla="*/ 2883877 w 3758136"/>
                  <a:gd name="connsiteY41" fmla="*/ 239151 h 1477108"/>
                  <a:gd name="connsiteX42" fmla="*/ 2926080 w 3758136"/>
                  <a:gd name="connsiteY42" fmla="*/ 225083 h 1477108"/>
                  <a:gd name="connsiteX43" fmla="*/ 2968283 w 3758136"/>
                  <a:gd name="connsiteY43" fmla="*/ 211016 h 1477108"/>
                  <a:gd name="connsiteX44" fmla="*/ 2996419 w 3758136"/>
                  <a:gd name="connsiteY44" fmla="*/ 182880 h 1477108"/>
                  <a:gd name="connsiteX45" fmla="*/ 3165231 w 3758136"/>
                  <a:gd name="connsiteY45" fmla="*/ 154745 h 1477108"/>
                  <a:gd name="connsiteX46" fmla="*/ 3249637 w 3758136"/>
                  <a:gd name="connsiteY46" fmla="*/ 112542 h 1477108"/>
                  <a:gd name="connsiteX47" fmla="*/ 3376246 w 3758136"/>
                  <a:gd name="connsiteY47" fmla="*/ 70339 h 1477108"/>
                  <a:gd name="connsiteX48" fmla="*/ 3418449 w 3758136"/>
                  <a:gd name="connsiteY48" fmla="*/ 56271 h 1477108"/>
                  <a:gd name="connsiteX49" fmla="*/ 3460652 w 3758136"/>
                  <a:gd name="connsiteY49" fmla="*/ 42203 h 1477108"/>
                  <a:gd name="connsiteX50" fmla="*/ 3643532 w 3758136"/>
                  <a:gd name="connsiteY50" fmla="*/ 28136 h 1477108"/>
                  <a:gd name="connsiteX51" fmla="*/ 3713871 w 3758136"/>
                  <a:gd name="connsiteY51" fmla="*/ 14068 h 1477108"/>
                  <a:gd name="connsiteX0" fmla="*/ 3685735 w 3730000"/>
                  <a:gd name="connsiteY0" fmla="*/ 2966 h 1466006"/>
                  <a:gd name="connsiteX1" fmla="*/ 3685735 w 3730000"/>
                  <a:gd name="connsiteY1" fmla="*/ 2966 h 1466006"/>
                  <a:gd name="connsiteX2" fmla="*/ 3671667 w 3730000"/>
                  <a:gd name="connsiteY2" fmla="*/ 171778 h 1466006"/>
                  <a:gd name="connsiteX3" fmla="*/ 3699803 w 3730000"/>
                  <a:gd name="connsiteY3" fmla="*/ 917366 h 1466006"/>
                  <a:gd name="connsiteX4" fmla="*/ 3685735 w 3730000"/>
                  <a:gd name="connsiteY4" fmla="*/ 1156517 h 1466006"/>
                  <a:gd name="connsiteX5" fmla="*/ 3699803 w 3730000"/>
                  <a:gd name="connsiteY5" fmla="*/ 1269058 h 1466006"/>
                  <a:gd name="connsiteX6" fmla="*/ 3713870 w 3730000"/>
                  <a:gd name="connsiteY6" fmla="*/ 1395667 h 1466006"/>
                  <a:gd name="connsiteX7" fmla="*/ 3193366 w 3730000"/>
                  <a:gd name="connsiteY7" fmla="*/ 1395667 h 1466006"/>
                  <a:gd name="connsiteX8" fmla="*/ 2827606 w 3730000"/>
                  <a:gd name="connsiteY8" fmla="*/ 1409735 h 1466006"/>
                  <a:gd name="connsiteX9" fmla="*/ 2546252 w 3730000"/>
                  <a:gd name="connsiteY9" fmla="*/ 1423803 h 1466006"/>
                  <a:gd name="connsiteX10" fmla="*/ 2222695 w 3730000"/>
                  <a:gd name="connsiteY10" fmla="*/ 1437870 h 1466006"/>
                  <a:gd name="connsiteX11" fmla="*/ 2180492 w 3730000"/>
                  <a:gd name="connsiteY11" fmla="*/ 1451938 h 1466006"/>
                  <a:gd name="connsiteX12" fmla="*/ 2096086 w 3730000"/>
                  <a:gd name="connsiteY12" fmla="*/ 1466006 h 1466006"/>
                  <a:gd name="connsiteX13" fmla="*/ 1308295 w 3730000"/>
                  <a:gd name="connsiteY13" fmla="*/ 1451938 h 1466006"/>
                  <a:gd name="connsiteX14" fmla="*/ 1266092 w 3730000"/>
                  <a:gd name="connsiteY14" fmla="*/ 1437870 h 1466006"/>
                  <a:gd name="connsiteX15" fmla="*/ 0 w 3730000"/>
                  <a:gd name="connsiteY15" fmla="*/ 1437870 h 1466006"/>
                  <a:gd name="connsiteX16" fmla="*/ 239150 w 3730000"/>
                  <a:gd name="connsiteY16" fmla="*/ 31101 h 1466006"/>
                  <a:gd name="connsiteX17" fmla="*/ 351692 w 3730000"/>
                  <a:gd name="connsiteY17" fmla="*/ 59237 h 1466006"/>
                  <a:gd name="connsiteX18" fmla="*/ 436098 w 3730000"/>
                  <a:gd name="connsiteY18" fmla="*/ 73304 h 1466006"/>
                  <a:gd name="connsiteX19" fmla="*/ 815926 w 3730000"/>
                  <a:gd name="connsiteY19" fmla="*/ 87372 h 1466006"/>
                  <a:gd name="connsiteX20" fmla="*/ 1026941 w 3730000"/>
                  <a:gd name="connsiteY20" fmla="*/ 115507 h 1466006"/>
                  <a:gd name="connsiteX21" fmla="*/ 1111347 w 3730000"/>
                  <a:gd name="connsiteY21" fmla="*/ 143643 h 1466006"/>
                  <a:gd name="connsiteX22" fmla="*/ 1153550 w 3730000"/>
                  <a:gd name="connsiteY22" fmla="*/ 157710 h 1466006"/>
                  <a:gd name="connsiteX23" fmla="*/ 1491175 w 3730000"/>
                  <a:gd name="connsiteY23" fmla="*/ 185846 h 1466006"/>
                  <a:gd name="connsiteX24" fmla="*/ 1575581 w 3730000"/>
                  <a:gd name="connsiteY24" fmla="*/ 213981 h 1466006"/>
                  <a:gd name="connsiteX25" fmla="*/ 1617784 w 3730000"/>
                  <a:gd name="connsiteY25" fmla="*/ 228049 h 1466006"/>
                  <a:gd name="connsiteX26" fmla="*/ 1674055 w 3730000"/>
                  <a:gd name="connsiteY26" fmla="*/ 242117 h 1466006"/>
                  <a:gd name="connsiteX27" fmla="*/ 1758461 w 3730000"/>
                  <a:gd name="connsiteY27" fmla="*/ 270252 h 1466006"/>
                  <a:gd name="connsiteX28" fmla="*/ 1800664 w 3730000"/>
                  <a:gd name="connsiteY28" fmla="*/ 284320 h 1466006"/>
                  <a:gd name="connsiteX29" fmla="*/ 1913206 w 3730000"/>
                  <a:gd name="connsiteY29" fmla="*/ 340590 h 1466006"/>
                  <a:gd name="connsiteX30" fmla="*/ 1955409 w 3730000"/>
                  <a:gd name="connsiteY30" fmla="*/ 354658 h 1466006"/>
                  <a:gd name="connsiteX31" fmla="*/ 1983544 w 3730000"/>
                  <a:gd name="connsiteY31" fmla="*/ 382794 h 1466006"/>
                  <a:gd name="connsiteX32" fmla="*/ 2067950 w 3730000"/>
                  <a:gd name="connsiteY32" fmla="*/ 410929 h 1466006"/>
                  <a:gd name="connsiteX33" fmla="*/ 2166424 w 3730000"/>
                  <a:gd name="connsiteY33" fmla="*/ 439064 h 1466006"/>
                  <a:gd name="connsiteX34" fmla="*/ 2433710 w 3730000"/>
                  <a:gd name="connsiteY34" fmla="*/ 424997 h 1466006"/>
                  <a:gd name="connsiteX35" fmla="*/ 2518116 w 3730000"/>
                  <a:gd name="connsiteY35" fmla="*/ 396861 h 1466006"/>
                  <a:gd name="connsiteX36" fmla="*/ 2560320 w 3730000"/>
                  <a:gd name="connsiteY36" fmla="*/ 382794 h 1466006"/>
                  <a:gd name="connsiteX37" fmla="*/ 2686929 w 3730000"/>
                  <a:gd name="connsiteY37" fmla="*/ 340590 h 1466006"/>
                  <a:gd name="connsiteX38" fmla="*/ 2729132 w 3730000"/>
                  <a:gd name="connsiteY38" fmla="*/ 326523 h 1466006"/>
                  <a:gd name="connsiteX39" fmla="*/ 2743200 w 3730000"/>
                  <a:gd name="connsiteY39" fmla="*/ 284320 h 1466006"/>
                  <a:gd name="connsiteX40" fmla="*/ 2855741 w 3730000"/>
                  <a:gd name="connsiteY40" fmla="*/ 228049 h 1466006"/>
                  <a:gd name="connsiteX41" fmla="*/ 2897944 w 3730000"/>
                  <a:gd name="connsiteY41" fmla="*/ 213981 h 1466006"/>
                  <a:gd name="connsiteX42" fmla="*/ 2940147 w 3730000"/>
                  <a:gd name="connsiteY42" fmla="*/ 199914 h 1466006"/>
                  <a:gd name="connsiteX43" fmla="*/ 2968283 w 3730000"/>
                  <a:gd name="connsiteY43" fmla="*/ 171778 h 1466006"/>
                  <a:gd name="connsiteX44" fmla="*/ 3137095 w 3730000"/>
                  <a:gd name="connsiteY44" fmla="*/ 143643 h 1466006"/>
                  <a:gd name="connsiteX45" fmla="*/ 3221501 w 3730000"/>
                  <a:gd name="connsiteY45" fmla="*/ 101440 h 1466006"/>
                  <a:gd name="connsiteX46" fmla="*/ 3348110 w 3730000"/>
                  <a:gd name="connsiteY46" fmla="*/ 59237 h 1466006"/>
                  <a:gd name="connsiteX47" fmla="*/ 3390313 w 3730000"/>
                  <a:gd name="connsiteY47" fmla="*/ 45169 h 1466006"/>
                  <a:gd name="connsiteX48" fmla="*/ 3432516 w 3730000"/>
                  <a:gd name="connsiteY48" fmla="*/ 31101 h 1466006"/>
                  <a:gd name="connsiteX49" fmla="*/ 3615396 w 3730000"/>
                  <a:gd name="connsiteY49" fmla="*/ 17034 h 1466006"/>
                  <a:gd name="connsiteX50" fmla="*/ 3685735 w 3730000"/>
                  <a:gd name="connsiteY50" fmla="*/ 2966 h 1466006"/>
                  <a:gd name="connsiteX0" fmla="*/ 3446585 w 3490850"/>
                  <a:gd name="connsiteY0" fmla="*/ 2966 h 1466006"/>
                  <a:gd name="connsiteX1" fmla="*/ 3446585 w 3490850"/>
                  <a:gd name="connsiteY1" fmla="*/ 2966 h 1466006"/>
                  <a:gd name="connsiteX2" fmla="*/ 3432517 w 3490850"/>
                  <a:gd name="connsiteY2" fmla="*/ 171778 h 1466006"/>
                  <a:gd name="connsiteX3" fmla="*/ 3460653 w 3490850"/>
                  <a:gd name="connsiteY3" fmla="*/ 917366 h 1466006"/>
                  <a:gd name="connsiteX4" fmla="*/ 3446585 w 3490850"/>
                  <a:gd name="connsiteY4" fmla="*/ 1156517 h 1466006"/>
                  <a:gd name="connsiteX5" fmla="*/ 3460653 w 3490850"/>
                  <a:gd name="connsiteY5" fmla="*/ 1269058 h 1466006"/>
                  <a:gd name="connsiteX6" fmla="*/ 3474720 w 3490850"/>
                  <a:gd name="connsiteY6" fmla="*/ 1395667 h 1466006"/>
                  <a:gd name="connsiteX7" fmla="*/ 2954216 w 3490850"/>
                  <a:gd name="connsiteY7" fmla="*/ 1395667 h 1466006"/>
                  <a:gd name="connsiteX8" fmla="*/ 2588456 w 3490850"/>
                  <a:gd name="connsiteY8" fmla="*/ 1409735 h 1466006"/>
                  <a:gd name="connsiteX9" fmla="*/ 2307102 w 3490850"/>
                  <a:gd name="connsiteY9" fmla="*/ 1423803 h 1466006"/>
                  <a:gd name="connsiteX10" fmla="*/ 1983545 w 3490850"/>
                  <a:gd name="connsiteY10" fmla="*/ 1437870 h 1466006"/>
                  <a:gd name="connsiteX11" fmla="*/ 1941342 w 3490850"/>
                  <a:gd name="connsiteY11" fmla="*/ 1451938 h 1466006"/>
                  <a:gd name="connsiteX12" fmla="*/ 1856936 w 3490850"/>
                  <a:gd name="connsiteY12" fmla="*/ 1466006 h 1466006"/>
                  <a:gd name="connsiteX13" fmla="*/ 1069145 w 3490850"/>
                  <a:gd name="connsiteY13" fmla="*/ 1451938 h 1466006"/>
                  <a:gd name="connsiteX14" fmla="*/ 1026942 w 3490850"/>
                  <a:gd name="connsiteY14" fmla="*/ 1437870 h 1466006"/>
                  <a:gd name="connsiteX15" fmla="*/ 0 w 3490850"/>
                  <a:gd name="connsiteY15" fmla="*/ 31101 h 1466006"/>
                  <a:gd name="connsiteX16" fmla="*/ 112542 w 3490850"/>
                  <a:gd name="connsiteY16" fmla="*/ 59237 h 1466006"/>
                  <a:gd name="connsiteX17" fmla="*/ 196948 w 3490850"/>
                  <a:gd name="connsiteY17" fmla="*/ 73304 h 1466006"/>
                  <a:gd name="connsiteX18" fmla="*/ 576776 w 3490850"/>
                  <a:gd name="connsiteY18" fmla="*/ 87372 h 1466006"/>
                  <a:gd name="connsiteX19" fmla="*/ 787791 w 3490850"/>
                  <a:gd name="connsiteY19" fmla="*/ 115507 h 1466006"/>
                  <a:gd name="connsiteX20" fmla="*/ 872197 w 3490850"/>
                  <a:gd name="connsiteY20" fmla="*/ 143643 h 1466006"/>
                  <a:gd name="connsiteX21" fmla="*/ 914400 w 3490850"/>
                  <a:gd name="connsiteY21" fmla="*/ 157710 h 1466006"/>
                  <a:gd name="connsiteX22" fmla="*/ 1252025 w 3490850"/>
                  <a:gd name="connsiteY22" fmla="*/ 185846 h 1466006"/>
                  <a:gd name="connsiteX23" fmla="*/ 1336431 w 3490850"/>
                  <a:gd name="connsiteY23" fmla="*/ 213981 h 1466006"/>
                  <a:gd name="connsiteX24" fmla="*/ 1378634 w 3490850"/>
                  <a:gd name="connsiteY24" fmla="*/ 228049 h 1466006"/>
                  <a:gd name="connsiteX25" fmla="*/ 1434905 w 3490850"/>
                  <a:gd name="connsiteY25" fmla="*/ 242117 h 1466006"/>
                  <a:gd name="connsiteX26" fmla="*/ 1519311 w 3490850"/>
                  <a:gd name="connsiteY26" fmla="*/ 270252 h 1466006"/>
                  <a:gd name="connsiteX27" fmla="*/ 1561514 w 3490850"/>
                  <a:gd name="connsiteY27" fmla="*/ 284320 h 1466006"/>
                  <a:gd name="connsiteX28" fmla="*/ 1674056 w 3490850"/>
                  <a:gd name="connsiteY28" fmla="*/ 340590 h 1466006"/>
                  <a:gd name="connsiteX29" fmla="*/ 1716259 w 3490850"/>
                  <a:gd name="connsiteY29" fmla="*/ 354658 h 1466006"/>
                  <a:gd name="connsiteX30" fmla="*/ 1744394 w 3490850"/>
                  <a:gd name="connsiteY30" fmla="*/ 382794 h 1466006"/>
                  <a:gd name="connsiteX31" fmla="*/ 1828800 w 3490850"/>
                  <a:gd name="connsiteY31" fmla="*/ 410929 h 1466006"/>
                  <a:gd name="connsiteX32" fmla="*/ 1927274 w 3490850"/>
                  <a:gd name="connsiteY32" fmla="*/ 439064 h 1466006"/>
                  <a:gd name="connsiteX33" fmla="*/ 2194560 w 3490850"/>
                  <a:gd name="connsiteY33" fmla="*/ 424997 h 1466006"/>
                  <a:gd name="connsiteX34" fmla="*/ 2278966 w 3490850"/>
                  <a:gd name="connsiteY34" fmla="*/ 396861 h 1466006"/>
                  <a:gd name="connsiteX35" fmla="*/ 2321170 w 3490850"/>
                  <a:gd name="connsiteY35" fmla="*/ 382794 h 1466006"/>
                  <a:gd name="connsiteX36" fmla="*/ 2447779 w 3490850"/>
                  <a:gd name="connsiteY36" fmla="*/ 340590 h 1466006"/>
                  <a:gd name="connsiteX37" fmla="*/ 2489982 w 3490850"/>
                  <a:gd name="connsiteY37" fmla="*/ 326523 h 1466006"/>
                  <a:gd name="connsiteX38" fmla="*/ 2504050 w 3490850"/>
                  <a:gd name="connsiteY38" fmla="*/ 284320 h 1466006"/>
                  <a:gd name="connsiteX39" fmla="*/ 2616591 w 3490850"/>
                  <a:gd name="connsiteY39" fmla="*/ 228049 h 1466006"/>
                  <a:gd name="connsiteX40" fmla="*/ 2658794 w 3490850"/>
                  <a:gd name="connsiteY40" fmla="*/ 213981 h 1466006"/>
                  <a:gd name="connsiteX41" fmla="*/ 2700997 w 3490850"/>
                  <a:gd name="connsiteY41" fmla="*/ 199914 h 1466006"/>
                  <a:gd name="connsiteX42" fmla="*/ 2729133 w 3490850"/>
                  <a:gd name="connsiteY42" fmla="*/ 171778 h 1466006"/>
                  <a:gd name="connsiteX43" fmla="*/ 2897945 w 3490850"/>
                  <a:gd name="connsiteY43" fmla="*/ 143643 h 1466006"/>
                  <a:gd name="connsiteX44" fmla="*/ 2982351 w 3490850"/>
                  <a:gd name="connsiteY44" fmla="*/ 101440 h 1466006"/>
                  <a:gd name="connsiteX45" fmla="*/ 3108960 w 3490850"/>
                  <a:gd name="connsiteY45" fmla="*/ 59237 h 1466006"/>
                  <a:gd name="connsiteX46" fmla="*/ 3151163 w 3490850"/>
                  <a:gd name="connsiteY46" fmla="*/ 45169 h 1466006"/>
                  <a:gd name="connsiteX47" fmla="*/ 3193366 w 3490850"/>
                  <a:gd name="connsiteY47" fmla="*/ 31101 h 1466006"/>
                  <a:gd name="connsiteX48" fmla="*/ 3376246 w 3490850"/>
                  <a:gd name="connsiteY48" fmla="*/ 17034 h 1466006"/>
                  <a:gd name="connsiteX49" fmla="*/ 3446585 w 3490850"/>
                  <a:gd name="connsiteY49" fmla="*/ 2966 h 1466006"/>
                  <a:gd name="connsiteX0" fmla="*/ 3334043 w 3378308"/>
                  <a:gd name="connsiteY0" fmla="*/ 2966 h 1466006"/>
                  <a:gd name="connsiteX1" fmla="*/ 3334043 w 3378308"/>
                  <a:gd name="connsiteY1" fmla="*/ 2966 h 1466006"/>
                  <a:gd name="connsiteX2" fmla="*/ 3319975 w 3378308"/>
                  <a:gd name="connsiteY2" fmla="*/ 171778 h 1466006"/>
                  <a:gd name="connsiteX3" fmla="*/ 3348111 w 3378308"/>
                  <a:gd name="connsiteY3" fmla="*/ 917366 h 1466006"/>
                  <a:gd name="connsiteX4" fmla="*/ 3334043 w 3378308"/>
                  <a:gd name="connsiteY4" fmla="*/ 1156517 h 1466006"/>
                  <a:gd name="connsiteX5" fmla="*/ 3348111 w 3378308"/>
                  <a:gd name="connsiteY5" fmla="*/ 1269058 h 1466006"/>
                  <a:gd name="connsiteX6" fmla="*/ 3362178 w 3378308"/>
                  <a:gd name="connsiteY6" fmla="*/ 1395667 h 1466006"/>
                  <a:gd name="connsiteX7" fmla="*/ 2841674 w 3378308"/>
                  <a:gd name="connsiteY7" fmla="*/ 1395667 h 1466006"/>
                  <a:gd name="connsiteX8" fmla="*/ 2475914 w 3378308"/>
                  <a:gd name="connsiteY8" fmla="*/ 1409735 h 1466006"/>
                  <a:gd name="connsiteX9" fmla="*/ 2194560 w 3378308"/>
                  <a:gd name="connsiteY9" fmla="*/ 1423803 h 1466006"/>
                  <a:gd name="connsiteX10" fmla="*/ 1871003 w 3378308"/>
                  <a:gd name="connsiteY10" fmla="*/ 1437870 h 1466006"/>
                  <a:gd name="connsiteX11" fmla="*/ 1828800 w 3378308"/>
                  <a:gd name="connsiteY11" fmla="*/ 1451938 h 1466006"/>
                  <a:gd name="connsiteX12" fmla="*/ 1744394 w 3378308"/>
                  <a:gd name="connsiteY12" fmla="*/ 1466006 h 1466006"/>
                  <a:gd name="connsiteX13" fmla="*/ 956603 w 3378308"/>
                  <a:gd name="connsiteY13" fmla="*/ 1451938 h 1466006"/>
                  <a:gd name="connsiteX14" fmla="*/ 914400 w 3378308"/>
                  <a:gd name="connsiteY14" fmla="*/ 1437870 h 1466006"/>
                  <a:gd name="connsiteX15" fmla="*/ 0 w 3378308"/>
                  <a:gd name="connsiteY15" fmla="*/ 59237 h 1466006"/>
                  <a:gd name="connsiteX16" fmla="*/ 84406 w 3378308"/>
                  <a:gd name="connsiteY16" fmla="*/ 73304 h 1466006"/>
                  <a:gd name="connsiteX17" fmla="*/ 464234 w 3378308"/>
                  <a:gd name="connsiteY17" fmla="*/ 87372 h 1466006"/>
                  <a:gd name="connsiteX18" fmla="*/ 675249 w 3378308"/>
                  <a:gd name="connsiteY18" fmla="*/ 115507 h 1466006"/>
                  <a:gd name="connsiteX19" fmla="*/ 759655 w 3378308"/>
                  <a:gd name="connsiteY19" fmla="*/ 143643 h 1466006"/>
                  <a:gd name="connsiteX20" fmla="*/ 801858 w 3378308"/>
                  <a:gd name="connsiteY20" fmla="*/ 157710 h 1466006"/>
                  <a:gd name="connsiteX21" fmla="*/ 1139483 w 3378308"/>
                  <a:gd name="connsiteY21" fmla="*/ 185846 h 1466006"/>
                  <a:gd name="connsiteX22" fmla="*/ 1223889 w 3378308"/>
                  <a:gd name="connsiteY22" fmla="*/ 213981 h 1466006"/>
                  <a:gd name="connsiteX23" fmla="*/ 1266092 w 3378308"/>
                  <a:gd name="connsiteY23" fmla="*/ 228049 h 1466006"/>
                  <a:gd name="connsiteX24" fmla="*/ 1322363 w 3378308"/>
                  <a:gd name="connsiteY24" fmla="*/ 242117 h 1466006"/>
                  <a:gd name="connsiteX25" fmla="*/ 1406769 w 3378308"/>
                  <a:gd name="connsiteY25" fmla="*/ 270252 h 1466006"/>
                  <a:gd name="connsiteX26" fmla="*/ 1448972 w 3378308"/>
                  <a:gd name="connsiteY26" fmla="*/ 284320 h 1466006"/>
                  <a:gd name="connsiteX27" fmla="*/ 1561514 w 3378308"/>
                  <a:gd name="connsiteY27" fmla="*/ 340590 h 1466006"/>
                  <a:gd name="connsiteX28" fmla="*/ 1603717 w 3378308"/>
                  <a:gd name="connsiteY28" fmla="*/ 354658 h 1466006"/>
                  <a:gd name="connsiteX29" fmla="*/ 1631852 w 3378308"/>
                  <a:gd name="connsiteY29" fmla="*/ 382794 h 1466006"/>
                  <a:gd name="connsiteX30" fmla="*/ 1716258 w 3378308"/>
                  <a:gd name="connsiteY30" fmla="*/ 410929 h 1466006"/>
                  <a:gd name="connsiteX31" fmla="*/ 1814732 w 3378308"/>
                  <a:gd name="connsiteY31" fmla="*/ 439064 h 1466006"/>
                  <a:gd name="connsiteX32" fmla="*/ 2082018 w 3378308"/>
                  <a:gd name="connsiteY32" fmla="*/ 424997 h 1466006"/>
                  <a:gd name="connsiteX33" fmla="*/ 2166424 w 3378308"/>
                  <a:gd name="connsiteY33" fmla="*/ 396861 h 1466006"/>
                  <a:gd name="connsiteX34" fmla="*/ 2208628 w 3378308"/>
                  <a:gd name="connsiteY34" fmla="*/ 382794 h 1466006"/>
                  <a:gd name="connsiteX35" fmla="*/ 2335237 w 3378308"/>
                  <a:gd name="connsiteY35" fmla="*/ 340590 h 1466006"/>
                  <a:gd name="connsiteX36" fmla="*/ 2377440 w 3378308"/>
                  <a:gd name="connsiteY36" fmla="*/ 326523 h 1466006"/>
                  <a:gd name="connsiteX37" fmla="*/ 2391508 w 3378308"/>
                  <a:gd name="connsiteY37" fmla="*/ 284320 h 1466006"/>
                  <a:gd name="connsiteX38" fmla="*/ 2504049 w 3378308"/>
                  <a:gd name="connsiteY38" fmla="*/ 228049 h 1466006"/>
                  <a:gd name="connsiteX39" fmla="*/ 2546252 w 3378308"/>
                  <a:gd name="connsiteY39" fmla="*/ 213981 h 1466006"/>
                  <a:gd name="connsiteX40" fmla="*/ 2588455 w 3378308"/>
                  <a:gd name="connsiteY40" fmla="*/ 199914 h 1466006"/>
                  <a:gd name="connsiteX41" fmla="*/ 2616591 w 3378308"/>
                  <a:gd name="connsiteY41" fmla="*/ 171778 h 1466006"/>
                  <a:gd name="connsiteX42" fmla="*/ 2785403 w 3378308"/>
                  <a:gd name="connsiteY42" fmla="*/ 143643 h 1466006"/>
                  <a:gd name="connsiteX43" fmla="*/ 2869809 w 3378308"/>
                  <a:gd name="connsiteY43" fmla="*/ 101440 h 1466006"/>
                  <a:gd name="connsiteX44" fmla="*/ 2996418 w 3378308"/>
                  <a:gd name="connsiteY44" fmla="*/ 59237 h 1466006"/>
                  <a:gd name="connsiteX45" fmla="*/ 3038621 w 3378308"/>
                  <a:gd name="connsiteY45" fmla="*/ 45169 h 1466006"/>
                  <a:gd name="connsiteX46" fmla="*/ 3080824 w 3378308"/>
                  <a:gd name="connsiteY46" fmla="*/ 31101 h 1466006"/>
                  <a:gd name="connsiteX47" fmla="*/ 3263704 w 3378308"/>
                  <a:gd name="connsiteY47" fmla="*/ 17034 h 1466006"/>
                  <a:gd name="connsiteX48" fmla="*/ 3334043 w 3378308"/>
                  <a:gd name="connsiteY48" fmla="*/ 2966 h 1466006"/>
                  <a:gd name="connsiteX0" fmla="*/ 3249637 w 3293902"/>
                  <a:gd name="connsiteY0" fmla="*/ 2966 h 1466006"/>
                  <a:gd name="connsiteX1" fmla="*/ 3249637 w 3293902"/>
                  <a:gd name="connsiteY1" fmla="*/ 2966 h 1466006"/>
                  <a:gd name="connsiteX2" fmla="*/ 3235569 w 3293902"/>
                  <a:gd name="connsiteY2" fmla="*/ 171778 h 1466006"/>
                  <a:gd name="connsiteX3" fmla="*/ 3263705 w 3293902"/>
                  <a:gd name="connsiteY3" fmla="*/ 917366 h 1466006"/>
                  <a:gd name="connsiteX4" fmla="*/ 3249637 w 3293902"/>
                  <a:gd name="connsiteY4" fmla="*/ 1156517 h 1466006"/>
                  <a:gd name="connsiteX5" fmla="*/ 3263705 w 3293902"/>
                  <a:gd name="connsiteY5" fmla="*/ 1269058 h 1466006"/>
                  <a:gd name="connsiteX6" fmla="*/ 3277772 w 3293902"/>
                  <a:gd name="connsiteY6" fmla="*/ 1395667 h 1466006"/>
                  <a:gd name="connsiteX7" fmla="*/ 2757268 w 3293902"/>
                  <a:gd name="connsiteY7" fmla="*/ 1395667 h 1466006"/>
                  <a:gd name="connsiteX8" fmla="*/ 2391508 w 3293902"/>
                  <a:gd name="connsiteY8" fmla="*/ 1409735 h 1466006"/>
                  <a:gd name="connsiteX9" fmla="*/ 2110154 w 3293902"/>
                  <a:gd name="connsiteY9" fmla="*/ 1423803 h 1466006"/>
                  <a:gd name="connsiteX10" fmla="*/ 1786597 w 3293902"/>
                  <a:gd name="connsiteY10" fmla="*/ 1437870 h 1466006"/>
                  <a:gd name="connsiteX11" fmla="*/ 1744394 w 3293902"/>
                  <a:gd name="connsiteY11" fmla="*/ 1451938 h 1466006"/>
                  <a:gd name="connsiteX12" fmla="*/ 1659988 w 3293902"/>
                  <a:gd name="connsiteY12" fmla="*/ 1466006 h 1466006"/>
                  <a:gd name="connsiteX13" fmla="*/ 872197 w 3293902"/>
                  <a:gd name="connsiteY13" fmla="*/ 1451938 h 1466006"/>
                  <a:gd name="connsiteX14" fmla="*/ 829994 w 3293902"/>
                  <a:gd name="connsiteY14" fmla="*/ 1437870 h 1466006"/>
                  <a:gd name="connsiteX15" fmla="*/ 0 w 3293902"/>
                  <a:gd name="connsiteY15" fmla="*/ 73304 h 1466006"/>
                  <a:gd name="connsiteX16" fmla="*/ 379828 w 3293902"/>
                  <a:gd name="connsiteY16" fmla="*/ 87372 h 1466006"/>
                  <a:gd name="connsiteX17" fmla="*/ 590843 w 3293902"/>
                  <a:gd name="connsiteY17" fmla="*/ 115507 h 1466006"/>
                  <a:gd name="connsiteX18" fmla="*/ 675249 w 3293902"/>
                  <a:gd name="connsiteY18" fmla="*/ 143643 h 1466006"/>
                  <a:gd name="connsiteX19" fmla="*/ 717452 w 3293902"/>
                  <a:gd name="connsiteY19" fmla="*/ 157710 h 1466006"/>
                  <a:gd name="connsiteX20" fmla="*/ 1055077 w 3293902"/>
                  <a:gd name="connsiteY20" fmla="*/ 185846 h 1466006"/>
                  <a:gd name="connsiteX21" fmla="*/ 1139483 w 3293902"/>
                  <a:gd name="connsiteY21" fmla="*/ 213981 h 1466006"/>
                  <a:gd name="connsiteX22" fmla="*/ 1181686 w 3293902"/>
                  <a:gd name="connsiteY22" fmla="*/ 228049 h 1466006"/>
                  <a:gd name="connsiteX23" fmla="*/ 1237957 w 3293902"/>
                  <a:gd name="connsiteY23" fmla="*/ 242117 h 1466006"/>
                  <a:gd name="connsiteX24" fmla="*/ 1322363 w 3293902"/>
                  <a:gd name="connsiteY24" fmla="*/ 270252 h 1466006"/>
                  <a:gd name="connsiteX25" fmla="*/ 1364566 w 3293902"/>
                  <a:gd name="connsiteY25" fmla="*/ 284320 h 1466006"/>
                  <a:gd name="connsiteX26" fmla="*/ 1477108 w 3293902"/>
                  <a:gd name="connsiteY26" fmla="*/ 340590 h 1466006"/>
                  <a:gd name="connsiteX27" fmla="*/ 1519311 w 3293902"/>
                  <a:gd name="connsiteY27" fmla="*/ 354658 h 1466006"/>
                  <a:gd name="connsiteX28" fmla="*/ 1547446 w 3293902"/>
                  <a:gd name="connsiteY28" fmla="*/ 382794 h 1466006"/>
                  <a:gd name="connsiteX29" fmla="*/ 1631852 w 3293902"/>
                  <a:gd name="connsiteY29" fmla="*/ 410929 h 1466006"/>
                  <a:gd name="connsiteX30" fmla="*/ 1730326 w 3293902"/>
                  <a:gd name="connsiteY30" fmla="*/ 439064 h 1466006"/>
                  <a:gd name="connsiteX31" fmla="*/ 1997612 w 3293902"/>
                  <a:gd name="connsiteY31" fmla="*/ 424997 h 1466006"/>
                  <a:gd name="connsiteX32" fmla="*/ 2082018 w 3293902"/>
                  <a:gd name="connsiteY32" fmla="*/ 396861 h 1466006"/>
                  <a:gd name="connsiteX33" fmla="*/ 2124222 w 3293902"/>
                  <a:gd name="connsiteY33" fmla="*/ 382794 h 1466006"/>
                  <a:gd name="connsiteX34" fmla="*/ 2250831 w 3293902"/>
                  <a:gd name="connsiteY34" fmla="*/ 340590 h 1466006"/>
                  <a:gd name="connsiteX35" fmla="*/ 2293034 w 3293902"/>
                  <a:gd name="connsiteY35" fmla="*/ 326523 h 1466006"/>
                  <a:gd name="connsiteX36" fmla="*/ 2307102 w 3293902"/>
                  <a:gd name="connsiteY36" fmla="*/ 284320 h 1466006"/>
                  <a:gd name="connsiteX37" fmla="*/ 2419643 w 3293902"/>
                  <a:gd name="connsiteY37" fmla="*/ 228049 h 1466006"/>
                  <a:gd name="connsiteX38" fmla="*/ 2461846 w 3293902"/>
                  <a:gd name="connsiteY38" fmla="*/ 213981 h 1466006"/>
                  <a:gd name="connsiteX39" fmla="*/ 2504049 w 3293902"/>
                  <a:gd name="connsiteY39" fmla="*/ 199914 h 1466006"/>
                  <a:gd name="connsiteX40" fmla="*/ 2532185 w 3293902"/>
                  <a:gd name="connsiteY40" fmla="*/ 171778 h 1466006"/>
                  <a:gd name="connsiteX41" fmla="*/ 2700997 w 3293902"/>
                  <a:gd name="connsiteY41" fmla="*/ 143643 h 1466006"/>
                  <a:gd name="connsiteX42" fmla="*/ 2785403 w 3293902"/>
                  <a:gd name="connsiteY42" fmla="*/ 101440 h 1466006"/>
                  <a:gd name="connsiteX43" fmla="*/ 2912012 w 3293902"/>
                  <a:gd name="connsiteY43" fmla="*/ 59237 h 1466006"/>
                  <a:gd name="connsiteX44" fmla="*/ 2954215 w 3293902"/>
                  <a:gd name="connsiteY44" fmla="*/ 45169 h 1466006"/>
                  <a:gd name="connsiteX45" fmla="*/ 2996418 w 3293902"/>
                  <a:gd name="connsiteY45" fmla="*/ 31101 h 1466006"/>
                  <a:gd name="connsiteX46" fmla="*/ 3179298 w 3293902"/>
                  <a:gd name="connsiteY46" fmla="*/ 17034 h 1466006"/>
                  <a:gd name="connsiteX47" fmla="*/ 3249637 w 3293902"/>
                  <a:gd name="connsiteY47" fmla="*/ 2966 h 1466006"/>
                  <a:gd name="connsiteX0" fmla="*/ 2869809 w 2914074"/>
                  <a:gd name="connsiteY0" fmla="*/ 2966 h 1466006"/>
                  <a:gd name="connsiteX1" fmla="*/ 2869809 w 2914074"/>
                  <a:gd name="connsiteY1" fmla="*/ 2966 h 1466006"/>
                  <a:gd name="connsiteX2" fmla="*/ 2855741 w 2914074"/>
                  <a:gd name="connsiteY2" fmla="*/ 171778 h 1466006"/>
                  <a:gd name="connsiteX3" fmla="*/ 2883877 w 2914074"/>
                  <a:gd name="connsiteY3" fmla="*/ 917366 h 1466006"/>
                  <a:gd name="connsiteX4" fmla="*/ 2869809 w 2914074"/>
                  <a:gd name="connsiteY4" fmla="*/ 1156517 h 1466006"/>
                  <a:gd name="connsiteX5" fmla="*/ 2883877 w 2914074"/>
                  <a:gd name="connsiteY5" fmla="*/ 1269058 h 1466006"/>
                  <a:gd name="connsiteX6" fmla="*/ 2897944 w 2914074"/>
                  <a:gd name="connsiteY6" fmla="*/ 1395667 h 1466006"/>
                  <a:gd name="connsiteX7" fmla="*/ 2377440 w 2914074"/>
                  <a:gd name="connsiteY7" fmla="*/ 1395667 h 1466006"/>
                  <a:gd name="connsiteX8" fmla="*/ 2011680 w 2914074"/>
                  <a:gd name="connsiteY8" fmla="*/ 1409735 h 1466006"/>
                  <a:gd name="connsiteX9" fmla="*/ 1730326 w 2914074"/>
                  <a:gd name="connsiteY9" fmla="*/ 1423803 h 1466006"/>
                  <a:gd name="connsiteX10" fmla="*/ 1406769 w 2914074"/>
                  <a:gd name="connsiteY10" fmla="*/ 1437870 h 1466006"/>
                  <a:gd name="connsiteX11" fmla="*/ 1364566 w 2914074"/>
                  <a:gd name="connsiteY11" fmla="*/ 1451938 h 1466006"/>
                  <a:gd name="connsiteX12" fmla="*/ 1280160 w 2914074"/>
                  <a:gd name="connsiteY12" fmla="*/ 1466006 h 1466006"/>
                  <a:gd name="connsiteX13" fmla="*/ 492369 w 2914074"/>
                  <a:gd name="connsiteY13" fmla="*/ 1451938 h 1466006"/>
                  <a:gd name="connsiteX14" fmla="*/ 450166 w 2914074"/>
                  <a:gd name="connsiteY14" fmla="*/ 1437870 h 1466006"/>
                  <a:gd name="connsiteX15" fmla="*/ 0 w 2914074"/>
                  <a:gd name="connsiteY15" fmla="*/ 87372 h 1466006"/>
                  <a:gd name="connsiteX16" fmla="*/ 211015 w 2914074"/>
                  <a:gd name="connsiteY16" fmla="*/ 115507 h 1466006"/>
                  <a:gd name="connsiteX17" fmla="*/ 295421 w 2914074"/>
                  <a:gd name="connsiteY17" fmla="*/ 143643 h 1466006"/>
                  <a:gd name="connsiteX18" fmla="*/ 337624 w 2914074"/>
                  <a:gd name="connsiteY18" fmla="*/ 157710 h 1466006"/>
                  <a:gd name="connsiteX19" fmla="*/ 675249 w 2914074"/>
                  <a:gd name="connsiteY19" fmla="*/ 185846 h 1466006"/>
                  <a:gd name="connsiteX20" fmla="*/ 759655 w 2914074"/>
                  <a:gd name="connsiteY20" fmla="*/ 213981 h 1466006"/>
                  <a:gd name="connsiteX21" fmla="*/ 801858 w 2914074"/>
                  <a:gd name="connsiteY21" fmla="*/ 228049 h 1466006"/>
                  <a:gd name="connsiteX22" fmla="*/ 858129 w 2914074"/>
                  <a:gd name="connsiteY22" fmla="*/ 242117 h 1466006"/>
                  <a:gd name="connsiteX23" fmla="*/ 942535 w 2914074"/>
                  <a:gd name="connsiteY23" fmla="*/ 270252 h 1466006"/>
                  <a:gd name="connsiteX24" fmla="*/ 984738 w 2914074"/>
                  <a:gd name="connsiteY24" fmla="*/ 284320 h 1466006"/>
                  <a:gd name="connsiteX25" fmla="*/ 1097280 w 2914074"/>
                  <a:gd name="connsiteY25" fmla="*/ 340590 h 1466006"/>
                  <a:gd name="connsiteX26" fmla="*/ 1139483 w 2914074"/>
                  <a:gd name="connsiteY26" fmla="*/ 354658 h 1466006"/>
                  <a:gd name="connsiteX27" fmla="*/ 1167618 w 2914074"/>
                  <a:gd name="connsiteY27" fmla="*/ 382794 h 1466006"/>
                  <a:gd name="connsiteX28" fmla="*/ 1252024 w 2914074"/>
                  <a:gd name="connsiteY28" fmla="*/ 410929 h 1466006"/>
                  <a:gd name="connsiteX29" fmla="*/ 1350498 w 2914074"/>
                  <a:gd name="connsiteY29" fmla="*/ 439064 h 1466006"/>
                  <a:gd name="connsiteX30" fmla="*/ 1617784 w 2914074"/>
                  <a:gd name="connsiteY30" fmla="*/ 424997 h 1466006"/>
                  <a:gd name="connsiteX31" fmla="*/ 1702190 w 2914074"/>
                  <a:gd name="connsiteY31" fmla="*/ 396861 h 1466006"/>
                  <a:gd name="connsiteX32" fmla="*/ 1744394 w 2914074"/>
                  <a:gd name="connsiteY32" fmla="*/ 382794 h 1466006"/>
                  <a:gd name="connsiteX33" fmla="*/ 1871003 w 2914074"/>
                  <a:gd name="connsiteY33" fmla="*/ 340590 h 1466006"/>
                  <a:gd name="connsiteX34" fmla="*/ 1913206 w 2914074"/>
                  <a:gd name="connsiteY34" fmla="*/ 326523 h 1466006"/>
                  <a:gd name="connsiteX35" fmla="*/ 1927274 w 2914074"/>
                  <a:gd name="connsiteY35" fmla="*/ 284320 h 1466006"/>
                  <a:gd name="connsiteX36" fmla="*/ 2039815 w 2914074"/>
                  <a:gd name="connsiteY36" fmla="*/ 228049 h 1466006"/>
                  <a:gd name="connsiteX37" fmla="*/ 2082018 w 2914074"/>
                  <a:gd name="connsiteY37" fmla="*/ 213981 h 1466006"/>
                  <a:gd name="connsiteX38" fmla="*/ 2124221 w 2914074"/>
                  <a:gd name="connsiteY38" fmla="*/ 199914 h 1466006"/>
                  <a:gd name="connsiteX39" fmla="*/ 2152357 w 2914074"/>
                  <a:gd name="connsiteY39" fmla="*/ 171778 h 1466006"/>
                  <a:gd name="connsiteX40" fmla="*/ 2321169 w 2914074"/>
                  <a:gd name="connsiteY40" fmla="*/ 143643 h 1466006"/>
                  <a:gd name="connsiteX41" fmla="*/ 2405575 w 2914074"/>
                  <a:gd name="connsiteY41" fmla="*/ 101440 h 1466006"/>
                  <a:gd name="connsiteX42" fmla="*/ 2532184 w 2914074"/>
                  <a:gd name="connsiteY42" fmla="*/ 59237 h 1466006"/>
                  <a:gd name="connsiteX43" fmla="*/ 2574387 w 2914074"/>
                  <a:gd name="connsiteY43" fmla="*/ 45169 h 1466006"/>
                  <a:gd name="connsiteX44" fmla="*/ 2616590 w 2914074"/>
                  <a:gd name="connsiteY44" fmla="*/ 31101 h 1466006"/>
                  <a:gd name="connsiteX45" fmla="*/ 2799470 w 2914074"/>
                  <a:gd name="connsiteY45" fmla="*/ 17034 h 1466006"/>
                  <a:gd name="connsiteX46" fmla="*/ 2869809 w 2914074"/>
                  <a:gd name="connsiteY46" fmla="*/ 2966 h 1466006"/>
                  <a:gd name="connsiteX0" fmla="*/ 2955662 w 2999927"/>
                  <a:gd name="connsiteY0" fmla="*/ 2966 h 1466006"/>
                  <a:gd name="connsiteX1" fmla="*/ 2955662 w 2999927"/>
                  <a:gd name="connsiteY1" fmla="*/ 2966 h 1466006"/>
                  <a:gd name="connsiteX2" fmla="*/ 2941594 w 2999927"/>
                  <a:gd name="connsiteY2" fmla="*/ 171778 h 1466006"/>
                  <a:gd name="connsiteX3" fmla="*/ 2969730 w 2999927"/>
                  <a:gd name="connsiteY3" fmla="*/ 917366 h 1466006"/>
                  <a:gd name="connsiteX4" fmla="*/ 2955662 w 2999927"/>
                  <a:gd name="connsiteY4" fmla="*/ 1156517 h 1466006"/>
                  <a:gd name="connsiteX5" fmla="*/ 2969730 w 2999927"/>
                  <a:gd name="connsiteY5" fmla="*/ 1269058 h 1466006"/>
                  <a:gd name="connsiteX6" fmla="*/ 2983797 w 2999927"/>
                  <a:gd name="connsiteY6" fmla="*/ 1395667 h 1466006"/>
                  <a:gd name="connsiteX7" fmla="*/ 2463293 w 2999927"/>
                  <a:gd name="connsiteY7" fmla="*/ 1395667 h 1466006"/>
                  <a:gd name="connsiteX8" fmla="*/ 2097533 w 2999927"/>
                  <a:gd name="connsiteY8" fmla="*/ 1409735 h 1466006"/>
                  <a:gd name="connsiteX9" fmla="*/ 1816179 w 2999927"/>
                  <a:gd name="connsiteY9" fmla="*/ 1423803 h 1466006"/>
                  <a:gd name="connsiteX10" fmla="*/ 1492622 w 2999927"/>
                  <a:gd name="connsiteY10" fmla="*/ 1437870 h 1466006"/>
                  <a:gd name="connsiteX11" fmla="*/ 1450419 w 2999927"/>
                  <a:gd name="connsiteY11" fmla="*/ 1451938 h 1466006"/>
                  <a:gd name="connsiteX12" fmla="*/ 1366013 w 2999927"/>
                  <a:gd name="connsiteY12" fmla="*/ 1466006 h 1466006"/>
                  <a:gd name="connsiteX13" fmla="*/ 578222 w 2999927"/>
                  <a:gd name="connsiteY13" fmla="*/ 1451938 h 1466006"/>
                  <a:gd name="connsiteX14" fmla="*/ 82061 w 2999927"/>
                  <a:gd name="connsiteY14" fmla="*/ 1454388 h 1466006"/>
                  <a:gd name="connsiteX15" fmla="*/ 85853 w 2999927"/>
                  <a:gd name="connsiteY15" fmla="*/ 87372 h 1466006"/>
                  <a:gd name="connsiteX16" fmla="*/ 296868 w 2999927"/>
                  <a:gd name="connsiteY16" fmla="*/ 115507 h 1466006"/>
                  <a:gd name="connsiteX17" fmla="*/ 381274 w 2999927"/>
                  <a:gd name="connsiteY17" fmla="*/ 143643 h 1466006"/>
                  <a:gd name="connsiteX18" fmla="*/ 423477 w 2999927"/>
                  <a:gd name="connsiteY18" fmla="*/ 157710 h 1466006"/>
                  <a:gd name="connsiteX19" fmla="*/ 761102 w 2999927"/>
                  <a:gd name="connsiteY19" fmla="*/ 185846 h 1466006"/>
                  <a:gd name="connsiteX20" fmla="*/ 845508 w 2999927"/>
                  <a:gd name="connsiteY20" fmla="*/ 213981 h 1466006"/>
                  <a:gd name="connsiteX21" fmla="*/ 887711 w 2999927"/>
                  <a:gd name="connsiteY21" fmla="*/ 228049 h 1466006"/>
                  <a:gd name="connsiteX22" fmla="*/ 943982 w 2999927"/>
                  <a:gd name="connsiteY22" fmla="*/ 242117 h 1466006"/>
                  <a:gd name="connsiteX23" fmla="*/ 1028388 w 2999927"/>
                  <a:gd name="connsiteY23" fmla="*/ 270252 h 1466006"/>
                  <a:gd name="connsiteX24" fmla="*/ 1070591 w 2999927"/>
                  <a:gd name="connsiteY24" fmla="*/ 284320 h 1466006"/>
                  <a:gd name="connsiteX25" fmla="*/ 1183133 w 2999927"/>
                  <a:gd name="connsiteY25" fmla="*/ 340590 h 1466006"/>
                  <a:gd name="connsiteX26" fmla="*/ 1225336 w 2999927"/>
                  <a:gd name="connsiteY26" fmla="*/ 354658 h 1466006"/>
                  <a:gd name="connsiteX27" fmla="*/ 1253471 w 2999927"/>
                  <a:gd name="connsiteY27" fmla="*/ 382794 h 1466006"/>
                  <a:gd name="connsiteX28" fmla="*/ 1337877 w 2999927"/>
                  <a:gd name="connsiteY28" fmla="*/ 410929 h 1466006"/>
                  <a:gd name="connsiteX29" fmla="*/ 1436351 w 2999927"/>
                  <a:gd name="connsiteY29" fmla="*/ 439064 h 1466006"/>
                  <a:gd name="connsiteX30" fmla="*/ 1703637 w 2999927"/>
                  <a:gd name="connsiteY30" fmla="*/ 424997 h 1466006"/>
                  <a:gd name="connsiteX31" fmla="*/ 1788043 w 2999927"/>
                  <a:gd name="connsiteY31" fmla="*/ 396861 h 1466006"/>
                  <a:gd name="connsiteX32" fmla="*/ 1830247 w 2999927"/>
                  <a:gd name="connsiteY32" fmla="*/ 382794 h 1466006"/>
                  <a:gd name="connsiteX33" fmla="*/ 1956856 w 2999927"/>
                  <a:gd name="connsiteY33" fmla="*/ 340590 h 1466006"/>
                  <a:gd name="connsiteX34" fmla="*/ 1999059 w 2999927"/>
                  <a:gd name="connsiteY34" fmla="*/ 326523 h 1466006"/>
                  <a:gd name="connsiteX35" fmla="*/ 2013127 w 2999927"/>
                  <a:gd name="connsiteY35" fmla="*/ 284320 h 1466006"/>
                  <a:gd name="connsiteX36" fmla="*/ 2125668 w 2999927"/>
                  <a:gd name="connsiteY36" fmla="*/ 228049 h 1466006"/>
                  <a:gd name="connsiteX37" fmla="*/ 2167871 w 2999927"/>
                  <a:gd name="connsiteY37" fmla="*/ 213981 h 1466006"/>
                  <a:gd name="connsiteX38" fmla="*/ 2210074 w 2999927"/>
                  <a:gd name="connsiteY38" fmla="*/ 199914 h 1466006"/>
                  <a:gd name="connsiteX39" fmla="*/ 2238210 w 2999927"/>
                  <a:gd name="connsiteY39" fmla="*/ 171778 h 1466006"/>
                  <a:gd name="connsiteX40" fmla="*/ 2407022 w 2999927"/>
                  <a:gd name="connsiteY40" fmla="*/ 143643 h 1466006"/>
                  <a:gd name="connsiteX41" fmla="*/ 2491428 w 2999927"/>
                  <a:gd name="connsiteY41" fmla="*/ 101440 h 1466006"/>
                  <a:gd name="connsiteX42" fmla="*/ 2618037 w 2999927"/>
                  <a:gd name="connsiteY42" fmla="*/ 59237 h 1466006"/>
                  <a:gd name="connsiteX43" fmla="*/ 2660240 w 2999927"/>
                  <a:gd name="connsiteY43" fmla="*/ 45169 h 1466006"/>
                  <a:gd name="connsiteX44" fmla="*/ 2702443 w 2999927"/>
                  <a:gd name="connsiteY44" fmla="*/ 31101 h 1466006"/>
                  <a:gd name="connsiteX45" fmla="*/ 2885323 w 2999927"/>
                  <a:gd name="connsiteY45" fmla="*/ 17034 h 1466006"/>
                  <a:gd name="connsiteX46" fmla="*/ 2955662 w 2999927"/>
                  <a:gd name="connsiteY46" fmla="*/ 2966 h 1466006"/>
                  <a:gd name="connsiteX0" fmla="*/ 2869809 w 2914074"/>
                  <a:gd name="connsiteY0" fmla="*/ 2966 h 1466006"/>
                  <a:gd name="connsiteX1" fmla="*/ 2869809 w 2914074"/>
                  <a:gd name="connsiteY1" fmla="*/ 2966 h 1466006"/>
                  <a:gd name="connsiteX2" fmla="*/ 2855741 w 2914074"/>
                  <a:gd name="connsiteY2" fmla="*/ 171778 h 1466006"/>
                  <a:gd name="connsiteX3" fmla="*/ 2883877 w 2914074"/>
                  <a:gd name="connsiteY3" fmla="*/ 917366 h 1466006"/>
                  <a:gd name="connsiteX4" fmla="*/ 2869809 w 2914074"/>
                  <a:gd name="connsiteY4" fmla="*/ 1156517 h 1466006"/>
                  <a:gd name="connsiteX5" fmla="*/ 2883877 w 2914074"/>
                  <a:gd name="connsiteY5" fmla="*/ 1269058 h 1466006"/>
                  <a:gd name="connsiteX6" fmla="*/ 2897944 w 2914074"/>
                  <a:gd name="connsiteY6" fmla="*/ 1395667 h 1466006"/>
                  <a:gd name="connsiteX7" fmla="*/ 2377440 w 2914074"/>
                  <a:gd name="connsiteY7" fmla="*/ 1395667 h 1466006"/>
                  <a:gd name="connsiteX8" fmla="*/ 2011680 w 2914074"/>
                  <a:gd name="connsiteY8" fmla="*/ 1409735 h 1466006"/>
                  <a:gd name="connsiteX9" fmla="*/ 1730326 w 2914074"/>
                  <a:gd name="connsiteY9" fmla="*/ 1423803 h 1466006"/>
                  <a:gd name="connsiteX10" fmla="*/ 1406769 w 2914074"/>
                  <a:gd name="connsiteY10" fmla="*/ 1437870 h 1466006"/>
                  <a:gd name="connsiteX11" fmla="*/ 1364566 w 2914074"/>
                  <a:gd name="connsiteY11" fmla="*/ 1451938 h 1466006"/>
                  <a:gd name="connsiteX12" fmla="*/ 1280160 w 2914074"/>
                  <a:gd name="connsiteY12" fmla="*/ 1466006 h 1466006"/>
                  <a:gd name="connsiteX13" fmla="*/ 492369 w 2914074"/>
                  <a:gd name="connsiteY13" fmla="*/ 1451938 h 1466006"/>
                  <a:gd name="connsiteX14" fmla="*/ 0 w 2914074"/>
                  <a:gd name="connsiteY14" fmla="*/ 87372 h 1466006"/>
                  <a:gd name="connsiteX15" fmla="*/ 211015 w 2914074"/>
                  <a:gd name="connsiteY15" fmla="*/ 115507 h 1466006"/>
                  <a:gd name="connsiteX16" fmla="*/ 295421 w 2914074"/>
                  <a:gd name="connsiteY16" fmla="*/ 143643 h 1466006"/>
                  <a:gd name="connsiteX17" fmla="*/ 337624 w 2914074"/>
                  <a:gd name="connsiteY17" fmla="*/ 157710 h 1466006"/>
                  <a:gd name="connsiteX18" fmla="*/ 675249 w 2914074"/>
                  <a:gd name="connsiteY18" fmla="*/ 185846 h 1466006"/>
                  <a:gd name="connsiteX19" fmla="*/ 759655 w 2914074"/>
                  <a:gd name="connsiteY19" fmla="*/ 213981 h 1466006"/>
                  <a:gd name="connsiteX20" fmla="*/ 801858 w 2914074"/>
                  <a:gd name="connsiteY20" fmla="*/ 228049 h 1466006"/>
                  <a:gd name="connsiteX21" fmla="*/ 858129 w 2914074"/>
                  <a:gd name="connsiteY21" fmla="*/ 242117 h 1466006"/>
                  <a:gd name="connsiteX22" fmla="*/ 942535 w 2914074"/>
                  <a:gd name="connsiteY22" fmla="*/ 270252 h 1466006"/>
                  <a:gd name="connsiteX23" fmla="*/ 984738 w 2914074"/>
                  <a:gd name="connsiteY23" fmla="*/ 284320 h 1466006"/>
                  <a:gd name="connsiteX24" fmla="*/ 1097280 w 2914074"/>
                  <a:gd name="connsiteY24" fmla="*/ 340590 h 1466006"/>
                  <a:gd name="connsiteX25" fmla="*/ 1139483 w 2914074"/>
                  <a:gd name="connsiteY25" fmla="*/ 354658 h 1466006"/>
                  <a:gd name="connsiteX26" fmla="*/ 1167618 w 2914074"/>
                  <a:gd name="connsiteY26" fmla="*/ 382794 h 1466006"/>
                  <a:gd name="connsiteX27" fmla="*/ 1252024 w 2914074"/>
                  <a:gd name="connsiteY27" fmla="*/ 410929 h 1466006"/>
                  <a:gd name="connsiteX28" fmla="*/ 1350498 w 2914074"/>
                  <a:gd name="connsiteY28" fmla="*/ 439064 h 1466006"/>
                  <a:gd name="connsiteX29" fmla="*/ 1617784 w 2914074"/>
                  <a:gd name="connsiteY29" fmla="*/ 424997 h 1466006"/>
                  <a:gd name="connsiteX30" fmla="*/ 1702190 w 2914074"/>
                  <a:gd name="connsiteY30" fmla="*/ 396861 h 1466006"/>
                  <a:gd name="connsiteX31" fmla="*/ 1744394 w 2914074"/>
                  <a:gd name="connsiteY31" fmla="*/ 382794 h 1466006"/>
                  <a:gd name="connsiteX32" fmla="*/ 1871003 w 2914074"/>
                  <a:gd name="connsiteY32" fmla="*/ 340590 h 1466006"/>
                  <a:gd name="connsiteX33" fmla="*/ 1913206 w 2914074"/>
                  <a:gd name="connsiteY33" fmla="*/ 326523 h 1466006"/>
                  <a:gd name="connsiteX34" fmla="*/ 1927274 w 2914074"/>
                  <a:gd name="connsiteY34" fmla="*/ 284320 h 1466006"/>
                  <a:gd name="connsiteX35" fmla="*/ 2039815 w 2914074"/>
                  <a:gd name="connsiteY35" fmla="*/ 228049 h 1466006"/>
                  <a:gd name="connsiteX36" fmla="*/ 2082018 w 2914074"/>
                  <a:gd name="connsiteY36" fmla="*/ 213981 h 1466006"/>
                  <a:gd name="connsiteX37" fmla="*/ 2124221 w 2914074"/>
                  <a:gd name="connsiteY37" fmla="*/ 199914 h 1466006"/>
                  <a:gd name="connsiteX38" fmla="*/ 2152357 w 2914074"/>
                  <a:gd name="connsiteY38" fmla="*/ 171778 h 1466006"/>
                  <a:gd name="connsiteX39" fmla="*/ 2321169 w 2914074"/>
                  <a:gd name="connsiteY39" fmla="*/ 143643 h 1466006"/>
                  <a:gd name="connsiteX40" fmla="*/ 2405575 w 2914074"/>
                  <a:gd name="connsiteY40" fmla="*/ 101440 h 1466006"/>
                  <a:gd name="connsiteX41" fmla="*/ 2532184 w 2914074"/>
                  <a:gd name="connsiteY41" fmla="*/ 59237 h 1466006"/>
                  <a:gd name="connsiteX42" fmla="*/ 2574387 w 2914074"/>
                  <a:gd name="connsiteY42" fmla="*/ 45169 h 1466006"/>
                  <a:gd name="connsiteX43" fmla="*/ 2616590 w 2914074"/>
                  <a:gd name="connsiteY43" fmla="*/ 31101 h 1466006"/>
                  <a:gd name="connsiteX44" fmla="*/ 2799470 w 2914074"/>
                  <a:gd name="connsiteY44" fmla="*/ 17034 h 1466006"/>
                  <a:gd name="connsiteX45" fmla="*/ 2869809 w 2914074"/>
                  <a:gd name="connsiteY45" fmla="*/ 2966 h 1466006"/>
                  <a:gd name="connsiteX0" fmla="*/ 2658794 w 2703059"/>
                  <a:gd name="connsiteY0" fmla="*/ 2966 h 1466006"/>
                  <a:gd name="connsiteX1" fmla="*/ 2658794 w 2703059"/>
                  <a:gd name="connsiteY1" fmla="*/ 2966 h 1466006"/>
                  <a:gd name="connsiteX2" fmla="*/ 2644726 w 2703059"/>
                  <a:gd name="connsiteY2" fmla="*/ 171778 h 1466006"/>
                  <a:gd name="connsiteX3" fmla="*/ 2672862 w 2703059"/>
                  <a:gd name="connsiteY3" fmla="*/ 917366 h 1466006"/>
                  <a:gd name="connsiteX4" fmla="*/ 2658794 w 2703059"/>
                  <a:gd name="connsiteY4" fmla="*/ 1156517 h 1466006"/>
                  <a:gd name="connsiteX5" fmla="*/ 2672862 w 2703059"/>
                  <a:gd name="connsiteY5" fmla="*/ 1269058 h 1466006"/>
                  <a:gd name="connsiteX6" fmla="*/ 2686929 w 2703059"/>
                  <a:gd name="connsiteY6" fmla="*/ 1395667 h 1466006"/>
                  <a:gd name="connsiteX7" fmla="*/ 2166425 w 2703059"/>
                  <a:gd name="connsiteY7" fmla="*/ 1395667 h 1466006"/>
                  <a:gd name="connsiteX8" fmla="*/ 1800665 w 2703059"/>
                  <a:gd name="connsiteY8" fmla="*/ 1409735 h 1466006"/>
                  <a:gd name="connsiteX9" fmla="*/ 1519311 w 2703059"/>
                  <a:gd name="connsiteY9" fmla="*/ 1423803 h 1466006"/>
                  <a:gd name="connsiteX10" fmla="*/ 1195754 w 2703059"/>
                  <a:gd name="connsiteY10" fmla="*/ 1437870 h 1466006"/>
                  <a:gd name="connsiteX11" fmla="*/ 1153551 w 2703059"/>
                  <a:gd name="connsiteY11" fmla="*/ 1451938 h 1466006"/>
                  <a:gd name="connsiteX12" fmla="*/ 1069145 w 2703059"/>
                  <a:gd name="connsiteY12" fmla="*/ 1466006 h 1466006"/>
                  <a:gd name="connsiteX13" fmla="*/ 281354 w 2703059"/>
                  <a:gd name="connsiteY13" fmla="*/ 1451938 h 1466006"/>
                  <a:gd name="connsiteX14" fmla="*/ 0 w 2703059"/>
                  <a:gd name="connsiteY14" fmla="*/ 115507 h 1466006"/>
                  <a:gd name="connsiteX15" fmla="*/ 84406 w 2703059"/>
                  <a:gd name="connsiteY15" fmla="*/ 143643 h 1466006"/>
                  <a:gd name="connsiteX16" fmla="*/ 126609 w 2703059"/>
                  <a:gd name="connsiteY16" fmla="*/ 157710 h 1466006"/>
                  <a:gd name="connsiteX17" fmla="*/ 464234 w 2703059"/>
                  <a:gd name="connsiteY17" fmla="*/ 185846 h 1466006"/>
                  <a:gd name="connsiteX18" fmla="*/ 548640 w 2703059"/>
                  <a:gd name="connsiteY18" fmla="*/ 213981 h 1466006"/>
                  <a:gd name="connsiteX19" fmla="*/ 590843 w 2703059"/>
                  <a:gd name="connsiteY19" fmla="*/ 228049 h 1466006"/>
                  <a:gd name="connsiteX20" fmla="*/ 647114 w 2703059"/>
                  <a:gd name="connsiteY20" fmla="*/ 242117 h 1466006"/>
                  <a:gd name="connsiteX21" fmla="*/ 731520 w 2703059"/>
                  <a:gd name="connsiteY21" fmla="*/ 270252 h 1466006"/>
                  <a:gd name="connsiteX22" fmla="*/ 773723 w 2703059"/>
                  <a:gd name="connsiteY22" fmla="*/ 284320 h 1466006"/>
                  <a:gd name="connsiteX23" fmla="*/ 886265 w 2703059"/>
                  <a:gd name="connsiteY23" fmla="*/ 340590 h 1466006"/>
                  <a:gd name="connsiteX24" fmla="*/ 928468 w 2703059"/>
                  <a:gd name="connsiteY24" fmla="*/ 354658 h 1466006"/>
                  <a:gd name="connsiteX25" fmla="*/ 956603 w 2703059"/>
                  <a:gd name="connsiteY25" fmla="*/ 382794 h 1466006"/>
                  <a:gd name="connsiteX26" fmla="*/ 1041009 w 2703059"/>
                  <a:gd name="connsiteY26" fmla="*/ 410929 h 1466006"/>
                  <a:gd name="connsiteX27" fmla="*/ 1139483 w 2703059"/>
                  <a:gd name="connsiteY27" fmla="*/ 439064 h 1466006"/>
                  <a:gd name="connsiteX28" fmla="*/ 1406769 w 2703059"/>
                  <a:gd name="connsiteY28" fmla="*/ 424997 h 1466006"/>
                  <a:gd name="connsiteX29" fmla="*/ 1491175 w 2703059"/>
                  <a:gd name="connsiteY29" fmla="*/ 396861 h 1466006"/>
                  <a:gd name="connsiteX30" fmla="*/ 1533379 w 2703059"/>
                  <a:gd name="connsiteY30" fmla="*/ 382794 h 1466006"/>
                  <a:gd name="connsiteX31" fmla="*/ 1659988 w 2703059"/>
                  <a:gd name="connsiteY31" fmla="*/ 340590 h 1466006"/>
                  <a:gd name="connsiteX32" fmla="*/ 1702191 w 2703059"/>
                  <a:gd name="connsiteY32" fmla="*/ 326523 h 1466006"/>
                  <a:gd name="connsiteX33" fmla="*/ 1716259 w 2703059"/>
                  <a:gd name="connsiteY33" fmla="*/ 284320 h 1466006"/>
                  <a:gd name="connsiteX34" fmla="*/ 1828800 w 2703059"/>
                  <a:gd name="connsiteY34" fmla="*/ 228049 h 1466006"/>
                  <a:gd name="connsiteX35" fmla="*/ 1871003 w 2703059"/>
                  <a:gd name="connsiteY35" fmla="*/ 213981 h 1466006"/>
                  <a:gd name="connsiteX36" fmla="*/ 1913206 w 2703059"/>
                  <a:gd name="connsiteY36" fmla="*/ 199914 h 1466006"/>
                  <a:gd name="connsiteX37" fmla="*/ 1941342 w 2703059"/>
                  <a:gd name="connsiteY37" fmla="*/ 171778 h 1466006"/>
                  <a:gd name="connsiteX38" fmla="*/ 2110154 w 2703059"/>
                  <a:gd name="connsiteY38" fmla="*/ 143643 h 1466006"/>
                  <a:gd name="connsiteX39" fmla="*/ 2194560 w 2703059"/>
                  <a:gd name="connsiteY39" fmla="*/ 101440 h 1466006"/>
                  <a:gd name="connsiteX40" fmla="*/ 2321169 w 2703059"/>
                  <a:gd name="connsiteY40" fmla="*/ 59237 h 1466006"/>
                  <a:gd name="connsiteX41" fmla="*/ 2363372 w 2703059"/>
                  <a:gd name="connsiteY41" fmla="*/ 45169 h 1466006"/>
                  <a:gd name="connsiteX42" fmla="*/ 2405575 w 2703059"/>
                  <a:gd name="connsiteY42" fmla="*/ 31101 h 1466006"/>
                  <a:gd name="connsiteX43" fmla="*/ 2588455 w 2703059"/>
                  <a:gd name="connsiteY43" fmla="*/ 17034 h 1466006"/>
                  <a:gd name="connsiteX44" fmla="*/ 2658794 w 2703059"/>
                  <a:gd name="connsiteY44" fmla="*/ 2966 h 1466006"/>
                  <a:gd name="connsiteX0" fmla="*/ 2574388 w 2618653"/>
                  <a:gd name="connsiteY0" fmla="*/ 2966 h 1466006"/>
                  <a:gd name="connsiteX1" fmla="*/ 2574388 w 2618653"/>
                  <a:gd name="connsiteY1" fmla="*/ 2966 h 1466006"/>
                  <a:gd name="connsiteX2" fmla="*/ 2560320 w 2618653"/>
                  <a:gd name="connsiteY2" fmla="*/ 171778 h 1466006"/>
                  <a:gd name="connsiteX3" fmla="*/ 2588456 w 2618653"/>
                  <a:gd name="connsiteY3" fmla="*/ 917366 h 1466006"/>
                  <a:gd name="connsiteX4" fmla="*/ 2574388 w 2618653"/>
                  <a:gd name="connsiteY4" fmla="*/ 1156517 h 1466006"/>
                  <a:gd name="connsiteX5" fmla="*/ 2588456 w 2618653"/>
                  <a:gd name="connsiteY5" fmla="*/ 1269058 h 1466006"/>
                  <a:gd name="connsiteX6" fmla="*/ 2602523 w 2618653"/>
                  <a:gd name="connsiteY6" fmla="*/ 1395667 h 1466006"/>
                  <a:gd name="connsiteX7" fmla="*/ 2082019 w 2618653"/>
                  <a:gd name="connsiteY7" fmla="*/ 1395667 h 1466006"/>
                  <a:gd name="connsiteX8" fmla="*/ 1716259 w 2618653"/>
                  <a:gd name="connsiteY8" fmla="*/ 1409735 h 1466006"/>
                  <a:gd name="connsiteX9" fmla="*/ 1434905 w 2618653"/>
                  <a:gd name="connsiteY9" fmla="*/ 1423803 h 1466006"/>
                  <a:gd name="connsiteX10" fmla="*/ 1111348 w 2618653"/>
                  <a:gd name="connsiteY10" fmla="*/ 1437870 h 1466006"/>
                  <a:gd name="connsiteX11" fmla="*/ 1069145 w 2618653"/>
                  <a:gd name="connsiteY11" fmla="*/ 1451938 h 1466006"/>
                  <a:gd name="connsiteX12" fmla="*/ 984739 w 2618653"/>
                  <a:gd name="connsiteY12" fmla="*/ 1466006 h 1466006"/>
                  <a:gd name="connsiteX13" fmla="*/ 196948 w 2618653"/>
                  <a:gd name="connsiteY13" fmla="*/ 1451938 h 1466006"/>
                  <a:gd name="connsiteX14" fmla="*/ 0 w 2618653"/>
                  <a:gd name="connsiteY14" fmla="*/ 143643 h 1466006"/>
                  <a:gd name="connsiteX15" fmla="*/ 42203 w 2618653"/>
                  <a:gd name="connsiteY15" fmla="*/ 157710 h 1466006"/>
                  <a:gd name="connsiteX16" fmla="*/ 379828 w 2618653"/>
                  <a:gd name="connsiteY16" fmla="*/ 185846 h 1466006"/>
                  <a:gd name="connsiteX17" fmla="*/ 464234 w 2618653"/>
                  <a:gd name="connsiteY17" fmla="*/ 213981 h 1466006"/>
                  <a:gd name="connsiteX18" fmla="*/ 506437 w 2618653"/>
                  <a:gd name="connsiteY18" fmla="*/ 228049 h 1466006"/>
                  <a:gd name="connsiteX19" fmla="*/ 562708 w 2618653"/>
                  <a:gd name="connsiteY19" fmla="*/ 242117 h 1466006"/>
                  <a:gd name="connsiteX20" fmla="*/ 647114 w 2618653"/>
                  <a:gd name="connsiteY20" fmla="*/ 270252 h 1466006"/>
                  <a:gd name="connsiteX21" fmla="*/ 689317 w 2618653"/>
                  <a:gd name="connsiteY21" fmla="*/ 284320 h 1466006"/>
                  <a:gd name="connsiteX22" fmla="*/ 801859 w 2618653"/>
                  <a:gd name="connsiteY22" fmla="*/ 340590 h 1466006"/>
                  <a:gd name="connsiteX23" fmla="*/ 844062 w 2618653"/>
                  <a:gd name="connsiteY23" fmla="*/ 354658 h 1466006"/>
                  <a:gd name="connsiteX24" fmla="*/ 872197 w 2618653"/>
                  <a:gd name="connsiteY24" fmla="*/ 382794 h 1466006"/>
                  <a:gd name="connsiteX25" fmla="*/ 956603 w 2618653"/>
                  <a:gd name="connsiteY25" fmla="*/ 410929 h 1466006"/>
                  <a:gd name="connsiteX26" fmla="*/ 1055077 w 2618653"/>
                  <a:gd name="connsiteY26" fmla="*/ 439064 h 1466006"/>
                  <a:gd name="connsiteX27" fmla="*/ 1322363 w 2618653"/>
                  <a:gd name="connsiteY27" fmla="*/ 424997 h 1466006"/>
                  <a:gd name="connsiteX28" fmla="*/ 1406769 w 2618653"/>
                  <a:gd name="connsiteY28" fmla="*/ 396861 h 1466006"/>
                  <a:gd name="connsiteX29" fmla="*/ 1448973 w 2618653"/>
                  <a:gd name="connsiteY29" fmla="*/ 382794 h 1466006"/>
                  <a:gd name="connsiteX30" fmla="*/ 1575582 w 2618653"/>
                  <a:gd name="connsiteY30" fmla="*/ 340590 h 1466006"/>
                  <a:gd name="connsiteX31" fmla="*/ 1617785 w 2618653"/>
                  <a:gd name="connsiteY31" fmla="*/ 326523 h 1466006"/>
                  <a:gd name="connsiteX32" fmla="*/ 1631853 w 2618653"/>
                  <a:gd name="connsiteY32" fmla="*/ 284320 h 1466006"/>
                  <a:gd name="connsiteX33" fmla="*/ 1744394 w 2618653"/>
                  <a:gd name="connsiteY33" fmla="*/ 228049 h 1466006"/>
                  <a:gd name="connsiteX34" fmla="*/ 1786597 w 2618653"/>
                  <a:gd name="connsiteY34" fmla="*/ 213981 h 1466006"/>
                  <a:gd name="connsiteX35" fmla="*/ 1828800 w 2618653"/>
                  <a:gd name="connsiteY35" fmla="*/ 199914 h 1466006"/>
                  <a:gd name="connsiteX36" fmla="*/ 1856936 w 2618653"/>
                  <a:gd name="connsiteY36" fmla="*/ 171778 h 1466006"/>
                  <a:gd name="connsiteX37" fmla="*/ 2025748 w 2618653"/>
                  <a:gd name="connsiteY37" fmla="*/ 143643 h 1466006"/>
                  <a:gd name="connsiteX38" fmla="*/ 2110154 w 2618653"/>
                  <a:gd name="connsiteY38" fmla="*/ 101440 h 1466006"/>
                  <a:gd name="connsiteX39" fmla="*/ 2236763 w 2618653"/>
                  <a:gd name="connsiteY39" fmla="*/ 59237 h 1466006"/>
                  <a:gd name="connsiteX40" fmla="*/ 2278966 w 2618653"/>
                  <a:gd name="connsiteY40" fmla="*/ 45169 h 1466006"/>
                  <a:gd name="connsiteX41" fmla="*/ 2321169 w 2618653"/>
                  <a:gd name="connsiteY41" fmla="*/ 31101 h 1466006"/>
                  <a:gd name="connsiteX42" fmla="*/ 2504049 w 2618653"/>
                  <a:gd name="connsiteY42" fmla="*/ 17034 h 1466006"/>
                  <a:gd name="connsiteX43" fmla="*/ 2574388 w 2618653"/>
                  <a:gd name="connsiteY43" fmla="*/ 2966 h 1466006"/>
                  <a:gd name="connsiteX0" fmla="*/ 2574388 w 2618653"/>
                  <a:gd name="connsiteY0" fmla="*/ 70337 h 1533377"/>
                  <a:gd name="connsiteX1" fmla="*/ 2574388 w 2618653"/>
                  <a:gd name="connsiteY1" fmla="*/ 70337 h 1533377"/>
                  <a:gd name="connsiteX2" fmla="*/ 2560320 w 2618653"/>
                  <a:gd name="connsiteY2" fmla="*/ 239149 h 1533377"/>
                  <a:gd name="connsiteX3" fmla="*/ 2588456 w 2618653"/>
                  <a:gd name="connsiteY3" fmla="*/ 984737 h 1533377"/>
                  <a:gd name="connsiteX4" fmla="*/ 2574388 w 2618653"/>
                  <a:gd name="connsiteY4" fmla="*/ 1223888 h 1533377"/>
                  <a:gd name="connsiteX5" fmla="*/ 2588456 w 2618653"/>
                  <a:gd name="connsiteY5" fmla="*/ 1336429 h 1533377"/>
                  <a:gd name="connsiteX6" fmla="*/ 2602523 w 2618653"/>
                  <a:gd name="connsiteY6" fmla="*/ 1463038 h 1533377"/>
                  <a:gd name="connsiteX7" fmla="*/ 2082019 w 2618653"/>
                  <a:gd name="connsiteY7" fmla="*/ 1463038 h 1533377"/>
                  <a:gd name="connsiteX8" fmla="*/ 1716259 w 2618653"/>
                  <a:gd name="connsiteY8" fmla="*/ 1477106 h 1533377"/>
                  <a:gd name="connsiteX9" fmla="*/ 1434905 w 2618653"/>
                  <a:gd name="connsiteY9" fmla="*/ 1491174 h 1533377"/>
                  <a:gd name="connsiteX10" fmla="*/ 1111348 w 2618653"/>
                  <a:gd name="connsiteY10" fmla="*/ 1505241 h 1533377"/>
                  <a:gd name="connsiteX11" fmla="*/ 1069145 w 2618653"/>
                  <a:gd name="connsiteY11" fmla="*/ 1519309 h 1533377"/>
                  <a:gd name="connsiteX12" fmla="*/ 984739 w 2618653"/>
                  <a:gd name="connsiteY12" fmla="*/ 1533377 h 1533377"/>
                  <a:gd name="connsiteX13" fmla="*/ 196948 w 2618653"/>
                  <a:gd name="connsiteY13" fmla="*/ 1519309 h 1533377"/>
                  <a:gd name="connsiteX14" fmla="*/ 0 w 2618653"/>
                  <a:gd name="connsiteY14" fmla="*/ 211014 h 1533377"/>
                  <a:gd name="connsiteX15" fmla="*/ 379828 w 2618653"/>
                  <a:gd name="connsiteY15" fmla="*/ 253217 h 1533377"/>
                  <a:gd name="connsiteX16" fmla="*/ 464234 w 2618653"/>
                  <a:gd name="connsiteY16" fmla="*/ 281352 h 1533377"/>
                  <a:gd name="connsiteX17" fmla="*/ 506437 w 2618653"/>
                  <a:gd name="connsiteY17" fmla="*/ 295420 h 1533377"/>
                  <a:gd name="connsiteX18" fmla="*/ 562708 w 2618653"/>
                  <a:gd name="connsiteY18" fmla="*/ 309488 h 1533377"/>
                  <a:gd name="connsiteX19" fmla="*/ 647114 w 2618653"/>
                  <a:gd name="connsiteY19" fmla="*/ 337623 h 1533377"/>
                  <a:gd name="connsiteX20" fmla="*/ 689317 w 2618653"/>
                  <a:gd name="connsiteY20" fmla="*/ 351691 h 1533377"/>
                  <a:gd name="connsiteX21" fmla="*/ 801859 w 2618653"/>
                  <a:gd name="connsiteY21" fmla="*/ 407961 h 1533377"/>
                  <a:gd name="connsiteX22" fmla="*/ 844062 w 2618653"/>
                  <a:gd name="connsiteY22" fmla="*/ 422029 h 1533377"/>
                  <a:gd name="connsiteX23" fmla="*/ 872197 w 2618653"/>
                  <a:gd name="connsiteY23" fmla="*/ 450165 h 1533377"/>
                  <a:gd name="connsiteX24" fmla="*/ 956603 w 2618653"/>
                  <a:gd name="connsiteY24" fmla="*/ 478300 h 1533377"/>
                  <a:gd name="connsiteX25" fmla="*/ 1055077 w 2618653"/>
                  <a:gd name="connsiteY25" fmla="*/ 506435 h 1533377"/>
                  <a:gd name="connsiteX26" fmla="*/ 1322363 w 2618653"/>
                  <a:gd name="connsiteY26" fmla="*/ 492368 h 1533377"/>
                  <a:gd name="connsiteX27" fmla="*/ 1406769 w 2618653"/>
                  <a:gd name="connsiteY27" fmla="*/ 464232 h 1533377"/>
                  <a:gd name="connsiteX28" fmla="*/ 1448973 w 2618653"/>
                  <a:gd name="connsiteY28" fmla="*/ 450165 h 1533377"/>
                  <a:gd name="connsiteX29" fmla="*/ 1575582 w 2618653"/>
                  <a:gd name="connsiteY29" fmla="*/ 407961 h 1533377"/>
                  <a:gd name="connsiteX30" fmla="*/ 1617785 w 2618653"/>
                  <a:gd name="connsiteY30" fmla="*/ 393894 h 1533377"/>
                  <a:gd name="connsiteX31" fmla="*/ 1631853 w 2618653"/>
                  <a:gd name="connsiteY31" fmla="*/ 351691 h 1533377"/>
                  <a:gd name="connsiteX32" fmla="*/ 1744394 w 2618653"/>
                  <a:gd name="connsiteY32" fmla="*/ 295420 h 1533377"/>
                  <a:gd name="connsiteX33" fmla="*/ 1786597 w 2618653"/>
                  <a:gd name="connsiteY33" fmla="*/ 281352 h 1533377"/>
                  <a:gd name="connsiteX34" fmla="*/ 1828800 w 2618653"/>
                  <a:gd name="connsiteY34" fmla="*/ 267285 h 1533377"/>
                  <a:gd name="connsiteX35" fmla="*/ 1856936 w 2618653"/>
                  <a:gd name="connsiteY35" fmla="*/ 239149 h 1533377"/>
                  <a:gd name="connsiteX36" fmla="*/ 2025748 w 2618653"/>
                  <a:gd name="connsiteY36" fmla="*/ 211014 h 1533377"/>
                  <a:gd name="connsiteX37" fmla="*/ 2110154 w 2618653"/>
                  <a:gd name="connsiteY37" fmla="*/ 168811 h 1533377"/>
                  <a:gd name="connsiteX38" fmla="*/ 2236763 w 2618653"/>
                  <a:gd name="connsiteY38" fmla="*/ 126608 h 1533377"/>
                  <a:gd name="connsiteX39" fmla="*/ 2278966 w 2618653"/>
                  <a:gd name="connsiteY39" fmla="*/ 112540 h 1533377"/>
                  <a:gd name="connsiteX40" fmla="*/ 2321169 w 2618653"/>
                  <a:gd name="connsiteY40" fmla="*/ 98472 h 1533377"/>
                  <a:gd name="connsiteX41" fmla="*/ 2504049 w 2618653"/>
                  <a:gd name="connsiteY41" fmla="*/ 84405 h 1533377"/>
                  <a:gd name="connsiteX42" fmla="*/ 2574388 w 2618653"/>
                  <a:gd name="connsiteY42" fmla="*/ 70337 h 1533377"/>
                  <a:gd name="connsiteX0" fmla="*/ 2478258 w 2522523"/>
                  <a:gd name="connsiteY0" fmla="*/ 2966 h 1466006"/>
                  <a:gd name="connsiteX1" fmla="*/ 2478258 w 2522523"/>
                  <a:gd name="connsiteY1" fmla="*/ 2966 h 1466006"/>
                  <a:gd name="connsiteX2" fmla="*/ 2464190 w 2522523"/>
                  <a:gd name="connsiteY2" fmla="*/ 171778 h 1466006"/>
                  <a:gd name="connsiteX3" fmla="*/ 2492326 w 2522523"/>
                  <a:gd name="connsiteY3" fmla="*/ 917366 h 1466006"/>
                  <a:gd name="connsiteX4" fmla="*/ 2478258 w 2522523"/>
                  <a:gd name="connsiteY4" fmla="*/ 1156517 h 1466006"/>
                  <a:gd name="connsiteX5" fmla="*/ 2492326 w 2522523"/>
                  <a:gd name="connsiteY5" fmla="*/ 1269058 h 1466006"/>
                  <a:gd name="connsiteX6" fmla="*/ 2506393 w 2522523"/>
                  <a:gd name="connsiteY6" fmla="*/ 1395667 h 1466006"/>
                  <a:gd name="connsiteX7" fmla="*/ 1985889 w 2522523"/>
                  <a:gd name="connsiteY7" fmla="*/ 1395667 h 1466006"/>
                  <a:gd name="connsiteX8" fmla="*/ 1620129 w 2522523"/>
                  <a:gd name="connsiteY8" fmla="*/ 1409735 h 1466006"/>
                  <a:gd name="connsiteX9" fmla="*/ 1338775 w 2522523"/>
                  <a:gd name="connsiteY9" fmla="*/ 1423803 h 1466006"/>
                  <a:gd name="connsiteX10" fmla="*/ 1015218 w 2522523"/>
                  <a:gd name="connsiteY10" fmla="*/ 1437870 h 1466006"/>
                  <a:gd name="connsiteX11" fmla="*/ 973015 w 2522523"/>
                  <a:gd name="connsiteY11" fmla="*/ 1451938 h 1466006"/>
                  <a:gd name="connsiteX12" fmla="*/ 888609 w 2522523"/>
                  <a:gd name="connsiteY12" fmla="*/ 1466006 h 1466006"/>
                  <a:gd name="connsiteX13" fmla="*/ 100818 w 2522523"/>
                  <a:gd name="connsiteY13" fmla="*/ 1451938 h 1466006"/>
                  <a:gd name="connsiteX14" fmla="*/ 283698 w 2522523"/>
                  <a:gd name="connsiteY14" fmla="*/ 185846 h 1466006"/>
                  <a:gd name="connsiteX15" fmla="*/ 368104 w 2522523"/>
                  <a:gd name="connsiteY15" fmla="*/ 213981 h 1466006"/>
                  <a:gd name="connsiteX16" fmla="*/ 410307 w 2522523"/>
                  <a:gd name="connsiteY16" fmla="*/ 228049 h 1466006"/>
                  <a:gd name="connsiteX17" fmla="*/ 466578 w 2522523"/>
                  <a:gd name="connsiteY17" fmla="*/ 242117 h 1466006"/>
                  <a:gd name="connsiteX18" fmla="*/ 550984 w 2522523"/>
                  <a:gd name="connsiteY18" fmla="*/ 270252 h 1466006"/>
                  <a:gd name="connsiteX19" fmla="*/ 593187 w 2522523"/>
                  <a:gd name="connsiteY19" fmla="*/ 284320 h 1466006"/>
                  <a:gd name="connsiteX20" fmla="*/ 705729 w 2522523"/>
                  <a:gd name="connsiteY20" fmla="*/ 340590 h 1466006"/>
                  <a:gd name="connsiteX21" fmla="*/ 747932 w 2522523"/>
                  <a:gd name="connsiteY21" fmla="*/ 354658 h 1466006"/>
                  <a:gd name="connsiteX22" fmla="*/ 776067 w 2522523"/>
                  <a:gd name="connsiteY22" fmla="*/ 382794 h 1466006"/>
                  <a:gd name="connsiteX23" fmla="*/ 860473 w 2522523"/>
                  <a:gd name="connsiteY23" fmla="*/ 410929 h 1466006"/>
                  <a:gd name="connsiteX24" fmla="*/ 958947 w 2522523"/>
                  <a:gd name="connsiteY24" fmla="*/ 439064 h 1466006"/>
                  <a:gd name="connsiteX25" fmla="*/ 1226233 w 2522523"/>
                  <a:gd name="connsiteY25" fmla="*/ 424997 h 1466006"/>
                  <a:gd name="connsiteX26" fmla="*/ 1310639 w 2522523"/>
                  <a:gd name="connsiteY26" fmla="*/ 396861 h 1466006"/>
                  <a:gd name="connsiteX27" fmla="*/ 1352843 w 2522523"/>
                  <a:gd name="connsiteY27" fmla="*/ 382794 h 1466006"/>
                  <a:gd name="connsiteX28" fmla="*/ 1479452 w 2522523"/>
                  <a:gd name="connsiteY28" fmla="*/ 340590 h 1466006"/>
                  <a:gd name="connsiteX29" fmla="*/ 1521655 w 2522523"/>
                  <a:gd name="connsiteY29" fmla="*/ 326523 h 1466006"/>
                  <a:gd name="connsiteX30" fmla="*/ 1535723 w 2522523"/>
                  <a:gd name="connsiteY30" fmla="*/ 284320 h 1466006"/>
                  <a:gd name="connsiteX31" fmla="*/ 1648264 w 2522523"/>
                  <a:gd name="connsiteY31" fmla="*/ 228049 h 1466006"/>
                  <a:gd name="connsiteX32" fmla="*/ 1690467 w 2522523"/>
                  <a:gd name="connsiteY32" fmla="*/ 213981 h 1466006"/>
                  <a:gd name="connsiteX33" fmla="*/ 1732670 w 2522523"/>
                  <a:gd name="connsiteY33" fmla="*/ 199914 h 1466006"/>
                  <a:gd name="connsiteX34" fmla="*/ 1760806 w 2522523"/>
                  <a:gd name="connsiteY34" fmla="*/ 171778 h 1466006"/>
                  <a:gd name="connsiteX35" fmla="*/ 1929618 w 2522523"/>
                  <a:gd name="connsiteY35" fmla="*/ 143643 h 1466006"/>
                  <a:gd name="connsiteX36" fmla="*/ 2014024 w 2522523"/>
                  <a:gd name="connsiteY36" fmla="*/ 101440 h 1466006"/>
                  <a:gd name="connsiteX37" fmla="*/ 2140633 w 2522523"/>
                  <a:gd name="connsiteY37" fmla="*/ 59237 h 1466006"/>
                  <a:gd name="connsiteX38" fmla="*/ 2182836 w 2522523"/>
                  <a:gd name="connsiteY38" fmla="*/ 45169 h 1466006"/>
                  <a:gd name="connsiteX39" fmla="*/ 2225039 w 2522523"/>
                  <a:gd name="connsiteY39" fmla="*/ 31101 h 1466006"/>
                  <a:gd name="connsiteX40" fmla="*/ 2407919 w 2522523"/>
                  <a:gd name="connsiteY40" fmla="*/ 17034 h 1466006"/>
                  <a:gd name="connsiteX41" fmla="*/ 2478258 w 2522523"/>
                  <a:gd name="connsiteY41" fmla="*/ 2966 h 1466006"/>
                  <a:gd name="connsiteX0" fmla="*/ 2341359 w 2385624"/>
                  <a:gd name="connsiteY0" fmla="*/ 2966 h 1466006"/>
                  <a:gd name="connsiteX1" fmla="*/ 2341359 w 2385624"/>
                  <a:gd name="connsiteY1" fmla="*/ 2966 h 1466006"/>
                  <a:gd name="connsiteX2" fmla="*/ 2327291 w 2385624"/>
                  <a:gd name="connsiteY2" fmla="*/ 171778 h 1466006"/>
                  <a:gd name="connsiteX3" fmla="*/ 2355427 w 2385624"/>
                  <a:gd name="connsiteY3" fmla="*/ 917366 h 1466006"/>
                  <a:gd name="connsiteX4" fmla="*/ 2341359 w 2385624"/>
                  <a:gd name="connsiteY4" fmla="*/ 1156517 h 1466006"/>
                  <a:gd name="connsiteX5" fmla="*/ 2355427 w 2385624"/>
                  <a:gd name="connsiteY5" fmla="*/ 1269058 h 1466006"/>
                  <a:gd name="connsiteX6" fmla="*/ 2369494 w 2385624"/>
                  <a:gd name="connsiteY6" fmla="*/ 1395667 h 1466006"/>
                  <a:gd name="connsiteX7" fmla="*/ 1848990 w 2385624"/>
                  <a:gd name="connsiteY7" fmla="*/ 1395667 h 1466006"/>
                  <a:gd name="connsiteX8" fmla="*/ 1483230 w 2385624"/>
                  <a:gd name="connsiteY8" fmla="*/ 1409735 h 1466006"/>
                  <a:gd name="connsiteX9" fmla="*/ 1201876 w 2385624"/>
                  <a:gd name="connsiteY9" fmla="*/ 1423803 h 1466006"/>
                  <a:gd name="connsiteX10" fmla="*/ 878319 w 2385624"/>
                  <a:gd name="connsiteY10" fmla="*/ 1437870 h 1466006"/>
                  <a:gd name="connsiteX11" fmla="*/ 836116 w 2385624"/>
                  <a:gd name="connsiteY11" fmla="*/ 1451938 h 1466006"/>
                  <a:gd name="connsiteX12" fmla="*/ 751710 w 2385624"/>
                  <a:gd name="connsiteY12" fmla="*/ 1466006 h 1466006"/>
                  <a:gd name="connsiteX13" fmla="*/ 100818 w 2385624"/>
                  <a:gd name="connsiteY13" fmla="*/ 1447553 h 1466006"/>
                  <a:gd name="connsiteX14" fmla="*/ 146799 w 2385624"/>
                  <a:gd name="connsiteY14" fmla="*/ 185846 h 1466006"/>
                  <a:gd name="connsiteX15" fmla="*/ 231205 w 2385624"/>
                  <a:gd name="connsiteY15" fmla="*/ 213981 h 1466006"/>
                  <a:gd name="connsiteX16" fmla="*/ 273408 w 2385624"/>
                  <a:gd name="connsiteY16" fmla="*/ 228049 h 1466006"/>
                  <a:gd name="connsiteX17" fmla="*/ 329679 w 2385624"/>
                  <a:gd name="connsiteY17" fmla="*/ 242117 h 1466006"/>
                  <a:gd name="connsiteX18" fmla="*/ 414085 w 2385624"/>
                  <a:gd name="connsiteY18" fmla="*/ 270252 h 1466006"/>
                  <a:gd name="connsiteX19" fmla="*/ 456288 w 2385624"/>
                  <a:gd name="connsiteY19" fmla="*/ 284320 h 1466006"/>
                  <a:gd name="connsiteX20" fmla="*/ 568830 w 2385624"/>
                  <a:gd name="connsiteY20" fmla="*/ 340590 h 1466006"/>
                  <a:gd name="connsiteX21" fmla="*/ 611033 w 2385624"/>
                  <a:gd name="connsiteY21" fmla="*/ 354658 h 1466006"/>
                  <a:gd name="connsiteX22" fmla="*/ 639168 w 2385624"/>
                  <a:gd name="connsiteY22" fmla="*/ 382794 h 1466006"/>
                  <a:gd name="connsiteX23" fmla="*/ 723574 w 2385624"/>
                  <a:gd name="connsiteY23" fmla="*/ 410929 h 1466006"/>
                  <a:gd name="connsiteX24" fmla="*/ 822048 w 2385624"/>
                  <a:gd name="connsiteY24" fmla="*/ 439064 h 1466006"/>
                  <a:gd name="connsiteX25" fmla="*/ 1089334 w 2385624"/>
                  <a:gd name="connsiteY25" fmla="*/ 424997 h 1466006"/>
                  <a:gd name="connsiteX26" fmla="*/ 1173740 w 2385624"/>
                  <a:gd name="connsiteY26" fmla="*/ 396861 h 1466006"/>
                  <a:gd name="connsiteX27" fmla="*/ 1215944 w 2385624"/>
                  <a:gd name="connsiteY27" fmla="*/ 382794 h 1466006"/>
                  <a:gd name="connsiteX28" fmla="*/ 1342553 w 2385624"/>
                  <a:gd name="connsiteY28" fmla="*/ 340590 h 1466006"/>
                  <a:gd name="connsiteX29" fmla="*/ 1384756 w 2385624"/>
                  <a:gd name="connsiteY29" fmla="*/ 326523 h 1466006"/>
                  <a:gd name="connsiteX30" fmla="*/ 1398824 w 2385624"/>
                  <a:gd name="connsiteY30" fmla="*/ 284320 h 1466006"/>
                  <a:gd name="connsiteX31" fmla="*/ 1511365 w 2385624"/>
                  <a:gd name="connsiteY31" fmla="*/ 228049 h 1466006"/>
                  <a:gd name="connsiteX32" fmla="*/ 1553568 w 2385624"/>
                  <a:gd name="connsiteY32" fmla="*/ 213981 h 1466006"/>
                  <a:gd name="connsiteX33" fmla="*/ 1595771 w 2385624"/>
                  <a:gd name="connsiteY33" fmla="*/ 199914 h 1466006"/>
                  <a:gd name="connsiteX34" fmla="*/ 1623907 w 2385624"/>
                  <a:gd name="connsiteY34" fmla="*/ 171778 h 1466006"/>
                  <a:gd name="connsiteX35" fmla="*/ 1792719 w 2385624"/>
                  <a:gd name="connsiteY35" fmla="*/ 143643 h 1466006"/>
                  <a:gd name="connsiteX36" fmla="*/ 1877125 w 2385624"/>
                  <a:gd name="connsiteY36" fmla="*/ 101440 h 1466006"/>
                  <a:gd name="connsiteX37" fmla="*/ 2003734 w 2385624"/>
                  <a:gd name="connsiteY37" fmla="*/ 59237 h 1466006"/>
                  <a:gd name="connsiteX38" fmla="*/ 2045937 w 2385624"/>
                  <a:gd name="connsiteY38" fmla="*/ 45169 h 1466006"/>
                  <a:gd name="connsiteX39" fmla="*/ 2088140 w 2385624"/>
                  <a:gd name="connsiteY39" fmla="*/ 31101 h 1466006"/>
                  <a:gd name="connsiteX40" fmla="*/ 2271020 w 2385624"/>
                  <a:gd name="connsiteY40" fmla="*/ 17034 h 1466006"/>
                  <a:gd name="connsiteX41" fmla="*/ 2341359 w 2385624"/>
                  <a:gd name="connsiteY41" fmla="*/ 2966 h 1466006"/>
                  <a:gd name="connsiteX0" fmla="*/ 2194560 w 2238825"/>
                  <a:gd name="connsiteY0" fmla="*/ 2966 h 1466006"/>
                  <a:gd name="connsiteX1" fmla="*/ 2194560 w 2238825"/>
                  <a:gd name="connsiteY1" fmla="*/ 2966 h 1466006"/>
                  <a:gd name="connsiteX2" fmla="*/ 2180492 w 2238825"/>
                  <a:gd name="connsiteY2" fmla="*/ 171778 h 1466006"/>
                  <a:gd name="connsiteX3" fmla="*/ 2208628 w 2238825"/>
                  <a:gd name="connsiteY3" fmla="*/ 917366 h 1466006"/>
                  <a:gd name="connsiteX4" fmla="*/ 2194560 w 2238825"/>
                  <a:gd name="connsiteY4" fmla="*/ 1156517 h 1466006"/>
                  <a:gd name="connsiteX5" fmla="*/ 2208628 w 2238825"/>
                  <a:gd name="connsiteY5" fmla="*/ 1269058 h 1466006"/>
                  <a:gd name="connsiteX6" fmla="*/ 2222695 w 2238825"/>
                  <a:gd name="connsiteY6" fmla="*/ 1395667 h 1466006"/>
                  <a:gd name="connsiteX7" fmla="*/ 1702191 w 2238825"/>
                  <a:gd name="connsiteY7" fmla="*/ 1395667 h 1466006"/>
                  <a:gd name="connsiteX8" fmla="*/ 1336431 w 2238825"/>
                  <a:gd name="connsiteY8" fmla="*/ 1409735 h 1466006"/>
                  <a:gd name="connsiteX9" fmla="*/ 1055077 w 2238825"/>
                  <a:gd name="connsiteY9" fmla="*/ 1423803 h 1466006"/>
                  <a:gd name="connsiteX10" fmla="*/ 731520 w 2238825"/>
                  <a:gd name="connsiteY10" fmla="*/ 1437870 h 1466006"/>
                  <a:gd name="connsiteX11" fmla="*/ 689317 w 2238825"/>
                  <a:gd name="connsiteY11" fmla="*/ 1451938 h 1466006"/>
                  <a:gd name="connsiteX12" fmla="*/ 604911 w 2238825"/>
                  <a:gd name="connsiteY12" fmla="*/ 1466006 h 1466006"/>
                  <a:gd name="connsiteX13" fmla="*/ 0 w 2238825"/>
                  <a:gd name="connsiteY13" fmla="*/ 185846 h 1466006"/>
                  <a:gd name="connsiteX14" fmla="*/ 84406 w 2238825"/>
                  <a:gd name="connsiteY14" fmla="*/ 213981 h 1466006"/>
                  <a:gd name="connsiteX15" fmla="*/ 126609 w 2238825"/>
                  <a:gd name="connsiteY15" fmla="*/ 228049 h 1466006"/>
                  <a:gd name="connsiteX16" fmla="*/ 182880 w 2238825"/>
                  <a:gd name="connsiteY16" fmla="*/ 242117 h 1466006"/>
                  <a:gd name="connsiteX17" fmla="*/ 267286 w 2238825"/>
                  <a:gd name="connsiteY17" fmla="*/ 270252 h 1466006"/>
                  <a:gd name="connsiteX18" fmla="*/ 309489 w 2238825"/>
                  <a:gd name="connsiteY18" fmla="*/ 284320 h 1466006"/>
                  <a:gd name="connsiteX19" fmla="*/ 422031 w 2238825"/>
                  <a:gd name="connsiteY19" fmla="*/ 340590 h 1466006"/>
                  <a:gd name="connsiteX20" fmla="*/ 464234 w 2238825"/>
                  <a:gd name="connsiteY20" fmla="*/ 354658 h 1466006"/>
                  <a:gd name="connsiteX21" fmla="*/ 492369 w 2238825"/>
                  <a:gd name="connsiteY21" fmla="*/ 382794 h 1466006"/>
                  <a:gd name="connsiteX22" fmla="*/ 576775 w 2238825"/>
                  <a:gd name="connsiteY22" fmla="*/ 410929 h 1466006"/>
                  <a:gd name="connsiteX23" fmla="*/ 675249 w 2238825"/>
                  <a:gd name="connsiteY23" fmla="*/ 439064 h 1466006"/>
                  <a:gd name="connsiteX24" fmla="*/ 942535 w 2238825"/>
                  <a:gd name="connsiteY24" fmla="*/ 424997 h 1466006"/>
                  <a:gd name="connsiteX25" fmla="*/ 1026941 w 2238825"/>
                  <a:gd name="connsiteY25" fmla="*/ 396861 h 1466006"/>
                  <a:gd name="connsiteX26" fmla="*/ 1069145 w 2238825"/>
                  <a:gd name="connsiteY26" fmla="*/ 382794 h 1466006"/>
                  <a:gd name="connsiteX27" fmla="*/ 1195754 w 2238825"/>
                  <a:gd name="connsiteY27" fmla="*/ 340590 h 1466006"/>
                  <a:gd name="connsiteX28" fmla="*/ 1237957 w 2238825"/>
                  <a:gd name="connsiteY28" fmla="*/ 326523 h 1466006"/>
                  <a:gd name="connsiteX29" fmla="*/ 1252025 w 2238825"/>
                  <a:gd name="connsiteY29" fmla="*/ 284320 h 1466006"/>
                  <a:gd name="connsiteX30" fmla="*/ 1364566 w 2238825"/>
                  <a:gd name="connsiteY30" fmla="*/ 228049 h 1466006"/>
                  <a:gd name="connsiteX31" fmla="*/ 1406769 w 2238825"/>
                  <a:gd name="connsiteY31" fmla="*/ 213981 h 1466006"/>
                  <a:gd name="connsiteX32" fmla="*/ 1448972 w 2238825"/>
                  <a:gd name="connsiteY32" fmla="*/ 199914 h 1466006"/>
                  <a:gd name="connsiteX33" fmla="*/ 1477108 w 2238825"/>
                  <a:gd name="connsiteY33" fmla="*/ 171778 h 1466006"/>
                  <a:gd name="connsiteX34" fmla="*/ 1645920 w 2238825"/>
                  <a:gd name="connsiteY34" fmla="*/ 143643 h 1466006"/>
                  <a:gd name="connsiteX35" fmla="*/ 1730326 w 2238825"/>
                  <a:gd name="connsiteY35" fmla="*/ 101440 h 1466006"/>
                  <a:gd name="connsiteX36" fmla="*/ 1856935 w 2238825"/>
                  <a:gd name="connsiteY36" fmla="*/ 59237 h 1466006"/>
                  <a:gd name="connsiteX37" fmla="*/ 1899138 w 2238825"/>
                  <a:gd name="connsiteY37" fmla="*/ 45169 h 1466006"/>
                  <a:gd name="connsiteX38" fmla="*/ 1941341 w 2238825"/>
                  <a:gd name="connsiteY38" fmla="*/ 31101 h 1466006"/>
                  <a:gd name="connsiteX39" fmla="*/ 2124221 w 2238825"/>
                  <a:gd name="connsiteY39" fmla="*/ 17034 h 1466006"/>
                  <a:gd name="connsiteX40" fmla="*/ 2194560 w 2238825"/>
                  <a:gd name="connsiteY40" fmla="*/ 2966 h 1466006"/>
                  <a:gd name="connsiteX0" fmla="*/ 2194560 w 2238825"/>
                  <a:gd name="connsiteY0" fmla="*/ 2966 h 1461524"/>
                  <a:gd name="connsiteX1" fmla="*/ 2194560 w 2238825"/>
                  <a:gd name="connsiteY1" fmla="*/ 2966 h 1461524"/>
                  <a:gd name="connsiteX2" fmla="*/ 2180492 w 2238825"/>
                  <a:gd name="connsiteY2" fmla="*/ 171778 h 1461524"/>
                  <a:gd name="connsiteX3" fmla="*/ 2208628 w 2238825"/>
                  <a:gd name="connsiteY3" fmla="*/ 917366 h 1461524"/>
                  <a:gd name="connsiteX4" fmla="*/ 2194560 w 2238825"/>
                  <a:gd name="connsiteY4" fmla="*/ 1156517 h 1461524"/>
                  <a:gd name="connsiteX5" fmla="*/ 2208628 w 2238825"/>
                  <a:gd name="connsiteY5" fmla="*/ 1269058 h 1461524"/>
                  <a:gd name="connsiteX6" fmla="*/ 2222695 w 2238825"/>
                  <a:gd name="connsiteY6" fmla="*/ 1395667 h 1461524"/>
                  <a:gd name="connsiteX7" fmla="*/ 1702191 w 2238825"/>
                  <a:gd name="connsiteY7" fmla="*/ 1395667 h 1461524"/>
                  <a:gd name="connsiteX8" fmla="*/ 1336431 w 2238825"/>
                  <a:gd name="connsiteY8" fmla="*/ 1409735 h 1461524"/>
                  <a:gd name="connsiteX9" fmla="*/ 1055077 w 2238825"/>
                  <a:gd name="connsiteY9" fmla="*/ 1423803 h 1461524"/>
                  <a:gd name="connsiteX10" fmla="*/ 731520 w 2238825"/>
                  <a:gd name="connsiteY10" fmla="*/ 1437870 h 1461524"/>
                  <a:gd name="connsiteX11" fmla="*/ 689317 w 2238825"/>
                  <a:gd name="connsiteY11" fmla="*/ 1451938 h 1461524"/>
                  <a:gd name="connsiteX12" fmla="*/ 27723 w 2238825"/>
                  <a:gd name="connsiteY12" fmla="*/ 1447553 h 1461524"/>
                  <a:gd name="connsiteX13" fmla="*/ 0 w 2238825"/>
                  <a:gd name="connsiteY13" fmla="*/ 185846 h 1461524"/>
                  <a:gd name="connsiteX14" fmla="*/ 84406 w 2238825"/>
                  <a:gd name="connsiteY14" fmla="*/ 213981 h 1461524"/>
                  <a:gd name="connsiteX15" fmla="*/ 126609 w 2238825"/>
                  <a:gd name="connsiteY15" fmla="*/ 228049 h 1461524"/>
                  <a:gd name="connsiteX16" fmla="*/ 182880 w 2238825"/>
                  <a:gd name="connsiteY16" fmla="*/ 242117 h 1461524"/>
                  <a:gd name="connsiteX17" fmla="*/ 267286 w 2238825"/>
                  <a:gd name="connsiteY17" fmla="*/ 270252 h 1461524"/>
                  <a:gd name="connsiteX18" fmla="*/ 309489 w 2238825"/>
                  <a:gd name="connsiteY18" fmla="*/ 284320 h 1461524"/>
                  <a:gd name="connsiteX19" fmla="*/ 422031 w 2238825"/>
                  <a:gd name="connsiteY19" fmla="*/ 340590 h 1461524"/>
                  <a:gd name="connsiteX20" fmla="*/ 464234 w 2238825"/>
                  <a:gd name="connsiteY20" fmla="*/ 354658 h 1461524"/>
                  <a:gd name="connsiteX21" fmla="*/ 492369 w 2238825"/>
                  <a:gd name="connsiteY21" fmla="*/ 382794 h 1461524"/>
                  <a:gd name="connsiteX22" fmla="*/ 576775 w 2238825"/>
                  <a:gd name="connsiteY22" fmla="*/ 410929 h 1461524"/>
                  <a:gd name="connsiteX23" fmla="*/ 675249 w 2238825"/>
                  <a:gd name="connsiteY23" fmla="*/ 439064 h 1461524"/>
                  <a:gd name="connsiteX24" fmla="*/ 942535 w 2238825"/>
                  <a:gd name="connsiteY24" fmla="*/ 424997 h 1461524"/>
                  <a:gd name="connsiteX25" fmla="*/ 1026941 w 2238825"/>
                  <a:gd name="connsiteY25" fmla="*/ 396861 h 1461524"/>
                  <a:gd name="connsiteX26" fmla="*/ 1069145 w 2238825"/>
                  <a:gd name="connsiteY26" fmla="*/ 382794 h 1461524"/>
                  <a:gd name="connsiteX27" fmla="*/ 1195754 w 2238825"/>
                  <a:gd name="connsiteY27" fmla="*/ 340590 h 1461524"/>
                  <a:gd name="connsiteX28" fmla="*/ 1237957 w 2238825"/>
                  <a:gd name="connsiteY28" fmla="*/ 326523 h 1461524"/>
                  <a:gd name="connsiteX29" fmla="*/ 1252025 w 2238825"/>
                  <a:gd name="connsiteY29" fmla="*/ 284320 h 1461524"/>
                  <a:gd name="connsiteX30" fmla="*/ 1364566 w 2238825"/>
                  <a:gd name="connsiteY30" fmla="*/ 228049 h 1461524"/>
                  <a:gd name="connsiteX31" fmla="*/ 1406769 w 2238825"/>
                  <a:gd name="connsiteY31" fmla="*/ 213981 h 1461524"/>
                  <a:gd name="connsiteX32" fmla="*/ 1448972 w 2238825"/>
                  <a:gd name="connsiteY32" fmla="*/ 199914 h 1461524"/>
                  <a:gd name="connsiteX33" fmla="*/ 1477108 w 2238825"/>
                  <a:gd name="connsiteY33" fmla="*/ 171778 h 1461524"/>
                  <a:gd name="connsiteX34" fmla="*/ 1645920 w 2238825"/>
                  <a:gd name="connsiteY34" fmla="*/ 143643 h 1461524"/>
                  <a:gd name="connsiteX35" fmla="*/ 1730326 w 2238825"/>
                  <a:gd name="connsiteY35" fmla="*/ 101440 h 1461524"/>
                  <a:gd name="connsiteX36" fmla="*/ 1856935 w 2238825"/>
                  <a:gd name="connsiteY36" fmla="*/ 59237 h 1461524"/>
                  <a:gd name="connsiteX37" fmla="*/ 1899138 w 2238825"/>
                  <a:gd name="connsiteY37" fmla="*/ 45169 h 1461524"/>
                  <a:gd name="connsiteX38" fmla="*/ 1941341 w 2238825"/>
                  <a:gd name="connsiteY38" fmla="*/ 31101 h 1461524"/>
                  <a:gd name="connsiteX39" fmla="*/ 2124221 w 2238825"/>
                  <a:gd name="connsiteY39" fmla="*/ 17034 h 1461524"/>
                  <a:gd name="connsiteX40" fmla="*/ 2194560 w 2238825"/>
                  <a:gd name="connsiteY40" fmla="*/ 2966 h 146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38825" h="1461524">
                    <a:moveTo>
                      <a:pt x="2194560" y="2966"/>
                    </a:moveTo>
                    <a:lnTo>
                      <a:pt x="2194560" y="2966"/>
                    </a:lnTo>
                    <a:cubicBezTo>
                      <a:pt x="2189871" y="59237"/>
                      <a:pt x="2180492" y="115312"/>
                      <a:pt x="2180492" y="171778"/>
                    </a:cubicBezTo>
                    <a:cubicBezTo>
                      <a:pt x="2180492" y="672169"/>
                      <a:pt x="2178034" y="611428"/>
                      <a:pt x="2208628" y="917366"/>
                    </a:cubicBezTo>
                    <a:cubicBezTo>
                      <a:pt x="2203939" y="997083"/>
                      <a:pt x="2194560" y="1076662"/>
                      <a:pt x="2194560" y="1156517"/>
                    </a:cubicBezTo>
                    <a:cubicBezTo>
                      <a:pt x="2194560" y="1194323"/>
                      <a:pt x="2204211" y="1231511"/>
                      <a:pt x="2208628" y="1269058"/>
                    </a:cubicBezTo>
                    <a:cubicBezTo>
                      <a:pt x="2213589" y="1311230"/>
                      <a:pt x="2218006" y="1353464"/>
                      <a:pt x="2222695" y="1395667"/>
                    </a:cubicBezTo>
                    <a:cubicBezTo>
                      <a:pt x="2025130" y="1461524"/>
                      <a:pt x="2238825" y="1395667"/>
                      <a:pt x="1702191" y="1395667"/>
                    </a:cubicBezTo>
                    <a:cubicBezTo>
                      <a:pt x="1580181" y="1395667"/>
                      <a:pt x="1458351" y="1405046"/>
                      <a:pt x="1336431" y="1409735"/>
                    </a:cubicBezTo>
                    <a:cubicBezTo>
                      <a:pt x="1189586" y="1458683"/>
                      <a:pt x="1281607" y="1439983"/>
                      <a:pt x="1055077" y="1423803"/>
                    </a:cubicBezTo>
                    <a:cubicBezTo>
                      <a:pt x="947225" y="1428492"/>
                      <a:pt x="839156" y="1429590"/>
                      <a:pt x="731520" y="1437870"/>
                    </a:cubicBezTo>
                    <a:cubicBezTo>
                      <a:pt x="716735" y="1439007"/>
                      <a:pt x="703793" y="1448721"/>
                      <a:pt x="689317" y="1451938"/>
                    </a:cubicBezTo>
                    <a:cubicBezTo>
                      <a:pt x="661473" y="1458126"/>
                      <a:pt x="55858" y="1442864"/>
                      <a:pt x="27723" y="1447553"/>
                    </a:cubicBezTo>
                    <a:lnTo>
                      <a:pt x="0" y="185846"/>
                    </a:lnTo>
                    <a:lnTo>
                      <a:pt x="84406" y="213981"/>
                    </a:lnTo>
                    <a:cubicBezTo>
                      <a:pt x="98474" y="218670"/>
                      <a:pt x="112223" y="224452"/>
                      <a:pt x="126609" y="228049"/>
                    </a:cubicBezTo>
                    <a:cubicBezTo>
                      <a:pt x="145366" y="232738"/>
                      <a:pt x="164361" y="236561"/>
                      <a:pt x="182880" y="242117"/>
                    </a:cubicBezTo>
                    <a:cubicBezTo>
                      <a:pt x="211286" y="250639"/>
                      <a:pt x="239151" y="260874"/>
                      <a:pt x="267286" y="270252"/>
                    </a:cubicBezTo>
                    <a:lnTo>
                      <a:pt x="309489" y="284320"/>
                    </a:lnTo>
                    <a:cubicBezTo>
                      <a:pt x="358596" y="333426"/>
                      <a:pt x="325042" y="308260"/>
                      <a:pt x="422031" y="340590"/>
                    </a:cubicBezTo>
                    <a:lnTo>
                      <a:pt x="464234" y="354658"/>
                    </a:lnTo>
                    <a:cubicBezTo>
                      <a:pt x="473612" y="364037"/>
                      <a:pt x="480506" y="376862"/>
                      <a:pt x="492369" y="382794"/>
                    </a:cubicBezTo>
                    <a:cubicBezTo>
                      <a:pt x="518895" y="396057"/>
                      <a:pt x="548640" y="401551"/>
                      <a:pt x="576775" y="410929"/>
                    </a:cubicBezTo>
                    <a:cubicBezTo>
                      <a:pt x="637326" y="431113"/>
                      <a:pt x="604585" y="421399"/>
                      <a:pt x="675249" y="439064"/>
                    </a:cubicBezTo>
                    <a:cubicBezTo>
                      <a:pt x="764344" y="434375"/>
                      <a:pt x="853952" y="435627"/>
                      <a:pt x="942535" y="424997"/>
                    </a:cubicBezTo>
                    <a:cubicBezTo>
                      <a:pt x="971981" y="421463"/>
                      <a:pt x="998806" y="406239"/>
                      <a:pt x="1026941" y="396861"/>
                    </a:cubicBezTo>
                    <a:lnTo>
                      <a:pt x="1069145" y="382794"/>
                    </a:lnTo>
                    <a:lnTo>
                      <a:pt x="1195754" y="340590"/>
                    </a:lnTo>
                    <a:lnTo>
                      <a:pt x="1237957" y="326523"/>
                    </a:lnTo>
                    <a:cubicBezTo>
                      <a:pt x="1242646" y="312455"/>
                      <a:pt x="1244396" y="297036"/>
                      <a:pt x="1252025" y="284320"/>
                    </a:cubicBezTo>
                    <a:cubicBezTo>
                      <a:pt x="1276579" y="243396"/>
                      <a:pt x="1322476" y="242079"/>
                      <a:pt x="1364566" y="228049"/>
                    </a:cubicBezTo>
                    <a:lnTo>
                      <a:pt x="1406769" y="213981"/>
                    </a:lnTo>
                    <a:lnTo>
                      <a:pt x="1448972" y="199914"/>
                    </a:lnTo>
                    <a:cubicBezTo>
                      <a:pt x="1458351" y="190535"/>
                      <a:pt x="1465735" y="178602"/>
                      <a:pt x="1477108" y="171778"/>
                    </a:cubicBezTo>
                    <a:cubicBezTo>
                      <a:pt x="1514603" y="149281"/>
                      <a:pt x="1633409" y="145033"/>
                      <a:pt x="1645920" y="143643"/>
                    </a:cubicBezTo>
                    <a:cubicBezTo>
                      <a:pt x="1799835" y="92337"/>
                      <a:pt x="1566702" y="174162"/>
                      <a:pt x="1730326" y="101440"/>
                    </a:cubicBezTo>
                    <a:cubicBezTo>
                      <a:pt x="1730351" y="101429"/>
                      <a:pt x="1835820" y="66275"/>
                      <a:pt x="1856935" y="59237"/>
                    </a:cubicBezTo>
                    <a:lnTo>
                      <a:pt x="1899138" y="45169"/>
                    </a:lnTo>
                    <a:cubicBezTo>
                      <a:pt x="1913206" y="40480"/>
                      <a:pt x="1926556" y="32238"/>
                      <a:pt x="1941341" y="31101"/>
                    </a:cubicBezTo>
                    <a:lnTo>
                      <a:pt x="2124221" y="17034"/>
                    </a:lnTo>
                    <a:cubicBezTo>
                      <a:pt x="2175322" y="0"/>
                      <a:pt x="2182837" y="5311"/>
                      <a:pt x="2194560" y="296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6029614" y="3284984"/>
                <a:ext cx="2226397" cy="444659"/>
              </a:xfrm>
              <a:custGeom>
                <a:avLst/>
                <a:gdLst>
                  <a:gd name="connsiteX0" fmla="*/ 15769 w 3962227"/>
                  <a:gd name="connsiteY0" fmla="*/ 23446 h 785079"/>
                  <a:gd name="connsiteX1" fmla="*/ 15769 w 3962227"/>
                  <a:gd name="connsiteY1" fmla="*/ 192258 h 785079"/>
                  <a:gd name="connsiteX2" fmla="*/ 142379 w 3962227"/>
                  <a:gd name="connsiteY2" fmla="*/ 206326 h 785079"/>
                  <a:gd name="connsiteX3" fmla="*/ 747289 w 3962227"/>
                  <a:gd name="connsiteY3" fmla="*/ 234461 h 785079"/>
                  <a:gd name="connsiteX4" fmla="*/ 803560 w 3962227"/>
                  <a:gd name="connsiteY4" fmla="*/ 248529 h 785079"/>
                  <a:gd name="connsiteX5" fmla="*/ 902034 w 3962227"/>
                  <a:gd name="connsiteY5" fmla="*/ 276664 h 785079"/>
                  <a:gd name="connsiteX6" fmla="*/ 986440 w 3962227"/>
                  <a:gd name="connsiteY6" fmla="*/ 290732 h 785079"/>
                  <a:gd name="connsiteX7" fmla="*/ 1042711 w 3962227"/>
                  <a:gd name="connsiteY7" fmla="*/ 304800 h 785079"/>
                  <a:gd name="connsiteX8" fmla="*/ 1309997 w 3962227"/>
                  <a:gd name="connsiteY8" fmla="*/ 318868 h 785079"/>
                  <a:gd name="connsiteX9" fmla="*/ 1422539 w 3962227"/>
                  <a:gd name="connsiteY9" fmla="*/ 347003 h 785079"/>
                  <a:gd name="connsiteX10" fmla="*/ 1478809 w 3962227"/>
                  <a:gd name="connsiteY10" fmla="*/ 361071 h 785079"/>
                  <a:gd name="connsiteX11" fmla="*/ 1605419 w 3962227"/>
                  <a:gd name="connsiteY11" fmla="*/ 403274 h 785079"/>
                  <a:gd name="connsiteX12" fmla="*/ 1647622 w 3962227"/>
                  <a:gd name="connsiteY12" fmla="*/ 417341 h 785079"/>
                  <a:gd name="connsiteX13" fmla="*/ 1717960 w 3962227"/>
                  <a:gd name="connsiteY13" fmla="*/ 431409 h 785079"/>
                  <a:gd name="connsiteX14" fmla="*/ 1802366 w 3962227"/>
                  <a:gd name="connsiteY14" fmla="*/ 459544 h 785079"/>
                  <a:gd name="connsiteX15" fmla="*/ 1830502 w 3962227"/>
                  <a:gd name="connsiteY15" fmla="*/ 487680 h 785079"/>
                  <a:gd name="connsiteX16" fmla="*/ 1914908 w 3962227"/>
                  <a:gd name="connsiteY16" fmla="*/ 529883 h 785079"/>
                  <a:gd name="connsiteX17" fmla="*/ 1999314 w 3962227"/>
                  <a:gd name="connsiteY17" fmla="*/ 614289 h 785079"/>
                  <a:gd name="connsiteX18" fmla="*/ 2083720 w 3962227"/>
                  <a:gd name="connsiteY18" fmla="*/ 656492 h 785079"/>
                  <a:gd name="connsiteX19" fmla="*/ 2111855 w 3962227"/>
                  <a:gd name="connsiteY19" fmla="*/ 684628 h 785079"/>
                  <a:gd name="connsiteX20" fmla="*/ 2238465 w 3962227"/>
                  <a:gd name="connsiteY20" fmla="*/ 740898 h 785079"/>
                  <a:gd name="connsiteX21" fmla="*/ 2576089 w 3962227"/>
                  <a:gd name="connsiteY21" fmla="*/ 726831 h 785079"/>
                  <a:gd name="connsiteX22" fmla="*/ 2646428 w 3962227"/>
                  <a:gd name="connsiteY22" fmla="*/ 684628 h 785079"/>
                  <a:gd name="connsiteX23" fmla="*/ 2688631 w 3962227"/>
                  <a:gd name="connsiteY23" fmla="*/ 670560 h 785079"/>
                  <a:gd name="connsiteX24" fmla="*/ 2744902 w 3962227"/>
                  <a:gd name="connsiteY24" fmla="*/ 614289 h 785079"/>
                  <a:gd name="connsiteX25" fmla="*/ 2843375 w 3962227"/>
                  <a:gd name="connsiteY25" fmla="*/ 515815 h 785079"/>
                  <a:gd name="connsiteX26" fmla="*/ 2955917 w 3962227"/>
                  <a:gd name="connsiteY26" fmla="*/ 431409 h 785079"/>
                  <a:gd name="connsiteX27" fmla="*/ 2998120 w 3962227"/>
                  <a:gd name="connsiteY27" fmla="*/ 403274 h 785079"/>
                  <a:gd name="connsiteX28" fmla="*/ 3040323 w 3962227"/>
                  <a:gd name="connsiteY28" fmla="*/ 375138 h 785079"/>
                  <a:gd name="connsiteX29" fmla="*/ 3209135 w 3962227"/>
                  <a:gd name="connsiteY29" fmla="*/ 318868 h 785079"/>
                  <a:gd name="connsiteX30" fmla="*/ 3335745 w 3962227"/>
                  <a:gd name="connsiteY30" fmla="*/ 276664 h 785079"/>
                  <a:gd name="connsiteX31" fmla="*/ 3377948 w 3962227"/>
                  <a:gd name="connsiteY31" fmla="*/ 262597 h 785079"/>
                  <a:gd name="connsiteX32" fmla="*/ 3448286 w 3962227"/>
                  <a:gd name="connsiteY32" fmla="*/ 220394 h 785079"/>
                  <a:gd name="connsiteX33" fmla="*/ 3490489 w 3962227"/>
                  <a:gd name="connsiteY33" fmla="*/ 192258 h 785079"/>
                  <a:gd name="connsiteX34" fmla="*/ 3645234 w 3962227"/>
                  <a:gd name="connsiteY34" fmla="*/ 178191 h 785079"/>
                  <a:gd name="connsiteX35" fmla="*/ 3898452 w 3962227"/>
                  <a:gd name="connsiteY35" fmla="*/ 150055 h 785079"/>
                  <a:gd name="connsiteX36" fmla="*/ 3898452 w 3962227"/>
                  <a:gd name="connsiteY36" fmla="*/ 93784 h 785079"/>
                  <a:gd name="connsiteX37" fmla="*/ 3687437 w 3962227"/>
                  <a:gd name="connsiteY37" fmla="*/ 79717 h 785079"/>
                  <a:gd name="connsiteX38" fmla="*/ 3420151 w 3962227"/>
                  <a:gd name="connsiteY38" fmla="*/ 93784 h 785079"/>
                  <a:gd name="connsiteX39" fmla="*/ 3335745 w 3962227"/>
                  <a:gd name="connsiteY39" fmla="*/ 121920 h 785079"/>
                  <a:gd name="connsiteX40" fmla="*/ 3251339 w 3962227"/>
                  <a:gd name="connsiteY40" fmla="*/ 150055 h 785079"/>
                  <a:gd name="connsiteX41" fmla="*/ 3209135 w 3962227"/>
                  <a:gd name="connsiteY41" fmla="*/ 164123 h 785079"/>
                  <a:gd name="connsiteX42" fmla="*/ 3040323 w 3962227"/>
                  <a:gd name="connsiteY42" fmla="*/ 178191 h 785079"/>
                  <a:gd name="connsiteX43" fmla="*/ 2885579 w 3962227"/>
                  <a:gd name="connsiteY43" fmla="*/ 206326 h 785079"/>
                  <a:gd name="connsiteX44" fmla="*/ 2688631 w 3962227"/>
                  <a:gd name="connsiteY44" fmla="*/ 220394 h 785079"/>
                  <a:gd name="connsiteX45" fmla="*/ 2562022 w 3962227"/>
                  <a:gd name="connsiteY45" fmla="*/ 234461 h 785079"/>
                  <a:gd name="connsiteX46" fmla="*/ 2449480 w 3962227"/>
                  <a:gd name="connsiteY46" fmla="*/ 262597 h 785079"/>
                  <a:gd name="connsiteX47" fmla="*/ 2238465 w 3962227"/>
                  <a:gd name="connsiteY47" fmla="*/ 290732 h 785079"/>
                  <a:gd name="connsiteX48" fmla="*/ 1647622 w 3962227"/>
                  <a:gd name="connsiteY48" fmla="*/ 276664 h 785079"/>
                  <a:gd name="connsiteX49" fmla="*/ 1577283 w 3962227"/>
                  <a:gd name="connsiteY49" fmla="*/ 262597 h 785079"/>
                  <a:gd name="connsiteX50" fmla="*/ 1478809 w 3962227"/>
                  <a:gd name="connsiteY50" fmla="*/ 234461 h 785079"/>
                  <a:gd name="connsiteX51" fmla="*/ 1366268 w 3962227"/>
                  <a:gd name="connsiteY51" fmla="*/ 206326 h 785079"/>
                  <a:gd name="connsiteX52" fmla="*/ 1281862 w 3962227"/>
                  <a:gd name="connsiteY52" fmla="*/ 178191 h 785079"/>
                  <a:gd name="connsiteX53" fmla="*/ 972372 w 3962227"/>
                  <a:gd name="connsiteY53" fmla="*/ 150055 h 785079"/>
                  <a:gd name="connsiteX54" fmla="*/ 887966 w 3962227"/>
                  <a:gd name="connsiteY54" fmla="*/ 135988 h 785079"/>
                  <a:gd name="connsiteX55" fmla="*/ 719154 w 3962227"/>
                  <a:gd name="connsiteY55" fmla="*/ 107852 h 785079"/>
                  <a:gd name="connsiteX56" fmla="*/ 451868 w 3962227"/>
                  <a:gd name="connsiteY56" fmla="*/ 93784 h 785079"/>
                  <a:gd name="connsiteX57" fmla="*/ 311191 w 3962227"/>
                  <a:gd name="connsiteY57" fmla="*/ 65649 h 785079"/>
                  <a:gd name="connsiteX58" fmla="*/ 156446 w 3962227"/>
                  <a:gd name="connsiteY58" fmla="*/ 51581 h 785079"/>
                  <a:gd name="connsiteX59" fmla="*/ 15769 w 3962227"/>
                  <a:gd name="connsiteY59" fmla="*/ 23446 h 785079"/>
                  <a:gd name="connsiteX0" fmla="*/ 140677 w 3946458"/>
                  <a:gd name="connsiteY0" fmla="*/ 0 h 733498"/>
                  <a:gd name="connsiteX1" fmla="*/ 0 w 3946458"/>
                  <a:gd name="connsiteY1" fmla="*/ 140677 h 733498"/>
                  <a:gd name="connsiteX2" fmla="*/ 126610 w 3946458"/>
                  <a:gd name="connsiteY2" fmla="*/ 154745 h 733498"/>
                  <a:gd name="connsiteX3" fmla="*/ 731520 w 3946458"/>
                  <a:gd name="connsiteY3" fmla="*/ 182880 h 733498"/>
                  <a:gd name="connsiteX4" fmla="*/ 787791 w 3946458"/>
                  <a:gd name="connsiteY4" fmla="*/ 196948 h 733498"/>
                  <a:gd name="connsiteX5" fmla="*/ 886265 w 3946458"/>
                  <a:gd name="connsiteY5" fmla="*/ 225083 h 733498"/>
                  <a:gd name="connsiteX6" fmla="*/ 970671 w 3946458"/>
                  <a:gd name="connsiteY6" fmla="*/ 239151 h 733498"/>
                  <a:gd name="connsiteX7" fmla="*/ 1026942 w 3946458"/>
                  <a:gd name="connsiteY7" fmla="*/ 253219 h 733498"/>
                  <a:gd name="connsiteX8" fmla="*/ 1294228 w 3946458"/>
                  <a:gd name="connsiteY8" fmla="*/ 267287 h 733498"/>
                  <a:gd name="connsiteX9" fmla="*/ 1406770 w 3946458"/>
                  <a:gd name="connsiteY9" fmla="*/ 295422 h 733498"/>
                  <a:gd name="connsiteX10" fmla="*/ 1463040 w 3946458"/>
                  <a:gd name="connsiteY10" fmla="*/ 309490 h 733498"/>
                  <a:gd name="connsiteX11" fmla="*/ 1589650 w 3946458"/>
                  <a:gd name="connsiteY11" fmla="*/ 351693 h 733498"/>
                  <a:gd name="connsiteX12" fmla="*/ 1631853 w 3946458"/>
                  <a:gd name="connsiteY12" fmla="*/ 365760 h 733498"/>
                  <a:gd name="connsiteX13" fmla="*/ 1702191 w 3946458"/>
                  <a:gd name="connsiteY13" fmla="*/ 379828 h 733498"/>
                  <a:gd name="connsiteX14" fmla="*/ 1786597 w 3946458"/>
                  <a:gd name="connsiteY14" fmla="*/ 407963 h 733498"/>
                  <a:gd name="connsiteX15" fmla="*/ 1814733 w 3946458"/>
                  <a:gd name="connsiteY15" fmla="*/ 436099 h 733498"/>
                  <a:gd name="connsiteX16" fmla="*/ 1899139 w 3946458"/>
                  <a:gd name="connsiteY16" fmla="*/ 478302 h 733498"/>
                  <a:gd name="connsiteX17" fmla="*/ 1983545 w 3946458"/>
                  <a:gd name="connsiteY17" fmla="*/ 562708 h 733498"/>
                  <a:gd name="connsiteX18" fmla="*/ 2067951 w 3946458"/>
                  <a:gd name="connsiteY18" fmla="*/ 604911 h 733498"/>
                  <a:gd name="connsiteX19" fmla="*/ 2096086 w 3946458"/>
                  <a:gd name="connsiteY19" fmla="*/ 633047 h 733498"/>
                  <a:gd name="connsiteX20" fmla="*/ 2222696 w 3946458"/>
                  <a:gd name="connsiteY20" fmla="*/ 689317 h 733498"/>
                  <a:gd name="connsiteX21" fmla="*/ 2560320 w 3946458"/>
                  <a:gd name="connsiteY21" fmla="*/ 675250 h 733498"/>
                  <a:gd name="connsiteX22" fmla="*/ 2630659 w 3946458"/>
                  <a:gd name="connsiteY22" fmla="*/ 633047 h 733498"/>
                  <a:gd name="connsiteX23" fmla="*/ 2672862 w 3946458"/>
                  <a:gd name="connsiteY23" fmla="*/ 618979 h 733498"/>
                  <a:gd name="connsiteX24" fmla="*/ 2729133 w 3946458"/>
                  <a:gd name="connsiteY24" fmla="*/ 562708 h 733498"/>
                  <a:gd name="connsiteX25" fmla="*/ 2827606 w 3946458"/>
                  <a:gd name="connsiteY25" fmla="*/ 464234 h 733498"/>
                  <a:gd name="connsiteX26" fmla="*/ 2940148 w 3946458"/>
                  <a:gd name="connsiteY26" fmla="*/ 379828 h 733498"/>
                  <a:gd name="connsiteX27" fmla="*/ 2982351 w 3946458"/>
                  <a:gd name="connsiteY27" fmla="*/ 351693 h 733498"/>
                  <a:gd name="connsiteX28" fmla="*/ 3024554 w 3946458"/>
                  <a:gd name="connsiteY28" fmla="*/ 323557 h 733498"/>
                  <a:gd name="connsiteX29" fmla="*/ 3193366 w 3946458"/>
                  <a:gd name="connsiteY29" fmla="*/ 267287 h 733498"/>
                  <a:gd name="connsiteX30" fmla="*/ 3319976 w 3946458"/>
                  <a:gd name="connsiteY30" fmla="*/ 225083 h 733498"/>
                  <a:gd name="connsiteX31" fmla="*/ 3362179 w 3946458"/>
                  <a:gd name="connsiteY31" fmla="*/ 211016 h 733498"/>
                  <a:gd name="connsiteX32" fmla="*/ 3432517 w 3946458"/>
                  <a:gd name="connsiteY32" fmla="*/ 168813 h 733498"/>
                  <a:gd name="connsiteX33" fmla="*/ 3474720 w 3946458"/>
                  <a:gd name="connsiteY33" fmla="*/ 140677 h 733498"/>
                  <a:gd name="connsiteX34" fmla="*/ 3629465 w 3946458"/>
                  <a:gd name="connsiteY34" fmla="*/ 126610 h 733498"/>
                  <a:gd name="connsiteX35" fmla="*/ 3882683 w 3946458"/>
                  <a:gd name="connsiteY35" fmla="*/ 98474 h 733498"/>
                  <a:gd name="connsiteX36" fmla="*/ 3882683 w 3946458"/>
                  <a:gd name="connsiteY36" fmla="*/ 42203 h 733498"/>
                  <a:gd name="connsiteX37" fmla="*/ 3671668 w 3946458"/>
                  <a:gd name="connsiteY37" fmla="*/ 28136 h 733498"/>
                  <a:gd name="connsiteX38" fmla="*/ 3404382 w 3946458"/>
                  <a:gd name="connsiteY38" fmla="*/ 42203 h 733498"/>
                  <a:gd name="connsiteX39" fmla="*/ 3319976 w 3946458"/>
                  <a:gd name="connsiteY39" fmla="*/ 70339 h 733498"/>
                  <a:gd name="connsiteX40" fmla="*/ 3235570 w 3946458"/>
                  <a:gd name="connsiteY40" fmla="*/ 98474 h 733498"/>
                  <a:gd name="connsiteX41" fmla="*/ 3193366 w 3946458"/>
                  <a:gd name="connsiteY41" fmla="*/ 112542 h 733498"/>
                  <a:gd name="connsiteX42" fmla="*/ 3024554 w 3946458"/>
                  <a:gd name="connsiteY42" fmla="*/ 126610 h 733498"/>
                  <a:gd name="connsiteX43" fmla="*/ 2869810 w 3946458"/>
                  <a:gd name="connsiteY43" fmla="*/ 154745 h 733498"/>
                  <a:gd name="connsiteX44" fmla="*/ 2672862 w 3946458"/>
                  <a:gd name="connsiteY44" fmla="*/ 168813 h 733498"/>
                  <a:gd name="connsiteX45" fmla="*/ 2546253 w 3946458"/>
                  <a:gd name="connsiteY45" fmla="*/ 182880 h 733498"/>
                  <a:gd name="connsiteX46" fmla="*/ 2433711 w 3946458"/>
                  <a:gd name="connsiteY46" fmla="*/ 211016 h 733498"/>
                  <a:gd name="connsiteX47" fmla="*/ 2222696 w 3946458"/>
                  <a:gd name="connsiteY47" fmla="*/ 239151 h 733498"/>
                  <a:gd name="connsiteX48" fmla="*/ 1631853 w 3946458"/>
                  <a:gd name="connsiteY48" fmla="*/ 225083 h 733498"/>
                  <a:gd name="connsiteX49" fmla="*/ 1561514 w 3946458"/>
                  <a:gd name="connsiteY49" fmla="*/ 211016 h 733498"/>
                  <a:gd name="connsiteX50" fmla="*/ 1463040 w 3946458"/>
                  <a:gd name="connsiteY50" fmla="*/ 182880 h 733498"/>
                  <a:gd name="connsiteX51" fmla="*/ 1350499 w 3946458"/>
                  <a:gd name="connsiteY51" fmla="*/ 154745 h 733498"/>
                  <a:gd name="connsiteX52" fmla="*/ 1266093 w 3946458"/>
                  <a:gd name="connsiteY52" fmla="*/ 126610 h 733498"/>
                  <a:gd name="connsiteX53" fmla="*/ 956603 w 3946458"/>
                  <a:gd name="connsiteY53" fmla="*/ 98474 h 733498"/>
                  <a:gd name="connsiteX54" fmla="*/ 872197 w 3946458"/>
                  <a:gd name="connsiteY54" fmla="*/ 84407 h 733498"/>
                  <a:gd name="connsiteX55" fmla="*/ 703385 w 3946458"/>
                  <a:gd name="connsiteY55" fmla="*/ 56271 h 733498"/>
                  <a:gd name="connsiteX56" fmla="*/ 436099 w 3946458"/>
                  <a:gd name="connsiteY56" fmla="*/ 42203 h 733498"/>
                  <a:gd name="connsiteX57" fmla="*/ 295422 w 3946458"/>
                  <a:gd name="connsiteY57" fmla="*/ 14068 h 733498"/>
                  <a:gd name="connsiteX58" fmla="*/ 140677 w 3946458"/>
                  <a:gd name="connsiteY58" fmla="*/ 0 h 733498"/>
                  <a:gd name="connsiteX0" fmla="*/ 112541 w 3918322"/>
                  <a:gd name="connsiteY0" fmla="*/ 0 h 733498"/>
                  <a:gd name="connsiteX1" fmla="*/ 98474 w 3918322"/>
                  <a:gd name="connsiteY1" fmla="*/ 154745 h 733498"/>
                  <a:gd name="connsiteX2" fmla="*/ 703384 w 3918322"/>
                  <a:gd name="connsiteY2" fmla="*/ 182880 h 733498"/>
                  <a:gd name="connsiteX3" fmla="*/ 759655 w 3918322"/>
                  <a:gd name="connsiteY3" fmla="*/ 196948 h 733498"/>
                  <a:gd name="connsiteX4" fmla="*/ 858129 w 3918322"/>
                  <a:gd name="connsiteY4" fmla="*/ 225083 h 733498"/>
                  <a:gd name="connsiteX5" fmla="*/ 942535 w 3918322"/>
                  <a:gd name="connsiteY5" fmla="*/ 239151 h 733498"/>
                  <a:gd name="connsiteX6" fmla="*/ 998806 w 3918322"/>
                  <a:gd name="connsiteY6" fmla="*/ 253219 h 733498"/>
                  <a:gd name="connsiteX7" fmla="*/ 1266092 w 3918322"/>
                  <a:gd name="connsiteY7" fmla="*/ 267287 h 733498"/>
                  <a:gd name="connsiteX8" fmla="*/ 1378634 w 3918322"/>
                  <a:gd name="connsiteY8" fmla="*/ 295422 h 733498"/>
                  <a:gd name="connsiteX9" fmla="*/ 1434904 w 3918322"/>
                  <a:gd name="connsiteY9" fmla="*/ 309490 h 733498"/>
                  <a:gd name="connsiteX10" fmla="*/ 1561514 w 3918322"/>
                  <a:gd name="connsiteY10" fmla="*/ 351693 h 733498"/>
                  <a:gd name="connsiteX11" fmla="*/ 1603717 w 3918322"/>
                  <a:gd name="connsiteY11" fmla="*/ 365760 h 733498"/>
                  <a:gd name="connsiteX12" fmla="*/ 1674055 w 3918322"/>
                  <a:gd name="connsiteY12" fmla="*/ 379828 h 733498"/>
                  <a:gd name="connsiteX13" fmla="*/ 1758461 w 3918322"/>
                  <a:gd name="connsiteY13" fmla="*/ 407963 h 733498"/>
                  <a:gd name="connsiteX14" fmla="*/ 1786597 w 3918322"/>
                  <a:gd name="connsiteY14" fmla="*/ 436099 h 733498"/>
                  <a:gd name="connsiteX15" fmla="*/ 1871003 w 3918322"/>
                  <a:gd name="connsiteY15" fmla="*/ 478302 h 733498"/>
                  <a:gd name="connsiteX16" fmla="*/ 1955409 w 3918322"/>
                  <a:gd name="connsiteY16" fmla="*/ 562708 h 733498"/>
                  <a:gd name="connsiteX17" fmla="*/ 2039815 w 3918322"/>
                  <a:gd name="connsiteY17" fmla="*/ 604911 h 733498"/>
                  <a:gd name="connsiteX18" fmla="*/ 2067950 w 3918322"/>
                  <a:gd name="connsiteY18" fmla="*/ 633047 h 733498"/>
                  <a:gd name="connsiteX19" fmla="*/ 2194560 w 3918322"/>
                  <a:gd name="connsiteY19" fmla="*/ 689317 h 733498"/>
                  <a:gd name="connsiteX20" fmla="*/ 2532184 w 3918322"/>
                  <a:gd name="connsiteY20" fmla="*/ 675250 h 733498"/>
                  <a:gd name="connsiteX21" fmla="*/ 2602523 w 3918322"/>
                  <a:gd name="connsiteY21" fmla="*/ 633047 h 733498"/>
                  <a:gd name="connsiteX22" fmla="*/ 2644726 w 3918322"/>
                  <a:gd name="connsiteY22" fmla="*/ 618979 h 733498"/>
                  <a:gd name="connsiteX23" fmla="*/ 2700997 w 3918322"/>
                  <a:gd name="connsiteY23" fmla="*/ 562708 h 733498"/>
                  <a:gd name="connsiteX24" fmla="*/ 2799470 w 3918322"/>
                  <a:gd name="connsiteY24" fmla="*/ 464234 h 733498"/>
                  <a:gd name="connsiteX25" fmla="*/ 2912012 w 3918322"/>
                  <a:gd name="connsiteY25" fmla="*/ 379828 h 733498"/>
                  <a:gd name="connsiteX26" fmla="*/ 2954215 w 3918322"/>
                  <a:gd name="connsiteY26" fmla="*/ 351693 h 733498"/>
                  <a:gd name="connsiteX27" fmla="*/ 2996418 w 3918322"/>
                  <a:gd name="connsiteY27" fmla="*/ 323557 h 733498"/>
                  <a:gd name="connsiteX28" fmla="*/ 3165230 w 3918322"/>
                  <a:gd name="connsiteY28" fmla="*/ 267287 h 733498"/>
                  <a:gd name="connsiteX29" fmla="*/ 3291840 w 3918322"/>
                  <a:gd name="connsiteY29" fmla="*/ 225083 h 733498"/>
                  <a:gd name="connsiteX30" fmla="*/ 3334043 w 3918322"/>
                  <a:gd name="connsiteY30" fmla="*/ 211016 h 733498"/>
                  <a:gd name="connsiteX31" fmla="*/ 3404381 w 3918322"/>
                  <a:gd name="connsiteY31" fmla="*/ 168813 h 733498"/>
                  <a:gd name="connsiteX32" fmla="*/ 3446584 w 3918322"/>
                  <a:gd name="connsiteY32" fmla="*/ 140677 h 733498"/>
                  <a:gd name="connsiteX33" fmla="*/ 3601329 w 3918322"/>
                  <a:gd name="connsiteY33" fmla="*/ 126610 h 733498"/>
                  <a:gd name="connsiteX34" fmla="*/ 3854547 w 3918322"/>
                  <a:gd name="connsiteY34" fmla="*/ 98474 h 733498"/>
                  <a:gd name="connsiteX35" fmla="*/ 3854547 w 3918322"/>
                  <a:gd name="connsiteY35" fmla="*/ 42203 h 733498"/>
                  <a:gd name="connsiteX36" fmla="*/ 3643532 w 3918322"/>
                  <a:gd name="connsiteY36" fmla="*/ 28136 h 733498"/>
                  <a:gd name="connsiteX37" fmla="*/ 3376246 w 3918322"/>
                  <a:gd name="connsiteY37" fmla="*/ 42203 h 733498"/>
                  <a:gd name="connsiteX38" fmla="*/ 3291840 w 3918322"/>
                  <a:gd name="connsiteY38" fmla="*/ 70339 h 733498"/>
                  <a:gd name="connsiteX39" fmla="*/ 3207434 w 3918322"/>
                  <a:gd name="connsiteY39" fmla="*/ 98474 h 733498"/>
                  <a:gd name="connsiteX40" fmla="*/ 3165230 w 3918322"/>
                  <a:gd name="connsiteY40" fmla="*/ 112542 h 733498"/>
                  <a:gd name="connsiteX41" fmla="*/ 2996418 w 3918322"/>
                  <a:gd name="connsiteY41" fmla="*/ 126610 h 733498"/>
                  <a:gd name="connsiteX42" fmla="*/ 2841674 w 3918322"/>
                  <a:gd name="connsiteY42" fmla="*/ 154745 h 733498"/>
                  <a:gd name="connsiteX43" fmla="*/ 2644726 w 3918322"/>
                  <a:gd name="connsiteY43" fmla="*/ 168813 h 733498"/>
                  <a:gd name="connsiteX44" fmla="*/ 2518117 w 3918322"/>
                  <a:gd name="connsiteY44" fmla="*/ 182880 h 733498"/>
                  <a:gd name="connsiteX45" fmla="*/ 2405575 w 3918322"/>
                  <a:gd name="connsiteY45" fmla="*/ 211016 h 733498"/>
                  <a:gd name="connsiteX46" fmla="*/ 2194560 w 3918322"/>
                  <a:gd name="connsiteY46" fmla="*/ 239151 h 733498"/>
                  <a:gd name="connsiteX47" fmla="*/ 1603717 w 3918322"/>
                  <a:gd name="connsiteY47" fmla="*/ 225083 h 733498"/>
                  <a:gd name="connsiteX48" fmla="*/ 1533378 w 3918322"/>
                  <a:gd name="connsiteY48" fmla="*/ 211016 h 733498"/>
                  <a:gd name="connsiteX49" fmla="*/ 1434904 w 3918322"/>
                  <a:gd name="connsiteY49" fmla="*/ 182880 h 733498"/>
                  <a:gd name="connsiteX50" fmla="*/ 1322363 w 3918322"/>
                  <a:gd name="connsiteY50" fmla="*/ 154745 h 733498"/>
                  <a:gd name="connsiteX51" fmla="*/ 1237957 w 3918322"/>
                  <a:gd name="connsiteY51" fmla="*/ 126610 h 733498"/>
                  <a:gd name="connsiteX52" fmla="*/ 928467 w 3918322"/>
                  <a:gd name="connsiteY52" fmla="*/ 98474 h 733498"/>
                  <a:gd name="connsiteX53" fmla="*/ 844061 w 3918322"/>
                  <a:gd name="connsiteY53" fmla="*/ 84407 h 733498"/>
                  <a:gd name="connsiteX54" fmla="*/ 675249 w 3918322"/>
                  <a:gd name="connsiteY54" fmla="*/ 56271 h 733498"/>
                  <a:gd name="connsiteX55" fmla="*/ 407963 w 3918322"/>
                  <a:gd name="connsiteY55" fmla="*/ 42203 h 733498"/>
                  <a:gd name="connsiteX56" fmla="*/ 267286 w 3918322"/>
                  <a:gd name="connsiteY56" fmla="*/ 14068 h 733498"/>
                  <a:gd name="connsiteX57" fmla="*/ 112541 w 3918322"/>
                  <a:gd name="connsiteY57" fmla="*/ 0 h 733498"/>
                  <a:gd name="connsiteX0" fmla="*/ 241495 w 3892531"/>
                  <a:gd name="connsiteY0" fmla="*/ 0 h 719430"/>
                  <a:gd name="connsiteX1" fmla="*/ 72683 w 3892531"/>
                  <a:gd name="connsiteY1" fmla="*/ 140677 h 719430"/>
                  <a:gd name="connsiteX2" fmla="*/ 677593 w 3892531"/>
                  <a:gd name="connsiteY2" fmla="*/ 168812 h 719430"/>
                  <a:gd name="connsiteX3" fmla="*/ 733864 w 3892531"/>
                  <a:gd name="connsiteY3" fmla="*/ 182880 h 719430"/>
                  <a:gd name="connsiteX4" fmla="*/ 832338 w 3892531"/>
                  <a:gd name="connsiteY4" fmla="*/ 211015 h 719430"/>
                  <a:gd name="connsiteX5" fmla="*/ 916744 w 3892531"/>
                  <a:gd name="connsiteY5" fmla="*/ 225083 h 719430"/>
                  <a:gd name="connsiteX6" fmla="*/ 973015 w 3892531"/>
                  <a:gd name="connsiteY6" fmla="*/ 239151 h 719430"/>
                  <a:gd name="connsiteX7" fmla="*/ 1240301 w 3892531"/>
                  <a:gd name="connsiteY7" fmla="*/ 253219 h 719430"/>
                  <a:gd name="connsiteX8" fmla="*/ 1352843 w 3892531"/>
                  <a:gd name="connsiteY8" fmla="*/ 281354 h 719430"/>
                  <a:gd name="connsiteX9" fmla="*/ 1409113 w 3892531"/>
                  <a:gd name="connsiteY9" fmla="*/ 295422 h 719430"/>
                  <a:gd name="connsiteX10" fmla="*/ 1535723 w 3892531"/>
                  <a:gd name="connsiteY10" fmla="*/ 337625 h 719430"/>
                  <a:gd name="connsiteX11" fmla="*/ 1577926 w 3892531"/>
                  <a:gd name="connsiteY11" fmla="*/ 351692 h 719430"/>
                  <a:gd name="connsiteX12" fmla="*/ 1648264 w 3892531"/>
                  <a:gd name="connsiteY12" fmla="*/ 365760 h 719430"/>
                  <a:gd name="connsiteX13" fmla="*/ 1732670 w 3892531"/>
                  <a:gd name="connsiteY13" fmla="*/ 393895 h 719430"/>
                  <a:gd name="connsiteX14" fmla="*/ 1760806 w 3892531"/>
                  <a:gd name="connsiteY14" fmla="*/ 422031 h 719430"/>
                  <a:gd name="connsiteX15" fmla="*/ 1845212 w 3892531"/>
                  <a:gd name="connsiteY15" fmla="*/ 464234 h 719430"/>
                  <a:gd name="connsiteX16" fmla="*/ 1929618 w 3892531"/>
                  <a:gd name="connsiteY16" fmla="*/ 548640 h 719430"/>
                  <a:gd name="connsiteX17" fmla="*/ 2014024 w 3892531"/>
                  <a:gd name="connsiteY17" fmla="*/ 590843 h 719430"/>
                  <a:gd name="connsiteX18" fmla="*/ 2042159 w 3892531"/>
                  <a:gd name="connsiteY18" fmla="*/ 618979 h 719430"/>
                  <a:gd name="connsiteX19" fmla="*/ 2168769 w 3892531"/>
                  <a:gd name="connsiteY19" fmla="*/ 675249 h 719430"/>
                  <a:gd name="connsiteX20" fmla="*/ 2506393 w 3892531"/>
                  <a:gd name="connsiteY20" fmla="*/ 661182 h 719430"/>
                  <a:gd name="connsiteX21" fmla="*/ 2576732 w 3892531"/>
                  <a:gd name="connsiteY21" fmla="*/ 618979 h 719430"/>
                  <a:gd name="connsiteX22" fmla="*/ 2618935 w 3892531"/>
                  <a:gd name="connsiteY22" fmla="*/ 604911 h 719430"/>
                  <a:gd name="connsiteX23" fmla="*/ 2675206 w 3892531"/>
                  <a:gd name="connsiteY23" fmla="*/ 548640 h 719430"/>
                  <a:gd name="connsiteX24" fmla="*/ 2773679 w 3892531"/>
                  <a:gd name="connsiteY24" fmla="*/ 450166 h 719430"/>
                  <a:gd name="connsiteX25" fmla="*/ 2886221 w 3892531"/>
                  <a:gd name="connsiteY25" fmla="*/ 365760 h 719430"/>
                  <a:gd name="connsiteX26" fmla="*/ 2928424 w 3892531"/>
                  <a:gd name="connsiteY26" fmla="*/ 337625 h 719430"/>
                  <a:gd name="connsiteX27" fmla="*/ 2970627 w 3892531"/>
                  <a:gd name="connsiteY27" fmla="*/ 309489 h 719430"/>
                  <a:gd name="connsiteX28" fmla="*/ 3139439 w 3892531"/>
                  <a:gd name="connsiteY28" fmla="*/ 253219 h 719430"/>
                  <a:gd name="connsiteX29" fmla="*/ 3266049 w 3892531"/>
                  <a:gd name="connsiteY29" fmla="*/ 211015 h 719430"/>
                  <a:gd name="connsiteX30" fmla="*/ 3308252 w 3892531"/>
                  <a:gd name="connsiteY30" fmla="*/ 196948 h 719430"/>
                  <a:gd name="connsiteX31" fmla="*/ 3378590 w 3892531"/>
                  <a:gd name="connsiteY31" fmla="*/ 154745 h 719430"/>
                  <a:gd name="connsiteX32" fmla="*/ 3420793 w 3892531"/>
                  <a:gd name="connsiteY32" fmla="*/ 126609 h 719430"/>
                  <a:gd name="connsiteX33" fmla="*/ 3575538 w 3892531"/>
                  <a:gd name="connsiteY33" fmla="*/ 112542 h 719430"/>
                  <a:gd name="connsiteX34" fmla="*/ 3828756 w 3892531"/>
                  <a:gd name="connsiteY34" fmla="*/ 84406 h 719430"/>
                  <a:gd name="connsiteX35" fmla="*/ 3828756 w 3892531"/>
                  <a:gd name="connsiteY35" fmla="*/ 28135 h 719430"/>
                  <a:gd name="connsiteX36" fmla="*/ 3617741 w 3892531"/>
                  <a:gd name="connsiteY36" fmla="*/ 14068 h 719430"/>
                  <a:gd name="connsiteX37" fmla="*/ 3350455 w 3892531"/>
                  <a:gd name="connsiteY37" fmla="*/ 28135 h 719430"/>
                  <a:gd name="connsiteX38" fmla="*/ 3266049 w 3892531"/>
                  <a:gd name="connsiteY38" fmla="*/ 56271 h 719430"/>
                  <a:gd name="connsiteX39" fmla="*/ 3181643 w 3892531"/>
                  <a:gd name="connsiteY39" fmla="*/ 84406 h 719430"/>
                  <a:gd name="connsiteX40" fmla="*/ 3139439 w 3892531"/>
                  <a:gd name="connsiteY40" fmla="*/ 98474 h 719430"/>
                  <a:gd name="connsiteX41" fmla="*/ 2970627 w 3892531"/>
                  <a:gd name="connsiteY41" fmla="*/ 112542 h 719430"/>
                  <a:gd name="connsiteX42" fmla="*/ 2815883 w 3892531"/>
                  <a:gd name="connsiteY42" fmla="*/ 140677 h 719430"/>
                  <a:gd name="connsiteX43" fmla="*/ 2618935 w 3892531"/>
                  <a:gd name="connsiteY43" fmla="*/ 154745 h 719430"/>
                  <a:gd name="connsiteX44" fmla="*/ 2492326 w 3892531"/>
                  <a:gd name="connsiteY44" fmla="*/ 168812 h 719430"/>
                  <a:gd name="connsiteX45" fmla="*/ 2379784 w 3892531"/>
                  <a:gd name="connsiteY45" fmla="*/ 196948 h 719430"/>
                  <a:gd name="connsiteX46" fmla="*/ 2168769 w 3892531"/>
                  <a:gd name="connsiteY46" fmla="*/ 225083 h 719430"/>
                  <a:gd name="connsiteX47" fmla="*/ 1577926 w 3892531"/>
                  <a:gd name="connsiteY47" fmla="*/ 211015 h 719430"/>
                  <a:gd name="connsiteX48" fmla="*/ 1507587 w 3892531"/>
                  <a:gd name="connsiteY48" fmla="*/ 196948 h 719430"/>
                  <a:gd name="connsiteX49" fmla="*/ 1409113 w 3892531"/>
                  <a:gd name="connsiteY49" fmla="*/ 168812 h 719430"/>
                  <a:gd name="connsiteX50" fmla="*/ 1296572 w 3892531"/>
                  <a:gd name="connsiteY50" fmla="*/ 140677 h 719430"/>
                  <a:gd name="connsiteX51" fmla="*/ 1212166 w 3892531"/>
                  <a:gd name="connsiteY51" fmla="*/ 112542 h 719430"/>
                  <a:gd name="connsiteX52" fmla="*/ 902676 w 3892531"/>
                  <a:gd name="connsiteY52" fmla="*/ 84406 h 719430"/>
                  <a:gd name="connsiteX53" fmla="*/ 818270 w 3892531"/>
                  <a:gd name="connsiteY53" fmla="*/ 70339 h 719430"/>
                  <a:gd name="connsiteX54" fmla="*/ 649458 w 3892531"/>
                  <a:gd name="connsiteY54" fmla="*/ 42203 h 719430"/>
                  <a:gd name="connsiteX55" fmla="*/ 382172 w 3892531"/>
                  <a:gd name="connsiteY55" fmla="*/ 28135 h 719430"/>
                  <a:gd name="connsiteX56" fmla="*/ 241495 w 3892531"/>
                  <a:gd name="connsiteY56" fmla="*/ 0 h 719430"/>
                  <a:gd name="connsiteX0" fmla="*/ 0 w 3651036"/>
                  <a:gd name="connsiteY0" fmla="*/ 0 h 719430"/>
                  <a:gd name="connsiteX1" fmla="*/ 436098 w 3651036"/>
                  <a:gd name="connsiteY1" fmla="*/ 168812 h 719430"/>
                  <a:gd name="connsiteX2" fmla="*/ 492369 w 3651036"/>
                  <a:gd name="connsiteY2" fmla="*/ 182880 h 719430"/>
                  <a:gd name="connsiteX3" fmla="*/ 590843 w 3651036"/>
                  <a:gd name="connsiteY3" fmla="*/ 211015 h 719430"/>
                  <a:gd name="connsiteX4" fmla="*/ 675249 w 3651036"/>
                  <a:gd name="connsiteY4" fmla="*/ 225083 h 719430"/>
                  <a:gd name="connsiteX5" fmla="*/ 731520 w 3651036"/>
                  <a:gd name="connsiteY5" fmla="*/ 239151 h 719430"/>
                  <a:gd name="connsiteX6" fmla="*/ 998806 w 3651036"/>
                  <a:gd name="connsiteY6" fmla="*/ 253219 h 719430"/>
                  <a:gd name="connsiteX7" fmla="*/ 1111348 w 3651036"/>
                  <a:gd name="connsiteY7" fmla="*/ 281354 h 719430"/>
                  <a:gd name="connsiteX8" fmla="*/ 1167618 w 3651036"/>
                  <a:gd name="connsiteY8" fmla="*/ 295422 h 719430"/>
                  <a:gd name="connsiteX9" fmla="*/ 1294228 w 3651036"/>
                  <a:gd name="connsiteY9" fmla="*/ 337625 h 719430"/>
                  <a:gd name="connsiteX10" fmla="*/ 1336431 w 3651036"/>
                  <a:gd name="connsiteY10" fmla="*/ 351692 h 719430"/>
                  <a:gd name="connsiteX11" fmla="*/ 1406769 w 3651036"/>
                  <a:gd name="connsiteY11" fmla="*/ 365760 h 719430"/>
                  <a:gd name="connsiteX12" fmla="*/ 1491175 w 3651036"/>
                  <a:gd name="connsiteY12" fmla="*/ 393895 h 719430"/>
                  <a:gd name="connsiteX13" fmla="*/ 1519311 w 3651036"/>
                  <a:gd name="connsiteY13" fmla="*/ 422031 h 719430"/>
                  <a:gd name="connsiteX14" fmla="*/ 1603717 w 3651036"/>
                  <a:gd name="connsiteY14" fmla="*/ 464234 h 719430"/>
                  <a:gd name="connsiteX15" fmla="*/ 1688123 w 3651036"/>
                  <a:gd name="connsiteY15" fmla="*/ 548640 h 719430"/>
                  <a:gd name="connsiteX16" fmla="*/ 1772529 w 3651036"/>
                  <a:gd name="connsiteY16" fmla="*/ 590843 h 719430"/>
                  <a:gd name="connsiteX17" fmla="*/ 1800664 w 3651036"/>
                  <a:gd name="connsiteY17" fmla="*/ 618979 h 719430"/>
                  <a:gd name="connsiteX18" fmla="*/ 1927274 w 3651036"/>
                  <a:gd name="connsiteY18" fmla="*/ 675249 h 719430"/>
                  <a:gd name="connsiteX19" fmla="*/ 2264898 w 3651036"/>
                  <a:gd name="connsiteY19" fmla="*/ 661182 h 719430"/>
                  <a:gd name="connsiteX20" fmla="*/ 2335237 w 3651036"/>
                  <a:gd name="connsiteY20" fmla="*/ 618979 h 719430"/>
                  <a:gd name="connsiteX21" fmla="*/ 2377440 w 3651036"/>
                  <a:gd name="connsiteY21" fmla="*/ 604911 h 719430"/>
                  <a:gd name="connsiteX22" fmla="*/ 2433711 w 3651036"/>
                  <a:gd name="connsiteY22" fmla="*/ 548640 h 719430"/>
                  <a:gd name="connsiteX23" fmla="*/ 2532184 w 3651036"/>
                  <a:gd name="connsiteY23" fmla="*/ 450166 h 719430"/>
                  <a:gd name="connsiteX24" fmla="*/ 2644726 w 3651036"/>
                  <a:gd name="connsiteY24" fmla="*/ 365760 h 719430"/>
                  <a:gd name="connsiteX25" fmla="*/ 2686929 w 3651036"/>
                  <a:gd name="connsiteY25" fmla="*/ 337625 h 719430"/>
                  <a:gd name="connsiteX26" fmla="*/ 2729132 w 3651036"/>
                  <a:gd name="connsiteY26" fmla="*/ 309489 h 719430"/>
                  <a:gd name="connsiteX27" fmla="*/ 2897944 w 3651036"/>
                  <a:gd name="connsiteY27" fmla="*/ 253219 h 719430"/>
                  <a:gd name="connsiteX28" fmla="*/ 3024554 w 3651036"/>
                  <a:gd name="connsiteY28" fmla="*/ 211015 h 719430"/>
                  <a:gd name="connsiteX29" fmla="*/ 3066757 w 3651036"/>
                  <a:gd name="connsiteY29" fmla="*/ 196948 h 719430"/>
                  <a:gd name="connsiteX30" fmla="*/ 3137095 w 3651036"/>
                  <a:gd name="connsiteY30" fmla="*/ 154745 h 719430"/>
                  <a:gd name="connsiteX31" fmla="*/ 3179298 w 3651036"/>
                  <a:gd name="connsiteY31" fmla="*/ 126609 h 719430"/>
                  <a:gd name="connsiteX32" fmla="*/ 3334043 w 3651036"/>
                  <a:gd name="connsiteY32" fmla="*/ 112542 h 719430"/>
                  <a:gd name="connsiteX33" fmla="*/ 3587261 w 3651036"/>
                  <a:gd name="connsiteY33" fmla="*/ 84406 h 719430"/>
                  <a:gd name="connsiteX34" fmla="*/ 3587261 w 3651036"/>
                  <a:gd name="connsiteY34" fmla="*/ 28135 h 719430"/>
                  <a:gd name="connsiteX35" fmla="*/ 3376246 w 3651036"/>
                  <a:gd name="connsiteY35" fmla="*/ 14068 h 719430"/>
                  <a:gd name="connsiteX36" fmla="*/ 3108960 w 3651036"/>
                  <a:gd name="connsiteY36" fmla="*/ 28135 h 719430"/>
                  <a:gd name="connsiteX37" fmla="*/ 3024554 w 3651036"/>
                  <a:gd name="connsiteY37" fmla="*/ 56271 h 719430"/>
                  <a:gd name="connsiteX38" fmla="*/ 2940148 w 3651036"/>
                  <a:gd name="connsiteY38" fmla="*/ 84406 h 719430"/>
                  <a:gd name="connsiteX39" fmla="*/ 2897944 w 3651036"/>
                  <a:gd name="connsiteY39" fmla="*/ 98474 h 719430"/>
                  <a:gd name="connsiteX40" fmla="*/ 2729132 w 3651036"/>
                  <a:gd name="connsiteY40" fmla="*/ 112542 h 719430"/>
                  <a:gd name="connsiteX41" fmla="*/ 2574388 w 3651036"/>
                  <a:gd name="connsiteY41" fmla="*/ 140677 h 719430"/>
                  <a:gd name="connsiteX42" fmla="*/ 2377440 w 3651036"/>
                  <a:gd name="connsiteY42" fmla="*/ 154745 h 719430"/>
                  <a:gd name="connsiteX43" fmla="*/ 2250831 w 3651036"/>
                  <a:gd name="connsiteY43" fmla="*/ 168812 h 719430"/>
                  <a:gd name="connsiteX44" fmla="*/ 2138289 w 3651036"/>
                  <a:gd name="connsiteY44" fmla="*/ 196948 h 719430"/>
                  <a:gd name="connsiteX45" fmla="*/ 1927274 w 3651036"/>
                  <a:gd name="connsiteY45" fmla="*/ 225083 h 719430"/>
                  <a:gd name="connsiteX46" fmla="*/ 1336431 w 3651036"/>
                  <a:gd name="connsiteY46" fmla="*/ 211015 h 719430"/>
                  <a:gd name="connsiteX47" fmla="*/ 1266092 w 3651036"/>
                  <a:gd name="connsiteY47" fmla="*/ 196948 h 719430"/>
                  <a:gd name="connsiteX48" fmla="*/ 1167618 w 3651036"/>
                  <a:gd name="connsiteY48" fmla="*/ 168812 h 719430"/>
                  <a:gd name="connsiteX49" fmla="*/ 1055077 w 3651036"/>
                  <a:gd name="connsiteY49" fmla="*/ 140677 h 719430"/>
                  <a:gd name="connsiteX50" fmla="*/ 970671 w 3651036"/>
                  <a:gd name="connsiteY50" fmla="*/ 112542 h 719430"/>
                  <a:gd name="connsiteX51" fmla="*/ 661181 w 3651036"/>
                  <a:gd name="connsiteY51" fmla="*/ 84406 h 719430"/>
                  <a:gd name="connsiteX52" fmla="*/ 576775 w 3651036"/>
                  <a:gd name="connsiteY52" fmla="*/ 70339 h 719430"/>
                  <a:gd name="connsiteX53" fmla="*/ 407963 w 3651036"/>
                  <a:gd name="connsiteY53" fmla="*/ 42203 h 719430"/>
                  <a:gd name="connsiteX54" fmla="*/ 140677 w 3651036"/>
                  <a:gd name="connsiteY54" fmla="*/ 28135 h 719430"/>
                  <a:gd name="connsiteX55" fmla="*/ 0 w 3651036"/>
                  <a:gd name="connsiteY55" fmla="*/ 0 h 719430"/>
                  <a:gd name="connsiteX0" fmla="*/ 0 w 3510359"/>
                  <a:gd name="connsiteY0" fmla="*/ 14067 h 705362"/>
                  <a:gd name="connsiteX1" fmla="*/ 295421 w 3510359"/>
                  <a:gd name="connsiteY1" fmla="*/ 154744 h 705362"/>
                  <a:gd name="connsiteX2" fmla="*/ 351692 w 3510359"/>
                  <a:gd name="connsiteY2" fmla="*/ 168812 h 705362"/>
                  <a:gd name="connsiteX3" fmla="*/ 450166 w 3510359"/>
                  <a:gd name="connsiteY3" fmla="*/ 196947 h 705362"/>
                  <a:gd name="connsiteX4" fmla="*/ 534572 w 3510359"/>
                  <a:gd name="connsiteY4" fmla="*/ 211015 h 705362"/>
                  <a:gd name="connsiteX5" fmla="*/ 590843 w 3510359"/>
                  <a:gd name="connsiteY5" fmla="*/ 225083 h 705362"/>
                  <a:gd name="connsiteX6" fmla="*/ 858129 w 3510359"/>
                  <a:gd name="connsiteY6" fmla="*/ 239151 h 705362"/>
                  <a:gd name="connsiteX7" fmla="*/ 970671 w 3510359"/>
                  <a:gd name="connsiteY7" fmla="*/ 267286 h 705362"/>
                  <a:gd name="connsiteX8" fmla="*/ 1026941 w 3510359"/>
                  <a:gd name="connsiteY8" fmla="*/ 281354 h 705362"/>
                  <a:gd name="connsiteX9" fmla="*/ 1153551 w 3510359"/>
                  <a:gd name="connsiteY9" fmla="*/ 323557 h 705362"/>
                  <a:gd name="connsiteX10" fmla="*/ 1195754 w 3510359"/>
                  <a:gd name="connsiteY10" fmla="*/ 337624 h 705362"/>
                  <a:gd name="connsiteX11" fmla="*/ 1266092 w 3510359"/>
                  <a:gd name="connsiteY11" fmla="*/ 351692 h 705362"/>
                  <a:gd name="connsiteX12" fmla="*/ 1350498 w 3510359"/>
                  <a:gd name="connsiteY12" fmla="*/ 379827 h 705362"/>
                  <a:gd name="connsiteX13" fmla="*/ 1378634 w 3510359"/>
                  <a:gd name="connsiteY13" fmla="*/ 407963 h 705362"/>
                  <a:gd name="connsiteX14" fmla="*/ 1463040 w 3510359"/>
                  <a:gd name="connsiteY14" fmla="*/ 450166 h 705362"/>
                  <a:gd name="connsiteX15" fmla="*/ 1547446 w 3510359"/>
                  <a:gd name="connsiteY15" fmla="*/ 534572 h 705362"/>
                  <a:gd name="connsiteX16" fmla="*/ 1631852 w 3510359"/>
                  <a:gd name="connsiteY16" fmla="*/ 576775 h 705362"/>
                  <a:gd name="connsiteX17" fmla="*/ 1659987 w 3510359"/>
                  <a:gd name="connsiteY17" fmla="*/ 604911 h 705362"/>
                  <a:gd name="connsiteX18" fmla="*/ 1786597 w 3510359"/>
                  <a:gd name="connsiteY18" fmla="*/ 661181 h 705362"/>
                  <a:gd name="connsiteX19" fmla="*/ 2124221 w 3510359"/>
                  <a:gd name="connsiteY19" fmla="*/ 647114 h 705362"/>
                  <a:gd name="connsiteX20" fmla="*/ 2194560 w 3510359"/>
                  <a:gd name="connsiteY20" fmla="*/ 604911 h 705362"/>
                  <a:gd name="connsiteX21" fmla="*/ 2236763 w 3510359"/>
                  <a:gd name="connsiteY21" fmla="*/ 590843 h 705362"/>
                  <a:gd name="connsiteX22" fmla="*/ 2293034 w 3510359"/>
                  <a:gd name="connsiteY22" fmla="*/ 534572 h 705362"/>
                  <a:gd name="connsiteX23" fmla="*/ 2391507 w 3510359"/>
                  <a:gd name="connsiteY23" fmla="*/ 436098 h 705362"/>
                  <a:gd name="connsiteX24" fmla="*/ 2504049 w 3510359"/>
                  <a:gd name="connsiteY24" fmla="*/ 351692 h 705362"/>
                  <a:gd name="connsiteX25" fmla="*/ 2546252 w 3510359"/>
                  <a:gd name="connsiteY25" fmla="*/ 323557 h 705362"/>
                  <a:gd name="connsiteX26" fmla="*/ 2588455 w 3510359"/>
                  <a:gd name="connsiteY26" fmla="*/ 295421 h 705362"/>
                  <a:gd name="connsiteX27" fmla="*/ 2757267 w 3510359"/>
                  <a:gd name="connsiteY27" fmla="*/ 239151 h 705362"/>
                  <a:gd name="connsiteX28" fmla="*/ 2883877 w 3510359"/>
                  <a:gd name="connsiteY28" fmla="*/ 196947 h 705362"/>
                  <a:gd name="connsiteX29" fmla="*/ 2926080 w 3510359"/>
                  <a:gd name="connsiteY29" fmla="*/ 182880 h 705362"/>
                  <a:gd name="connsiteX30" fmla="*/ 2996418 w 3510359"/>
                  <a:gd name="connsiteY30" fmla="*/ 140677 h 705362"/>
                  <a:gd name="connsiteX31" fmla="*/ 3038621 w 3510359"/>
                  <a:gd name="connsiteY31" fmla="*/ 112541 h 705362"/>
                  <a:gd name="connsiteX32" fmla="*/ 3193366 w 3510359"/>
                  <a:gd name="connsiteY32" fmla="*/ 98474 h 705362"/>
                  <a:gd name="connsiteX33" fmla="*/ 3446584 w 3510359"/>
                  <a:gd name="connsiteY33" fmla="*/ 70338 h 705362"/>
                  <a:gd name="connsiteX34" fmla="*/ 3446584 w 3510359"/>
                  <a:gd name="connsiteY34" fmla="*/ 14067 h 705362"/>
                  <a:gd name="connsiteX35" fmla="*/ 3235569 w 3510359"/>
                  <a:gd name="connsiteY35" fmla="*/ 0 h 705362"/>
                  <a:gd name="connsiteX36" fmla="*/ 2968283 w 3510359"/>
                  <a:gd name="connsiteY36" fmla="*/ 14067 h 705362"/>
                  <a:gd name="connsiteX37" fmla="*/ 2883877 w 3510359"/>
                  <a:gd name="connsiteY37" fmla="*/ 42203 h 705362"/>
                  <a:gd name="connsiteX38" fmla="*/ 2799471 w 3510359"/>
                  <a:gd name="connsiteY38" fmla="*/ 70338 h 705362"/>
                  <a:gd name="connsiteX39" fmla="*/ 2757267 w 3510359"/>
                  <a:gd name="connsiteY39" fmla="*/ 84406 h 705362"/>
                  <a:gd name="connsiteX40" fmla="*/ 2588455 w 3510359"/>
                  <a:gd name="connsiteY40" fmla="*/ 98474 h 705362"/>
                  <a:gd name="connsiteX41" fmla="*/ 2433711 w 3510359"/>
                  <a:gd name="connsiteY41" fmla="*/ 126609 h 705362"/>
                  <a:gd name="connsiteX42" fmla="*/ 2236763 w 3510359"/>
                  <a:gd name="connsiteY42" fmla="*/ 140677 h 705362"/>
                  <a:gd name="connsiteX43" fmla="*/ 2110154 w 3510359"/>
                  <a:gd name="connsiteY43" fmla="*/ 154744 h 705362"/>
                  <a:gd name="connsiteX44" fmla="*/ 1997612 w 3510359"/>
                  <a:gd name="connsiteY44" fmla="*/ 182880 h 705362"/>
                  <a:gd name="connsiteX45" fmla="*/ 1786597 w 3510359"/>
                  <a:gd name="connsiteY45" fmla="*/ 211015 h 705362"/>
                  <a:gd name="connsiteX46" fmla="*/ 1195754 w 3510359"/>
                  <a:gd name="connsiteY46" fmla="*/ 196947 h 705362"/>
                  <a:gd name="connsiteX47" fmla="*/ 1125415 w 3510359"/>
                  <a:gd name="connsiteY47" fmla="*/ 182880 h 705362"/>
                  <a:gd name="connsiteX48" fmla="*/ 1026941 w 3510359"/>
                  <a:gd name="connsiteY48" fmla="*/ 154744 h 705362"/>
                  <a:gd name="connsiteX49" fmla="*/ 914400 w 3510359"/>
                  <a:gd name="connsiteY49" fmla="*/ 126609 h 705362"/>
                  <a:gd name="connsiteX50" fmla="*/ 829994 w 3510359"/>
                  <a:gd name="connsiteY50" fmla="*/ 98474 h 705362"/>
                  <a:gd name="connsiteX51" fmla="*/ 520504 w 3510359"/>
                  <a:gd name="connsiteY51" fmla="*/ 70338 h 705362"/>
                  <a:gd name="connsiteX52" fmla="*/ 436098 w 3510359"/>
                  <a:gd name="connsiteY52" fmla="*/ 56271 h 705362"/>
                  <a:gd name="connsiteX53" fmla="*/ 267286 w 3510359"/>
                  <a:gd name="connsiteY53" fmla="*/ 28135 h 705362"/>
                  <a:gd name="connsiteX54" fmla="*/ 0 w 3510359"/>
                  <a:gd name="connsiteY54" fmla="*/ 14067 h 705362"/>
                  <a:gd name="connsiteX0" fmla="*/ 23446 w 3266519"/>
                  <a:gd name="connsiteY0" fmla="*/ 28135 h 705362"/>
                  <a:gd name="connsiteX1" fmla="*/ 51581 w 3266519"/>
                  <a:gd name="connsiteY1" fmla="*/ 154744 h 705362"/>
                  <a:gd name="connsiteX2" fmla="*/ 107852 w 3266519"/>
                  <a:gd name="connsiteY2" fmla="*/ 168812 h 705362"/>
                  <a:gd name="connsiteX3" fmla="*/ 206326 w 3266519"/>
                  <a:gd name="connsiteY3" fmla="*/ 196947 h 705362"/>
                  <a:gd name="connsiteX4" fmla="*/ 290732 w 3266519"/>
                  <a:gd name="connsiteY4" fmla="*/ 211015 h 705362"/>
                  <a:gd name="connsiteX5" fmla="*/ 347003 w 3266519"/>
                  <a:gd name="connsiteY5" fmla="*/ 225083 h 705362"/>
                  <a:gd name="connsiteX6" fmla="*/ 614289 w 3266519"/>
                  <a:gd name="connsiteY6" fmla="*/ 239151 h 705362"/>
                  <a:gd name="connsiteX7" fmla="*/ 726831 w 3266519"/>
                  <a:gd name="connsiteY7" fmla="*/ 267286 h 705362"/>
                  <a:gd name="connsiteX8" fmla="*/ 783101 w 3266519"/>
                  <a:gd name="connsiteY8" fmla="*/ 281354 h 705362"/>
                  <a:gd name="connsiteX9" fmla="*/ 909711 w 3266519"/>
                  <a:gd name="connsiteY9" fmla="*/ 323557 h 705362"/>
                  <a:gd name="connsiteX10" fmla="*/ 951914 w 3266519"/>
                  <a:gd name="connsiteY10" fmla="*/ 337624 h 705362"/>
                  <a:gd name="connsiteX11" fmla="*/ 1022252 w 3266519"/>
                  <a:gd name="connsiteY11" fmla="*/ 351692 h 705362"/>
                  <a:gd name="connsiteX12" fmla="*/ 1106658 w 3266519"/>
                  <a:gd name="connsiteY12" fmla="*/ 379827 h 705362"/>
                  <a:gd name="connsiteX13" fmla="*/ 1134794 w 3266519"/>
                  <a:gd name="connsiteY13" fmla="*/ 407963 h 705362"/>
                  <a:gd name="connsiteX14" fmla="*/ 1219200 w 3266519"/>
                  <a:gd name="connsiteY14" fmla="*/ 450166 h 705362"/>
                  <a:gd name="connsiteX15" fmla="*/ 1303606 w 3266519"/>
                  <a:gd name="connsiteY15" fmla="*/ 534572 h 705362"/>
                  <a:gd name="connsiteX16" fmla="*/ 1388012 w 3266519"/>
                  <a:gd name="connsiteY16" fmla="*/ 576775 h 705362"/>
                  <a:gd name="connsiteX17" fmla="*/ 1416147 w 3266519"/>
                  <a:gd name="connsiteY17" fmla="*/ 604911 h 705362"/>
                  <a:gd name="connsiteX18" fmla="*/ 1542757 w 3266519"/>
                  <a:gd name="connsiteY18" fmla="*/ 661181 h 705362"/>
                  <a:gd name="connsiteX19" fmla="*/ 1880381 w 3266519"/>
                  <a:gd name="connsiteY19" fmla="*/ 647114 h 705362"/>
                  <a:gd name="connsiteX20" fmla="*/ 1950720 w 3266519"/>
                  <a:gd name="connsiteY20" fmla="*/ 604911 h 705362"/>
                  <a:gd name="connsiteX21" fmla="*/ 1992923 w 3266519"/>
                  <a:gd name="connsiteY21" fmla="*/ 590843 h 705362"/>
                  <a:gd name="connsiteX22" fmla="*/ 2049194 w 3266519"/>
                  <a:gd name="connsiteY22" fmla="*/ 534572 h 705362"/>
                  <a:gd name="connsiteX23" fmla="*/ 2147667 w 3266519"/>
                  <a:gd name="connsiteY23" fmla="*/ 436098 h 705362"/>
                  <a:gd name="connsiteX24" fmla="*/ 2260209 w 3266519"/>
                  <a:gd name="connsiteY24" fmla="*/ 351692 h 705362"/>
                  <a:gd name="connsiteX25" fmla="*/ 2302412 w 3266519"/>
                  <a:gd name="connsiteY25" fmla="*/ 323557 h 705362"/>
                  <a:gd name="connsiteX26" fmla="*/ 2344615 w 3266519"/>
                  <a:gd name="connsiteY26" fmla="*/ 295421 h 705362"/>
                  <a:gd name="connsiteX27" fmla="*/ 2513427 w 3266519"/>
                  <a:gd name="connsiteY27" fmla="*/ 239151 h 705362"/>
                  <a:gd name="connsiteX28" fmla="*/ 2640037 w 3266519"/>
                  <a:gd name="connsiteY28" fmla="*/ 196947 h 705362"/>
                  <a:gd name="connsiteX29" fmla="*/ 2682240 w 3266519"/>
                  <a:gd name="connsiteY29" fmla="*/ 182880 h 705362"/>
                  <a:gd name="connsiteX30" fmla="*/ 2752578 w 3266519"/>
                  <a:gd name="connsiteY30" fmla="*/ 140677 h 705362"/>
                  <a:gd name="connsiteX31" fmla="*/ 2794781 w 3266519"/>
                  <a:gd name="connsiteY31" fmla="*/ 112541 h 705362"/>
                  <a:gd name="connsiteX32" fmla="*/ 2949526 w 3266519"/>
                  <a:gd name="connsiteY32" fmla="*/ 98474 h 705362"/>
                  <a:gd name="connsiteX33" fmla="*/ 3202744 w 3266519"/>
                  <a:gd name="connsiteY33" fmla="*/ 70338 h 705362"/>
                  <a:gd name="connsiteX34" fmla="*/ 3202744 w 3266519"/>
                  <a:gd name="connsiteY34" fmla="*/ 14067 h 705362"/>
                  <a:gd name="connsiteX35" fmla="*/ 2991729 w 3266519"/>
                  <a:gd name="connsiteY35" fmla="*/ 0 h 705362"/>
                  <a:gd name="connsiteX36" fmla="*/ 2724443 w 3266519"/>
                  <a:gd name="connsiteY36" fmla="*/ 14067 h 705362"/>
                  <a:gd name="connsiteX37" fmla="*/ 2640037 w 3266519"/>
                  <a:gd name="connsiteY37" fmla="*/ 42203 h 705362"/>
                  <a:gd name="connsiteX38" fmla="*/ 2555631 w 3266519"/>
                  <a:gd name="connsiteY38" fmla="*/ 70338 h 705362"/>
                  <a:gd name="connsiteX39" fmla="*/ 2513427 w 3266519"/>
                  <a:gd name="connsiteY39" fmla="*/ 84406 h 705362"/>
                  <a:gd name="connsiteX40" fmla="*/ 2344615 w 3266519"/>
                  <a:gd name="connsiteY40" fmla="*/ 98474 h 705362"/>
                  <a:gd name="connsiteX41" fmla="*/ 2189871 w 3266519"/>
                  <a:gd name="connsiteY41" fmla="*/ 126609 h 705362"/>
                  <a:gd name="connsiteX42" fmla="*/ 1992923 w 3266519"/>
                  <a:gd name="connsiteY42" fmla="*/ 140677 h 705362"/>
                  <a:gd name="connsiteX43" fmla="*/ 1866314 w 3266519"/>
                  <a:gd name="connsiteY43" fmla="*/ 154744 h 705362"/>
                  <a:gd name="connsiteX44" fmla="*/ 1753772 w 3266519"/>
                  <a:gd name="connsiteY44" fmla="*/ 182880 h 705362"/>
                  <a:gd name="connsiteX45" fmla="*/ 1542757 w 3266519"/>
                  <a:gd name="connsiteY45" fmla="*/ 211015 h 705362"/>
                  <a:gd name="connsiteX46" fmla="*/ 951914 w 3266519"/>
                  <a:gd name="connsiteY46" fmla="*/ 196947 h 705362"/>
                  <a:gd name="connsiteX47" fmla="*/ 881575 w 3266519"/>
                  <a:gd name="connsiteY47" fmla="*/ 182880 h 705362"/>
                  <a:gd name="connsiteX48" fmla="*/ 783101 w 3266519"/>
                  <a:gd name="connsiteY48" fmla="*/ 154744 h 705362"/>
                  <a:gd name="connsiteX49" fmla="*/ 670560 w 3266519"/>
                  <a:gd name="connsiteY49" fmla="*/ 126609 h 705362"/>
                  <a:gd name="connsiteX50" fmla="*/ 586154 w 3266519"/>
                  <a:gd name="connsiteY50" fmla="*/ 98474 h 705362"/>
                  <a:gd name="connsiteX51" fmla="*/ 276664 w 3266519"/>
                  <a:gd name="connsiteY51" fmla="*/ 70338 h 705362"/>
                  <a:gd name="connsiteX52" fmla="*/ 192258 w 3266519"/>
                  <a:gd name="connsiteY52" fmla="*/ 56271 h 705362"/>
                  <a:gd name="connsiteX53" fmla="*/ 23446 w 3266519"/>
                  <a:gd name="connsiteY53" fmla="*/ 28135 h 705362"/>
                  <a:gd name="connsiteX0" fmla="*/ 140677 w 3214938"/>
                  <a:gd name="connsiteY0" fmla="*/ 56271 h 705362"/>
                  <a:gd name="connsiteX1" fmla="*/ 0 w 3214938"/>
                  <a:gd name="connsiteY1" fmla="*/ 154744 h 705362"/>
                  <a:gd name="connsiteX2" fmla="*/ 56271 w 3214938"/>
                  <a:gd name="connsiteY2" fmla="*/ 168812 h 705362"/>
                  <a:gd name="connsiteX3" fmla="*/ 154745 w 3214938"/>
                  <a:gd name="connsiteY3" fmla="*/ 196947 h 705362"/>
                  <a:gd name="connsiteX4" fmla="*/ 239151 w 3214938"/>
                  <a:gd name="connsiteY4" fmla="*/ 211015 h 705362"/>
                  <a:gd name="connsiteX5" fmla="*/ 295422 w 3214938"/>
                  <a:gd name="connsiteY5" fmla="*/ 225083 h 705362"/>
                  <a:gd name="connsiteX6" fmla="*/ 562708 w 3214938"/>
                  <a:gd name="connsiteY6" fmla="*/ 239151 h 705362"/>
                  <a:gd name="connsiteX7" fmla="*/ 675250 w 3214938"/>
                  <a:gd name="connsiteY7" fmla="*/ 267286 h 705362"/>
                  <a:gd name="connsiteX8" fmla="*/ 731520 w 3214938"/>
                  <a:gd name="connsiteY8" fmla="*/ 281354 h 705362"/>
                  <a:gd name="connsiteX9" fmla="*/ 858130 w 3214938"/>
                  <a:gd name="connsiteY9" fmla="*/ 323557 h 705362"/>
                  <a:gd name="connsiteX10" fmla="*/ 900333 w 3214938"/>
                  <a:gd name="connsiteY10" fmla="*/ 337624 h 705362"/>
                  <a:gd name="connsiteX11" fmla="*/ 970671 w 3214938"/>
                  <a:gd name="connsiteY11" fmla="*/ 351692 h 705362"/>
                  <a:gd name="connsiteX12" fmla="*/ 1055077 w 3214938"/>
                  <a:gd name="connsiteY12" fmla="*/ 379827 h 705362"/>
                  <a:gd name="connsiteX13" fmla="*/ 1083213 w 3214938"/>
                  <a:gd name="connsiteY13" fmla="*/ 407963 h 705362"/>
                  <a:gd name="connsiteX14" fmla="*/ 1167619 w 3214938"/>
                  <a:gd name="connsiteY14" fmla="*/ 450166 h 705362"/>
                  <a:gd name="connsiteX15" fmla="*/ 1252025 w 3214938"/>
                  <a:gd name="connsiteY15" fmla="*/ 534572 h 705362"/>
                  <a:gd name="connsiteX16" fmla="*/ 1336431 w 3214938"/>
                  <a:gd name="connsiteY16" fmla="*/ 576775 h 705362"/>
                  <a:gd name="connsiteX17" fmla="*/ 1364566 w 3214938"/>
                  <a:gd name="connsiteY17" fmla="*/ 604911 h 705362"/>
                  <a:gd name="connsiteX18" fmla="*/ 1491176 w 3214938"/>
                  <a:gd name="connsiteY18" fmla="*/ 661181 h 705362"/>
                  <a:gd name="connsiteX19" fmla="*/ 1828800 w 3214938"/>
                  <a:gd name="connsiteY19" fmla="*/ 647114 h 705362"/>
                  <a:gd name="connsiteX20" fmla="*/ 1899139 w 3214938"/>
                  <a:gd name="connsiteY20" fmla="*/ 604911 h 705362"/>
                  <a:gd name="connsiteX21" fmla="*/ 1941342 w 3214938"/>
                  <a:gd name="connsiteY21" fmla="*/ 590843 h 705362"/>
                  <a:gd name="connsiteX22" fmla="*/ 1997613 w 3214938"/>
                  <a:gd name="connsiteY22" fmla="*/ 534572 h 705362"/>
                  <a:gd name="connsiteX23" fmla="*/ 2096086 w 3214938"/>
                  <a:gd name="connsiteY23" fmla="*/ 436098 h 705362"/>
                  <a:gd name="connsiteX24" fmla="*/ 2208628 w 3214938"/>
                  <a:gd name="connsiteY24" fmla="*/ 351692 h 705362"/>
                  <a:gd name="connsiteX25" fmla="*/ 2250831 w 3214938"/>
                  <a:gd name="connsiteY25" fmla="*/ 323557 h 705362"/>
                  <a:gd name="connsiteX26" fmla="*/ 2293034 w 3214938"/>
                  <a:gd name="connsiteY26" fmla="*/ 295421 h 705362"/>
                  <a:gd name="connsiteX27" fmla="*/ 2461846 w 3214938"/>
                  <a:gd name="connsiteY27" fmla="*/ 239151 h 705362"/>
                  <a:gd name="connsiteX28" fmla="*/ 2588456 w 3214938"/>
                  <a:gd name="connsiteY28" fmla="*/ 196947 h 705362"/>
                  <a:gd name="connsiteX29" fmla="*/ 2630659 w 3214938"/>
                  <a:gd name="connsiteY29" fmla="*/ 182880 h 705362"/>
                  <a:gd name="connsiteX30" fmla="*/ 2700997 w 3214938"/>
                  <a:gd name="connsiteY30" fmla="*/ 140677 h 705362"/>
                  <a:gd name="connsiteX31" fmla="*/ 2743200 w 3214938"/>
                  <a:gd name="connsiteY31" fmla="*/ 112541 h 705362"/>
                  <a:gd name="connsiteX32" fmla="*/ 2897945 w 3214938"/>
                  <a:gd name="connsiteY32" fmla="*/ 98474 h 705362"/>
                  <a:gd name="connsiteX33" fmla="*/ 3151163 w 3214938"/>
                  <a:gd name="connsiteY33" fmla="*/ 70338 h 705362"/>
                  <a:gd name="connsiteX34" fmla="*/ 3151163 w 3214938"/>
                  <a:gd name="connsiteY34" fmla="*/ 14067 h 705362"/>
                  <a:gd name="connsiteX35" fmla="*/ 2940148 w 3214938"/>
                  <a:gd name="connsiteY35" fmla="*/ 0 h 705362"/>
                  <a:gd name="connsiteX36" fmla="*/ 2672862 w 3214938"/>
                  <a:gd name="connsiteY36" fmla="*/ 14067 h 705362"/>
                  <a:gd name="connsiteX37" fmla="*/ 2588456 w 3214938"/>
                  <a:gd name="connsiteY37" fmla="*/ 42203 h 705362"/>
                  <a:gd name="connsiteX38" fmla="*/ 2504050 w 3214938"/>
                  <a:gd name="connsiteY38" fmla="*/ 70338 h 705362"/>
                  <a:gd name="connsiteX39" fmla="*/ 2461846 w 3214938"/>
                  <a:gd name="connsiteY39" fmla="*/ 84406 h 705362"/>
                  <a:gd name="connsiteX40" fmla="*/ 2293034 w 3214938"/>
                  <a:gd name="connsiteY40" fmla="*/ 98474 h 705362"/>
                  <a:gd name="connsiteX41" fmla="*/ 2138290 w 3214938"/>
                  <a:gd name="connsiteY41" fmla="*/ 126609 h 705362"/>
                  <a:gd name="connsiteX42" fmla="*/ 1941342 w 3214938"/>
                  <a:gd name="connsiteY42" fmla="*/ 140677 h 705362"/>
                  <a:gd name="connsiteX43" fmla="*/ 1814733 w 3214938"/>
                  <a:gd name="connsiteY43" fmla="*/ 154744 h 705362"/>
                  <a:gd name="connsiteX44" fmla="*/ 1702191 w 3214938"/>
                  <a:gd name="connsiteY44" fmla="*/ 182880 h 705362"/>
                  <a:gd name="connsiteX45" fmla="*/ 1491176 w 3214938"/>
                  <a:gd name="connsiteY45" fmla="*/ 211015 h 705362"/>
                  <a:gd name="connsiteX46" fmla="*/ 900333 w 3214938"/>
                  <a:gd name="connsiteY46" fmla="*/ 196947 h 705362"/>
                  <a:gd name="connsiteX47" fmla="*/ 829994 w 3214938"/>
                  <a:gd name="connsiteY47" fmla="*/ 182880 h 705362"/>
                  <a:gd name="connsiteX48" fmla="*/ 731520 w 3214938"/>
                  <a:gd name="connsiteY48" fmla="*/ 154744 h 705362"/>
                  <a:gd name="connsiteX49" fmla="*/ 618979 w 3214938"/>
                  <a:gd name="connsiteY49" fmla="*/ 126609 h 705362"/>
                  <a:gd name="connsiteX50" fmla="*/ 534573 w 3214938"/>
                  <a:gd name="connsiteY50" fmla="*/ 98474 h 705362"/>
                  <a:gd name="connsiteX51" fmla="*/ 225083 w 3214938"/>
                  <a:gd name="connsiteY51" fmla="*/ 70338 h 705362"/>
                  <a:gd name="connsiteX52" fmla="*/ 140677 w 3214938"/>
                  <a:gd name="connsiteY52" fmla="*/ 56271 h 705362"/>
                  <a:gd name="connsiteX0" fmla="*/ 140677 w 3214938"/>
                  <a:gd name="connsiteY0" fmla="*/ 56271 h 705362"/>
                  <a:gd name="connsiteX1" fmla="*/ 0 w 3214938"/>
                  <a:gd name="connsiteY1" fmla="*/ 154744 h 705362"/>
                  <a:gd name="connsiteX2" fmla="*/ 154745 w 3214938"/>
                  <a:gd name="connsiteY2" fmla="*/ 196947 h 705362"/>
                  <a:gd name="connsiteX3" fmla="*/ 239151 w 3214938"/>
                  <a:gd name="connsiteY3" fmla="*/ 211015 h 705362"/>
                  <a:gd name="connsiteX4" fmla="*/ 295422 w 3214938"/>
                  <a:gd name="connsiteY4" fmla="*/ 225083 h 705362"/>
                  <a:gd name="connsiteX5" fmla="*/ 562708 w 3214938"/>
                  <a:gd name="connsiteY5" fmla="*/ 239151 h 705362"/>
                  <a:gd name="connsiteX6" fmla="*/ 675250 w 3214938"/>
                  <a:gd name="connsiteY6" fmla="*/ 267286 h 705362"/>
                  <a:gd name="connsiteX7" fmla="*/ 731520 w 3214938"/>
                  <a:gd name="connsiteY7" fmla="*/ 281354 h 705362"/>
                  <a:gd name="connsiteX8" fmla="*/ 858130 w 3214938"/>
                  <a:gd name="connsiteY8" fmla="*/ 323557 h 705362"/>
                  <a:gd name="connsiteX9" fmla="*/ 900333 w 3214938"/>
                  <a:gd name="connsiteY9" fmla="*/ 337624 h 705362"/>
                  <a:gd name="connsiteX10" fmla="*/ 970671 w 3214938"/>
                  <a:gd name="connsiteY10" fmla="*/ 351692 h 705362"/>
                  <a:gd name="connsiteX11" fmla="*/ 1055077 w 3214938"/>
                  <a:gd name="connsiteY11" fmla="*/ 379827 h 705362"/>
                  <a:gd name="connsiteX12" fmla="*/ 1083213 w 3214938"/>
                  <a:gd name="connsiteY12" fmla="*/ 407963 h 705362"/>
                  <a:gd name="connsiteX13" fmla="*/ 1167619 w 3214938"/>
                  <a:gd name="connsiteY13" fmla="*/ 450166 h 705362"/>
                  <a:gd name="connsiteX14" fmla="*/ 1252025 w 3214938"/>
                  <a:gd name="connsiteY14" fmla="*/ 534572 h 705362"/>
                  <a:gd name="connsiteX15" fmla="*/ 1336431 w 3214938"/>
                  <a:gd name="connsiteY15" fmla="*/ 576775 h 705362"/>
                  <a:gd name="connsiteX16" fmla="*/ 1364566 w 3214938"/>
                  <a:gd name="connsiteY16" fmla="*/ 604911 h 705362"/>
                  <a:gd name="connsiteX17" fmla="*/ 1491176 w 3214938"/>
                  <a:gd name="connsiteY17" fmla="*/ 661181 h 705362"/>
                  <a:gd name="connsiteX18" fmla="*/ 1828800 w 3214938"/>
                  <a:gd name="connsiteY18" fmla="*/ 647114 h 705362"/>
                  <a:gd name="connsiteX19" fmla="*/ 1899139 w 3214938"/>
                  <a:gd name="connsiteY19" fmla="*/ 604911 h 705362"/>
                  <a:gd name="connsiteX20" fmla="*/ 1941342 w 3214938"/>
                  <a:gd name="connsiteY20" fmla="*/ 590843 h 705362"/>
                  <a:gd name="connsiteX21" fmla="*/ 1997613 w 3214938"/>
                  <a:gd name="connsiteY21" fmla="*/ 534572 h 705362"/>
                  <a:gd name="connsiteX22" fmla="*/ 2096086 w 3214938"/>
                  <a:gd name="connsiteY22" fmla="*/ 436098 h 705362"/>
                  <a:gd name="connsiteX23" fmla="*/ 2208628 w 3214938"/>
                  <a:gd name="connsiteY23" fmla="*/ 351692 h 705362"/>
                  <a:gd name="connsiteX24" fmla="*/ 2250831 w 3214938"/>
                  <a:gd name="connsiteY24" fmla="*/ 323557 h 705362"/>
                  <a:gd name="connsiteX25" fmla="*/ 2293034 w 3214938"/>
                  <a:gd name="connsiteY25" fmla="*/ 295421 h 705362"/>
                  <a:gd name="connsiteX26" fmla="*/ 2461846 w 3214938"/>
                  <a:gd name="connsiteY26" fmla="*/ 239151 h 705362"/>
                  <a:gd name="connsiteX27" fmla="*/ 2588456 w 3214938"/>
                  <a:gd name="connsiteY27" fmla="*/ 196947 h 705362"/>
                  <a:gd name="connsiteX28" fmla="*/ 2630659 w 3214938"/>
                  <a:gd name="connsiteY28" fmla="*/ 182880 h 705362"/>
                  <a:gd name="connsiteX29" fmla="*/ 2700997 w 3214938"/>
                  <a:gd name="connsiteY29" fmla="*/ 140677 h 705362"/>
                  <a:gd name="connsiteX30" fmla="*/ 2743200 w 3214938"/>
                  <a:gd name="connsiteY30" fmla="*/ 112541 h 705362"/>
                  <a:gd name="connsiteX31" fmla="*/ 2897945 w 3214938"/>
                  <a:gd name="connsiteY31" fmla="*/ 98474 h 705362"/>
                  <a:gd name="connsiteX32" fmla="*/ 3151163 w 3214938"/>
                  <a:gd name="connsiteY32" fmla="*/ 70338 h 705362"/>
                  <a:gd name="connsiteX33" fmla="*/ 3151163 w 3214938"/>
                  <a:gd name="connsiteY33" fmla="*/ 14067 h 705362"/>
                  <a:gd name="connsiteX34" fmla="*/ 2940148 w 3214938"/>
                  <a:gd name="connsiteY34" fmla="*/ 0 h 705362"/>
                  <a:gd name="connsiteX35" fmla="*/ 2672862 w 3214938"/>
                  <a:gd name="connsiteY35" fmla="*/ 14067 h 705362"/>
                  <a:gd name="connsiteX36" fmla="*/ 2588456 w 3214938"/>
                  <a:gd name="connsiteY36" fmla="*/ 42203 h 705362"/>
                  <a:gd name="connsiteX37" fmla="*/ 2504050 w 3214938"/>
                  <a:gd name="connsiteY37" fmla="*/ 70338 h 705362"/>
                  <a:gd name="connsiteX38" fmla="*/ 2461846 w 3214938"/>
                  <a:gd name="connsiteY38" fmla="*/ 84406 h 705362"/>
                  <a:gd name="connsiteX39" fmla="*/ 2293034 w 3214938"/>
                  <a:gd name="connsiteY39" fmla="*/ 98474 h 705362"/>
                  <a:gd name="connsiteX40" fmla="*/ 2138290 w 3214938"/>
                  <a:gd name="connsiteY40" fmla="*/ 126609 h 705362"/>
                  <a:gd name="connsiteX41" fmla="*/ 1941342 w 3214938"/>
                  <a:gd name="connsiteY41" fmla="*/ 140677 h 705362"/>
                  <a:gd name="connsiteX42" fmla="*/ 1814733 w 3214938"/>
                  <a:gd name="connsiteY42" fmla="*/ 154744 h 705362"/>
                  <a:gd name="connsiteX43" fmla="*/ 1702191 w 3214938"/>
                  <a:gd name="connsiteY43" fmla="*/ 182880 h 705362"/>
                  <a:gd name="connsiteX44" fmla="*/ 1491176 w 3214938"/>
                  <a:gd name="connsiteY44" fmla="*/ 211015 h 705362"/>
                  <a:gd name="connsiteX45" fmla="*/ 900333 w 3214938"/>
                  <a:gd name="connsiteY45" fmla="*/ 196947 h 705362"/>
                  <a:gd name="connsiteX46" fmla="*/ 829994 w 3214938"/>
                  <a:gd name="connsiteY46" fmla="*/ 182880 h 705362"/>
                  <a:gd name="connsiteX47" fmla="*/ 731520 w 3214938"/>
                  <a:gd name="connsiteY47" fmla="*/ 154744 h 705362"/>
                  <a:gd name="connsiteX48" fmla="*/ 618979 w 3214938"/>
                  <a:gd name="connsiteY48" fmla="*/ 126609 h 705362"/>
                  <a:gd name="connsiteX49" fmla="*/ 534573 w 3214938"/>
                  <a:gd name="connsiteY49" fmla="*/ 98474 h 705362"/>
                  <a:gd name="connsiteX50" fmla="*/ 225083 w 3214938"/>
                  <a:gd name="connsiteY50" fmla="*/ 70338 h 705362"/>
                  <a:gd name="connsiteX51" fmla="*/ 140677 w 3214938"/>
                  <a:gd name="connsiteY51" fmla="*/ 56271 h 705362"/>
                  <a:gd name="connsiteX0" fmla="*/ 11723 w 3085984"/>
                  <a:gd name="connsiteY0" fmla="*/ 56271 h 705362"/>
                  <a:gd name="connsiteX1" fmla="*/ 25791 w 3085984"/>
                  <a:gd name="connsiteY1" fmla="*/ 196947 h 705362"/>
                  <a:gd name="connsiteX2" fmla="*/ 110197 w 3085984"/>
                  <a:gd name="connsiteY2" fmla="*/ 211015 h 705362"/>
                  <a:gd name="connsiteX3" fmla="*/ 166468 w 3085984"/>
                  <a:gd name="connsiteY3" fmla="*/ 225083 h 705362"/>
                  <a:gd name="connsiteX4" fmla="*/ 433754 w 3085984"/>
                  <a:gd name="connsiteY4" fmla="*/ 239151 h 705362"/>
                  <a:gd name="connsiteX5" fmla="*/ 546296 w 3085984"/>
                  <a:gd name="connsiteY5" fmla="*/ 267286 h 705362"/>
                  <a:gd name="connsiteX6" fmla="*/ 602566 w 3085984"/>
                  <a:gd name="connsiteY6" fmla="*/ 281354 h 705362"/>
                  <a:gd name="connsiteX7" fmla="*/ 729176 w 3085984"/>
                  <a:gd name="connsiteY7" fmla="*/ 323557 h 705362"/>
                  <a:gd name="connsiteX8" fmla="*/ 771379 w 3085984"/>
                  <a:gd name="connsiteY8" fmla="*/ 337624 h 705362"/>
                  <a:gd name="connsiteX9" fmla="*/ 841717 w 3085984"/>
                  <a:gd name="connsiteY9" fmla="*/ 351692 h 705362"/>
                  <a:gd name="connsiteX10" fmla="*/ 926123 w 3085984"/>
                  <a:gd name="connsiteY10" fmla="*/ 379827 h 705362"/>
                  <a:gd name="connsiteX11" fmla="*/ 954259 w 3085984"/>
                  <a:gd name="connsiteY11" fmla="*/ 407963 h 705362"/>
                  <a:gd name="connsiteX12" fmla="*/ 1038665 w 3085984"/>
                  <a:gd name="connsiteY12" fmla="*/ 450166 h 705362"/>
                  <a:gd name="connsiteX13" fmla="*/ 1123071 w 3085984"/>
                  <a:gd name="connsiteY13" fmla="*/ 534572 h 705362"/>
                  <a:gd name="connsiteX14" fmla="*/ 1207477 w 3085984"/>
                  <a:gd name="connsiteY14" fmla="*/ 576775 h 705362"/>
                  <a:gd name="connsiteX15" fmla="*/ 1235612 w 3085984"/>
                  <a:gd name="connsiteY15" fmla="*/ 604911 h 705362"/>
                  <a:gd name="connsiteX16" fmla="*/ 1362222 w 3085984"/>
                  <a:gd name="connsiteY16" fmla="*/ 661181 h 705362"/>
                  <a:gd name="connsiteX17" fmla="*/ 1699846 w 3085984"/>
                  <a:gd name="connsiteY17" fmla="*/ 647114 h 705362"/>
                  <a:gd name="connsiteX18" fmla="*/ 1770185 w 3085984"/>
                  <a:gd name="connsiteY18" fmla="*/ 604911 h 705362"/>
                  <a:gd name="connsiteX19" fmla="*/ 1812388 w 3085984"/>
                  <a:gd name="connsiteY19" fmla="*/ 590843 h 705362"/>
                  <a:gd name="connsiteX20" fmla="*/ 1868659 w 3085984"/>
                  <a:gd name="connsiteY20" fmla="*/ 534572 h 705362"/>
                  <a:gd name="connsiteX21" fmla="*/ 1967132 w 3085984"/>
                  <a:gd name="connsiteY21" fmla="*/ 436098 h 705362"/>
                  <a:gd name="connsiteX22" fmla="*/ 2079674 w 3085984"/>
                  <a:gd name="connsiteY22" fmla="*/ 351692 h 705362"/>
                  <a:gd name="connsiteX23" fmla="*/ 2121877 w 3085984"/>
                  <a:gd name="connsiteY23" fmla="*/ 323557 h 705362"/>
                  <a:gd name="connsiteX24" fmla="*/ 2164080 w 3085984"/>
                  <a:gd name="connsiteY24" fmla="*/ 295421 h 705362"/>
                  <a:gd name="connsiteX25" fmla="*/ 2332892 w 3085984"/>
                  <a:gd name="connsiteY25" fmla="*/ 239151 h 705362"/>
                  <a:gd name="connsiteX26" fmla="*/ 2459502 w 3085984"/>
                  <a:gd name="connsiteY26" fmla="*/ 196947 h 705362"/>
                  <a:gd name="connsiteX27" fmla="*/ 2501705 w 3085984"/>
                  <a:gd name="connsiteY27" fmla="*/ 182880 h 705362"/>
                  <a:gd name="connsiteX28" fmla="*/ 2572043 w 3085984"/>
                  <a:gd name="connsiteY28" fmla="*/ 140677 h 705362"/>
                  <a:gd name="connsiteX29" fmla="*/ 2614246 w 3085984"/>
                  <a:gd name="connsiteY29" fmla="*/ 112541 h 705362"/>
                  <a:gd name="connsiteX30" fmla="*/ 2768991 w 3085984"/>
                  <a:gd name="connsiteY30" fmla="*/ 98474 h 705362"/>
                  <a:gd name="connsiteX31" fmla="*/ 3022209 w 3085984"/>
                  <a:gd name="connsiteY31" fmla="*/ 70338 h 705362"/>
                  <a:gd name="connsiteX32" fmla="*/ 3022209 w 3085984"/>
                  <a:gd name="connsiteY32" fmla="*/ 14067 h 705362"/>
                  <a:gd name="connsiteX33" fmla="*/ 2811194 w 3085984"/>
                  <a:gd name="connsiteY33" fmla="*/ 0 h 705362"/>
                  <a:gd name="connsiteX34" fmla="*/ 2543908 w 3085984"/>
                  <a:gd name="connsiteY34" fmla="*/ 14067 h 705362"/>
                  <a:gd name="connsiteX35" fmla="*/ 2459502 w 3085984"/>
                  <a:gd name="connsiteY35" fmla="*/ 42203 h 705362"/>
                  <a:gd name="connsiteX36" fmla="*/ 2375096 w 3085984"/>
                  <a:gd name="connsiteY36" fmla="*/ 70338 h 705362"/>
                  <a:gd name="connsiteX37" fmla="*/ 2332892 w 3085984"/>
                  <a:gd name="connsiteY37" fmla="*/ 84406 h 705362"/>
                  <a:gd name="connsiteX38" fmla="*/ 2164080 w 3085984"/>
                  <a:gd name="connsiteY38" fmla="*/ 98474 h 705362"/>
                  <a:gd name="connsiteX39" fmla="*/ 2009336 w 3085984"/>
                  <a:gd name="connsiteY39" fmla="*/ 126609 h 705362"/>
                  <a:gd name="connsiteX40" fmla="*/ 1812388 w 3085984"/>
                  <a:gd name="connsiteY40" fmla="*/ 140677 h 705362"/>
                  <a:gd name="connsiteX41" fmla="*/ 1685779 w 3085984"/>
                  <a:gd name="connsiteY41" fmla="*/ 154744 h 705362"/>
                  <a:gd name="connsiteX42" fmla="*/ 1573237 w 3085984"/>
                  <a:gd name="connsiteY42" fmla="*/ 182880 h 705362"/>
                  <a:gd name="connsiteX43" fmla="*/ 1362222 w 3085984"/>
                  <a:gd name="connsiteY43" fmla="*/ 211015 h 705362"/>
                  <a:gd name="connsiteX44" fmla="*/ 771379 w 3085984"/>
                  <a:gd name="connsiteY44" fmla="*/ 196947 h 705362"/>
                  <a:gd name="connsiteX45" fmla="*/ 701040 w 3085984"/>
                  <a:gd name="connsiteY45" fmla="*/ 182880 h 705362"/>
                  <a:gd name="connsiteX46" fmla="*/ 602566 w 3085984"/>
                  <a:gd name="connsiteY46" fmla="*/ 154744 h 705362"/>
                  <a:gd name="connsiteX47" fmla="*/ 490025 w 3085984"/>
                  <a:gd name="connsiteY47" fmla="*/ 126609 h 705362"/>
                  <a:gd name="connsiteX48" fmla="*/ 405619 w 3085984"/>
                  <a:gd name="connsiteY48" fmla="*/ 98474 h 705362"/>
                  <a:gd name="connsiteX49" fmla="*/ 96129 w 3085984"/>
                  <a:gd name="connsiteY49" fmla="*/ 70338 h 705362"/>
                  <a:gd name="connsiteX50" fmla="*/ 11723 w 3085984"/>
                  <a:gd name="connsiteY50" fmla="*/ 56271 h 705362"/>
                  <a:gd name="connsiteX0" fmla="*/ 72683 w 3062538"/>
                  <a:gd name="connsiteY0" fmla="*/ 70338 h 705362"/>
                  <a:gd name="connsiteX1" fmla="*/ 2345 w 3062538"/>
                  <a:gd name="connsiteY1" fmla="*/ 196947 h 705362"/>
                  <a:gd name="connsiteX2" fmla="*/ 86751 w 3062538"/>
                  <a:gd name="connsiteY2" fmla="*/ 211015 h 705362"/>
                  <a:gd name="connsiteX3" fmla="*/ 143022 w 3062538"/>
                  <a:gd name="connsiteY3" fmla="*/ 225083 h 705362"/>
                  <a:gd name="connsiteX4" fmla="*/ 410308 w 3062538"/>
                  <a:gd name="connsiteY4" fmla="*/ 239151 h 705362"/>
                  <a:gd name="connsiteX5" fmla="*/ 522850 w 3062538"/>
                  <a:gd name="connsiteY5" fmla="*/ 267286 h 705362"/>
                  <a:gd name="connsiteX6" fmla="*/ 579120 w 3062538"/>
                  <a:gd name="connsiteY6" fmla="*/ 281354 h 705362"/>
                  <a:gd name="connsiteX7" fmla="*/ 705730 w 3062538"/>
                  <a:gd name="connsiteY7" fmla="*/ 323557 h 705362"/>
                  <a:gd name="connsiteX8" fmla="*/ 747933 w 3062538"/>
                  <a:gd name="connsiteY8" fmla="*/ 337624 h 705362"/>
                  <a:gd name="connsiteX9" fmla="*/ 818271 w 3062538"/>
                  <a:gd name="connsiteY9" fmla="*/ 351692 h 705362"/>
                  <a:gd name="connsiteX10" fmla="*/ 902677 w 3062538"/>
                  <a:gd name="connsiteY10" fmla="*/ 379827 h 705362"/>
                  <a:gd name="connsiteX11" fmla="*/ 930813 w 3062538"/>
                  <a:gd name="connsiteY11" fmla="*/ 407963 h 705362"/>
                  <a:gd name="connsiteX12" fmla="*/ 1015219 w 3062538"/>
                  <a:gd name="connsiteY12" fmla="*/ 450166 h 705362"/>
                  <a:gd name="connsiteX13" fmla="*/ 1099625 w 3062538"/>
                  <a:gd name="connsiteY13" fmla="*/ 534572 h 705362"/>
                  <a:gd name="connsiteX14" fmla="*/ 1184031 w 3062538"/>
                  <a:gd name="connsiteY14" fmla="*/ 576775 h 705362"/>
                  <a:gd name="connsiteX15" fmla="*/ 1212166 w 3062538"/>
                  <a:gd name="connsiteY15" fmla="*/ 604911 h 705362"/>
                  <a:gd name="connsiteX16" fmla="*/ 1338776 w 3062538"/>
                  <a:gd name="connsiteY16" fmla="*/ 661181 h 705362"/>
                  <a:gd name="connsiteX17" fmla="*/ 1676400 w 3062538"/>
                  <a:gd name="connsiteY17" fmla="*/ 647114 h 705362"/>
                  <a:gd name="connsiteX18" fmla="*/ 1746739 w 3062538"/>
                  <a:gd name="connsiteY18" fmla="*/ 604911 h 705362"/>
                  <a:gd name="connsiteX19" fmla="*/ 1788942 w 3062538"/>
                  <a:gd name="connsiteY19" fmla="*/ 590843 h 705362"/>
                  <a:gd name="connsiteX20" fmla="*/ 1845213 w 3062538"/>
                  <a:gd name="connsiteY20" fmla="*/ 534572 h 705362"/>
                  <a:gd name="connsiteX21" fmla="*/ 1943686 w 3062538"/>
                  <a:gd name="connsiteY21" fmla="*/ 436098 h 705362"/>
                  <a:gd name="connsiteX22" fmla="*/ 2056228 w 3062538"/>
                  <a:gd name="connsiteY22" fmla="*/ 351692 h 705362"/>
                  <a:gd name="connsiteX23" fmla="*/ 2098431 w 3062538"/>
                  <a:gd name="connsiteY23" fmla="*/ 323557 h 705362"/>
                  <a:gd name="connsiteX24" fmla="*/ 2140634 w 3062538"/>
                  <a:gd name="connsiteY24" fmla="*/ 295421 h 705362"/>
                  <a:gd name="connsiteX25" fmla="*/ 2309446 w 3062538"/>
                  <a:gd name="connsiteY25" fmla="*/ 239151 h 705362"/>
                  <a:gd name="connsiteX26" fmla="*/ 2436056 w 3062538"/>
                  <a:gd name="connsiteY26" fmla="*/ 196947 h 705362"/>
                  <a:gd name="connsiteX27" fmla="*/ 2478259 w 3062538"/>
                  <a:gd name="connsiteY27" fmla="*/ 182880 h 705362"/>
                  <a:gd name="connsiteX28" fmla="*/ 2548597 w 3062538"/>
                  <a:gd name="connsiteY28" fmla="*/ 140677 h 705362"/>
                  <a:gd name="connsiteX29" fmla="*/ 2590800 w 3062538"/>
                  <a:gd name="connsiteY29" fmla="*/ 112541 h 705362"/>
                  <a:gd name="connsiteX30" fmla="*/ 2745545 w 3062538"/>
                  <a:gd name="connsiteY30" fmla="*/ 98474 h 705362"/>
                  <a:gd name="connsiteX31" fmla="*/ 2998763 w 3062538"/>
                  <a:gd name="connsiteY31" fmla="*/ 70338 h 705362"/>
                  <a:gd name="connsiteX32" fmla="*/ 2998763 w 3062538"/>
                  <a:gd name="connsiteY32" fmla="*/ 14067 h 705362"/>
                  <a:gd name="connsiteX33" fmla="*/ 2787748 w 3062538"/>
                  <a:gd name="connsiteY33" fmla="*/ 0 h 705362"/>
                  <a:gd name="connsiteX34" fmla="*/ 2520462 w 3062538"/>
                  <a:gd name="connsiteY34" fmla="*/ 14067 h 705362"/>
                  <a:gd name="connsiteX35" fmla="*/ 2436056 w 3062538"/>
                  <a:gd name="connsiteY35" fmla="*/ 42203 h 705362"/>
                  <a:gd name="connsiteX36" fmla="*/ 2351650 w 3062538"/>
                  <a:gd name="connsiteY36" fmla="*/ 70338 h 705362"/>
                  <a:gd name="connsiteX37" fmla="*/ 2309446 w 3062538"/>
                  <a:gd name="connsiteY37" fmla="*/ 84406 h 705362"/>
                  <a:gd name="connsiteX38" fmla="*/ 2140634 w 3062538"/>
                  <a:gd name="connsiteY38" fmla="*/ 98474 h 705362"/>
                  <a:gd name="connsiteX39" fmla="*/ 1985890 w 3062538"/>
                  <a:gd name="connsiteY39" fmla="*/ 126609 h 705362"/>
                  <a:gd name="connsiteX40" fmla="*/ 1788942 w 3062538"/>
                  <a:gd name="connsiteY40" fmla="*/ 140677 h 705362"/>
                  <a:gd name="connsiteX41" fmla="*/ 1662333 w 3062538"/>
                  <a:gd name="connsiteY41" fmla="*/ 154744 h 705362"/>
                  <a:gd name="connsiteX42" fmla="*/ 1549791 w 3062538"/>
                  <a:gd name="connsiteY42" fmla="*/ 182880 h 705362"/>
                  <a:gd name="connsiteX43" fmla="*/ 1338776 w 3062538"/>
                  <a:gd name="connsiteY43" fmla="*/ 211015 h 705362"/>
                  <a:gd name="connsiteX44" fmla="*/ 747933 w 3062538"/>
                  <a:gd name="connsiteY44" fmla="*/ 196947 h 705362"/>
                  <a:gd name="connsiteX45" fmla="*/ 677594 w 3062538"/>
                  <a:gd name="connsiteY45" fmla="*/ 182880 h 705362"/>
                  <a:gd name="connsiteX46" fmla="*/ 579120 w 3062538"/>
                  <a:gd name="connsiteY46" fmla="*/ 154744 h 705362"/>
                  <a:gd name="connsiteX47" fmla="*/ 466579 w 3062538"/>
                  <a:gd name="connsiteY47" fmla="*/ 126609 h 705362"/>
                  <a:gd name="connsiteX48" fmla="*/ 382173 w 3062538"/>
                  <a:gd name="connsiteY48" fmla="*/ 98474 h 705362"/>
                  <a:gd name="connsiteX49" fmla="*/ 72683 w 3062538"/>
                  <a:gd name="connsiteY49" fmla="*/ 70338 h 705362"/>
                  <a:gd name="connsiteX0" fmla="*/ 72683 w 3062538"/>
                  <a:gd name="connsiteY0" fmla="*/ 70338 h 705362"/>
                  <a:gd name="connsiteX1" fmla="*/ 2345 w 3062538"/>
                  <a:gd name="connsiteY1" fmla="*/ 196947 h 705362"/>
                  <a:gd name="connsiteX2" fmla="*/ 143022 w 3062538"/>
                  <a:gd name="connsiteY2" fmla="*/ 225083 h 705362"/>
                  <a:gd name="connsiteX3" fmla="*/ 410308 w 3062538"/>
                  <a:gd name="connsiteY3" fmla="*/ 239151 h 705362"/>
                  <a:gd name="connsiteX4" fmla="*/ 522850 w 3062538"/>
                  <a:gd name="connsiteY4" fmla="*/ 267286 h 705362"/>
                  <a:gd name="connsiteX5" fmla="*/ 579120 w 3062538"/>
                  <a:gd name="connsiteY5" fmla="*/ 281354 h 705362"/>
                  <a:gd name="connsiteX6" fmla="*/ 705730 w 3062538"/>
                  <a:gd name="connsiteY6" fmla="*/ 323557 h 705362"/>
                  <a:gd name="connsiteX7" fmla="*/ 747933 w 3062538"/>
                  <a:gd name="connsiteY7" fmla="*/ 337624 h 705362"/>
                  <a:gd name="connsiteX8" fmla="*/ 818271 w 3062538"/>
                  <a:gd name="connsiteY8" fmla="*/ 351692 h 705362"/>
                  <a:gd name="connsiteX9" fmla="*/ 902677 w 3062538"/>
                  <a:gd name="connsiteY9" fmla="*/ 379827 h 705362"/>
                  <a:gd name="connsiteX10" fmla="*/ 930813 w 3062538"/>
                  <a:gd name="connsiteY10" fmla="*/ 407963 h 705362"/>
                  <a:gd name="connsiteX11" fmla="*/ 1015219 w 3062538"/>
                  <a:gd name="connsiteY11" fmla="*/ 450166 h 705362"/>
                  <a:gd name="connsiteX12" fmla="*/ 1099625 w 3062538"/>
                  <a:gd name="connsiteY12" fmla="*/ 534572 h 705362"/>
                  <a:gd name="connsiteX13" fmla="*/ 1184031 w 3062538"/>
                  <a:gd name="connsiteY13" fmla="*/ 576775 h 705362"/>
                  <a:gd name="connsiteX14" fmla="*/ 1212166 w 3062538"/>
                  <a:gd name="connsiteY14" fmla="*/ 604911 h 705362"/>
                  <a:gd name="connsiteX15" fmla="*/ 1338776 w 3062538"/>
                  <a:gd name="connsiteY15" fmla="*/ 661181 h 705362"/>
                  <a:gd name="connsiteX16" fmla="*/ 1676400 w 3062538"/>
                  <a:gd name="connsiteY16" fmla="*/ 647114 h 705362"/>
                  <a:gd name="connsiteX17" fmla="*/ 1746739 w 3062538"/>
                  <a:gd name="connsiteY17" fmla="*/ 604911 h 705362"/>
                  <a:gd name="connsiteX18" fmla="*/ 1788942 w 3062538"/>
                  <a:gd name="connsiteY18" fmla="*/ 590843 h 705362"/>
                  <a:gd name="connsiteX19" fmla="*/ 1845213 w 3062538"/>
                  <a:gd name="connsiteY19" fmla="*/ 534572 h 705362"/>
                  <a:gd name="connsiteX20" fmla="*/ 1943686 w 3062538"/>
                  <a:gd name="connsiteY20" fmla="*/ 436098 h 705362"/>
                  <a:gd name="connsiteX21" fmla="*/ 2056228 w 3062538"/>
                  <a:gd name="connsiteY21" fmla="*/ 351692 h 705362"/>
                  <a:gd name="connsiteX22" fmla="*/ 2098431 w 3062538"/>
                  <a:gd name="connsiteY22" fmla="*/ 323557 h 705362"/>
                  <a:gd name="connsiteX23" fmla="*/ 2140634 w 3062538"/>
                  <a:gd name="connsiteY23" fmla="*/ 295421 h 705362"/>
                  <a:gd name="connsiteX24" fmla="*/ 2309446 w 3062538"/>
                  <a:gd name="connsiteY24" fmla="*/ 239151 h 705362"/>
                  <a:gd name="connsiteX25" fmla="*/ 2436056 w 3062538"/>
                  <a:gd name="connsiteY25" fmla="*/ 196947 h 705362"/>
                  <a:gd name="connsiteX26" fmla="*/ 2478259 w 3062538"/>
                  <a:gd name="connsiteY26" fmla="*/ 182880 h 705362"/>
                  <a:gd name="connsiteX27" fmla="*/ 2548597 w 3062538"/>
                  <a:gd name="connsiteY27" fmla="*/ 140677 h 705362"/>
                  <a:gd name="connsiteX28" fmla="*/ 2590800 w 3062538"/>
                  <a:gd name="connsiteY28" fmla="*/ 112541 h 705362"/>
                  <a:gd name="connsiteX29" fmla="*/ 2745545 w 3062538"/>
                  <a:gd name="connsiteY29" fmla="*/ 98474 h 705362"/>
                  <a:gd name="connsiteX30" fmla="*/ 2998763 w 3062538"/>
                  <a:gd name="connsiteY30" fmla="*/ 70338 h 705362"/>
                  <a:gd name="connsiteX31" fmla="*/ 2998763 w 3062538"/>
                  <a:gd name="connsiteY31" fmla="*/ 14067 h 705362"/>
                  <a:gd name="connsiteX32" fmla="*/ 2787748 w 3062538"/>
                  <a:gd name="connsiteY32" fmla="*/ 0 h 705362"/>
                  <a:gd name="connsiteX33" fmla="*/ 2520462 w 3062538"/>
                  <a:gd name="connsiteY33" fmla="*/ 14067 h 705362"/>
                  <a:gd name="connsiteX34" fmla="*/ 2436056 w 3062538"/>
                  <a:gd name="connsiteY34" fmla="*/ 42203 h 705362"/>
                  <a:gd name="connsiteX35" fmla="*/ 2351650 w 3062538"/>
                  <a:gd name="connsiteY35" fmla="*/ 70338 h 705362"/>
                  <a:gd name="connsiteX36" fmla="*/ 2309446 w 3062538"/>
                  <a:gd name="connsiteY36" fmla="*/ 84406 h 705362"/>
                  <a:gd name="connsiteX37" fmla="*/ 2140634 w 3062538"/>
                  <a:gd name="connsiteY37" fmla="*/ 98474 h 705362"/>
                  <a:gd name="connsiteX38" fmla="*/ 1985890 w 3062538"/>
                  <a:gd name="connsiteY38" fmla="*/ 126609 h 705362"/>
                  <a:gd name="connsiteX39" fmla="*/ 1788942 w 3062538"/>
                  <a:gd name="connsiteY39" fmla="*/ 140677 h 705362"/>
                  <a:gd name="connsiteX40" fmla="*/ 1662333 w 3062538"/>
                  <a:gd name="connsiteY40" fmla="*/ 154744 h 705362"/>
                  <a:gd name="connsiteX41" fmla="*/ 1549791 w 3062538"/>
                  <a:gd name="connsiteY41" fmla="*/ 182880 h 705362"/>
                  <a:gd name="connsiteX42" fmla="*/ 1338776 w 3062538"/>
                  <a:gd name="connsiteY42" fmla="*/ 211015 h 705362"/>
                  <a:gd name="connsiteX43" fmla="*/ 747933 w 3062538"/>
                  <a:gd name="connsiteY43" fmla="*/ 196947 h 705362"/>
                  <a:gd name="connsiteX44" fmla="*/ 677594 w 3062538"/>
                  <a:gd name="connsiteY44" fmla="*/ 182880 h 705362"/>
                  <a:gd name="connsiteX45" fmla="*/ 579120 w 3062538"/>
                  <a:gd name="connsiteY45" fmla="*/ 154744 h 705362"/>
                  <a:gd name="connsiteX46" fmla="*/ 466579 w 3062538"/>
                  <a:gd name="connsiteY46" fmla="*/ 126609 h 705362"/>
                  <a:gd name="connsiteX47" fmla="*/ 382173 w 3062538"/>
                  <a:gd name="connsiteY47" fmla="*/ 98474 h 705362"/>
                  <a:gd name="connsiteX48" fmla="*/ 72683 w 3062538"/>
                  <a:gd name="connsiteY48" fmla="*/ 70338 h 705362"/>
                  <a:gd name="connsiteX0" fmla="*/ 379828 w 3060193"/>
                  <a:gd name="connsiteY0" fmla="*/ 98474 h 705362"/>
                  <a:gd name="connsiteX1" fmla="*/ 0 w 3060193"/>
                  <a:gd name="connsiteY1" fmla="*/ 196947 h 705362"/>
                  <a:gd name="connsiteX2" fmla="*/ 140677 w 3060193"/>
                  <a:gd name="connsiteY2" fmla="*/ 225083 h 705362"/>
                  <a:gd name="connsiteX3" fmla="*/ 407963 w 3060193"/>
                  <a:gd name="connsiteY3" fmla="*/ 239151 h 705362"/>
                  <a:gd name="connsiteX4" fmla="*/ 520505 w 3060193"/>
                  <a:gd name="connsiteY4" fmla="*/ 267286 h 705362"/>
                  <a:gd name="connsiteX5" fmla="*/ 576775 w 3060193"/>
                  <a:gd name="connsiteY5" fmla="*/ 281354 h 705362"/>
                  <a:gd name="connsiteX6" fmla="*/ 703385 w 3060193"/>
                  <a:gd name="connsiteY6" fmla="*/ 323557 h 705362"/>
                  <a:gd name="connsiteX7" fmla="*/ 745588 w 3060193"/>
                  <a:gd name="connsiteY7" fmla="*/ 337624 h 705362"/>
                  <a:gd name="connsiteX8" fmla="*/ 815926 w 3060193"/>
                  <a:gd name="connsiteY8" fmla="*/ 351692 h 705362"/>
                  <a:gd name="connsiteX9" fmla="*/ 900332 w 3060193"/>
                  <a:gd name="connsiteY9" fmla="*/ 379827 h 705362"/>
                  <a:gd name="connsiteX10" fmla="*/ 928468 w 3060193"/>
                  <a:gd name="connsiteY10" fmla="*/ 407963 h 705362"/>
                  <a:gd name="connsiteX11" fmla="*/ 1012874 w 3060193"/>
                  <a:gd name="connsiteY11" fmla="*/ 450166 h 705362"/>
                  <a:gd name="connsiteX12" fmla="*/ 1097280 w 3060193"/>
                  <a:gd name="connsiteY12" fmla="*/ 534572 h 705362"/>
                  <a:gd name="connsiteX13" fmla="*/ 1181686 w 3060193"/>
                  <a:gd name="connsiteY13" fmla="*/ 576775 h 705362"/>
                  <a:gd name="connsiteX14" fmla="*/ 1209821 w 3060193"/>
                  <a:gd name="connsiteY14" fmla="*/ 604911 h 705362"/>
                  <a:gd name="connsiteX15" fmla="*/ 1336431 w 3060193"/>
                  <a:gd name="connsiteY15" fmla="*/ 661181 h 705362"/>
                  <a:gd name="connsiteX16" fmla="*/ 1674055 w 3060193"/>
                  <a:gd name="connsiteY16" fmla="*/ 647114 h 705362"/>
                  <a:gd name="connsiteX17" fmla="*/ 1744394 w 3060193"/>
                  <a:gd name="connsiteY17" fmla="*/ 604911 h 705362"/>
                  <a:gd name="connsiteX18" fmla="*/ 1786597 w 3060193"/>
                  <a:gd name="connsiteY18" fmla="*/ 590843 h 705362"/>
                  <a:gd name="connsiteX19" fmla="*/ 1842868 w 3060193"/>
                  <a:gd name="connsiteY19" fmla="*/ 534572 h 705362"/>
                  <a:gd name="connsiteX20" fmla="*/ 1941341 w 3060193"/>
                  <a:gd name="connsiteY20" fmla="*/ 436098 h 705362"/>
                  <a:gd name="connsiteX21" fmla="*/ 2053883 w 3060193"/>
                  <a:gd name="connsiteY21" fmla="*/ 351692 h 705362"/>
                  <a:gd name="connsiteX22" fmla="*/ 2096086 w 3060193"/>
                  <a:gd name="connsiteY22" fmla="*/ 323557 h 705362"/>
                  <a:gd name="connsiteX23" fmla="*/ 2138289 w 3060193"/>
                  <a:gd name="connsiteY23" fmla="*/ 295421 h 705362"/>
                  <a:gd name="connsiteX24" fmla="*/ 2307101 w 3060193"/>
                  <a:gd name="connsiteY24" fmla="*/ 239151 h 705362"/>
                  <a:gd name="connsiteX25" fmla="*/ 2433711 w 3060193"/>
                  <a:gd name="connsiteY25" fmla="*/ 196947 h 705362"/>
                  <a:gd name="connsiteX26" fmla="*/ 2475914 w 3060193"/>
                  <a:gd name="connsiteY26" fmla="*/ 182880 h 705362"/>
                  <a:gd name="connsiteX27" fmla="*/ 2546252 w 3060193"/>
                  <a:gd name="connsiteY27" fmla="*/ 140677 h 705362"/>
                  <a:gd name="connsiteX28" fmla="*/ 2588455 w 3060193"/>
                  <a:gd name="connsiteY28" fmla="*/ 112541 h 705362"/>
                  <a:gd name="connsiteX29" fmla="*/ 2743200 w 3060193"/>
                  <a:gd name="connsiteY29" fmla="*/ 98474 h 705362"/>
                  <a:gd name="connsiteX30" fmla="*/ 2996418 w 3060193"/>
                  <a:gd name="connsiteY30" fmla="*/ 70338 h 705362"/>
                  <a:gd name="connsiteX31" fmla="*/ 2996418 w 3060193"/>
                  <a:gd name="connsiteY31" fmla="*/ 14067 h 705362"/>
                  <a:gd name="connsiteX32" fmla="*/ 2785403 w 3060193"/>
                  <a:gd name="connsiteY32" fmla="*/ 0 h 705362"/>
                  <a:gd name="connsiteX33" fmla="*/ 2518117 w 3060193"/>
                  <a:gd name="connsiteY33" fmla="*/ 14067 h 705362"/>
                  <a:gd name="connsiteX34" fmla="*/ 2433711 w 3060193"/>
                  <a:gd name="connsiteY34" fmla="*/ 42203 h 705362"/>
                  <a:gd name="connsiteX35" fmla="*/ 2349305 w 3060193"/>
                  <a:gd name="connsiteY35" fmla="*/ 70338 h 705362"/>
                  <a:gd name="connsiteX36" fmla="*/ 2307101 w 3060193"/>
                  <a:gd name="connsiteY36" fmla="*/ 84406 h 705362"/>
                  <a:gd name="connsiteX37" fmla="*/ 2138289 w 3060193"/>
                  <a:gd name="connsiteY37" fmla="*/ 98474 h 705362"/>
                  <a:gd name="connsiteX38" fmla="*/ 1983545 w 3060193"/>
                  <a:gd name="connsiteY38" fmla="*/ 126609 h 705362"/>
                  <a:gd name="connsiteX39" fmla="*/ 1786597 w 3060193"/>
                  <a:gd name="connsiteY39" fmla="*/ 140677 h 705362"/>
                  <a:gd name="connsiteX40" fmla="*/ 1659988 w 3060193"/>
                  <a:gd name="connsiteY40" fmla="*/ 154744 h 705362"/>
                  <a:gd name="connsiteX41" fmla="*/ 1547446 w 3060193"/>
                  <a:gd name="connsiteY41" fmla="*/ 182880 h 705362"/>
                  <a:gd name="connsiteX42" fmla="*/ 1336431 w 3060193"/>
                  <a:gd name="connsiteY42" fmla="*/ 211015 h 705362"/>
                  <a:gd name="connsiteX43" fmla="*/ 745588 w 3060193"/>
                  <a:gd name="connsiteY43" fmla="*/ 196947 h 705362"/>
                  <a:gd name="connsiteX44" fmla="*/ 675249 w 3060193"/>
                  <a:gd name="connsiteY44" fmla="*/ 182880 h 705362"/>
                  <a:gd name="connsiteX45" fmla="*/ 576775 w 3060193"/>
                  <a:gd name="connsiteY45" fmla="*/ 154744 h 705362"/>
                  <a:gd name="connsiteX46" fmla="*/ 464234 w 3060193"/>
                  <a:gd name="connsiteY46" fmla="*/ 126609 h 705362"/>
                  <a:gd name="connsiteX47" fmla="*/ 379828 w 3060193"/>
                  <a:gd name="connsiteY47" fmla="*/ 98474 h 705362"/>
                  <a:gd name="connsiteX0" fmla="*/ 243840 w 2924205"/>
                  <a:gd name="connsiteY0" fmla="*/ 98474 h 705362"/>
                  <a:gd name="connsiteX1" fmla="*/ 4689 w 2924205"/>
                  <a:gd name="connsiteY1" fmla="*/ 225083 h 705362"/>
                  <a:gd name="connsiteX2" fmla="*/ 271975 w 2924205"/>
                  <a:gd name="connsiteY2" fmla="*/ 239151 h 705362"/>
                  <a:gd name="connsiteX3" fmla="*/ 384517 w 2924205"/>
                  <a:gd name="connsiteY3" fmla="*/ 267286 h 705362"/>
                  <a:gd name="connsiteX4" fmla="*/ 440787 w 2924205"/>
                  <a:gd name="connsiteY4" fmla="*/ 281354 h 705362"/>
                  <a:gd name="connsiteX5" fmla="*/ 567397 w 2924205"/>
                  <a:gd name="connsiteY5" fmla="*/ 323557 h 705362"/>
                  <a:gd name="connsiteX6" fmla="*/ 609600 w 2924205"/>
                  <a:gd name="connsiteY6" fmla="*/ 337624 h 705362"/>
                  <a:gd name="connsiteX7" fmla="*/ 679938 w 2924205"/>
                  <a:gd name="connsiteY7" fmla="*/ 351692 h 705362"/>
                  <a:gd name="connsiteX8" fmla="*/ 764344 w 2924205"/>
                  <a:gd name="connsiteY8" fmla="*/ 379827 h 705362"/>
                  <a:gd name="connsiteX9" fmla="*/ 792480 w 2924205"/>
                  <a:gd name="connsiteY9" fmla="*/ 407963 h 705362"/>
                  <a:gd name="connsiteX10" fmla="*/ 876886 w 2924205"/>
                  <a:gd name="connsiteY10" fmla="*/ 450166 h 705362"/>
                  <a:gd name="connsiteX11" fmla="*/ 961292 w 2924205"/>
                  <a:gd name="connsiteY11" fmla="*/ 534572 h 705362"/>
                  <a:gd name="connsiteX12" fmla="*/ 1045698 w 2924205"/>
                  <a:gd name="connsiteY12" fmla="*/ 576775 h 705362"/>
                  <a:gd name="connsiteX13" fmla="*/ 1073833 w 2924205"/>
                  <a:gd name="connsiteY13" fmla="*/ 604911 h 705362"/>
                  <a:gd name="connsiteX14" fmla="*/ 1200443 w 2924205"/>
                  <a:gd name="connsiteY14" fmla="*/ 661181 h 705362"/>
                  <a:gd name="connsiteX15" fmla="*/ 1538067 w 2924205"/>
                  <a:gd name="connsiteY15" fmla="*/ 647114 h 705362"/>
                  <a:gd name="connsiteX16" fmla="*/ 1608406 w 2924205"/>
                  <a:gd name="connsiteY16" fmla="*/ 604911 h 705362"/>
                  <a:gd name="connsiteX17" fmla="*/ 1650609 w 2924205"/>
                  <a:gd name="connsiteY17" fmla="*/ 590843 h 705362"/>
                  <a:gd name="connsiteX18" fmla="*/ 1706880 w 2924205"/>
                  <a:gd name="connsiteY18" fmla="*/ 534572 h 705362"/>
                  <a:gd name="connsiteX19" fmla="*/ 1805353 w 2924205"/>
                  <a:gd name="connsiteY19" fmla="*/ 436098 h 705362"/>
                  <a:gd name="connsiteX20" fmla="*/ 1917895 w 2924205"/>
                  <a:gd name="connsiteY20" fmla="*/ 351692 h 705362"/>
                  <a:gd name="connsiteX21" fmla="*/ 1960098 w 2924205"/>
                  <a:gd name="connsiteY21" fmla="*/ 323557 h 705362"/>
                  <a:gd name="connsiteX22" fmla="*/ 2002301 w 2924205"/>
                  <a:gd name="connsiteY22" fmla="*/ 295421 h 705362"/>
                  <a:gd name="connsiteX23" fmla="*/ 2171113 w 2924205"/>
                  <a:gd name="connsiteY23" fmla="*/ 239151 h 705362"/>
                  <a:gd name="connsiteX24" fmla="*/ 2297723 w 2924205"/>
                  <a:gd name="connsiteY24" fmla="*/ 196947 h 705362"/>
                  <a:gd name="connsiteX25" fmla="*/ 2339926 w 2924205"/>
                  <a:gd name="connsiteY25" fmla="*/ 182880 h 705362"/>
                  <a:gd name="connsiteX26" fmla="*/ 2410264 w 2924205"/>
                  <a:gd name="connsiteY26" fmla="*/ 140677 h 705362"/>
                  <a:gd name="connsiteX27" fmla="*/ 2452467 w 2924205"/>
                  <a:gd name="connsiteY27" fmla="*/ 112541 h 705362"/>
                  <a:gd name="connsiteX28" fmla="*/ 2607212 w 2924205"/>
                  <a:gd name="connsiteY28" fmla="*/ 98474 h 705362"/>
                  <a:gd name="connsiteX29" fmla="*/ 2860430 w 2924205"/>
                  <a:gd name="connsiteY29" fmla="*/ 70338 h 705362"/>
                  <a:gd name="connsiteX30" fmla="*/ 2860430 w 2924205"/>
                  <a:gd name="connsiteY30" fmla="*/ 14067 h 705362"/>
                  <a:gd name="connsiteX31" fmla="*/ 2649415 w 2924205"/>
                  <a:gd name="connsiteY31" fmla="*/ 0 h 705362"/>
                  <a:gd name="connsiteX32" fmla="*/ 2382129 w 2924205"/>
                  <a:gd name="connsiteY32" fmla="*/ 14067 h 705362"/>
                  <a:gd name="connsiteX33" fmla="*/ 2297723 w 2924205"/>
                  <a:gd name="connsiteY33" fmla="*/ 42203 h 705362"/>
                  <a:gd name="connsiteX34" fmla="*/ 2213317 w 2924205"/>
                  <a:gd name="connsiteY34" fmla="*/ 70338 h 705362"/>
                  <a:gd name="connsiteX35" fmla="*/ 2171113 w 2924205"/>
                  <a:gd name="connsiteY35" fmla="*/ 84406 h 705362"/>
                  <a:gd name="connsiteX36" fmla="*/ 2002301 w 2924205"/>
                  <a:gd name="connsiteY36" fmla="*/ 98474 h 705362"/>
                  <a:gd name="connsiteX37" fmla="*/ 1847557 w 2924205"/>
                  <a:gd name="connsiteY37" fmla="*/ 126609 h 705362"/>
                  <a:gd name="connsiteX38" fmla="*/ 1650609 w 2924205"/>
                  <a:gd name="connsiteY38" fmla="*/ 140677 h 705362"/>
                  <a:gd name="connsiteX39" fmla="*/ 1524000 w 2924205"/>
                  <a:gd name="connsiteY39" fmla="*/ 154744 h 705362"/>
                  <a:gd name="connsiteX40" fmla="*/ 1411458 w 2924205"/>
                  <a:gd name="connsiteY40" fmla="*/ 182880 h 705362"/>
                  <a:gd name="connsiteX41" fmla="*/ 1200443 w 2924205"/>
                  <a:gd name="connsiteY41" fmla="*/ 211015 h 705362"/>
                  <a:gd name="connsiteX42" fmla="*/ 609600 w 2924205"/>
                  <a:gd name="connsiteY42" fmla="*/ 196947 h 705362"/>
                  <a:gd name="connsiteX43" fmla="*/ 539261 w 2924205"/>
                  <a:gd name="connsiteY43" fmla="*/ 182880 h 705362"/>
                  <a:gd name="connsiteX44" fmla="*/ 440787 w 2924205"/>
                  <a:gd name="connsiteY44" fmla="*/ 154744 h 705362"/>
                  <a:gd name="connsiteX45" fmla="*/ 328246 w 2924205"/>
                  <a:gd name="connsiteY45" fmla="*/ 126609 h 705362"/>
                  <a:gd name="connsiteX46" fmla="*/ 243840 w 2924205"/>
                  <a:gd name="connsiteY46" fmla="*/ 98474 h 705362"/>
                  <a:gd name="connsiteX0" fmla="*/ 9378 w 2689743"/>
                  <a:gd name="connsiteY0" fmla="*/ 98474 h 705362"/>
                  <a:gd name="connsiteX1" fmla="*/ 37513 w 2689743"/>
                  <a:gd name="connsiteY1" fmla="*/ 239151 h 705362"/>
                  <a:gd name="connsiteX2" fmla="*/ 150055 w 2689743"/>
                  <a:gd name="connsiteY2" fmla="*/ 267286 h 705362"/>
                  <a:gd name="connsiteX3" fmla="*/ 206325 w 2689743"/>
                  <a:gd name="connsiteY3" fmla="*/ 281354 h 705362"/>
                  <a:gd name="connsiteX4" fmla="*/ 332935 w 2689743"/>
                  <a:gd name="connsiteY4" fmla="*/ 323557 h 705362"/>
                  <a:gd name="connsiteX5" fmla="*/ 375138 w 2689743"/>
                  <a:gd name="connsiteY5" fmla="*/ 337624 h 705362"/>
                  <a:gd name="connsiteX6" fmla="*/ 445476 w 2689743"/>
                  <a:gd name="connsiteY6" fmla="*/ 351692 h 705362"/>
                  <a:gd name="connsiteX7" fmla="*/ 529882 w 2689743"/>
                  <a:gd name="connsiteY7" fmla="*/ 379827 h 705362"/>
                  <a:gd name="connsiteX8" fmla="*/ 558018 w 2689743"/>
                  <a:gd name="connsiteY8" fmla="*/ 407963 h 705362"/>
                  <a:gd name="connsiteX9" fmla="*/ 642424 w 2689743"/>
                  <a:gd name="connsiteY9" fmla="*/ 450166 h 705362"/>
                  <a:gd name="connsiteX10" fmla="*/ 726830 w 2689743"/>
                  <a:gd name="connsiteY10" fmla="*/ 534572 h 705362"/>
                  <a:gd name="connsiteX11" fmla="*/ 811236 w 2689743"/>
                  <a:gd name="connsiteY11" fmla="*/ 576775 h 705362"/>
                  <a:gd name="connsiteX12" fmla="*/ 839371 w 2689743"/>
                  <a:gd name="connsiteY12" fmla="*/ 604911 h 705362"/>
                  <a:gd name="connsiteX13" fmla="*/ 965981 w 2689743"/>
                  <a:gd name="connsiteY13" fmla="*/ 661181 h 705362"/>
                  <a:gd name="connsiteX14" fmla="*/ 1303605 w 2689743"/>
                  <a:gd name="connsiteY14" fmla="*/ 647114 h 705362"/>
                  <a:gd name="connsiteX15" fmla="*/ 1373944 w 2689743"/>
                  <a:gd name="connsiteY15" fmla="*/ 604911 h 705362"/>
                  <a:gd name="connsiteX16" fmla="*/ 1416147 w 2689743"/>
                  <a:gd name="connsiteY16" fmla="*/ 590843 h 705362"/>
                  <a:gd name="connsiteX17" fmla="*/ 1472418 w 2689743"/>
                  <a:gd name="connsiteY17" fmla="*/ 534572 h 705362"/>
                  <a:gd name="connsiteX18" fmla="*/ 1570891 w 2689743"/>
                  <a:gd name="connsiteY18" fmla="*/ 436098 h 705362"/>
                  <a:gd name="connsiteX19" fmla="*/ 1683433 w 2689743"/>
                  <a:gd name="connsiteY19" fmla="*/ 351692 h 705362"/>
                  <a:gd name="connsiteX20" fmla="*/ 1725636 w 2689743"/>
                  <a:gd name="connsiteY20" fmla="*/ 323557 h 705362"/>
                  <a:gd name="connsiteX21" fmla="*/ 1767839 w 2689743"/>
                  <a:gd name="connsiteY21" fmla="*/ 295421 h 705362"/>
                  <a:gd name="connsiteX22" fmla="*/ 1936651 w 2689743"/>
                  <a:gd name="connsiteY22" fmla="*/ 239151 h 705362"/>
                  <a:gd name="connsiteX23" fmla="*/ 2063261 w 2689743"/>
                  <a:gd name="connsiteY23" fmla="*/ 196947 h 705362"/>
                  <a:gd name="connsiteX24" fmla="*/ 2105464 w 2689743"/>
                  <a:gd name="connsiteY24" fmla="*/ 182880 h 705362"/>
                  <a:gd name="connsiteX25" fmla="*/ 2175802 w 2689743"/>
                  <a:gd name="connsiteY25" fmla="*/ 140677 h 705362"/>
                  <a:gd name="connsiteX26" fmla="*/ 2218005 w 2689743"/>
                  <a:gd name="connsiteY26" fmla="*/ 112541 h 705362"/>
                  <a:gd name="connsiteX27" fmla="*/ 2372750 w 2689743"/>
                  <a:gd name="connsiteY27" fmla="*/ 98474 h 705362"/>
                  <a:gd name="connsiteX28" fmla="*/ 2625968 w 2689743"/>
                  <a:gd name="connsiteY28" fmla="*/ 70338 h 705362"/>
                  <a:gd name="connsiteX29" fmla="*/ 2625968 w 2689743"/>
                  <a:gd name="connsiteY29" fmla="*/ 14067 h 705362"/>
                  <a:gd name="connsiteX30" fmla="*/ 2414953 w 2689743"/>
                  <a:gd name="connsiteY30" fmla="*/ 0 h 705362"/>
                  <a:gd name="connsiteX31" fmla="*/ 2147667 w 2689743"/>
                  <a:gd name="connsiteY31" fmla="*/ 14067 h 705362"/>
                  <a:gd name="connsiteX32" fmla="*/ 2063261 w 2689743"/>
                  <a:gd name="connsiteY32" fmla="*/ 42203 h 705362"/>
                  <a:gd name="connsiteX33" fmla="*/ 1978855 w 2689743"/>
                  <a:gd name="connsiteY33" fmla="*/ 70338 h 705362"/>
                  <a:gd name="connsiteX34" fmla="*/ 1936651 w 2689743"/>
                  <a:gd name="connsiteY34" fmla="*/ 84406 h 705362"/>
                  <a:gd name="connsiteX35" fmla="*/ 1767839 w 2689743"/>
                  <a:gd name="connsiteY35" fmla="*/ 98474 h 705362"/>
                  <a:gd name="connsiteX36" fmla="*/ 1613095 w 2689743"/>
                  <a:gd name="connsiteY36" fmla="*/ 126609 h 705362"/>
                  <a:gd name="connsiteX37" fmla="*/ 1416147 w 2689743"/>
                  <a:gd name="connsiteY37" fmla="*/ 140677 h 705362"/>
                  <a:gd name="connsiteX38" fmla="*/ 1289538 w 2689743"/>
                  <a:gd name="connsiteY38" fmla="*/ 154744 h 705362"/>
                  <a:gd name="connsiteX39" fmla="*/ 1176996 w 2689743"/>
                  <a:gd name="connsiteY39" fmla="*/ 182880 h 705362"/>
                  <a:gd name="connsiteX40" fmla="*/ 965981 w 2689743"/>
                  <a:gd name="connsiteY40" fmla="*/ 211015 h 705362"/>
                  <a:gd name="connsiteX41" fmla="*/ 375138 w 2689743"/>
                  <a:gd name="connsiteY41" fmla="*/ 196947 h 705362"/>
                  <a:gd name="connsiteX42" fmla="*/ 304799 w 2689743"/>
                  <a:gd name="connsiteY42" fmla="*/ 182880 h 705362"/>
                  <a:gd name="connsiteX43" fmla="*/ 206325 w 2689743"/>
                  <a:gd name="connsiteY43" fmla="*/ 154744 h 705362"/>
                  <a:gd name="connsiteX44" fmla="*/ 93784 w 2689743"/>
                  <a:gd name="connsiteY44" fmla="*/ 126609 h 705362"/>
                  <a:gd name="connsiteX45" fmla="*/ 9378 w 2689743"/>
                  <a:gd name="connsiteY45" fmla="*/ 98474 h 705362"/>
                  <a:gd name="connsiteX0" fmla="*/ 65649 w 2661608"/>
                  <a:gd name="connsiteY0" fmla="*/ 126609 h 705362"/>
                  <a:gd name="connsiteX1" fmla="*/ 9378 w 2661608"/>
                  <a:gd name="connsiteY1" fmla="*/ 239151 h 705362"/>
                  <a:gd name="connsiteX2" fmla="*/ 121920 w 2661608"/>
                  <a:gd name="connsiteY2" fmla="*/ 267286 h 705362"/>
                  <a:gd name="connsiteX3" fmla="*/ 178190 w 2661608"/>
                  <a:gd name="connsiteY3" fmla="*/ 281354 h 705362"/>
                  <a:gd name="connsiteX4" fmla="*/ 304800 w 2661608"/>
                  <a:gd name="connsiteY4" fmla="*/ 323557 h 705362"/>
                  <a:gd name="connsiteX5" fmla="*/ 347003 w 2661608"/>
                  <a:gd name="connsiteY5" fmla="*/ 337624 h 705362"/>
                  <a:gd name="connsiteX6" fmla="*/ 417341 w 2661608"/>
                  <a:gd name="connsiteY6" fmla="*/ 351692 h 705362"/>
                  <a:gd name="connsiteX7" fmla="*/ 501747 w 2661608"/>
                  <a:gd name="connsiteY7" fmla="*/ 379827 h 705362"/>
                  <a:gd name="connsiteX8" fmla="*/ 529883 w 2661608"/>
                  <a:gd name="connsiteY8" fmla="*/ 407963 h 705362"/>
                  <a:gd name="connsiteX9" fmla="*/ 614289 w 2661608"/>
                  <a:gd name="connsiteY9" fmla="*/ 450166 h 705362"/>
                  <a:gd name="connsiteX10" fmla="*/ 698695 w 2661608"/>
                  <a:gd name="connsiteY10" fmla="*/ 534572 h 705362"/>
                  <a:gd name="connsiteX11" fmla="*/ 783101 w 2661608"/>
                  <a:gd name="connsiteY11" fmla="*/ 576775 h 705362"/>
                  <a:gd name="connsiteX12" fmla="*/ 811236 w 2661608"/>
                  <a:gd name="connsiteY12" fmla="*/ 604911 h 705362"/>
                  <a:gd name="connsiteX13" fmla="*/ 937846 w 2661608"/>
                  <a:gd name="connsiteY13" fmla="*/ 661181 h 705362"/>
                  <a:gd name="connsiteX14" fmla="*/ 1275470 w 2661608"/>
                  <a:gd name="connsiteY14" fmla="*/ 647114 h 705362"/>
                  <a:gd name="connsiteX15" fmla="*/ 1345809 w 2661608"/>
                  <a:gd name="connsiteY15" fmla="*/ 604911 h 705362"/>
                  <a:gd name="connsiteX16" fmla="*/ 1388012 w 2661608"/>
                  <a:gd name="connsiteY16" fmla="*/ 590843 h 705362"/>
                  <a:gd name="connsiteX17" fmla="*/ 1444283 w 2661608"/>
                  <a:gd name="connsiteY17" fmla="*/ 534572 h 705362"/>
                  <a:gd name="connsiteX18" fmla="*/ 1542756 w 2661608"/>
                  <a:gd name="connsiteY18" fmla="*/ 436098 h 705362"/>
                  <a:gd name="connsiteX19" fmla="*/ 1655298 w 2661608"/>
                  <a:gd name="connsiteY19" fmla="*/ 351692 h 705362"/>
                  <a:gd name="connsiteX20" fmla="*/ 1697501 w 2661608"/>
                  <a:gd name="connsiteY20" fmla="*/ 323557 h 705362"/>
                  <a:gd name="connsiteX21" fmla="*/ 1739704 w 2661608"/>
                  <a:gd name="connsiteY21" fmla="*/ 295421 h 705362"/>
                  <a:gd name="connsiteX22" fmla="*/ 1908516 w 2661608"/>
                  <a:gd name="connsiteY22" fmla="*/ 239151 h 705362"/>
                  <a:gd name="connsiteX23" fmla="*/ 2035126 w 2661608"/>
                  <a:gd name="connsiteY23" fmla="*/ 196947 h 705362"/>
                  <a:gd name="connsiteX24" fmla="*/ 2077329 w 2661608"/>
                  <a:gd name="connsiteY24" fmla="*/ 182880 h 705362"/>
                  <a:gd name="connsiteX25" fmla="*/ 2147667 w 2661608"/>
                  <a:gd name="connsiteY25" fmla="*/ 140677 h 705362"/>
                  <a:gd name="connsiteX26" fmla="*/ 2189870 w 2661608"/>
                  <a:gd name="connsiteY26" fmla="*/ 112541 h 705362"/>
                  <a:gd name="connsiteX27" fmla="*/ 2344615 w 2661608"/>
                  <a:gd name="connsiteY27" fmla="*/ 98474 h 705362"/>
                  <a:gd name="connsiteX28" fmla="*/ 2597833 w 2661608"/>
                  <a:gd name="connsiteY28" fmla="*/ 70338 h 705362"/>
                  <a:gd name="connsiteX29" fmla="*/ 2597833 w 2661608"/>
                  <a:gd name="connsiteY29" fmla="*/ 14067 h 705362"/>
                  <a:gd name="connsiteX30" fmla="*/ 2386818 w 2661608"/>
                  <a:gd name="connsiteY30" fmla="*/ 0 h 705362"/>
                  <a:gd name="connsiteX31" fmla="*/ 2119532 w 2661608"/>
                  <a:gd name="connsiteY31" fmla="*/ 14067 h 705362"/>
                  <a:gd name="connsiteX32" fmla="*/ 2035126 w 2661608"/>
                  <a:gd name="connsiteY32" fmla="*/ 42203 h 705362"/>
                  <a:gd name="connsiteX33" fmla="*/ 1950720 w 2661608"/>
                  <a:gd name="connsiteY33" fmla="*/ 70338 h 705362"/>
                  <a:gd name="connsiteX34" fmla="*/ 1908516 w 2661608"/>
                  <a:gd name="connsiteY34" fmla="*/ 84406 h 705362"/>
                  <a:gd name="connsiteX35" fmla="*/ 1739704 w 2661608"/>
                  <a:gd name="connsiteY35" fmla="*/ 98474 h 705362"/>
                  <a:gd name="connsiteX36" fmla="*/ 1584960 w 2661608"/>
                  <a:gd name="connsiteY36" fmla="*/ 126609 h 705362"/>
                  <a:gd name="connsiteX37" fmla="*/ 1388012 w 2661608"/>
                  <a:gd name="connsiteY37" fmla="*/ 140677 h 705362"/>
                  <a:gd name="connsiteX38" fmla="*/ 1261403 w 2661608"/>
                  <a:gd name="connsiteY38" fmla="*/ 154744 h 705362"/>
                  <a:gd name="connsiteX39" fmla="*/ 1148861 w 2661608"/>
                  <a:gd name="connsiteY39" fmla="*/ 182880 h 705362"/>
                  <a:gd name="connsiteX40" fmla="*/ 937846 w 2661608"/>
                  <a:gd name="connsiteY40" fmla="*/ 211015 h 705362"/>
                  <a:gd name="connsiteX41" fmla="*/ 347003 w 2661608"/>
                  <a:gd name="connsiteY41" fmla="*/ 196947 h 705362"/>
                  <a:gd name="connsiteX42" fmla="*/ 276664 w 2661608"/>
                  <a:gd name="connsiteY42" fmla="*/ 182880 h 705362"/>
                  <a:gd name="connsiteX43" fmla="*/ 178190 w 2661608"/>
                  <a:gd name="connsiteY43" fmla="*/ 154744 h 705362"/>
                  <a:gd name="connsiteX44" fmla="*/ 65649 w 2661608"/>
                  <a:gd name="connsiteY44" fmla="*/ 126609 h 705362"/>
                  <a:gd name="connsiteX0" fmla="*/ 9378 w 2605337"/>
                  <a:gd name="connsiteY0" fmla="*/ 126609 h 705362"/>
                  <a:gd name="connsiteX1" fmla="*/ 65649 w 2605337"/>
                  <a:gd name="connsiteY1" fmla="*/ 267286 h 705362"/>
                  <a:gd name="connsiteX2" fmla="*/ 121919 w 2605337"/>
                  <a:gd name="connsiteY2" fmla="*/ 281354 h 705362"/>
                  <a:gd name="connsiteX3" fmla="*/ 248529 w 2605337"/>
                  <a:gd name="connsiteY3" fmla="*/ 323557 h 705362"/>
                  <a:gd name="connsiteX4" fmla="*/ 290732 w 2605337"/>
                  <a:gd name="connsiteY4" fmla="*/ 337624 h 705362"/>
                  <a:gd name="connsiteX5" fmla="*/ 361070 w 2605337"/>
                  <a:gd name="connsiteY5" fmla="*/ 351692 h 705362"/>
                  <a:gd name="connsiteX6" fmla="*/ 445476 w 2605337"/>
                  <a:gd name="connsiteY6" fmla="*/ 379827 h 705362"/>
                  <a:gd name="connsiteX7" fmla="*/ 473612 w 2605337"/>
                  <a:gd name="connsiteY7" fmla="*/ 407963 h 705362"/>
                  <a:gd name="connsiteX8" fmla="*/ 558018 w 2605337"/>
                  <a:gd name="connsiteY8" fmla="*/ 450166 h 705362"/>
                  <a:gd name="connsiteX9" fmla="*/ 642424 w 2605337"/>
                  <a:gd name="connsiteY9" fmla="*/ 534572 h 705362"/>
                  <a:gd name="connsiteX10" fmla="*/ 726830 w 2605337"/>
                  <a:gd name="connsiteY10" fmla="*/ 576775 h 705362"/>
                  <a:gd name="connsiteX11" fmla="*/ 754965 w 2605337"/>
                  <a:gd name="connsiteY11" fmla="*/ 604911 h 705362"/>
                  <a:gd name="connsiteX12" fmla="*/ 881575 w 2605337"/>
                  <a:gd name="connsiteY12" fmla="*/ 661181 h 705362"/>
                  <a:gd name="connsiteX13" fmla="*/ 1219199 w 2605337"/>
                  <a:gd name="connsiteY13" fmla="*/ 647114 h 705362"/>
                  <a:gd name="connsiteX14" fmla="*/ 1289538 w 2605337"/>
                  <a:gd name="connsiteY14" fmla="*/ 604911 h 705362"/>
                  <a:gd name="connsiteX15" fmla="*/ 1331741 w 2605337"/>
                  <a:gd name="connsiteY15" fmla="*/ 590843 h 705362"/>
                  <a:gd name="connsiteX16" fmla="*/ 1388012 w 2605337"/>
                  <a:gd name="connsiteY16" fmla="*/ 534572 h 705362"/>
                  <a:gd name="connsiteX17" fmla="*/ 1486485 w 2605337"/>
                  <a:gd name="connsiteY17" fmla="*/ 436098 h 705362"/>
                  <a:gd name="connsiteX18" fmla="*/ 1599027 w 2605337"/>
                  <a:gd name="connsiteY18" fmla="*/ 351692 h 705362"/>
                  <a:gd name="connsiteX19" fmla="*/ 1641230 w 2605337"/>
                  <a:gd name="connsiteY19" fmla="*/ 323557 h 705362"/>
                  <a:gd name="connsiteX20" fmla="*/ 1683433 w 2605337"/>
                  <a:gd name="connsiteY20" fmla="*/ 295421 h 705362"/>
                  <a:gd name="connsiteX21" fmla="*/ 1852245 w 2605337"/>
                  <a:gd name="connsiteY21" fmla="*/ 239151 h 705362"/>
                  <a:gd name="connsiteX22" fmla="*/ 1978855 w 2605337"/>
                  <a:gd name="connsiteY22" fmla="*/ 196947 h 705362"/>
                  <a:gd name="connsiteX23" fmla="*/ 2021058 w 2605337"/>
                  <a:gd name="connsiteY23" fmla="*/ 182880 h 705362"/>
                  <a:gd name="connsiteX24" fmla="*/ 2091396 w 2605337"/>
                  <a:gd name="connsiteY24" fmla="*/ 140677 h 705362"/>
                  <a:gd name="connsiteX25" fmla="*/ 2133599 w 2605337"/>
                  <a:gd name="connsiteY25" fmla="*/ 112541 h 705362"/>
                  <a:gd name="connsiteX26" fmla="*/ 2288344 w 2605337"/>
                  <a:gd name="connsiteY26" fmla="*/ 98474 h 705362"/>
                  <a:gd name="connsiteX27" fmla="*/ 2541562 w 2605337"/>
                  <a:gd name="connsiteY27" fmla="*/ 70338 h 705362"/>
                  <a:gd name="connsiteX28" fmla="*/ 2541562 w 2605337"/>
                  <a:gd name="connsiteY28" fmla="*/ 14067 h 705362"/>
                  <a:gd name="connsiteX29" fmla="*/ 2330547 w 2605337"/>
                  <a:gd name="connsiteY29" fmla="*/ 0 h 705362"/>
                  <a:gd name="connsiteX30" fmla="*/ 2063261 w 2605337"/>
                  <a:gd name="connsiteY30" fmla="*/ 14067 h 705362"/>
                  <a:gd name="connsiteX31" fmla="*/ 1978855 w 2605337"/>
                  <a:gd name="connsiteY31" fmla="*/ 42203 h 705362"/>
                  <a:gd name="connsiteX32" fmla="*/ 1894449 w 2605337"/>
                  <a:gd name="connsiteY32" fmla="*/ 70338 h 705362"/>
                  <a:gd name="connsiteX33" fmla="*/ 1852245 w 2605337"/>
                  <a:gd name="connsiteY33" fmla="*/ 84406 h 705362"/>
                  <a:gd name="connsiteX34" fmla="*/ 1683433 w 2605337"/>
                  <a:gd name="connsiteY34" fmla="*/ 98474 h 705362"/>
                  <a:gd name="connsiteX35" fmla="*/ 1528689 w 2605337"/>
                  <a:gd name="connsiteY35" fmla="*/ 126609 h 705362"/>
                  <a:gd name="connsiteX36" fmla="*/ 1331741 w 2605337"/>
                  <a:gd name="connsiteY36" fmla="*/ 140677 h 705362"/>
                  <a:gd name="connsiteX37" fmla="*/ 1205132 w 2605337"/>
                  <a:gd name="connsiteY37" fmla="*/ 154744 h 705362"/>
                  <a:gd name="connsiteX38" fmla="*/ 1092590 w 2605337"/>
                  <a:gd name="connsiteY38" fmla="*/ 182880 h 705362"/>
                  <a:gd name="connsiteX39" fmla="*/ 881575 w 2605337"/>
                  <a:gd name="connsiteY39" fmla="*/ 211015 h 705362"/>
                  <a:gd name="connsiteX40" fmla="*/ 290732 w 2605337"/>
                  <a:gd name="connsiteY40" fmla="*/ 196947 h 705362"/>
                  <a:gd name="connsiteX41" fmla="*/ 220393 w 2605337"/>
                  <a:gd name="connsiteY41" fmla="*/ 182880 h 705362"/>
                  <a:gd name="connsiteX42" fmla="*/ 121919 w 2605337"/>
                  <a:gd name="connsiteY42" fmla="*/ 154744 h 705362"/>
                  <a:gd name="connsiteX43" fmla="*/ 9378 w 2605337"/>
                  <a:gd name="connsiteY43" fmla="*/ 126609 h 705362"/>
                  <a:gd name="connsiteX0" fmla="*/ 56270 w 2539688"/>
                  <a:gd name="connsiteY0" fmla="*/ 154744 h 705362"/>
                  <a:gd name="connsiteX1" fmla="*/ 0 w 2539688"/>
                  <a:gd name="connsiteY1" fmla="*/ 267286 h 705362"/>
                  <a:gd name="connsiteX2" fmla="*/ 56270 w 2539688"/>
                  <a:gd name="connsiteY2" fmla="*/ 281354 h 705362"/>
                  <a:gd name="connsiteX3" fmla="*/ 182880 w 2539688"/>
                  <a:gd name="connsiteY3" fmla="*/ 323557 h 705362"/>
                  <a:gd name="connsiteX4" fmla="*/ 225083 w 2539688"/>
                  <a:gd name="connsiteY4" fmla="*/ 337624 h 705362"/>
                  <a:gd name="connsiteX5" fmla="*/ 295421 w 2539688"/>
                  <a:gd name="connsiteY5" fmla="*/ 351692 h 705362"/>
                  <a:gd name="connsiteX6" fmla="*/ 379827 w 2539688"/>
                  <a:gd name="connsiteY6" fmla="*/ 379827 h 705362"/>
                  <a:gd name="connsiteX7" fmla="*/ 407963 w 2539688"/>
                  <a:gd name="connsiteY7" fmla="*/ 407963 h 705362"/>
                  <a:gd name="connsiteX8" fmla="*/ 492369 w 2539688"/>
                  <a:gd name="connsiteY8" fmla="*/ 450166 h 705362"/>
                  <a:gd name="connsiteX9" fmla="*/ 576775 w 2539688"/>
                  <a:gd name="connsiteY9" fmla="*/ 534572 h 705362"/>
                  <a:gd name="connsiteX10" fmla="*/ 661181 w 2539688"/>
                  <a:gd name="connsiteY10" fmla="*/ 576775 h 705362"/>
                  <a:gd name="connsiteX11" fmla="*/ 689316 w 2539688"/>
                  <a:gd name="connsiteY11" fmla="*/ 604911 h 705362"/>
                  <a:gd name="connsiteX12" fmla="*/ 815926 w 2539688"/>
                  <a:gd name="connsiteY12" fmla="*/ 661181 h 705362"/>
                  <a:gd name="connsiteX13" fmla="*/ 1153550 w 2539688"/>
                  <a:gd name="connsiteY13" fmla="*/ 647114 h 705362"/>
                  <a:gd name="connsiteX14" fmla="*/ 1223889 w 2539688"/>
                  <a:gd name="connsiteY14" fmla="*/ 604911 h 705362"/>
                  <a:gd name="connsiteX15" fmla="*/ 1266092 w 2539688"/>
                  <a:gd name="connsiteY15" fmla="*/ 590843 h 705362"/>
                  <a:gd name="connsiteX16" fmla="*/ 1322363 w 2539688"/>
                  <a:gd name="connsiteY16" fmla="*/ 534572 h 705362"/>
                  <a:gd name="connsiteX17" fmla="*/ 1420836 w 2539688"/>
                  <a:gd name="connsiteY17" fmla="*/ 436098 h 705362"/>
                  <a:gd name="connsiteX18" fmla="*/ 1533378 w 2539688"/>
                  <a:gd name="connsiteY18" fmla="*/ 351692 h 705362"/>
                  <a:gd name="connsiteX19" fmla="*/ 1575581 w 2539688"/>
                  <a:gd name="connsiteY19" fmla="*/ 323557 h 705362"/>
                  <a:gd name="connsiteX20" fmla="*/ 1617784 w 2539688"/>
                  <a:gd name="connsiteY20" fmla="*/ 295421 h 705362"/>
                  <a:gd name="connsiteX21" fmla="*/ 1786596 w 2539688"/>
                  <a:gd name="connsiteY21" fmla="*/ 239151 h 705362"/>
                  <a:gd name="connsiteX22" fmla="*/ 1913206 w 2539688"/>
                  <a:gd name="connsiteY22" fmla="*/ 196947 h 705362"/>
                  <a:gd name="connsiteX23" fmla="*/ 1955409 w 2539688"/>
                  <a:gd name="connsiteY23" fmla="*/ 182880 h 705362"/>
                  <a:gd name="connsiteX24" fmla="*/ 2025747 w 2539688"/>
                  <a:gd name="connsiteY24" fmla="*/ 140677 h 705362"/>
                  <a:gd name="connsiteX25" fmla="*/ 2067950 w 2539688"/>
                  <a:gd name="connsiteY25" fmla="*/ 112541 h 705362"/>
                  <a:gd name="connsiteX26" fmla="*/ 2222695 w 2539688"/>
                  <a:gd name="connsiteY26" fmla="*/ 98474 h 705362"/>
                  <a:gd name="connsiteX27" fmla="*/ 2475913 w 2539688"/>
                  <a:gd name="connsiteY27" fmla="*/ 70338 h 705362"/>
                  <a:gd name="connsiteX28" fmla="*/ 2475913 w 2539688"/>
                  <a:gd name="connsiteY28" fmla="*/ 14067 h 705362"/>
                  <a:gd name="connsiteX29" fmla="*/ 2264898 w 2539688"/>
                  <a:gd name="connsiteY29" fmla="*/ 0 h 705362"/>
                  <a:gd name="connsiteX30" fmla="*/ 1997612 w 2539688"/>
                  <a:gd name="connsiteY30" fmla="*/ 14067 h 705362"/>
                  <a:gd name="connsiteX31" fmla="*/ 1913206 w 2539688"/>
                  <a:gd name="connsiteY31" fmla="*/ 42203 h 705362"/>
                  <a:gd name="connsiteX32" fmla="*/ 1828800 w 2539688"/>
                  <a:gd name="connsiteY32" fmla="*/ 70338 h 705362"/>
                  <a:gd name="connsiteX33" fmla="*/ 1786596 w 2539688"/>
                  <a:gd name="connsiteY33" fmla="*/ 84406 h 705362"/>
                  <a:gd name="connsiteX34" fmla="*/ 1617784 w 2539688"/>
                  <a:gd name="connsiteY34" fmla="*/ 98474 h 705362"/>
                  <a:gd name="connsiteX35" fmla="*/ 1463040 w 2539688"/>
                  <a:gd name="connsiteY35" fmla="*/ 126609 h 705362"/>
                  <a:gd name="connsiteX36" fmla="*/ 1266092 w 2539688"/>
                  <a:gd name="connsiteY36" fmla="*/ 140677 h 705362"/>
                  <a:gd name="connsiteX37" fmla="*/ 1139483 w 2539688"/>
                  <a:gd name="connsiteY37" fmla="*/ 154744 h 705362"/>
                  <a:gd name="connsiteX38" fmla="*/ 1026941 w 2539688"/>
                  <a:gd name="connsiteY38" fmla="*/ 182880 h 705362"/>
                  <a:gd name="connsiteX39" fmla="*/ 815926 w 2539688"/>
                  <a:gd name="connsiteY39" fmla="*/ 211015 h 705362"/>
                  <a:gd name="connsiteX40" fmla="*/ 225083 w 2539688"/>
                  <a:gd name="connsiteY40" fmla="*/ 196947 h 705362"/>
                  <a:gd name="connsiteX41" fmla="*/ 154744 w 2539688"/>
                  <a:gd name="connsiteY41" fmla="*/ 182880 h 705362"/>
                  <a:gd name="connsiteX42" fmla="*/ 56270 w 2539688"/>
                  <a:gd name="connsiteY42" fmla="*/ 154744 h 705362"/>
                  <a:gd name="connsiteX0" fmla="*/ 56270 w 2539688"/>
                  <a:gd name="connsiteY0" fmla="*/ 154744 h 705362"/>
                  <a:gd name="connsiteX1" fmla="*/ 0 w 2539688"/>
                  <a:gd name="connsiteY1" fmla="*/ 267286 h 705362"/>
                  <a:gd name="connsiteX2" fmla="*/ 182880 w 2539688"/>
                  <a:gd name="connsiteY2" fmla="*/ 323557 h 705362"/>
                  <a:gd name="connsiteX3" fmla="*/ 225083 w 2539688"/>
                  <a:gd name="connsiteY3" fmla="*/ 337624 h 705362"/>
                  <a:gd name="connsiteX4" fmla="*/ 295421 w 2539688"/>
                  <a:gd name="connsiteY4" fmla="*/ 351692 h 705362"/>
                  <a:gd name="connsiteX5" fmla="*/ 379827 w 2539688"/>
                  <a:gd name="connsiteY5" fmla="*/ 379827 h 705362"/>
                  <a:gd name="connsiteX6" fmla="*/ 407963 w 2539688"/>
                  <a:gd name="connsiteY6" fmla="*/ 407963 h 705362"/>
                  <a:gd name="connsiteX7" fmla="*/ 492369 w 2539688"/>
                  <a:gd name="connsiteY7" fmla="*/ 450166 h 705362"/>
                  <a:gd name="connsiteX8" fmla="*/ 576775 w 2539688"/>
                  <a:gd name="connsiteY8" fmla="*/ 534572 h 705362"/>
                  <a:gd name="connsiteX9" fmla="*/ 661181 w 2539688"/>
                  <a:gd name="connsiteY9" fmla="*/ 576775 h 705362"/>
                  <a:gd name="connsiteX10" fmla="*/ 689316 w 2539688"/>
                  <a:gd name="connsiteY10" fmla="*/ 604911 h 705362"/>
                  <a:gd name="connsiteX11" fmla="*/ 815926 w 2539688"/>
                  <a:gd name="connsiteY11" fmla="*/ 661181 h 705362"/>
                  <a:gd name="connsiteX12" fmla="*/ 1153550 w 2539688"/>
                  <a:gd name="connsiteY12" fmla="*/ 647114 h 705362"/>
                  <a:gd name="connsiteX13" fmla="*/ 1223889 w 2539688"/>
                  <a:gd name="connsiteY13" fmla="*/ 604911 h 705362"/>
                  <a:gd name="connsiteX14" fmla="*/ 1266092 w 2539688"/>
                  <a:gd name="connsiteY14" fmla="*/ 590843 h 705362"/>
                  <a:gd name="connsiteX15" fmla="*/ 1322363 w 2539688"/>
                  <a:gd name="connsiteY15" fmla="*/ 534572 h 705362"/>
                  <a:gd name="connsiteX16" fmla="*/ 1420836 w 2539688"/>
                  <a:gd name="connsiteY16" fmla="*/ 436098 h 705362"/>
                  <a:gd name="connsiteX17" fmla="*/ 1533378 w 2539688"/>
                  <a:gd name="connsiteY17" fmla="*/ 351692 h 705362"/>
                  <a:gd name="connsiteX18" fmla="*/ 1575581 w 2539688"/>
                  <a:gd name="connsiteY18" fmla="*/ 323557 h 705362"/>
                  <a:gd name="connsiteX19" fmla="*/ 1617784 w 2539688"/>
                  <a:gd name="connsiteY19" fmla="*/ 295421 h 705362"/>
                  <a:gd name="connsiteX20" fmla="*/ 1786596 w 2539688"/>
                  <a:gd name="connsiteY20" fmla="*/ 239151 h 705362"/>
                  <a:gd name="connsiteX21" fmla="*/ 1913206 w 2539688"/>
                  <a:gd name="connsiteY21" fmla="*/ 196947 h 705362"/>
                  <a:gd name="connsiteX22" fmla="*/ 1955409 w 2539688"/>
                  <a:gd name="connsiteY22" fmla="*/ 182880 h 705362"/>
                  <a:gd name="connsiteX23" fmla="*/ 2025747 w 2539688"/>
                  <a:gd name="connsiteY23" fmla="*/ 140677 h 705362"/>
                  <a:gd name="connsiteX24" fmla="*/ 2067950 w 2539688"/>
                  <a:gd name="connsiteY24" fmla="*/ 112541 h 705362"/>
                  <a:gd name="connsiteX25" fmla="*/ 2222695 w 2539688"/>
                  <a:gd name="connsiteY25" fmla="*/ 98474 h 705362"/>
                  <a:gd name="connsiteX26" fmla="*/ 2475913 w 2539688"/>
                  <a:gd name="connsiteY26" fmla="*/ 70338 h 705362"/>
                  <a:gd name="connsiteX27" fmla="*/ 2475913 w 2539688"/>
                  <a:gd name="connsiteY27" fmla="*/ 14067 h 705362"/>
                  <a:gd name="connsiteX28" fmla="*/ 2264898 w 2539688"/>
                  <a:gd name="connsiteY28" fmla="*/ 0 h 705362"/>
                  <a:gd name="connsiteX29" fmla="*/ 1997612 w 2539688"/>
                  <a:gd name="connsiteY29" fmla="*/ 14067 h 705362"/>
                  <a:gd name="connsiteX30" fmla="*/ 1913206 w 2539688"/>
                  <a:gd name="connsiteY30" fmla="*/ 42203 h 705362"/>
                  <a:gd name="connsiteX31" fmla="*/ 1828800 w 2539688"/>
                  <a:gd name="connsiteY31" fmla="*/ 70338 h 705362"/>
                  <a:gd name="connsiteX32" fmla="*/ 1786596 w 2539688"/>
                  <a:gd name="connsiteY32" fmla="*/ 84406 h 705362"/>
                  <a:gd name="connsiteX33" fmla="*/ 1617784 w 2539688"/>
                  <a:gd name="connsiteY33" fmla="*/ 98474 h 705362"/>
                  <a:gd name="connsiteX34" fmla="*/ 1463040 w 2539688"/>
                  <a:gd name="connsiteY34" fmla="*/ 126609 h 705362"/>
                  <a:gd name="connsiteX35" fmla="*/ 1266092 w 2539688"/>
                  <a:gd name="connsiteY35" fmla="*/ 140677 h 705362"/>
                  <a:gd name="connsiteX36" fmla="*/ 1139483 w 2539688"/>
                  <a:gd name="connsiteY36" fmla="*/ 154744 h 705362"/>
                  <a:gd name="connsiteX37" fmla="*/ 1026941 w 2539688"/>
                  <a:gd name="connsiteY37" fmla="*/ 182880 h 705362"/>
                  <a:gd name="connsiteX38" fmla="*/ 815926 w 2539688"/>
                  <a:gd name="connsiteY38" fmla="*/ 211015 h 705362"/>
                  <a:gd name="connsiteX39" fmla="*/ 225083 w 2539688"/>
                  <a:gd name="connsiteY39" fmla="*/ 196947 h 705362"/>
                  <a:gd name="connsiteX40" fmla="*/ 154744 w 2539688"/>
                  <a:gd name="connsiteY40" fmla="*/ 182880 h 705362"/>
                  <a:gd name="connsiteX41" fmla="*/ 56270 w 2539688"/>
                  <a:gd name="connsiteY41" fmla="*/ 154744 h 705362"/>
                  <a:gd name="connsiteX0" fmla="*/ 159433 w 2544377"/>
                  <a:gd name="connsiteY0" fmla="*/ 182880 h 705362"/>
                  <a:gd name="connsiteX1" fmla="*/ 4689 w 2544377"/>
                  <a:gd name="connsiteY1" fmla="*/ 267286 h 705362"/>
                  <a:gd name="connsiteX2" fmla="*/ 187569 w 2544377"/>
                  <a:gd name="connsiteY2" fmla="*/ 323557 h 705362"/>
                  <a:gd name="connsiteX3" fmla="*/ 229772 w 2544377"/>
                  <a:gd name="connsiteY3" fmla="*/ 337624 h 705362"/>
                  <a:gd name="connsiteX4" fmla="*/ 300110 w 2544377"/>
                  <a:gd name="connsiteY4" fmla="*/ 351692 h 705362"/>
                  <a:gd name="connsiteX5" fmla="*/ 384516 w 2544377"/>
                  <a:gd name="connsiteY5" fmla="*/ 379827 h 705362"/>
                  <a:gd name="connsiteX6" fmla="*/ 412652 w 2544377"/>
                  <a:gd name="connsiteY6" fmla="*/ 407963 h 705362"/>
                  <a:gd name="connsiteX7" fmla="*/ 497058 w 2544377"/>
                  <a:gd name="connsiteY7" fmla="*/ 450166 h 705362"/>
                  <a:gd name="connsiteX8" fmla="*/ 581464 w 2544377"/>
                  <a:gd name="connsiteY8" fmla="*/ 534572 h 705362"/>
                  <a:gd name="connsiteX9" fmla="*/ 665870 w 2544377"/>
                  <a:gd name="connsiteY9" fmla="*/ 576775 h 705362"/>
                  <a:gd name="connsiteX10" fmla="*/ 694005 w 2544377"/>
                  <a:gd name="connsiteY10" fmla="*/ 604911 h 705362"/>
                  <a:gd name="connsiteX11" fmla="*/ 820615 w 2544377"/>
                  <a:gd name="connsiteY11" fmla="*/ 661181 h 705362"/>
                  <a:gd name="connsiteX12" fmla="*/ 1158239 w 2544377"/>
                  <a:gd name="connsiteY12" fmla="*/ 647114 h 705362"/>
                  <a:gd name="connsiteX13" fmla="*/ 1228578 w 2544377"/>
                  <a:gd name="connsiteY13" fmla="*/ 604911 h 705362"/>
                  <a:gd name="connsiteX14" fmla="*/ 1270781 w 2544377"/>
                  <a:gd name="connsiteY14" fmla="*/ 590843 h 705362"/>
                  <a:gd name="connsiteX15" fmla="*/ 1327052 w 2544377"/>
                  <a:gd name="connsiteY15" fmla="*/ 534572 h 705362"/>
                  <a:gd name="connsiteX16" fmla="*/ 1425525 w 2544377"/>
                  <a:gd name="connsiteY16" fmla="*/ 436098 h 705362"/>
                  <a:gd name="connsiteX17" fmla="*/ 1538067 w 2544377"/>
                  <a:gd name="connsiteY17" fmla="*/ 351692 h 705362"/>
                  <a:gd name="connsiteX18" fmla="*/ 1580270 w 2544377"/>
                  <a:gd name="connsiteY18" fmla="*/ 323557 h 705362"/>
                  <a:gd name="connsiteX19" fmla="*/ 1622473 w 2544377"/>
                  <a:gd name="connsiteY19" fmla="*/ 295421 h 705362"/>
                  <a:gd name="connsiteX20" fmla="*/ 1791285 w 2544377"/>
                  <a:gd name="connsiteY20" fmla="*/ 239151 h 705362"/>
                  <a:gd name="connsiteX21" fmla="*/ 1917895 w 2544377"/>
                  <a:gd name="connsiteY21" fmla="*/ 196947 h 705362"/>
                  <a:gd name="connsiteX22" fmla="*/ 1960098 w 2544377"/>
                  <a:gd name="connsiteY22" fmla="*/ 182880 h 705362"/>
                  <a:gd name="connsiteX23" fmla="*/ 2030436 w 2544377"/>
                  <a:gd name="connsiteY23" fmla="*/ 140677 h 705362"/>
                  <a:gd name="connsiteX24" fmla="*/ 2072639 w 2544377"/>
                  <a:gd name="connsiteY24" fmla="*/ 112541 h 705362"/>
                  <a:gd name="connsiteX25" fmla="*/ 2227384 w 2544377"/>
                  <a:gd name="connsiteY25" fmla="*/ 98474 h 705362"/>
                  <a:gd name="connsiteX26" fmla="*/ 2480602 w 2544377"/>
                  <a:gd name="connsiteY26" fmla="*/ 70338 h 705362"/>
                  <a:gd name="connsiteX27" fmla="*/ 2480602 w 2544377"/>
                  <a:gd name="connsiteY27" fmla="*/ 14067 h 705362"/>
                  <a:gd name="connsiteX28" fmla="*/ 2269587 w 2544377"/>
                  <a:gd name="connsiteY28" fmla="*/ 0 h 705362"/>
                  <a:gd name="connsiteX29" fmla="*/ 2002301 w 2544377"/>
                  <a:gd name="connsiteY29" fmla="*/ 14067 h 705362"/>
                  <a:gd name="connsiteX30" fmla="*/ 1917895 w 2544377"/>
                  <a:gd name="connsiteY30" fmla="*/ 42203 h 705362"/>
                  <a:gd name="connsiteX31" fmla="*/ 1833489 w 2544377"/>
                  <a:gd name="connsiteY31" fmla="*/ 70338 h 705362"/>
                  <a:gd name="connsiteX32" fmla="*/ 1791285 w 2544377"/>
                  <a:gd name="connsiteY32" fmla="*/ 84406 h 705362"/>
                  <a:gd name="connsiteX33" fmla="*/ 1622473 w 2544377"/>
                  <a:gd name="connsiteY33" fmla="*/ 98474 h 705362"/>
                  <a:gd name="connsiteX34" fmla="*/ 1467729 w 2544377"/>
                  <a:gd name="connsiteY34" fmla="*/ 126609 h 705362"/>
                  <a:gd name="connsiteX35" fmla="*/ 1270781 w 2544377"/>
                  <a:gd name="connsiteY35" fmla="*/ 140677 h 705362"/>
                  <a:gd name="connsiteX36" fmla="*/ 1144172 w 2544377"/>
                  <a:gd name="connsiteY36" fmla="*/ 154744 h 705362"/>
                  <a:gd name="connsiteX37" fmla="*/ 1031630 w 2544377"/>
                  <a:gd name="connsiteY37" fmla="*/ 182880 h 705362"/>
                  <a:gd name="connsiteX38" fmla="*/ 820615 w 2544377"/>
                  <a:gd name="connsiteY38" fmla="*/ 211015 h 705362"/>
                  <a:gd name="connsiteX39" fmla="*/ 229772 w 2544377"/>
                  <a:gd name="connsiteY39" fmla="*/ 196947 h 705362"/>
                  <a:gd name="connsiteX40" fmla="*/ 159433 w 2544377"/>
                  <a:gd name="connsiteY40" fmla="*/ 182880 h 705362"/>
                  <a:gd name="connsiteX0" fmla="*/ 7034 w 2391978"/>
                  <a:gd name="connsiteY0" fmla="*/ 182880 h 705362"/>
                  <a:gd name="connsiteX1" fmla="*/ 35170 w 2391978"/>
                  <a:gd name="connsiteY1" fmla="*/ 323557 h 705362"/>
                  <a:gd name="connsiteX2" fmla="*/ 77373 w 2391978"/>
                  <a:gd name="connsiteY2" fmla="*/ 337624 h 705362"/>
                  <a:gd name="connsiteX3" fmla="*/ 147711 w 2391978"/>
                  <a:gd name="connsiteY3" fmla="*/ 351692 h 705362"/>
                  <a:gd name="connsiteX4" fmla="*/ 232117 w 2391978"/>
                  <a:gd name="connsiteY4" fmla="*/ 379827 h 705362"/>
                  <a:gd name="connsiteX5" fmla="*/ 260253 w 2391978"/>
                  <a:gd name="connsiteY5" fmla="*/ 407963 h 705362"/>
                  <a:gd name="connsiteX6" fmla="*/ 344659 w 2391978"/>
                  <a:gd name="connsiteY6" fmla="*/ 450166 h 705362"/>
                  <a:gd name="connsiteX7" fmla="*/ 429065 w 2391978"/>
                  <a:gd name="connsiteY7" fmla="*/ 534572 h 705362"/>
                  <a:gd name="connsiteX8" fmla="*/ 513471 w 2391978"/>
                  <a:gd name="connsiteY8" fmla="*/ 576775 h 705362"/>
                  <a:gd name="connsiteX9" fmla="*/ 541606 w 2391978"/>
                  <a:gd name="connsiteY9" fmla="*/ 604911 h 705362"/>
                  <a:gd name="connsiteX10" fmla="*/ 668216 w 2391978"/>
                  <a:gd name="connsiteY10" fmla="*/ 661181 h 705362"/>
                  <a:gd name="connsiteX11" fmla="*/ 1005840 w 2391978"/>
                  <a:gd name="connsiteY11" fmla="*/ 647114 h 705362"/>
                  <a:gd name="connsiteX12" fmla="*/ 1076179 w 2391978"/>
                  <a:gd name="connsiteY12" fmla="*/ 604911 h 705362"/>
                  <a:gd name="connsiteX13" fmla="*/ 1118382 w 2391978"/>
                  <a:gd name="connsiteY13" fmla="*/ 590843 h 705362"/>
                  <a:gd name="connsiteX14" fmla="*/ 1174653 w 2391978"/>
                  <a:gd name="connsiteY14" fmla="*/ 534572 h 705362"/>
                  <a:gd name="connsiteX15" fmla="*/ 1273126 w 2391978"/>
                  <a:gd name="connsiteY15" fmla="*/ 436098 h 705362"/>
                  <a:gd name="connsiteX16" fmla="*/ 1385668 w 2391978"/>
                  <a:gd name="connsiteY16" fmla="*/ 351692 h 705362"/>
                  <a:gd name="connsiteX17" fmla="*/ 1427871 w 2391978"/>
                  <a:gd name="connsiteY17" fmla="*/ 323557 h 705362"/>
                  <a:gd name="connsiteX18" fmla="*/ 1470074 w 2391978"/>
                  <a:gd name="connsiteY18" fmla="*/ 295421 h 705362"/>
                  <a:gd name="connsiteX19" fmla="*/ 1638886 w 2391978"/>
                  <a:gd name="connsiteY19" fmla="*/ 239151 h 705362"/>
                  <a:gd name="connsiteX20" fmla="*/ 1765496 w 2391978"/>
                  <a:gd name="connsiteY20" fmla="*/ 196947 h 705362"/>
                  <a:gd name="connsiteX21" fmla="*/ 1807699 w 2391978"/>
                  <a:gd name="connsiteY21" fmla="*/ 182880 h 705362"/>
                  <a:gd name="connsiteX22" fmla="*/ 1878037 w 2391978"/>
                  <a:gd name="connsiteY22" fmla="*/ 140677 h 705362"/>
                  <a:gd name="connsiteX23" fmla="*/ 1920240 w 2391978"/>
                  <a:gd name="connsiteY23" fmla="*/ 112541 h 705362"/>
                  <a:gd name="connsiteX24" fmla="*/ 2074985 w 2391978"/>
                  <a:gd name="connsiteY24" fmla="*/ 98474 h 705362"/>
                  <a:gd name="connsiteX25" fmla="*/ 2328203 w 2391978"/>
                  <a:gd name="connsiteY25" fmla="*/ 70338 h 705362"/>
                  <a:gd name="connsiteX26" fmla="*/ 2328203 w 2391978"/>
                  <a:gd name="connsiteY26" fmla="*/ 14067 h 705362"/>
                  <a:gd name="connsiteX27" fmla="*/ 2117188 w 2391978"/>
                  <a:gd name="connsiteY27" fmla="*/ 0 h 705362"/>
                  <a:gd name="connsiteX28" fmla="*/ 1849902 w 2391978"/>
                  <a:gd name="connsiteY28" fmla="*/ 14067 h 705362"/>
                  <a:gd name="connsiteX29" fmla="*/ 1765496 w 2391978"/>
                  <a:gd name="connsiteY29" fmla="*/ 42203 h 705362"/>
                  <a:gd name="connsiteX30" fmla="*/ 1681090 w 2391978"/>
                  <a:gd name="connsiteY30" fmla="*/ 70338 h 705362"/>
                  <a:gd name="connsiteX31" fmla="*/ 1638886 w 2391978"/>
                  <a:gd name="connsiteY31" fmla="*/ 84406 h 705362"/>
                  <a:gd name="connsiteX32" fmla="*/ 1470074 w 2391978"/>
                  <a:gd name="connsiteY32" fmla="*/ 98474 h 705362"/>
                  <a:gd name="connsiteX33" fmla="*/ 1315330 w 2391978"/>
                  <a:gd name="connsiteY33" fmla="*/ 126609 h 705362"/>
                  <a:gd name="connsiteX34" fmla="*/ 1118382 w 2391978"/>
                  <a:gd name="connsiteY34" fmla="*/ 140677 h 705362"/>
                  <a:gd name="connsiteX35" fmla="*/ 991773 w 2391978"/>
                  <a:gd name="connsiteY35" fmla="*/ 154744 h 705362"/>
                  <a:gd name="connsiteX36" fmla="*/ 879231 w 2391978"/>
                  <a:gd name="connsiteY36" fmla="*/ 182880 h 705362"/>
                  <a:gd name="connsiteX37" fmla="*/ 668216 w 2391978"/>
                  <a:gd name="connsiteY37" fmla="*/ 211015 h 705362"/>
                  <a:gd name="connsiteX38" fmla="*/ 77373 w 2391978"/>
                  <a:gd name="connsiteY38" fmla="*/ 196947 h 705362"/>
                  <a:gd name="connsiteX39" fmla="*/ 7034 w 2391978"/>
                  <a:gd name="connsiteY39" fmla="*/ 182880 h 705362"/>
                  <a:gd name="connsiteX0" fmla="*/ 105508 w 2420113"/>
                  <a:gd name="connsiteY0" fmla="*/ 196947 h 705362"/>
                  <a:gd name="connsiteX1" fmla="*/ 63305 w 2420113"/>
                  <a:gd name="connsiteY1" fmla="*/ 323557 h 705362"/>
                  <a:gd name="connsiteX2" fmla="*/ 105508 w 2420113"/>
                  <a:gd name="connsiteY2" fmla="*/ 337624 h 705362"/>
                  <a:gd name="connsiteX3" fmla="*/ 175846 w 2420113"/>
                  <a:gd name="connsiteY3" fmla="*/ 351692 h 705362"/>
                  <a:gd name="connsiteX4" fmla="*/ 260252 w 2420113"/>
                  <a:gd name="connsiteY4" fmla="*/ 379827 h 705362"/>
                  <a:gd name="connsiteX5" fmla="*/ 288388 w 2420113"/>
                  <a:gd name="connsiteY5" fmla="*/ 407963 h 705362"/>
                  <a:gd name="connsiteX6" fmla="*/ 372794 w 2420113"/>
                  <a:gd name="connsiteY6" fmla="*/ 450166 h 705362"/>
                  <a:gd name="connsiteX7" fmla="*/ 457200 w 2420113"/>
                  <a:gd name="connsiteY7" fmla="*/ 534572 h 705362"/>
                  <a:gd name="connsiteX8" fmla="*/ 541606 w 2420113"/>
                  <a:gd name="connsiteY8" fmla="*/ 576775 h 705362"/>
                  <a:gd name="connsiteX9" fmla="*/ 569741 w 2420113"/>
                  <a:gd name="connsiteY9" fmla="*/ 604911 h 705362"/>
                  <a:gd name="connsiteX10" fmla="*/ 696351 w 2420113"/>
                  <a:gd name="connsiteY10" fmla="*/ 661181 h 705362"/>
                  <a:gd name="connsiteX11" fmla="*/ 1033975 w 2420113"/>
                  <a:gd name="connsiteY11" fmla="*/ 647114 h 705362"/>
                  <a:gd name="connsiteX12" fmla="*/ 1104314 w 2420113"/>
                  <a:gd name="connsiteY12" fmla="*/ 604911 h 705362"/>
                  <a:gd name="connsiteX13" fmla="*/ 1146517 w 2420113"/>
                  <a:gd name="connsiteY13" fmla="*/ 590843 h 705362"/>
                  <a:gd name="connsiteX14" fmla="*/ 1202788 w 2420113"/>
                  <a:gd name="connsiteY14" fmla="*/ 534572 h 705362"/>
                  <a:gd name="connsiteX15" fmla="*/ 1301261 w 2420113"/>
                  <a:gd name="connsiteY15" fmla="*/ 436098 h 705362"/>
                  <a:gd name="connsiteX16" fmla="*/ 1413803 w 2420113"/>
                  <a:gd name="connsiteY16" fmla="*/ 351692 h 705362"/>
                  <a:gd name="connsiteX17" fmla="*/ 1456006 w 2420113"/>
                  <a:gd name="connsiteY17" fmla="*/ 323557 h 705362"/>
                  <a:gd name="connsiteX18" fmla="*/ 1498209 w 2420113"/>
                  <a:gd name="connsiteY18" fmla="*/ 295421 h 705362"/>
                  <a:gd name="connsiteX19" fmla="*/ 1667021 w 2420113"/>
                  <a:gd name="connsiteY19" fmla="*/ 239151 h 705362"/>
                  <a:gd name="connsiteX20" fmla="*/ 1793631 w 2420113"/>
                  <a:gd name="connsiteY20" fmla="*/ 196947 h 705362"/>
                  <a:gd name="connsiteX21" fmla="*/ 1835834 w 2420113"/>
                  <a:gd name="connsiteY21" fmla="*/ 182880 h 705362"/>
                  <a:gd name="connsiteX22" fmla="*/ 1906172 w 2420113"/>
                  <a:gd name="connsiteY22" fmla="*/ 140677 h 705362"/>
                  <a:gd name="connsiteX23" fmla="*/ 1948375 w 2420113"/>
                  <a:gd name="connsiteY23" fmla="*/ 112541 h 705362"/>
                  <a:gd name="connsiteX24" fmla="*/ 2103120 w 2420113"/>
                  <a:gd name="connsiteY24" fmla="*/ 98474 h 705362"/>
                  <a:gd name="connsiteX25" fmla="*/ 2356338 w 2420113"/>
                  <a:gd name="connsiteY25" fmla="*/ 70338 h 705362"/>
                  <a:gd name="connsiteX26" fmla="*/ 2356338 w 2420113"/>
                  <a:gd name="connsiteY26" fmla="*/ 14067 h 705362"/>
                  <a:gd name="connsiteX27" fmla="*/ 2145323 w 2420113"/>
                  <a:gd name="connsiteY27" fmla="*/ 0 h 705362"/>
                  <a:gd name="connsiteX28" fmla="*/ 1878037 w 2420113"/>
                  <a:gd name="connsiteY28" fmla="*/ 14067 h 705362"/>
                  <a:gd name="connsiteX29" fmla="*/ 1793631 w 2420113"/>
                  <a:gd name="connsiteY29" fmla="*/ 42203 h 705362"/>
                  <a:gd name="connsiteX30" fmla="*/ 1709225 w 2420113"/>
                  <a:gd name="connsiteY30" fmla="*/ 70338 h 705362"/>
                  <a:gd name="connsiteX31" fmla="*/ 1667021 w 2420113"/>
                  <a:gd name="connsiteY31" fmla="*/ 84406 h 705362"/>
                  <a:gd name="connsiteX32" fmla="*/ 1498209 w 2420113"/>
                  <a:gd name="connsiteY32" fmla="*/ 98474 h 705362"/>
                  <a:gd name="connsiteX33" fmla="*/ 1343465 w 2420113"/>
                  <a:gd name="connsiteY33" fmla="*/ 126609 h 705362"/>
                  <a:gd name="connsiteX34" fmla="*/ 1146517 w 2420113"/>
                  <a:gd name="connsiteY34" fmla="*/ 140677 h 705362"/>
                  <a:gd name="connsiteX35" fmla="*/ 1019908 w 2420113"/>
                  <a:gd name="connsiteY35" fmla="*/ 154744 h 705362"/>
                  <a:gd name="connsiteX36" fmla="*/ 907366 w 2420113"/>
                  <a:gd name="connsiteY36" fmla="*/ 182880 h 705362"/>
                  <a:gd name="connsiteX37" fmla="*/ 696351 w 2420113"/>
                  <a:gd name="connsiteY37" fmla="*/ 211015 h 705362"/>
                  <a:gd name="connsiteX38" fmla="*/ 105508 w 2420113"/>
                  <a:gd name="connsiteY38" fmla="*/ 196947 h 705362"/>
                  <a:gd name="connsiteX0" fmla="*/ 105508 w 2420113"/>
                  <a:gd name="connsiteY0" fmla="*/ 196947 h 705362"/>
                  <a:gd name="connsiteX1" fmla="*/ 63305 w 2420113"/>
                  <a:gd name="connsiteY1" fmla="*/ 323557 h 705362"/>
                  <a:gd name="connsiteX2" fmla="*/ 175846 w 2420113"/>
                  <a:gd name="connsiteY2" fmla="*/ 351692 h 705362"/>
                  <a:gd name="connsiteX3" fmla="*/ 260252 w 2420113"/>
                  <a:gd name="connsiteY3" fmla="*/ 379827 h 705362"/>
                  <a:gd name="connsiteX4" fmla="*/ 288388 w 2420113"/>
                  <a:gd name="connsiteY4" fmla="*/ 407963 h 705362"/>
                  <a:gd name="connsiteX5" fmla="*/ 372794 w 2420113"/>
                  <a:gd name="connsiteY5" fmla="*/ 450166 h 705362"/>
                  <a:gd name="connsiteX6" fmla="*/ 457200 w 2420113"/>
                  <a:gd name="connsiteY6" fmla="*/ 534572 h 705362"/>
                  <a:gd name="connsiteX7" fmla="*/ 541606 w 2420113"/>
                  <a:gd name="connsiteY7" fmla="*/ 576775 h 705362"/>
                  <a:gd name="connsiteX8" fmla="*/ 569741 w 2420113"/>
                  <a:gd name="connsiteY8" fmla="*/ 604911 h 705362"/>
                  <a:gd name="connsiteX9" fmla="*/ 696351 w 2420113"/>
                  <a:gd name="connsiteY9" fmla="*/ 661181 h 705362"/>
                  <a:gd name="connsiteX10" fmla="*/ 1033975 w 2420113"/>
                  <a:gd name="connsiteY10" fmla="*/ 647114 h 705362"/>
                  <a:gd name="connsiteX11" fmla="*/ 1104314 w 2420113"/>
                  <a:gd name="connsiteY11" fmla="*/ 604911 h 705362"/>
                  <a:gd name="connsiteX12" fmla="*/ 1146517 w 2420113"/>
                  <a:gd name="connsiteY12" fmla="*/ 590843 h 705362"/>
                  <a:gd name="connsiteX13" fmla="*/ 1202788 w 2420113"/>
                  <a:gd name="connsiteY13" fmla="*/ 534572 h 705362"/>
                  <a:gd name="connsiteX14" fmla="*/ 1301261 w 2420113"/>
                  <a:gd name="connsiteY14" fmla="*/ 436098 h 705362"/>
                  <a:gd name="connsiteX15" fmla="*/ 1413803 w 2420113"/>
                  <a:gd name="connsiteY15" fmla="*/ 351692 h 705362"/>
                  <a:gd name="connsiteX16" fmla="*/ 1456006 w 2420113"/>
                  <a:gd name="connsiteY16" fmla="*/ 323557 h 705362"/>
                  <a:gd name="connsiteX17" fmla="*/ 1498209 w 2420113"/>
                  <a:gd name="connsiteY17" fmla="*/ 295421 h 705362"/>
                  <a:gd name="connsiteX18" fmla="*/ 1667021 w 2420113"/>
                  <a:gd name="connsiteY18" fmla="*/ 239151 h 705362"/>
                  <a:gd name="connsiteX19" fmla="*/ 1793631 w 2420113"/>
                  <a:gd name="connsiteY19" fmla="*/ 196947 h 705362"/>
                  <a:gd name="connsiteX20" fmla="*/ 1835834 w 2420113"/>
                  <a:gd name="connsiteY20" fmla="*/ 182880 h 705362"/>
                  <a:gd name="connsiteX21" fmla="*/ 1906172 w 2420113"/>
                  <a:gd name="connsiteY21" fmla="*/ 140677 h 705362"/>
                  <a:gd name="connsiteX22" fmla="*/ 1948375 w 2420113"/>
                  <a:gd name="connsiteY22" fmla="*/ 112541 h 705362"/>
                  <a:gd name="connsiteX23" fmla="*/ 2103120 w 2420113"/>
                  <a:gd name="connsiteY23" fmla="*/ 98474 h 705362"/>
                  <a:gd name="connsiteX24" fmla="*/ 2356338 w 2420113"/>
                  <a:gd name="connsiteY24" fmla="*/ 70338 h 705362"/>
                  <a:gd name="connsiteX25" fmla="*/ 2356338 w 2420113"/>
                  <a:gd name="connsiteY25" fmla="*/ 14067 h 705362"/>
                  <a:gd name="connsiteX26" fmla="*/ 2145323 w 2420113"/>
                  <a:gd name="connsiteY26" fmla="*/ 0 h 705362"/>
                  <a:gd name="connsiteX27" fmla="*/ 1878037 w 2420113"/>
                  <a:gd name="connsiteY27" fmla="*/ 14067 h 705362"/>
                  <a:gd name="connsiteX28" fmla="*/ 1793631 w 2420113"/>
                  <a:gd name="connsiteY28" fmla="*/ 42203 h 705362"/>
                  <a:gd name="connsiteX29" fmla="*/ 1709225 w 2420113"/>
                  <a:gd name="connsiteY29" fmla="*/ 70338 h 705362"/>
                  <a:gd name="connsiteX30" fmla="*/ 1667021 w 2420113"/>
                  <a:gd name="connsiteY30" fmla="*/ 84406 h 705362"/>
                  <a:gd name="connsiteX31" fmla="*/ 1498209 w 2420113"/>
                  <a:gd name="connsiteY31" fmla="*/ 98474 h 705362"/>
                  <a:gd name="connsiteX32" fmla="*/ 1343465 w 2420113"/>
                  <a:gd name="connsiteY32" fmla="*/ 126609 h 705362"/>
                  <a:gd name="connsiteX33" fmla="*/ 1146517 w 2420113"/>
                  <a:gd name="connsiteY33" fmla="*/ 140677 h 705362"/>
                  <a:gd name="connsiteX34" fmla="*/ 1019908 w 2420113"/>
                  <a:gd name="connsiteY34" fmla="*/ 154744 h 705362"/>
                  <a:gd name="connsiteX35" fmla="*/ 907366 w 2420113"/>
                  <a:gd name="connsiteY35" fmla="*/ 182880 h 705362"/>
                  <a:gd name="connsiteX36" fmla="*/ 696351 w 2420113"/>
                  <a:gd name="connsiteY36" fmla="*/ 211015 h 705362"/>
                  <a:gd name="connsiteX37" fmla="*/ 105508 w 2420113"/>
                  <a:gd name="connsiteY37" fmla="*/ 196947 h 705362"/>
                  <a:gd name="connsiteX0" fmla="*/ 86751 w 2401356"/>
                  <a:gd name="connsiteY0" fmla="*/ 196947 h 705362"/>
                  <a:gd name="connsiteX1" fmla="*/ 157089 w 2401356"/>
                  <a:gd name="connsiteY1" fmla="*/ 351692 h 705362"/>
                  <a:gd name="connsiteX2" fmla="*/ 241495 w 2401356"/>
                  <a:gd name="connsiteY2" fmla="*/ 379827 h 705362"/>
                  <a:gd name="connsiteX3" fmla="*/ 269631 w 2401356"/>
                  <a:gd name="connsiteY3" fmla="*/ 407963 h 705362"/>
                  <a:gd name="connsiteX4" fmla="*/ 354037 w 2401356"/>
                  <a:gd name="connsiteY4" fmla="*/ 450166 h 705362"/>
                  <a:gd name="connsiteX5" fmla="*/ 438443 w 2401356"/>
                  <a:gd name="connsiteY5" fmla="*/ 534572 h 705362"/>
                  <a:gd name="connsiteX6" fmla="*/ 522849 w 2401356"/>
                  <a:gd name="connsiteY6" fmla="*/ 576775 h 705362"/>
                  <a:gd name="connsiteX7" fmla="*/ 550984 w 2401356"/>
                  <a:gd name="connsiteY7" fmla="*/ 604911 h 705362"/>
                  <a:gd name="connsiteX8" fmla="*/ 677594 w 2401356"/>
                  <a:gd name="connsiteY8" fmla="*/ 661181 h 705362"/>
                  <a:gd name="connsiteX9" fmla="*/ 1015218 w 2401356"/>
                  <a:gd name="connsiteY9" fmla="*/ 647114 h 705362"/>
                  <a:gd name="connsiteX10" fmla="*/ 1085557 w 2401356"/>
                  <a:gd name="connsiteY10" fmla="*/ 604911 h 705362"/>
                  <a:gd name="connsiteX11" fmla="*/ 1127760 w 2401356"/>
                  <a:gd name="connsiteY11" fmla="*/ 590843 h 705362"/>
                  <a:gd name="connsiteX12" fmla="*/ 1184031 w 2401356"/>
                  <a:gd name="connsiteY12" fmla="*/ 534572 h 705362"/>
                  <a:gd name="connsiteX13" fmla="*/ 1282504 w 2401356"/>
                  <a:gd name="connsiteY13" fmla="*/ 436098 h 705362"/>
                  <a:gd name="connsiteX14" fmla="*/ 1395046 w 2401356"/>
                  <a:gd name="connsiteY14" fmla="*/ 351692 h 705362"/>
                  <a:gd name="connsiteX15" fmla="*/ 1437249 w 2401356"/>
                  <a:gd name="connsiteY15" fmla="*/ 323557 h 705362"/>
                  <a:gd name="connsiteX16" fmla="*/ 1479452 w 2401356"/>
                  <a:gd name="connsiteY16" fmla="*/ 295421 h 705362"/>
                  <a:gd name="connsiteX17" fmla="*/ 1648264 w 2401356"/>
                  <a:gd name="connsiteY17" fmla="*/ 239151 h 705362"/>
                  <a:gd name="connsiteX18" fmla="*/ 1774874 w 2401356"/>
                  <a:gd name="connsiteY18" fmla="*/ 196947 h 705362"/>
                  <a:gd name="connsiteX19" fmla="*/ 1817077 w 2401356"/>
                  <a:gd name="connsiteY19" fmla="*/ 182880 h 705362"/>
                  <a:gd name="connsiteX20" fmla="*/ 1887415 w 2401356"/>
                  <a:gd name="connsiteY20" fmla="*/ 140677 h 705362"/>
                  <a:gd name="connsiteX21" fmla="*/ 1929618 w 2401356"/>
                  <a:gd name="connsiteY21" fmla="*/ 112541 h 705362"/>
                  <a:gd name="connsiteX22" fmla="*/ 2084363 w 2401356"/>
                  <a:gd name="connsiteY22" fmla="*/ 98474 h 705362"/>
                  <a:gd name="connsiteX23" fmla="*/ 2337581 w 2401356"/>
                  <a:gd name="connsiteY23" fmla="*/ 70338 h 705362"/>
                  <a:gd name="connsiteX24" fmla="*/ 2337581 w 2401356"/>
                  <a:gd name="connsiteY24" fmla="*/ 14067 h 705362"/>
                  <a:gd name="connsiteX25" fmla="*/ 2126566 w 2401356"/>
                  <a:gd name="connsiteY25" fmla="*/ 0 h 705362"/>
                  <a:gd name="connsiteX26" fmla="*/ 1859280 w 2401356"/>
                  <a:gd name="connsiteY26" fmla="*/ 14067 h 705362"/>
                  <a:gd name="connsiteX27" fmla="*/ 1774874 w 2401356"/>
                  <a:gd name="connsiteY27" fmla="*/ 42203 h 705362"/>
                  <a:gd name="connsiteX28" fmla="*/ 1690468 w 2401356"/>
                  <a:gd name="connsiteY28" fmla="*/ 70338 h 705362"/>
                  <a:gd name="connsiteX29" fmla="*/ 1648264 w 2401356"/>
                  <a:gd name="connsiteY29" fmla="*/ 84406 h 705362"/>
                  <a:gd name="connsiteX30" fmla="*/ 1479452 w 2401356"/>
                  <a:gd name="connsiteY30" fmla="*/ 98474 h 705362"/>
                  <a:gd name="connsiteX31" fmla="*/ 1324708 w 2401356"/>
                  <a:gd name="connsiteY31" fmla="*/ 126609 h 705362"/>
                  <a:gd name="connsiteX32" fmla="*/ 1127760 w 2401356"/>
                  <a:gd name="connsiteY32" fmla="*/ 140677 h 705362"/>
                  <a:gd name="connsiteX33" fmla="*/ 1001151 w 2401356"/>
                  <a:gd name="connsiteY33" fmla="*/ 154744 h 705362"/>
                  <a:gd name="connsiteX34" fmla="*/ 888609 w 2401356"/>
                  <a:gd name="connsiteY34" fmla="*/ 182880 h 705362"/>
                  <a:gd name="connsiteX35" fmla="*/ 677594 w 2401356"/>
                  <a:gd name="connsiteY35" fmla="*/ 211015 h 705362"/>
                  <a:gd name="connsiteX36" fmla="*/ 86751 w 2401356"/>
                  <a:gd name="connsiteY36" fmla="*/ 196947 h 70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01356" h="705362">
                    <a:moveTo>
                      <a:pt x="86751" y="196947"/>
                    </a:moveTo>
                    <a:cubicBezTo>
                      <a:pt x="0" y="220393"/>
                      <a:pt x="131298" y="321212"/>
                      <a:pt x="157089" y="351692"/>
                    </a:cubicBezTo>
                    <a:cubicBezTo>
                      <a:pt x="185701" y="359495"/>
                      <a:pt x="241495" y="379827"/>
                      <a:pt x="241495" y="379827"/>
                    </a:cubicBezTo>
                    <a:cubicBezTo>
                      <a:pt x="250874" y="389206"/>
                      <a:pt x="258258" y="401139"/>
                      <a:pt x="269631" y="407963"/>
                    </a:cubicBezTo>
                    <a:cubicBezTo>
                      <a:pt x="344839" y="453088"/>
                      <a:pt x="280153" y="384491"/>
                      <a:pt x="354037" y="450166"/>
                    </a:cubicBezTo>
                    <a:cubicBezTo>
                      <a:pt x="383776" y="476601"/>
                      <a:pt x="400696" y="521989"/>
                      <a:pt x="438443" y="534572"/>
                    </a:cubicBezTo>
                    <a:cubicBezTo>
                      <a:pt x="483016" y="549430"/>
                      <a:pt x="483893" y="545610"/>
                      <a:pt x="522849" y="576775"/>
                    </a:cubicBezTo>
                    <a:cubicBezTo>
                      <a:pt x="533206" y="585061"/>
                      <a:pt x="539121" y="598980"/>
                      <a:pt x="550984" y="604911"/>
                    </a:cubicBezTo>
                    <a:cubicBezTo>
                      <a:pt x="751887" y="705362"/>
                      <a:pt x="553446" y="578417"/>
                      <a:pt x="677594" y="661181"/>
                    </a:cubicBezTo>
                    <a:cubicBezTo>
                      <a:pt x="790135" y="656492"/>
                      <a:pt x="902887" y="655435"/>
                      <a:pt x="1015218" y="647114"/>
                    </a:cubicBezTo>
                    <a:cubicBezTo>
                      <a:pt x="1075835" y="642624"/>
                      <a:pt x="1041720" y="631213"/>
                      <a:pt x="1085557" y="604911"/>
                    </a:cubicBezTo>
                    <a:cubicBezTo>
                      <a:pt x="1098273" y="597282"/>
                      <a:pt x="1113692" y="595532"/>
                      <a:pt x="1127760" y="590843"/>
                    </a:cubicBezTo>
                    <a:cubicBezTo>
                      <a:pt x="1146517" y="572086"/>
                      <a:pt x="1169317" y="556643"/>
                      <a:pt x="1184031" y="534572"/>
                    </a:cubicBezTo>
                    <a:cubicBezTo>
                      <a:pt x="1248526" y="437828"/>
                      <a:pt x="1208222" y="460859"/>
                      <a:pt x="1282504" y="436098"/>
                    </a:cubicBezTo>
                    <a:cubicBezTo>
                      <a:pt x="1334550" y="384053"/>
                      <a:pt x="1299605" y="415319"/>
                      <a:pt x="1395046" y="351692"/>
                    </a:cubicBezTo>
                    <a:lnTo>
                      <a:pt x="1437249" y="323557"/>
                    </a:lnTo>
                    <a:cubicBezTo>
                      <a:pt x="1451317" y="314178"/>
                      <a:pt x="1463412" y="300768"/>
                      <a:pt x="1479452" y="295421"/>
                    </a:cubicBezTo>
                    <a:lnTo>
                      <a:pt x="1648264" y="239151"/>
                    </a:lnTo>
                    <a:lnTo>
                      <a:pt x="1774874" y="196947"/>
                    </a:lnTo>
                    <a:lnTo>
                      <a:pt x="1817077" y="182880"/>
                    </a:lnTo>
                    <a:cubicBezTo>
                      <a:pt x="1872032" y="127923"/>
                      <a:pt x="1814367" y="177201"/>
                      <a:pt x="1887415" y="140677"/>
                    </a:cubicBezTo>
                    <a:cubicBezTo>
                      <a:pt x="1902537" y="133116"/>
                      <a:pt x="1913086" y="116084"/>
                      <a:pt x="1929618" y="112541"/>
                    </a:cubicBezTo>
                    <a:cubicBezTo>
                      <a:pt x="1980263" y="101689"/>
                      <a:pt x="2032802" y="103385"/>
                      <a:pt x="2084363" y="98474"/>
                    </a:cubicBezTo>
                    <a:cubicBezTo>
                      <a:pt x="2234114" y="84212"/>
                      <a:pt x="2201176" y="87389"/>
                      <a:pt x="2337581" y="70338"/>
                    </a:cubicBezTo>
                    <a:cubicBezTo>
                      <a:pt x="2348835" y="59084"/>
                      <a:pt x="2401356" y="25321"/>
                      <a:pt x="2337581" y="14067"/>
                    </a:cubicBezTo>
                    <a:cubicBezTo>
                      <a:pt x="2268159" y="1816"/>
                      <a:pt x="2196904" y="4689"/>
                      <a:pt x="2126566" y="0"/>
                    </a:cubicBezTo>
                    <a:cubicBezTo>
                      <a:pt x="2037471" y="4689"/>
                      <a:pt x="1947863" y="3437"/>
                      <a:pt x="1859280" y="14067"/>
                    </a:cubicBezTo>
                    <a:cubicBezTo>
                      <a:pt x="1829834" y="17601"/>
                      <a:pt x="1803009" y="32824"/>
                      <a:pt x="1774874" y="42203"/>
                    </a:cubicBezTo>
                    <a:lnTo>
                      <a:pt x="1690468" y="70338"/>
                    </a:lnTo>
                    <a:cubicBezTo>
                      <a:pt x="1676400" y="75027"/>
                      <a:pt x="1663042" y="83174"/>
                      <a:pt x="1648264" y="84406"/>
                    </a:cubicBezTo>
                    <a:lnTo>
                      <a:pt x="1479452" y="98474"/>
                    </a:lnTo>
                    <a:cubicBezTo>
                      <a:pt x="1441503" y="106064"/>
                      <a:pt x="1360695" y="123010"/>
                      <a:pt x="1324708" y="126609"/>
                    </a:cubicBezTo>
                    <a:cubicBezTo>
                      <a:pt x="1259218" y="133158"/>
                      <a:pt x="1193329" y="134975"/>
                      <a:pt x="1127760" y="140677"/>
                    </a:cubicBezTo>
                    <a:cubicBezTo>
                      <a:pt x="1085457" y="144355"/>
                      <a:pt x="1043354" y="150055"/>
                      <a:pt x="1001151" y="154744"/>
                    </a:cubicBezTo>
                    <a:cubicBezTo>
                      <a:pt x="963637" y="164123"/>
                      <a:pt x="926752" y="176523"/>
                      <a:pt x="888609" y="182880"/>
                    </a:cubicBezTo>
                    <a:cubicBezTo>
                      <a:pt x="762318" y="203928"/>
                      <a:pt x="832552" y="193797"/>
                      <a:pt x="677594" y="211015"/>
                    </a:cubicBezTo>
                    <a:lnTo>
                      <a:pt x="86751" y="19694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7054740" y="3693117"/>
                <a:ext cx="41259" cy="490713"/>
              </a:xfrm>
              <a:custGeom>
                <a:avLst/>
                <a:gdLst>
                  <a:gd name="connsiteX0" fmla="*/ 17714 w 45849"/>
                  <a:gd name="connsiteY0" fmla="*/ 0 h 780626"/>
                  <a:gd name="connsiteX1" fmla="*/ 17714 w 45849"/>
                  <a:gd name="connsiteY1" fmla="*/ 0 h 780626"/>
                  <a:gd name="connsiteX2" fmla="*/ 45849 w 45849"/>
                  <a:gd name="connsiteY2" fmla="*/ 337624 h 780626"/>
                  <a:gd name="connsiteX3" fmla="*/ 31781 w 45849"/>
                  <a:gd name="connsiteY3" fmla="*/ 759655 h 780626"/>
                  <a:gd name="connsiteX4" fmla="*/ 31781 w 45849"/>
                  <a:gd name="connsiteY4" fmla="*/ 618978 h 780626"/>
                  <a:gd name="connsiteX5" fmla="*/ 17714 w 45849"/>
                  <a:gd name="connsiteY5" fmla="*/ 140677 h 780626"/>
                  <a:gd name="connsiteX6" fmla="*/ 17714 w 45849"/>
                  <a:gd name="connsiteY6" fmla="*/ 0 h 78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849" h="780626">
                    <a:moveTo>
                      <a:pt x="17714" y="0"/>
                    </a:moveTo>
                    <a:lnTo>
                      <a:pt x="17714" y="0"/>
                    </a:lnTo>
                    <a:cubicBezTo>
                      <a:pt x="29390" y="105090"/>
                      <a:pt x="45849" y="236281"/>
                      <a:pt x="45849" y="337624"/>
                    </a:cubicBezTo>
                    <a:cubicBezTo>
                      <a:pt x="45849" y="478379"/>
                      <a:pt x="36470" y="618978"/>
                      <a:pt x="31781" y="759655"/>
                    </a:cubicBezTo>
                    <a:cubicBezTo>
                      <a:pt x="0" y="664308"/>
                      <a:pt x="31781" y="780626"/>
                      <a:pt x="31781" y="618978"/>
                    </a:cubicBezTo>
                    <a:cubicBezTo>
                      <a:pt x="31781" y="459475"/>
                      <a:pt x="21180" y="300142"/>
                      <a:pt x="17714" y="140677"/>
                    </a:cubicBezTo>
                    <a:cubicBezTo>
                      <a:pt x="16491" y="84419"/>
                      <a:pt x="17714" y="23446"/>
                      <a:pt x="1771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6388250" y="3391384"/>
                <a:ext cx="104734" cy="743215"/>
              </a:xfrm>
              <a:custGeom>
                <a:avLst/>
                <a:gdLst>
                  <a:gd name="connsiteX0" fmla="*/ 14068 w 112541"/>
                  <a:gd name="connsiteY0" fmla="*/ 0 h 1180867"/>
                  <a:gd name="connsiteX1" fmla="*/ 14068 w 112541"/>
                  <a:gd name="connsiteY1" fmla="*/ 0 h 1180867"/>
                  <a:gd name="connsiteX2" fmla="*/ 42203 w 112541"/>
                  <a:gd name="connsiteY2" fmla="*/ 478302 h 1180867"/>
                  <a:gd name="connsiteX3" fmla="*/ 56271 w 112541"/>
                  <a:gd name="connsiteY3" fmla="*/ 562708 h 1180867"/>
                  <a:gd name="connsiteX4" fmla="*/ 70338 w 112541"/>
                  <a:gd name="connsiteY4" fmla="*/ 703385 h 1180867"/>
                  <a:gd name="connsiteX5" fmla="*/ 84406 w 112541"/>
                  <a:gd name="connsiteY5" fmla="*/ 787791 h 1180867"/>
                  <a:gd name="connsiteX6" fmla="*/ 112541 w 112541"/>
                  <a:gd name="connsiteY6" fmla="*/ 970671 h 1180867"/>
                  <a:gd name="connsiteX7" fmla="*/ 98474 w 112541"/>
                  <a:gd name="connsiteY7" fmla="*/ 1041009 h 1180867"/>
                  <a:gd name="connsiteX8" fmla="*/ 28135 w 112541"/>
                  <a:gd name="connsiteY8" fmla="*/ 1097280 h 1180867"/>
                  <a:gd name="connsiteX9" fmla="*/ 0 w 112541"/>
                  <a:gd name="connsiteY9" fmla="*/ 1139483 h 1180867"/>
                  <a:gd name="connsiteX10" fmla="*/ 28135 w 112541"/>
                  <a:gd name="connsiteY10" fmla="*/ 1167619 h 1180867"/>
                  <a:gd name="connsiteX11" fmla="*/ 42203 w 112541"/>
                  <a:gd name="connsiteY11" fmla="*/ 239151 h 1180867"/>
                  <a:gd name="connsiteX12" fmla="*/ 14068 w 112541"/>
                  <a:gd name="connsiteY12" fmla="*/ 0 h 118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541" h="1180867">
                    <a:moveTo>
                      <a:pt x="14068" y="0"/>
                    </a:moveTo>
                    <a:lnTo>
                      <a:pt x="14068" y="0"/>
                    </a:lnTo>
                    <a:cubicBezTo>
                      <a:pt x="21143" y="155656"/>
                      <a:pt x="24784" y="321532"/>
                      <a:pt x="42203" y="478302"/>
                    </a:cubicBezTo>
                    <a:cubicBezTo>
                      <a:pt x="45353" y="506651"/>
                      <a:pt x="52733" y="534405"/>
                      <a:pt x="56271" y="562708"/>
                    </a:cubicBezTo>
                    <a:cubicBezTo>
                      <a:pt x="62116" y="609470"/>
                      <a:pt x="64493" y="656623"/>
                      <a:pt x="70338" y="703385"/>
                    </a:cubicBezTo>
                    <a:cubicBezTo>
                      <a:pt x="73876" y="731688"/>
                      <a:pt x="80636" y="759518"/>
                      <a:pt x="84406" y="787791"/>
                    </a:cubicBezTo>
                    <a:cubicBezTo>
                      <a:pt x="107554" y="961397"/>
                      <a:pt x="85014" y="860556"/>
                      <a:pt x="112541" y="970671"/>
                    </a:cubicBezTo>
                    <a:cubicBezTo>
                      <a:pt x="107852" y="994117"/>
                      <a:pt x="107893" y="1019032"/>
                      <a:pt x="98474" y="1041009"/>
                    </a:cubicBezTo>
                    <a:cubicBezTo>
                      <a:pt x="90456" y="1059719"/>
                      <a:pt x="40490" y="1089043"/>
                      <a:pt x="28135" y="1097280"/>
                    </a:cubicBezTo>
                    <a:cubicBezTo>
                      <a:pt x="18757" y="1111348"/>
                      <a:pt x="0" y="1122576"/>
                      <a:pt x="0" y="1139483"/>
                    </a:cubicBezTo>
                    <a:cubicBezTo>
                      <a:pt x="0" y="1152746"/>
                      <a:pt x="27494" y="1180867"/>
                      <a:pt x="28135" y="1167619"/>
                    </a:cubicBezTo>
                    <a:cubicBezTo>
                      <a:pt x="43094" y="858456"/>
                      <a:pt x="42203" y="548676"/>
                      <a:pt x="42203" y="239151"/>
                    </a:cubicBezTo>
                    <a:lnTo>
                      <a:pt x="1406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688171" y="3470787"/>
                <a:ext cx="131711" cy="701925"/>
              </a:xfrm>
              <a:custGeom>
                <a:avLst/>
                <a:gdLst>
                  <a:gd name="connsiteX0" fmla="*/ 43272 w 141746"/>
                  <a:gd name="connsiteY0" fmla="*/ 0 h 1114187"/>
                  <a:gd name="connsiteX1" fmla="*/ 43272 w 141746"/>
                  <a:gd name="connsiteY1" fmla="*/ 0 h 1114187"/>
                  <a:gd name="connsiteX2" fmla="*/ 57339 w 141746"/>
                  <a:gd name="connsiteY2" fmla="*/ 267286 h 1114187"/>
                  <a:gd name="connsiteX3" fmla="*/ 85475 w 141746"/>
                  <a:gd name="connsiteY3" fmla="*/ 618979 h 1114187"/>
                  <a:gd name="connsiteX4" fmla="*/ 99542 w 141746"/>
                  <a:gd name="connsiteY4" fmla="*/ 703385 h 1114187"/>
                  <a:gd name="connsiteX5" fmla="*/ 113610 w 141746"/>
                  <a:gd name="connsiteY5" fmla="*/ 815926 h 1114187"/>
                  <a:gd name="connsiteX6" fmla="*/ 141746 w 141746"/>
                  <a:gd name="connsiteY6" fmla="*/ 900333 h 1114187"/>
                  <a:gd name="connsiteX7" fmla="*/ 127678 w 141746"/>
                  <a:gd name="connsiteY7" fmla="*/ 1026942 h 1114187"/>
                  <a:gd name="connsiteX8" fmla="*/ 113610 w 141746"/>
                  <a:gd name="connsiteY8" fmla="*/ 1097280 h 1114187"/>
                  <a:gd name="connsiteX9" fmla="*/ 43272 w 141746"/>
                  <a:gd name="connsiteY9" fmla="*/ 1111348 h 1114187"/>
                  <a:gd name="connsiteX10" fmla="*/ 1069 w 141746"/>
                  <a:gd name="connsiteY10" fmla="*/ 998806 h 1114187"/>
                  <a:gd name="connsiteX11" fmla="*/ 29204 w 141746"/>
                  <a:gd name="connsiteY11" fmla="*/ 28136 h 1114187"/>
                  <a:gd name="connsiteX12" fmla="*/ 43272 w 141746"/>
                  <a:gd name="connsiteY12" fmla="*/ 0 h 111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746" h="1114187">
                    <a:moveTo>
                      <a:pt x="43272" y="0"/>
                    </a:moveTo>
                    <a:lnTo>
                      <a:pt x="43272" y="0"/>
                    </a:lnTo>
                    <a:cubicBezTo>
                      <a:pt x="47961" y="89095"/>
                      <a:pt x="52249" y="178213"/>
                      <a:pt x="57339" y="267286"/>
                    </a:cubicBezTo>
                    <a:cubicBezTo>
                      <a:pt x="65608" y="412001"/>
                      <a:pt x="67877" y="486991"/>
                      <a:pt x="85475" y="618979"/>
                    </a:cubicBezTo>
                    <a:cubicBezTo>
                      <a:pt x="89245" y="647252"/>
                      <a:pt x="95508" y="675148"/>
                      <a:pt x="99542" y="703385"/>
                    </a:cubicBezTo>
                    <a:cubicBezTo>
                      <a:pt x="104888" y="740811"/>
                      <a:pt x="105688" y="778960"/>
                      <a:pt x="113610" y="815926"/>
                    </a:cubicBezTo>
                    <a:cubicBezTo>
                      <a:pt x="119824" y="844925"/>
                      <a:pt x="141746" y="900333"/>
                      <a:pt x="141746" y="900333"/>
                    </a:cubicBezTo>
                    <a:cubicBezTo>
                      <a:pt x="137057" y="942536"/>
                      <a:pt x="133683" y="984906"/>
                      <a:pt x="127678" y="1026942"/>
                    </a:cubicBezTo>
                    <a:cubicBezTo>
                      <a:pt x="124296" y="1050612"/>
                      <a:pt x="130517" y="1080373"/>
                      <a:pt x="113610" y="1097280"/>
                    </a:cubicBezTo>
                    <a:cubicBezTo>
                      <a:pt x="96703" y="1114187"/>
                      <a:pt x="66718" y="1106659"/>
                      <a:pt x="43272" y="1111348"/>
                    </a:cubicBezTo>
                    <a:cubicBezTo>
                      <a:pt x="3018" y="1071096"/>
                      <a:pt x="0" y="1078980"/>
                      <a:pt x="1069" y="998806"/>
                    </a:cubicBezTo>
                    <a:cubicBezTo>
                      <a:pt x="5385" y="675142"/>
                      <a:pt x="10997" y="351316"/>
                      <a:pt x="29204" y="28136"/>
                    </a:cubicBezTo>
                    <a:cubicBezTo>
                      <a:pt x="29950" y="14894"/>
                      <a:pt x="40927" y="4689"/>
                      <a:pt x="4327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45" name="Freeform 44"/>
            <p:cNvSpPr/>
            <p:nvPr/>
          </p:nvSpPr>
          <p:spPr>
            <a:xfrm flipH="1">
              <a:off x="8100497" y="3429497"/>
              <a:ext cx="66649" cy="805150"/>
            </a:xfrm>
            <a:custGeom>
              <a:avLst/>
              <a:gdLst>
                <a:gd name="connsiteX0" fmla="*/ 14067 w 211015"/>
                <a:gd name="connsiteY0" fmla="*/ 0 h 1237957"/>
                <a:gd name="connsiteX1" fmla="*/ 14067 w 211015"/>
                <a:gd name="connsiteY1" fmla="*/ 0 h 1237957"/>
                <a:gd name="connsiteX2" fmla="*/ 56271 w 211015"/>
                <a:gd name="connsiteY2" fmla="*/ 140677 h 1237957"/>
                <a:gd name="connsiteX3" fmla="*/ 70338 w 211015"/>
                <a:gd name="connsiteY3" fmla="*/ 211015 h 1237957"/>
                <a:gd name="connsiteX4" fmla="*/ 112541 w 211015"/>
                <a:gd name="connsiteY4" fmla="*/ 365760 h 1237957"/>
                <a:gd name="connsiteX5" fmla="*/ 126609 w 211015"/>
                <a:gd name="connsiteY5" fmla="*/ 422031 h 1237957"/>
                <a:gd name="connsiteX6" fmla="*/ 154744 w 211015"/>
                <a:gd name="connsiteY6" fmla="*/ 478301 h 1237957"/>
                <a:gd name="connsiteX7" fmla="*/ 182880 w 211015"/>
                <a:gd name="connsiteY7" fmla="*/ 576775 h 1237957"/>
                <a:gd name="connsiteX8" fmla="*/ 211015 w 211015"/>
                <a:gd name="connsiteY8" fmla="*/ 661181 h 1237957"/>
                <a:gd name="connsiteX9" fmla="*/ 196947 w 211015"/>
                <a:gd name="connsiteY9" fmla="*/ 703384 h 1237957"/>
                <a:gd name="connsiteX10" fmla="*/ 182880 w 211015"/>
                <a:gd name="connsiteY10" fmla="*/ 787791 h 1237957"/>
                <a:gd name="connsiteX11" fmla="*/ 154744 w 211015"/>
                <a:gd name="connsiteY11" fmla="*/ 829994 h 1237957"/>
                <a:gd name="connsiteX12" fmla="*/ 126609 w 211015"/>
                <a:gd name="connsiteY12" fmla="*/ 1041009 h 1237957"/>
                <a:gd name="connsiteX13" fmla="*/ 98474 w 211015"/>
                <a:gd name="connsiteY13" fmla="*/ 1237957 h 1237957"/>
                <a:gd name="connsiteX14" fmla="*/ 56271 w 211015"/>
                <a:gd name="connsiteY14" fmla="*/ 1167618 h 1237957"/>
                <a:gd name="connsiteX15" fmla="*/ 14067 w 211015"/>
                <a:gd name="connsiteY15" fmla="*/ 1153551 h 1237957"/>
                <a:gd name="connsiteX16" fmla="*/ 28135 w 211015"/>
                <a:gd name="connsiteY16" fmla="*/ 745587 h 1237957"/>
                <a:gd name="connsiteX17" fmla="*/ 42203 w 211015"/>
                <a:gd name="connsiteY17" fmla="*/ 703384 h 1237957"/>
                <a:gd name="connsiteX18" fmla="*/ 28135 w 211015"/>
                <a:gd name="connsiteY18" fmla="*/ 576775 h 1237957"/>
                <a:gd name="connsiteX19" fmla="*/ 0 w 211015"/>
                <a:gd name="connsiteY19" fmla="*/ 492369 h 1237957"/>
                <a:gd name="connsiteX20" fmla="*/ 14067 w 211015"/>
                <a:gd name="connsiteY20" fmla="*/ 0 h 12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015" h="1237957">
                  <a:moveTo>
                    <a:pt x="14067" y="0"/>
                  </a:moveTo>
                  <a:lnTo>
                    <a:pt x="14067" y="0"/>
                  </a:lnTo>
                  <a:cubicBezTo>
                    <a:pt x="28135" y="46892"/>
                    <a:pt x="43657" y="93373"/>
                    <a:pt x="56271" y="140677"/>
                  </a:cubicBezTo>
                  <a:cubicBezTo>
                    <a:pt x="62432" y="163780"/>
                    <a:pt x="64962" y="187717"/>
                    <a:pt x="70338" y="211015"/>
                  </a:cubicBezTo>
                  <a:cubicBezTo>
                    <a:pt x="130510" y="471760"/>
                    <a:pt x="75341" y="235556"/>
                    <a:pt x="112541" y="365760"/>
                  </a:cubicBezTo>
                  <a:cubicBezTo>
                    <a:pt x="117852" y="384350"/>
                    <a:pt x="119820" y="403928"/>
                    <a:pt x="126609" y="422031"/>
                  </a:cubicBezTo>
                  <a:cubicBezTo>
                    <a:pt x="133972" y="441666"/>
                    <a:pt x="146483" y="459026"/>
                    <a:pt x="154744" y="478301"/>
                  </a:cubicBezTo>
                  <a:cubicBezTo>
                    <a:pt x="170504" y="515073"/>
                    <a:pt x="170982" y="537114"/>
                    <a:pt x="182880" y="576775"/>
                  </a:cubicBezTo>
                  <a:cubicBezTo>
                    <a:pt x="191402" y="605181"/>
                    <a:pt x="211015" y="661181"/>
                    <a:pt x="211015" y="661181"/>
                  </a:cubicBezTo>
                  <a:cubicBezTo>
                    <a:pt x="206326" y="675249"/>
                    <a:pt x="200164" y="688908"/>
                    <a:pt x="196947" y="703384"/>
                  </a:cubicBezTo>
                  <a:cubicBezTo>
                    <a:pt x="190759" y="731229"/>
                    <a:pt x="191900" y="760731"/>
                    <a:pt x="182880" y="787791"/>
                  </a:cubicBezTo>
                  <a:cubicBezTo>
                    <a:pt x="177533" y="803831"/>
                    <a:pt x="164123" y="815926"/>
                    <a:pt x="154744" y="829994"/>
                  </a:cubicBezTo>
                  <a:cubicBezTo>
                    <a:pt x="136588" y="938933"/>
                    <a:pt x="139522" y="911882"/>
                    <a:pt x="126609" y="1041009"/>
                  </a:cubicBezTo>
                  <a:cubicBezTo>
                    <a:pt x="108997" y="1217127"/>
                    <a:pt x="129549" y="1144726"/>
                    <a:pt x="98474" y="1237957"/>
                  </a:cubicBezTo>
                  <a:cubicBezTo>
                    <a:pt x="87409" y="1204763"/>
                    <a:pt x="88454" y="1186927"/>
                    <a:pt x="56271" y="1167618"/>
                  </a:cubicBezTo>
                  <a:cubicBezTo>
                    <a:pt x="43555" y="1159989"/>
                    <a:pt x="28135" y="1158240"/>
                    <a:pt x="14067" y="1153551"/>
                  </a:cubicBezTo>
                  <a:cubicBezTo>
                    <a:pt x="18756" y="1017563"/>
                    <a:pt x="19647" y="881391"/>
                    <a:pt x="28135" y="745587"/>
                  </a:cubicBezTo>
                  <a:cubicBezTo>
                    <a:pt x="29060" y="730787"/>
                    <a:pt x="42203" y="718213"/>
                    <a:pt x="42203" y="703384"/>
                  </a:cubicBezTo>
                  <a:cubicBezTo>
                    <a:pt x="42203" y="660921"/>
                    <a:pt x="36463" y="618413"/>
                    <a:pt x="28135" y="576775"/>
                  </a:cubicBezTo>
                  <a:cubicBezTo>
                    <a:pt x="22319" y="547694"/>
                    <a:pt x="0" y="522026"/>
                    <a:pt x="0" y="492369"/>
                  </a:cubicBezTo>
                  <a:lnTo>
                    <a:pt x="140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 flipH="1">
              <a:off x="7956090" y="3572423"/>
              <a:ext cx="144407" cy="647931"/>
            </a:xfrm>
            <a:custGeom>
              <a:avLst/>
              <a:gdLst>
                <a:gd name="connsiteX0" fmla="*/ 28135 w 159805"/>
                <a:gd name="connsiteY0" fmla="*/ 42203 h 1164961"/>
                <a:gd name="connsiteX1" fmla="*/ 28135 w 159805"/>
                <a:gd name="connsiteY1" fmla="*/ 42203 h 1164961"/>
                <a:gd name="connsiteX2" fmla="*/ 14068 w 159805"/>
                <a:gd name="connsiteY2" fmla="*/ 787791 h 1164961"/>
                <a:gd name="connsiteX3" fmla="*/ 0 w 159805"/>
                <a:gd name="connsiteY3" fmla="*/ 829994 h 1164961"/>
                <a:gd name="connsiteX4" fmla="*/ 14068 w 159805"/>
                <a:gd name="connsiteY4" fmla="*/ 1153551 h 1164961"/>
                <a:gd name="connsiteX5" fmla="*/ 140677 w 159805"/>
                <a:gd name="connsiteY5" fmla="*/ 1139483 h 1164961"/>
                <a:gd name="connsiteX6" fmla="*/ 126609 w 159805"/>
                <a:gd name="connsiteY6" fmla="*/ 1069145 h 1164961"/>
                <a:gd name="connsiteX7" fmla="*/ 98474 w 159805"/>
                <a:gd name="connsiteY7" fmla="*/ 956603 h 1164961"/>
                <a:gd name="connsiteX8" fmla="*/ 70338 w 159805"/>
                <a:gd name="connsiteY8" fmla="*/ 829994 h 1164961"/>
                <a:gd name="connsiteX9" fmla="*/ 84406 w 159805"/>
                <a:gd name="connsiteY9" fmla="*/ 759655 h 1164961"/>
                <a:gd name="connsiteX10" fmla="*/ 112541 w 159805"/>
                <a:gd name="connsiteY10" fmla="*/ 675249 h 1164961"/>
                <a:gd name="connsiteX11" fmla="*/ 112541 w 159805"/>
                <a:gd name="connsiteY11" fmla="*/ 225083 h 1164961"/>
                <a:gd name="connsiteX12" fmla="*/ 84406 w 159805"/>
                <a:gd name="connsiteY12" fmla="*/ 140677 h 1164961"/>
                <a:gd name="connsiteX13" fmla="*/ 70338 w 159805"/>
                <a:gd name="connsiteY13" fmla="*/ 98474 h 1164961"/>
                <a:gd name="connsiteX14" fmla="*/ 70338 w 159805"/>
                <a:gd name="connsiteY14" fmla="*/ 0 h 1164961"/>
                <a:gd name="connsiteX15" fmla="*/ 28135 w 159805"/>
                <a:gd name="connsiteY15" fmla="*/ 42203 h 1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805" h="1164961">
                  <a:moveTo>
                    <a:pt x="28135" y="42203"/>
                  </a:moveTo>
                  <a:lnTo>
                    <a:pt x="28135" y="42203"/>
                  </a:lnTo>
                  <a:cubicBezTo>
                    <a:pt x="23446" y="290732"/>
                    <a:pt x="22940" y="539376"/>
                    <a:pt x="14068" y="787791"/>
                  </a:cubicBezTo>
                  <a:cubicBezTo>
                    <a:pt x="13539" y="802610"/>
                    <a:pt x="0" y="815165"/>
                    <a:pt x="0" y="829994"/>
                  </a:cubicBezTo>
                  <a:cubicBezTo>
                    <a:pt x="0" y="937948"/>
                    <a:pt x="9379" y="1045699"/>
                    <a:pt x="14068" y="1153551"/>
                  </a:cubicBezTo>
                  <a:cubicBezTo>
                    <a:pt x="56271" y="1148862"/>
                    <a:pt x="106707" y="1164961"/>
                    <a:pt x="140677" y="1139483"/>
                  </a:cubicBezTo>
                  <a:cubicBezTo>
                    <a:pt x="159805" y="1125137"/>
                    <a:pt x="131985" y="1092443"/>
                    <a:pt x="126609" y="1069145"/>
                  </a:cubicBezTo>
                  <a:cubicBezTo>
                    <a:pt x="117914" y="1031467"/>
                    <a:pt x="104831" y="994745"/>
                    <a:pt x="98474" y="956603"/>
                  </a:cubicBezTo>
                  <a:cubicBezTo>
                    <a:pt x="81968" y="857570"/>
                    <a:pt x="93426" y="899257"/>
                    <a:pt x="70338" y="829994"/>
                  </a:cubicBezTo>
                  <a:cubicBezTo>
                    <a:pt x="75027" y="806548"/>
                    <a:pt x="78115" y="782723"/>
                    <a:pt x="84406" y="759655"/>
                  </a:cubicBezTo>
                  <a:cubicBezTo>
                    <a:pt x="92209" y="731043"/>
                    <a:pt x="112541" y="675249"/>
                    <a:pt x="112541" y="675249"/>
                  </a:cubicBezTo>
                  <a:cubicBezTo>
                    <a:pt x="139521" y="486396"/>
                    <a:pt x="140959" y="518736"/>
                    <a:pt x="112541" y="225083"/>
                  </a:cubicBezTo>
                  <a:cubicBezTo>
                    <a:pt x="109684" y="195564"/>
                    <a:pt x="93784" y="168812"/>
                    <a:pt x="84406" y="140677"/>
                  </a:cubicBezTo>
                  <a:cubicBezTo>
                    <a:pt x="79717" y="126609"/>
                    <a:pt x="70338" y="113303"/>
                    <a:pt x="70338" y="98474"/>
                  </a:cubicBezTo>
                  <a:lnTo>
                    <a:pt x="70338" y="0"/>
                  </a:lnTo>
                  <a:lnTo>
                    <a:pt x="28135" y="42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7668864" y="3716938"/>
              <a:ext cx="52367" cy="533590"/>
            </a:xfrm>
            <a:custGeom>
              <a:avLst/>
              <a:gdLst>
                <a:gd name="connsiteX0" fmla="*/ 96589 w 124725"/>
                <a:gd name="connsiteY0" fmla="*/ 0 h 1037552"/>
                <a:gd name="connsiteX1" fmla="*/ 96589 w 124725"/>
                <a:gd name="connsiteY1" fmla="*/ 0 h 1037552"/>
                <a:gd name="connsiteX2" fmla="*/ 110657 w 124725"/>
                <a:gd name="connsiteY2" fmla="*/ 731520 h 1037552"/>
                <a:gd name="connsiteX3" fmla="*/ 124725 w 124725"/>
                <a:gd name="connsiteY3" fmla="*/ 801858 h 1037552"/>
                <a:gd name="connsiteX4" fmla="*/ 96589 w 124725"/>
                <a:gd name="connsiteY4" fmla="*/ 942535 h 1037552"/>
                <a:gd name="connsiteX5" fmla="*/ 82522 w 124725"/>
                <a:gd name="connsiteY5" fmla="*/ 1026941 h 1037552"/>
                <a:gd name="connsiteX6" fmla="*/ 54386 w 124725"/>
                <a:gd name="connsiteY6" fmla="*/ 998806 h 1037552"/>
                <a:gd name="connsiteX7" fmla="*/ 26251 w 124725"/>
                <a:gd name="connsiteY7" fmla="*/ 450166 h 1037552"/>
                <a:gd name="connsiteX8" fmla="*/ 40319 w 124725"/>
                <a:gd name="connsiteY8" fmla="*/ 98474 h 1037552"/>
                <a:gd name="connsiteX9" fmla="*/ 54386 w 124725"/>
                <a:gd name="connsiteY9" fmla="*/ 56270 h 1037552"/>
                <a:gd name="connsiteX10" fmla="*/ 82522 w 124725"/>
                <a:gd name="connsiteY10" fmla="*/ 28135 h 1037552"/>
                <a:gd name="connsiteX11" fmla="*/ 96589 w 124725"/>
                <a:gd name="connsiteY11" fmla="*/ 0 h 103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25" h="1037552">
                  <a:moveTo>
                    <a:pt x="96589" y="0"/>
                  </a:moveTo>
                  <a:lnTo>
                    <a:pt x="96589" y="0"/>
                  </a:lnTo>
                  <a:cubicBezTo>
                    <a:pt x="101278" y="243840"/>
                    <a:pt x="102105" y="487785"/>
                    <a:pt x="110657" y="731520"/>
                  </a:cubicBezTo>
                  <a:cubicBezTo>
                    <a:pt x="111495" y="755416"/>
                    <a:pt x="124725" y="777948"/>
                    <a:pt x="124725" y="801858"/>
                  </a:cubicBezTo>
                  <a:cubicBezTo>
                    <a:pt x="124725" y="866517"/>
                    <a:pt x="113913" y="890563"/>
                    <a:pt x="96589" y="942535"/>
                  </a:cubicBezTo>
                  <a:cubicBezTo>
                    <a:pt x="91900" y="970670"/>
                    <a:pt x="99636" y="1004122"/>
                    <a:pt x="82522" y="1026941"/>
                  </a:cubicBezTo>
                  <a:cubicBezTo>
                    <a:pt x="74564" y="1037552"/>
                    <a:pt x="55458" y="1012026"/>
                    <a:pt x="54386" y="998806"/>
                  </a:cubicBezTo>
                  <a:cubicBezTo>
                    <a:pt x="0" y="328047"/>
                    <a:pt x="84824" y="684455"/>
                    <a:pt x="26251" y="450166"/>
                  </a:cubicBezTo>
                  <a:cubicBezTo>
                    <a:pt x="30940" y="332935"/>
                    <a:pt x="31960" y="215500"/>
                    <a:pt x="40319" y="98474"/>
                  </a:cubicBezTo>
                  <a:cubicBezTo>
                    <a:pt x="41375" y="83683"/>
                    <a:pt x="46757" y="68986"/>
                    <a:pt x="54386" y="56270"/>
                  </a:cubicBezTo>
                  <a:cubicBezTo>
                    <a:pt x="61210" y="44897"/>
                    <a:pt x="73143" y="37514"/>
                    <a:pt x="82522" y="28135"/>
                  </a:cubicBezTo>
                  <a:lnTo>
                    <a:pt x="965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45225" y="3770313"/>
            <a:ext cx="2579688" cy="914400"/>
            <a:chOff x="6245225" y="3770313"/>
            <a:chExt cx="2579688" cy="914400"/>
          </a:xfrm>
        </p:grpSpPr>
        <p:grpSp>
          <p:nvGrpSpPr>
            <p:cNvPr id="10" name="Group 9"/>
            <p:cNvGrpSpPr/>
            <p:nvPr/>
          </p:nvGrpSpPr>
          <p:grpSpPr>
            <a:xfrm>
              <a:off x="6245225" y="4137025"/>
              <a:ext cx="2579688" cy="547688"/>
              <a:chOff x="6245225" y="4137025"/>
              <a:chExt cx="2579688" cy="547688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6684963" y="4137025"/>
                <a:ext cx="2139950" cy="322263"/>
              </a:xfrm>
              <a:custGeom>
                <a:avLst/>
                <a:gdLst>
                  <a:gd name="connsiteX0" fmla="*/ 0 w 2139351"/>
                  <a:gd name="connsiteY0" fmla="*/ 322053 h 322053"/>
                  <a:gd name="connsiteX1" fmla="*/ 517585 w 2139351"/>
                  <a:gd name="connsiteY1" fmla="*/ 132271 h 322053"/>
                  <a:gd name="connsiteX2" fmla="*/ 1328468 w 2139351"/>
                  <a:gd name="connsiteY2" fmla="*/ 11502 h 322053"/>
                  <a:gd name="connsiteX3" fmla="*/ 1975449 w 2139351"/>
                  <a:gd name="connsiteY3" fmla="*/ 63260 h 322053"/>
                  <a:gd name="connsiteX4" fmla="*/ 2139351 w 2139351"/>
                  <a:gd name="connsiteY4" fmla="*/ 115019 h 3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9351" h="322053">
                    <a:moveTo>
                      <a:pt x="0" y="322053"/>
                    </a:moveTo>
                    <a:cubicBezTo>
                      <a:pt x="148087" y="253041"/>
                      <a:pt x="296174" y="184030"/>
                      <a:pt x="517585" y="132271"/>
                    </a:cubicBezTo>
                    <a:cubicBezTo>
                      <a:pt x="738996" y="80513"/>
                      <a:pt x="1085491" y="23004"/>
                      <a:pt x="1328468" y="11502"/>
                    </a:cubicBezTo>
                    <a:cubicBezTo>
                      <a:pt x="1571445" y="0"/>
                      <a:pt x="1840302" y="46007"/>
                      <a:pt x="1975449" y="63260"/>
                    </a:cubicBezTo>
                    <a:cubicBezTo>
                      <a:pt x="2110596" y="80513"/>
                      <a:pt x="2124973" y="97766"/>
                      <a:pt x="2139351" y="115019"/>
                    </a:cubicBezTo>
                  </a:path>
                </a:pathLst>
              </a:cu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6245225" y="4441825"/>
                <a:ext cx="457200" cy="242888"/>
              </a:xfrm>
              <a:custGeom>
                <a:avLst/>
                <a:gdLst>
                  <a:gd name="connsiteX0" fmla="*/ 457200 w 457200"/>
                  <a:gd name="connsiteY0" fmla="*/ 0 h 241539"/>
                  <a:gd name="connsiteX1" fmla="*/ 0 w 457200"/>
                  <a:gd name="connsiteY1" fmla="*/ 241539 h 24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7200" h="241539">
                    <a:moveTo>
                      <a:pt x="457200" y="0"/>
                    </a:moveTo>
                    <a:lnTo>
                      <a:pt x="0" y="241539"/>
                    </a:lnTo>
                  </a:path>
                </a:pathLst>
              </a:custGeom>
              <a:ln w="571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058" name="TextBox 65"/>
            <p:cNvSpPr txBox="1">
              <a:spLocks noChangeArrowheads="1"/>
            </p:cNvSpPr>
            <p:nvPr/>
          </p:nvSpPr>
          <p:spPr bwMode="auto">
            <a:xfrm rot="-1016663">
              <a:off x="6643688" y="3770313"/>
              <a:ext cx="9366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rgbClr val="7030A0"/>
                  </a:solidFill>
                </a:rPr>
                <a:t>H=0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750" y="6092825"/>
            <a:ext cx="8280400" cy="576263"/>
            <a:chOff x="539750" y="6092825"/>
            <a:chExt cx="8280400" cy="576263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9750" y="6669088"/>
              <a:ext cx="82804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0" name="TextBox 68"/>
            <p:cNvSpPr txBox="1">
              <a:spLocks noChangeArrowheads="1"/>
            </p:cNvSpPr>
            <p:nvPr/>
          </p:nvSpPr>
          <p:spPr bwMode="auto">
            <a:xfrm>
              <a:off x="7885113" y="6092825"/>
              <a:ext cx="7905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rgbClr val="C00000"/>
                  </a:solidFill>
                </a:rPr>
                <a:t>h=0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1975" y="5078413"/>
            <a:ext cx="8243888" cy="647700"/>
            <a:chOff x="561975" y="5078413"/>
            <a:chExt cx="8243888" cy="647700"/>
          </a:xfrm>
        </p:grpSpPr>
        <p:sp>
          <p:nvSpPr>
            <p:cNvPr id="70" name="Freeform 69"/>
            <p:cNvSpPr/>
            <p:nvPr/>
          </p:nvSpPr>
          <p:spPr>
            <a:xfrm>
              <a:off x="561975" y="5078413"/>
              <a:ext cx="8243888" cy="647700"/>
            </a:xfrm>
            <a:custGeom>
              <a:avLst/>
              <a:gdLst>
                <a:gd name="connsiteX0" fmla="*/ 0 w 8243667"/>
                <a:gd name="connsiteY0" fmla="*/ 0 h 647114"/>
                <a:gd name="connsiteX1" fmla="*/ 1055077 w 8243667"/>
                <a:gd name="connsiteY1" fmla="*/ 478301 h 647114"/>
                <a:gd name="connsiteX2" fmla="*/ 2588455 w 8243667"/>
                <a:gd name="connsiteY2" fmla="*/ 590843 h 647114"/>
                <a:gd name="connsiteX3" fmla="*/ 4065563 w 8243667"/>
                <a:gd name="connsiteY3" fmla="*/ 379828 h 647114"/>
                <a:gd name="connsiteX4" fmla="*/ 5064369 w 8243667"/>
                <a:gd name="connsiteY4" fmla="*/ 140677 h 647114"/>
                <a:gd name="connsiteX5" fmla="*/ 6091310 w 8243667"/>
                <a:gd name="connsiteY5" fmla="*/ 211015 h 647114"/>
                <a:gd name="connsiteX6" fmla="*/ 7287064 w 8243667"/>
                <a:gd name="connsiteY6" fmla="*/ 464234 h 647114"/>
                <a:gd name="connsiteX7" fmla="*/ 8243667 w 8243667"/>
                <a:gd name="connsiteY7" fmla="*/ 647114 h 64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3667" h="647114">
                  <a:moveTo>
                    <a:pt x="0" y="0"/>
                  </a:moveTo>
                  <a:cubicBezTo>
                    <a:pt x="311834" y="189913"/>
                    <a:pt x="623668" y="379827"/>
                    <a:pt x="1055077" y="478301"/>
                  </a:cubicBezTo>
                  <a:cubicBezTo>
                    <a:pt x="1486486" y="576775"/>
                    <a:pt x="2086707" y="607255"/>
                    <a:pt x="2588455" y="590843"/>
                  </a:cubicBezTo>
                  <a:cubicBezTo>
                    <a:pt x="3090203" y="574431"/>
                    <a:pt x="3652911" y="454856"/>
                    <a:pt x="4065563" y="379828"/>
                  </a:cubicBezTo>
                  <a:cubicBezTo>
                    <a:pt x="4478215" y="304800"/>
                    <a:pt x="4726745" y="168812"/>
                    <a:pt x="5064369" y="140677"/>
                  </a:cubicBezTo>
                  <a:cubicBezTo>
                    <a:pt x="5401993" y="112542"/>
                    <a:pt x="5720861" y="157089"/>
                    <a:pt x="6091310" y="211015"/>
                  </a:cubicBezTo>
                  <a:cubicBezTo>
                    <a:pt x="6461759" y="264941"/>
                    <a:pt x="6928338" y="391551"/>
                    <a:pt x="7287064" y="464234"/>
                  </a:cubicBezTo>
                  <a:cubicBezTo>
                    <a:pt x="7645790" y="536917"/>
                    <a:pt x="7944728" y="592015"/>
                    <a:pt x="8243667" y="647114"/>
                  </a:cubicBezTo>
                </a:path>
              </a:pathLst>
            </a:cu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67625" y="5084763"/>
              <a:ext cx="86518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D=0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Land and marine height datums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436269" y="3438525"/>
            <a:ext cx="109537" cy="738188"/>
          </a:xfrm>
          <a:custGeom>
            <a:avLst/>
            <a:gdLst>
              <a:gd name="connsiteX0" fmla="*/ 0 w 109537"/>
              <a:gd name="connsiteY0" fmla="*/ 0 h 738188"/>
              <a:gd name="connsiteX1" fmla="*/ 2381 w 109537"/>
              <a:gd name="connsiteY1" fmla="*/ 271463 h 738188"/>
              <a:gd name="connsiteX2" fmla="*/ 11906 w 109537"/>
              <a:gd name="connsiteY2" fmla="*/ 492919 h 738188"/>
              <a:gd name="connsiteX3" fmla="*/ 23812 w 109537"/>
              <a:gd name="connsiteY3" fmla="*/ 619125 h 738188"/>
              <a:gd name="connsiteX4" fmla="*/ 33337 w 109537"/>
              <a:gd name="connsiteY4" fmla="*/ 738188 h 738188"/>
              <a:gd name="connsiteX5" fmla="*/ 109537 w 109537"/>
              <a:gd name="connsiteY5" fmla="*/ 735806 h 738188"/>
              <a:gd name="connsiteX6" fmla="*/ 80962 w 109537"/>
              <a:gd name="connsiteY6" fmla="*/ 464344 h 738188"/>
              <a:gd name="connsiteX7" fmla="*/ 28575 w 109537"/>
              <a:gd name="connsiteY7" fmla="*/ 316706 h 738188"/>
              <a:gd name="connsiteX8" fmla="*/ 0 w 109537"/>
              <a:gd name="connsiteY8" fmla="*/ 0 h 73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" h="738188">
                <a:moveTo>
                  <a:pt x="0" y="0"/>
                </a:moveTo>
                <a:cubicBezTo>
                  <a:pt x="794" y="90488"/>
                  <a:pt x="1587" y="180975"/>
                  <a:pt x="2381" y="271463"/>
                </a:cubicBezTo>
                <a:lnTo>
                  <a:pt x="11906" y="492919"/>
                </a:lnTo>
                <a:lnTo>
                  <a:pt x="23812" y="619125"/>
                </a:lnTo>
                <a:lnTo>
                  <a:pt x="33337" y="738188"/>
                </a:lnTo>
                <a:lnTo>
                  <a:pt x="109537" y="735806"/>
                </a:lnTo>
                <a:lnTo>
                  <a:pt x="80962" y="464344"/>
                </a:lnTo>
                <a:lnTo>
                  <a:pt x="28575" y="3167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/>
        </p:nvSpPr>
        <p:spPr>
          <a:xfrm>
            <a:off x="534988" y="3898900"/>
            <a:ext cx="4572000" cy="693738"/>
          </a:xfrm>
          <a:custGeom>
            <a:avLst/>
            <a:gdLst>
              <a:gd name="connsiteX0" fmla="*/ 0 w 4572000"/>
              <a:gd name="connsiteY0" fmla="*/ 335279 h 694006"/>
              <a:gd name="connsiteX1" fmla="*/ 675250 w 4572000"/>
              <a:gd name="connsiteY1" fmla="*/ 39858 h 694006"/>
              <a:gd name="connsiteX2" fmla="*/ 1716259 w 4572000"/>
              <a:gd name="connsiteY2" fmla="*/ 96129 h 694006"/>
              <a:gd name="connsiteX3" fmla="*/ 2616591 w 4572000"/>
              <a:gd name="connsiteY3" fmla="*/ 475956 h 694006"/>
              <a:gd name="connsiteX4" fmla="*/ 3615397 w 4572000"/>
              <a:gd name="connsiteY4" fmla="*/ 672904 h 694006"/>
              <a:gd name="connsiteX5" fmla="*/ 4304714 w 4572000"/>
              <a:gd name="connsiteY5" fmla="*/ 602566 h 694006"/>
              <a:gd name="connsiteX6" fmla="*/ 4572000 w 4572000"/>
              <a:gd name="connsiteY6" fmla="*/ 504092 h 69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694006">
                <a:moveTo>
                  <a:pt x="0" y="335279"/>
                </a:moveTo>
                <a:cubicBezTo>
                  <a:pt x="194603" y="207497"/>
                  <a:pt x="389207" y="79716"/>
                  <a:pt x="675250" y="39858"/>
                </a:cubicBezTo>
                <a:cubicBezTo>
                  <a:pt x="961293" y="0"/>
                  <a:pt x="1392702" y="23446"/>
                  <a:pt x="1716259" y="96129"/>
                </a:cubicBezTo>
                <a:cubicBezTo>
                  <a:pt x="2039816" y="168812"/>
                  <a:pt x="2300068" y="379827"/>
                  <a:pt x="2616591" y="475956"/>
                </a:cubicBezTo>
                <a:cubicBezTo>
                  <a:pt x="2933114" y="572085"/>
                  <a:pt x="3334043" y="651802"/>
                  <a:pt x="3615397" y="672904"/>
                </a:cubicBezTo>
                <a:cubicBezTo>
                  <a:pt x="3896751" y="694006"/>
                  <a:pt x="4145280" y="630701"/>
                  <a:pt x="4304714" y="602566"/>
                </a:cubicBezTo>
                <a:cubicBezTo>
                  <a:pt x="4464148" y="574431"/>
                  <a:pt x="4518074" y="539261"/>
                  <a:pt x="4572000" y="504092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6684963" y="4137025"/>
            <a:ext cx="2139950" cy="322263"/>
          </a:xfrm>
          <a:custGeom>
            <a:avLst/>
            <a:gdLst>
              <a:gd name="connsiteX0" fmla="*/ 0 w 2139351"/>
              <a:gd name="connsiteY0" fmla="*/ 322053 h 322053"/>
              <a:gd name="connsiteX1" fmla="*/ 517585 w 2139351"/>
              <a:gd name="connsiteY1" fmla="*/ 132271 h 322053"/>
              <a:gd name="connsiteX2" fmla="*/ 1328468 w 2139351"/>
              <a:gd name="connsiteY2" fmla="*/ 11502 h 322053"/>
              <a:gd name="connsiteX3" fmla="*/ 1975449 w 2139351"/>
              <a:gd name="connsiteY3" fmla="*/ 63260 h 322053"/>
              <a:gd name="connsiteX4" fmla="*/ 2139351 w 2139351"/>
              <a:gd name="connsiteY4" fmla="*/ 115019 h 3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351" h="322053">
                <a:moveTo>
                  <a:pt x="0" y="322053"/>
                </a:moveTo>
                <a:cubicBezTo>
                  <a:pt x="148087" y="253041"/>
                  <a:pt x="296174" y="184030"/>
                  <a:pt x="517585" y="132271"/>
                </a:cubicBezTo>
                <a:cubicBezTo>
                  <a:pt x="738996" y="80513"/>
                  <a:pt x="1085491" y="23004"/>
                  <a:pt x="1328468" y="11502"/>
                </a:cubicBezTo>
                <a:cubicBezTo>
                  <a:pt x="1571445" y="0"/>
                  <a:pt x="1840302" y="46007"/>
                  <a:pt x="1975449" y="63260"/>
                </a:cubicBezTo>
                <a:cubicBezTo>
                  <a:pt x="2110596" y="80513"/>
                  <a:pt x="2124973" y="97766"/>
                  <a:pt x="2139351" y="115019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 rot="20583337">
            <a:off x="523875" y="3481388"/>
            <a:ext cx="935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H=0</a:t>
            </a:r>
          </a:p>
        </p:txBody>
      </p:sp>
      <p:sp>
        <p:nvSpPr>
          <p:cNvPr id="3077" name="TextBox 65"/>
          <p:cNvSpPr txBox="1">
            <a:spLocks noChangeArrowheads="1"/>
          </p:cNvSpPr>
          <p:nvPr/>
        </p:nvSpPr>
        <p:spPr bwMode="auto">
          <a:xfrm rot="-1016663">
            <a:off x="6643688" y="3770313"/>
            <a:ext cx="936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7030A0"/>
                </a:solidFill>
              </a:rPr>
              <a:t>H=0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39750" y="6669088"/>
            <a:ext cx="8280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68"/>
          <p:cNvSpPr txBox="1">
            <a:spLocks noChangeArrowheads="1"/>
          </p:cNvSpPr>
          <p:nvPr/>
        </p:nvSpPr>
        <p:spPr bwMode="auto">
          <a:xfrm>
            <a:off x="7885113" y="6092825"/>
            <a:ext cx="79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</a:rPr>
              <a:t>h=0</a:t>
            </a:r>
          </a:p>
        </p:txBody>
      </p:sp>
      <p:sp>
        <p:nvSpPr>
          <p:cNvPr id="70" name="Freeform 69"/>
          <p:cNvSpPr/>
          <p:nvPr/>
        </p:nvSpPr>
        <p:spPr>
          <a:xfrm>
            <a:off x="561975" y="5078413"/>
            <a:ext cx="8243888" cy="647700"/>
          </a:xfrm>
          <a:custGeom>
            <a:avLst/>
            <a:gdLst>
              <a:gd name="connsiteX0" fmla="*/ 0 w 8243667"/>
              <a:gd name="connsiteY0" fmla="*/ 0 h 647114"/>
              <a:gd name="connsiteX1" fmla="*/ 1055077 w 8243667"/>
              <a:gd name="connsiteY1" fmla="*/ 478301 h 647114"/>
              <a:gd name="connsiteX2" fmla="*/ 2588455 w 8243667"/>
              <a:gd name="connsiteY2" fmla="*/ 590843 h 647114"/>
              <a:gd name="connsiteX3" fmla="*/ 4065563 w 8243667"/>
              <a:gd name="connsiteY3" fmla="*/ 379828 h 647114"/>
              <a:gd name="connsiteX4" fmla="*/ 5064369 w 8243667"/>
              <a:gd name="connsiteY4" fmla="*/ 140677 h 647114"/>
              <a:gd name="connsiteX5" fmla="*/ 6091310 w 8243667"/>
              <a:gd name="connsiteY5" fmla="*/ 211015 h 647114"/>
              <a:gd name="connsiteX6" fmla="*/ 7287064 w 8243667"/>
              <a:gd name="connsiteY6" fmla="*/ 464234 h 647114"/>
              <a:gd name="connsiteX7" fmla="*/ 8243667 w 8243667"/>
              <a:gd name="connsiteY7" fmla="*/ 647114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3667" h="647114">
                <a:moveTo>
                  <a:pt x="0" y="0"/>
                </a:moveTo>
                <a:cubicBezTo>
                  <a:pt x="311834" y="189913"/>
                  <a:pt x="623668" y="379827"/>
                  <a:pt x="1055077" y="478301"/>
                </a:cubicBezTo>
                <a:cubicBezTo>
                  <a:pt x="1486486" y="576775"/>
                  <a:pt x="2086707" y="607255"/>
                  <a:pt x="2588455" y="590843"/>
                </a:cubicBezTo>
                <a:cubicBezTo>
                  <a:pt x="3090203" y="574431"/>
                  <a:pt x="3652911" y="454856"/>
                  <a:pt x="4065563" y="379828"/>
                </a:cubicBezTo>
                <a:cubicBezTo>
                  <a:pt x="4478215" y="304800"/>
                  <a:pt x="4726745" y="168812"/>
                  <a:pt x="5064369" y="140677"/>
                </a:cubicBezTo>
                <a:cubicBezTo>
                  <a:pt x="5401993" y="112542"/>
                  <a:pt x="5720861" y="157089"/>
                  <a:pt x="6091310" y="211015"/>
                </a:cubicBezTo>
                <a:cubicBezTo>
                  <a:pt x="6461759" y="264941"/>
                  <a:pt x="6928338" y="391551"/>
                  <a:pt x="7287064" y="464234"/>
                </a:cubicBezTo>
                <a:cubicBezTo>
                  <a:pt x="7645790" y="536917"/>
                  <a:pt x="7944728" y="592015"/>
                  <a:pt x="8243667" y="647114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7667625" y="5084763"/>
            <a:ext cx="865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D=0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4838" y="3933825"/>
            <a:ext cx="4333875" cy="2735263"/>
            <a:chOff x="604838" y="3933825"/>
            <a:chExt cx="4333875" cy="2735263"/>
          </a:xfrm>
        </p:grpSpPr>
        <p:cxnSp>
          <p:nvCxnSpPr>
            <p:cNvPr id="52" name="Straight Arrow Connector 51"/>
            <p:cNvCxnSpPr/>
            <p:nvPr/>
          </p:nvCxnSpPr>
          <p:spPr>
            <a:xfrm flipH="1" flipV="1">
              <a:off x="604838" y="4192588"/>
              <a:ext cx="6350" cy="2476500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1331913" y="3933825"/>
              <a:ext cx="6350" cy="2692400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2051050" y="3933825"/>
              <a:ext cx="7938" cy="2692400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2771775" y="4221163"/>
              <a:ext cx="6350" cy="2405062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3492500" y="4437063"/>
              <a:ext cx="6350" cy="2189162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217988" y="4600575"/>
              <a:ext cx="1587" cy="2025650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4937125" y="4516438"/>
              <a:ext cx="1588" cy="2109787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977063" y="4195763"/>
            <a:ext cx="1665287" cy="2478087"/>
            <a:chOff x="6977063" y="4195763"/>
            <a:chExt cx="1665287" cy="2478087"/>
          </a:xfrm>
        </p:grpSpPr>
        <p:cxnSp>
          <p:nvCxnSpPr>
            <p:cNvPr id="67" name="Straight Arrow Connector 66"/>
            <p:cNvCxnSpPr/>
            <p:nvPr/>
          </p:nvCxnSpPr>
          <p:spPr>
            <a:xfrm flipH="1" flipV="1">
              <a:off x="6977063" y="4360863"/>
              <a:ext cx="7937" cy="2309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7856538" y="4216400"/>
              <a:ext cx="11112" cy="2420938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8636000" y="4195763"/>
              <a:ext cx="6350" cy="2478087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60400" y="5157788"/>
            <a:ext cx="8023225" cy="1517650"/>
            <a:chOff x="660400" y="5157788"/>
            <a:chExt cx="8023225" cy="1517650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660400" y="5157788"/>
              <a:ext cx="23813" cy="1511300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397000" y="5472113"/>
              <a:ext cx="9525" cy="1196975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 flipV="1">
              <a:off x="2124075" y="5661025"/>
              <a:ext cx="6350" cy="966788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 flipV="1">
              <a:off x="2813050" y="5683250"/>
              <a:ext cx="3175" cy="962025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 flipV="1">
              <a:off x="3530600" y="5627688"/>
              <a:ext cx="9525" cy="1039812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295775" y="5529263"/>
              <a:ext cx="9525" cy="1141412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019675" y="5359400"/>
              <a:ext cx="3175" cy="1284288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 flipV="1">
              <a:off x="5654675" y="5219700"/>
              <a:ext cx="12700" cy="1435100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6316663" y="5191125"/>
              <a:ext cx="7937" cy="1476375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7021513" y="5345113"/>
              <a:ext cx="12700" cy="1330325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7891463" y="5529263"/>
              <a:ext cx="0" cy="1096962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8680450" y="5697538"/>
              <a:ext cx="3175" cy="928687"/>
            </a:xfrm>
            <a:prstGeom prst="straightConnector1">
              <a:avLst/>
            </a:prstGeom>
            <a:ln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4" name="TextBox 111"/>
          <p:cNvSpPr txBox="1">
            <a:spLocks noChangeArrowheads="1"/>
          </p:cNvSpPr>
          <p:nvPr/>
        </p:nvSpPr>
        <p:spPr bwMode="auto">
          <a:xfrm>
            <a:off x="5076825" y="6165850"/>
            <a:ext cx="1439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</a:rPr>
              <a:t>ETRF89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Gridded datum surfaces</a:t>
            </a:r>
          </a:p>
        </p:txBody>
      </p:sp>
    </p:spTree>
    <p:extLst>
      <p:ext uri="{BB962C8B-B14F-4D97-AF65-F5344CB8AC3E}">
        <p14:creationId xmlns:p14="http://schemas.microsoft.com/office/powerpoint/2010/main" val="26693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988" y="3357563"/>
            <a:ext cx="7345362" cy="2735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099" name="Group 25"/>
          <p:cNvGrpSpPr>
            <a:grpSpLocks/>
          </p:cNvGrpSpPr>
          <p:nvPr/>
        </p:nvGrpSpPr>
        <p:grpSpPr bwMode="auto">
          <a:xfrm>
            <a:off x="971550" y="2997200"/>
            <a:ext cx="3816350" cy="1584325"/>
            <a:chOff x="6012159" y="3284984"/>
            <a:chExt cx="2243852" cy="965544"/>
          </a:xfrm>
        </p:grpSpPr>
        <p:sp>
          <p:nvSpPr>
            <p:cNvPr id="27" name="Freeform 11"/>
            <p:cNvSpPr/>
            <p:nvPr/>
          </p:nvSpPr>
          <p:spPr>
            <a:xfrm flipH="1">
              <a:off x="7956395" y="3500732"/>
              <a:ext cx="108272" cy="667560"/>
            </a:xfrm>
            <a:custGeom>
              <a:avLst/>
              <a:gdLst>
                <a:gd name="connsiteX0" fmla="*/ 28136 w 108173"/>
                <a:gd name="connsiteY0" fmla="*/ 0 h 1243152"/>
                <a:gd name="connsiteX1" fmla="*/ 28136 w 108173"/>
                <a:gd name="connsiteY1" fmla="*/ 0 h 1243152"/>
                <a:gd name="connsiteX2" fmla="*/ 42204 w 108173"/>
                <a:gd name="connsiteY2" fmla="*/ 126609 h 1243152"/>
                <a:gd name="connsiteX3" fmla="*/ 70339 w 108173"/>
                <a:gd name="connsiteY3" fmla="*/ 239151 h 1243152"/>
                <a:gd name="connsiteX4" fmla="*/ 98474 w 108173"/>
                <a:gd name="connsiteY4" fmla="*/ 393896 h 1243152"/>
                <a:gd name="connsiteX5" fmla="*/ 84407 w 108173"/>
                <a:gd name="connsiteY5" fmla="*/ 1223889 h 1243152"/>
                <a:gd name="connsiteX6" fmla="*/ 28136 w 108173"/>
                <a:gd name="connsiteY6" fmla="*/ 1209822 h 1243152"/>
                <a:gd name="connsiteX7" fmla="*/ 56271 w 108173"/>
                <a:gd name="connsiteY7" fmla="*/ 1125416 h 1243152"/>
                <a:gd name="connsiteX8" fmla="*/ 42204 w 108173"/>
                <a:gd name="connsiteY8" fmla="*/ 956603 h 1243152"/>
                <a:gd name="connsiteX9" fmla="*/ 0 w 108173"/>
                <a:gd name="connsiteY9" fmla="*/ 548640 h 1243152"/>
                <a:gd name="connsiteX10" fmla="*/ 14068 w 108173"/>
                <a:gd name="connsiteY10" fmla="*/ 182880 h 1243152"/>
                <a:gd name="connsiteX11" fmla="*/ 28136 w 108173"/>
                <a:gd name="connsiteY11" fmla="*/ 140677 h 1243152"/>
                <a:gd name="connsiteX12" fmla="*/ 42204 w 108173"/>
                <a:gd name="connsiteY12" fmla="*/ 84406 h 1243152"/>
                <a:gd name="connsiteX13" fmla="*/ 28136 w 108173"/>
                <a:gd name="connsiteY13" fmla="*/ 0 h 124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173" h="1243152">
                  <a:moveTo>
                    <a:pt x="28136" y="0"/>
                  </a:moveTo>
                  <a:lnTo>
                    <a:pt x="28136" y="0"/>
                  </a:lnTo>
                  <a:cubicBezTo>
                    <a:pt x="32825" y="42203"/>
                    <a:pt x="34825" y="84792"/>
                    <a:pt x="42204" y="126609"/>
                  </a:cubicBezTo>
                  <a:cubicBezTo>
                    <a:pt x="48924" y="164689"/>
                    <a:pt x="63982" y="201009"/>
                    <a:pt x="70339" y="239151"/>
                  </a:cubicBezTo>
                  <a:cubicBezTo>
                    <a:pt x="88338" y="347142"/>
                    <a:pt x="78813" y="295587"/>
                    <a:pt x="98474" y="393896"/>
                  </a:cubicBezTo>
                  <a:cubicBezTo>
                    <a:pt x="93785" y="670560"/>
                    <a:pt x="108173" y="948207"/>
                    <a:pt x="84407" y="1223889"/>
                  </a:cubicBezTo>
                  <a:cubicBezTo>
                    <a:pt x="82746" y="1243152"/>
                    <a:pt x="33448" y="1228412"/>
                    <a:pt x="28136" y="1209822"/>
                  </a:cubicBezTo>
                  <a:cubicBezTo>
                    <a:pt x="19988" y="1181306"/>
                    <a:pt x="56271" y="1125416"/>
                    <a:pt x="56271" y="1125416"/>
                  </a:cubicBezTo>
                  <a:cubicBezTo>
                    <a:pt x="51582" y="1069145"/>
                    <a:pt x="45172" y="1012991"/>
                    <a:pt x="42204" y="956603"/>
                  </a:cubicBezTo>
                  <a:cubicBezTo>
                    <a:pt x="21600" y="565119"/>
                    <a:pt x="96632" y="693584"/>
                    <a:pt x="0" y="548640"/>
                  </a:cubicBezTo>
                  <a:cubicBezTo>
                    <a:pt x="4689" y="426720"/>
                    <a:pt x="5673" y="304601"/>
                    <a:pt x="14068" y="182880"/>
                  </a:cubicBezTo>
                  <a:cubicBezTo>
                    <a:pt x="15088" y="168086"/>
                    <a:pt x="24062" y="154935"/>
                    <a:pt x="28136" y="140677"/>
                  </a:cubicBezTo>
                  <a:cubicBezTo>
                    <a:pt x="33448" y="122087"/>
                    <a:pt x="40280" y="103644"/>
                    <a:pt x="42204" y="84406"/>
                  </a:cubicBezTo>
                  <a:cubicBezTo>
                    <a:pt x="45004" y="56410"/>
                    <a:pt x="30481" y="14068"/>
                    <a:pt x="28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4208" name="Group 56"/>
            <p:cNvGrpSpPr>
              <a:grpSpLocks/>
            </p:cNvGrpSpPr>
            <p:nvPr/>
          </p:nvGrpSpPr>
          <p:grpSpPr bwMode="auto">
            <a:xfrm>
              <a:off x="6012159" y="3284984"/>
              <a:ext cx="2243852" cy="944900"/>
              <a:chOff x="6012159" y="3284984"/>
              <a:chExt cx="2243852" cy="944900"/>
            </a:xfrm>
          </p:grpSpPr>
          <p:sp>
            <p:nvSpPr>
              <p:cNvPr id="32" name="Freeform 31"/>
              <p:cNvSpPr/>
              <p:nvPr/>
            </p:nvSpPr>
            <p:spPr>
              <a:xfrm flipH="1">
                <a:off x="6012159" y="3310138"/>
                <a:ext cx="2186916" cy="920073"/>
              </a:xfrm>
              <a:custGeom>
                <a:avLst/>
                <a:gdLst>
                  <a:gd name="connsiteX0" fmla="*/ 3713871 w 3758136"/>
                  <a:gd name="connsiteY0" fmla="*/ 14068 h 1477108"/>
                  <a:gd name="connsiteX1" fmla="*/ 3713871 w 3758136"/>
                  <a:gd name="connsiteY1" fmla="*/ 14068 h 1477108"/>
                  <a:gd name="connsiteX2" fmla="*/ 3699803 w 3758136"/>
                  <a:gd name="connsiteY2" fmla="*/ 182880 h 1477108"/>
                  <a:gd name="connsiteX3" fmla="*/ 3727939 w 3758136"/>
                  <a:gd name="connsiteY3" fmla="*/ 928468 h 1477108"/>
                  <a:gd name="connsiteX4" fmla="*/ 3713871 w 3758136"/>
                  <a:gd name="connsiteY4" fmla="*/ 1167619 h 1477108"/>
                  <a:gd name="connsiteX5" fmla="*/ 3727939 w 3758136"/>
                  <a:gd name="connsiteY5" fmla="*/ 1280160 h 1477108"/>
                  <a:gd name="connsiteX6" fmla="*/ 3742006 w 3758136"/>
                  <a:gd name="connsiteY6" fmla="*/ 1406769 h 1477108"/>
                  <a:gd name="connsiteX7" fmla="*/ 3221502 w 3758136"/>
                  <a:gd name="connsiteY7" fmla="*/ 1406769 h 1477108"/>
                  <a:gd name="connsiteX8" fmla="*/ 2855742 w 3758136"/>
                  <a:gd name="connsiteY8" fmla="*/ 1420837 h 1477108"/>
                  <a:gd name="connsiteX9" fmla="*/ 2574388 w 3758136"/>
                  <a:gd name="connsiteY9" fmla="*/ 1434905 h 1477108"/>
                  <a:gd name="connsiteX10" fmla="*/ 2250831 w 3758136"/>
                  <a:gd name="connsiteY10" fmla="*/ 1448972 h 1477108"/>
                  <a:gd name="connsiteX11" fmla="*/ 2208628 w 3758136"/>
                  <a:gd name="connsiteY11" fmla="*/ 1463040 h 1477108"/>
                  <a:gd name="connsiteX12" fmla="*/ 2124222 w 3758136"/>
                  <a:gd name="connsiteY12" fmla="*/ 1477108 h 1477108"/>
                  <a:gd name="connsiteX13" fmla="*/ 1336431 w 3758136"/>
                  <a:gd name="connsiteY13" fmla="*/ 1463040 h 1477108"/>
                  <a:gd name="connsiteX14" fmla="*/ 1294228 w 3758136"/>
                  <a:gd name="connsiteY14" fmla="*/ 1448972 h 1477108"/>
                  <a:gd name="connsiteX15" fmla="*/ 28136 w 3758136"/>
                  <a:gd name="connsiteY15" fmla="*/ 1448972 h 1477108"/>
                  <a:gd name="connsiteX16" fmla="*/ 0 w 3758136"/>
                  <a:gd name="connsiteY16" fmla="*/ 0 h 1477108"/>
                  <a:gd name="connsiteX17" fmla="*/ 267286 w 3758136"/>
                  <a:gd name="connsiteY17" fmla="*/ 42203 h 1477108"/>
                  <a:gd name="connsiteX18" fmla="*/ 379828 w 3758136"/>
                  <a:gd name="connsiteY18" fmla="*/ 70339 h 1477108"/>
                  <a:gd name="connsiteX19" fmla="*/ 464234 w 3758136"/>
                  <a:gd name="connsiteY19" fmla="*/ 84406 h 1477108"/>
                  <a:gd name="connsiteX20" fmla="*/ 844062 w 3758136"/>
                  <a:gd name="connsiteY20" fmla="*/ 98474 h 1477108"/>
                  <a:gd name="connsiteX21" fmla="*/ 1055077 w 3758136"/>
                  <a:gd name="connsiteY21" fmla="*/ 126609 h 1477108"/>
                  <a:gd name="connsiteX22" fmla="*/ 1139483 w 3758136"/>
                  <a:gd name="connsiteY22" fmla="*/ 154745 h 1477108"/>
                  <a:gd name="connsiteX23" fmla="*/ 1181686 w 3758136"/>
                  <a:gd name="connsiteY23" fmla="*/ 168812 h 1477108"/>
                  <a:gd name="connsiteX24" fmla="*/ 1519311 w 3758136"/>
                  <a:gd name="connsiteY24" fmla="*/ 196948 h 1477108"/>
                  <a:gd name="connsiteX25" fmla="*/ 1603717 w 3758136"/>
                  <a:gd name="connsiteY25" fmla="*/ 225083 h 1477108"/>
                  <a:gd name="connsiteX26" fmla="*/ 1645920 w 3758136"/>
                  <a:gd name="connsiteY26" fmla="*/ 239151 h 1477108"/>
                  <a:gd name="connsiteX27" fmla="*/ 1702191 w 3758136"/>
                  <a:gd name="connsiteY27" fmla="*/ 253219 h 1477108"/>
                  <a:gd name="connsiteX28" fmla="*/ 1786597 w 3758136"/>
                  <a:gd name="connsiteY28" fmla="*/ 281354 h 1477108"/>
                  <a:gd name="connsiteX29" fmla="*/ 1828800 w 3758136"/>
                  <a:gd name="connsiteY29" fmla="*/ 295422 h 1477108"/>
                  <a:gd name="connsiteX30" fmla="*/ 1941342 w 3758136"/>
                  <a:gd name="connsiteY30" fmla="*/ 351692 h 1477108"/>
                  <a:gd name="connsiteX31" fmla="*/ 1983545 w 3758136"/>
                  <a:gd name="connsiteY31" fmla="*/ 365760 h 1477108"/>
                  <a:gd name="connsiteX32" fmla="*/ 2011680 w 3758136"/>
                  <a:gd name="connsiteY32" fmla="*/ 393896 h 1477108"/>
                  <a:gd name="connsiteX33" fmla="*/ 2096086 w 3758136"/>
                  <a:gd name="connsiteY33" fmla="*/ 422031 h 1477108"/>
                  <a:gd name="connsiteX34" fmla="*/ 2194560 w 3758136"/>
                  <a:gd name="connsiteY34" fmla="*/ 450166 h 1477108"/>
                  <a:gd name="connsiteX35" fmla="*/ 2461846 w 3758136"/>
                  <a:gd name="connsiteY35" fmla="*/ 436099 h 1477108"/>
                  <a:gd name="connsiteX36" fmla="*/ 2546252 w 3758136"/>
                  <a:gd name="connsiteY36" fmla="*/ 407963 h 1477108"/>
                  <a:gd name="connsiteX37" fmla="*/ 2588456 w 3758136"/>
                  <a:gd name="connsiteY37" fmla="*/ 393896 h 1477108"/>
                  <a:gd name="connsiteX38" fmla="*/ 2715065 w 3758136"/>
                  <a:gd name="connsiteY38" fmla="*/ 351692 h 1477108"/>
                  <a:gd name="connsiteX39" fmla="*/ 2757268 w 3758136"/>
                  <a:gd name="connsiteY39" fmla="*/ 337625 h 1477108"/>
                  <a:gd name="connsiteX40" fmla="*/ 2771336 w 3758136"/>
                  <a:gd name="connsiteY40" fmla="*/ 295422 h 1477108"/>
                  <a:gd name="connsiteX41" fmla="*/ 2883877 w 3758136"/>
                  <a:gd name="connsiteY41" fmla="*/ 239151 h 1477108"/>
                  <a:gd name="connsiteX42" fmla="*/ 2926080 w 3758136"/>
                  <a:gd name="connsiteY42" fmla="*/ 225083 h 1477108"/>
                  <a:gd name="connsiteX43" fmla="*/ 2968283 w 3758136"/>
                  <a:gd name="connsiteY43" fmla="*/ 211016 h 1477108"/>
                  <a:gd name="connsiteX44" fmla="*/ 2996419 w 3758136"/>
                  <a:gd name="connsiteY44" fmla="*/ 182880 h 1477108"/>
                  <a:gd name="connsiteX45" fmla="*/ 3165231 w 3758136"/>
                  <a:gd name="connsiteY45" fmla="*/ 154745 h 1477108"/>
                  <a:gd name="connsiteX46" fmla="*/ 3249637 w 3758136"/>
                  <a:gd name="connsiteY46" fmla="*/ 112542 h 1477108"/>
                  <a:gd name="connsiteX47" fmla="*/ 3376246 w 3758136"/>
                  <a:gd name="connsiteY47" fmla="*/ 70339 h 1477108"/>
                  <a:gd name="connsiteX48" fmla="*/ 3418449 w 3758136"/>
                  <a:gd name="connsiteY48" fmla="*/ 56271 h 1477108"/>
                  <a:gd name="connsiteX49" fmla="*/ 3460652 w 3758136"/>
                  <a:gd name="connsiteY49" fmla="*/ 42203 h 1477108"/>
                  <a:gd name="connsiteX50" fmla="*/ 3643532 w 3758136"/>
                  <a:gd name="connsiteY50" fmla="*/ 28136 h 1477108"/>
                  <a:gd name="connsiteX51" fmla="*/ 3713871 w 3758136"/>
                  <a:gd name="connsiteY51" fmla="*/ 14068 h 1477108"/>
                  <a:gd name="connsiteX0" fmla="*/ 3685735 w 3730000"/>
                  <a:gd name="connsiteY0" fmla="*/ 2966 h 1466006"/>
                  <a:gd name="connsiteX1" fmla="*/ 3685735 w 3730000"/>
                  <a:gd name="connsiteY1" fmla="*/ 2966 h 1466006"/>
                  <a:gd name="connsiteX2" fmla="*/ 3671667 w 3730000"/>
                  <a:gd name="connsiteY2" fmla="*/ 171778 h 1466006"/>
                  <a:gd name="connsiteX3" fmla="*/ 3699803 w 3730000"/>
                  <a:gd name="connsiteY3" fmla="*/ 917366 h 1466006"/>
                  <a:gd name="connsiteX4" fmla="*/ 3685735 w 3730000"/>
                  <a:gd name="connsiteY4" fmla="*/ 1156517 h 1466006"/>
                  <a:gd name="connsiteX5" fmla="*/ 3699803 w 3730000"/>
                  <a:gd name="connsiteY5" fmla="*/ 1269058 h 1466006"/>
                  <a:gd name="connsiteX6" fmla="*/ 3713870 w 3730000"/>
                  <a:gd name="connsiteY6" fmla="*/ 1395667 h 1466006"/>
                  <a:gd name="connsiteX7" fmla="*/ 3193366 w 3730000"/>
                  <a:gd name="connsiteY7" fmla="*/ 1395667 h 1466006"/>
                  <a:gd name="connsiteX8" fmla="*/ 2827606 w 3730000"/>
                  <a:gd name="connsiteY8" fmla="*/ 1409735 h 1466006"/>
                  <a:gd name="connsiteX9" fmla="*/ 2546252 w 3730000"/>
                  <a:gd name="connsiteY9" fmla="*/ 1423803 h 1466006"/>
                  <a:gd name="connsiteX10" fmla="*/ 2222695 w 3730000"/>
                  <a:gd name="connsiteY10" fmla="*/ 1437870 h 1466006"/>
                  <a:gd name="connsiteX11" fmla="*/ 2180492 w 3730000"/>
                  <a:gd name="connsiteY11" fmla="*/ 1451938 h 1466006"/>
                  <a:gd name="connsiteX12" fmla="*/ 2096086 w 3730000"/>
                  <a:gd name="connsiteY12" fmla="*/ 1466006 h 1466006"/>
                  <a:gd name="connsiteX13" fmla="*/ 1308295 w 3730000"/>
                  <a:gd name="connsiteY13" fmla="*/ 1451938 h 1466006"/>
                  <a:gd name="connsiteX14" fmla="*/ 1266092 w 3730000"/>
                  <a:gd name="connsiteY14" fmla="*/ 1437870 h 1466006"/>
                  <a:gd name="connsiteX15" fmla="*/ 0 w 3730000"/>
                  <a:gd name="connsiteY15" fmla="*/ 1437870 h 1466006"/>
                  <a:gd name="connsiteX16" fmla="*/ 239150 w 3730000"/>
                  <a:gd name="connsiteY16" fmla="*/ 31101 h 1466006"/>
                  <a:gd name="connsiteX17" fmla="*/ 351692 w 3730000"/>
                  <a:gd name="connsiteY17" fmla="*/ 59237 h 1466006"/>
                  <a:gd name="connsiteX18" fmla="*/ 436098 w 3730000"/>
                  <a:gd name="connsiteY18" fmla="*/ 73304 h 1466006"/>
                  <a:gd name="connsiteX19" fmla="*/ 815926 w 3730000"/>
                  <a:gd name="connsiteY19" fmla="*/ 87372 h 1466006"/>
                  <a:gd name="connsiteX20" fmla="*/ 1026941 w 3730000"/>
                  <a:gd name="connsiteY20" fmla="*/ 115507 h 1466006"/>
                  <a:gd name="connsiteX21" fmla="*/ 1111347 w 3730000"/>
                  <a:gd name="connsiteY21" fmla="*/ 143643 h 1466006"/>
                  <a:gd name="connsiteX22" fmla="*/ 1153550 w 3730000"/>
                  <a:gd name="connsiteY22" fmla="*/ 157710 h 1466006"/>
                  <a:gd name="connsiteX23" fmla="*/ 1491175 w 3730000"/>
                  <a:gd name="connsiteY23" fmla="*/ 185846 h 1466006"/>
                  <a:gd name="connsiteX24" fmla="*/ 1575581 w 3730000"/>
                  <a:gd name="connsiteY24" fmla="*/ 213981 h 1466006"/>
                  <a:gd name="connsiteX25" fmla="*/ 1617784 w 3730000"/>
                  <a:gd name="connsiteY25" fmla="*/ 228049 h 1466006"/>
                  <a:gd name="connsiteX26" fmla="*/ 1674055 w 3730000"/>
                  <a:gd name="connsiteY26" fmla="*/ 242117 h 1466006"/>
                  <a:gd name="connsiteX27" fmla="*/ 1758461 w 3730000"/>
                  <a:gd name="connsiteY27" fmla="*/ 270252 h 1466006"/>
                  <a:gd name="connsiteX28" fmla="*/ 1800664 w 3730000"/>
                  <a:gd name="connsiteY28" fmla="*/ 284320 h 1466006"/>
                  <a:gd name="connsiteX29" fmla="*/ 1913206 w 3730000"/>
                  <a:gd name="connsiteY29" fmla="*/ 340590 h 1466006"/>
                  <a:gd name="connsiteX30" fmla="*/ 1955409 w 3730000"/>
                  <a:gd name="connsiteY30" fmla="*/ 354658 h 1466006"/>
                  <a:gd name="connsiteX31" fmla="*/ 1983544 w 3730000"/>
                  <a:gd name="connsiteY31" fmla="*/ 382794 h 1466006"/>
                  <a:gd name="connsiteX32" fmla="*/ 2067950 w 3730000"/>
                  <a:gd name="connsiteY32" fmla="*/ 410929 h 1466006"/>
                  <a:gd name="connsiteX33" fmla="*/ 2166424 w 3730000"/>
                  <a:gd name="connsiteY33" fmla="*/ 439064 h 1466006"/>
                  <a:gd name="connsiteX34" fmla="*/ 2433710 w 3730000"/>
                  <a:gd name="connsiteY34" fmla="*/ 424997 h 1466006"/>
                  <a:gd name="connsiteX35" fmla="*/ 2518116 w 3730000"/>
                  <a:gd name="connsiteY35" fmla="*/ 396861 h 1466006"/>
                  <a:gd name="connsiteX36" fmla="*/ 2560320 w 3730000"/>
                  <a:gd name="connsiteY36" fmla="*/ 382794 h 1466006"/>
                  <a:gd name="connsiteX37" fmla="*/ 2686929 w 3730000"/>
                  <a:gd name="connsiteY37" fmla="*/ 340590 h 1466006"/>
                  <a:gd name="connsiteX38" fmla="*/ 2729132 w 3730000"/>
                  <a:gd name="connsiteY38" fmla="*/ 326523 h 1466006"/>
                  <a:gd name="connsiteX39" fmla="*/ 2743200 w 3730000"/>
                  <a:gd name="connsiteY39" fmla="*/ 284320 h 1466006"/>
                  <a:gd name="connsiteX40" fmla="*/ 2855741 w 3730000"/>
                  <a:gd name="connsiteY40" fmla="*/ 228049 h 1466006"/>
                  <a:gd name="connsiteX41" fmla="*/ 2897944 w 3730000"/>
                  <a:gd name="connsiteY41" fmla="*/ 213981 h 1466006"/>
                  <a:gd name="connsiteX42" fmla="*/ 2940147 w 3730000"/>
                  <a:gd name="connsiteY42" fmla="*/ 199914 h 1466006"/>
                  <a:gd name="connsiteX43" fmla="*/ 2968283 w 3730000"/>
                  <a:gd name="connsiteY43" fmla="*/ 171778 h 1466006"/>
                  <a:gd name="connsiteX44" fmla="*/ 3137095 w 3730000"/>
                  <a:gd name="connsiteY44" fmla="*/ 143643 h 1466006"/>
                  <a:gd name="connsiteX45" fmla="*/ 3221501 w 3730000"/>
                  <a:gd name="connsiteY45" fmla="*/ 101440 h 1466006"/>
                  <a:gd name="connsiteX46" fmla="*/ 3348110 w 3730000"/>
                  <a:gd name="connsiteY46" fmla="*/ 59237 h 1466006"/>
                  <a:gd name="connsiteX47" fmla="*/ 3390313 w 3730000"/>
                  <a:gd name="connsiteY47" fmla="*/ 45169 h 1466006"/>
                  <a:gd name="connsiteX48" fmla="*/ 3432516 w 3730000"/>
                  <a:gd name="connsiteY48" fmla="*/ 31101 h 1466006"/>
                  <a:gd name="connsiteX49" fmla="*/ 3615396 w 3730000"/>
                  <a:gd name="connsiteY49" fmla="*/ 17034 h 1466006"/>
                  <a:gd name="connsiteX50" fmla="*/ 3685735 w 3730000"/>
                  <a:gd name="connsiteY50" fmla="*/ 2966 h 1466006"/>
                  <a:gd name="connsiteX0" fmla="*/ 3446585 w 3490850"/>
                  <a:gd name="connsiteY0" fmla="*/ 2966 h 1466006"/>
                  <a:gd name="connsiteX1" fmla="*/ 3446585 w 3490850"/>
                  <a:gd name="connsiteY1" fmla="*/ 2966 h 1466006"/>
                  <a:gd name="connsiteX2" fmla="*/ 3432517 w 3490850"/>
                  <a:gd name="connsiteY2" fmla="*/ 171778 h 1466006"/>
                  <a:gd name="connsiteX3" fmla="*/ 3460653 w 3490850"/>
                  <a:gd name="connsiteY3" fmla="*/ 917366 h 1466006"/>
                  <a:gd name="connsiteX4" fmla="*/ 3446585 w 3490850"/>
                  <a:gd name="connsiteY4" fmla="*/ 1156517 h 1466006"/>
                  <a:gd name="connsiteX5" fmla="*/ 3460653 w 3490850"/>
                  <a:gd name="connsiteY5" fmla="*/ 1269058 h 1466006"/>
                  <a:gd name="connsiteX6" fmla="*/ 3474720 w 3490850"/>
                  <a:gd name="connsiteY6" fmla="*/ 1395667 h 1466006"/>
                  <a:gd name="connsiteX7" fmla="*/ 2954216 w 3490850"/>
                  <a:gd name="connsiteY7" fmla="*/ 1395667 h 1466006"/>
                  <a:gd name="connsiteX8" fmla="*/ 2588456 w 3490850"/>
                  <a:gd name="connsiteY8" fmla="*/ 1409735 h 1466006"/>
                  <a:gd name="connsiteX9" fmla="*/ 2307102 w 3490850"/>
                  <a:gd name="connsiteY9" fmla="*/ 1423803 h 1466006"/>
                  <a:gd name="connsiteX10" fmla="*/ 1983545 w 3490850"/>
                  <a:gd name="connsiteY10" fmla="*/ 1437870 h 1466006"/>
                  <a:gd name="connsiteX11" fmla="*/ 1941342 w 3490850"/>
                  <a:gd name="connsiteY11" fmla="*/ 1451938 h 1466006"/>
                  <a:gd name="connsiteX12" fmla="*/ 1856936 w 3490850"/>
                  <a:gd name="connsiteY12" fmla="*/ 1466006 h 1466006"/>
                  <a:gd name="connsiteX13" fmla="*/ 1069145 w 3490850"/>
                  <a:gd name="connsiteY13" fmla="*/ 1451938 h 1466006"/>
                  <a:gd name="connsiteX14" fmla="*/ 1026942 w 3490850"/>
                  <a:gd name="connsiteY14" fmla="*/ 1437870 h 1466006"/>
                  <a:gd name="connsiteX15" fmla="*/ 0 w 3490850"/>
                  <a:gd name="connsiteY15" fmla="*/ 31101 h 1466006"/>
                  <a:gd name="connsiteX16" fmla="*/ 112542 w 3490850"/>
                  <a:gd name="connsiteY16" fmla="*/ 59237 h 1466006"/>
                  <a:gd name="connsiteX17" fmla="*/ 196948 w 3490850"/>
                  <a:gd name="connsiteY17" fmla="*/ 73304 h 1466006"/>
                  <a:gd name="connsiteX18" fmla="*/ 576776 w 3490850"/>
                  <a:gd name="connsiteY18" fmla="*/ 87372 h 1466006"/>
                  <a:gd name="connsiteX19" fmla="*/ 787791 w 3490850"/>
                  <a:gd name="connsiteY19" fmla="*/ 115507 h 1466006"/>
                  <a:gd name="connsiteX20" fmla="*/ 872197 w 3490850"/>
                  <a:gd name="connsiteY20" fmla="*/ 143643 h 1466006"/>
                  <a:gd name="connsiteX21" fmla="*/ 914400 w 3490850"/>
                  <a:gd name="connsiteY21" fmla="*/ 157710 h 1466006"/>
                  <a:gd name="connsiteX22" fmla="*/ 1252025 w 3490850"/>
                  <a:gd name="connsiteY22" fmla="*/ 185846 h 1466006"/>
                  <a:gd name="connsiteX23" fmla="*/ 1336431 w 3490850"/>
                  <a:gd name="connsiteY23" fmla="*/ 213981 h 1466006"/>
                  <a:gd name="connsiteX24" fmla="*/ 1378634 w 3490850"/>
                  <a:gd name="connsiteY24" fmla="*/ 228049 h 1466006"/>
                  <a:gd name="connsiteX25" fmla="*/ 1434905 w 3490850"/>
                  <a:gd name="connsiteY25" fmla="*/ 242117 h 1466006"/>
                  <a:gd name="connsiteX26" fmla="*/ 1519311 w 3490850"/>
                  <a:gd name="connsiteY26" fmla="*/ 270252 h 1466006"/>
                  <a:gd name="connsiteX27" fmla="*/ 1561514 w 3490850"/>
                  <a:gd name="connsiteY27" fmla="*/ 284320 h 1466006"/>
                  <a:gd name="connsiteX28" fmla="*/ 1674056 w 3490850"/>
                  <a:gd name="connsiteY28" fmla="*/ 340590 h 1466006"/>
                  <a:gd name="connsiteX29" fmla="*/ 1716259 w 3490850"/>
                  <a:gd name="connsiteY29" fmla="*/ 354658 h 1466006"/>
                  <a:gd name="connsiteX30" fmla="*/ 1744394 w 3490850"/>
                  <a:gd name="connsiteY30" fmla="*/ 382794 h 1466006"/>
                  <a:gd name="connsiteX31" fmla="*/ 1828800 w 3490850"/>
                  <a:gd name="connsiteY31" fmla="*/ 410929 h 1466006"/>
                  <a:gd name="connsiteX32" fmla="*/ 1927274 w 3490850"/>
                  <a:gd name="connsiteY32" fmla="*/ 439064 h 1466006"/>
                  <a:gd name="connsiteX33" fmla="*/ 2194560 w 3490850"/>
                  <a:gd name="connsiteY33" fmla="*/ 424997 h 1466006"/>
                  <a:gd name="connsiteX34" fmla="*/ 2278966 w 3490850"/>
                  <a:gd name="connsiteY34" fmla="*/ 396861 h 1466006"/>
                  <a:gd name="connsiteX35" fmla="*/ 2321170 w 3490850"/>
                  <a:gd name="connsiteY35" fmla="*/ 382794 h 1466006"/>
                  <a:gd name="connsiteX36" fmla="*/ 2447779 w 3490850"/>
                  <a:gd name="connsiteY36" fmla="*/ 340590 h 1466006"/>
                  <a:gd name="connsiteX37" fmla="*/ 2489982 w 3490850"/>
                  <a:gd name="connsiteY37" fmla="*/ 326523 h 1466006"/>
                  <a:gd name="connsiteX38" fmla="*/ 2504050 w 3490850"/>
                  <a:gd name="connsiteY38" fmla="*/ 284320 h 1466006"/>
                  <a:gd name="connsiteX39" fmla="*/ 2616591 w 3490850"/>
                  <a:gd name="connsiteY39" fmla="*/ 228049 h 1466006"/>
                  <a:gd name="connsiteX40" fmla="*/ 2658794 w 3490850"/>
                  <a:gd name="connsiteY40" fmla="*/ 213981 h 1466006"/>
                  <a:gd name="connsiteX41" fmla="*/ 2700997 w 3490850"/>
                  <a:gd name="connsiteY41" fmla="*/ 199914 h 1466006"/>
                  <a:gd name="connsiteX42" fmla="*/ 2729133 w 3490850"/>
                  <a:gd name="connsiteY42" fmla="*/ 171778 h 1466006"/>
                  <a:gd name="connsiteX43" fmla="*/ 2897945 w 3490850"/>
                  <a:gd name="connsiteY43" fmla="*/ 143643 h 1466006"/>
                  <a:gd name="connsiteX44" fmla="*/ 2982351 w 3490850"/>
                  <a:gd name="connsiteY44" fmla="*/ 101440 h 1466006"/>
                  <a:gd name="connsiteX45" fmla="*/ 3108960 w 3490850"/>
                  <a:gd name="connsiteY45" fmla="*/ 59237 h 1466006"/>
                  <a:gd name="connsiteX46" fmla="*/ 3151163 w 3490850"/>
                  <a:gd name="connsiteY46" fmla="*/ 45169 h 1466006"/>
                  <a:gd name="connsiteX47" fmla="*/ 3193366 w 3490850"/>
                  <a:gd name="connsiteY47" fmla="*/ 31101 h 1466006"/>
                  <a:gd name="connsiteX48" fmla="*/ 3376246 w 3490850"/>
                  <a:gd name="connsiteY48" fmla="*/ 17034 h 1466006"/>
                  <a:gd name="connsiteX49" fmla="*/ 3446585 w 3490850"/>
                  <a:gd name="connsiteY49" fmla="*/ 2966 h 1466006"/>
                  <a:gd name="connsiteX0" fmla="*/ 3334043 w 3378308"/>
                  <a:gd name="connsiteY0" fmla="*/ 2966 h 1466006"/>
                  <a:gd name="connsiteX1" fmla="*/ 3334043 w 3378308"/>
                  <a:gd name="connsiteY1" fmla="*/ 2966 h 1466006"/>
                  <a:gd name="connsiteX2" fmla="*/ 3319975 w 3378308"/>
                  <a:gd name="connsiteY2" fmla="*/ 171778 h 1466006"/>
                  <a:gd name="connsiteX3" fmla="*/ 3348111 w 3378308"/>
                  <a:gd name="connsiteY3" fmla="*/ 917366 h 1466006"/>
                  <a:gd name="connsiteX4" fmla="*/ 3334043 w 3378308"/>
                  <a:gd name="connsiteY4" fmla="*/ 1156517 h 1466006"/>
                  <a:gd name="connsiteX5" fmla="*/ 3348111 w 3378308"/>
                  <a:gd name="connsiteY5" fmla="*/ 1269058 h 1466006"/>
                  <a:gd name="connsiteX6" fmla="*/ 3362178 w 3378308"/>
                  <a:gd name="connsiteY6" fmla="*/ 1395667 h 1466006"/>
                  <a:gd name="connsiteX7" fmla="*/ 2841674 w 3378308"/>
                  <a:gd name="connsiteY7" fmla="*/ 1395667 h 1466006"/>
                  <a:gd name="connsiteX8" fmla="*/ 2475914 w 3378308"/>
                  <a:gd name="connsiteY8" fmla="*/ 1409735 h 1466006"/>
                  <a:gd name="connsiteX9" fmla="*/ 2194560 w 3378308"/>
                  <a:gd name="connsiteY9" fmla="*/ 1423803 h 1466006"/>
                  <a:gd name="connsiteX10" fmla="*/ 1871003 w 3378308"/>
                  <a:gd name="connsiteY10" fmla="*/ 1437870 h 1466006"/>
                  <a:gd name="connsiteX11" fmla="*/ 1828800 w 3378308"/>
                  <a:gd name="connsiteY11" fmla="*/ 1451938 h 1466006"/>
                  <a:gd name="connsiteX12" fmla="*/ 1744394 w 3378308"/>
                  <a:gd name="connsiteY12" fmla="*/ 1466006 h 1466006"/>
                  <a:gd name="connsiteX13" fmla="*/ 956603 w 3378308"/>
                  <a:gd name="connsiteY13" fmla="*/ 1451938 h 1466006"/>
                  <a:gd name="connsiteX14" fmla="*/ 914400 w 3378308"/>
                  <a:gd name="connsiteY14" fmla="*/ 1437870 h 1466006"/>
                  <a:gd name="connsiteX15" fmla="*/ 0 w 3378308"/>
                  <a:gd name="connsiteY15" fmla="*/ 59237 h 1466006"/>
                  <a:gd name="connsiteX16" fmla="*/ 84406 w 3378308"/>
                  <a:gd name="connsiteY16" fmla="*/ 73304 h 1466006"/>
                  <a:gd name="connsiteX17" fmla="*/ 464234 w 3378308"/>
                  <a:gd name="connsiteY17" fmla="*/ 87372 h 1466006"/>
                  <a:gd name="connsiteX18" fmla="*/ 675249 w 3378308"/>
                  <a:gd name="connsiteY18" fmla="*/ 115507 h 1466006"/>
                  <a:gd name="connsiteX19" fmla="*/ 759655 w 3378308"/>
                  <a:gd name="connsiteY19" fmla="*/ 143643 h 1466006"/>
                  <a:gd name="connsiteX20" fmla="*/ 801858 w 3378308"/>
                  <a:gd name="connsiteY20" fmla="*/ 157710 h 1466006"/>
                  <a:gd name="connsiteX21" fmla="*/ 1139483 w 3378308"/>
                  <a:gd name="connsiteY21" fmla="*/ 185846 h 1466006"/>
                  <a:gd name="connsiteX22" fmla="*/ 1223889 w 3378308"/>
                  <a:gd name="connsiteY22" fmla="*/ 213981 h 1466006"/>
                  <a:gd name="connsiteX23" fmla="*/ 1266092 w 3378308"/>
                  <a:gd name="connsiteY23" fmla="*/ 228049 h 1466006"/>
                  <a:gd name="connsiteX24" fmla="*/ 1322363 w 3378308"/>
                  <a:gd name="connsiteY24" fmla="*/ 242117 h 1466006"/>
                  <a:gd name="connsiteX25" fmla="*/ 1406769 w 3378308"/>
                  <a:gd name="connsiteY25" fmla="*/ 270252 h 1466006"/>
                  <a:gd name="connsiteX26" fmla="*/ 1448972 w 3378308"/>
                  <a:gd name="connsiteY26" fmla="*/ 284320 h 1466006"/>
                  <a:gd name="connsiteX27" fmla="*/ 1561514 w 3378308"/>
                  <a:gd name="connsiteY27" fmla="*/ 340590 h 1466006"/>
                  <a:gd name="connsiteX28" fmla="*/ 1603717 w 3378308"/>
                  <a:gd name="connsiteY28" fmla="*/ 354658 h 1466006"/>
                  <a:gd name="connsiteX29" fmla="*/ 1631852 w 3378308"/>
                  <a:gd name="connsiteY29" fmla="*/ 382794 h 1466006"/>
                  <a:gd name="connsiteX30" fmla="*/ 1716258 w 3378308"/>
                  <a:gd name="connsiteY30" fmla="*/ 410929 h 1466006"/>
                  <a:gd name="connsiteX31" fmla="*/ 1814732 w 3378308"/>
                  <a:gd name="connsiteY31" fmla="*/ 439064 h 1466006"/>
                  <a:gd name="connsiteX32" fmla="*/ 2082018 w 3378308"/>
                  <a:gd name="connsiteY32" fmla="*/ 424997 h 1466006"/>
                  <a:gd name="connsiteX33" fmla="*/ 2166424 w 3378308"/>
                  <a:gd name="connsiteY33" fmla="*/ 396861 h 1466006"/>
                  <a:gd name="connsiteX34" fmla="*/ 2208628 w 3378308"/>
                  <a:gd name="connsiteY34" fmla="*/ 382794 h 1466006"/>
                  <a:gd name="connsiteX35" fmla="*/ 2335237 w 3378308"/>
                  <a:gd name="connsiteY35" fmla="*/ 340590 h 1466006"/>
                  <a:gd name="connsiteX36" fmla="*/ 2377440 w 3378308"/>
                  <a:gd name="connsiteY36" fmla="*/ 326523 h 1466006"/>
                  <a:gd name="connsiteX37" fmla="*/ 2391508 w 3378308"/>
                  <a:gd name="connsiteY37" fmla="*/ 284320 h 1466006"/>
                  <a:gd name="connsiteX38" fmla="*/ 2504049 w 3378308"/>
                  <a:gd name="connsiteY38" fmla="*/ 228049 h 1466006"/>
                  <a:gd name="connsiteX39" fmla="*/ 2546252 w 3378308"/>
                  <a:gd name="connsiteY39" fmla="*/ 213981 h 1466006"/>
                  <a:gd name="connsiteX40" fmla="*/ 2588455 w 3378308"/>
                  <a:gd name="connsiteY40" fmla="*/ 199914 h 1466006"/>
                  <a:gd name="connsiteX41" fmla="*/ 2616591 w 3378308"/>
                  <a:gd name="connsiteY41" fmla="*/ 171778 h 1466006"/>
                  <a:gd name="connsiteX42" fmla="*/ 2785403 w 3378308"/>
                  <a:gd name="connsiteY42" fmla="*/ 143643 h 1466006"/>
                  <a:gd name="connsiteX43" fmla="*/ 2869809 w 3378308"/>
                  <a:gd name="connsiteY43" fmla="*/ 101440 h 1466006"/>
                  <a:gd name="connsiteX44" fmla="*/ 2996418 w 3378308"/>
                  <a:gd name="connsiteY44" fmla="*/ 59237 h 1466006"/>
                  <a:gd name="connsiteX45" fmla="*/ 3038621 w 3378308"/>
                  <a:gd name="connsiteY45" fmla="*/ 45169 h 1466006"/>
                  <a:gd name="connsiteX46" fmla="*/ 3080824 w 3378308"/>
                  <a:gd name="connsiteY46" fmla="*/ 31101 h 1466006"/>
                  <a:gd name="connsiteX47" fmla="*/ 3263704 w 3378308"/>
                  <a:gd name="connsiteY47" fmla="*/ 17034 h 1466006"/>
                  <a:gd name="connsiteX48" fmla="*/ 3334043 w 3378308"/>
                  <a:gd name="connsiteY48" fmla="*/ 2966 h 1466006"/>
                  <a:gd name="connsiteX0" fmla="*/ 3249637 w 3293902"/>
                  <a:gd name="connsiteY0" fmla="*/ 2966 h 1466006"/>
                  <a:gd name="connsiteX1" fmla="*/ 3249637 w 3293902"/>
                  <a:gd name="connsiteY1" fmla="*/ 2966 h 1466006"/>
                  <a:gd name="connsiteX2" fmla="*/ 3235569 w 3293902"/>
                  <a:gd name="connsiteY2" fmla="*/ 171778 h 1466006"/>
                  <a:gd name="connsiteX3" fmla="*/ 3263705 w 3293902"/>
                  <a:gd name="connsiteY3" fmla="*/ 917366 h 1466006"/>
                  <a:gd name="connsiteX4" fmla="*/ 3249637 w 3293902"/>
                  <a:gd name="connsiteY4" fmla="*/ 1156517 h 1466006"/>
                  <a:gd name="connsiteX5" fmla="*/ 3263705 w 3293902"/>
                  <a:gd name="connsiteY5" fmla="*/ 1269058 h 1466006"/>
                  <a:gd name="connsiteX6" fmla="*/ 3277772 w 3293902"/>
                  <a:gd name="connsiteY6" fmla="*/ 1395667 h 1466006"/>
                  <a:gd name="connsiteX7" fmla="*/ 2757268 w 3293902"/>
                  <a:gd name="connsiteY7" fmla="*/ 1395667 h 1466006"/>
                  <a:gd name="connsiteX8" fmla="*/ 2391508 w 3293902"/>
                  <a:gd name="connsiteY8" fmla="*/ 1409735 h 1466006"/>
                  <a:gd name="connsiteX9" fmla="*/ 2110154 w 3293902"/>
                  <a:gd name="connsiteY9" fmla="*/ 1423803 h 1466006"/>
                  <a:gd name="connsiteX10" fmla="*/ 1786597 w 3293902"/>
                  <a:gd name="connsiteY10" fmla="*/ 1437870 h 1466006"/>
                  <a:gd name="connsiteX11" fmla="*/ 1744394 w 3293902"/>
                  <a:gd name="connsiteY11" fmla="*/ 1451938 h 1466006"/>
                  <a:gd name="connsiteX12" fmla="*/ 1659988 w 3293902"/>
                  <a:gd name="connsiteY12" fmla="*/ 1466006 h 1466006"/>
                  <a:gd name="connsiteX13" fmla="*/ 872197 w 3293902"/>
                  <a:gd name="connsiteY13" fmla="*/ 1451938 h 1466006"/>
                  <a:gd name="connsiteX14" fmla="*/ 829994 w 3293902"/>
                  <a:gd name="connsiteY14" fmla="*/ 1437870 h 1466006"/>
                  <a:gd name="connsiteX15" fmla="*/ 0 w 3293902"/>
                  <a:gd name="connsiteY15" fmla="*/ 73304 h 1466006"/>
                  <a:gd name="connsiteX16" fmla="*/ 379828 w 3293902"/>
                  <a:gd name="connsiteY16" fmla="*/ 87372 h 1466006"/>
                  <a:gd name="connsiteX17" fmla="*/ 590843 w 3293902"/>
                  <a:gd name="connsiteY17" fmla="*/ 115507 h 1466006"/>
                  <a:gd name="connsiteX18" fmla="*/ 675249 w 3293902"/>
                  <a:gd name="connsiteY18" fmla="*/ 143643 h 1466006"/>
                  <a:gd name="connsiteX19" fmla="*/ 717452 w 3293902"/>
                  <a:gd name="connsiteY19" fmla="*/ 157710 h 1466006"/>
                  <a:gd name="connsiteX20" fmla="*/ 1055077 w 3293902"/>
                  <a:gd name="connsiteY20" fmla="*/ 185846 h 1466006"/>
                  <a:gd name="connsiteX21" fmla="*/ 1139483 w 3293902"/>
                  <a:gd name="connsiteY21" fmla="*/ 213981 h 1466006"/>
                  <a:gd name="connsiteX22" fmla="*/ 1181686 w 3293902"/>
                  <a:gd name="connsiteY22" fmla="*/ 228049 h 1466006"/>
                  <a:gd name="connsiteX23" fmla="*/ 1237957 w 3293902"/>
                  <a:gd name="connsiteY23" fmla="*/ 242117 h 1466006"/>
                  <a:gd name="connsiteX24" fmla="*/ 1322363 w 3293902"/>
                  <a:gd name="connsiteY24" fmla="*/ 270252 h 1466006"/>
                  <a:gd name="connsiteX25" fmla="*/ 1364566 w 3293902"/>
                  <a:gd name="connsiteY25" fmla="*/ 284320 h 1466006"/>
                  <a:gd name="connsiteX26" fmla="*/ 1477108 w 3293902"/>
                  <a:gd name="connsiteY26" fmla="*/ 340590 h 1466006"/>
                  <a:gd name="connsiteX27" fmla="*/ 1519311 w 3293902"/>
                  <a:gd name="connsiteY27" fmla="*/ 354658 h 1466006"/>
                  <a:gd name="connsiteX28" fmla="*/ 1547446 w 3293902"/>
                  <a:gd name="connsiteY28" fmla="*/ 382794 h 1466006"/>
                  <a:gd name="connsiteX29" fmla="*/ 1631852 w 3293902"/>
                  <a:gd name="connsiteY29" fmla="*/ 410929 h 1466006"/>
                  <a:gd name="connsiteX30" fmla="*/ 1730326 w 3293902"/>
                  <a:gd name="connsiteY30" fmla="*/ 439064 h 1466006"/>
                  <a:gd name="connsiteX31" fmla="*/ 1997612 w 3293902"/>
                  <a:gd name="connsiteY31" fmla="*/ 424997 h 1466006"/>
                  <a:gd name="connsiteX32" fmla="*/ 2082018 w 3293902"/>
                  <a:gd name="connsiteY32" fmla="*/ 396861 h 1466006"/>
                  <a:gd name="connsiteX33" fmla="*/ 2124222 w 3293902"/>
                  <a:gd name="connsiteY33" fmla="*/ 382794 h 1466006"/>
                  <a:gd name="connsiteX34" fmla="*/ 2250831 w 3293902"/>
                  <a:gd name="connsiteY34" fmla="*/ 340590 h 1466006"/>
                  <a:gd name="connsiteX35" fmla="*/ 2293034 w 3293902"/>
                  <a:gd name="connsiteY35" fmla="*/ 326523 h 1466006"/>
                  <a:gd name="connsiteX36" fmla="*/ 2307102 w 3293902"/>
                  <a:gd name="connsiteY36" fmla="*/ 284320 h 1466006"/>
                  <a:gd name="connsiteX37" fmla="*/ 2419643 w 3293902"/>
                  <a:gd name="connsiteY37" fmla="*/ 228049 h 1466006"/>
                  <a:gd name="connsiteX38" fmla="*/ 2461846 w 3293902"/>
                  <a:gd name="connsiteY38" fmla="*/ 213981 h 1466006"/>
                  <a:gd name="connsiteX39" fmla="*/ 2504049 w 3293902"/>
                  <a:gd name="connsiteY39" fmla="*/ 199914 h 1466006"/>
                  <a:gd name="connsiteX40" fmla="*/ 2532185 w 3293902"/>
                  <a:gd name="connsiteY40" fmla="*/ 171778 h 1466006"/>
                  <a:gd name="connsiteX41" fmla="*/ 2700997 w 3293902"/>
                  <a:gd name="connsiteY41" fmla="*/ 143643 h 1466006"/>
                  <a:gd name="connsiteX42" fmla="*/ 2785403 w 3293902"/>
                  <a:gd name="connsiteY42" fmla="*/ 101440 h 1466006"/>
                  <a:gd name="connsiteX43" fmla="*/ 2912012 w 3293902"/>
                  <a:gd name="connsiteY43" fmla="*/ 59237 h 1466006"/>
                  <a:gd name="connsiteX44" fmla="*/ 2954215 w 3293902"/>
                  <a:gd name="connsiteY44" fmla="*/ 45169 h 1466006"/>
                  <a:gd name="connsiteX45" fmla="*/ 2996418 w 3293902"/>
                  <a:gd name="connsiteY45" fmla="*/ 31101 h 1466006"/>
                  <a:gd name="connsiteX46" fmla="*/ 3179298 w 3293902"/>
                  <a:gd name="connsiteY46" fmla="*/ 17034 h 1466006"/>
                  <a:gd name="connsiteX47" fmla="*/ 3249637 w 3293902"/>
                  <a:gd name="connsiteY47" fmla="*/ 2966 h 1466006"/>
                  <a:gd name="connsiteX0" fmla="*/ 2869809 w 2914074"/>
                  <a:gd name="connsiteY0" fmla="*/ 2966 h 1466006"/>
                  <a:gd name="connsiteX1" fmla="*/ 2869809 w 2914074"/>
                  <a:gd name="connsiteY1" fmla="*/ 2966 h 1466006"/>
                  <a:gd name="connsiteX2" fmla="*/ 2855741 w 2914074"/>
                  <a:gd name="connsiteY2" fmla="*/ 171778 h 1466006"/>
                  <a:gd name="connsiteX3" fmla="*/ 2883877 w 2914074"/>
                  <a:gd name="connsiteY3" fmla="*/ 917366 h 1466006"/>
                  <a:gd name="connsiteX4" fmla="*/ 2869809 w 2914074"/>
                  <a:gd name="connsiteY4" fmla="*/ 1156517 h 1466006"/>
                  <a:gd name="connsiteX5" fmla="*/ 2883877 w 2914074"/>
                  <a:gd name="connsiteY5" fmla="*/ 1269058 h 1466006"/>
                  <a:gd name="connsiteX6" fmla="*/ 2897944 w 2914074"/>
                  <a:gd name="connsiteY6" fmla="*/ 1395667 h 1466006"/>
                  <a:gd name="connsiteX7" fmla="*/ 2377440 w 2914074"/>
                  <a:gd name="connsiteY7" fmla="*/ 1395667 h 1466006"/>
                  <a:gd name="connsiteX8" fmla="*/ 2011680 w 2914074"/>
                  <a:gd name="connsiteY8" fmla="*/ 1409735 h 1466006"/>
                  <a:gd name="connsiteX9" fmla="*/ 1730326 w 2914074"/>
                  <a:gd name="connsiteY9" fmla="*/ 1423803 h 1466006"/>
                  <a:gd name="connsiteX10" fmla="*/ 1406769 w 2914074"/>
                  <a:gd name="connsiteY10" fmla="*/ 1437870 h 1466006"/>
                  <a:gd name="connsiteX11" fmla="*/ 1364566 w 2914074"/>
                  <a:gd name="connsiteY11" fmla="*/ 1451938 h 1466006"/>
                  <a:gd name="connsiteX12" fmla="*/ 1280160 w 2914074"/>
                  <a:gd name="connsiteY12" fmla="*/ 1466006 h 1466006"/>
                  <a:gd name="connsiteX13" fmla="*/ 492369 w 2914074"/>
                  <a:gd name="connsiteY13" fmla="*/ 1451938 h 1466006"/>
                  <a:gd name="connsiteX14" fmla="*/ 450166 w 2914074"/>
                  <a:gd name="connsiteY14" fmla="*/ 1437870 h 1466006"/>
                  <a:gd name="connsiteX15" fmla="*/ 0 w 2914074"/>
                  <a:gd name="connsiteY15" fmla="*/ 87372 h 1466006"/>
                  <a:gd name="connsiteX16" fmla="*/ 211015 w 2914074"/>
                  <a:gd name="connsiteY16" fmla="*/ 115507 h 1466006"/>
                  <a:gd name="connsiteX17" fmla="*/ 295421 w 2914074"/>
                  <a:gd name="connsiteY17" fmla="*/ 143643 h 1466006"/>
                  <a:gd name="connsiteX18" fmla="*/ 337624 w 2914074"/>
                  <a:gd name="connsiteY18" fmla="*/ 157710 h 1466006"/>
                  <a:gd name="connsiteX19" fmla="*/ 675249 w 2914074"/>
                  <a:gd name="connsiteY19" fmla="*/ 185846 h 1466006"/>
                  <a:gd name="connsiteX20" fmla="*/ 759655 w 2914074"/>
                  <a:gd name="connsiteY20" fmla="*/ 213981 h 1466006"/>
                  <a:gd name="connsiteX21" fmla="*/ 801858 w 2914074"/>
                  <a:gd name="connsiteY21" fmla="*/ 228049 h 1466006"/>
                  <a:gd name="connsiteX22" fmla="*/ 858129 w 2914074"/>
                  <a:gd name="connsiteY22" fmla="*/ 242117 h 1466006"/>
                  <a:gd name="connsiteX23" fmla="*/ 942535 w 2914074"/>
                  <a:gd name="connsiteY23" fmla="*/ 270252 h 1466006"/>
                  <a:gd name="connsiteX24" fmla="*/ 984738 w 2914074"/>
                  <a:gd name="connsiteY24" fmla="*/ 284320 h 1466006"/>
                  <a:gd name="connsiteX25" fmla="*/ 1097280 w 2914074"/>
                  <a:gd name="connsiteY25" fmla="*/ 340590 h 1466006"/>
                  <a:gd name="connsiteX26" fmla="*/ 1139483 w 2914074"/>
                  <a:gd name="connsiteY26" fmla="*/ 354658 h 1466006"/>
                  <a:gd name="connsiteX27" fmla="*/ 1167618 w 2914074"/>
                  <a:gd name="connsiteY27" fmla="*/ 382794 h 1466006"/>
                  <a:gd name="connsiteX28" fmla="*/ 1252024 w 2914074"/>
                  <a:gd name="connsiteY28" fmla="*/ 410929 h 1466006"/>
                  <a:gd name="connsiteX29" fmla="*/ 1350498 w 2914074"/>
                  <a:gd name="connsiteY29" fmla="*/ 439064 h 1466006"/>
                  <a:gd name="connsiteX30" fmla="*/ 1617784 w 2914074"/>
                  <a:gd name="connsiteY30" fmla="*/ 424997 h 1466006"/>
                  <a:gd name="connsiteX31" fmla="*/ 1702190 w 2914074"/>
                  <a:gd name="connsiteY31" fmla="*/ 396861 h 1466006"/>
                  <a:gd name="connsiteX32" fmla="*/ 1744394 w 2914074"/>
                  <a:gd name="connsiteY32" fmla="*/ 382794 h 1466006"/>
                  <a:gd name="connsiteX33" fmla="*/ 1871003 w 2914074"/>
                  <a:gd name="connsiteY33" fmla="*/ 340590 h 1466006"/>
                  <a:gd name="connsiteX34" fmla="*/ 1913206 w 2914074"/>
                  <a:gd name="connsiteY34" fmla="*/ 326523 h 1466006"/>
                  <a:gd name="connsiteX35" fmla="*/ 1927274 w 2914074"/>
                  <a:gd name="connsiteY35" fmla="*/ 284320 h 1466006"/>
                  <a:gd name="connsiteX36" fmla="*/ 2039815 w 2914074"/>
                  <a:gd name="connsiteY36" fmla="*/ 228049 h 1466006"/>
                  <a:gd name="connsiteX37" fmla="*/ 2082018 w 2914074"/>
                  <a:gd name="connsiteY37" fmla="*/ 213981 h 1466006"/>
                  <a:gd name="connsiteX38" fmla="*/ 2124221 w 2914074"/>
                  <a:gd name="connsiteY38" fmla="*/ 199914 h 1466006"/>
                  <a:gd name="connsiteX39" fmla="*/ 2152357 w 2914074"/>
                  <a:gd name="connsiteY39" fmla="*/ 171778 h 1466006"/>
                  <a:gd name="connsiteX40" fmla="*/ 2321169 w 2914074"/>
                  <a:gd name="connsiteY40" fmla="*/ 143643 h 1466006"/>
                  <a:gd name="connsiteX41" fmla="*/ 2405575 w 2914074"/>
                  <a:gd name="connsiteY41" fmla="*/ 101440 h 1466006"/>
                  <a:gd name="connsiteX42" fmla="*/ 2532184 w 2914074"/>
                  <a:gd name="connsiteY42" fmla="*/ 59237 h 1466006"/>
                  <a:gd name="connsiteX43" fmla="*/ 2574387 w 2914074"/>
                  <a:gd name="connsiteY43" fmla="*/ 45169 h 1466006"/>
                  <a:gd name="connsiteX44" fmla="*/ 2616590 w 2914074"/>
                  <a:gd name="connsiteY44" fmla="*/ 31101 h 1466006"/>
                  <a:gd name="connsiteX45" fmla="*/ 2799470 w 2914074"/>
                  <a:gd name="connsiteY45" fmla="*/ 17034 h 1466006"/>
                  <a:gd name="connsiteX46" fmla="*/ 2869809 w 2914074"/>
                  <a:gd name="connsiteY46" fmla="*/ 2966 h 1466006"/>
                  <a:gd name="connsiteX0" fmla="*/ 2955662 w 2999927"/>
                  <a:gd name="connsiteY0" fmla="*/ 2966 h 1466006"/>
                  <a:gd name="connsiteX1" fmla="*/ 2955662 w 2999927"/>
                  <a:gd name="connsiteY1" fmla="*/ 2966 h 1466006"/>
                  <a:gd name="connsiteX2" fmla="*/ 2941594 w 2999927"/>
                  <a:gd name="connsiteY2" fmla="*/ 171778 h 1466006"/>
                  <a:gd name="connsiteX3" fmla="*/ 2969730 w 2999927"/>
                  <a:gd name="connsiteY3" fmla="*/ 917366 h 1466006"/>
                  <a:gd name="connsiteX4" fmla="*/ 2955662 w 2999927"/>
                  <a:gd name="connsiteY4" fmla="*/ 1156517 h 1466006"/>
                  <a:gd name="connsiteX5" fmla="*/ 2969730 w 2999927"/>
                  <a:gd name="connsiteY5" fmla="*/ 1269058 h 1466006"/>
                  <a:gd name="connsiteX6" fmla="*/ 2983797 w 2999927"/>
                  <a:gd name="connsiteY6" fmla="*/ 1395667 h 1466006"/>
                  <a:gd name="connsiteX7" fmla="*/ 2463293 w 2999927"/>
                  <a:gd name="connsiteY7" fmla="*/ 1395667 h 1466006"/>
                  <a:gd name="connsiteX8" fmla="*/ 2097533 w 2999927"/>
                  <a:gd name="connsiteY8" fmla="*/ 1409735 h 1466006"/>
                  <a:gd name="connsiteX9" fmla="*/ 1816179 w 2999927"/>
                  <a:gd name="connsiteY9" fmla="*/ 1423803 h 1466006"/>
                  <a:gd name="connsiteX10" fmla="*/ 1492622 w 2999927"/>
                  <a:gd name="connsiteY10" fmla="*/ 1437870 h 1466006"/>
                  <a:gd name="connsiteX11" fmla="*/ 1450419 w 2999927"/>
                  <a:gd name="connsiteY11" fmla="*/ 1451938 h 1466006"/>
                  <a:gd name="connsiteX12" fmla="*/ 1366013 w 2999927"/>
                  <a:gd name="connsiteY12" fmla="*/ 1466006 h 1466006"/>
                  <a:gd name="connsiteX13" fmla="*/ 578222 w 2999927"/>
                  <a:gd name="connsiteY13" fmla="*/ 1451938 h 1466006"/>
                  <a:gd name="connsiteX14" fmla="*/ 82061 w 2999927"/>
                  <a:gd name="connsiteY14" fmla="*/ 1454388 h 1466006"/>
                  <a:gd name="connsiteX15" fmla="*/ 85853 w 2999927"/>
                  <a:gd name="connsiteY15" fmla="*/ 87372 h 1466006"/>
                  <a:gd name="connsiteX16" fmla="*/ 296868 w 2999927"/>
                  <a:gd name="connsiteY16" fmla="*/ 115507 h 1466006"/>
                  <a:gd name="connsiteX17" fmla="*/ 381274 w 2999927"/>
                  <a:gd name="connsiteY17" fmla="*/ 143643 h 1466006"/>
                  <a:gd name="connsiteX18" fmla="*/ 423477 w 2999927"/>
                  <a:gd name="connsiteY18" fmla="*/ 157710 h 1466006"/>
                  <a:gd name="connsiteX19" fmla="*/ 761102 w 2999927"/>
                  <a:gd name="connsiteY19" fmla="*/ 185846 h 1466006"/>
                  <a:gd name="connsiteX20" fmla="*/ 845508 w 2999927"/>
                  <a:gd name="connsiteY20" fmla="*/ 213981 h 1466006"/>
                  <a:gd name="connsiteX21" fmla="*/ 887711 w 2999927"/>
                  <a:gd name="connsiteY21" fmla="*/ 228049 h 1466006"/>
                  <a:gd name="connsiteX22" fmla="*/ 943982 w 2999927"/>
                  <a:gd name="connsiteY22" fmla="*/ 242117 h 1466006"/>
                  <a:gd name="connsiteX23" fmla="*/ 1028388 w 2999927"/>
                  <a:gd name="connsiteY23" fmla="*/ 270252 h 1466006"/>
                  <a:gd name="connsiteX24" fmla="*/ 1070591 w 2999927"/>
                  <a:gd name="connsiteY24" fmla="*/ 284320 h 1466006"/>
                  <a:gd name="connsiteX25" fmla="*/ 1183133 w 2999927"/>
                  <a:gd name="connsiteY25" fmla="*/ 340590 h 1466006"/>
                  <a:gd name="connsiteX26" fmla="*/ 1225336 w 2999927"/>
                  <a:gd name="connsiteY26" fmla="*/ 354658 h 1466006"/>
                  <a:gd name="connsiteX27" fmla="*/ 1253471 w 2999927"/>
                  <a:gd name="connsiteY27" fmla="*/ 382794 h 1466006"/>
                  <a:gd name="connsiteX28" fmla="*/ 1337877 w 2999927"/>
                  <a:gd name="connsiteY28" fmla="*/ 410929 h 1466006"/>
                  <a:gd name="connsiteX29" fmla="*/ 1436351 w 2999927"/>
                  <a:gd name="connsiteY29" fmla="*/ 439064 h 1466006"/>
                  <a:gd name="connsiteX30" fmla="*/ 1703637 w 2999927"/>
                  <a:gd name="connsiteY30" fmla="*/ 424997 h 1466006"/>
                  <a:gd name="connsiteX31" fmla="*/ 1788043 w 2999927"/>
                  <a:gd name="connsiteY31" fmla="*/ 396861 h 1466006"/>
                  <a:gd name="connsiteX32" fmla="*/ 1830247 w 2999927"/>
                  <a:gd name="connsiteY32" fmla="*/ 382794 h 1466006"/>
                  <a:gd name="connsiteX33" fmla="*/ 1956856 w 2999927"/>
                  <a:gd name="connsiteY33" fmla="*/ 340590 h 1466006"/>
                  <a:gd name="connsiteX34" fmla="*/ 1999059 w 2999927"/>
                  <a:gd name="connsiteY34" fmla="*/ 326523 h 1466006"/>
                  <a:gd name="connsiteX35" fmla="*/ 2013127 w 2999927"/>
                  <a:gd name="connsiteY35" fmla="*/ 284320 h 1466006"/>
                  <a:gd name="connsiteX36" fmla="*/ 2125668 w 2999927"/>
                  <a:gd name="connsiteY36" fmla="*/ 228049 h 1466006"/>
                  <a:gd name="connsiteX37" fmla="*/ 2167871 w 2999927"/>
                  <a:gd name="connsiteY37" fmla="*/ 213981 h 1466006"/>
                  <a:gd name="connsiteX38" fmla="*/ 2210074 w 2999927"/>
                  <a:gd name="connsiteY38" fmla="*/ 199914 h 1466006"/>
                  <a:gd name="connsiteX39" fmla="*/ 2238210 w 2999927"/>
                  <a:gd name="connsiteY39" fmla="*/ 171778 h 1466006"/>
                  <a:gd name="connsiteX40" fmla="*/ 2407022 w 2999927"/>
                  <a:gd name="connsiteY40" fmla="*/ 143643 h 1466006"/>
                  <a:gd name="connsiteX41" fmla="*/ 2491428 w 2999927"/>
                  <a:gd name="connsiteY41" fmla="*/ 101440 h 1466006"/>
                  <a:gd name="connsiteX42" fmla="*/ 2618037 w 2999927"/>
                  <a:gd name="connsiteY42" fmla="*/ 59237 h 1466006"/>
                  <a:gd name="connsiteX43" fmla="*/ 2660240 w 2999927"/>
                  <a:gd name="connsiteY43" fmla="*/ 45169 h 1466006"/>
                  <a:gd name="connsiteX44" fmla="*/ 2702443 w 2999927"/>
                  <a:gd name="connsiteY44" fmla="*/ 31101 h 1466006"/>
                  <a:gd name="connsiteX45" fmla="*/ 2885323 w 2999927"/>
                  <a:gd name="connsiteY45" fmla="*/ 17034 h 1466006"/>
                  <a:gd name="connsiteX46" fmla="*/ 2955662 w 2999927"/>
                  <a:gd name="connsiteY46" fmla="*/ 2966 h 1466006"/>
                  <a:gd name="connsiteX0" fmla="*/ 2869809 w 2914074"/>
                  <a:gd name="connsiteY0" fmla="*/ 2966 h 1466006"/>
                  <a:gd name="connsiteX1" fmla="*/ 2869809 w 2914074"/>
                  <a:gd name="connsiteY1" fmla="*/ 2966 h 1466006"/>
                  <a:gd name="connsiteX2" fmla="*/ 2855741 w 2914074"/>
                  <a:gd name="connsiteY2" fmla="*/ 171778 h 1466006"/>
                  <a:gd name="connsiteX3" fmla="*/ 2883877 w 2914074"/>
                  <a:gd name="connsiteY3" fmla="*/ 917366 h 1466006"/>
                  <a:gd name="connsiteX4" fmla="*/ 2869809 w 2914074"/>
                  <a:gd name="connsiteY4" fmla="*/ 1156517 h 1466006"/>
                  <a:gd name="connsiteX5" fmla="*/ 2883877 w 2914074"/>
                  <a:gd name="connsiteY5" fmla="*/ 1269058 h 1466006"/>
                  <a:gd name="connsiteX6" fmla="*/ 2897944 w 2914074"/>
                  <a:gd name="connsiteY6" fmla="*/ 1395667 h 1466006"/>
                  <a:gd name="connsiteX7" fmla="*/ 2377440 w 2914074"/>
                  <a:gd name="connsiteY7" fmla="*/ 1395667 h 1466006"/>
                  <a:gd name="connsiteX8" fmla="*/ 2011680 w 2914074"/>
                  <a:gd name="connsiteY8" fmla="*/ 1409735 h 1466006"/>
                  <a:gd name="connsiteX9" fmla="*/ 1730326 w 2914074"/>
                  <a:gd name="connsiteY9" fmla="*/ 1423803 h 1466006"/>
                  <a:gd name="connsiteX10" fmla="*/ 1406769 w 2914074"/>
                  <a:gd name="connsiteY10" fmla="*/ 1437870 h 1466006"/>
                  <a:gd name="connsiteX11" fmla="*/ 1364566 w 2914074"/>
                  <a:gd name="connsiteY11" fmla="*/ 1451938 h 1466006"/>
                  <a:gd name="connsiteX12" fmla="*/ 1280160 w 2914074"/>
                  <a:gd name="connsiteY12" fmla="*/ 1466006 h 1466006"/>
                  <a:gd name="connsiteX13" fmla="*/ 492369 w 2914074"/>
                  <a:gd name="connsiteY13" fmla="*/ 1451938 h 1466006"/>
                  <a:gd name="connsiteX14" fmla="*/ 0 w 2914074"/>
                  <a:gd name="connsiteY14" fmla="*/ 87372 h 1466006"/>
                  <a:gd name="connsiteX15" fmla="*/ 211015 w 2914074"/>
                  <a:gd name="connsiteY15" fmla="*/ 115507 h 1466006"/>
                  <a:gd name="connsiteX16" fmla="*/ 295421 w 2914074"/>
                  <a:gd name="connsiteY16" fmla="*/ 143643 h 1466006"/>
                  <a:gd name="connsiteX17" fmla="*/ 337624 w 2914074"/>
                  <a:gd name="connsiteY17" fmla="*/ 157710 h 1466006"/>
                  <a:gd name="connsiteX18" fmla="*/ 675249 w 2914074"/>
                  <a:gd name="connsiteY18" fmla="*/ 185846 h 1466006"/>
                  <a:gd name="connsiteX19" fmla="*/ 759655 w 2914074"/>
                  <a:gd name="connsiteY19" fmla="*/ 213981 h 1466006"/>
                  <a:gd name="connsiteX20" fmla="*/ 801858 w 2914074"/>
                  <a:gd name="connsiteY20" fmla="*/ 228049 h 1466006"/>
                  <a:gd name="connsiteX21" fmla="*/ 858129 w 2914074"/>
                  <a:gd name="connsiteY21" fmla="*/ 242117 h 1466006"/>
                  <a:gd name="connsiteX22" fmla="*/ 942535 w 2914074"/>
                  <a:gd name="connsiteY22" fmla="*/ 270252 h 1466006"/>
                  <a:gd name="connsiteX23" fmla="*/ 984738 w 2914074"/>
                  <a:gd name="connsiteY23" fmla="*/ 284320 h 1466006"/>
                  <a:gd name="connsiteX24" fmla="*/ 1097280 w 2914074"/>
                  <a:gd name="connsiteY24" fmla="*/ 340590 h 1466006"/>
                  <a:gd name="connsiteX25" fmla="*/ 1139483 w 2914074"/>
                  <a:gd name="connsiteY25" fmla="*/ 354658 h 1466006"/>
                  <a:gd name="connsiteX26" fmla="*/ 1167618 w 2914074"/>
                  <a:gd name="connsiteY26" fmla="*/ 382794 h 1466006"/>
                  <a:gd name="connsiteX27" fmla="*/ 1252024 w 2914074"/>
                  <a:gd name="connsiteY27" fmla="*/ 410929 h 1466006"/>
                  <a:gd name="connsiteX28" fmla="*/ 1350498 w 2914074"/>
                  <a:gd name="connsiteY28" fmla="*/ 439064 h 1466006"/>
                  <a:gd name="connsiteX29" fmla="*/ 1617784 w 2914074"/>
                  <a:gd name="connsiteY29" fmla="*/ 424997 h 1466006"/>
                  <a:gd name="connsiteX30" fmla="*/ 1702190 w 2914074"/>
                  <a:gd name="connsiteY30" fmla="*/ 396861 h 1466006"/>
                  <a:gd name="connsiteX31" fmla="*/ 1744394 w 2914074"/>
                  <a:gd name="connsiteY31" fmla="*/ 382794 h 1466006"/>
                  <a:gd name="connsiteX32" fmla="*/ 1871003 w 2914074"/>
                  <a:gd name="connsiteY32" fmla="*/ 340590 h 1466006"/>
                  <a:gd name="connsiteX33" fmla="*/ 1913206 w 2914074"/>
                  <a:gd name="connsiteY33" fmla="*/ 326523 h 1466006"/>
                  <a:gd name="connsiteX34" fmla="*/ 1927274 w 2914074"/>
                  <a:gd name="connsiteY34" fmla="*/ 284320 h 1466006"/>
                  <a:gd name="connsiteX35" fmla="*/ 2039815 w 2914074"/>
                  <a:gd name="connsiteY35" fmla="*/ 228049 h 1466006"/>
                  <a:gd name="connsiteX36" fmla="*/ 2082018 w 2914074"/>
                  <a:gd name="connsiteY36" fmla="*/ 213981 h 1466006"/>
                  <a:gd name="connsiteX37" fmla="*/ 2124221 w 2914074"/>
                  <a:gd name="connsiteY37" fmla="*/ 199914 h 1466006"/>
                  <a:gd name="connsiteX38" fmla="*/ 2152357 w 2914074"/>
                  <a:gd name="connsiteY38" fmla="*/ 171778 h 1466006"/>
                  <a:gd name="connsiteX39" fmla="*/ 2321169 w 2914074"/>
                  <a:gd name="connsiteY39" fmla="*/ 143643 h 1466006"/>
                  <a:gd name="connsiteX40" fmla="*/ 2405575 w 2914074"/>
                  <a:gd name="connsiteY40" fmla="*/ 101440 h 1466006"/>
                  <a:gd name="connsiteX41" fmla="*/ 2532184 w 2914074"/>
                  <a:gd name="connsiteY41" fmla="*/ 59237 h 1466006"/>
                  <a:gd name="connsiteX42" fmla="*/ 2574387 w 2914074"/>
                  <a:gd name="connsiteY42" fmla="*/ 45169 h 1466006"/>
                  <a:gd name="connsiteX43" fmla="*/ 2616590 w 2914074"/>
                  <a:gd name="connsiteY43" fmla="*/ 31101 h 1466006"/>
                  <a:gd name="connsiteX44" fmla="*/ 2799470 w 2914074"/>
                  <a:gd name="connsiteY44" fmla="*/ 17034 h 1466006"/>
                  <a:gd name="connsiteX45" fmla="*/ 2869809 w 2914074"/>
                  <a:gd name="connsiteY45" fmla="*/ 2966 h 1466006"/>
                  <a:gd name="connsiteX0" fmla="*/ 2658794 w 2703059"/>
                  <a:gd name="connsiteY0" fmla="*/ 2966 h 1466006"/>
                  <a:gd name="connsiteX1" fmla="*/ 2658794 w 2703059"/>
                  <a:gd name="connsiteY1" fmla="*/ 2966 h 1466006"/>
                  <a:gd name="connsiteX2" fmla="*/ 2644726 w 2703059"/>
                  <a:gd name="connsiteY2" fmla="*/ 171778 h 1466006"/>
                  <a:gd name="connsiteX3" fmla="*/ 2672862 w 2703059"/>
                  <a:gd name="connsiteY3" fmla="*/ 917366 h 1466006"/>
                  <a:gd name="connsiteX4" fmla="*/ 2658794 w 2703059"/>
                  <a:gd name="connsiteY4" fmla="*/ 1156517 h 1466006"/>
                  <a:gd name="connsiteX5" fmla="*/ 2672862 w 2703059"/>
                  <a:gd name="connsiteY5" fmla="*/ 1269058 h 1466006"/>
                  <a:gd name="connsiteX6" fmla="*/ 2686929 w 2703059"/>
                  <a:gd name="connsiteY6" fmla="*/ 1395667 h 1466006"/>
                  <a:gd name="connsiteX7" fmla="*/ 2166425 w 2703059"/>
                  <a:gd name="connsiteY7" fmla="*/ 1395667 h 1466006"/>
                  <a:gd name="connsiteX8" fmla="*/ 1800665 w 2703059"/>
                  <a:gd name="connsiteY8" fmla="*/ 1409735 h 1466006"/>
                  <a:gd name="connsiteX9" fmla="*/ 1519311 w 2703059"/>
                  <a:gd name="connsiteY9" fmla="*/ 1423803 h 1466006"/>
                  <a:gd name="connsiteX10" fmla="*/ 1195754 w 2703059"/>
                  <a:gd name="connsiteY10" fmla="*/ 1437870 h 1466006"/>
                  <a:gd name="connsiteX11" fmla="*/ 1153551 w 2703059"/>
                  <a:gd name="connsiteY11" fmla="*/ 1451938 h 1466006"/>
                  <a:gd name="connsiteX12" fmla="*/ 1069145 w 2703059"/>
                  <a:gd name="connsiteY12" fmla="*/ 1466006 h 1466006"/>
                  <a:gd name="connsiteX13" fmla="*/ 281354 w 2703059"/>
                  <a:gd name="connsiteY13" fmla="*/ 1451938 h 1466006"/>
                  <a:gd name="connsiteX14" fmla="*/ 0 w 2703059"/>
                  <a:gd name="connsiteY14" fmla="*/ 115507 h 1466006"/>
                  <a:gd name="connsiteX15" fmla="*/ 84406 w 2703059"/>
                  <a:gd name="connsiteY15" fmla="*/ 143643 h 1466006"/>
                  <a:gd name="connsiteX16" fmla="*/ 126609 w 2703059"/>
                  <a:gd name="connsiteY16" fmla="*/ 157710 h 1466006"/>
                  <a:gd name="connsiteX17" fmla="*/ 464234 w 2703059"/>
                  <a:gd name="connsiteY17" fmla="*/ 185846 h 1466006"/>
                  <a:gd name="connsiteX18" fmla="*/ 548640 w 2703059"/>
                  <a:gd name="connsiteY18" fmla="*/ 213981 h 1466006"/>
                  <a:gd name="connsiteX19" fmla="*/ 590843 w 2703059"/>
                  <a:gd name="connsiteY19" fmla="*/ 228049 h 1466006"/>
                  <a:gd name="connsiteX20" fmla="*/ 647114 w 2703059"/>
                  <a:gd name="connsiteY20" fmla="*/ 242117 h 1466006"/>
                  <a:gd name="connsiteX21" fmla="*/ 731520 w 2703059"/>
                  <a:gd name="connsiteY21" fmla="*/ 270252 h 1466006"/>
                  <a:gd name="connsiteX22" fmla="*/ 773723 w 2703059"/>
                  <a:gd name="connsiteY22" fmla="*/ 284320 h 1466006"/>
                  <a:gd name="connsiteX23" fmla="*/ 886265 w 2703059"/>
                  <a:gd name="connsiteY23" fmla="*/ 340590 h 1466006"/>
                  <a:gd name="connsiteX24" fmla="*/ 928468 w 2703059"/>
                  <a:gd name="connsiteY24" fmla="*/ 354658 h 1466006"/>
                  <a:gd name="connsiteX25" fmla="*/ 956603 w 2703059"/>
                  <a:gd name="connsiteY25" fmla="*/ 382794 h 1466006"/>
                  <a:gd name="connsiteX26" fmla="*/ 1041009 w 2703059"/>
                  <a:gd name="connsiteY26" fmla="*/ 410929 h 1466006"/>
                  <a:gd name="connsiteX27" fmla="*/ 1139483 w 2703059"/>
                  <a:gd name="connsiteY27" fmla="*/ 439064 h 1466006"/>
                  <a:gd name="connsiteX28" fmla="*/ 1406769 w 2703059"/>
                  <a:gd name="connsiteY28" fmla="*/ 424997 h 1466006"/>
                  <a:gd name="connsiteX29" fmla="*/ 1491175 w 2703059"/>
                  <a:gd name="connsiteY29" fmla="*/ 396861 h 1466006"/>
                  <a:gd name="connsiteX30" fmla="*/ 1533379 w 2703059"/>
                  <a:gd name="connsiteY30" fmla="*/ 382794 h 1466006"/>
                  <a:gd name="connsiteX31" fmla="*/ 1659988 w 2703059"/>
                  <a:gd name="connsiteY31" fmla="*/ 340590 h 1466006"/>
                  <a:gd name="connsiteX32" fmla="*/ 1702191 w 2703059"/>
                  <a:gd name="connsiteY32" fmla="*/ 326523 h 1466006"/>
                  <a:gd name="connsiteX33" fmla="*/ 1716259 w 2703059"/>
                  <a:gd name="connsiteY33" fmla="*/ 284320 h 1466006"/>
                  <a:gd name="connsiteX34" fmla="*/ 1828800 w 2703059"/>
                  <a:gd name="connsiteY34" fmla="*/ 228049 h 1466006"/>
                  <a:gd name="connsiteX35" fmla="*/ 1871003 w 2703059"/>
                  <a:gd name="connsiteY35" fmla="*/ 213981 h 1466006"/>
                  <a:gd name="connsiteX36" fmla="*/ 1913206 w 2703059"/>
                  <a:gd name="connsiteY36" fmla="*/ 199914 h 1466006"/>
                  <a:gd name="connsiteX37" fmla="*/ 1941342 w 2703059"/>
                  <a:gd name="connsiteY37" fmla="*/ 171778 h 1466006"/>
                  <a:gd name="connsiteX38" fmla="*/ 2110154 w 2703059"/>
                  <a:gd name="connsiteY38" fmla="*/ 143643 h 1466006"/>
                  <a:gd name="connsiteX39" fmla="*/ 2194560 w 2703059"/>
                  <a:gd name="connsiteY39" fmla="*/ 101440 h 1466006"/>
                  <a:gd name="connsiteX40" fmla="*/ 2321169 w 2703059"/>
                  <a:gd name="connsiteY40" fmla="*/ 59237 h 1466006"/>
                  <a:gd name="connsiteX41" fmla="*/ 2363372 w 2703059"/>
                  <a:gd name="connsiteY41" fmla="*/ 45169 h 1466006"/>
                  <a:gd name="connsiteX42" fmla="*/ 2405575 w 2703059"/>
                  <a:gd name="connsiteY42" fmla="*/ 31101 h 1466006"/>
                  <a:gd name="connsiteX43" fmla="*/ 2588455 w 2703059"/>
                  <a:gd name="connsiteY43" fmla="*/ 17034 h 1466006"/>
                  <a:gd name="connsiteX44" fmla="*/ 2658794 w 2703059"/>
                  <a:gd name="connsiteY44" fmla="*/ 2966 h 1466006"/>
                  <a:gd name="connsiteX0" fmla="*/ 2574388 w 2618653"/>
                  <a:gd name="connsiteY0" fmla="*/ 2966 h 1466006"/>
                  <a:gd name="connsiteX1" fmla="*/ 2574388 w 2618653"/>
                  <a:gd name="connsiteY1" fmla="*/ 2966 h 1466006"/>
                  <a:gd name="connsiteX2" fmla="*/ 2560320 w 2618653"/>
                  <a:gd name="connsiteY2" fmla="*/ 171778 h 1466006"/>
                  <a:gd name="connsiteX3" fmla="*/ 2588456 w 2618653"/>
                  <a:gd name="connsiteY3" fmla="*/ 917366 h 1466006"/>
                  <a:gd name="connsiteX4" fmla="*/ 2574388 w 2618653"/>
                  <a:gd name="connsiteY4" fmla="*/ 1156517 h 1466006"/>
                  <a:gd name="connsiteX5" fmla="*/ 2588456 w 2618653"/>
                  <a:gd name="connsiteY5" fmla="*/ 1269058 h 1466006"/>
                  <a:gd name="connsiteX6" fmla="*/ 2602523 w 2618653"/>
                  <a:gd name="connsiteY6" fmla="*/ 1395667 h 1466006"/>
                  <a:gd name="connsiteX7" fmla="*/ 2082019 w 2618653"/>
                  <a:gd name="connsiteY7" fmla="*/ 1395667 h 1466006"/>
                  <a:gd name="connsiteX8" fmla="*/ 1716259 w 2618653"/>
                  <a:gd name="connsiteY8" fmla="*/ 1409735 h 1466006"/>
                  <a:gd name="connsiteX9" fmla="*/ 1434905 w 2618653"/>
                  <a:gd name="connsiteY9" fmla="*/ 1423803 h 1466006"/>
                  <a:gd name="connsiteX10" fmla="*/ 1111348 w 2618653"/>
                  <a:gd name="connsiteY10" fmla="*/ 1437870 h 1466006"/>
                  <a:gd name="connsiteX11" fmla="*/ 1069145 w 2618653"/>
                  <a:gd name="connsiteY11" fmla="*/ 1451938 h 1466006"/>
                  <a:gd name="connsiteX12" fmla="*/ 984739 w 2618653"/>
                  <a:gd name="connsiteY12" fmla="*/ 1466006 h 1466006"/>
                  <a:gd name="connsiteX13" fmla="*/ 196948 w 2618653"/>
                  <a:gd name="connsiteY13" fmla="*/ 1451938 h 1466006"/>
                  <a:gd name="connsiteX14" fmla="*/ 0 w 2618653"/>
                  <a:gd name="connsiteY14" fmla="*/ 143643 h 1466006"/>
                  <a:gd name="connsiteX15" fmla="*/ 42203 w 2618653"/>
                  <a:gd name="connsiteY15" fmla="*/ 157710 h 1466006"/>
                  <a:gd name="connsiteX16" fmla="*/ 379828 w 2618653"/>
                  <a:gd name="connsiteY16" fmla="*/ 185846 h 1466006"/>
                  <a:gd name="connsiteX17" fmla="*/ 464234 w 2618653"/>
                  <a:gd name="connsiteY17" fmla="*/ 213981 h 1466006"/>
                  <a:gd name="connsiteX18" fmla="*/ 506437 w 2618653"/>
                  <a:gd name="connsiteY18" fmla="*/ 228049 h 1466006"/>
                  <a:gd name="connsiteX19" fmla="*/ 562708 w 2618653"/>
                  <a:gd name="connsiteY19" fmla="*/ 242117 h 1466006"/>
                  <a:gd name="connsiteX20" fmla="*/ 647114 w 2618653"/>
                  <a:gd name="connsiteY20" fmla="*/ 270252 h 1466006"/>
                  <a:gd name="connsiteX21" fmla="*/ 689317 w 2618653"/>
                  <a:gd name="connsiteY21" fmla="*/ 284320 h 1466006"/>
                  <a:gd name="connsiteX22" fmla="*/ 801859 w 2618653"/>
                  <a:gd name="connsiteY22" fmla="*/ 340590 h 1466006"/>
                  <a:gd name="connsiteX23" fmla="*/ 844062 w 2618653"/>
                  <a:gd name="connsiteY23" fmla="*/ 354658 h 1466006"/>
                  <a:gd name="connsiteX24" fmla="*/ 872197 w 2618653"/>
                  <a:gd name="connsiteY24" fmla="*/ 382794 h 1466006"/>
                  <a:gd name="connsiteX25" fmla="*/ 956603 w 2618653"/>
                  <a:gd name="connsiteY25" fmla="*/ 410929 h 1466006"/>
                  <a:gd name="connsiteX26" fmla="*/ 1055077 w 2618653"/>
                  <a:gd name="connsiteY26" fmla="*/ 439064 h 1466006"/>
                  <a:gd name="connsiteX27" fmla="*/ 1322363 w 2618653"/>
                  <a:gd name="connsiteY27" fmla="*/ 424997 h 1466006"/>
                  <a:gd name="connsiteX28" fmla="*/ 1406769 w 2618653"/>
                  <a:gd name="connsiteY28" fmla="*/ 396861 h 1466006"/>
                  <a:gd name="connsiteX29" fmla="*/ 1448973 w 2618653"/>
                  <a:gd name="connsiteY29" fmla="*/ 382794 h 1466006"/>
                  <a:gd name="connsiteX30" fmla="*/ 1575582 w 2618653"/>
                  <a:gd name="connsiteY30" fmla="*/ 340590 h 1466006"/>
                  <a:gd name="connsiteX31" fmla="*/ 1617785 w 2618653"/>
                  <a:gd name="connsiteY31" fmla="*/ 326523 h 1466006"/>
                  <a:gd name="connsiteX32" fmla="*/ 1631853 w 2618653"/>
                  <a:gd name="connsiteY32" fmla="*/ 284320 h 1466006"/>
                  <a:gd name="connsiteX33" fmla="*/ 1744394 w 2618653"/>
                  <a:gd name="connsiteY33" fmla="*/ 228049 h 1466006"/>
                  <a:gd name="connsiteX34" fmla="*/ 1786597 w 2618653"/>
                  <a:gd name="connsiteY34" fmla="*/ 213981 h 1466006"/>
                  <a:gd name="connsiteX35" fmla="*/ 1828800 w 2618653"/>
                  <a:gd name="connsiteY35" fmla="*/ 199914 h 1466006"/>
                  <a:gd name="connsiteX36" fmla="*/ 1856936 w 2618653"/>
                  <a:gd name="connsiteY36" fmla="*/ 171778 h 1466006"/>
                  <a:gd name="connsiteX37" fmla="*/ 2025748 w 2618653"/>
                  <a:gd name="connsiteY37" fmla="*/ 143643 h 1466006"/>
                  <a:gd name="connsiteX38" fmla="*/ 2110154 w 2618653"/>
                  <a:gd name="connsiteY38" fmla="*/ 101440 h 1466006"/>
                  <a:gd name="connsiteX39" fmla="*/ 2236763 w 2618653"/>
                  <a:gd name="connsiteY39" fmla="*/ 59237 h 1466006"/>
                  <a:gd name="connsiteX40" fmla="*/ 2278966 w 2618653"/>
                  <a:gd name="connsiteY40" fmla="*/ 45169 h 1466006"/>
                  <a:gd name="connsiteX41" fmla="*/ 2321169 w 2618653"/>
                  <a:gd name="connsiteY41" fmla="*/ 31101 h 1466006"/>
                  <a:gd name="connsiteX42" fmla="*/ 2504049 w 2618653"/>
                  <a:gd name="connsiteY42" fmla="*/ 17034 h 1466006"/>
                  <a:gd name="connsiteX43" fmla="*/ 2574388 w 2618653"/>
                  <a:gd name="connsiteY43" fmla="*/ 2966 h 1466006"/>
                  <a:gd name="connsiteX0" fmla="*/ 2574388 w 2618653"/>
                  <a:gd name="connsiteY0" fmla="*/ 70337 h 1533377"/>
                  <a:gd name="connsiteX1" fmla="*/ 2574388 w 2618653"/>
                  <a:gd name="connsiteY1" fmla="*/ 70337 h 1533377"/>
                  <a:gd name="connsiteX2" fmla="*/ 2560320 w 2618653"/>
                  <a:gd name="connsiteY2" fmla="*/ 239149 h 1533377"/>
                  <a:gd name="connsiteX3" fmla="*/ 2588456 w 2618653"/>
                  <a:gd name="connsiteY3" fmla="*/ 984737 h 1533377"/>
                  <a:gd name="connsiteX4" fmla="*/ 2574388 w 2618653"/>
                  <a:gd name="connsiteY4" fmla="*/ 1223888 h 1533377"/>
                  <a:gd name="connsiteX5" fmla="*/ 2588456 w 2618653"/>
                  <a:gd name="connsiteY5" fmla="*/ 1336429 h 1533377"/>
                  <a:gd name="connsiteX6" fmla="*/ 2602523 w 2618653"/>
                  <a:gd name="connsiteY6" fmla="*/ 1463038 h 1533377"/>
                  <a:gd name="connsiteX7" fmla="*/ 2082019 w 2618653"/>
                  <a:gd name="connsiteY7" fmla="*/ 1463038 h 1533377"/>
                  <a:gd name="connsiteX8" fmla="*/ 1716259 w 2618653"/>
                  <a:gd name="connsiteY8" fmla="*/ 1477106 h 1533377"/>
                  <a:gd name="connsiteX9" fmla="*/ 1434905 w 2618653"/>
                  <a:gd name="connsiteY9" fmla="*/ 1491174 h 1533377"/>
                  <a:gd name="connsiteX10" fmla="*/ 1111348 w 2618653"/>
                  <a:gd name="connsiteY10" fmla="*/ 1505241 h 1533377"/>
                  <a:gd name="connsiteX11" fmla="*/ 1069145 w 2618653"/>
                  <a:gd name="connsiteY11" fmla="*/ 1519309 h 1533377"/>
                  <a:gd name="connsiteX12" fmla="*/ 984739 w 2618653"/>
                  <a:gd name="connsiteY12" fmla="*/ 1533377 h 1533377"/>
                  <a:gd name="connsiteX13" fmla="*/ 196948 w 2618653"/>
                  <a:gd name="connsiteY13" fmla="*/ 1519309 h 1533377"/>
                  <a:gd name="connsiteX14" fmla="*/ 0 w 2618653"/>
                  <a:gd name="connsiteY14" fmla="*/ 211014 h 1533377"/>
                  <a:gd name="connsiteX15" fmla="*/ 379828 w 2618653"/>
                  <a:gd name="connsiteY15" fmla="*/ 253217 h 1533377"/>
                  <a:gd name="connsiteX16" fmla="*/ 464234 w 2618653"/>
                  <a:gd name="connsiteY16" fmla="*/ 281352 h 1533377"/>
                  <a:gd name="connsiteX17" fmla="*/ 506437 w 2618653"/>
                  <a:gd name="connsiteY17" fmla="*/ 295420 h 1533377"/>
                  <a:gd name="connsiteX18" fmla="*/ 562708 w 2618653"/>
                  <a:gd name="connsiteY18" fmla="*/ 309488 h 1533377"/>
                  <a:gd name="connsiteX19" fmla="*/ 647114 w 2618653"/>
                  <a:gd name="connsiteY19" fmla="*/ 337623 h 1533377"/>
                  <a:gd name="connsiteX20" fmla="*/ 689317 w 2618653"/>
                  <a:gd name="connsiteY20" fmla="*/ 351691 h 1533377"/>
                  <a:gd name="connsiteX21" fmla="*/ 801859 w 2618653"/>
                  <a:gd name="connsiteY21" fmla="*/ 407961 h 1533377"/>
                  <a:gd name="connsiteX22" fmla="*/ 844062 w 2618653"/>
                  <a:gd name="connsiteY22" fmla="*/ 422029 h 1533377"/>
                  <a:gd name="connsiteX23" fmla="*/ 872197 w 2618653"/>
                  <a:gd name="connsiteY23" fmla="*/ 450165 h 1533377"/>
                  <a:gd name="connsiteX24" fmla="*/ 956603 w 2618653"/>
                  <a:gd name="connsiteY24" fmla="*/ 478300 h 1533377"/>
                  <a:gd name="connsiteX25" fmla="*/ 1055077 w 2618653"/>
                  <a:gd name="connsiteY25" fmla="*/ 506435 h 1533377"/>
                  <a:gd name="connsiteX26" fmla="*/ 1322363 w 2618653"/>
                  <a:gd name="connsiteY26" fmla="*/ 492368 h 1533377"/>
                  <a:gd name="connsiteX27" fmla="*/ 1406769 w 2618653"/>
                  <a:gd name="connsiteY27" fmla="*/ 464232 h 1533377"/>
                  <a:gd name="connsiteX28" fmla="*/ 1448973 w 2618653"/>
                  <a:gd name="connsiteY28" fmla="*/ 450165 h 1533377"/>
                  <a:gd name="connsiteX29" fmla="*/ 1575582 w 2618653"/>
                  <a:gd name="connsiteY29" fmla="*/ 407961 h 1533377"/>
                  <a:gd name="connsiteX30" fmla="*/ 1617785 w 2618653"/>
                  <a:gd name="connsiteY30" fmla="*/ 393894 h 1533377"/>
                  <a:gd name="connsiteX31" fmla="*/ 1631853 w 2618653"/>
                  <a:gd name="connsiteY31" fmla="*/ 351691 h 1533377"/>
                  <a:gd name="connsiteX32" fmla="*/ 1744394 w 2618653"/>
                  <a:gd name="connsiteY32" fmla="*/ 295420 h 1533377"/>
                  <a:gd name="connsiteX33" fmla="*/ 1786597 w 2618653"/>
                  <a:gd name="connsiteY33" fmla="*/ 281352 h 1533377"/>
                  <a:gd name="connsiteX34" fmla="*/ 1828800 w 2618653"/>
                  <a:gd name="connsiteY34" fmla="*/ 267285 h 1533377"/>
                  <a:gd name="connsiteX35" fmla="*/ 1856936 w 2618653"/>
                  <a:gd name="connsiteY35" fmla="*/ 239149 h 1533377"/>
                  <a:gd name="connsiteX36" fmla="*/ 2025748 w 2618653"/>
                  <a:gd name="connsiteY36" fmla="*/ 211014 h 1533377"/>
                  <a:gd name="connsiteX37" fmla="*/ 2110154 w 2618653"/>
                  <a:gd name="connsiteY37" fmla="*/ 168811 h 1533377"/>
                  <a:gd name="connsiteX38" fmla="*/ 2236763 w 2618653"/>
                  <a:gd name="connsiteY38" fmla="*/ 126608 h 1533377"/>
                  <a:gd name="connsiteX39" fmla="*/ 2278966 w 2618653"/>
                  <a:gd name="connsiteY39" fmla="*/ 112540 h 1533377"/>
                  <a:gd name="connsiteX40" fmla="*/ 2321169 w 2618653"/>
                  <a:gd name="connsiteY40" fmla="*/ 98472 h 1533377"/>
                  <a:gd name="connsiteX41" fmla="*/ 2504049 w 2618653"/>
                  <a:gd name="connsiteY41" fmla="*/ 84405 h 1533377"/>
                  <a:gd name="connsiteX42" fmla="*/ 2574388 w 2618653"/>
                  <a:gd name="connsiteY42" fmla="*/ 70337 h 1533377"/>
                  <a:gd name="connsiteX0" fmla="*/ 2478258 w 2522523"/>
                  <a:gd name="connsiteY0" fmla="*/ 2966 h 1466006"/>
                  <a:gd name="connsiteX1" fmla="*/ 2478258 w 2522523"/>
                  <a:gd name="connsiteY1" fmla="*/ 2966 h 1466006"/>
                  <a:gd name="connsiteX2" fmla="*/ 2464190 w 2522523"/>
                  <a:gd name="connsiteY2" fmla="*/ 171778 h 1466006"/>
                  <a:gd name="connsiteX3" fmla="*/ 2492326 w 2522523"/>
                  <a:gd name="connsiteY3" fmla="*/ 917366 h 1466006"/>
                  <a:gd name="connsiteX4" fmla="*/ 2478258 w 2522523"/>
                  <a:gd name="connsiteY4" fmla="*/ 1156517 h 1466006"/>
                  <a:gd name="connsiteX5" fmla="*/ 2492326 w 2522523"/>
                  <a:gd name="connsiteY5" fmla="*/ 1269058 h 1466006"/>
                  <a:gd name="connsiteX6" fmla="*/ 2506393 w 2522523"/>
                  <a:gd name="connsiteY6" fmla="*/ 1395667 h 1466006"/>
                  <a:gd name="connsiteX7" fmla="*/ 1985889 w 2522523"/>
                  <a:gd name="connsiteY7" fmla="*/ 1395667 h 1466006"/>
                  <a:gd name="connsiteX8" fmla="*/ 1620129 w 2522523"/>
                  <a:gd name="connsiteY8" fmla="*/ 1409735 h 1466006"/>
                  <a:gd name="connsiteX9" fmla="*/ 1338775 w 2522523"/>
                  <a:gd name="connsiteY9" fmla="*/ 1423803 h 1466006"/>
                  <a:gd name="connsiteX10" fmla="*/ 1015218 w 2522523"/>
                  <a:gd name="connsiteY10" fmla="*/ 1437870 h 1466006"/>
                  <a:gd name="connsiteX11" fmla="*/ 973015 w 2522523"/>
                  <a:gd name="connsiteY11" fmla="*/ 1451938 h 1466006"/>
                  <a:gd name="connsiteX12" fmla="*/ 888609 w 2522523"/>
                  <a:gd name="connsiteY12" fmla="*/ 1466006 h 1466006"/>
                  <a:gd name="connsiteX13" fmla="*/ 100818 w 2522523"/>
                  <a:gd name="connsiteY13" fmla="*/ 1451938 h 1466006"/>
                  <a:gd name="connsiteX14" fmla="*/ 283698 w 2522523"/>
                  <a:gd name="connsiteY14" fmla="*/ 185846 h 1466006"/>
                  <a:gd name="connsiteX15" fmla="*/ 368104 w 2522523"/>
                  <a:gd name="connsiteY15" fmla="*/ 213981 h 1466006"/>
                  <a:gd name="connsiteX16" fmla="*/ 410307 w 2522523"/>
                  <a:gd name="connsiteY16" fmla="*/ 228049 h 1466006"/>
                  <a:gd name="connsiteX17" fmla="*/ 466578 w 2522523"/>
                  <a:gd name="connsiteY17" fmla="*/ 242117 h 1466006"/>
                  <a:gd name="connsiteX18" fmla="*/ 550984 w 2522523"/>
                  <a:gd name="connsiteY18" fmla="*/ 270252 h 1466006"/>
                  <a:gd name="connsiteX19" fmla="*/ 593187 w 2522523"/>
                  <a:gd name="connsiteY19" fmla="*/ 284320 h 1466006"/>
                  <a:gd name="connsiteX20" fmla="*/ 705729 w 2522523"/>
                  <a:gd name="connsiteY20" fmla="*/ 340590 h 1466006"/>
                  <a:gd name="connsiteX21" fmla="*/ 747932 w 2522523"/>
                  <a:gd name="connsiteY21" fmla="*/ 354658 h 1466006"/>
                  <a:gd name="connsiteX22" fmla="*/ 776067 w 2522523"/>
                  <a:gd name="connsiteY22" fmla="*/ 382794 h 1466006"/>
                  <a:gd name="connsiteX23" fmla="*/ 860473 w 2522523"/>
                  <a:gd name="connsiteY23" fmla="*/ 410929 h 1466006"/>
                  <a:gd name="connsiteX24" fmla="*/ 958947 w 2522523"/>
                  <a:gd name="connsiteY24" fmla="*/ 439064 h 1466006"/>
                  <a:gd name="connsiteX25" fmla="*/ 1226233 w 2522523"/>
                  <a:gd name="connsiteY25" fmla="*/ 424997 h 1466006"/>
                  <a:gd name="connsiteX26" fmla="*/ 1310639 w 2522523"/>
                  <a:gd name="connsiteY26" fmla="*/ 396861 h 1466006"/>
                  <a:gd name="connsiteX27" fmla="*/ 1352843 w 2522523"/>
                  <a:gd name="connsiteY27" fmla="*/ 382794 h 1466006"/>
                  <a:gd name="connsiteX28" fmla="*/ 1479452 w 2522523"/>
                  <a:gd name="connsiteY28" fmla="*/ 340590 h 1466006"/>
                  <a:gd name="connsiteX29" fmla="*/ 1521655 w 2522523"/>
                  <a:gd name="connsiteY29" fmla="*/ 326523 h 1466006"/>
                  <a:gd name="connsiteX30" fmla="*/ 1535723 w 2522523"/>
                  <a:gd name="connsiteY30" fmla="*/ 284320 h 1466006"/>
                  <a:gd name="connsiteX31" fmla="*/ 1648264 w 2522523"/>
                  <a:gd name="connsiteY31" fmla="*/ 228049 h 1466006"/>
                  <a:gd name="connsiteX32" fmla="*/ 1690467 w 2522523"/>
                  <a:gd name="connsiteY32" fmla="*/ 213981 h 1466006"/>
                  <a:gd name="connsiteX33" fmla="*/ 1732670 w 2522523"/>
                  <a:gd name="connsiteY33" fmla="*/ 199914 h 1466006"/>
                  <a:gd name="connsiteX34" fmla="*/ 1760806 w 2522523"/>
                  <a:gd name="connsiteY34" fmla="*/ 171778 h 1466006"/>
                  <a:gd name="connsiteX35" fmla="*/ 1929618 w 2522523"/>
                  <a:gd name="connsiteY35" fmla="*/ 143643 h 1466006"/>
                  <a:gd name="connsiteX36" fmla="*/ 2014024 w 2522523"/>
                  <a:gd name="connsiteY36" fmla="*/ 101440 h 1466006"/>
                  <a:gd name="connsiteX37" fmla="*/ 2140633 w 2522523"/>
                  <a:gd name="connsiteY37" fmla="*/ 59237 h 1466006"/>
                  <a:gd name="connsiteX38" fmla="*/ 2182836 w 2522523"/>
                  <a:gd name="connsiteY38" fmla="*/ 45169 h 1466006"/>
                  <a:gd name="connsiteX39" fmla="*/ 2225039 w 2522523"/>
                  <a:gd name="connsiteY39" fmla="*/ 31101 h 1466006"/>
                  <a:gd name="connsiteX40" fmla="*/ 2407919 w 2522523"/>
                  <a:gd name="connsiteY40" fmla="*/ 17034 h 1466006"/>
                  <a:gd name="connsiteX41" fmla="*/ 2478258 w 2522523"/>
                  <a:gd name="connsiteY41" fmla="*/ 2966 h 1466006"/>
                  <a:gd name="connsiteX0" fmla="*/ 2341359 w 2385624"/>
                  <a:gd name="connsiteY0" fmla="*/ 2966 h 1466006"/>
                  <a:gd name="connsiteX1" fmla="*/ 2341359 w 2385624"/>
                  <a:gd name="connsiteY1" fmla="*/ 2966 h 1466006"/>
                  <a:gd name="connsiteX2" fmla="*/ 2327291 w 2385624"/>
                  <a:gd name="connsiteY2" fmla="*/ 171778 h 1466006"/>
                  <a:gd name="connsiteX3" fmla="*/ 2355427 w 2385624"/>
                  <a:gd name="connsiteY3" fmla="*/ 917366 h 1466006"/>
                  <a:gd name="connsiteX4" fmla="*/ 2341359 w 2385624"/>
                  <a:gd name="connsiteY4" fmla="*/ 1156517 h 1466006"/>
                  <a:gd name="connsiteX5" fmla="*/ 2355427 w 2385624"/>
                  <a:gd name="connsiteY5" fmla="*/ 1269058 h 1466006"/>
                  <a:gd name="connsiteX6" fmla="*/ 2369494 w 2385624"/>
                  <a:gd name="connsiteY6" fmla="*/ 1395667 h 1466006"/>
                  <a:gd name="connsiteX7" fmla="*/ 1848990 w 2385624"/>
                  <a:gd name="connsiteY7" fmla="*/ 1395667 h 1466006"/>
                  <a:gd name="connsiteX8" fmla="*/ 1483230 w 2385624"/>
                  <a:gd name="connsiteY8" fmla="*/ 1409735 h 1466006"/>
                  <a:gd name="connsiteX9" fmla="*/ 1201876 w 2385624"/>
                  <a:gd name="connsiteY9" fmla="*/ 1423803 h 1466006"/>
                  <a:gd name="connsiteX10" fmla="*/ 878319 w 2385624"/>
                  <a:gd name="connsiteY10" fmla="*/ 1437870 h 1466006"/>
                  <a:gd name="connsiteX11" fmla="*/ 836116 w 2385624"/>
                  <a:gd name="connsiteY11" fmla="*/ 1451938 h 1466006"/>
                  <a:gd name="connsiteX12" fmla="*/ 751710 w 2385624"/>
                  <a:gd name="connsiteY12" fmla="*/ 1466006 h 1466006"/>
                  <a:gd name="connsiteX13" fmla="*/ 100818 w 2385624"/>
                  <a:gd name="connsiteY13" fmla="*/ 1447553 h 1466006"/>
                  <a:gd name="connsiteX14" fmla="*/ 146799 w 2385624"/>
                  <a:gd name="connsiteY14" fmla="*/ 185846 h 1466006"/>
                  <a:gd name="connsiteX15" fmla="*/ 231205 w 2385624"/>
                  <a:gd name="connsiteY15" fmla="*/ 213981 h 1466006"/>
                  <a:gd name="connsiteX16" fmla="*/ 273408 w 2385624"/>
                  <a:gd name="connsiteY16" fmla="*/ 228049 h 1466006"/>
                  <a:gd name="connsiteX17" fmla="*/ 329679 w 2385624"/>
                  <a:gd name="connsiteY17" fmla="*/ 242117 h 1466006"/>
                  <a:gd name="connsiteX18" fmla="*/ 414085 w 2385624"/>
                  <a:gd name="connsiteY18" fmla="*/ 270252 h 1466006"/>
                  <a:gd name="connsiteX19" fmla="*/ 456288 w 2385624"/>
                  <a:gd name="connsiteY19" fmla="*/ 284320 h 1466006"/>
                  <a:gd name="connsiteX20" fmla="*/ 568830 w 2385624"/>
                  <a:gd name="connsiteY20" fmla="*/ 340590 h 1466006"/>
                  <a:gd name="connsiteX21" fmla="*/ 611033 w 2385624"/>
                  <a:gd name="connsiteY21" fmla="*/ 354658 h 1466006"/>
                  <a:gd name="connsiteX22" fmla="*/ 639168 w 2385624"/>
                  <a:gd name="connsiteY22" fmla="*/ 382794 h 1466006"/>
                  <a:gd name="connsiteX23" fmla="*/ 723574 w 2385624"/>
                  <a:gd name="connsiteY23" fmla="*/ 410929 h 1466006"/>
                  <a:gd name="connsiteX24" fmla="*/ 822048 w 2385624"/>
                  <a:gd name="connsiteY24" fmla="*/ 439064 h 1466006"/>
                  <a:gd name="connsiteX25" fmla="*/ 1089334 w 2385624"/>
                  <a:gd name="connsiteY25" fmla="*/ 424997 h 1466006"/>
                  <a:gd name="connsiteX26" fmla="*/ 1173740 w 2385624"/>
                  <a:gd name="connsiteY26" fmla="*/ 396861 h 1466006"/>
                  <a:gd name="connsiteX27" fmla="*/ 1215944 w 2385624"/>
                  <a:gd name="connsiteY27" fmla="*/ 382794 h 1466006"/>
                  <a:gd name="connsiteX28" fmla="*/ 1342553 w 2385624"/>
                  <a:gd name="connsiteY28" fmla="*/ 340590 h 1466006"/>
                  <a:gd name="connsiteX29" fmla="*/ 1384756 w 2385624"/>
                  <a:gd name="connsiteY29" fmla="*/ 326523 h 1466006"/>
                  <a:gd name="connsiteX30" fmla="*/ 1398824 w 2385624"/>
                  <a:gd name="connsiteY30" fmla="*/ 284320 h 1466006"/>
                  <a:gd name="connsiteX31" fmla="*/ 1511365 w 2385624"/>
                  <a:gd name="connsiteY31" fmla="*/ 228049 h 1466006"/>
                  <a:gd name="connsiteX32" fmla="*/ 1553568 w 2385624"/>
                  <a:gd name="connsiteY32" fmla="*/ 213981 h 1466006"/>
                  <a:gd name="connsiteX33" fmla="*/ 1595771 w 2385624"/>
                  <a:gd name="connsiteY33" fmla="*/ 199914 h 1466006"/>
                  <a:gd name="connsiteX34" fmla="*/ 1623907 w 2385624"/>
                  <a:gd name="connsiteY34" fmla="*/ 171778 h 1466006"/>
                  <a:gd name="connsiteX35" fmla="*/ 1792719 w 2385624"/>
                  <a:gd name="connsiteY35" fmla="*/ 143643 h 1466006"/>
                  <a:gd name="connsiteX36" fmla="*/ 1877125 w 2385624"/>
                  <a:gd name="connsiteY36" fmla="*/ 101440 h 1466006"/>
                  <a:gd name="connsiteX37" fmla="*/ 2003734 w 2385624"/>
                  <a:gd name="connsiteY37" fmla="*/ 59237 h 1466006"/>
                  <a:gd name="connsiteX38" fmla="*/ 2045937 w 2385624"/>
                  <a:gd name="connsiteY38" fmla="*/ 45169 h 1466006"/>
                  <a:gd name="connsiteX39" fmla="*/ 2088140 w 2385624"/>
                  <a:gd name="connsiteY39" fmla="*/ 31101 h 1466006"/>
                  <a:gd name="connsiteX40" fmla="*/ 2271020 w 2385624"/>
                  <a:gd name="connsiteY40" fmla="*/ 17034 h 1466006"/>
                  <a:gd name="connsiteX41" fmla="*/ 2341359 w 2385624"/>
                  <a:gd name="connsiteY41" fmla="*/ 2966 h 1466006"/>
                  <a:gd name="connsiteX0" fmla="*/ 2194560 w 2238825"/>
                  <a:gd name="connsiteY0" fmla="*/ 2966 h 1466006"/>
                  <a:gd name="connsiteX1" fmla="*/ 2194560 w 2238825"/>
                  <a:gd name="connsiteY1" fmla="*/ 2966 h 1466006"/>
                  <a:gd name="connsiteX2" fmla="*/ 2180492 w 2238825"/>
                  <a:gd name="connsiteY2" fmla="*/ 171778 h 1466006"/>
                  <a:gd name="connsiteX3" fmla="*/ 2208628 w 2238825"/>
                  <a:gd name="connsiteY3" fmla="*/ 917366 h 1466006"/>
                  <a:gd name="connsiteX4" fmla="*/ 2194560 w 2238825"/>
                  <a:gd name="connsiteY4" fmla="*/ 1156517 h 1466006"/>
                  <a:gd name="connsiteX5" fmla="*/ 2208628 w 2238825"/>
                  <a:gd name="connsiteY5" fmla="*/ 1269058 h 1466006"/>
                  <a:gd name="connsiteX6" fmla="*/ 2222695 w 2238825"/>
                  <a:gd name="connsiteY6" fmla="*/ 1395667 h 1466006"/>
                  <a:gd name="connsiteX7" fmla="*/ 1702191 w 2238825"/>
                  <a:gd name="connsiteY7" fmla="*/ 1395667 h 1466006"/>
                  <a:gd name="connsiteX8" fmla="*/ 1336431 w 2238825"/>
                  <a:gd name="connsiteY8" fmla="*/ 1409735 h 1466006"/>
                  <a:gd name="connsiteX9" fmla="*/ 1055077 w 2238825"/>
                  <a:gd name="connsiteY9" fmla="*/ 1423803 h 1466006"/>
                  <a:gd name="connsiteX10" fmla="*/ 731520 w 2238825"/>
                  <a:gd name="connsiteY10" fmla="*/ 1437870 h 1466006"/>
                  <a:gd name="connsiteX11" fmla="*/ 689317 w 2238825"/>
                  <a:gd name="connsiteY11" fmla="*/ 1451938 h 1466006"/>
                  <a:gd name="connsiteX12" fmla="*/ 604911 w 2238825"/>
                  <a:gd name="connsiteY12" fmla="*/ 1466006 h 1466006"/>
                  <a:gd name="connsiteX13" fmla="*/ 0 w 2238825"/>
                  <a:gd name="connsiteY13" fmla="*/ 185846 h 1466006"/>
                  <a:gd name="connsiteX14" fmla="*/ 84406 w 2238825"/>
                  <a:gd name="connsiteY14" fmla="*/ 213981 h 1466006"/>
                  <a:gd name="connsiteX15" fmla="*/ 126609 w 2238825"/>
                  <a:gd name="connsiteY15" fmla="*/ 228049 h 1466006"/>
                  <a:gd name="connsiteX16" fmla="*/ 182880 w 2238825"/>
                  <a:gd name="connsiteY16" fmla="*/ 242117 h 1466006"/>
                  <a:gd name="connsiteX17" fmla="*/ 267286 w 2238825"/>
                  <a:gd name="connsiteY17" fmla="*/ 270252 h 1466006"/>
                  <a:gd name="connsiteX18" fmla="*/ 309489 w 2238825"/>
                  <a:gd name="connsiteY18" fmla="*/ 284320 h 1466006"/>
                  <a:gd name="connsiteX19" fmla="*/ 422031 w 2238825"/>
                  <a:gd name="connsiteY19" fmla="*/ 340590 h 1466006"/>
                  <a:gd name="connsiteX20" fmla="*/ 464234 w 2238825"/>
                  <a:gd name="connsiteY20" fmla="*/ 354658 h 1466006"/>
                  <a:gd name="connsiteX21" fmla="*/ 492369 w 2238825"/>
                  <a:gd name="connsiteY21" fmla="*/ 382794 h 1466006"/>
                  <a:gd name="connsiteX22" fmla="*/ 576775 w 2238825"/>
                  <a:gd name="connsiteY22" fmla="*/ 410929 h 1466006"/>
                  <a:gd name="connsiteX23" fmla="*/ 675249 w 2238825"/>
                  <a:gd name="connsiteY23" fmla="*/ 439064 h 1466006"/>
                  <a:gd name="connsiteX24" fmla="*/ 942535 w 2238825"/>
                  <a:gd name="connsiteY24" fmla="*/ 424997 h 1466006"/>
                  <a:gd name="connsiteX25" fmla="*/ 1026941 w 2238825"/>
                  <a:gd name="connsiteY25" fmla="*/ 396861 h 1466006"/>
                  <a:gd name="connsiteX26" fmla="*/ 1069145 w 2238825"/>
                  <a:gd name="connsiteY26" fmla="*/ 382794 h 1466006"/>
                  <a:gd name="connsiteX27" fmla="*/ 1195754 w 2238825"/>
                  <a:gd name="connsiteY27" fmla="*/ 340590 h 1466006"/>
                  <a:gd name="connsiteX28" fmla="*/ 1237957 w 2238825"/>
                  <a:gd name="connsiteY28" fmla="*/ 326523 h 1466006"/>
                  <a:gd name="connsiteX29" fmla="*/ 1252025 w 2238825"/>
                  <a:gd name="connsiteY29" fmla="*/ 284320 h 1466006"/>
                  <a:gd name="connsiteX30" fmla="*/ 1364566 w 2238825"/>
                  <a:gd name="connsiteY30" fmla="*/ 228049 h 1466006"/>
                  <a:gd name="connsiteX31" fmla="*/ 1406769 w 2238825"/>
                  <a:gd name="connsiteY31" fmla="*/ 213981 h 1466006"/>
                  <a:gd name="connsiteX32" fmla="*/ 1448972 w 2238825"/>
                  <a:gd name="connsiteY32" fmla="*/ 199914 h 1466006"/>
                  <a:gd name="connsiteX33" fmla="*/ 1477108 w 2238825"/>
                  <a:gd name="connsiteY33" fmla="*/ 171778 h 1466006"/>
                  <a:gd name="connsiteX34" fmla="*/ 1645920 w 2238825"/>
                  <a:gd name="connsiteY34" fmla="*/ 143643 h 1466006"/>
                  <a:gd name="connsiteX35" fmla="*/ 1730326 w 2238825"/>
                  <a:gd name="connsiteY35" fmla="*/ 101440 h 1466006"/>
                  <a:gd name="connsiteX36" fmla="*/ 1856935 w 2238825"/>
                  <a:gd name="connsiteY36" fmla="*/ 59237 h 1466006"/>
                  <a:gd name="connsiteX37" fmla="*/ 1899138 w 2238825"/>
                  <a:gd name="connsiteY37" fmla="*/ 45169 h 1466006"/>
                  <a:gd name="connsiteX38" fmla="*/ 1941341 w 2238825"/>
                  <a:gd name="connsiteY38" fmla="*/ 31101 h 1466006"/>
                  <a:gd name="connsiteX39" fmla="*/ 2124221 w 2238825"/>
                  <a:gd name="connsiteY39" fmla="*/ 17034 h 1466006"/>
                  <a:gd name="connsiteX40" fmla="*/ 2194560 w 2238825"/>
                  <a:gd name="connsiteY40" fmla="*/ 2966 h 1466006"/>
                  <a:gd name="connsiteX0" fmla="*/ 2194560 w 2238825"/>
                  <a:gd name="connsiteY0" fmla="*/ 2966 h 1461524"/>
                  <a:gd name="connsiteX1" fmla="*/ 2194560 w 2238825"/>
                  <a:gd name="connsiteY1" fmla="*/ 2966 h 1461524"/>
                  <a:gd name="connsiteX2" fmla="*/ 2180492 w 2238825"/>
                  <a:gd name="connsiteY2" fmla="*/ 171778 h 1461524"/>
                  <a:gd name="connsiteX3" fmla="*/ 2208628 w 2238825"/>
                  <a:gd name="connsiteY3" fmla="*/ 917366 h 1461524"/>
                  <a:gd name="connsiteX4" fmla="*/ 2194560 w 2238825"/>
                  <a:gd name="connsiteY4" fmla="*/ 1156517 h 1461524"/>
                  <a:gd name="connsiteX5" fmla="*/ 2208628 w 2238825"/>
                  <a:gd name="connsiteY5" fmla="*/ 1269058 h 1461524"/>
                  <a:gd name="connsiteX6" fmla="*/ 2222695 w 2238825"/>
                  <a:gd name="connsiteY6" fmla="*/ 1395667 h 1461524"/>
                  <a:gd name="connsiteX7" fmla="*/ 1702191 w 2238825"/>
                  <a:gd name="connsiteY7" fmla="*/ 1395667 h 1461524"/>
                  <a:gd name="connsiteX8" fmla="*/ 1336431 w 2238825"/>
                  <a:gd name="connsiteY8" fmla="*/ 1409735 h 1461524"/>
                  <a:gd name="connsiteX9" fmla="*/ 1055077 w 2238825"/>
                  <a:gd name="connsiteY9" fmla="*/ 1423803 h 1461524"/>
                  <a:gd name="connsiteX10" fmla="*/ 731520 w 2238825"/>
                  <a:gd name="connsiteY10" fmla="*/ 1437870 h 1461524"/>
                  <a:gd name="connsiteX11" fmla="*/ 689317 w 2238825"/>
                  <a:gd name="connsiteY11" fmla="*/ 1451938 h 1461524"/>
                  <a:gd name="connsiteX12" fmla="*/ 27723 w 2238825"/>
                  <a:gd name="connsiteY12" fmla="*/ 1447553 h 1461524"/>
                  <a:gd name="connsiteX13" fmla="*/ 0 w 2238825"/>
                  <a:gd name="connsiteY13" fmla="*/ 185846 h 1461524"/>
                  <a:gd name="connsiteX14" fmla="*/ 84406 w 2238825"/>
                  <a:gd name="connsiteY14" fmla="*/ 213981 h 1461524"/>
                  <a:gd name="connsiteX15" fmla="*/ 126609 w 2238825"/>
                  <a:gd name="connsiteY15" fmla="*/ 228049 h 1461524"/>
                  <a:gd name="connsiteX16" fmla="*/ 182880 w 2238825"/>
                  <a:gd name="connsiteY16" fmla="*/ 242117 h 1461524"/>
                  <a:gd name="connsiteX17" fmla="*/ 267286 w 2238825"/>
                  <a:gd name="connsiteY17" fmla="*/ 270252 h 1461524"/>
                  <a:gd name="connsiteX18" fmla="*/ 309489 w 2238825"/>
                  <a:gd name="connsiteY18" fmla="*/ 284320 h 1461524"/>
                  <a:gd name="connsiteX19" fmla="*/ 422031 w 2238825"/>
                  <a:gd name="connsiteY19" fmla="*/ 340590 h 1461524"/>
                  <a:gd name="connsiteX20" fmla="*/ 464234 w 2238825"/>
                  <a:gd name="connsiteY20" fmla="*/ 354658 h 1461524"/>
                  <a:gd name="connsiteX21" fmla="*/ 492369 w 2238825"/>
                  <a:gd name="connsiteY21" fmla="*/ 382794 h 1461524"/>
                  <a:gd name="connsiteX22" fmla="*/ 576775 w 2238825"/>
                  <a:gd name="connsiteY22" fmla="*/ 410929 h 1461524"/>
                  <a:gd name="connsiteX23" fmla="*/ 675249 w 2238825"/>
                  <a:gd name="connsiteY23" fmla="*/ 439064 h 1461524"/>
                  <a:gd name="connsiteX24" fmla="*/ 942535 w 2238825"/>
                  <a:gd name="connsiteY24" fmla="*/ 424997 h 1461524"/>
                  <a:gd name="connsiteX25" fmla="*/ 1026941 w 2238825"/>
                  <a:gd name="connsiteY25" fmla="*/ 396861 h 1461524"/>
                  <a:gd name="connsiteX26" fmla="*/ 1069145 w 2238825"/>
                  <a:gd name="connsiteY26" fmla="*/ 382794 h 1461524"/>
                  <a:gd name="connsiteX27" fmla="*/ 1195754 w 2238825"/>
                  <a:gd name="connsiteY27" fmla="*/ 340590 h 1461524"/>
                  <a:gd name="connsiteX28" fmla="*/ 1237957 w 2238825"/>
                  <a:gd name="connsiteY28" fmla="*/ 326523 h 1461524"/>
                  <a:gd name="connsiteX29" fmla="*/ 1252025 w 2238825"/>
                  <a:gd name="connsiteY29" fmla="*/ 284320 h 1461524"/>
                  <a:gd name="connsiteX30" fmla="*/ 1364566 w 2238825"/>
                  <a:gd name="connsiteY30" fmla="*/ 228049 h 1461524"/>
                  <a:gd name="connsiteX31" fmla="*/ 1406769 w 2238825"/>
                  <a:gd name="connsiteY31" fmla="*/ 213981 h 1461524"/>
                  <a:gd name="connsiteX32" fmla="*/ 1448972 w 2238825"/>
                  <a:gd name="connsiteY32" fmla="*/ 199914 h 1461524"/>
                  <a:gd name="connsiteX33" fmla="*/ 1477108 w 2238825"/>
                  <a:gd name="connsiteY33" fmla="*/ 171778 h 1461524"/>
                  <a:gd name="connsiteX34" fmla="*/ 1645920 w 2238825"/>
                  <a:gd name="connsiteY34" fmla="*/ 143643 h 1461524"/>
                  <a:gd name="connsiteX35" fmla="*/ 1730326 w 2238825"/>
                  <a:gd name="connsiteY35" fmla="*/ 101440 h 1461524"/>
                  <a:gd name="connsiteX36" fmla="*/ 1856935 w 2238825"/>
                  <a:gd name="connsiteY36" fmla="*/ 59237 h 1461524"/>
                  <a:gd name="connsiteX37" fmla="*/ 1899138 w 2238825"/>
                  <a:gd name="connsiteY37" fmla="*/ 45169 h 1461524"/>
                  <a:gd name="connsiteX38" fmla="*/ 1941341 w 2238825"/>
                  <a:gd name="connsiteY38" fmla="*/ 31101 h 1461524"/>
                  <a:gd name="connsiteX39" fmla="*/ 2124221 w 2238825"/>
                  <a:gd name="connsiteY39" fmla="*/ 17034 h 1461524"/>
                  <a:gd name="connsiteX40" fmla="*/ 2194560 w 2238825"/>
                  <a:gd name="connsiteY40" fmla="*/ 2966 h 1461524"/>
                  <a:gd name="connsiteX0" fmla="*/ 2194560 w 2238825"/>
                  <a:gd name="connsiteY0" fmla="*/ 2966 h 1461524"/>
                  <a:gd name="connsiteX1" fmla="*/ 2194560 w 2238825"/>
                  <a:gd name="connsiteY1" fmla="*/ 2966 h 1461524"/>
                  <a:gd name="connsiteX2" fmla="*/ 2180492 w 2238825"/>
                  <a:gd name="connsiteY2" fmla="*/ 171778 h 1461524"/>
                  <a:gd name="connsiteX3" fmla="*/ 2208628 w 2238825"/>
                  <a:gd name="connsiteY3" fmla="*/ 917366 h 1461524"/>
                  <a:gd name="connsiteX4" fmla="*/ 2194560 w 2238825"/>
                  <a:gd name="connsiteY4" fmla="*/ 1156517 h 1461524"/>
                  <a:gd name="connsiteX5" fmla="*/ 2208628 w 2238825"/>
                  <a:gd name="connsiteY5" fmla="*/ 1269058 h 1461524"/>
                  <a:gd name="connsiteX6" fmla="*/ 2222695 w 2238825"/>
                  <a:gd name="connsiteY6" fmla="*/ 1395667 h 1461524"/>
                  <a:gd name="connsiteX7" fmla="*/ 1702191 w 2238825"/>
                  <a:gd name="connsiteY7" fmla="*/ 1395667 h 1461524"/>
                  <a:gd name="connsiteX8" fmla="*/ 1336431 w 2238825"/>
                  <a:gd name="connsiteY8" fmla="*/ 1409735 h 1461524"/>
                  <a:gd name="connsiteX9" fmla="*/ 1055077 w 2238825"/>
                  <a:gd name="connsiteY9" fmla="*/ 1423803 h 1461524"/>
                  <a:gd name="connsiteX10" fmla="*/ 731520 w 2238825"/>
                  <a:gd name="connsiteY10" fmla="*/ 1437870 h 1461524"/>
                  <a:gd name="connsiteX11" fmla="*/ 689317 w 2238825"/>
                  <a:gd name="connsiteY11" fmla="*/ 1451938 h 1461524"/>
                  <a:gd name="connsiteX12" fmla="*/ 27723 w 2238825"/>
                  <a:gd name="connsiteY12" fmla="*/ 1447553 h 1461524"/>
                  <a:gd name="connsiteX13" fmla="*/ 0 w 2238825"/>
                  <a:gd name="connsiteY13" fmla="*/ 185846 h 1461524"/>
                  <a:gd name="connsiteX14" fmla="*/ 84406 w 2238825"/>
                  <a:gd name="connsiteY14" fmla="*/ 213981 h 1461524"/>
                  <a:gd name="connsiteX15" fmla="*/ 126609 w 2238825"/>
                  <a:gd name="connsiteY15" fmla="*/ 228049 h 1461524"/>
                  <a:gd name="connsiteX16" fmla="*/ 182880 w 2238825"/>
                  <a:gd name="connsiteY16" fmla="*/ 242117 h 1461524"/>
                  <a:gd name="connsiteX17" fmla="*/ 267286 w 2238825"/>
                  <a:gd name="connsiteY17" fmla="*/ 270252 h 1461524"/>
                  <a:gd name="connsiteX18" fmla="*/ 309489 w 2238825"/>
                  <a:gd name="connsiteY18" fmla="*/ 284320 h 1461524"/>
                  <a:gd name="connsiteX19" fmla="*/ 422031 w 2238825"/>
                  <a:gd name="connsiteY19" fmla="*/ 340590 h 1461524"/>
                  <a:gd name="connsiteX20" fmla="*/ 464234 w 2238825"/>
                  <a:gd name="connsiteY20" fmla="*/ 354658 h 1461524"/>
                  <a:gd name="connsiteX21" fmla="*/ 492369 w 2238825"/>
                  <a:gd name="connsiteY21" fmla="*/ 382794 h 1461524"/>
                  <a:gd name="connsiteX22" fmla="*/ 576775 w 2238825"/>
                  <a:gd name="connsiteY22" fmla="*/ 410929 h 1461524"/>
                  <a:gd name="connsiteX23" fmla="*/ 675249 w 2238825"/>
                  <a:gd name="connsiteY23" fmla="*/ 439064 h 1461524"/>
                  <a:gd name="connsiteX24" fmla="*/ 942535 w 2238825"/>
                  <a:gd name="connsiteY24" fmla="*/ 424997 h 1461524"/>
                  <a:gd name="connsiteX25" fmla="*/ 1026941 w 2238825"/>
                  <a:gd name="connsiteY25" fmla="*/ 396861 h 1461524"/>
                  <a:gd name="connsiteX26" fmla="*/ 1069145 w 2238825"/>
                  <a:gd name="connsiteY26" fmla="*/ 382794 h 1461524"/>
                  <a:gd name="connsiteX27" fmla="*/ 1195754 w 2238825"/>
                  <a:gd name="connsiteY27" fmla="*/ 340590 h 1461524"/>
                  <a:gd name="connsiteX28" fmla="*/ 1237957 w 2238825"/>
                  <a:gd name="connsiteY28" fmla="*/ 326523 h 1461524"/>
                  <a:gd name="connsiteX29" fmla="*/ 1252025 w 2238825"/>
                  <a:gd name="connsiteY29" fmla="*/ 284320 h 1461524"/>
                  <a:gd name="connsiteX30" fmla="*/ 1364566 w 2238825"/>
                  <a:gd name="connsiteY30" fmla="*/ 228049 h 1461524"/>
                  <a:gd name="connsiteX31" fmla="*/ 1406769 w 2238825"/>
                  <a:gd name="connsiteY31" fmla="*/ 213981 h 1461524"/>
                  <a:gd name="connsiteX32" fmla="*/ 1448972 w 2238825"/>
                  <a:gd name="connsiteY32" fmla="*/ 199914 h 1461524"/>
                  <a:gd name="connsiteX33" fmla="*/ 1477108 w 2238825"/>
                  <a:gd name="connsiteY33" fmla="*/ 171778 h 1461524"/>
                  <a:gd name="connsiteX34" fmla="*/ 1645920 w 2238825"/>
                  <a:gd name="connsiteY34" fmla="*/ 143643 h 1461524"/>
                  <a:gd name="connsiteX35" fmla="*/ 1730326 w 2238825"/>
                  <a:gd name="connsiteY35" fmla="*/ 101440 h 1461524"/>
                  <a:gd name="connsiteX36" fmla="*/ 1856935 w 2238825"/>
                  <a:gd name="connsiteY36" fmla="*/ 59237 h 1461524"/>
                  <a:gd name="connsiteX37" fmla="*/ 1899138 w 2238825"/>
                  <a:gd name="connsiteY37" fmla="*/ 45169 h 1461524"/>
                  <a:gd name="connsiteX38" fmla="*/ 1941341 w 2238825"/>
                  <a:gd name="connsiteY38" fmla="*/ 31101 h 1461524"/>
                  <a:gd name="connsiteX39" fmla="*/ 2124221 w 2238825"/>
                  <a:gd name="connsiteY39" fmla="*/ 17034 h 1461524"/>
                  <a:gd name="connsiteX40" fmla="*/ 2194560 w 2238825"/>
                  <a:gd name="connsiteY40" fmla="*/ 2966 h 146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38825" h="1461524">
                    <a:moveTo>
                      <a:pt x="2194560" y="2966"/>
                    </a:moveTo>
                    <a:lnTo>
                      <a:pt x="2194560" y="2966"/>
                    </a:lnTo>
                    <a:cubicBezTo>
                      <a:pt x="2189871" y="59237"/>
                      <a:pt x="2180492" y="115312"/>
                      <a:pt x="2180492" y="171778"/>
                    </a:cubicBezTo>
                    <a:cubicBezTo>
                      <a:pt x="2198987" y="669109"/>
                      <a:pt x="2178034" y="611428"/>
                      <a:pt x="2208628" y="917366"/>
                    </a:cubicBezTo>
                    <a:cubicBezTo>
                      <a:pt x="2203939" y="997083"/>
                      <a:pt x="2194560" y="1076662"/>
                      <a:pt x="2194560" y="1156517"/>
                    </a:cubicBezTo>
                    <a:cubicBezTo>
                      <a:pt x="2194560" y="1194323"/>
                      <a:pt x="2204211" y="1231511"/>
                      <a:pt x="2208628" y="1269058"/>
                    </a:cubicBezTo>
                    <a:cubicBezTo>
                      <a:pt x="2213589" y="1311230"/>
                      <a:pt x="2218006" y="1353464"/>
                      <a:pt x="2222695" y="1395667"/>
                    </a:cubicBezTo>
                    <a:cubicBezTo>
                      <a:pt x="2025130" y="1461524"/>
                      <a:pt x="2238825" y="1395667"/>
                      <a:pt x="1702191" y="1395667"/>
                    </a:cubicBezTo>
                    <a:cubicBezTo>
                      <a:pt x="1580181" y="1395667"/>
                      <a:pt x="1458351" y="1405046"/>
                      <a:pt x="1336431" y="1409735"/>
                    </a:cubicBezTo>
                    <a:cubicBezTo>
                      <a:pt x="1189586" y="1458683"/>
                      <a:pt x="1281607" y="1439983"/>
                      <a:pt x="1055077" y="1423803"/>
                    </a:cubicBezTo>
                    <a:cubicBezTo>
                      <a:pt x="947225" y="1428492"/>
                      <a:pt x="839156" y="1429590"/>
                      <a:pt x="731520" y="1437870"/>
                    </a:cubicBezTo>
                    <a:cubicBezTo>
                      <a:pt x="716735" y="1439007"/>
                      <a:pt x="703793" y="1448721"/>
                      <a:pt x="689317" y="1451938"/>
                    </a:cubicBezTo>
                    <a:cubicBezTo>
                      <a:pt x="661473" y="1458126"/>
                      <a:pt x="55858" y="1442864"/>
                      <a:pt x="27723" y="1447553"/>
                    </a:cubicBezTo>
                    <a:lnTo>
                      <a:pt x="0" y="185846"/>
                    </a:lnTo>
                    <a:lnTo>
                      <a:pt x="84406" y="213981"/>
                    </a:lnTo>
                    <a:cubicBezTo>
                      <a:pt x="98474" y="218670"/>
                      <a:pt x="112223" y="224452"/>
                      <a:pt x="126609" y="228049"/>
                    </a:cubicBezTo>
                    <a:cubicBezTo>
                      <a:pt x="145366" y="232738"/>
                      <a:pt x="164361" y="236561"/>
                      <a:pt x="182880" y="242117"/>
                    </a:cubicBezTo>
                    <a:cubicBezTo>
                      <a:pt x="211286" y="250639"/>
                      <a:pt x="239151" y="260874"/>
                      <a:pt x="267286" y="270252"/>
                    </a:cubicBezTo>
                    <a:lnTo>
                      <a:pt x="309489" y="284320"/>
                    </a:lnTo>
                    <a:cubicBezTo>
                      <a:pt x="358596" y="333426"/>
                      <a:pt x="325042" y="308260"/>
                      <a:pt x="422031" y="340590"/>
                    </a:cubicBezTo>
                    <a:lnTo>
                      <a:pt x="464234" y="354658"/>
                    </a:lnTo>
                    <a:cubicBezTo>
                      <a:pt x="473612" y="364037"/>
                      <a:pt x="480506" y="376862"/>
                      <a:pt x="492369" y="382794"/>
                    </a:cubicBezTo>
                    <a:cubicBezTo>
                      <a:pt x="518895" y="396057"/>
                      <a:pt x="548640" y="401551"/>
                      <a:pt x="576775" y="410929"/>
                    </a:cubicBezTo>
                    <a:cubicBezTo>
                      <a:pt x="637326" y="431113"/>
                      <a:pt x="604585" y="421399"/>
                      <a:pt x="675249" y="439064"/>
                    </a:cubicBezTo>
                    <a:cubicBezTo>
                      <a:pt x="764344" y="434375"/>
                      <a:pt x="853952" y="435627"/>
                      <a:pt x="942535" y="424997"/>
                    </a:cubicBezTo>
                    <a:cubicBezTo>
                      <a:pt x="971981" y="421463"/>
                      <a:pt x="998806" y="406239"/>
                      <a:pt x="1026941" y="396861"/>
                    </a:cubicBezTo>
                    <a:lnTo>
                      <a:pt x="1069145" y="382794"/>
                    </a:lnTo>
                    <a:lnTo>
                      <a:pt x="1195754" y="340590"/>
                    </a:lnTo>
                    <a:lnTo>
                      <a:pt x="1237957" y="326523"/>
                    </a:lnTo>
                    <a:cubicBezTo>
                      <a:pt x="1242646" y="312455"/>
                      <a:pt x="1244396" y="297036"/>
                      <a:pt x="1252025" y="284320"/>
                    </a:cubicBezTo>
                    <a:cubicBezTo>
                      <a:pt x="1276579" y="243396"/>
                      <a:pt x="1322476" y="242079"/>
                      <a:pt x="1364566" y="228049"/>
                    </a:cubicBezTo>
                    <a:lnTo>
                      <a:pt x="1406769" y="213981"/>
                    </a:lnTo>
                    <a:lnTo>
                      <a:pt x="1448972" y="199914"/>
                    </a:lnTo>
                    <a:cubicBezTo>
                      <a:pt x="1458351" y="190535"/>
                      <a:pt x="1465735" y="178602"/>
                      <a:pt x="1477108" y="171778"/>
                    </a:cubicBezTo>
                    <a:cubicBezTo>
                      <a:pt x="1514603" y="149281"/>
                      <a:pt x="1633409" y="145033"/>
                      <a:pt x="1645920" y="143643"/>
                    </a:cubicBezTo>
                    <a:cubicBezTo>
                      <a:pt x="1799835" y="92337"/>
                      <a:pt x="1566702" y="174162"/>
                      <a:pt x="1730326" y="101440"/>
                    </a:cubicBezTo>
                    <a:cubicBezTo>
                      <a:pt x="1730351" y="101429"/>
                      <a:pt x="1835820" y="66275"/>
                      <a:pt x="1856935" y="59237"/>
                    </a:cubicBezTo>
                    <a:lnTo>
                      <a:pt x="1899138" y="45169"/>
                    </a:lnTo>
                    <a:cubicBezTo>
                      <a:pt x="1913206" y="40480"/>
                      <a:pt x="1926556" y="32238"/>
                      <a:pt x="1941341" y="31101"/>
                    </a:cubicBezTo>
                    <a:lnTo>
                      <a:pt x="2124221" y="17034"/>
                    </a:lnTo>
                    <a:cubicBezTo>
                      <a:pt x="2175322" y="0"/>
                      <a:pt x="2182837" y="5311"/>
                      <a:pt x="2194560" y="296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6029894" y="3284984"/>
                <a:ext cx="2226117" cy="444073"/>
              </a:xfrm>
              <a:custGeom>
                <a:avLst/>
                <a:gdLst>
                  <a:gd name="connsiteX0" fmla="*/ 15769 w 3962227"/>
                  <a:gd name="connsiteY0" fmla="*/ 23446 h 785079"/>
                  <a:gd name="connsiteX1" fmla="*/ 15769 w 3962227"/>
                  <a:gd name="connsiteY1" fmla="*/ 192258 h 785079"/>
                  <a:gd name="connsiteX2" fmla="*/ 142379 w 3962227"/>
                  <a:gd name="connsiteY2" fmla="*/ 206326 h 785079"/>
                  <a:gd name="connsiteX3" fmla="*/ 747289 w 3962227"/>
                  <a:gd name="connsiteY3" fmla="*/ 234461 h 785079"/>
                  <a:gd name="connsiteX4" fmla="*/ 803560 w 3962227"/>
                  <a:gd name="connsiteY4" fmla="*/ 248529 h 785079"/>
                  <a:gd name="connsiteX5" fmla="*/ 902034 w 3962227"/>
                  <a:gd name="connsiteY5" fmla="*/ 276664 h 785079"/>
                  <a:gd name="connsiteX6" fmla="*/ 986440 w 3962227"/>
                  <a:gd name="connsiteY6" fmla="*/ 290732 h 785079"/>
                  <a:gd name="connsiteX7" fmla="*/ 1042711 w 3962227"/>
                  <a:gd name="connsiteY7" fmla="*/ 304800 h 785079"/>
                  <a:gd name="connsiteX8" fmla="*/ 1309997 w 3962227"/>
                  <a:gd name="connsiteY8" fmla="*/ 318868 h 785079"/>
                  <a:gd name="connsiteX9" fmla="*/ 1422539 w 3962227"/>
                  <a:gd name="connsiteY9" fmla="*/ 347003 h 785079"/>
                  <a:gd name="connsiteX10" fmla="*/ 1478809 w 3962227"/>
                  <a:gd name="connsiteY10" fmla="*/ 361071 h 785079"/>
                  <a:gd name="connsiteX11" fmla="*/ 1605419 w 3962227"/>
                  <a:gd name="connsiteY11" fmla="*/ 403274 h 785079"/>
                  <a:gd name="connsiteX12" fmla="*/ 1647622 w 3962227"/>
                  <a:gd name="connsiteY12" fmla="*/ 417341 h 785079"/>
                  <a:gd name="connsiteX13" fmla="*/ 1717960 w 3962227"/>
                  <a:gd name="connsiteY13" fmla="*/ 431409 h 785079"/>
                  <a:gd name="connsiteX14" fmla="*/ 1802366 w 3962227"/>
                  <a:gd name="connsiteY14" fmla="*/ 459544 h 785079"/>
                  <a:gd name="connsiteX15" fmla="*/ 1830502 w 3962227"/>
                  <a:gd name="connsiteY15" fmla="*/ 487680 h 785079"/>
                  <a:gd name="connsiteX16" fmla="*/ 1914908 w 3962227"/>
                  <a:gd name="connsiteY16" fmla="*/ 529883 h 785079"/>
                  <a:gd name="connsiteX17" fmla="*/ 1999314 w 3962227"/>
                  <a:gd name="connsiteY17" fmla="*/ 614289 h 785079"/>
                  <a:gd name="connsiteX18" fmla="*/ 2083720 w 3962227"/>
                  <a:gd name="connsiteY18" fmla="*/ 656492 h 785079"/>
                  <a:gd name="connsiteX19" fmla="*/ 2111855 w 3962227"/>
                  <a:gd name="connsiteY19" fmla="*/ 684628 h 785079"/>
                  <a:gd name="connsiteX20" fmla="*/ 2238465 w 3962227"/>
                  <a:gd name="connsiteY20" fmla="*/ 740898 h 785079"/>
                  <a:gd name="connsiteX21" fmla="*/ 2576089 w 3962227"/>
                  <a:gd name="connsiteY21" fmla="*/ 726831 h 785079"/>
                  <a:gd name="connsiteX22" fmla="*/ 2646428 w 3962227"/>
                  <a:gd name="connsiteY22" fmla="*/ 684628 h 785079"/>
                  <a:gd name="connsiteX23" fmla="*/ 2688631 w 3962227"/>
                  <a:gd name="connsiteY23" fmla="*/ 670560 h 785079"/>
                  <a:gd name="connsiteX24" fmla="*/ 2744902 w 3962227"/>
                  <a:gd name="connsiteY24" fmla="*/ 614289 h 785079"/>
                  <a:gd name="connsiteX25" fmla="*/ 2843375 w 3962227"/>
                  <a:gd name="connsiteY25" fmla="*/ 515815 h 785079"/>
                  <a:gd name="connsiteX26" fmla="*/ 2955917 w 3962227"/>
                  <a:gd name="connsiteY26" fmla="*/ 431409 h 785079"/>
                  <a:gd name="connsiteX27" fmla="*/ 2998120 w 3962227"/>
                  <a:gd name="connsiteY27" fmla="*/ 403274 h 785079"/>
                  <a:gd name="connsiteX28" fmla="*/ 3040323 w 3962227"/>
                  <a:gd name="connsiteY28" fmla="*/ 375138 h 785079"/>
                  <a:gd name="connsiteX29" fmla="*/ 3209135 w 3962227"/>
                  <a:gd name="connsiteY29" fmla="*/ 318868 h 785079"/>
                  <a:gd name="connsiteX30" fmla="*/ 3335745 w 3962227"/>
                  <a:gd name="connsiteY30" fmla="*/ 276664 h 785079"/>
                  <a:gd name="connsiteX31" fmla="*/ 3377948 w 3962227"/>
                  <a:gd name="connsiteY31" fmla="*/ 262597 h 785079"/>
                  <a:gd name="connsiteX32" fmla="*/ 3448286 w 3962227"/>
                  <a:gd name="connsiteY32" fmla="*/ 220394 h 785079"/>
                  <a:gd name="connsiteX33" fmla="*/ 3490489 w 3962227"/>
                  <a:gd name="connsiteY33" fmla="*/ 192258 h 785079"/>
                  <a:gd name="connsiteX34" fmla="*/ 3645234 w 3962227"/>
                  <a:gd name="connsiteY34" fmla="*/ 178191 h 785079"/>
                  <a:gd name="connsiteX35" fmla="*/ 3898452 w 3962227"/>
                  <a:gd name="connsiteY35" fmla="*/ 150055 h 785079"/>
                  <a:gd name="connsiteX36" fmla="*/ 3898452 w 3962227"/>
                  <a:gd name="connsiteY36" fmla="*/ 93784 h 785079"/>
                  <a:gd name="connsiteX37" fmla="*/ 3687437 w 3962227"/>
                  <a:gd name="connsiteY37" fmla="*/ 79717 h 785079"/>
                  <a:gd name="connsiteX38" fmla="*/ 3420151 w 3962227"/>
                  <a:gd name="connsiteY38" fmla="*/ 93784 h 785079"/>
                  <a:gd name="connsiteX39" fmla="*/ 3335745 w 3962227"/>
                  <a:gd name="connsiteY39" fmla="*/ 121920 h 785079"/>
                  <a:gd name="connsiteX40" fmla="*/ 3251339 w 3962227"/>
                  <a:gd name="connsiteY40" fmla="*/ 150055 h 785079"/>
                  <a:gd name="connsiteX41" fmla="*/ 3209135 w 3962227"/>
                  <a:gd name="connsiteY41" fmla="*/ 164123 h 785079"/>
                  <a:gd name="connsiteX42" fmla="*/ 3040323 w 3962227"/>
                  <a:gd name="connsiteY42" fmla="*/ 178191 h 785079"/>
                  <a:gd name="connsiteX43" fmla="*/ 2885579 w 3962227"/>
                  <a:gd name="connsiteY43" fmla="*/ 206326 h 785079"/>
                  <a:gd name="connsiteX44" fmla="*/ 2688631 w 3962227"/>
                  <a:gd name="connsiteY44" fmla="*/ 220394 h 785079"/>
                  <a:gd name="connsiteX45" fmla="*/ 2562022 w 3962227"/>
                  <a:gd name="connsiteY45" fmla="*/ 234461 h 785079"/>
                  <a:gd name="connsiteX46" fmla="*/ 2449480 w 3962227"/>
                  <a:gd name="connsiteY46" fmla="*/ 262597 h 785079"/>
                  <a:gd name="connsiteX47" fmla="*/ 2238465 w 3962227"/>
                  <a:gd name="connsiteY47" fmla="*/ 290732 h 785079"/>
                  <a:gd name="connsiteX48" fmla="*/ 1647622 w 3962227"/>
                  <a:gd name="connsiteY48" fmla="*/ 276664 h 785079"/>
                  <a:gd name="connsiteX49" fmla="*/ 1577283 w 3962227"/>
                  <a:gd name="connsiteY49" fmla="*/ 262597 h 785079"/>
                  <a:gd name="connsiteX50" fmla="*/ 1478809 w 3962227"/>
                  <a:gd name="connsiteY50" fmla="*/ 234461 h 785079"/>
                  <a:gd name="connsiteX51" fmla="*/ 1366268 w 3962227"/>
                  <a:gd name="connsiteY51" fmla="*/ 206326 h 785079"/>
                  <a:gd name="connsiteX52" fmla="*/ 1281862 w 3962227"/>
                  <a:gd name="connsiteY52" fmla="*/ 178191 h 785079"/>
                  <a:gd name="connsiteX53" fmla="*/ 972372 w 3962227"/>
                  <a:gd name="connsiteY53" fmla="*/ 150055 h 785079"/>
                  <a:gd name="connsiteX54" fmla="*/ 887966 w 3962227"/>
                  <a:gd name="connsiteY54" fmla="*/ 135988 h 785079"/>
                  <a:gd name="connsiteX55" fmla="*/ 719154 w 3962227"/>
                  <a:gd name="connsiteY55" fmla="*/ 107852 h 785079"/>
                  <a:gd name="connsiteX56" fmla="*/ 451868 w 3962227"/>
                  <a:gd name="connsiteY56" fmla="*/ 93784 h 785079"/>
                  <a:gd name="connsiteX57" fmla="*/ 311191 w 3962227"/>
                  <a:gd name="connsiteY57" fmla="*/ 65649 h 785079"/>
                  <a:gd name="connsiteX58" fmla="*/ 156446 w 3962227"/>
                  <a:gd name="connsiteY58" fmla="*/ 51581 h 785079"/>
                  <a:gd name="connsiteX59" fmla="*/ 15769 w 3962227"/>
                  <a:gd name="connsiteY59" fmla="*/ 23446 h 785079"/>
                  <a:gd name="connsiteX0" fmla="*/ 140677 w 3946458"/>
                  <a:gd name="connsiteY0" fmla="*/ 0 h 733498"/>
                  <a:gd name="connsiteX1" fmla="*/ 0 w 3946458"/>
                  <a:gd name="connsiteY1" fmla="*/ 140677 h 733498"/>
                  <a:gd name="connsiteX2" fmla="*/ 126610 w 3946458"/>
                  <a:gd name="connsiteY2" fmla="*/ 154745 h 733498"/>
                  <a:gd name="connsiteX3" fmla="*/ 731520 w 3946458"/>
                  <a:gd name="connsiteY3" fmla="*/ 182880 h 733498"/>
                  <a:gd name="connsiteX4" fmla="*/ 787791 w 3946458"/>
                  <a:gd name="connsiteY4" fmla="*/ 196948 h 733498"/>
                  <a:gd name="connsiteX5" fmla="*/ 886265 w 3946458"/>
                  <a:gd name="connsiteY5" fmla="*/ 225083 h 733498"/>
                  <a:gd name="connsiteX6" fmla="*/ 970671 w 3946458"/>
                  <a:gd name="connsiteY6" fmla="*/ 239151 h 733498"/>
                  <a:gd name="connsiteX7" fmla="*/ 1026942 w 3946458"/>
                  <a:gd name="connsiteY7" fmla="*/ 253219 h 733498"/>
                  <a:gd name="connsiteX8" fmla="*/ 1294228 w 3946458"/>
                  <a:gd name="connsiteY8" fmla="*/ 267287 h 733498"/>
                  <a:gd name="connsiteX9" fmla="*/ 1406770 w 3946458"/>
                  <a:gd name="connsiteY9" fmla="*/ 295422 h 733498"/>
                  <a:gd name="connsiteX10" fmla="*/ 1463040 w 3946458"/>
                  <a:gd name="connsiteY10" fmla="*/ 309490 h 733498"/>
                  <a:gd name="connsiteX11" fmla="*/ 1589650 w 3946458"/>
                  <a:gd name="connsiteY11" fmla="*/ 351693 h 733498"/>
                  <a:gd name="connsiteX12" fmla="*/ 1631853 w 3946458"/>
                  <a:gd name="connsiteY12" fmla="*/ 365760 h 733498"/>
                  <a:gd name="connsiteX13" fmla="*/ 1702191 w 3946458"/>
                  <a:gd name="connsiteY13" fmla="*/ 379828 h 733498"/>
                  <a:gd name="connsiteX14" fmla="*/ 1786597 w 3946458"/>
                  <a:gd name="connsiteY14" fmla="*/ 407963 h 733498"/>
                  <a:gd name="connsiteX15" fmla="*/ 1814733 w 3946458"/>
                  <a:gd name="connsiteY15" fmla="*/ 436099 h 733498"/>
                  <a:gd name="connsiteX16" fmla="*/ 1899139 w 3946458"/>
                  <a:gd name="connsiteY16" fmla="*/ 478302 h 733498"/>
                  <a:gd name="connsiteX17" fmla="*/ 1983545 w 3946458"/>
                  <a:gd name="connsiteY17" fmla="*/ 562708 h 733498"/>
                  <a:gd name="connsiteX18" fmla="*/ 2067951 w 3946458"/>
                  <a:gd name="connsiteY18" fmla="*/ 604911 h 733498"/>
                  <a:gd name="connsiteX19" fmla="*/ 2096086 w 3946458"/>
                  <a:gd name="connsiteY19" fmla="*/ 633047 h 733498"/>
                  <a:gd name="connsiteX20" fmla="*/ 2222696 w 3946458"/>
                  <a:gd name="connsiteY20" fmla="*/ 689317 h 733498"/>
                  <a:gd name="connsiteX21" fmla="*/ 2560320 w 3946458"/>
                  <a:gd name="connsiteY21" fmla="*/ 675250 h 733498"/>
                  <a:gd name="connsiteX22" fmla="*/ 2630659 w 3946458"/>
                  <a:gd name="connsiteY22" fmla="*/ 633047 h 733498"/>
                  <a:gd name="connsiteX23" fmla="*/ 2672862 w 3946458"/>
                  <a:gd name="connsiteY23" fmla="*/ 618979 h 733498"/>
                  <a:gd name="connsiteX24" fmla="*/ 2729133 w 3946458"/>
                  <a:gd name="connsiteY24" fmla="*/ 562708 h 733498"/>
                  <a:gd name="connsiteX25" fmla="*/ 2827606 w 3946458"/>
                  <a:gd name="connsiteY25" fmla="*/ 464234 h 733498"/>
                  <a:gd name="connsiteX26" fmla="*/ 2940148 w 3946458"/>
                  <a:gd name="connsiteY26" fmla="*/ 379828 h 733498"/>
                  <a:gd name="connsiteX27" fmla="*/ 2982351 w 3946458"/>
                  <a:gd name="connsiteY27" fmla="*/ 351693 h 733498"/>
                  <a:gd name="connsiteX28" fmla="*/ 3024554 w 3946458"/>
                  <a:gd name="connsiteY28" fmla="*/ 323557 h 733498"/>
                  <a:gd name="connsiteX29" fmla="*/ 3193366 w 3946458"/>
                  <a:gd name="connsiteY29" fmla="*/ 267287 h 733498"/>
                  <a:gd name="connsiteX30" fmla="*/ 3319976 w 3946458"/>
                  <a:gd name="connsiteY30" fmla="*/ 225083 h 733498"/>
                  <a:gd name="connsiteX31" fmla="*/ 3362179 w 3946458"/>
                  <a:gd name="connsiteY31" fmla="*/ 211016 h 733498"/>
                  <a:gd name="connsiteX32" fmla="*/ 3432517 w 3946458"/>
                  <a:gd name="connsiteY32" fmla="*/ 168813 h 733498"/>
                  <a:gd name="connsiteX33" fmla="*/ 3474720 w 3946458"/>
                  <a:gd name="connsiteY33" fmla="*/ 140677 h 733498"/>
                  <a:gd name="connsiteX34" fmla="*/ 3629465 w 3946458"/>
                  <a:gd name="connsiteY34" fmla="*/ 126610 h 733498"/>
                  <a:gd name="connsiteX35" fmla="*/ 3882683 w 3946458"/>
                  <a:gd name="connsiteY35" fmla="*/ 98474 h 733498"/>
                  <a:gd name="connsiteX36" fmla="*/ 3882683 w 3946458"/>
                  <a:gd name="connsiteY36" fmla="*/ 42203 h 733498"/>
                  <a:gd name="connsiteX37" fmla="*/ 3671668 w 3946458"/>
                  <a:gd name="connsiteY37" fmla="*/ 28136 h 733498"/>
                  <a:gd name="connsiteX38" fmla="*/ 3404382 w 3946458"/>
                  <a:gd name="connsiteY38" fmla="*/ 42203 h 733498"/>
                  <a:gd name="connsiteX39" fmla="*/ 3319976 w 3946458"/>
                  <a:gd name="connsiteY39" fmla="*/ 70339 h 733498"/>
                  <a:gd name="connsiteX40" fmla="*/ 3235570 w 3946458"/>
                  <a:gd name="connsiteY40" fmla="*/ 98474 h 733498"/>
                  <a:gd name="connsiteX41" fmla="*/ 3193366 w 3946458"/>
                  <a:gd name="connsiteY41" fmla="*/ 112542 h 733498"/>
                  <a:gd name="connsiteX42" fmla="*/ 3024554 w 3946458"/>
                  <a:gd name="connsiteY42" fmla="*/ 126610 h 733498"/>
                  <a:gd name="connsiteX43" fmla="*/ 2869810 w 3946458"/>
                  <a:gd name="connsiteY43" fmla="*/ 154745 h 733498"/>
                  <a:gd name="connsiteX44" fmla="*/ 2672862 w 3946458"/>
                  <a:gd name="connsiteY44" fmla="*/ 168813 h 733498"/>
                  <a:gd name="connsiteX45" fmla="*/ 2546253 w 3946458"/>
                  <a:gd name="connsiteY45" fmla="*/ 182880 h 733498"/>
                  <a:gd name="connsiteX46" fmla="*/ 2433711 w 3946458"/>
                  <a:gd name="connsiteY46" fmla="*/ 211016 h 733498"/>
                  <a:gd name="connsiteX47" fmla="*/ 2222696 w 3946458"/>
                  <a:gd name="connsiteY47" fmla="*/ 239151 h 733498"/>
                  <a:gd name="connsiteX48" fmla="*/ 1631853 w 3946458"/>
                  <a:gd name="connsiteY48" fmla="*/ 225083 h 733498"/>
                  <a:gd name="connsiteX49" fmla="*/ 1561514 w 3946458"/>
                  <a:gd name="connsiteY49" fmla="*/ 211016 h 733498"/>
                  <a:gd name="connsiteX50" fmla="*/ 1463040 w 3946458"/>
                  <a:gd name="connsiteY50" fmla="*/ 182880 h 733498"/>
                  <a:gd name="connsiteX51" fmla="*/ 1350499 w 3946458"/>
                  <a:gd name="connsiteY51" fmla="*/ 154745 h 733498"/>
                  <a:gd name="connsiteX52" fmla="*/ 1266093 w 3946458"/>
                  <a:gd name="connsiteY52" fmla="*/ 126610 h 733498"/>
                  <a:gd name="connsiteX53" fmla="*/ 956603 w 3946458"/>
                  <a:gd name="connsiteY53" fmla="*/ 98474 h 733498"/>
                  <a:gd name="connsiteX54" fmla="*/ 872197 w 3946458"/>
                  <a:gd name="connsiteY54" fmla="*/ 84407 h 733498"/>
                  <a:gd name="connsiteX55" fmla="*/ 703385 w 3946458"/>
                  <a:gd name="connsiteY55" fmla="*/ 56271 h 733498"/>
                  <a:gd name="connsiteX56" fmla="*/ 436099 w 3946458"/>
                  <a:gd name="connsiteY56" fmla="*/ 42203 h 733498"/>
                  <a:gd name="connsiteX57" fmla="*/ 295422 w 3946458"/>
                  <a:gd name="connsiteY57" fmla="*/ 14068 h 733498"/>
                  <a:gd name="connsiteX58" fmla="*/ 140677 w 3946458"/>
                  <a:gd name="connsiteY58" fmla="*/ 0 h 733498"/>
                  <a:gd name="connsiteX0" fmla="*/ 112541 w 3918322"/>
                  <a:gd name="connsiteY0" fmla="*/ 0 h 733498"/>
                  <a:gd name="connsiteX1" fmla="*/ 98474 w 3918322"/>
                  <a:gd name="connsiteY1" fmla="*/ 154745 h 733498"/>
                  <a:gd name="connsiteX2" fmla="*/ 703384 w 3918322"/>
                  <a:gd name="connsiteY2" fmla="*/ 182880 h 733498"/>
                  <a:gd name="connsiteX3" fmla="*/ 759655 w 3918322"/>
                  <a:gd name="connsiteY3" fmla="*/ 196948 h 733498"/>
                  <a:gd name="connsiteX4" fmla="*/ 858129 w 3918322"/>
                  <a:gd name="connsiteY4" fmla="*/ 225083 h 733498"/>
                  <a:gd name="connsiteX5" fmla="*/ 942535 w 3918322"/>
                  <a:gd name="connsiteY5" fmla="*/ 239151 h 733498"/>
                  <a:gd name="connsiteX6" fmla="*/ 998806 w 3918322"/>
                  <a:gd name="connsiteY6" fmla="*/ 253219 h 733498"/>
                  <a:gd name="connsiteX7" fmla="*/ 1266092 w 3918322"/>
                  <a:gd name="connsiteY7" fmla="*/ 267287 h 733498"/>
                  <a:gd name="connsiteX8" fmla="*/ 1378634 w 3918322"/>
                  <a:gd name="connsiteY8" fmla="*/ 295422 h 733498"/>
                  <a:gd name="connsiteX9" fmla="*/ 1434904 w 3918322"/>
                  <a:gd name="connsiteY9" fmla="*/ 309490 h 733498"/>
                  <a:gd name="connsiteX10" fmla="*/ 1561514 w 3918322"/>
                  <a:gd name="connsiteY10" fmla="*/ 351693 h 733498"/>
                  <a:gd name="connsiteX11" fmla="*/ 1603717 w 3918322"/>
                  <a:gd name="connsiteY11" fmla="*/ 365760 h 733498"/>
                  <a:gd name="connsiteX12" fmla="*/ 1674055 w 3918322"/>
                  <a:gd name="connsiteY12" fmla="*/ 379828 h 733498"/>
                  <a:gd name="connsiteX13" fmla="*/ 1758461 w 3918322"/>
                  <a:gd name="connsiteY13" fmla="*/ 407963 h 733498"/>
                  <a:gd name="connsiteX14" fmla="*/ 1786597 w 3918322"/>
                  <a:gd name="connsiteY14" fmla="*/ 436099 h 733498"/>
                  <a:gd name="connsiteX15" fmla="*/ 1871003 w 3918322"/>
                  <a:gd name="connsiteY15" fmla="*/ 478302 h 733498"/>
                  <a:gd name="connsiteX16" fmla="*/ 1955409 w 3918322"/>
                  <a:gd name="connsiteY16" fmla="*/ 562708 h 733498"/>
                  <a:gd name="connsiteX17" fmla="*/ 2039815 w 3918322"/>
                  <a:gd name="connsiteY17" fmla="*/ 604911 h 733498"/>
                  <a:gd name="connsiteX18" fmla="*/ 2067950 w 3918322"/>
                  <a:gd name="connsiteY18" fmla="*/ 633047 h 733498"/>
                  <a:gd name="connsiteX19" fmla="*/ 2194560 w 3918322"/>
                  <a:gd name="connsiteY19" fmla="*/ 689317 h 733498"/>
                  <a:gd name="connsiteX20" fmla="*/ 2532184 w 3918322"/>
                  <a:gd name="connsiteY20" fmla="*/ 675250 h 733498"/>
                  <a:gd name="connsiteX21" fmla="*/ 2602523 w 3918322"/>
                  <a:gd name="connsiteY21" fmla="*/ 633047 h 733498"/>
                  <a:gd name="connsiteX22" fmla="*/ 2644726 w 3918322"/>
                  <a:gd name="connsiteY22" fmla="*/ 618979 h 733498"/>
                  <a:gd name="connsiteX23" fmla="*/ 2700997 w 3918322"/>
                  <a:gd name="connsiteY23" fmla="*/ 562708 h 733498"/>
                  <a:gd name="connsiteX24" fmla="*/ 2799470 w 3918322"/>
                  <a:gd name="connsiteY24" fmla="*/ 464234 h 733498"/>
                  <a:gd name="connsiteX25" fmla="*/ 2912012 w 3918322"/>
                  <a:gd name="connsiteY25" fmla="*/ 379828 h 733498"/>
                  <a:gd name="connsiteX26" fmla="*/ 2954215 w 3918322"/>
                  <a:gd name="connsiteY26" fmla="*/ 351693 h 733498"/>
                  <a:gd name="connsiteX27" fmla="*/ 2996418 w 3918322"/>
                  <a:gd name="connsiteY27" fmla="*/ 323557 h 733498"/>
                  <a:gd name="connsiteX28" fmla="*/ 3165230 w 3918322"/>
                  <a:gd name="connsiteY28" fmla="*/ 267287 h 733498"/>
                  <a:gd name="connsiteX29" fmla="*/ 3291840 w 3918322"/>
                  <a:gd name="connsiteY29" fmla="*/ 225083 h 733498"/>
                  <a:gd name="connsiteX30" fmla="*/ 3334043 w 3918322"/>
                  <a:gd name="connsiteY30" fmla="*/ 211016 h 733498"/>
                  <a:gd name="connsiteX31" fmla="*/ 3404381 w 3918322"/>
                  <a:gd name="connsiteY31" fmla="*/ 168813 h 733498"/>
                  <a:gd name="connsiteX32" fmla="*/ 3446584 w 3918322"/>
                  <a:gd name="connsiteY32" fmla="*/ 140677 h 733498"/>
                  <a:gd name="connsiteX33" fmla="*/ 3601329 w 3918322"/>
                  <a:gd name="connsiteY33" fmla="*/ 126610 h 733498"/>
                  <a:gd name="connsiteX34" fmla="*/ 3854547 w 3918322"/>
                  <a:gd name="connsiteY34" fmla="*/ 98474 h 733498"/>
                  <a:gd name="connsiteX35" fmla="*/ 3854547 w 3918322"/>
                  <a:gd name="connsiteY35" fmla="*/ 42203 h 733498"/>
                  <a:gd name="connsiteX36" fmla="*/ 3643532 w 3918322"/>
                  <a:gd name="connsiteY36" fmla="*/ 28136 h 733498"/>
                  <a:gd name="connsiteX37" fmla="*/ 3376246 w 3918322"/>
                  <a:gd name="connsiteY37" fmla="*/ 42203 h 733498"/>
                  <a:gd name="connsiteX38" fmla="*/ 3291840 w 3918322"/>
                  <a:gd name="connsiteY38" fmla="*/ 70339 h 733498"/>
                  <a:gd name="connsiteX39" fmla="*/ 3207434 w 3918322"/>
                  <a:gd name="connsiteY39" fmla="*/ 98474 h 733498"/>
                  <a:gd name="connsiteX40" fmla="*/ 3165230 w 3918322"/>
                  <a:gd name="connsiteY40" fmla="*/ 112542 h 733498"/>
                  <a:gd name="connsiteX41" fmla="*/ 2996418 w 3918322"/>
                  <a:gd name="connsiteY41" fmla="*/ 126610 h 733498"/>
                  <a:gd name="connsiteX42" fmla="*/ 2841674 w 3918322"/>
                  <a:gd name="connsiteY42" fmla="*/ 154745 h 733498"/>
                  <a:gd name="connsiteX43" fmla="*/ 2644726 w 3918322"/>
                  <a:gd name="connsiteY43" fmla="*/ 168813 h 733498"/>
                  <a:gd name="connsiteX44" fmla="*/ 2518117 w 3918322"/>
                  <a:gd name="connsiteY44" fmla="*/ 182880 h 733498"/>
                  <a:gd name="connsiteX45" fmla="*/ 2405575 w 3918322"/>
                  <a:gd name="connsiteY45" fmla="*/ 211016 h 733498"/>
                  <a:gd name="connsiteX46" fmla="*/ 2194560 w 3918322"/>
                  <a:gd name="connsiteY46" fmla="*/ 239151 h 733498"/>
                  <a:gd name="connsiteX47" fmla="*/ 1603717 w 3918322"/>
                  <a:gd name="connsiteY47" fmla="*/ 225083 h 733498"/>
                  <a:gd name="connsiteX48" fmla="*/ 1533378 w 3918322"/>
                  <a:gd name="connsiteY48" fmla="*/ 211016 h 733498"/>
                  <a:gd name="connsiteX49" fmla="*/ 1434904 w 3918322"/>
                  <a:gd name="connsiteY49" fmla="*/ 182880 h 733498"/>
                  <a:gd name="connsiteX50" fmla="*/ 1322363 w 3918322"/>
                  <a:gd name="connsiteY50" fmla="*/ 154745 h 733498"/>
                  <a:gd name="connsiteX51" fmla="*/ 1237957 w 3918322"/>
                  <a:gd name="connsiteY51" fmla="*/ 126610 h 733498"/>
                  <a:gd name="connsiteX52" fmla="*/ 928467 w 3918322"/>
                  <a:gd name="connsiteY52" fmla="*/ 98474 h 733498"/>
                  <a:gd name="connsiteX53" fmla="*/ 844061 w 3918322"/>
                  <a:gd name="connsiteY53" fmla="*/ 84407 h 733498"/>
                  <a:gd name="connsiteX54" fmla="*/ 675249 w 3918322"/>
                  <a:gd name="connsiteY54" fmla="*/ 56271 h 733498"/>
                  <a:gd name="connsiteX55" fmla="*/ 407963 w 3918322"/>
                  <a:gd name="connsiteY55" fmla="*/ 42203 h 733498"/>
                  <a:gd name="connsiteX56" fmla="*/ 267286 w 3918322"/>
                  <a:gd name="connsiteY56" fmla="*/ 14068 h 733498"/>
                  <a:gd name="connsiteX57" fmla="*/ 112541 w 3918322"/>
                  <a:gd name="connsiteY57" fmla="*/ 0 h 733498"/>
                  <a:gd name="connsiteX0" fmla="*/ 241495 w 3892531"/>
                  <a:gd name="connsiteY0" fmla="*/ 0 h 719430"/>
                  <a:gd name="connsiteX1" fmla="*/ 72683 w 3892531"/>
                  <a:gd name="connsiteY1" fmla="*/ 140677 h 719430"/>
                  <a:gd name="connsiteX2" fmla="*/ 677593 w 3892531"/>
                  <a:gd name="connsiteY2" fmla="*/ 168812 h 719430"/>
                  <a:gd name="connsiteX3" fmla="*/ 733864 w 3892531"/>
                  <a:gd name="connsiteY3" fmla="*/ 182880 h 719430"/>
                  <a:gd name="connsiteX4" fmla="*/ 832338 w 3892531"/>
                  <a:gd name="connsiteY4" fmla="*/ 211015 h 719430"/>
                  <a:gd name="connsiteX5" fmla="*/ 916744 w 3892531"/>
                  <a:gd name="connsiteY5" fmla="*/ 225083 h 719430"/>
                  <a:gd name="connsiteX6" fmla="*/ 973015 w 3892531"/>
                  <a:gd name="connsiteY6" fmla="*/ 239151 h 719430"/>
                  <a:gd name="connsiteX7" fmla="*/ 1240301 w 3892531"/>
                  <a:gd name="connsiteY7" fmla="*/ 253219 h 719430"/>
                  <a:gd name="connsiteX8" fmla="*/ 1352843 w 3892531"/>
                  <a:gd name="connsiteY8" fmla="*/ 281354 h 719430"/>
                  <a:gd name="connsiteX9" fmla="*/ 1409113 w 3892531"/>
                  <a:gd name="connsiteY9" fmla="*/ 295422 h 719430"/>
                  <a:gd name="connsiteX10" fmla="*/ 1535723 w 3892531"/>
                  <a:gd name="connsiteY10" fmla="*/ 337625 h 719430"/>
                  <a:gd name="connsiteX11" fmla="*/ 1577926 w 3892531"/>
                  <a:gd name="connsiteY11" fmla="*/ 351692 h 719430"/>
                  <a:gd name="connsiteX12" fmla="*/ 1648264 w 3892531"/>
                  <a:gd name="connsiteY12" fmla="*/ 365760 h 719430"/>
                  <a:gd name="connsiteX13" fmla="*/ 1732670 w 3892531"/>
                  <a:gd name="connsiteY13" fmla="*/ 393895 h 719430"/>
                  <a:gd name="connsiteX14" fmla="*/ 1760806 w 3892531"/>
                  <a:gd name="connsiteY14" fmla="*/ 422031 h 719430"/>
                  <a:gd name="connsiteX15" fmla="*/ 1845212 w 3892531"/>
                  <a:gd name="connsiteY15" fmla="*/ 464234 h 719430"/>
                  <a:gd name="connsiteX16" fmla="*/ 1929618 w 3892531"/>
                  <a:gd name="connsiteY16" fmla="*/ 548640 h 719430"/>
                  <a:gd name="connsiteX17" fmla="*/ 2014024 w 3892531"/>
                  <a:gd name="connsiteY17" fmla="*/ 590843 h 719430"/>
                  <a:gd name="connsiteX18" fmla="*/ 2042159 w 3892531"/>
                  <a:gd name="connsiteY18" fmla="*/ 618979 h 719430"/>
                  <a:gd name="connsiteX19" fmla="*/ 2168769 w 3892531"/>
                  <a:gd name="connsiteY19" fmla="*/ 675249 h 719430"/>
                  <a:gd name="connsiteX20" fmla="*/ 2506393 w 3892531"/>
                  <a:gd name="connsiteY20" fmla="*/ 661182 h 719430"/>
                  <a:gd name="connsiteX21" fmla="*/ 2576732 w 3892531"/>
                  <a:gd name="connsiteY21" fmla="*/ 618979 h 719430"/>
                  <a:gd name="connsiteX22" fmla="*/ 2618935 w 3892531"/>
                  <a:gd name="connsiteY22" fmla="*/ 604911 h 719430"/>
                  <a:gd name="connsiteX23" fmla="*/ 2675206 w 3892531"/>
                  <a:gd name="connsiteY23" fmla="*/ 548640 h 719430"/>
                  <a:gd name="connsiteX24" fmla="*/ 2773679 w 3892531"/>
                  <a:gd name="connsiteY24" fmla="*/ 450166 h 719430"/>
                  <a:gd name="connsiteX25" fmla="*/ 2886221 w 3892531"/>
                  <a:gd name="connsiteY25" fmla="*/ 365760 h 719430"/>
                  <a:gd name="connsiteX26" fmla="*/ 2928424 w 3892531"/>
                  <a:gd name="connsiteY26" fmla="*/ 337625 h 719430"/>
                  <a:gd name="connsiteX27" fmla="*/ 2970627 w 3892531"/>
                  <a:gd name="connsiteY27" fmla="*/ 309489 h 719430"/>
                  <a:gd name="connsiteX28" fmla="*/ 3139439 w 3892531"/>
                  <a:gd name="connsiteY28" fmla="*/ 253219 h 719430"/>
                  <a:gd name="connsiteX29" fmla="*/ 3266049 w 3892531"/>
                  <a:gd name="connsiteY29" fmla="*/ 211015 h 719430"/>
                  <a:gd name="connsiteX30" fmla="*/ 3308252 w 3892531"/>
                  <a:gd name="connsiteY30" fmla="*/ 196948 h 719430"/>
                  <a:gd name="connsiteX31" fmla="*/ 3378590 w 3892531"/>
                  <a:gd name="connsiteY31" fmla="*/ 154745 h 719430"/>
                  <a:gd name="connsiteX32" fmla="*/ 3420793 w 3892531"/>
                  <a:gd name="connsiteY32" fmla="*/ 126609 h 719430"/>
                  <a:gd name="connsiteX33" fmla="*/ 3575538 w 3892531"/>
                  <a:gd name="connsiteY33" fmla="*/ 112542 h 719430"/>
                  <a:gd name="connsiteX34" fmla="*/ 3828756 w 3892531"/>
                  <a:gd name="connsiteY34" fmla="*/ 84406 h 719430"/>
                  <a:gd name="connsiteX35" fmla="*/ 3828756 w 3892531"/>
                  <a:gd name="connsiteY35" fmla="*/ 28135 h 719430"/>
                  <a:gd name="connsiteX36" fmla="*/ 3617741 w 3892531"/>
                  <a:gd name="connsiteY36" fmla="*/ 14068 h 719430"/>
                  <a:gd name="connsiteX37" fmla="*/ 3350455 w 3892531"/>
                  <a:gd name="connsiteY37" fmla="*/ 28135 h 719430"/>
                  <a:gd name="connsiteX38" fmla="*/ 3266049 w 3892531"/>
                  <a:gd name="connsiteY38" fmla="*/ 56271 h 719430"/>
                  <a:gd name="connsiteX39" fmla="*/ 3181643 w 3892531"/>
                  <a:gd name="connsiteY39" fmla="*/ 84406 h 719430"/>
                  <a:gd name="connsiteX40" fmla="*/ 3139439 w 3892531"/>
                  <a:gd name="connsiteY40" fmla="*/ 98474 h 719430"/>
                  <a:gd name="connsiteX41" fmla="*/ 2970627 w 3892531"/>
                  <a:gd name="connsiteY41" fmla="*/ 112542 h 719430"/>
                  <a:gd name="connsiteX42" fmla="*/ 2815883 w 3892531"/>
                  <a:gd name="connsiteY42" fmla="*/ 140677 h 719430"/>
                  <a:gd name="connsiteX43" fmla="*/ 2618935 w 3892531"/>
                  <a:gd name="connsiteY43" fmla="*/ 154745 h 719430"/>
                  <a:gd name="connsiteX44" fmla="*/ 2492326 w 3892531"/>
                  <a:gd name="connsiteY44" fmla="*/ 168812 h 719430"/>
                  <a:gd name="connsiteX45" fmla="*/ 2379784 w 3892531"/>
                  <a:gd name="connsiteY45" fmla="*/ 196948 h 719430"/>
                  <a:gd name="connsiteX46" fmla="*/ 2168769 w 3892531"/>
                  <a:gd name="connsiteY46" fmla="*/ 225083 h 719430"/>
                  <a:gd name="connsiteX47" fmla="*/ 1577926 w 3892531"/>
                  <a:gd name="connsiteY47" fmla="*/ 211015 h 719430"/>
                  <a:gd name="connsiteX48" fmla="*/ 1507587 w 3892531"/>
                  <a:gd name="connsiteY48" fmla="*/ 196948 h 719430"/>
                  <a:gd name="connsiteX49" fmla="*/ 1409113 w 3892531"/>
                  <a:gd name="connsiteY49" fmla="*/ 168812 h 719430"/>
                  <a:gd name="connsiteX50" fmla="*/ 1296572 w 3892531"/>
                  <a:gd name="connsiteY50" fmla="*/ 140677 h 719430"/>
                  <a:gd name="connsiteX51" fmla="*/ 1212166 w 3892531"/>
                  <a:gd name="connsiteY51" fmla="*/ 112542 h 719430"/>
                  <a:gd name="connsiteX52" fmla="*/ 902676 w 3892531"/>
                  <a:gd name="connsiteY52" fmla="*/ 84406 h 719430"/>
                  <a:gd name="connsiteX53" fmla="*/ 818270 w 3892531"/>
                  <a:gd name="connsiteY53" fmla="*/ 70339 h 719430"/>
                  <a:gd name="connsiteX54" fmla="*/ 649458 w 3892531"/>
                  <a:gd name="connsiteY54" fmla="*/ 42203 h 719430"/>
                  <a:gd name="connsiteX55" fmla="*/ 382172 w 3892531"/>
                  <a:gd name="connsiteY55" fmla="*/ 28135 h 719430"/>
                  <a:gd name="connsiteX56" fmla="*/ 241495 w 3892531"/>
                  <a:gd name="connsiteY56" fmla="*/ 0 h 719430"/>
                  <a:gd name="connsiteX0" fmla="*/ 0 w 3651036"/>
                  <a:gd name="connsiteY0" fmla="*/ 0 h 719430"/>
                  <a:gd name="connsiteX1" fmla="*/ 436098 w 3651036"/>
                  <a:gd name="connsiteY1" fmla="*/ 168812 h 719430"/>
                  <a:gd name="connsiteX2" fmla="*/ 492369 w 3651036"/>
                  <a:gd name="connsiteY2" fmla="*/ 182880 h 719430"/>
                  <a:gd name="connsiteX3" fmla="*/ 590843 w 3651036"/>
                  <a:gd name="connsiteY3" fmla="*/ 211015 h 719430"/>
                  <a:gd name="connsiteX4" fmla="*/ 675249 w 3651036"/>
                  <a:gd name="connsiteY4" fmla="*/ 225083 h 719430"/>
                  <a:gd name="connsiteX5" fmla="*/ 731520 w 3651036"/>
                  <a:gd name="connsiteY5" fmla="*/ 239151 h 719430"/>
                  <a:gd name="connsiteX6" fmla="*/ 998806 w 3651036"/>
                  <a:gd name="connsiteY6" fmla="*/ 253219 h 719430"/>
                  <a:gd name="connsiteX7" fmla="*/ 1111348 w 3651036"/>
                  <a:gd name="connsiteY7" fmla="*/ 281354 h 719430"/>
                  <a:gd name="connsiteX8" fmla="*/ 1167618 w 3651036"/>
                  <a:gd name="connsiteY8" fmla="*/ 295422 h 719430"/>
                  <a:gd name="connsiteX9" fmla="*/ 1294228 w 3651036"/>
                  <a:gd name="connsiteY9" fmla="*/ 337625 h 719430"/>
                  <a:gd name="connsiteX10" fmla="*/ 1336431 w 3651036"/>
                  <a:gd name="connsiteY10" fmla="*/ 351692 h 719430"/>
                  <a:gd name="connsiteX11" fmla="*/ 1406769 w 3651036"/>
                  <a:gd name="connsiteY11" fmla="*/ 365760 h 719430"/>
                  <a:gd name="connsiteX12" fmla="*/ 1491175 w 3651036"/>
                  <a:gd name="connsiteY12" fmla="*/ 393895 h 719430"/>
                  <a:gd name="connsiteX13" fmla="*/ 1519311 w 3651036"/>
                  <a:gd name="connsiteY13" fmla="*/ 422031 h 719430"/>
                  <a:gd name="connsiteX14" fmla="*/ 1603717 w 3651036"/>
                  <a:gd name="connsiteY14" fmla="*/ 464234 h 719430"/>
                  <a:gd name="connsiteX15" fmla="*/ 1688123 w 3651036"/>
                  <a:gd name="connsiteY15" fmla="*/ 548640 h 719430"/>
                  <a:gd name="connsiteX16" fmla="*/ 1772529 w 3651036"/>
                  <a:gd name="connsiteY16" fmla="*/ 590843 h 719430"/>
                  <a:gd name="connsiteX17" fmla="*/ 1800664 w 3651036"/>
                  <a:gd name="connsiteY17" fmla="*/ 618979 h 719430"/>
                  <a:gd name="connsiteX18" fmla="*/ 1927274 w 3651036"/>
                  <a:gd name="connsiteY18" fmla="*/ 675249 h 719430"/>
                  <a:gd name="connsiteX19" fmla="*/ 2264898 w 3651036"/>
                  <a:gd name="connsiteY19" fmla="*/ 661182 h 719430"/>
                  <a:gd name="connsiteX20" fmla="*/ 2335237 w 3651036"/>
                  <a:gd name="connsiteY20" fmla="*/ 618979 h 719430"/>
                  <a:gd name="connsiteX21" fmla="*/ 2377440 w 3651036"/>
                  <a:gd name="connsiteY21" fmla="*/ 604911 h 719430"/>
                  <a:gd name="connsiteX22" fmla="*/ 2433711 w 3651036"/>
                  <a:gd name="connsiteY22" fmla="*/ 548640 h 719430"/>
                  <a:gd name="connsiteX23" fmla="*/ 2532184 w 3651036"/>
                  <a:gd name="connsiteY23" fmla="*/ 450166 h 719430"/>
                  <a:gd name="connsiteX24" fmla="*/ 2644726 w 3651036"/>
                  <a:gd name="connsiteY24" fmla="*/ 365760 h 719430"/>
                  <a:gd name="connsiteX25" fmla="*/ 2686929 w 3651036"/>
                  <a:gd name="connsiteY25" fmla="*/ 337625 h 719430"/>
                  <a:gd name="connsiteX26" fmla="*/ 2729132 w 3651036"/>
                  <a:gd name="connsiteY26" fmla="*/ 309489 h 719430"/>
                  <a:gd name="connsiteX27" fmla="*/ 2897944 w 3651036"/>
                  <a:gd name="connsiteY27" fmla="*/ 253219 h 719430"/>
                  <a:gd name="connsiteX28" fmla="*/ 3024554 w 3651036"/>
                  <a:gd name="connsiteY28" fmla="*/ 211015 h 719430"/>
                  <a:gd name="connsiteX29" fmla="*/ 3066757 w 3651036"/>
                  <a:gd name="connsiteY29" fmla="*/ 196948 h 719430"/>
                  <a:gd name="connsiteX30" fmla="*/ 3137095 w 3651036"/>
                  <a:gd name="connsiteY30" fmla="*/ 154745 h 719430"/>
                  <a:gd name="connsiteX31" fmla="*/ 3179298 w 3651036"/>
                  <a:gd name="connsiteY31" fmla="*/ 126609 h 719430"/>
                  <a:gd name="connsiteX32" fmla="*/ 3334043 w 3651036"/>
                  <a:gd name="connsiteY32" fmla="*/ 112542 h 719430"/>
                  <a:gd name="connsiteX33" fmla="*/ 3587261 w 3651036"/>
                  <a:gd name="connsiteY33" fmla="*/ 84406 h 719430"/>
                  <a:gd name="connsiteX34" fmla="*/ 3587261 w 3651036"/>
                  <a:gd name="connsiteY34" fmla="*/ 28135 h 719430"/>
                  <a:gd name="connsiteX35" fmla="*/ 3376246 w 3651036"/>
                  <a:gd name="connsiteY35" fmla="*/ 14068 h 719430"/>
                  <a:gd name="connsiteX36" fmla="*/ 3108960 w 3651036"/>
                  <a:gd name="connsiteY36" fmla="*/ 28135 h 719430"/>
                  <a:gd name="connsiteX37" fmla="*/ 3024554 w 3651036"/>
                  <a:gd name="connsiteY37" fmla="*/ 56271 h 719430"/>
                  <a:gd name="connsiteX38" fmla="*/ 2940148 w 3651036"/>
                  <a:gd name="connsiteY38" fmla="*/ 84406 h 719430"/>
                  <a:gd name="connsiteX39" fmla="*/ 2897944 w 3651036"/>
                  <a:gd name="connsiteY39" fmla="*/ 98474 h 719430"/>
                  <a:gd name="connsiteX40" fmla="*/ 2729132 w 3651036"/>
                  <a:gd name="connsiteY40" fmla="*/ 112542 h 719430"/>
                  <a:gd name="connsiteX41" fmla="*/ 2574388 w 3651036"/>
                  <a:gd name="connsiteY41" fmla="*/ 140677 h 719430"/>
                  <a:gd name="connsiteX42" fmla="*/ 2377440 w 3651036"/>
                  <a:gd name="connsiteY42" fmla="*/ 154745 h 719430"/>
                  <a:gd name="connsiteX43" fmla="*/ 2250831 w 3651036"/>
                  <a:gd name="connsiteY43" fmla="*/ 168812 h 719430"/>
                  <a:gd name="connsiteX44" fmla="*/ 2138289 w 3651036"/>
                  <a:gd name="connsiteY44" fmla="*/ 196948 h 719430"/>
                  <a:gd name="connsiteX45" fmla="*/ 1927274 w 3651036"/>
                  <a:gd name="connsiteY45" fmla="*/ 225083 h 719430"/>
                  <a:gd name="connsiteX46" fmla="*/ 1336431 w 3651036"/>
                  <a:gd name="connsiteY46" fmla="*/ 211015 h 719430"/>
                  <a:gd name="connsiteX47" fmla="*/ 1266092 w 3651036"/>
                  <a:gd name="connsiteY47" fmla="*/ 196948 h 719430"/>
                  <a:gd name="connsiteX48" fmla="*/ 1167618 w 3651036"/>
                  <a:gd name="connsiteY48" fmla="*/ 168812 h 719430"/>
                  <a:gd name="connsiteX49" fmla="*/ 1055077 w 3651036"/>
                  <a:gd name="connsiteY49" fmla="*/ 140677 h 719430"/>
                  <a:gd name="connsiteX50" fmla="*/ 970671 w 3651036"/>
                  <a:gd name="connsiteY50" fmla="*/ 112542 h 719430"/>
                  <a:gd name="connsiteX51" fmla="*/ 661181 w 3651036"/>
                  <a:gd name="connsiteY51" fmla="*/ 84406 h 719430"/>
                  <a:gd name="connsiteX52" fmla="*/ 576775 w 3651036"/>
                  <a:gd name="connsiteY52" fmla="*/ 70339 h 719430"/>
                  <a:gd name="connsiteX53" fmla="*/ 407963 w 3651036"/>
                  <a:gd name="connsiteY53" fmla="*/ 42203 h 719430"/>
                  <a:gd name="connsiteX54" fmla="*/ 140677 w 3651036"/>
                  <a:gd name="connsiteY54" fmla="*/ 28135 h 719430"/>
                  <a:gd name="connsiteX55" fmla="*/ 0 w 3651036"/>
                  <a:gd name="connsiteY55" fmla="*/ 0 h 719430"/>
                  <a:gd name="connsiteX0" fmla="*/ 0 w 3510359"/>
                  <a:gd name="connsiteY0" fmla="*/ 14067 h 705362"/>
                  <a:gd name="connsiteX1" fmla="*/ 295421 w 3510359"/>
                  <a:gd name="connsiteY1" fmla="*/ 154744 h 705362"/>
                  <a:gd name="connsiteX2" fmla="*/ 351692 w 3510359"/>
                  <a:gd name="connsiteY2" fmla="*/ 168812 h 705362"/>
                  <a:gd name="connsiteX3" fmla="*/ 450166 w 3510359"/>
                  <a:gd name="connsiteY3" fmla="*/ 196947 h 705362"/>
                  <a:gd name="connsiteX4" fmla="*/ 534572 w 3510359"/>
                  <a:gd name="connsiteY4" fmla="*/ 211015 h 705362"/>
                  <a:gd name="connsiteX5" fmla="*/ 590843 w 3510359"/>
                  <a:gd name="connsiteY5" fmla="*/ 225083 h 705362"/>
                  <a:gd name="connsiteX6" fmla="*/ 858129 w 3510359"/>
                  <a:gd name="connsiteY6" fmla="*/ 239151 h 705362"/>
                  <a:gd name="connsiteX7" fmla="*/ 970671 w 3510359"/>
                  <a:gd name="connsiteY7" fmla="*/ 267286 h 705362"/>
                  <a:gd name="connsiteX8" fmla="*/ 1026941 w 3510359"/>
                  <a:gd name="connsiteY8" fmla="*/ 281354 h 705362"/>
                  <a:gd name="connsiteX9" fmla="*/ 1153551 w 3510359"/>
                  <a:gd name="connsiteY9" fmla="*/ 323557 h 705362"/>
                  <a:gd name="connsiteX10" fmla="*/ 1195754 w 3510359"/>
                  <a:gd name="connsiteY10" fmla="*/ 337624 h 705362"/>
                  <a:gd name="connsiteX11" fmla="*/ 1266092 w 3510359"/>
                  <a:gd name="connsiteY11" fmla="*/ 351692 h 705362"/>
                  <a:gd name="connsiteX12" fmla="*/ 1350498 w 3510359"/>
                  <a:gd name="connsiteY12" fmla="*/ 379827 h 705362"/>
                  <a:gd name="connsiteX13" fmla="*/ 1378634 w 3510359"/>
                  <a:gd name="connsiteY13" fmla="*/ 407963 h 705362"/>
                  <a:gd name="connsiteX14" fmla="*/ 1463040 w 3510359"/>
                  <a:gd name="connsiteY14" fmla="*/ 450166 h 705362"/>
                  <a:gd name="connsiteX15" fmla="*/ 1547446 w 3510359"/>
                  <a:gd name="connsiteY15" fmla="*/ 534572 h 705362"/>
                  <a:gd name="connsiteX16" fmla="*/ 1631852 w 3510359"/>
                  <a:gd name="connsiteY16" fmla="*/ 576775 h 705362"/>
                  <a:gd name="connsiteX17" fmla="*/ 1659987 w 3510359"/>
                  <a:gd name="connsiteY17" fmla="*/ 604911 h 705362"/>
                  <a:gd name="connsiteX18" fmla="*/ 1786597 w 3510359"/>
                  <a:gd name="connsiteY18" fmla="*/ 661181 h 705362"/>
                  <a:gd name="connsiteX19" fmla="*/ 2124221 w 3510359"/>
                  <a:gd name="connsiteY19" fmla="*/ 647114 h 705362"/>
                  <a:gd name="connsiteX20" fmla="*/ 2194560 w 3510359"/>
                  <a:gd name="connsiteY20" fmla="*/ 604911 h 705362"/>
                  <a:gd name="connsiteX21" fmla="*/ 2236763 w 3510359"/>
                  <a:gd name="connsiteY21" fmla="*/ 590843 h 705362"/>
                  <a:gd name="connsiteX22" fmla="*/ 2293034 w 3510359"/>
                  <a:gd name="connsiteY22" fmla="*/ 534572 h 705362"/>
                  <a:gd name="connsiteX23" fmla="*/ 2391507 w 3510359"/>
                  <a:gd name="connsiteY23" fmla="*/ 436098 h 705362"/>
                  <a:gd name="connsiteX24" fmla="*/ 2504049 w 3510359"/>
                  <a:gd name="connsiteY24" fmla="*/ 351692 h 705362"/>
                  <a:gd name="connsiteX25" fmla="*/ 2546252 w 3510359"/>
                  <a:gd name="connsiteY25" fmla="*/ 323557 h 705362"/>
                  <a:gd name="connsiteX26" fmla="*/ 2588455 w 3510359"/>
                  <a:gd name="connsiteY26" fmla="*/ 295421 h 705362"/>
                  <a:gd name="connsiteX27" fmla="*/ 2757267 w 3510359"/>
                  <a:gd name="connsiteY27" fmla="*/ 239151 h 705362"/>
                  <a:gd name="connsiteX28" fmla="*/ 2883877 w 3510359"/>
                  <a:gd name="connsiteY28" fmla="*/ 196947 h 705362"/>
                  <a:gd name="connsiteX29" fmla="*/ 2926080 w 3510359"/>
                  <a:gd name="connsiteY29" fmla="*/ 182880 h 705362"/>
                  <a:gd name="connsiteX30" fmla="*/ 2996418 w 3510359"/>
                  <a:gd name="connsiteY30" fmla="*/ 140677 h 705362"/>
                  <a:gd name="connsiteX31" fmla="*/ 3038621 w 3510359"/>
                  <a:gd name="connsiteY31" fmla="*/ 112541 h 705362"/>
                  <a:gd name="connsiteX32" fmla="*/ 3193366 w 3510359"/>
                  <a:gd name="connsiteY32" fmla="*/ 98474 h 705362"/>
                  <a:gd name="connsiteX33" fmla="*/ 3446584 w 3510359"/>
                  <a:gd name="connsiteY33" fmla="*/ 70338 h 705362"/>
                  <a:gd name="connsiteX34" fmla="*/ 3446584 w 3510359"/>
                  <a:gd name="connsiteY34" fmla="*/ 14067 h 705362"/>
                  <a:gd name="connsiteX35" fmla="*/ 3235569 w 3510359"/>
                  <a:gd name="connsiteY35" fmla="*/ 0 h 705362"/>
                  <a:gd name="connsiteX36" fmla="*/ 2968283 w 3510359"/>
                  <a:gd name="connsiteY36" fmla="*/ 14067 h 705362"/>
                  <a:gd name="connsiteX37" fmla="*/ 2883877 w 3510359"/>
                  <a:gd name="connsiteY37" fmla="*/ 42203 h 705362"/>
                  <a:gd name="connsiteX38" fmla="*/ 2799471 w 3510359"/>
                  <a:gd name="connsiteY38" fmla="*/ 70338 h 705362"/>
                  <a:gd name="connsiteX39" fmla="*/ 2757267 w 3510359"/>
                  <a:gd name="connsiteY39" fmla="*/ 84406 h 705362"/>
                  <a:gd name="connsiteX40" fmla="*/ 2588455 w 3510359"/>
                  <a:gd name="connsiteY40" fmla="*/ 98474 h 705362"/>
                  <a:gd name="connsiteX41" fmla="*/ 2433711 w 3510359"/>
                  <a:gd name="connsiteY41" fmla="*/ 126609 h 705362"/>
                  <a:gd name="connsiteX42" fmla="*/ 2236763 w 3510359"/>
                  <a:gd name="connsiteY42" fmla="*/ 140677 h 705362"/>
                  <a:gd name="connsiteX43" fmla="*/ 2110154 w 3510359"/>
                  <a:gd name="connsiteY43" fmla="*/ 154744 h 705362"/>
                  <a:gd name="connsiteX44" fmla="*/ 1997612 w 3510359"/>
                  <a:gd name="connsiteY44" fmla="*/ 182880 h 705362"/>
                  <a:gd name="connsiteX45" fmla="*/ 1786597 w 3510359"/>
                  <a:gd name="connsiteY45" fmla="*/ 211015 h 705362"/>
                  <a:gd name="connsiteX46" fmla="*/ 1195754 w 3510359"/>
                  <a:gd name="connsiteY46" fmla="*/ 196947 h 705362"/>
                  <a:gd name="connsiteX47" fmla="*/ 1125415 w 3510359"/>
                  <a:gd name="connsiteY47" fmla="*/ 182880 h 705362"/>
                  <a:gd name="connsiteX48" fmla="*/ 1026941 w 3510359"/>
                  <a:gd name="connsiteY48" fmla="*/ 154744 h 705362"/>
                  <a:gd name="connsiteX49" fmla="*/ 914400 w 3510359"/>
                  <a:gd name="connsiteY49" fmla="*/ 126609 h 705362"/>
                  <a:gd name="connsiteX50" fmla="*/ 829994 w 3510359"/>
                  <a:gd name="connsiteY50" fmla="*/ 98474 h 705362"/>
                  <a:gd name="connsiteX51" fmla="*/ 520504 w 3510359"/>
                  <a:gd name="connsiteY51" fmla="*/ 70338 h 705362"/>
                  <a:gd name="connsiteX52" fmla="*/ 436098 w 3510359"/>
                  <a:gd name="connsiteY52" fmla="*/ 56271 h 705362"/>
                  <a:gd name="connsiteX53" fmla="*/ 267286 w 3510359"/>
                  <a:gd name="connsiteY53" fmla="*/ 28135 h 705362"/>
                  <a:gd name="connsiteX54" fmla="*/ 0 w 3510359"/>
                  <a:gd name="connsiteY54" fmla="*/ 14067 h 705362"/>
                  <a:gd name="connsiteX0" fmla="*/ 23446 w 3266519"/>
                  <a:gd name="connsiteY0" fmla="*/ 28135 h 705362"/>
                  <a:gd name="connsiteX1" fmla="*/ 51581 w 3266519"/>
                  <a:gd name="connsiteY1" fmla="*/ 154744 h 705362"/>
                  <a:gd name="connsiteX2" fmla="*/ 107852 w 3266519"/>
                  <a:gd name="connsiteY2" fmla="*/ 168812 h 705362"/>
                  <a:gd name="connsiteX3" fmla="*/ 206326 w 3266519"/>
                  <a:gd name="connsiteY3" fmla="*/ 196947 h 705362"/>
                  <a:gd name="connsiteX4" fmla="*/ 290732 w 3266519"/>
                  <a:gd name="connsiteY4" fmla="*/ 211015 h 705362"/>
                  <a:gd name="connsiteX5" fmla="*/ 347003 w 3266519"/>
                  <a:gd name="connsiteY5" fmla="*/ 225083 h 705362"/>
                  <a:gd name="connsiteX6" fmla="*/ 614289 w 3266519"/>
                  <a:gd name="connsiteY6" fmla="*/ 239151 h 705362"/>
                  <a:gd name="connsiteX7" fmla="*/ 726831 w 3266519"/>
                  <a:gd name="connsiteY7" fmla="*/ 267286 h 705362"/>
                  <a:gd name="connsiteX8" fmla="*/ 783101 w 3266519"/>
                  <a:gd name="connsiteY8" fmla="*/ 281354 h 705362"/>
                  <a:gd name="connsiteX9" fmla="*/ 909711 w 3266519"/>
                  <a:gd name="connsiteY9" fmla="*/ 323557 h 705362"/>
                  <a:gd name="connsiteX10" fmla="*/ 951914 w 3266519"/>
                  <a:gd name="connsiteY10" fmla="*/ 337624 h 705362"/>
                  <a:gd name="connsiteX11" fmla="*/ 1022252 w 3266519"/>
                  <a:gd name="connsiteY11" fmla="*/ 351692 h 705362"/>
                  <a:gd name="connsiteX12" fmla="*/ 1106658 w 3266519"/>
                  <a:gd name="connsiteY12" fmla="*/ 379827 h 705362"/>
                  <a:gd name="connsiteX13" fmla="*/ 1134794 w 3266519"/>
                  <a:gd name="connsiteY13" fmla="*/ 407963 h 705362"/>
                  <a:gd name="connsiteX14" fmla="*/ 1219200 w 3266519"/>
                  <a:gd name="connsiteY14" fmla="*/ 450166 h 705362"/>
                  <a:gd name="connsiteX15" fmla="*/ 1303606 w 3266519"/>
                  <a:gd name="connsiteY15" fmla="*/ 534572 h 705362"/>
                  <a:gd name="connsiteX16" fmla="*/ 1388012 w 3266519"/>
                  <a:gd name="connsiteY16" fmla="*/ 576775 h 705362"/>
                  <a:gd name="connsiteX17" fmla="*/ 1416147 w 3266519"/>
                  <a:gd name="connsiteY17" fmla="*/ 604911 h 705362"/>
                  <a:gd name="connsiteX18" fmla="*/ 1542757 w 3266519"/>
                  <a:gd name="connsiteY18" fmla="*/ 661181 h 705362"/>
                  <a:gd name="connsiteX19" fmla="*/ 1880381 w 3266519"/>
                  <a:gd name="connsiteY19" fmla="*/ 647114 h 705362"/>
                  <a:gd name="connsiteX20" fmla="*/ 1950720 w 3266519"/>
                  <a:gd name="connsiteY20" fmla="*/ 604911 h 705362"/>
                  <a:gd name="connsiteX21" fmla="*/ 1992923 w 3266519"/>
                  <a:gd name="connsiteY21" fmla="*/ 590843 h 705362"/>
                  <a:gd name="connsiteX22" fmla="*/ 2049194 w 3266519"/>
                  <a:gd name="connsiteY22" fmla="*/ 534572 h 705362"/>
                  <a:gd name="connsiteX23" fmla="*/ 2147667 w 3266519"/>
                  <a:gd name="connsiteY23" fmla="*/ 436098 h 705362"/>
                  <a:gd name="connsiteX24" fmla="*/ 2260209 w 3266519"/>
                  <a:gd name="connsiteY24" fmla="*/ 351692 h 705362"/>
                  <a:gd name="connsiteX25" fmla="*/ 2302412 w 3266519"/>
                  <a:gd name="connsiteY25" fmla="*/ 323557 h 705362"/>
                  <a:gd name="connsiteX26" fmla="*/ 2344615 w 3266519"/>
                  <a:gd name="connsiteY26" fmla="*/ 295421 h 705362"/>
                  <a:gd name="connsiteX27" fmla="*/ 2513427 w 3266519"/>
                  <a:gd name="connsiteY27" fmla="*/ 239151 h 705362"/>
                  <a:gd name="connsiteX28" fmla="*/ 2640037 w 3266519"/>
                  <a:gd name="connsiteY28" fmla="*/ 196947 h 705362"/>
                  <a:gd name="connsiteX29" fmla="*/ 2682240 w 3266519"/>
                  <a:gd name="connsiteY29" fmla="*/ 182880 h 705362"/>
                  <a:gd name="connsiteX30" fmla="*/ 2752578 w 3266519"/>
                  <a:gd name="connsiteY30" fmla="*/ 140677 h 705362"/>
                  <a:gd name="connsiteX31" fmla="*/ 2794781 w 3266519"/>
                  <a:gd name="connsiteY31" fmla="*/ 112541 h 705362"/>
                  <a:gd name="connsiteX32" fmla="*/ 2949526 w 3266519"/>
                  <a:gd name="connsiteY32" fmla="*/ 98474 h 705362"/>
                  <a:gd name="connsiteX33" fmla="*/ 3202744 w 3266519"/>
                  <a:gd name="connsiteY33" fmla="*/ 70338 h 705362"/>
                  <a:gd name="connsiteX34" fmla="*/ 3202744 w 3266519"/>
                  <a:gd name="connsiteY34" fmla="*/ 14067 h 705362"/>
                  <a:gd name="connsiteX35" fmla="*/ 2991729 w 3266519"/>
                  <a:gd name="connsiteY35" fmla="*/ 0 h 705362"/>
                  <a:gd name="connsiteX36" fmla="*/ 2724443 w 3266519"/>
                  <a:gd name="connsiteY36" fmla="*/ 14067 h 705362"/>
                  <a:gd name="connsiteX37" fmla="*/ 2640037 w 3266519"/>
                  <a:gd name="connsiteY37" fmla="*/ 42203 h 705362"/>
                  <a:gd name="connsiteX38" fmla="*/ 2555631 w 3266519"/>
                  <a:gd name="connsiteY38" fmla="*/ 70338 h 705362"/>
                  <a:gd name="connsiteX39" fmla="*/ 2513427 w 3266519"/>
                  <a:gd name="connsiteY39" fmla="*/ 84406 h 705362"/>
                  <a:gd name="connsiteX40" fmla="*/ 2344615 w 3266519"/>
                  <a:gd name="connsiteY40" fmla="*/ 98474 h 705362"/>
                  <a:gd name="connsiteX41" fmla="*/ 2189871 w 3266519"/>
                  <a:gd name="connsiteY41" fmla="*/ 126609 h 705362"/>
                  <a:gd name="connsiteX42" fmla="*/ 1992923 w 3266519"/>
                  <a:gd name="connsiteY42" fmla="*/ 140677 h 705362"/>
                  <a:gd name="connsiteX43" fmla="*/ 1866314 w 3266519"/>
                  <a:gd name="connsiteY43" fmla="*/ 154744 h 705362"/>
                  <a:gd name="connsiteX44" fmla="*/ 1753772 w 3266519"/>
                  <a:gd name="connsiteY44" fmla="*/ 182880 h 705362"/>
                  <a:gd name="connsiteX45" fmla="*/ 1542757 w 3266519"/>
                  <a:gd name="connsiteY45" fmla="*/ 211015 h 705362"/>
                  <a:gd name="connsiteX46" fmla="*/ 951914 w 3266519"/>
                  <a:gd name="connsiteY46" fmla="*/ 196947 h 705362"/>
                  <a:gd name="connsiteX47" fmla="*/ 881575 w 3266519"/>
                  <a:gd name="connsiteY47" fmla="*/ 182880 h 705362"/>
                  <a:gd name="connsiteX48" fmla="*/ 783101 w 3266519"/>
                  <a:gd name="connsiteY48" fmla="*/ 154744 h 705362"/>
                  <a:gd name="connsiteX49" fmla="*/ 670560 w 3266519"/>
                  <a:gd name="connsiteY49" fmla="*/ 126609 h 705362"/>
                  <a:gd name="connsiteX50" fmla="*/ 586154 w 3266519"/>
                  <a:gd name="connsiteY50" fmla="*/ 98474 h 705362"/>
                  <a:gd name="connsiteX51" fmla="*/ 276664 w 3266519"/>
                  <a:gd name="connsiteY51" fmla="*/ 70338 h 705362"/>
                  <a:gd name="connsiteX52" fmla="*/ 192258 w 3266519"/>
                  <a:gd name="connsiteY52" fmla="*/ 56271 h 705362"/>
                  <a:gd name="connsiteX53" fmla="*/ 23446 w 3266519"/>
                  <a:gd name="connsiteY53" fmla="*/ 28135 h 705362"/>
                  <a:gd name="connsiteX0" fmla="*/ 140677 w 3214938"/>
                  <a:gd name="connsiteY0" fmla="*/ 56271 h 705362"/>
                  <a:gd name="connsiteX1" fmla="*/ 0 w 3214938"/>
                  <a:gd name="connsiteY1" fmla="*/ 154744 h 705362"/>
                  <a:gd name="connsiteX2" fmla="*/ 56271 w 3214938"/>
                  <a:gd name="connsiteY2" fmla="*/ 168812 h 705362"/>
                  <a:gd name="connsiteX3" fmla="*/ 154745 w 3214938"/>
                  <a:gd name="connsiteY3" fmla="*/ 196947 h 705362"/>
                  <a:gd name="connsiteX4" fmla="*/ 239151 w 3214938"/>
                  <a:gd name="connsiteY4" fmla="*/ 211015 h 705362"/>
                  <a:gd name="connsiteX5" fmla="*/ 295422 w 3214938"/>
                  <a:gd name="connsiteY5" fmla="*/ 225083 h 705362"/>
                  <a:gd name="connsiteX6" fmla="*/ 562708 w 3214938"/>
                  <a:gd name="connsiteY6" fmla="*/ 239151 h 705362"/>
                  <a:gd name="connsiteX7" fmla="*/ 675250 w 3214938"/>
                  <a:gd name="connsiteY7" fmla="*/ 267286 h 705362"/>
                  <a:gd name="connsiteX8" fmla="*/ 731520 w 3214938"/>
                  <a:gd name="connsiteY8" fmla="*/ 281354 h 705362"/>
                  <a:gd name="connsiteX9" fmla="*/ 858130 w 3214938"/>
                  <a:gd name="connsiteY9" fmla="*/ 323557 h 705362"/>
                  <a:gd name="connsiteX10" fmla="*/ 900333 w 3214938"/>
                  <a:gd name="connsiteY10" fmla="*/ 337624 h 705362"/>
                  <a:gd name="connsiteX11" fmla="*/ 970671 w 3214938"/>
                  <a:gd name="connsiteY11" fmla="*/ 351692 h 705362"/>
                  <a:gd name="connsiteX12" fmla="*/ 1055077 w 3214938"/>
                  <a:gd name="connsiteY12" fmla="*/ 379827 h 705362"/>
                  <a:gd name="connsiteX13" fmla="*/ 1083213 w 3214938"/>
                  <a:gd name="connsiteY13" fmla="*/ 407963 h 705362"/>
                  <a:gd name="connsiteX14" fmla="*/ 1167619 w 3214938"/>
                  <a:gd name="connsiteY14" fmla="*/ 450166 h 705362"/>
                  <a:gd name="connsiteX15" fmla="*/ 1252025 w 3214938"/>
                  <a:gd name="connsiteY15" fmla="*/ 534572 h 705362"/>
                  <a:gd name="connsiteX16" fmla="*/ 1336431 w 3214938"/>
                  <a:gd name="connsiteY16" fmla="*/ 576775 h 705362"/>
                  <a:gd name="connsiteX17" fmla="*/ 1364566 w 3214938"/>
                  <a:gd name="connsiteY17" fmla="*/ 604911 h 705362"/>
                  <a:gd name="connsiteX18" fmla="*/ 1491176 w 3214938"/>
                  <a:gd name="connsiteY18" fmla="*/ 661181 h 705362"/>
                  <a:gd name="connsiteX19" fmla="*/ 1828800 w 3214938"/>
                  <a:gd name="connsiteY19" fmla="*/ 647114 h 705362"/>
                  <a:gd name="connsiteX20" fmla="*/ 1899139 w 3214938"/>
                  <a:gd name="connsiteY20" fmla="*/ 604911 h 705362"/>
                  <a:gd name="connsiteX21" fmla="*/ 1941342 w 3214938"/>
                  <a:gd name="connsiteY21" fmla="*/ 590843 h 705362"/>
                  <a:gd name="connsiteX22" fmla="*/ 1997613 w 3214938"/>
                  <a:gd name="connsiteY22" fmla="*/ 534572 h 705362"/>
                  <a:gd name="connsiteX23" fmla="*/ 2096086 w 3214938"/>
                  <a:gd name="connsiteY23" fmla="*/ 436098 h 705362"/>
                  <a:gd name="connsiteX24" fmla="*/ 2208628 w 3214938"/>
                  <a:gd name="connsiteY24" fmla="*/ 351692 h 705362"/>
                  <a:gd name="connsiteX25" fmla="*/ 2250831 w 3214938"/>
                  <a:gd name="connsiteY25" fmla="*/ 323557 h 705362"/>
                  <a:gd name="connsiteX26" fmla="*/ 2293034 w 3214938"/>
                  <a:gd name="connsiteY26" fmla="*/ 295421 h 705362"/>
                  <a:gd name="connsiteX27" fmla="*/ 2461846 w 3214938"/>
                  <a:gd name="connsiteY27" fmla="*/ 239151 h 705362"/>
                  <a:gd name="connsiteX28" fmla="*/ 2588456 w 3214938"/>
                  <a:gd name="connsiteY28" fmla="*/ 196947 h 705362"/>
                  <a:gd name="connsiteX29" fmla="*/ 2630659 w 3214938"/>
                  <a:gd name="connsiteY29" fmla="*/ 182880 h 705362"/>
                  <a:gd name="connsiteX30" fmla="*/ 2700997 w 3214938"/>
                  <a:gd name="connsiteY30" fmla="*/ 140677 h 705362"/>
                  <a:gd name="connsiteX31" fmla="*/ 2743200 w 3214938"/>
                  <a:gd name="connsiteY31" fmla="*/ 112541 h 705362"/>
                  <a:gd name="connsiteX32" fmla="*/ 2897945 w 3214938"/>
                  <a:gd name="connsiteY32" fmla="*/ 98474 h 705362"/>
                  <a:gd name="connsiteX33" fmla="*/ 3151163 w 3214938"/>
                  <a:gd name="connsiteY33" fmla="*/ 70338 h 705362"/>
                  <a:gd name="connsiteX34" fmla="*/ 3151163 w 3214938"/>
                  <a:gd name="connsiteY34" fmla="*/ 14067 h 705362"/>
                  <a:gd name="connsiteX35" fmla="*/ 2940148 w 3214938"/>
                  <a:gd name="connsiteY35" fmla="*/ 0 h 705362"/>
                  <a:gd name="connsiteX36" fmla="*/ 2672862 w 3214938"/>
                  <a:gd name="connsiteY36" fmla="*/ 14067 h 705362"/>
                  <a:gd name="connsiteX37" fmla="*/ 2588456 w 3214938"/>
                  <a:gd name="connsiteY37" fmla="*/ 42203 h 705362"/>
                  <a:gd name="connsiteX38" fmla="*/ 2504050 w 3214938"/>
                  <a:gd name="connsiteY38" fmla="*/ 70338 h 705362"/>
                  <a:gd name="connsiteX39" fmla="*/ 2461846 w 3214938"/>
                  <a:gd name="connsiteY39" fmla="*/ 84406 h 705362"/>
                  <a:gd name="connsiteX40" fmla="*/ 2293034 w 3214938"/>
                  <a:gd name="connsiteY40" fmla="*/ 98474 h 705362"/>
                  <a:gd name="connsiteX41" fmla="*/ 2138290 w 3214938"/>
                  <a:gd name="connsiteY41" fmla="*/ 126609 h 705362"/>
                  <a:gd name="connsiteX42" fmla="*/ 1941342 w 3214938"/>
                  <a:gd name="connsiteY42" fmla="*/ 140677 h 705362"/>
                  <a:gd name="connsiteX43" fmla="*/ 1814733 w 3214938"/>
                  <a:gd name="connsiteY43" fmla="*/ 154744 h 705362"/>
                  <a:gd name="connsiteX44" fmla="*/ 1702191 w 3214938"/>
                  <a:gd name="connsiteY44" fmla="*/ 182880 h 705362"/>
                  <a:gd name="connsiteX45" fmla="*/ 1491176 w 3214938"/>
                  <a:gd name="connsiteY45" fmla="*/ 211015 h 705362"/>
                  <a:gd name="connsiteX46" fmla="*/ 900333 w 3214938"/>
                  <a:gd name="connsiteY46" fmla="*/ 196947 h 705362"/>
                  <a:gd name="connsiteX47" fmla="*/ 829994 w 3214938"/>
                  <a:gd name="connsiteY47" fmla="*/ 182880 h 705362"/>
                  <a:gd name="connsiteX48" fmla="*/ 731520 w 3214938"/>
                  <a:gd name="connsiteY48" fmla="*/ 154744 h 705362"/>
                  <a:gd name="connsiteX49" fmla="*/ 618979 w 3214938"/>
                  <a:gd name="connsiteY49" fmla="*/ 126609 h 705362"/>
                  <a:gd name="connsiteX50" fmla="*/ 534573 w 3214938"/>
                  <a:gd name="connsiteY50" fmla="*/ 98474 h 705362"/>
                  <a:gd name="connsiteX51" fmla="*/ 225083 w 3214938"/>
                  <a:gd name="connsiteY51" fmla="*/ 70338 h 705362"/>
                  <a:gd name="connsiteX52" fmla="*/ 140677 w 3214938"/>
                  <a:gd name="connsiteY52" fmla="*/ 56271 h 705362"/>
                  <a:gd name="connsiteX0" fmla="*/ 140677 w 3214938"/>
                  <a:gd name="connsiteY0" fmla="*/ 56271 h 705362"/>
                  <a:gd name="connsiteX1" fmla="*/ 0 w 3214938"/>
                  <a:gd name="connsiteY1" fmla="*/ 154744 h 705362"/>
                  <a:gd name="connsiteX2" fmla="*/ 154745 w 3214938"/>
                  <a:gd name="connsiteY2" fmla="*/ 196947 h 705362"/>
                  <a:gd name="connsiteX3" fmla="*/ 239151 w 3214938"/>
                  <a:gd name="connsiteY3" fmla="*/ 211015 h 705362"/>
                  <a:gd name="connsiteX4" fmla="*/ 295422 w 3214938"/>
                  <a:gd name="connsiteY4" fmla="*/ 225083 h 705362"/>
                  <a:gd name="connsiteX5" fmla="*/ 562708 w 3214938"/>
                  <a:gd name="connsiteY5" fmla="*/ 239151 h 705362"/>
                  <a:gd name="connsiteX6" fmla="*/ 675250 w 3214938"/>
                  <a:gd name="connsiteY6" fmla="*/ 267286 h 705362"/>
                  <a:gd name="connsiteX7" fmla="*/ 731520 w 3214938"/>
                  <a:gd name="connsiteY7" fmla="*/ 281354 h 705362"/>
                  <a:gd name="connsiteX8" fmla="*/ 858130 w 3214938"/>
                  <a:gd name="connsiteY8" fmla="*/ 323557 h 705362"/>
                  <a:gd name="connsiteX9" fmla="*/ 900333 w 3214938"/>
                  <a:gd name="connsiteY9" fmla="*/ 337624 h 705362"/>
                  <a:gd name="connsiteX10" fmla="*/ 970671 w 3214938"/>
                  <a:gd name="connsiteY10" fmla="*/ 351692 h 705362"/>
                  <a:gd name="connsiteX11" fmla="*/ 1055077 w 3214938"/>
                  <a:gd name="connsiteY11" fmla="*/ 379827 h 705362"/>
                  <a:gd name="connsiteX12" fmla="*/ 1083213 w 3214938"/>
                  <a:gd name="connsiteY12" fmla="*/ 407963 h 705362"/>
                  <a:gd name="connsiteX13" fmla="*/ 1167619 w 3214938"/>
                  <a:gd name="connsiteY13" fmla="*/ 450166 h 705362"/>
                  <a:gd name="connsiteX14" fmla="*/ 1252025 w 3214938"/>
                  <a:gd name="connsiteY14" fmla="*/ 534572 h 705362"/>
                  <a:gd name="connsiteX15" fmla="*/ 1336431 w 3214938"/>
                  <a:gd name="connsiteY15" fmla="*/ 576775 h 705362"/>
                  <a:gd name="connsiteX16" fmla="*/ 1364566 w 3214938"/>
                  <a:gd name="connsiteY16" fmla="*/ 604911 h 705362"/>
                  <a:gd name="connsiteX17" fmla="*/ 1491176 w 3214938"/>
                  <a:gd name="connsiteY17" fmla="*/ 661181 h 705362"/>
                  <a:gd name="connsiteX18" fmla="*/ 1828800 w 3214938"/>
                  <a:gd name="connsiteY18" fmla="*/ 647114 h 705362"/>
                  <a:gd name="connsiteX19" fmla="*/ 1899139 w 3214938"/>
                  <a:gd name="connsiteY19" fmla="*/ 604911 h 705362"/>
                  <a:gd name="connsiteX20" fmla="*/ 1941342 w 3214938"/>
                  <a:gd name="connsiteY20" fmla="*/ 590843 h 705362"/>
                  <a:gd name="connsiteX21" fmla="*/ 1997613 w 3214938"/>
                  <a:gd name="connsiteY21" fmla="*/ 534572 h 705362"/>
                  <a:gd name="connsiteX22" fmla="*/ 2096086 w 3214938"/>
                  <a:gd name="connsiteY22" fmla="*/ 436098 h 705362"/>
                  <a:gd name="connsiteX23" fmla="*/ 2208628 w 3214938"/>
                  <a:gd name="connsiteY23" fmla="*/ 351692 h 705362"/>
                  <a:gd name="connsiteX24" fmla="*/ 2250831 w 3214938"/>
                  <a:gd name="connsiteY24" fmla="*/ 323557 h 705362"/>
                  <a:gd name="connsiteX25" fmla="*/ 2293034 w 3214938"/>
                  <a:gd name="connsiteY25" fmla="*/ 295421 h 705362"/>
                  <a:gd name="connsiteX26" fmla="*/ 2461846 w 3214938"/>
                  <a:gd name="connsiteY26" fmla="*/ 239151 h 705362"/>
                  <a:gd name="connsiteX27" fmla="*/ 2588456 w 3214938"/>
                  <a:gd name="connsiteY27" fmla="*/ 196947 h 705362"/>
                  <a:gd name="connsiteX28" fmla="*/ 2630659 w 3214938"/>
                  <a:gd name="connsiteY28" fmla="*/ 182880 h 705362"/>
                  <a:gd name="connsiteX29" fmla="*/ 2700997 w 3214938"/>
                  <a:gd name="connsiteY29" fmla="*/ 140677 h 705362"/>
                  <a:gd name="connsiteX30" fmla="*/ 2743200 w 3214938"/>
                  <a:gd name="connsiteY30" fmla="*/ 112541 h 705362"/>
                  <a:gd name="connsiteX31" fmla="*/ 2897945 w 3214938"/>
                  <a:gd name="connsiteY31" fmla="*/ 98474 h 705362"/>
                  <a:gd name="connsiteX32" fmla="*/ 3151163 w 3214938"/>
                  <a:gd name="connsiteY32" fmla="*/ 70338 h 705362"/>
                  <a:gd name="connsiteX33" fmla="*/ 3151163 w 3214938"/>
                  <a:gd name="connsiteY33" fmla="*/ 14067 h 705362"/>
                  <a:gd name="connsiteX34" fmla="*/ 2940148 w 3214938"/>
                  <a:gd name="connsiteY34" fmla="*/ 0 h 705362"/>
                  <a:gd name="connsiteX35" fmla="*/ 2672862 w 3214938"/>
                  <a:gd name="connsiteY35" fmla="*/ 14067 h 705362"/>
                  <a:gd name="connsiteX36" fmla="*/ 2588456 w 3214938"/>
                  <a:gd name="connsiteY36" fmla="*/ 42203 h 705362"/>
                  <a:gd name="connsiteX37" fmla="*/ 2504050 w 3214938"/>
                  <a:gd name="connsiteY37" fmla="*/ 70338 h 705362"/>
                  <a:gd name="connsiteX38" fmla="*/ 2461846 w 3214938"/>
                  <a:gd name="connsiteY38" fmla="*/ 84406 h 705362"/>
                  <a:gd name="connsiteX39" fmla="*/ 2293034 w 3214938"/>
                  <a:gd name="connsiteY39" fmla="*/ 98474 h 705362"/>
                  <a:gd name="connsiteX40" fmla="*/ 2138290 w 3214938"/>
                  <a:gd name="connsiteY40" fmla="*/ 126609 h 705362"/>
                  <a:gd name="connsiteX41" fmla="*/ 1941342 w 3214938"/>
                  <a:gd name="connsiteY41" fmla="*/ 140677 h 705362"/>
                  <a:gd name="connsiteX42" fmla="*/ 1814733 w 3214938"/>
                  <a:gd name="connsiteY42" fmla="*/ 154744 h 705362"/>
                  <a:gd name="connsiteX43" fmla="*/ 1702191 w 3214938"/>
                  <a:gd name="connsiteY43" fmla="*/ 182880 h 705362"/>
                  <a:gd name="connsiteX44" fmla="*/ 1491176 w 3214938"/>
                  <a:gd name="connsiteY44" fmla="*/ 211015 h 705362"/>
                  <a:gd name="connsiteX45" fmla="*/ 900333 w 3214938"/>
                  <a:gd name="connsiteY45" fmla="*/ 196947 h 705362"/>
                  <a:gd name="connsiteX46" fmla="*/ 829994 w 3214938"/>
                  <a:gd name="connsiteY46" fmla="*/ 182880 h 705362"/>
                  <a:gd name="connsiteX47" fmla="*/ 731520 w 3214938"/>
                  <a:gd name="connsiteY47" fmla="*/ 154744 h 705362"/>
                  <a:gd name="connsiteX48" fmla="*/ 618979 w 3214938"/>
                  <a:gd name="connsiteY48" fmla="*/ 126609 h 705362"/>
                  <a:gd name="connsiteX49" fmla="*/ 534573 w 3214938"/>
                  <a:gd name="connsiteY49" fmla="*/ 98474 h 705362"/>
                  <a:gd name="connsiteX50" fmla="*/ 225083 w 3214938"/>
                  <a:gd name="connsiteY50" fmla="*/ 70338 h 705362"/>
                  <a:gd name="connsiteX51" fmla="*/ 140677 w 3214938"/>
                  <a:gd name="connsiteY51" fmla="*/ 56271 h 705362"/>
                  <a:gd name="connsiteX0" fmla="*/ 11723 w 3085984"/>
                  <a:gd name="connsiteY0" fmla="*/ 56271 h 705362"/>
                  <a:gd name="connsiteX1" fmla="*/ 25791 w 3085984"/>
                  <a:gd name="connsiteY1" fmla="*/ 196947 h 705362"/>
                  <a:gd name="connsiteX2" fmla="*/ 110197 w 3085984"/>
                  <a:gd name="connsiteY2" fmla="*/ 211015 h 705362"/>
                  <a:gd name="connsiteX3" fmla="*/ 166468 w 3085984"/>
                  <a:gd name="connsiteY3" fmla="*/ 225083 h 705362"/>
                  <a:gd name="connsiteX4" fmla="*/ 433754 w 3085984"/>
                  <a:gd name="connsiteY4" fmla="*/ 239151 h 705362"/>
                  <a:gd name="connsiteX5" fmla="*/ 546296 w 3085984"/>
                  <a:gd name="connsiteY5" fmla="*/ 267286 h 705362"/>
                  <a:gd name="connsiteX6" fmla="*/ 602566 w 3085984"/>
                  <a:gd name="connsiteY6" fmla="*/ 281354 h 705362"/>
                  <a:gd name="connsiteX7" fmla="*/ 729176 w 3085984"/>
                  <a:gd name="connsiteY7" fmla="*/ 323557 h 705362"/>
                  <a:gd name="connsiteX8" fmla="*/ 771379 w 3085984"/>
                  <a:gd name="connsiteY8" fmla="*/ 337624 h 705362"/>
                  <a:gd name="connsiteX9" fmla="*/ 841717 w 3085984"/>
                  <a:gd name="connsiteY9" fmla="*/ 351692 h 705362"/>
                  <a:gd name="connsiteX10" fmla="*/ 926123 w 3085984"/>
                  <a:gd name="connsiteY10" fmla="*/ 379827 h 705362"/>
                  <a:gd name="connsiteX11" fmla="*/ 954259 w 3085984"/>
                  <a:gd name="connsiteY11" fmla="*/ 407963 h 705362"/>
                  <a:gd name="connsiteX12" fmla="*/ 1038665 w 3085984"/>
                  <a:gd name="connsiteY12" fmla="*/ 450166 h 705362"/>
                  <a:gd name="connsiteX13" fmla="*/ 1123071 w 3085984"/>
                  <a:gd name="connsiteY13" fmla="*/ 534572 h 705362"/>
                  <a:gd name="connsiteX14" fmla="*/ 1207477 w 3085984"/>
                  <a:gd name="connsiteY14" fmla="*/ 576775 h 705362"/>
                  <a:gd name="connsiteX15" fmla="*/ 1235612 w 3085984"/>
                  <a:gd name="connsiteY15" fmla="*/ 604911 h 705362"/>
                  <a:gd name="connsiteX16" fmla="*/ 1362222 w 3085984"/>
                  <a:gd name="connsiteY16" fmla="*/ 661181 h 705362"/>
                  <a:gd name="connsiteX17" fmla="*/ 1699846 w 3085984"/>
                  <a:gd name="connsiteY17" fmla="*/ 647114 h 705362"/>
                  <a:gd name="connsiteX18" fmla="*/ 1770185 w 3085984"/>
                  <a:gd name="connsiteY18" fmla="*/ 604911 h 705362"/>
                  <a:gd name="connsiteX19" fmla="*/ 1812388 w 3085984"/>
                  <a:gd name="connsiteY19" fmla="*/ 590843 h 705362"/>
                  <a:gd name="connsiteX20" fmla="*/ 1868659 w 3085984"/>
                  <a:gd name="connsiteY20" fmla="*/ 534572 h 705362"/>
                  <a:gd name="connsiteX21" fmla="*/ 1967132 w 3085984"/>
                  <a:gd name="connsiteY21" fmla="*/ 436098 h 705362"/>
                  <a:gd name="connsiteX22" fmla="*/ 2079674 w 3085984"/>
                  <a:gd name="connsiteY22" fmla="*/ 351692 h 705362"/>
                  <a:gd name="connsiteX23" fmla="*/ 2121877 w 3085984"/>
                  <a:gd name="connsiteY23" fmla="*/ 323557 h 705362"/>
                  <a:gd name="connsiteX24" fmla="*/ 2164080 w 3085984"/>
                  <a:gd name="connsiteY24" fmla="*/ 295421 h 705362"/>
                  <a:gd name="connsiteX25" fmla="*/ 2332892 w 3085984"/>
                  <a:gd name="connsiteY25" fmla="*/ 239151 h 705362"/>
                  <a:gd name="connsiteX26" fmla="*/ 2459502 w 3085984"/>
                  <a:gd name="connsiteY26" fmla="*/ 196947 h 705362"/>
                  <a:gd name="connsiteX27" fmla="*/ 2501705 w 3085984"/>
                  <a:gd name="connsiteY27" fmla="*/ 182880 h 705362"/>
                  <a:gd name="connsiteX28" fmla="*/ 2572043 w 3085984"/>
                  <a:gd name="connsiteY28" fmla="*/ 140677 h 705362"/>
                  <a:gd name="connsiteX29" fmla="*/ 2614246 w 3085984"/>
                  <a:gd name="connsiteY29" fmla="*/ 112541 h 705362"/>
                  <a:gd name="connsiteX30" fmla="*/ 2768991 w 3085984"/>
                  <a:gd name="connsiteY30" fmla="*/ 98474 h 705362"/>
                  <a:gd name="connsiteX31" fmla="*/ 3022209 w 3085984"/>
                  <a:gd name="connsiteY31" fmla="*/ 70338 h 705362"/>
                  <a:gd name="connsiteX32" fmla="*/ 3022209 w 3085984"/>
                  <a:gd name="connsiteY32" fmla="*/ 14067 h 705362"/>
                  <a:gd name="connsiteX33" fmla="*/ 2811194 w 3085984"/>
                  <a:gd name="connsiteY33" fmla="*/ 0 h 705362"/>
                  <a:gd name="connsiteX34" fmla="*/ 2543908 w 3085984"/>
                  <a:gd name="connsiteY34" fmla="*/ 14067 h 705362"/>
                  <a:gd name="connsiteX35" fmla="*/ 2459502 w 3085984"/>
                  <a:gd name="connsiteY35" fmla="*/ 42203 h 705362"/>
                  <a:gd name="connsiteX36" fmla="*/ 2375096 w 3085984"/>
                  <a:gd name="connsiteY36" fmla="*/ 70338 h 705362"/>
                  <a:gd name="connsiteX37" fmla="*/ 2332892 w 3085984"/>
                  <a:gd name="connsiteY37" fmla="*/ 84406 h 705362"/>
                  <a:gd name="connsiteX38" fmla="*/ 2164080 w 3085984"/>
                  <a:gd name="connsiteY38" fmla="*/ 98474 h 705362"/>
                  <a:gd name="connsiteX39" fmla="*/ 2009336 w 3085984"/>
                  <a:gd name="connsiteY39" fmla="*/ 126609 h 705362"/>
                  <a:gd name="connsiteX40" fmla="*/ 1812388 w 3085984"/>
                  <a:gd name="connsiteY40" fmla="*/ 140677 h 705362"/>
                  <a:gd name="connsiteX41" fmla="*/ 1685779 w 3085984"/>
                  <a:gd name="connsiteY41" fmla="*/ 154744 h 705362"/>
                  <a:gd name="connsiteX42" fmla="*/ 1573237 w 3085984"/>
                  <a:gd name="connsiteY42" fmla="*/ 182880 h 705362"/>
                  <a:gd name="connsiteX43" fmla="*/ 1362222 w 3085984"/>
                  <a:gd name="connsiteY43" fmla="*/ 211015 h 705362"/>
                  <a:gd name="connsiteX44" fmla="*/ 771379 w 3085984"/>
                  <a:gd name="connsiteY44" fmla="*/ 196947 h 705362"/>
                  <a:gd name="connsiteX45" fmla="*/ 701040 w 3085984"/>
                  <a:gd name="connsiteY45" fmla="*/ 182880 h 705362"/>
                  <a:gd name="connsiteX46" fmla="*/ 602566 w 3085984"/>
                  <a:gd name="connsiteY46" fmla="*/ 154744 h 705362"/>
                  <a:gd name="connsiteX47" fmla="*/ 490025 w 3085984"/>
                  <a:gd name="connsiteY47" fmla="*/ 126609 h 705362"/>
                  <a:gd name="connsiteX48" fmla="*/ 405619 w 3085984"/>
                  <a:gd name="connsiteY48" fmla="*/ 98474 h 705362"/>
                  <a:gd name="connsiteX49" fmla="*/ 96129 w 3085984"/>
                  <a:gd name="connsiteY49" fmla="*/ 70338 h 705362"/>
                  <a:gd name="connsiteX50" fmla="*/ 11723 w 3085984"/>
                  <a:gd name="connsiteY50" fmla="*/ 56271 h 705362"/>
                  <a:gd name="connsiteX0" fmla="*/ 72683 w 3062538"/>
                  <a:gd name="connsiteY0" fmla="*/ 70338 h 705362"/>
                  <a:gd name="connsiteX1" fmla="*/ 2345 w 3062538"/>
                  <a:gd name="connsiteY1" fmla="*/ 196947 h 705362"/>
                  <a:gd name="connsiteX2" fmla="*/ 86751 w 3062538"/>
                  <a:gd name="connsiteY2" fmla="*/ 211015 h 705362"/>
                  <a:gd name="connsiteX3" fmla="*/ 143022 w 3062538"/>
                  <a:gd name="connsiteY3" fmla="*/ 225083 h 705362"/>
                  <a:gd name="connsiteX4" fmla="*/ 410308 w 3062538"/>
                  <a:gd name="connsiteY4" fmla="*/ 239151 h 705362"/>
                  <a:gd name="connsiteX5" fmla="*/ 522850 w 3062538"/>
                  <a:gd name="connsiteY5" fmla="*/ 267286 h 705362"/>
                  <a:gd name="connsiteX6" fmla="*/ 579120 w 3062538"/>
                  <a:gd name="connsiteY6" fmla="*/ 281354 h 705362"/>
                  <a:gd name="connsiteX7" fmla="*/ 705730 w 3062538"/>
                  <a:gd name="connsiteY7" fmla="*/ 323557 h 705362"/>
                  <a:gd name="connsiteX8" fmla="*/ 747933 w 3062538"/>
                  <a:gd name="connsiteY8" fmla="*/ 337624 h 705362"/>
                  <a:gd name="connsiteX9" fmla="*/ 818271 w 3062538"/>
                  <a:gd name="connsiteY9" fmla="*/ 351692 h 705362"/>
                  <a:gd name="connsiteX10" fmla="*/ 902677 w 3062538"/>
                  <a:gd name="connsiteY10" fmla="*/ 379827 h 705362"/>
                  <a:gd name="connsiteX11" fmla="*/ 930813 w 3062538"/>
                  <a:gd name="connsiteY11" fmla="*/ 407963 h 705362"/>
                  <a:gd name="connsiteX12" fmla="*/ 1015219 w 3062538"/>
                  <a:gd name="connsiteY12" fmla="*/ 450166 h 705362"/>
                  <a:gd name="connsiteX13" fmla="*/ 1099625 w 3062538"/>
                  <a:gd name="connsiteY13" fmla="*/ 534572 h 705362"/>
                  <a:gd name="connsiteX14" fmla="*/ 1184031 w 3062538"/>
                  <a:gd name="connsiteY14" fmla="*/ 576775 h 705362"/>
                  <a:gd name="connsiteX15" fmla="*/ 1212166 w 3062538"/>
                  <a:gd name="connsiteY15" fmla="*/ 604911 h 705362"/>
                  <a:gd name="connsiteX16" fmla="*/ 1338776 w 3062538"/>
                  <a:gd name="connsiteY16" fmla="*/ 661181 h 705362"/>
                  <a:gd name="connsiteX17" fmla="*/ 1676400 w 3062538"/>
                  <a:gd name="connsiteY17" fmla="*/ 647114 h 705362"/>
                  <a:gd name="connsiteX18" fmla="*/ 1746739 w 3062538"/>
                  <a:gd name="connsiteY18" fmla="*/ 604911 h 705362"/>
                  <a:gd name="connsiteX19" fmla="*/ 1788942 w 3062538"/>
                  <a:gd name="connsiteY19" fmla="*/ 590843 h 705362"/>
                  <a:gd name="connsiteX20" fmla="*/ 1845213 w 3062538"/>
                  <a:gd name="connsiteY20" fmla="*/ 534572 h 705362"/>
                  <a:gd name="connsiteX21" fmla="*/ 1943686 w 3062538"/>
                  <a:gd name="connsiteY21" fmla="*/ 436098 h 705362"/>
                  <a:gd name="connsiteX22" fmla="*/ 2056228 w 3062538"/>
                  <a:gd name="connsiteY22" fmla="*/ 351692 h 705362"/>
                  <a:gd name="connsiteX23" fmla="*/ 2098431 w 3062538"/>
                  <a:gd name="connsiteY23" fmla="*/ 323557 h 705362"/>
                  <a:gd name="connsiteX24" fmla="*/ 2140634 w 3062538"/>
                  <a:gd name="connsiteY24" fmla="*/ 295421 h 705362"/>
                  <a:gd name="connsiteX25" fmla="*/ 2309446 w 3062538"/>
                  <a:gd name="connsiteY25" fmla="*/ 239151 h 705362"/>
                  <a:gd name="connsiteX26" fmla="*/ 2436056 w 3062538"/>
                  <a:gd name="connsiteY26" fmla="*/ 196947 h 705362"/>
                  <a:gd name="connsiteX27" fmla="*/ 2478259 w 3062538"/>
                  <a:gd name="connsiteY27" fmla="*/ 182880 h 705362"/>
                  <a:gd name="connsiteX28" fmla="*/ 2548597 w 3062538"/>
                  <a:gd name="connsiteY28" fmla="*/ 140677 h 705362"/>
                  <a:gd name="connsiteX29" fmla="*/ 2590800 w 3062538"/>
                  <a:gd name="connsiteY29" fmla="*/ 112541 h 705362"/>
                  <a:gd name="connsiteX30" fmla="*/ 2745545 w 3062538"/>
                  <a:gd name="connsiteY30" fmla="*/ 98474 h 705362"/>
                  <a:gd name="connsiteX31" fmla="*/ 2998763 w 3062538"/>
                  <a:gd name="connsiteY31" fmla="*/ 70338 h 705362"/>
                  <a:gd name="connsiteX32" fmla="*/ 2998763 w 3062538"/>
                  <a:gd name="connsiteY32" fmla="*/ 14067 h 705362"/>
                  <a:gd name="connsiteX33" fmla="*/ 2787748 w 3062538"/>
                  <a:gd name="connsiteY33" fmla="*/ 0 h 705362"/>
                  <a:gd name="connsiteX34" fmla="*/ 2520462 w 3062538"/>
                  <a:gd name="connsiteY34" fmla="*/ 14067 h 705362"/>
                  <a:gd name="connsiteX35" fmla="*/ 2436056 w 3062538"/>
                  <a:gd name="connsiteY35" fmla="*/ 42203 h 705362"/>
                  <a:gd name="connsiteX36" fmla="*/ 2351650 w 3062538"/>
                  <a:gd name="connsiteY36" fmla="*/ 70338 h 705362"/>
                  <a:gd name="connsiteX37" fmla="*/ 2309446 w 3062538"/>
                  <a:gd name="connsiteY37" fmla="*/ 84406 h 705362"/>
                  <a:gd name="connsiteX38" fmla="*/ 2140634 w 3062538"/>
                  <a:gd name="connsiteY38" fmla="*/ 98474 h 705362"/>
                  <a:gd name="connsiteX39" fmla="*/ 1985890 w 3062538"/>
                  <a:gd name="connsiteY39" fmla="*/ 126609 h 705362"/>
                  <a:gd name="connsiteX40" fmla="*/ 1788942 w 3062538"/>
                  <a:gd name="connsiteY40" fmla="*/ 140677 h 705362"/>
                  <a:gd name="connsiteX41" fmla="*/ 1662333 w 3062538"/>
                  <a:gd name="connsiteY41" fmla="*/ 154744 h 705362"/>
                  <a:gd name="connsiteX42" fmla="*/ 1549791 w 3062538"/>
                  <a:gd name="connsiteY42" fmla="*/ 182880 h 705362"/>
                  <a:gd name="connsiteX43" fmla="*/ 1338776 w 3062538"/>
                  <a:gd name="connsiteY43" fmla="*/ 211015 h 705362"/>
                  <a:gd name="connsiteX44" fmla="*/ 747933 w 3062538"/>
                  <a:gd name="connsiteY44" fmla="*/ 196947 h 705362"/>
                  <a:gd name="connsiteX45" fmla="*/ 677594 w 3062538"/>
                  <a:gd name="connsiteY45" fmla="*/ 182880 h 705362"/>
                  <a:gd name="connsiteX46" fmla="*/ 579120 w 3062538"/>
                  <a:gd name="connsiteY46" fmla="*/ 154744 h 705362"/>
                  <a:gd name="connsiteX47" fmla="*/ 466579 w 3062538"/>
                  <a:gd name="connsiteY47" fmla="*/ 126609 h 705362"/>
                  <a:gd name="connsiteX48" fmla="*/ 382173 w 3062538"/>
                  <a:gd name="connsiteY48" fmla="*/ 98474 h 705362"/>
                  <a:gd name="connsiteX49" fmla="*/ 72683 w 3062538"/>
                  <a:gd name="connsiteY49" fmla="*/ 70338 h 705362"/>
                  <a:gd name="connsiteX0" fmla="*/ 72683 w 3062538"/>
                  <a:gd name="connsiteY0" fmla="*/ 70338 h 705362"/>
                  <a:gd name="connsiteX1" fmla="*/ 2345 w 3062538"/>
                  <a:gd name="connsiteY1" fmla="*/ 196947 h 705362"/>
                  <a:gd name="connsiteX2" fmla="*/ 143022 w 3062538"/>
                  <a:gd name="connsiteY2" fmla="*/ 225083 h 705362"/>
                  <a:gd name="connsiteX3" fmla="*/ 410308 w 3062538"/>
                  <a:gd name="connsiteY3" fmla="*/ 239151 h 705362"/>
                  <a:gd name="connsiteX4" fmla="*/ 522850 w 3062538"/>
                  <a:gd name="connsiteY4" fmla="*/ 267286 h 705362"/>
                  <a:gd name="connsiteX5" fmla="*/ 579120 w 3062538"/>
                  <a:gd name="connsiteY5" fmla="*/ 281354 h 705362"/>
                  <a:gd name="connsiteX6" fmla="*/ 705730 w 3062538"/>
                  <a:gd name="connsiteY6" fmla="*/ 323557 h 705362"/>
                  <a:gd name="connsiteX7" fmla="*/ 747933 w 3062538"/>
                  <a:gd name="connsiteY7" fmla="*/ 337624 h 705362"/>
                  <a:gd name="connsiteX8" fmla="*/ 818271 w 3062538"/>
                  <a:gd name="connsiteY8" fmla="*/ 351692 h 705362"/>
                  <a:gd name="connsiteX9" fmla="*/ 902677 w 3062538"/>
                  <a:gd name="connsiteY9" fmla="*/ 379827 h 705362"/>
                  <a:gd name="connsiteX10" fmla="*/ 930813 w 3062538"/>
                  <a:gd name="connsiteY10" fmla="*/ 407963 h 705362"/>
                  <a:gd name="connsiteX11" fmla="*/ 1015219 w 3062538"/>
                  <a:gd name="connsiteY11" fmla="*/ 450166 h 705362"/>
                  <a:gd name="connsiteX12" fmla="*/ 1099625 w 3062538"/>
                  <a:gd name="connsiteY12" fmla="*/ 534572 h 705362"/>
                  <a:gd name="connsiteX13" fmla="*/ 1184031 w 3062538"/>
                  <a:gd name="connsiteY13" fmla="*/ 576775 h 705362"/>
                  <a:gd name="connsiteX14" fmla="*/ 1212166 w 3062538"/>
                  <a:gd name="connsiteY14" fmla="*/ 604911 h 705362"/>
                  <a:gd name="connsiteX15" fmla="*/ 1338776 w 3062538"/>
                  <a:gd name="connsiteY15" fmla="*/ 661181 h 705362"/>
                  <a:gd name="connsiteX16" fmla="*/ 1676400 w 3062538"/>
                  <a:gd name="connsiteY16" fmla="*/ 647114 h 705362"/>
                  <a:gd name="connsiteX17" fmla="*/ 1746739 w 3062538"/>
                  <a:gd name="connsiteY17" fmla="*/ 604911 h 705362"/>
                  <a:gd name="connsiteX18" fmla="*/ 1788942 w 3062538"/>
                  <a:gd name="connsiteY18" fmla="*/ 590843 h 705362"/>
                  <a:gd name="connsiteX19" fmla="*/ 1845213 w 3062538"/>
                  <a:gd name="connsiteY19" fmla="*/ 534572 h 705362"/>
                  <a:gd name="connsiteX20" fmla="*/ 1943686 w 3062538"/>
                  <a:gd name="connsiteY20" fmla="*/ 436098 h 705362"/>
                  <a:gd name="connsiteX21" fmla="*/ 2056228 w 3062538"/>
                  <a:gd name="connsiteY21" fmla="*/ 351692 h 705362"/>
                  <a:gd name="connsiteX22" fmla="*/ 2098431 w 3062538"/>
                  <a:gd name="connsiteY22" fmla="*/ 323557 h 705362"/>
                  <a:gd name="connsiteX23" fmla="*/ 2140634 w 3062538"/>
                  <a:gd name="connsiteY23" fmla="*/ 295421 h 705362"/>
                  <a:gd name="connsiteX24" fmla="*/ 2309446 w 3062538"/>
                  <a:gd name="connsiteY24" fmla="*/ 239151 h 705362"/>
                  <a:gd name="connsiteX25" fmla="*/ 2436056 w 3062538"/>
                  <a:gd name="connsiteY25" fmla="*/ 196947 h 705362"/>
                  <a:gd name="connsiteX26" fmla="*/ 2478259 w 3062538"/>
                  <a:gd name="connsiteY26" fmla="*/ 182880 h 705362"/>
                  <a:gd name="connsiteX27" fmla="*/ 2548597 w 3062538"/>
                  <a:gd name="connsiteY27" fmla="*/ 140677 h 705362"/>
                  <a:gd name="connsiteX28" fmla="*/ 2590800 w 3062538"/>
                  <a:gd name="connsiteY28" fmla="*/ 112541 h 705362"/>
                  <a:gd name="connsiteX29" fmla="*/ 2745545 w 3062538"/>
                  <a:gd name="connsiteY29" fmla="*/ 98474 h 705362"/>
                  <a:gd name="connsiteX30" fmla="*/ 2998763 w 3062538"/>
                  <a:gd name="connsiteY30" fmla="*/ 70338 h 705362"/>
                  <a:gd name="connsiteX31" fmla="*/ 2998763 w 3062538"/>
                  <a:gd name="connsiteY31" fmla="*/ 14067 h 705362"/>
                  <a:gd name="connsiteX32" fmla="*/ 2787748 w 3062538"/>
                  <a:gd name="connsiteY32" fmla="*/ 0 h 705362"/>
                  <a:gd name="connsiteX33" fmla="*/ 2520462 w 3062538"/>
                  <a:gd name="connsiteY33" fmla="*/ 14067 h 705362"/>
                  <a:gd name="connsiteX34" fmla="*/ 2436056 w 3062538"/>
                  <a:gd name="connsiteY34" fmla="*/ 42203 h 705362"/>
                  <a:gd name="connsiteX35" fmla="*/ 2351650 w 3062538"/>
                  <a:gd name="connsiteY35" fmla="*/ 70338 h 705362"/>
                  <a:gd name="connsiteX36" fmla="*/ 2309446 w 3062538"/>
                  <a:gd name="connsiteY36" fmla="*/ 84406 h 705362"/>
                  <a:gd name="connsiteX37" fmla="*/ 2140634 w 3062538"/>
                  <a:gd name="connsiteY37" fmla="*/ 98474 h 705362"/>
                  <a:gd name="connsiteX38" fmla="*/ 1985890 w 3062538"/>
                  <a:gd name="connsiteY38" fmla="*/ 126609 h 705362"/>
                  <a:gd name="connsiteX39" fmla="*/ 1788942 w 3062538"/>
                  <a:gd name="connsiteY39" fmla="*/ 140677 h 705362"/>
                  <a:gd name="connsiteX40" fmla="*/ 1662333 w 3062538"/>
                  <a:gd name="connsiteY40" fmla="*/ 154744 h 705362"/>
                  <a:gd name="connsiteX41" fmla="*/ 1549791 w 3062538"/>
                  <a:gd name="connsiteY41" fmla="*/ 182880 h 705362"/>
                  <a:gd name="connsiteX42" fmla="*/ 1338776 w 3062538"/>
                  <a:gd name="connsiteY42" fmla="*/ 211015 h 705362"/>
                  <a:gd name="connsiteX43" fmla="*/ 747933 w 3062538"/>
                  <a:gd name="connsiteY43" fmla="*/ 196947 h 705362"/>
                  <a:gd name="connsiteX44" fmla="*/ 677594 w 3062538"/>
                  <a:gd name="connsiteY44" fmla="*/ 182880 h 705362"/>
                  <a:gd name="connsiteX45" fmla="*/ 579120 w 3062538"/>
                  <a:gd name="connsiteY45" fmla="*/ 154744 h 705362"/>
                  <a:gd name="connsiteX46" fmla="*/ 466579 w 3062538"/>
                  <a:gd name="connsiteY46" fmla="*/ 126609 h 705362"/>
                  <a:gd name="connsiteX47" fmla="*/ 382173 w 3062538"/>
                  <a:gd name="connsiteY47" fmla="*/ 98474 h 705362"/>
                  <a:gd name="connsiteX48" fmla="*/ 72683 w 3062538"/>
                  <a:gd name="connsiteY48" fmla="*/ 70338 h 705362"/>
                  <a:gd name="connsiteX0" fmla="*/ 379828 w 3060193"/>
                  <a:gd name="connsiteY0" fmla="*/ 98474 h 705362"/>
                  <a:gd name="connsiteX1" fmla="*/ 0 w 3060193"/>
                  <a:gd name="connsiteY1" fmla="*/ 196947 h 705362"/>
                  <a:gd name="connsiteX2" fmla="*/ 140677 w 3060193"/>
                  <a:gd name="connsiteY2" fmla="*/ 225083 h 705362"/>
                  <a:gd name="connsiteX3" fmla="*/ 407963 w 3060193"/>
                  <a:gd name="connsiteY3" fmla="*/ 239151 h 705362"/>
                  <a:gd name="connsiteX4" fmla="*/ 520505 w 3060193"/>
                  <a:gd name="connsiteY4" fmla="*/ 267286 h 705362"/>
                  <a:gd name="connsiteX5" fmla="*/ 576775 w 3060193"/>
                  <a:gd name="connsiteY5" fmla="*/ 281354 h 705362"/>
                  <a:gd name="connsiteX6" fmla="*/ 703385 w 3060193"/>
                  <a:gd name="connsiteY6" fmla="*/ 323557 h 705362"/>
                  <a:gd name="connsiteX7" fmla="*/ 745588 w 3060193"/>
                  <a:gd name="connsiteY7" fmla="*/ 337624 h 705362"/>
                  <a:gd name="connsiteX8" fmla="*/ 815926 w 3060193"/>
                  <a:gd name="connsiteY8" fmla="*/ 351692 h 705362"/>
                  <a:gd name="connsiteX9" fmla="*/ 900332 w 3060193"/>
                  <a:gd name="connsiteY9" fmla="*/ 379827 h 705362"/>
                  <a:gd name="connsiteX10" fmla="*/ 928468 w 3060193"/>
                  <a:gd name="connsiteY10" fmla="*/ 407963 h 705362"/>
                  <a:gd name="connsiteX11" fmla="*/ 1012874 w 3060193"/>
                  <a:gd name="connsiteY11" fmla="*/ 450166 h 705362"/>
                  <a:gd name="connsiteX12" fmla="*/ 1097280 w 3060193"/>
                  <a:gd name="connsiteY12" fmla="*/ 534572 h 705362"/>
                  <a:gd name="connsiteX13" fmla="*/ 1181686 w 3060193"/>
                  <a:gd name="connsiteY13" fmla="*/ 576775 h 705362"/>
                  <a:gd name="connsiteX14" fmla="*/ 1209821 w 3060193"/>
                  <a:gd name="connsiteY14" fmla="*/ 604911 h 705362"/>
                  <a:gd name="connsiteX15" fmla="*/ 1336431 w 3060193"/>
                  <a:gd name="connsiteY15" fmla="*/ 661181 h 705362"/>
                  <a:gd name="connsiteX16" fmla="*/ 1674055 w 3060193"/>
                  <a:gd name="connsiteY16" fmla="*/ 647114 h 705362"/>
                  <a:gd name="connsiteX17" fmla="*/ 1744394 w 3060193"/>
                  <a:gd name="connsiteY17" fmla="*/ 604911 h 705362"/>
                  <a:gd name="connsiteX18" fmla="*/ 1786597 w 3060193"/>
                  <a:gd name="connsiteY18" fmla="*/ 590843 h 705362"/>
                  <a:gd name="connsiteX19" fmla="*/ 1842868 w 3060193"/>
                  <a:gd name="connsiteY19" fmla="*/ 534572 h 705362"/>
                  <a:gd name="connsiteX20" fmla="*/ 1941341 w 3060193"/>
                  <a:gd name="connsiteY20" fmla="*/ 436098 h 705362"/>
                  <a:gd name="connsiteX21" fmla="*/ 2053883 w 3060193"/>
                  <a:gd name="connsiteY21" fmla="*/ 351692 h 705362"/>
                  <a:gd name="connsiteX22" fmla="*/ 2096086 w 3060193"/>
                  <a:gd name="connsiteY22" fmla="*/ 323557 h 705362"/>
                  <a:gd name="connsiteX23" fmla="*/ 2138289 w 3060193"/>
                  <a:gd name="connsiteY23" fmla="*/ 295421 h 705362"/>
                  <a:gd name="connsiteX24" fmla="*/ 2307101 w 3060193"/>
                  <a:gd name="connsiteY24" fmla="*/ 239151 h 705362"/>
                  <a:gd name="connsiteX25" fmla="*/ 2433711 w 3060193"/>
                  <a:gd name="connsiteY25" fmla="*/ 196947 h 705362"/>
                  <a:gd name="connsiteX26" fmla="*/ 2475914 w 3060193"/>
                  <a:gd name="connsiteY26" fmla="*/ 182880 h 705362"/>
                  <a:gd name="connsiteX27" fmla="*/ 2546252 w 3060193"/>
                  <a:gd name="connsiteY27" fmla="*/ 140677 h 705362"/>
                  <a:gd name="connsiteX28" fmla="*/ 2588455 w 3060193"/>
                  <a:gd name="connsiteY28" fmla="*/ 112541 h 705362"/>
                  <a:gd name="connsiteX29" fmla="*/ 2743200 w 3060193"/>
                  <a:gd name="connsiteY29" fmla="*/ 98474 h 705362"/>
                  <a:gd name="connsiteX30" fmla="*/ 2996418 w 3060193"/>
                  <a:gd name="connsiteY30" fmla="*/ 70338 h 705362"/>
                  <a:gd name="connsiteX31" fmla="*/ 2996418 w 3060193"/>
                  <a:gd name="connsiteY31" fmla="*/ 14067 h 705362"/>
                  <a:gd name="connsiteX32" fmla="*/ 2785403 w 3060193"/>
                  <a:gd name="connsiteY32" fmla="*/ 0 h 705362"/>
                  <a:gd name="connsiteX33" fmla="*/ 2518117 w 3060193"/>
                  <a:gd name="connsiteY33" fmla="*/ 14067 h 705362"/>
                  <a:gd name="connsiteX34" fmla="*/ 2433711 w 3060193"/>
                  <a:gd name="connsiteY34" fmla="*/ 42203 h 705362"/>
                  <a:gd name="connsiteX35" fmla="*/ 2349305 w 3060193"/>
                  <a:gd name="connsiteY35" fmla="*/ 70338 h 705362"/>
                  <a:gd name="connsiteX36" fmla="*/ 2307101 w 3060193"/>
                  <a:gd name="connsiteY36" fmla="*/ 84406 h 705362"/>
                  <a:gd name="connsiteX37" fmla="*/ 2138289 w 3060193"/>
                  <a:gd name="connsiteY37" fmla="*/ 98474 h 705362"/>
                  <a:gd name="connsiteX38" fmla="*/ 1983545 w 3060193"/>
                  <a:gd name="connsiteY38" fmla="*/ 126609 h 705362"/>
                  <a:gd name="connsiteX39" fmla="*/ 1786597 w 3060193"/>
                  <a:gd name="connsiteY39" fmla="*/ 140677 h 705362"/>
                  <a:gd name="connsiteX40" fmla="*/ 1659988 w 3060193"/>
                  <a:gd name="connsiteY40" fmla="*/ 154744 h 705362"/>
                  <a:gd name="connsiteX41" fmla="*/ 1547446 w 3060193"/>
                  <a:gd name="connsiteY41" fmla="*/ 182880 h 705362"/>
                  <a:gd name="connsiteX42" fmla="*/ 1336431 w 3060193"/>
                  <a:gd name="connsiteY42" fmla="*/ 211015 h 705362"/>
                  <a:gd name="connsiteX43" fmla="*/ 745588 w 3060193"/>
                  <a:gd name="connsiteY43" fmla="*/ 196947 h 705362"/>
                  <a:gd name="connsiteX44" fmla="*/ 675249 w 3060193"/>
                  <a:gd name="connsiteY44" fmla="*/ 182880 h 705362"/>
                  <a:gd name="connsiteX45" fmla="*/ 576775 w 3060193"/>
                  <a:gd name="connsiteY45" fmla="*/ 154744 h 705362"/>
                  <a:gd name="connsiteX46" fmla="*/ 464234 w 3060193"/>
                  <a:gd name="connsiteY46" fmla="*/ 126609 h 705362"/>
                  <a:gd name="connsiteX47" fmla="*/ 379828 w 3060193"/>
                  <a:gd name="connsiteY47" fmla="*/ 98474 h 705362"/>
                  <a:gd name="connsiteX0" fmla="*/ 243840 w 2924205"/>
                  <a:gd name="connsiteY0" fmla="*/ 98474 h 705362"/>
                  <a:gd name="connsiteX1" fmla="*/ 4689 w 2924205"/>
                  <a:gd name="connsiteY1" fmla="*/ 225083 h 705362"/>
                  <a:gd name="connsiteX2" fmla="*/ 271975 w 2924205"/>
                  <a:gd name="connsiteY2" fmla="*/ 239151 h 705362"/>
                  <a:gd name="connsiteX3" fmla="*/ 384517 w 2924205"/>
                  <a:gd name="connsiteY3" fmla="*/ 267286 h 705362"/>
                  <a:gd name="connsiteX4" fmla="*/ 440787 w 2924205"/>
                  <a:gd name="connsiteY4" fmla="*/ 281354 h 705362"/>
                  <a:gd name="connsiteX5" fmla="*/ 567397 w 2924205"/>
                  <a:gd name="connsiteY5" fmla="*/ 323557 h 705362"/>
                  <a:gd name="connsiteX6" fmla="*/ 609600 w 2924205"/>
                  <a:gd name="connsiteY6" fmla="*/ 337624 h 705362"/>
                  <a:gd name="connsiteX7" fmla="*/ 679938 w 2924205"/>
                  <a:gd name="connsiteY7" fmla="*/ 351692 h 705362"/>
                  <a:gd name="connsiteX8" fmla="*/ 764344 w 2924205"/>
                  <a:gd name="connsiteY8" fmla="*/ 379827 h 705362"/>
                  <a:gd name="connsiteX9" fmla="*/ 792480 w 2924205"/>
                  <a:gd name="connsiteY9" fmla="*/ 407963 h 705362"/>
                  <a:gd name="connsiteX10" fmla="*/ 876886 w 2924205"/>
                  <a:gd name="connsiteY10" fmla="*/ 450166 h 705362"/>
                  <a:gd name="connsiteX11" fmla="*/ 961292 w 2924205"/>
                  <a:gd name="connsiteY11" fmla="*/ 534572 h 705362"/>
                  <a:gd name="connsiteX12" fmla="*/ 1045698 w 2924205"/>
                  <a:gd name="connsiteY12" fmla="*/ 576775 h 705362"/>
                  <a:gd name="connsiteX13" fmla="*/ 1073833 w 2924205"/>
                  <a:gd name="connsiteY13" fmla="*/ 604911 h 705362"/>
                  <a:gd name="connsiteX14" fmla="*/ 1200443 w 2924205"/>
                  <a:gd name="connsiteY14" fmla="*/ 661181 h 705362"/>
                  <a:gd name="connsiteX15" fmla="*/ 1538067 w 2924205"/>
                  <a:gd name="connsiteY15" fmla="*/ 647114 h 705362"/>
                  <a:gd name="connsiteX16" fmla="*/ 1608406 w 2924205"/>
                  <a:gd name="connsiteY16" fmla="*/ 604911 h 705362"/>
                  <a:gd name="connsiteX17" fmla="*/ 1650609 w 2924205"/>
                  <a:gd name="connsiteY17" fmla="*/ 590843 h 705362"/>
                  <a:gd name="connsiteX18" fmla="*/ 1706880 w 2924205"/>
                  <a:gd name="connsiteY18" fmla="*/ 534572 h 705362"/>
                  <a:gd name="connsiteX19" fmla="*/ 1805353 w 2924205"/>
                  <a:gd name="connsiteY19" fmla="*/ 436098 h 705362"/>
                  <a:gd name="connsiteX20" fmla="*/ 1917895 w 2924205"/>
                  <a:gd name="connsiteY20" fmla="*/ 351692 h 705362"/>
                  <a:gd name="connsiteX21" fmla="*/ 1960098 w 2924205"/>
                  <a:gd name="connsiteY21" fmla="*/ 323557 h 705362"/>
                  <a:gd name="connsiteX22" fmla="*/ 2002301 w 2924205"/>
                  <a:gd name="connsiteY22" fmla="*/ 295421 h 705362"/>
                  <a:gd name="connsiteX23" fmla="*/ 2171113 w 2924205"/>
                  <a:gd name="connsiteY23" fmla="*/ 239151 h 705362"/>
                  <a:gd name="connsiteX24" fmla="*/ 2297723 w 2924205"/>
                  <a:gd name="connsiteY24" fmla="*/ 196947 h 705362"/>
                  <a:gd name="connsiteX25" fmla="*/ 2339926 w 2924205"/>
                  <a:gd name="connsiteY25" fmla="*/ 182880 h 705362"/>
                  <a:gd name="connsiteX26" fmla="*/ 2410264 w 2924205"/>
                  <a:gd name="connsiteY26" fmla="*/ 140677 h 705362"/>
                  <a:gd name="connsiteX27" fmla="*/ 2452467 w 2924205"/>
                  <a:gd name="connsiteY27" fmla="*/ 112541 h 705362"/>
                  <a:gd name="connsiteX28" fmla="*/ 2607212 w 2924205"/>
                  <a:gd name="connsiteY28" fmla="*/ 98474 h 705362"/>
                  <a:gd name="connsiteX29" fmla="*/ 2860430 w 2924205"/>
                  <a:gd name="connsiteY29" fmla="*/ 70338 h 705362"/>
                  <a:gd name="connsiteX30" fmla="*/ 2860430 w 2924205"/>
                  <a:gd name="connsiteY30" fmla="*/ 14067 h 705362"/>
                  <a:gd name="connsiteX31" fmla="*/ 2649415 w 2924205"/>
                  <a:gd name="connsiteY31" fmla="*/ 0 h 705362"/>
                  <a:gd name="connsiteX32" fmla="*/ 2382129 w 2924205"/>
                  <a:gd name="connsiteY32" fmla="*/ 14067 h 705362"/>
                  <a:gd name="connsiteX33" fmla="*/ 2297723 w 2924205"/>
                  <a:gd name="connsiteY33" fmla="*/ 42203 h 705362"/>
                  <a:gd name="connsiteX34" fmla="*/ 2213317 w 2924205"/>
                  <a:gd name="connsiteY34" fmla="*/ 70338 h 705362"/>
                  <a:gd name="connsiteX35" fmla="*/ 2171113 w 2924205"/>
                  <a:gd name="connsiteY35" fmla="*/ 84406 h 705362"/>
                  <a:gd name="connsiteX36" fmla="*/ 2002301 w 2924205"/>
                  <a:gd name="connsiteY36" fmla="*/ 98474 h 705362"/>
                  <a:gd name="connsiteX37" fmla="*/ 1847557 w 2924205"/>
                  <a:gd name="connsiteY37" fmla="*/ 126609 h 705362"/>
                  <a:gd name="connsiteX38" fmla="*/ 1650609 w 2924205"/>
                  <a:gd name="connsiteY38" fmla="*/ 140677 h 705362"/>
                  <a:gd name="connsiteX39" fmla="*/ 1524000 w 2924205"/>
                  <a:gd name="connsiteY39" fmla="*/ 154744 h 705362"/>
                  <a:gd name="connsiteX40" fmla="*/ 1411458 w 2924205"/>
                  <a:gd name="connsiteY40" fmla="*/ 182880 h 705362"/>
                  <a:gd name="connsiteX41" fmla="*/ 1200443 w 2924205"/>
                  <a:gd name="connsiteY41" fmla="*/ 211015 h 705362"/>
                  <a:gd name="connsiteX42" fmla="*/ 609600 w 2924205"/>
                  <a:gd name="connsiteY42" fmla="*/ 196947 h 705362"/>
                  <a:gd name="connsiteX43" fmla="*/ 539261 w 2924205"/>
                  <a:gd name="connsiteY43" fmla="*/ 182880 h 705362"/>
                  <a:gd name="connsiteX44" fmla="*/ 440787 w 2924205"/>
                  <a:gd name="connsiteY44" fmla="*/ 154744 h 705362"/>
                  <a:gd name="connsiteX45" fmla="*/ 328246 w 2924205"/>
                  <a:gd name="connsiteY45" fmla="*/ 126609 h 705362"/>
                  <a:gd name="connsiteX46" fmla="*/ 243840 w 2924205"/>
                  <a:gd name="connsiteY46" fmla="*/ 98474 h 705362"/>
                  <a:gd name="connsiteX0" fmla="*/ 9378 w 2689743"/>
                  <a:gd name="connsiteY0" fmla="*/ 98474 h 705362"/>
                  <a:gd name="connsiteX1" fmla="*/ 37513 w 2689743"/>
                  <a:gd name="connsiteY1" fmla="*/ 239151 h 705362"/>
                  <a:gd name="connsiteX2" fmla="*/ 150055 w 2689743"/>
                  <a:gd name="connsiteY2" fmla="*/ 267286 h 705362"/>
                  <a:gd name="connsiteX3" fmla="*/ 206325 w 2689743"/>
                  <a:gd name="connsiteY3" fmla="*/ 281354 h 705362"/>
                  <a:gd name="connsiteX4" fmla="*/ 332935 w 2689743"/>
                  <a:gd name="connsiteY4" fmla="*/ 323557 h 705362"/>
                  <a:gd name="connsiteX5" fmla="*/ 375138 w 2689743"/>
                  <a:gd name="connsiteY5" fmla="*/ 337624 h 705362"/>
                  <a:gd name="connsiteX6" fmla="*/ 445476 w 2689743"/>
                  <a:gd name="connsiteY6" fmla="*/ 351692 h 705362"/>
                  <a:gd name="connsiteX7" fmla="*/ 529882 w 2689743"/>
                  <a:gd name="connsiteY7" fmla="*/ 379827 h 705362"/>
                  <a:gd name="connsiteX8" fmla="*/ 558018 w 2689743"/>
                  <a:gd name="connsiteY8" fmla="*/ 407963 h 705362"/>
                  <a:gd name="connsiteX9" fmla="*/ 642424 w 2689743"/>
                  <a:gd name="connsiteY9" fmla="*/ 450166 h 705362"/>
                  <a:gd name="connsiteX10" fmla="*/ 726830 w 2689743"/>
                  <a:gd name="connsiteY10" fmla="*/ 534572 h 705362"/>
                  <a:gd name="connsiteX11" fmla="*/ 811236 w 2689743"/>
                  <a:gd name="connsiteY11" fmla="*/ 576775 h 705362"/>
                  <a:gd name="connsiteX12" fmla="*/ 839371 w 2689743"/>
                  <a:gd name="connsiteY12" fmla="*/ 604911 h 705362"/>
                  <a:gd name="connsiteX13" fmla="*/ 965981 w 2689743"/>
                  <a:gd name="connsiteY13" fmla="*/ 661181 h 705362"/>
                  <a:gd name="connsiteX14" fmla="*/ 1303605 w 2689743"/>
                  <a:gd name="connsiteY14" fmla="*/ 647114 h 705362"/>
                  <a:gd name="connsiteX15" fmla="*/ 1373944 w 2689743"/>
                  <a:gd name="connsiteY15" fmla="*/ 604911 h 705362"/>
                  <a:gd name="connsiteX16" fmla="*/ 1416147 w 2689743"/>
                  <a:gd name="connsiteY16" fmla="*/ 590843 h 705362"/>
                  <a:gd name="connsiteX17" fmla="*/ 1472418 w 2689743"/>
                  <a:gd name="connsiteY17" fmla="*/ 534572 h 705362"/>
                  <a:gd name="connsiteX18" fmla="*/ 1570891 w 2689743"/>
                  <a:gd name="connsiteY18" fmla="*/ 436098 h 705362"/>
                  <a:gd name="connsiteX19" fmla="*/ 1683433 w 2689743"/>
                  <a:gd name="connsiteY19" fmla="*/ 351692 h 705362"/>
                  <a:gd name="connsiteX20" fmla="*/ 1725636 w 2689743"/>
                  <a:gd name="connsiteY20" fmla="*/ 323557 h 705362"/>
                  <a:gd name="connsiteX21" fmla="*/ 1767839 w 2689743"/>
                  <a:gd name="connsiteY21" fmla="*/ 295421 h 705362"/>
                  <a:gd name="connsiteX22" fmla="*/ 1936651 w 2689743"/>
                  <a:gd name="connsiteY22" fmla="*/ 239151 h 705362"/>
                  <a:gd name="connsiteX23" fmla="*/ 2063261 w 2689743"/>
                  <a:gd name="connsiteY23" fmla="*/ 196947 h 705362"/>
                  <a:gd name="connsiteX24" fmla="*/ 2105464 w 2689743"/>
                  <a:gd name="connsiteY24" fmla="*/ 182880 h 705362"/>
                  <a:gd name="connsiteX25" fmla="*/ 2175802 w 2689743"/>
                  <a:gd name="connsiteY25" fmla="*/ 140677 h 705362"/>
                  <a:gd name="connsiteX26" fmla="*/ 2218005 w 2689743"/>
                  <a:gd name="connsiteY26" fmla="*/ 112541 h 705362"/>
                  <a:gd name="connsiteX27" fmla="*/ 2372750 w 2689743"/>
                  <a:gd name="connsiteY27" fmla="*/ 98474 h 705362"/>
                  <a:gd name="connsiteX28" fmla="*/ 2625968 w 2689743"/>
                  <a:gd name="connsiteY28" fmla="*/ 70338 h 705362"/>
                  <a:gd name="connsiteX29" fmla="*/ 2625968 w 2689743"/>
                  <a:gd name="connsiteY29" fmla="*/ 14067 h 705362"/>
                  <a:gd name="connsiteX30" fmla="*/ 2414953 w 2689743"/>
                  <a:gd name="connsiteY30" fmla="*/ 0 h 705362"/>
                  <a:gd name="connsiteX31" fmla="*/ 2147667 w 2689743"/>
                  <a:gd name="connsiteY31" fmla="*/ 14067 h 705362"/>
                  <a:gd name="connsiteX32" fmla="*/ 2063261 w 2689743"/>
                  <a:gd name="connsiteY32" fmla="*/ 42203 h 705362"/>
                  <a:gd name="connsiteX33" fmla="*/ 1978855 w 2689743"/>
                  <a:gd name="connsiteY33" fmla="*/ 70338 h 705362"/>
                  <a:gd name="connsiteX34" fmla="*/ 1936651 w 2689743"/>
                  <a:gd name="connsiteY34" fmla="*/ 84406 h 705362"/>
                  <a:gd name="connsiteX35" fmla="*/ 1767839 w 2689743"/>
                  <a:gd name="connsiteY35" fmla="*/ 98474 h 705362"/>
                  <a:gd name="connsiteX36" fmla="*/ 1613095 w 2689743"/>
                  <a:gd name="connsiteY36" fmla="*/ 126609 h 705362"/>
                  <a:gd name="connsiteX37" fmla="*/ 1416147 w 2689743"/>
                  <a:gd name="connsiteY37" fmla="*/ 140677 h 705362"/>
                  <a:gd name="connsiteX38" fmla="*/ 1289538 w 2689743"/>
                  <a:gd name="connsiteY38" fmla="*/ 154744 h 705362"/>
                  <a:gd name="connsiteX39" fmla="*/ 1176996 w 2689743"/>
                  <a:gd name="connsiteY39" fmla="*/ 182880 h 705362"/>
                  <a:gd name="connsiteX40" fmla="*/ 965981 w 2689743"/>
                  <a:gd name="connsiteY40" fmla="*/ 211015 h 705362"/>
                  <a:gd name="connsiteX41" fmla="*/ 375138 w 2689743"/>
                  <a:gd name="connsiteY41" fmla="*/ 196947 h 705362"/>
                  <a:gd name="connsiteX42" fmla="*/ 304799 w 2689743"/>
                  <a:gd name="connsiteY42" fmla="*/ 182880 h 705362"/>
                  <a:gd name="connsiteX43" fmla="*/ 206325 w 2689743"/>
                  <a:gd name="connsiteY43" fmla="*/ 154744 h 705362"/>
                  <a:gd name="connsiteX44" fmla="*/ 93784 w 2689743"/>
                  <a:gd name="connsiteY44" fmla="*/ 126609 h 705362"/>
                  <a:gd name="connsiteX45" fmla="*/ 9378 w 2689743"/>
                  <a:gd name="connsiteY45" fmla="*/ 98474 h 705362"/>
                  <a:gd name="connsiteX0" fmla="*/ 65649 w 2661608"/>
                  <a:gd name="connsiteY0" fmla="*/ 126609 h 705362"/>
                  <a:gd name="connsiteX1" fmla="*/ 9378 w 2661608"/>
                  <a:gd name="connsiteY1" fmla="*/ 239151 h 705362"/>
                  <a:gd name="connsiteX2" fmla="*/ 121920 w 2661608"/>
                  <a:gd name="connsiteY2" fmla="*/ 267286 h 705362"/>
                  <a:gd name="connsiteX3" fmla="*/ 178190 w 2661608"/>
                  <a:gd name="connsiteY3" fmla="*/ 281354 h 705362"/>
                  <a:gd name="connsiteX4" fmla="*/ 304800 w 2661608"/>
                  <a:gd name="connsiteY4" fmla="*/ 323557 h 705362"/>
                  <a:gd name="connsiteX5" fmla="*/ 347003 w 2661608"/>
                  <a:gd name="connsiteY5" fmla="*/ 337624 h 705362"/>
                  <a:gd name="connsiteX6" fmla="*/ 417341 w 2661608"/>
                  <a:gd name="connsiteY6" fmla="*/ 351692 h 705362"/>
                  <a:gd name="connsiteX7" fmla="*/ 501747 w 2661608"/>
                  <a:gd name="connsiteY7" fmla="*/ 379827 h 705362"/>
                  <a:gd name="connsiteX8" fmla="*/ 529883 w 2661608"/>
                  <a:gd name="connsiteY8" fmla="*/ 407963 h 705362"/>
                  <a:gd name="connsiteX9" fmla="*/ 614289 w 2661608"/>
                  <a:gd name="connsiteY9" fmla="*/ 450166 h 705362"/>
                  <a:gd name="connsiteX10" fmla="*/ 698695 w 2661608"/>
                  <a:gd name="connsiteY10" fmla="*/ 534572 h 705362"/>
                  <a:gd name="connsiteX11" fmla="*/ 783101 w 2661608"/>
                  <a:gd name="connsiteY11" fmla="*/ 576775 h 705362"/>
                  <a:gd name="connsiteX12" fmla="*/ 811236 w 2661608"/>
                  <a:gd name="connsiteY12" fmla="*/ 604911 h 705362"/>
                  <a:gd name="connsiteX13" fmla="*/ 937846 w 2661608"/>
                  <a:gd name="connsiteY13" fmla="*/ 661181 h 705362"/>
                  <a:gd name="connsiteX14" fmla="*/ 1275470 w 2661608"/>
                  <a:gd name="connsiteY14" fmla="*/ 647114 h 705362"/>
                  <a:gd name="connsiteX15" fmla="*/ 1345809 w 2661608"/>
                  <a:gd name="connsiteY15" fmla="*/ 604911 h 705362"/>
                  <a:gd name="connsiteX16" fmla="*/ 1388012 w 2661608"/>
                  <a:gd name="connsiteY16" fmla="*/ 590843 h 705362"/>
                  <a:gd name="connsiteX17" fmla="*/ 1444283 w 2661608"/>
                  <a:gd name="connsiteY17" fmla="*/ 534572 h 705362"/>
                  <a:gd name="connsiteX18" fmla="*/ 1542756 w 2661608"/>
                  <a:gd name="connsiteY18" fmla="*/ 436098 h 705362"/>
                  <a:gd name="connsiteX19" fmla="*/ 1655298 w 2661608"/>
                  <a:gd name="connsiteY19" fmla="*/ 351692 h 705362"/>
                  <a:gd name="connsiteX20" fmla="*/ 1697501 w 2661608"/>
                  <a:gd name="connsiteY20" fmla="*/ 323557 h 705362"/>
                  <a:gd name="connsiteX21" fmla="*/ 1739704 w 2661608"/>
                  <a:gd name="connsiteY21" fmla="*/ 295421 h 705362"/>
                  <a:gd name="connsiteX22" fmla="*/ 1908516 w 2661608"/>
                  <a:gd name="connsiteY22" fmla="*/ 239151 h 705362"/>
                  <a:gd name="connsiteX23" fmla="*/ 2035126 w 2661608"/>
                  <a:gd name="connsiteY23" fmla="*/ 196947 h 705362"/>
                  <a:gd name="connsiteX24" fmla="*/ 2077329 w 2661608"/>
                  <a:gd name="connsiteY24" fmla="*/ 182880 h 705362"/>
                  <a:gd name="connsiteX25" fmla="*/ 2147667 w 2661608"/>
                  <a:gd name="connsiteY25" fmla="*/ 140677 h 705362"/>
                  <a:gd name="connsiteX26" fmla="*/ 2189870 w 2661608"/>
                  <a:gd name="connsiteY26" fmla="*/ 112541 h 705362"/>
                  <a:gd name="connsiteX27" fmla="*/ 2344615 w 2661608"/>
                  <a:gd name="connsiteY27" fmla="*/ 98474 h 705362"/>
                  <a:gd name="connsiteX28" fmla="*/ 2597833 w 2661608"/>
                  <a:gd name="connsiteY28" fmla="*/ 70338 h 705362"/>
                  <a:gd name="connsiteX29" fmla="*/ 2597833 w 2661608"/>
                  <a:gd name="connsiteY29" fmla="*/ 14067 h 705362"/>
                  <a:gd name="connsiteX30" fmla="*/ 2386818 w 2661608"/>
                  <a:gd name="connsiteY30" fmla="*/ 0 h 705362"/>
                  <a:gd name="connsiteX31" fmla="*/ 2119532 w 2661608"/>
                  <a:gd name="connsiteY31" fmla="*/ 14067 h 705362"/>
                  <a:gd name="connsiteX32" fmla="*/ 2035126 w 2661608"/>
                  <a:gd name="connsiteY32" fmla="*/ 42203 h 705362"/>
                  <a:gd name="connsiteX33" fmla="*/ 1950720 w 2661608"/>
                  <a:gd name="connsiteY33" fmla="*/ 70338 h 705362"/>
                  <a:gd name="connsiteX34" fmla="*/ 1908516 w 2661608"/>
                  <a:gd name="connsiteY34" fmla="*/ 84406 h 705362"/>
                  <a:gd name="connsiteX35" fmla="*/ 1739704 w 2661608"/>
                  <a:gd name="connsiteY35" fmla="*/ 98474 h 705362"/>
                  <a:gd name="connsiteX36" fmla="*/ 1584960 w 2661608"/>
                  <a:gd name="connsiteY36" fmla="*/ 126609 h 705362"/>
                  <a:gd name="connsiteX37" fmla="*/ 1388012 w 2661608"/>
                  <a:gd name="connsiteY37" fmla="*/ 140677 h 705362"/>
                  <a:gd name="connsiteX38" fmla="*/ 1261403 w 2661608"/>
                  <a:gd name="connsiteY38" fmla="*/ 154744 h 705362"/>
                  <a:gd name="connsiteX39" fmla="*/ 1148861 w 2661608"/>
                  <a:gd name="connsiteY39" fmla="*/ 182880 h 705362"/>
                  <a:gd name="connsiteX40" fmla="*/ 937846 w 2661608"/>
                  <a:gd name="connsiteY40" fmla="*/ 211015 h 705362"/>
                  <a:gd name="connsiteX41" fmla="*/ 347003 w 2661608"/>
                  <a:gd name="connsiteY41" fmla="*/ 196947 h 705362"/>
                  <a:gd name="connsiteX42" fmla="*/ 276664 w 2661608"/>
                  <a:gd name="connsiteY42" fmla="*/ 182880 h 705362"/>
                  <a:gd name="connsiteX43" fmla="*/ 178190 w 2661608"/>
                  <a:gd name="connsiteY43" fmla="*/ 154744 h 705362"/>
                  <a:gd name="connsiteX44" fmla="*/ 65649 w 2661608"/>
                  <a:gd name="connsiteY44" fmla="*/ 126609 h 705362"/>
                  <a:gd name="connsiteX0" fmla="*/ 9378 w 2605337"/>
                  <a:gd name="connsiteY0" fmla="*/ 126609 h 705362"/>
                  <a:gd name="connsiteX1" fmla="*/ 65649 w 2605337"/>
                  <a:gd name="connsiteY1" fmla="*/ 267286 h 705362"/>
                  <a:gd name="connsiteX2" fmla="*/ 121919 w 2605337"/>
                  <a:gd name="connsiteY2" fmla="*/ 281354 h 705362"/>
                  <a:gd name="connsiteX3" fmla="*/ 248529 w 2605337"/>
                  <a:gd name="connsiteY3" fmla="*/ 323557 h 705362"/>
                  <a:gd name="connsiteX4" fmla="*/ 290732 w 2605337"/>
                  <a:gd name="connsiteY4" fmla="*/ 337624 h 705362"/>
                  <a:gd name="connsiteX5" fmla="*/ 361070 w 2605337"/>
                  <a:gd name="connsiteY5" fmla="*/ 351692 h 705362"/>
                  <a:gd name="connsiteX6" fmla="*/ 445476 w 2605337"/>
                  <a:gd name="connsiteY6" fmla="*/ 379827 h 705362"/>
                  <a:gd name="connsiteX7" fmla="*/ 473612 w 2605337"/>
                  <a:gd name="connsiteY7" fmla="*/ 407963 h 705362"/>
                  <a:gd name="connsiteX8" fmla="*/ 558018 w 2605337"/>
                  <a:gd name="connsiteY8" fmla="*/ 450166 h 705362"/>
                  <a:gd name="connsiteX9" fmla="*/ 642424 w 2605337"/>
                  <a:gd name="connsiteY9" fmla="*/ 534572 h 705362"/>
                  <a:gd name="connsiteX10" fmla="*/ 726830 w 2605337"/>
                  <a:gd name="connsiteY10" fmla="*/ 576775 h 705362"/>
                  <a:gd name="connsiteX11" fmla="*/ 754965 w 2605337"/>
                  <a:gd name="connsiteY11" fmla="*/ 604911 h 705362"/>
                  <a:gd name="connsiteX12" fmla="*/ 881575 w 2605337"/>
                  <a:gd name="connsiteY12" fmla="*/ 661181 h 705362"/>
                  <a:gd name="connsiteX13" fmla="*/ 1219199 w 2605337"/>
                  <a:gd name="connsiteY13" fmla="*/ 647114 h 705362"/>
                  <a:gd name="connsiteX14" fmla="*/ 1289538 w 2605337"/>
                  <a:gd name="connsiteY14" fmla="*/ 604911 h 705362"/>
                  <a:gd name="connsiteX15" fmla="*/ 1331741 w 2605337"/>
                  <a:gd name="connsiteY15" fmla="*/ 590843 h 705362"/>
                  <a:gd name="connsiteX16" fmla="*/ 1388012 w 2605337"/>
                  <a:gd name="connsiteY16" fmla="*/ 534572 h 705362"/>
                  <a:gd name="connsiteX17" fmla="*/ 1486485 w 2605337"/>
                  <a:gd name="connsiteY17" fmla="*/ 436098 h 705362"/>
                  <a:gd name="connsiteX18" fmla="*/ 1599027 w 2605337"/>
                  <a:gd name="connsiteY18" fmla="*/ 351692 h 705362"/>
                  <a:gd name="connsiteX19" fmla="*/ 1641230 w 2605337"/>
                  <a:gd name="connsiteY19" fmla="*/ 323557 h 705362"/>
                  <a:gd name="connsiteX20" fmla="*/ 1683433 w 2605337"/>
                  <a:gd name="connsiteY20" fmla="*/ 295421 h 705362"/>
                  <a:gd name="connsiteX21" fmla="*/ 1852245 w 2605337"/>
                  <a:gd name="connsiteY21" fmla="*/ 239151 h 705362"/>
                  <a:gd name="connsiteX22" fmla="*/ 1978855 w 2605337"/>
                  <a:gd name="connsiteY22" fmla="*/ 196947 h 705362"/>
                  <a:gd name="connsiteX23" fmla="*/ 2021058 w 2605337"/>
                  <a:gd name="connsiteY23" fmla="*/ 182880 h 705362"/>
                  <a:gd name="connsiteX24" fmla="*/ 2091396 w 2605337"/>
                  <a:gd name="connsiteY24" fmla="*/ 140677 h 705362"/>
                  <a:gd name="connsiteX25" fmla="*/ 2133599 w 2605337"/>
                  <a:gd name="connsiteY25" fmla="*/ 112541 h 705362"/>
                  <a:gd name="connsiteX26" fmla="*/ 2288344 w 2605337"/>
                  <a:gd name="connsiteY26" fmla="*/ 98474 h 705362"/>
                  <a:gd name="connsiteX27" fmla="*/ 2541562 w 2605337"/>
                  <a:gd name="connsiteY27" fmla="*/ 70338 h 705362"/>
                  <a:gd name="connsiteX28" fmla="*/ 2541562 w 2605337"/>
                  <a:gd name="connsiteY28" fmla="*/ 14067 h 705362"/>
                  <a:gd name="connsiteX29" fmla="*/ 2330547 w 2605337"/>
                  <a:gd name="connsiteY29" fmla="*/ 0 h 705362"/>
                  <a:gd name="connsiteX30" fmla="*/ 2063261 w 2605337"/>
                  <a:gd name="connsiteY30" fmla="*/ 14067 h 705362"/>
                  <a:gd name="connsiteX31" fmla="*/ 1978855 w 2605337"/>
                  <a:gd name="connsiteY31" fmla="*/ 42203 h 705362"/>
                  <a:gd name="connsiteX32" fmla="*/ 1894449 w 2605337"/>
                  <a:gd name="connsiteY32" fmla="*/ 70338 h 705362"/>
                  <a:gd name="connsiteX33" fmla="*/ 1852245 w 2605337"/>
                  <a:gd name="connsiteY33" fmla="*/ 84406 h 705362"/>
                  <a:gd name="connsiteX34" fmla="*/ 1683433 w 2605337"/>
                  <a:gd name="connsiteY34" fmla="*/ 98474 h 705362"/>
                  <a:gd name="connsiteX35" fmla="*/ 1528689 w 2605337"/>
                  <a:gd name="connsiteY35" fmla="*/ 126609 h 705362"/>
                  <a:gd name="connsiteX36" fmla="*/ 1331741 w 2605337"/>
                  <a:gd name="connsiteY36" fmla="*/ 140677 h 705362"/>
                  <a:gd name="connsiteX37" fmla="*/ 1205132 w 2605337"/>
                  <a:gd name="connsiteY37" fmla="*/ 154744 h 705362"/>
                  <a:gd name="connsiteX38" fmla="*/ 1092590 w 2605337"/>
                  <a:gd name="connsiteY38" fmla="*/ 182880 h 705362"/>
                  <a:gd name="connsiteX39" fmla="*/ 881575 w 2605337"/>
                  <a:gd name="connsiteY39" fmla="*/ 211015 h 705362"/>
                  <a:gd name="connsiteX40" fmla="*/ 290732 w 2605337"/>
                  <a:gd name="connsiteY40" fmla="*/ 196947 h 705362"/>
                  <a:gd name="connsiteX41" fmla="*/ 220393 w 2605337"/>
                  <a:gd name="connsiteY41" fmla="*/ 182880 h 705362"/>
                  <a:gd name="connsiteX42" fmla="*/ 121919 w 2605337"/>
                  <a:gd name="connsiteY42" fmla="*/ 154744 h 705362"/>
                  <a:gd name="connsiteX43" fmla="*/ 9378 w 2605337"/>
                  <a:gd name="connsiteY43" fmla="*/ 126609 h 705362"/>
                  <a:gd name="connsiteX0" fmla="*/ 56270 w 2539688"/>
                  <a:gd name="connsiteY0" fmla="*/ 154744 h 705362"/>
                  <a:gd name="connsiteX1" fmla="*/ 0 w 2539688"/>
                  <a:gd name="connsiteY1" fmla="*/ 267286 h 705362"/>
                  <a:gd name="connsiteX2" fmla="*/ 56270 w 2539688"/>
                  <a:gd name="connsiteY2" fmla="*/ 281354 h 705362"/>
                  <a:gd name="connsiteX3" fmla="*/ 182880 w 2539688"/>
                  <a:gd name="connsiteY3" fmla="*/ 323557 h 705362"/>
                  <a:gd name="connsiteX4" fmla="*/ 225083 w 2539688"/>
                  <a:gd name="connsiteY4" fmla="*/ 337624 h 705362"/>
                  <a:gd name="connsiteX5" fmla="*/ 295421 w 2539688"/>
                  <a:gd name="connsiteY5" fmla="*/ 351692 h 705362"/>
                  <a:gd name="connsiteX6" fmla="*/ 379827 w 2539688"/>
                  <a:gd name="connsiteY6" fmla="*/ 379827 h 705362"/>
                  <a:gd name="connsiteX7" fmla="*/ 407963 w 2539688"/>
                  <a:gd name="connsiteY7" fmla="*/ 407963 h 705362"/>
                  <a:gd name="connsiteX8" fmla="*/ 492369 w 2539688"/>
                  <a:gd name="connsiteY8" fmla="*/ 450166 h 705362"/>
                  <a:gd name="connsiteX9" fmla="*/ 576775 w 2539688"/>
                  <a:gd name="connsiteY9" fmla="*/ 534572 h 705362"/>
                  <a:gd name="connsiteX10" fmla="*/ 661181 w 2539688"/>
                  <a:gd name="connsiteY10" fmla="*/ 576775 h 705362"/>
                  <a:gd name="connsiteX11" fmla="*/ 689316 w 2539688"/>
                  <a:gd name="connsiteY11" fmla="*/ 604911 h 705362"/>
                  <a:gd name="connsiteX12" fmla="*/ 815926 w 2539688"/>
                  <a:gd name="connsiteY12" fmla="*/ 661181 h 705362"/>
                  <a:gd name="connsiteX13" fmla="*/ 1153550 w 2539688"/>
                  <a:gd name="connsiteY13" fmla="*/ 647114 h 705362"/>
                  <a:gd name="connsiteX14" fmla="*/ 1223889 w 2539688"/>
                  <a:gd name="connsiteY14" fmla="*/ 604911 h 705362"/>
                  <a:gd name="connsiteX15" fmla="*/ 1266092 w 2539688"/>
                  <a:gd name="connsiteY15" fmla="*/ 590843 h 705362"/>
                  <a:gd name="connsiteX16" fmla="*/ 1322363 w 2539688"/>
                  <a:gd name="connsiteY16" fmla="*/ 534572 h 705362"/>
                  <a:gd name="connsiteX17" fmla="*/ 1420836 w 2539688"/>
                  <a:gd name="connsiteY17" fmla="*/ 436098 h 705362"/>
                  <a:gd name="connsiteX18" fmla="*/ 1533378 w 2539688"/>
                  <a:gd name="connsiteY18" fmla="*/ 351692 h 705362"/>
                  <a:gd name="connsiteX19" fmla="*/ 1575581 w 2539688"/>
                  <a:gd name="connsiteY19" fmla="*/ 323557 h 705362"/>
                  <a:gd name="connsiteX20" fmla="*/ 1617784 w 2539688"/>
                  <a:gd name="connsiteY20" fmla="*/ 295421 h 705362"/>
                  <a:gd name="connsiteX21" fmla="*/ 1786596 w 2539688"/>
                  <a:gd name="connsiteY21" fmla="*/ 239151 h 705362"/>
                  <a:gd name="connsiteX22" fmla="*/ 1913206 w 2539688"/>
                  <a:gd name="connsiteY22" fmla="*/ 196947 h 705362"/>
                  <a:gd name="connsiteX23" fmla="*/ 1955409 w 2539688"/>
                  <a:gd name="connsiteY23" fmla="*/ 182880 h 705362"/>
                  <a:gd name="connsiteX24" fmla="*/ 2025747 w 2539688"/>
                  <a:gd name="connsiteY24" fmla="*/ 140677 h 705362"/>
                  <a:gd name="connsiteX25" fmla="*/ 2067950 w 2539688"/>
                  <a:gd name="connsiteY25" fmla="*/ 112541 h 705362"/>
                  <a:gd name="connsiteX26" fmla="*/ 2222695 w 2539688"/>
                  <a:gd name="connsiteY26" fmla="*/ 98474 h 705362"/>
                  <a:gd name="connsiteX27" fmla="*/ 2475913 w 2539688"/>
                  <a:gd name="connsiteY27" fmla="*/ 70338 h 705362"/>
                  <a:gd name="connsiteX28" fmla="*/ 2475913 w 2539688"/>
                  <a:gd name="connsiteY28" fmla="*/ 14067 h 705362"/>
                  <a:gd name="connsiteX29" fmla="*/ 2264898 w 2539688"/>
                  <a:gd name="connsiteY29" fmla="*/ 0 h 705362"/>
                  <a:gd name="connsiteX30" fmla="*/ 1997612 w 2539688"/>
                  <a:gd name="connsiteY30" fmla="*/ 14067 h 705362"/>
                  <a:gd name="connsiteX31" fmla="*/ 1913206 w 2539688"/>
                  <a:gd name="connsiteY31" fmla="*/ 42203 h 705362"/>
                  <a:gd name="connsiteX32" fmla="*/ 1828800 w 2539688"/>
                  <a:gd name="connsiteY32" fmla="*/ 70338 h 705362"/>
                  <a:gd name="connsiteX33" fmla="*/ 1786596 w 2539688"/>
                  <a:gd name="connsiteY33" fmla="*/ 84406 h 705362"/>
                  <a:gd name="connsiteX34" fmla="*/ 1617784 w 2539688"/>
                  <a:gd name="connsiteY34" fmla="*/ 98474 h 705362"/>
                  <a:gd name="connsiteX35" fmla="*/ 1463040 w 2539688"/>
                  <a:gd name="connsiteY35" fmla="*/ 126609 h 705362"/>
                  <a:gd name="connsiteX36" fmla="*/ 1266092 w 2539688"/>
                  <a:gd name="connsiteY36" fmla="*/ 140677 h 705362"/>
                  <a:gd name="connsiteX37" fmla="*/ 1139483 w 2539688"/>
                  <a:gd name="connsiteY37" fmla="*/ 154744 h 705362"/>
                  <a:gd name="connsiteX38" fmla="*/ 1026941 w 2539688"/>
                  <a:gd name="connsiteY38" fmla="*/ 182880 h 705362"/>
                  <a:gd name="connsiteX39" fmla="*/ 815926 w 2539688"/>
                  <a:gd name="connsiteY39" fmla="*/ 211015 h 705362"/>
                  <a:gd name="connsiteX40" fmla="*/ 225083 w 2539688"/>
                  <a:gd name="connsiteY40" fmla="*/ 196947 h 705362"/>
                  <a:gd name="connsiteX41" fmla="*/ 154744 w 2539688"/>
                  <a:gd name="connsiteY41" fmla="*/ 182880 h 705362"/>
                  <a:gd name="connsiteX42" fmla="*/ 56270 w 2539688"/>
                  <a:gd name="connsiteY42" fmla="*/ 154744 h 705362"/>
                  <a:gd name="connsiteX0" fmla="*/ 56270 w 2539688"/>
                  <a:gd name="connsiteY0" fmla="*/ 154744 h 705362"/>
                  <a:gd name="connsiteX1" fmla="*/ 0 w 2539688"/>
                  <a:gd name="connsiteY1" fmla="*/ 267286 h 705362"/>
                  <a:gd name="connsiteX2" fmla="*/ 182880 w 2539688"/>
                  <a:gd name="connsiteY2" fmla="*/ 323557 h 705362"/>
                  <a:gd name="connsiteX3" fmla="*/ 225083 w 2539688"/>
                  <a:gd name="connsiteY3" fmla="*/ 337624 h 705362"/>
                  <a:gd name="connsiteX4" fmla="*/ 295421 w 2539688"/>
                  <a:gd name="connsiteY4" fmla="*/ 351692 h 705362"/>
                  <a:gd name="connsiteX5" fmla="*/ 379827 w 2539688"/>
                  <a:gd name="connsiteY5" fmla="*/ 379827 h 705362"/>
                  <a:gd name="connsiteX6" fmla="*/ 407963 w 2539688"/>
                  <a:gd name="connsiteY6" fmla="*/ 407963 h 705362"/>
                  <a:gd name="connsiteX7" fmla="*/ 492369 w 2539688"/>
                  <a:gd name="connsiteY7" fmla="*/ 450166 h 705362"/>
                  <a:gd name="connsiteX8" fmla="*/ 576775 w 2539688"/>
                  <a:gd name="connsiteY8" fmla="*/ 534572 h 705362"/>
                  <a:gd name="connsiteX9" fmla="*/ 661181 w 2539688"/>
                  <a:gd name="connsiteY9" fmla="*/ 576775 h 705362"/>
                  <a:gd name="connsiteX10" fmla="*/ 689316 w 2539688"/>
                  <a:gd name="connsiteY10" fmla="*/ 604911 h 705362"/>
                  <a:gd name="connsiteX11" fmla="*/ 815926 w 2539688"/>
                  <a:gd name="connsiteY11" fmla="*/ 661181 h 705362"/>
                  <a:gd name="connsiteX12" fmla="*/ 1153550 w 2539688"/>
                  <a:gd name="connsiteY12" fmla="*/ 647114 h 705362"/>
                  <a:gd name="connsiteX13" fmla="*/ 1223889 w 2539688"/>
                  <a:gd name="connsiteY13" fmla="*/ 604911 h 705362"/>
                  <a:gd name="connsiteX14" fmla="*/ 1266092 w 2539688"/>
                  <a:gd name="connsiteY14" fmla="*/ 590843 h 705362"/>
                  <a:gd name="connsiteX15" fmla="*/ 1322363 w 2539688"/>
                  <a:gd name="connsiteY15" fmla="*/ 534572 h 705362"/>
                  <a:gd name="connsiteX16" fmla="*/ 1420836 w 2539688"/>
                  <a:gd name="connsiteY16" fmla="*/ 436098 h 705362"/>
                  <a:gd name="connsiteX17" fmla="*/ 1533378 w 2539688"/>
                  <a:gd name="connsiteY17" fmla="*/ 351692 h 705362"/>
                  <a:gd name="connsiteX18" fmla="*/ 1575581 w 2539688"/>
                  <a:gd name="connsiteY18" fmla="*/ 323557 h 705362"/>
                  <a:gd name="connsiteX19" fmla="*/ 1617784 w 2539688"/>
                  <a:gd name="connsiteY19" fmla="*/ 295421 h 705362"/>
                  <a:gd name="connsiteX20" fmla="*/ 1786596 w 2539688"/>
                  <a:gd name="connsiteY20" fmla="*/ 239151 h 705362"/>
                  <a:gd name="connsiteX21" fmla="*/ 1913206 w 2539688"/>
                  <a:gd name="connsiteY21" fmla="*/ 196947 h 705362"/>
                  <a:gd name="connsiteX22" fmla="*/ 1955409 w 2539688"/>
                  <a:gd name="connsiteY22" fmla="*/ 182880 h 705362"/>
                  <a:gd name="connsiteX23" fmla="*/ 2025747 w 2539688"/>
                  <a:gd name="connsiteY23" fmla="*/ 140677 h 705362"/>
                  <a:gd name="connsiteX24" fmla="*/ 2067950 w 2539688"/>
                  <a:gd name="connsiteY24" fmla="*/ 112541 h 705362"/>
                  <a:gd name="connsiteX25" fmla="*/ 2222695 w 2539688"/>
                  <a:gd name="connsiteY25" fmla="*/ 98474 h 705362"/>
                  <a:gd name="connsiteX26" fmla="*/ 2475913 w 2539688"/>
                  <a:gd name="connsiteY26" fmla="*/ 70338 h 705362"/>
                  <a:gd name="connsiteX27" fmla="*/ 2475913 w 2539688"/>
                  <a:gd name="connsiteY27" fmla="*/ 14067 h 705362"/>
                  <a:gd name="connsiteX28" fmla="*/ 2264898 w 2539688"/>
                  <a:gd name="connsiteY28" fmla="*/ 0 h 705362"/>
                  <a:gd name="connsiteX29" fmla="*/ 1997612 w 2539688"/>
                  <a:gd name="connsiteY29" fmla="*/ 14067 h 705362"/>
                  <a:gd name="connsiteX30" fmla="*/ 1913206 w 2539688"/>
                  <a:gd name="connsiteY30" fmla="*/ 42203 h 705362"/>
                  <a:gd name="connsiteX31" fmla="*/ 1828800 w 2539688"/>
                  <a:gd name="connsiteY31" fmla="*/ 70338 h 705362"/>
                  <a:gd name="connsiteX32" fmla="*/ 1786596 w 2539688"/>
                  <a:gd name="connsiteY32" fmla="*/ 84406 h 705362"/>
                  <a:gd name="connsiteX33" fmla="*/ 1617784 w 2539688"/>
                  <a:gd name="connsiteY33" fmla="*/ 98474 h 705362"/>
                  <a:gd name="connsiteX34" fmla="*/ 1463040 w 2539688"/>
                  <a:gd name="connsiteY34" fmla="*/ 126609 h 705362"/>
                  <a:gd name="connsiteX35" fmla="*/ 1266092 w 2539688"/>
                  <a:gd name="connsiteY35" fmla="*/ 140677 h 705362"/>
                  <a:gd name="connsiteX36" fmla="*/ 1139483 w 2539688"/>
                  <a:gd name="connsiteY36" fmla="*/ 154744 h 705362"/>
                  <a:gd name="connsiteX37" fmla="*/ 1026941 w 2539688"/>
                  <a:gd name="connsiteY37" fmla="*/ 182880 h 705362"/>
                  <a:gd name="connsiteX38" fmla="*/ 815926 w 2539688"/>
                  <a:gd name="connsiteY38" fmla="*/ 211015 h 705362"/>
                  <a:gd name="connsiteX39" fmla="*/ 225083 w 2539688"/>
                  <a:gd name="connsiteY39" fmla="*/ 196947 h 705362"/>
                  <a:gd name="connsiteX40" fmla="*/ 154744 w 2539688"/>
                  <a:gd name="connsiteY40" fmla="*/ 182880 h 705362"/>
                  <a:gd name="connsiteX41" fmla="*/ 56270 w 2539688"/>
                  <a:gd name="connsiteY41" fmla="*/ 154744 h 705362"/>
                  <a:gd name="connsiteX0" fmla="*/ 159433 w 2544377"/>
                  <a:gd name="connsiteY0" fmla="*/ 182880 h 705362"/>
                  <a:gd name="connsiteX1" fmla="*/ 4689 w 2544377"/>
                  <a:gd name="connsiteY1" fmla="*/ 267286 h 705362"/>
                  <a:gd name="connsiteX2" fmla="*/ 187569 w 2544377"/>
                  <a:gd name="connsiteY2" fmla="*/ 323557 h 705362"/>
                  <a:gd name="connsiteX3" fmla="*/ 229772 w 2544377"/>
                  <a:gd name="connsiteY3" fmla="*/ 337624 h 705362"/>
                  <a:gd name="connsiteX4" fmla="*/ 300110 w 2544377"/>
                  <a:gd name="connsiteY4" fmla="*/ 351692 h 705362"/>
                  <a:gd name="connsiteX5" fmla="*/ 384516 w 2544377"/>
                  <a:gd name="connsiteY5" fmla="*/ 379827 h 705362"/>
                  <a:gd name="connsiteX6" fmla="*/ 412652 w 2544377"/>
                  <a:gd name="connsiteY6" fmla="*/ 407963 h 705362"/>
                  <a:gd name="connsiteX7" fmla="*/ 497058 w 2544377"/>
                  <a:gd name="connsiteY7" fmla="*/ 450166 h 705362"/>
                  <a:gd name="connsiteX8" fmla="*/ 581464 w 2544377"/>
                  <a:gd name="connsiteY8" fmla="*/ 534572 h 705362"/>
                  <a:gd name="connsiteX9" fmla="*/ 665870 w 2544377"/>
                  <a:gd name="connsiteY9" fmla="*/ 576775 h 705362"/>
                  <a:gd name="connsiteX10" fmla="*/ 694005 w 2544377"/>
                  <a:gd name="connsiteY10" fmla="*/ 604911 h 705362"/>
                  <a:gd name="connsiteX11" fmla="*/ 820615 w 2544377"/>
                  <a:gd name="connsiteY11" fmla="*/ 661181 h 705362"/>
                  <a:gd name="connsiteX12" fmla="*/ 1158239 w 2544377"/>
                  <a:gd name="connsiteY12" fmla="*/ 647114 h 705362"/>
                  <a:gd name="connsiteX13" fmla="*/ 1228578 w 2544377"/>
                  <a:gd name="connsiteY13" fmla="*/ 604911 h 705362"/>
                  <a:gd name="connsiteX14" fmla="*/ 1270781 w 2544377"/>
                  <a:gd name="connsiteY14" fmla="*/ 590843 h 705362"/>
                  <a:gd name="connsiteX15" fmla="*/ 1327052 w 2544377"/>
                  <a:gd name="connsiteY15" fmla="*/ 534572 h 705362"/>
                  <a:gd name="connsiteX16" fmla="*/ 1425525 w 2544377"/>
                  <a:gd name="connsiteY16" fmla="*/ 436098 h 705362"/>
                  <a:gd name="connsiteX17" fmla="*/ 1538067 w 2544377"/>
                  <a:gd name="connsiteY17" fmla="*/ 351692 h 705362"/>
                  <a:gd name="connsiteX18" fmla="*/ 1580270 w 2544377"/>
                  <a:gd name="connsiteY18" fmla="*/ 323557 h 705362"/>
                  <a:gd name="connsiteX19" fmla="*/ 1622473 w 2544377"/>
                  <a:gd name="connsiteY19" fmla="*/ 295421 h 705362"/>
                  <a:gd name="connsiteX20" fmla="*/ 1791285 w 2544377"/>
                  <a:gd name="connsiteY20" fmla="*/ 239151 h 705362"/>
                  <a:gd name="connsiteX21" fmla="*/ 1917895 w 2544377"/>
                  <a:gd name="connsiteY21" fmla="*/ 196947 h 705362"/>
                  <a:gd name="connsiteX22" fmla="*/ 1960098 w 2544377"/>
                  <a:gd name="connsiteY22" fmla="*/ 182880 h 705362"/>
                  <a:gd name="connsiteX23" fmla="*/ 2030436 w 2544377"/>
                  <a:gd name="connsiteY23" fmla="*/ 140677 h 705362"/>
                  <a:gd name="connsiteX24" fmla="*/ 2072639 w 2544377"/>
                  <a:gd name="connsiteY24" fmla="*/ 112541 h 705362"/>
                  <a:gd name="connsiteX25" fmla="*/ 2227384 w 2544377"/>
                  <a:gd name="connsiteY25" fmla="*/ 98474 h 705362"/>
                  <a:gd name="connsiteX26" fmla="*/ 2480602 w 2544377"/>
                  <a:gd name="connsiteY26" fmla="*/ 70338 h 705362"/>
                  <a:gd name="connsiteX27" fmla="*/ 2480602 w 2544377"/>
                  <a:gd name="connsiteY27" fmla="*/ 14067 h 705362"/>
                  <a:gd name="connsiteX28" fmla="*/ 2269587 w 2544377"/>
                  <a:gd name="connsiteY28" fmla="*/ 0 h 705362"/>
                  <a:gd name="connsiteX29" fmla="*/ 2002301 w 2544377"/>
                  <a:gd name="connsiteY29" fmla="*/ 14067 h 705362"/>
                  <a:gd name="connsiteX30" fmla="*/ 1917895 w 2544377"/>
                  <a:gd name="connsiteY30" fmla="*/ 42203 h 705362"/>
                  <a:gd name="connsiteX31" fmla="*/ 1833489 w 2544377"/>
                  <a:gd name="connsiteY31" fmla="*/ 70338 h 705362"/>
                  <a:gd name="connsiteX32" fmla="*/ 1791285 w 2544377"/>
                  <a:gd name="connsiteY32" fmla="*/ 84406 h 705362"/>
                  <a:gd name="connsiteX33" fmla="*/ 1622473 w 2544377"/>
                  <a:gd name="connsiteY33" fmla="*/ 98474 h 705362"/>
                  <a:gd name="connsiteX34" fmla="*/ 1467729 w 2544377"/>
                  <a:gd name="connsiteY34" fmla="*/ 126609 h 705362"/>
                  <a:gd name="connsiteX35" fmla="*/ 1270781 w 2544377"/>
                  <a:gd name="connsiteY35" fmla="*/ 140677 h 705362"/>
                  <a:gd name="connsiteX36" fmla="*/ 1144172 w 2544377"/>
                  <a:gd name="connsiteY36" fmla="*/ 154744 h 705362"/>
                  <a:gd name="connsiteX37" fmla="*/ 1031630 w 2544377"/>
                  <a:gd name="connsiteY37" fmla="*/ 182880 h 705362"/>
                  <a:gd name="connsiteX38" fmla="*/ 820615 w 2544377"/>
                  <a:gd name="connsiteY38" fmla="*/ 211015 h 705362"/>
                  <a:gd name="connsiteX39" fmla="*/ 229772 w 2544377"/>
                  <a:gd name="connsiteY39" fmla="*/ 196947 h 705362"/>
                  <a:gd name="connsiteX40" fmla="*/ 159433 w 2544377"/>
                  <a:gd name="connsiteY40" fmla="*/ 182880 h 705362"/>
                  <a:gd name="connsiteX0" fmla="*/ 7034 w 2391978"/>
                  <a:gd name="connsiteY0" fmla="*/ 182880 h 705362"/>
                  <a:gd name="connsiteX1" fmla="*/ 35170 w 2391978"/>
                  <a:gd name="connsiteY1" fmla="*/ 323557 h 705362"/>
                  <a:gd name="connsiteX2" fmla="*/ 77373 w 2391978"/>
                  <a:gd name="connsiteY2" fmla="*/ 337624 h 705362"/>
                  <a:gd name="connsiteX3" fmla="*/ 147711 w 2391978"/>
                  <a:gd name="connsiteY3" fmla="*/ 351692 h 705362"/>
                  <a:gd name="connsiteX4" fmla="*/ 232117 w 2391978"/>
                  <a:gd name="connsiteY4" fmla="*/ 379827 h 705362"/>
                  <a:gd name="connsiteX5" fmla="*/ 260253 w 2391978"/>
                  <a:gd name="connsiteY5" fmla="*/ 407963 h 705362"/>
                  <a:gd name="connsiteX6" fmla="*/ 344659 w 2391978"/>
                  <a:gd name="connsiteY6" fmla="*/ 450166 h 705362"/>
                  <a:gd name="connsiteX7" fmla="*/ 429065 w 2391978"/>
                  <a:gd name="connsiteY7" fmla="*/ 534572 h 705362"/>
                  <a:gd name="connsiteX8" fmla="*/ 513471 w 2391978"/>
                  <a:gd name="connsiteY8" fmla="*/ 576775 h 705362"/>
                  <a:gd name="connsiteX9" fmla="*/ 541606 w 2391978"/>
                  <a:gd name="connsiteY9" fmla="*/ 604911 h 705362"/>
                  <a:gd name="connsiteX10" fmla="*/ 668216 w 2391978"/>
                  <a:gd name="connsiteY10" fmla="*/ 661181 h 705362"/>
                  <a:gd name="connsiteX11" fmla="*/ 1005840 w 2391978"/>
                  <a:gd name="connsiteY11" fmla="*/ 647114 h 705362"/>
                  <a:gd name="connsiteX12" fmla="*/ 1076179 w 2391978"/>
                  <a:gd name="connsiteY12" fmla="*/ 604911 h 705362"/>
                  <a:gd name="connsiteX13" fmla="*/ 1118382 w 2391978"/>
                  <a:gd name="connsiteY13" fmla="*/ 590843 h 705362"/>
                  <a:gd name="connsiteX14" fmla="*/ 1174653 w 2391978"/>
                  <a:gd name="connsiteY14" fmla="*/ 534572 h 705362"/>
                  <a:gd name="connsiteX15" fmla="*/ 1273126 w 2391978"/>
                  <a:gd name="connsiteY15" fmla="*/ 436098 h 705362"/>
                  <a:gd name="connsiteX16" fmla="*/ 1385668 w 2391978"/>
                  <a:gd name="connsiteY16" fmla="*/ 351692 h 705362"/>
                  <a:gd name="connsiteX17" fmla="*/ 1427871 w 2391978"/>
                  <a:gd name="connsiteY17" fmla="*/ 323557 h 705362"/>
                  <a:gd name="connsiteX18" fmla="*/ 1470074 w 2391978"/>
                  <a:gd name="connsiteY18" fmla="*/ 295421 h 705362"/>
                  <a:gd name="connsiteX19" fmla="*/ 1638886 w 2391978"/>
                  <a:gd name="connsiteY19" fmla="*/ 239151 h 705362"/>
                  <a:gd name="connsiteX20" fmla="*/ 1765496 w 2391978"/>
                  <a:gd name="connsiteY20" fmla="*/ 196947 h 705362"/>
                  <a:gd name="connsiteX21" fmla="*/ 1807699 w 2391978"/>
                  <a:gd name="connsiteY21" fmla="*/ 182880 h 705362"/>
                  <a:gd name="connsiteX22" fmla="*/ 1878037 w 2391978"/>
                  <a:gd name="connsiteY22" fmla="*/ 140677 h 705362"/>
                  <a:gd name="connsiteX23" fmla="*/ 1920240 w 2391978"/>
                  <a:gd name="connsiteY23" fmla="*/ 112541 h 705362"/>
                  <a:gd name="connsiteX24" fmla="*/ 2074985 w 2391978"/>
                  <a:gd name="connsiteY24" fmla="*/ 98474 h 705362"/>
                  <a:gd name="connsiteX25" fmla="*/ 2328203 w 2391978"/>
                  <a:gd name="connsiteY25" fmla="*/ 70338 h 705362"/>
                  <a:gd name="connsiteX26" fmla="*/ 2328203 w 2391978"/>
                  <a:gd name="connsiteY26" fmla="*/ 14067 h 705362"/>
                  <a:gd name="connsiteX27" fmla="*/ 2117188 w 2391978"/>
                  <a:gd name="connsiteY27" fmla="*/ 0 h 705362"/>
                  <a:gd name="connsiteX28" fmla="*/ 1849902 w 2391978"/>
                  <a:gd name="connsiteY28" fmla="*/ 14067 h 705362"/>
                  <a:gd name="connsiteX29" fmla="*/ 1765496 w 2391978"/>
                  <a:gd name="connsiteY29" fmla="*/ 42203 h 705362"/>
                  <a:gd name="connsiteX30" fmla="*/ 1681090 w 2391978"/>
                  <a:gd name="connsiteY30" fmla="*/ 70338 h 705362"/>
                  <a:gd name="connsiteX31" fmla="*/ 1638886 w 2391978"/>
                  <a:gd name="connsiteY31" fmla="*/ 84406 h 705362"/>
                  <a:gd name="connsiteX32" fmla="*/ 1470074 w 2391978"/>
                  <a:gd name="connsiteY32" fmla="*/ 98474 h 705362"/>
                  <a:gd name="connsiteX33" fmla="*/ 1315330 w 2391978"/>
                  <a:gd name="connsiteY33" fmla="*/ 126609 h 705362"/>
                  <a:gd name="connsiteX34" fmla="*/ 1118382 w 2391978"/>
                  <a:gd name="connsiteY34" fmla="*/ 140677 h 705362"/>
                  <a:gd name="connsiteX35" fmla="*/ 991773 w 2391978"/>
                  <a:gd name="connsiteY35" fmla="*/ 154744 h 705362"/>
                  <a:gd name="connsiteX36" fmla="*/ 879231 w 2391978"/>
                  <a:gd name="connsiteY36" fmla="*/ 182880 h 705362"/>
                  <a:gd name="connsiteX37" fmla="*/ 668216 w 2391978"/>
                  <a:gd name="connsiteY37" fmla="*/ 211015 h 705362"/>
                  <a:gd name="connsiteX38" fmla="*/ 77373 w 2391978"/>
                  <a:gd name="connsiteY38" fmla="*/ 196947 h 705362"/>
                  <a:gd name="connsiteX39" fmla="*/ 7034 w 2391978"/>
                  <a:gd name="connsiteY39" fmla="*/ 182880 h 705362"/>
                  <a:gd name="connsiteX0" fmla="*/ 105508 w 2420113"/>
                  <a:gd name="connsiteY0" fmla="*/ 196947 h 705362"/>
                  <a:gd name="connsiteX1" fmla="*/ 63305 w 2420113"/>
                  <a:gd name="connsiteY1" fmla="*/ 323557 h 705362"/>
                  <a:gd name="connsiteX2" fmla="*/ 105508 w 2420113"/>
                  <a:gd name="connsiteY2" fmla="*/ 337624 h 705362"/>
                  <a:gd name="connsiteX3" fmla="*/ 175846 w 2420113"/>
                  <a:gd name="connsiteY3" fmla="*/ 351692 h 705362"/>
                  <a:gd name="connsiteX4" fmla="*/ 260252 w 2420113"/>
                  <a:gd name="connsiteY4" fmla="*/ 379827 h 705362"/>
                  <a:gd name="connsiteX5" fmla="*/ 288388 w 2420113"/>
                  <a:gd name="connsiteY5" fmla="*/ 407963 h 705362"/>
                  <a:gd name="connsiteX6" fmla="*/ 372794 w 2420113"/>
                  <a:gd name="connsiteY6" fmla="*/ 450166 h 705362"/>
                  <a:gd name="connsiteX7" fmla="*/ 457200 w 2420113"/>
                  <a:gd name="connsiteY7" fmla="*/ 534572 h 705362"/>
                  <a:gd name="connsiteX8" fmla="*/ 541606 w 2420113"/>
                  <a:gd name="connsiteY8" fmla="*/ 576775 h 705362"/>
                  <a:gd name="connsiteX9" fmla="*/ 569741 w 2420113"/>
                  <a:gd name="connsiteY9" fmla="*/ 604911 h 705362"/>
                  <a:gd name="connsiteX10" fmla="*/ 696351 w 2420113"/>
                  <a:gd name="connsiteY10" fmla="*/ 661181 h 705362"/>
                  <a:gd name="connsiteX11" fmla="*/ 1033975 w 2420113"/>
                  <a:gd name="connsiteY11" fmla="*/ 647114 h 705362"/>
                  <a:gd name="connsiteX12" fmla="*/ 1104314 w 2420113"/>
                  <a:gd name="connsiteY12" fmla="*/ 604911 h 705362"/>
                  <a:gd name="connsiteX13" fmla="*/ 1146517 w 2420113"/>
                  <a:gd name="connsiteY13" fmla="*/ 590843 h 705362"/>
                  <a:gd name="connsiteX14" fmla="*/ 1202788 w 2420113"/>
                  <a:gd name="connsiteY14" fmla="*/ 534572 h 705362"/>
                  <a:gd name="connsiteX15" fmla="*/ 1301261 w 2420113"/>
                  <a:gd name="connsiteY15" fmla="*/ 436098 h 705362"/>
                  <a:gd name="connsiteX16" fmla="*/ 1413803 w 2420113"/>
                  <a:gd name="connsiteY16" fmla="*/ 351692 h 705362"/>
                  <a:gd name="connsiteX17" fmla="*/ 1456006 w 2420113"/>
                  <a:gd name="connsiteY17" fmla="*/ 323557 h 705362"/>
                  <a:gd name="connsiteX18" fmla="*/ 1498209 w 2420113"/>
                  <a:gd name="connsiteY18" fmla="*/ 295421 h 705362"/>
                  <a:gd name="connsiteX19" fmla="*/ 1667021 w 2420113"/>
                  <a:gd name="connsiteY19" fmla="*/ 239151 h 705362"/>
                  <a:gd name="connsiteX20" fmla="*/ 1793631 w 2420113"/>
                  <a:gd name="connsiteY20" fmla="*/ 196947 h 705362"/>
                  <a:gd name="connsiteX21" fmla="*/ 1835834 w 2420113"/>
                  <a:gd name="connsiteY21" fmla="*/ 182880 h 705362"/>
                  <a:gd name="connsiteX22" fmla="*/ 1906172 w 2420113"/>
                  <a:gd name="connsiteY22" fmla="*/ 140677 h 705362"/>
                  <a:gd name="connsiteX23" fmla="*/ 1948375 w 2420113"/>
                  <a:gd name="connsiteY23" fmla="*/ 112541 h 705362"/>
                  <a:gd name="connsiteX24" fmla="*/ 2103120 w 2420113"/>
                  <a:gd name="connsiteY24" fmla="*/ 98474 h 705362"/>
                  <a:gd name="connsiteX25" fmla="*/ 2356338 w 2420113"/>
                  <a:gd name="connsiteY25" fmla="*/ 70338 h 705362"/>
                  <a:gd name="connsiteX26" fmla="*/ 2356338 w 2420113"/>
                  <a:gd name="connsiteY26" fmla="*/ 14067 h 705362"/>
                  <a:gd name="connsiteX27" fmla="*/ 2145323 w 2420113"/>
                  <a:gd name="connsiteY27" fmla="*/ 0 h 705362"/>
                  <a:gd name="connsiteX28" fmla="*/ 1878037 w 2420113"/>
                  <a:gd name="connsiteY28" fmla="*/ 14067 h 705362"/>
                  <a:gd name="connsiteX29" fmla="*/ 1793631 w 2420113"/>
                  <a:gd name="connsiteY29" fmla="*/ 42203 h 705362"/>
                  <a:gd name="connsiteX30" fmla="*/ 1709225 w 2420113"/>
                  <a:gd name="connsiteY30" fmla="*/ 70338 h 705362"/>
                  <a:gd name="connsiteX31" fmla="*/ 1667021 w 2420113"/>
                  <a:gd name="connsiteY31" fmla="*/ 84406 h 705362"/>
                  <a:gd name="connsiteX32" fmla="*/ 1498209 w 2420113"/>
                  <a:gd name="connsiteY32" fmla="*/ 98474 h 705362"/>
                  <a:gd name="connsiteX33" fmla="*/ 1343465 w 2420113"/>
                  <a:gd name="connsiteY33" fmla="*/ 126609 h 705362"/>
                  <a:gd name="connsiteX34" fmla="*/ 1146517 w 2420113"/>
                  <a:gd name="connsiteY34" fmla="*/ 140677 h 705362"/>
                  <a:gd name="connsiteX35" fmla="*/ 1019908 w 2420113"/>
                  <a:gd name="connsiteY35" fmla="*/ 154744 h 705362"/>
                  <a:gd name="connsiteX36" fmla="*/ 907366 w 2420113"/>
                  <a:gd name="connsiteY36" fmla="*/ 182880 h 705362"/>
                  <a:gd name="connsiteX37" fmla="*/ 696351 w 2420113"/>
                  <a:gd name="connsiteY37" fmla="*/ 211015 h 705362"/>
                  <a:gd name="connsiteX38" fmla="*/ 105508 w 2420113"/>
                  <a:gd name="connsiteY38" fmla="*/ 196947 h 705362"/>
                  <a:gd name="connsiteX0" fmla="*/ 105508 w 2420113"/>
                  <a:gd name="connsiteY0" fmla="*/ 196947 h 705362"/>
                  <a:gd name="connsiteX1" fmla="*/ 63305 w 2420113"/>
                  <a:gd name="connsiteY1" fmla="*/ 323557 h 705362"/>
                  <a:gd name="connsiteX2" fmla="*/ 175846 w 2420113"/>
                  <a:gd name="connsiteY2" fmla="*/ 351692 h 705362"/>
                  <a:gd name="connsiteX3" fmla="*/ 260252 w 2420113"/>
                  <a:gd name="connsiteY3" fmla="*/ 379827 h 705362"/>
                  <a:gd name="connsiteX4" fmla="*/ 288388 w 2420113"/>
                  <a:gd name="connsiteY4" fmla="*/ 407963 h 705362"/>
                  <a:gd name="connsiteX5" fmla="*/ 372794 w 2420113"/>
                  <a:gd name="connsiteY5" fmla="*/ 450166 h 705362"/>
                  <a:gd name="connsiteX6" fmla="*/ 457200 w 2420113"/>
                  <a:gd name="connsiteY6" fmla="*/ 534572 h 705362"/>
                  <a:gd name="connsiteX7" fmla="*/ 541606 w 2420113"/>
                  <a:gd name="connsiteY7" fmla="*/ 576775 h 705362"/>
                  <a:gd name="connsiteX8" fmla="*/ 569741 w 2420113"/>
                  <a:gd name="connsiteY8" fmla="*/ 604911 h 705362"/>
                  <a:gd name="connsiteX9" fmla="*/ 696351 w 2420113"/>
                  <a:gd name="connsiteY9" fmla="*/ 661181 h 705362"/>
                  <a:gd name="connsiteX10" fmla="*/ 1033975 w 2420113"/>
                  <a:gd name="connsiteY10" fmla="*/ 647114 h 705362"/>
                  <a:gd name="connsiteX11" fmla="*/ 1104314 w 2420113"/>
                  <a:gd name="connsiteY11" fmla="*/ 604911 h 705362"/>
                  <a:gd name="connsiteX12" fmla="*/ 1146517 w 2420113"/>
                  <a:gd name="connsiteY12" fmla="*/ 590843 h 705362"/>
                  <a:gd name="connsiteX13" fmla="*/ 1202788 w 2420113"/>
                  <a:gd name="connsiteY13" fmla="*/ 534572 h 705362"/>
                  <a:gd name="connsiteX14" fmla="*/ 1301261 w 2420113"/>
                  <a:gd name="connsiteY14" fmla="*/ 436098 h 705362"/>
                  <a:gd name="connsiteX15" fmla="*/ 1413803 w 2420113"/>
                  <a:gd name="connsiteY15" fmla="*/ 351692 h 705362"/>
                  <a:gd name="connsiteX16" fmla="*/ 1456006 w 2420113"/>
                  <a:gd name="connsiteY16" fmla="*/ 323557 h 705362"/>
                  <a:gd name="connsiteX17" fmla="*/ 1498209 w 2420113"/>
                  <a:gd name="connsiteY17" fmla="*/ 295421 h 705362"/>
                  <a:gd name="connsiteX18" fmla="*/ 1667021 w 2420113"/>
                  <a:gd name="connsiteY18" fmla="*/ 239151 h 705362"/>
                  <a:gd name="connsiteX19" fmla="*/ 1793631 w 2420113"/>
                  <a:gd name="connsiteY19" fmla="*/ 196947 h 705362"/>
                  <a:gd name="connsiteX20" fmla="*/ 1835834 w 2420113"/>
                  <a:gd name="connsiteY20" fmla="*/ 182880 h 705362"/>
                  <a:gd name="connsiteX21" fmla="*/ 1906172 w 2420113"/>
                  <a:gd name="connsiteY21" fmla="*/ 140677 h 705362"/>
                  <a:gd name="connsiteX22" fmla="*/ 1948375 w 2420113"/>
                  <a:gd name="connsiteY22" fmla="*/ 112541 h 705362"/>
                  <a:gd name="connsiteX23" fmla="*/ 2103120 w 2420113"/>
                  <a:gd name="connsiteY23" fmla="*/ 98474 h 705362"/>
                  <a:gd name="connsiteX24" fmla="*/ 2356338 w 2420113"/>
                  <a:gd name="connsiteY24" fmla="*/ 70338 h 705362"/>
                  <a:gd name="connsiteX25" fmla="*/ 2356338 w 2420113"/>
                  <a:gd name="connsiteY25" fmla="*/ 14067 h 705362"/>
                  <a:gd name="connsiteX26" fmla="*/ 2145323 w 2420113"/>
                  <a:gd name="connsiteY26" fmla="*/ 0 h 705362"/>
                  <a:gd name="connsiteX27" fmla="*/ 1878037 w 2420113"/>
                  <a:gd name="connsiteY27" fmla="*/ 14067 h 705362"/>
                  <a:gd name="connsiteX28" fmla="*/ 1793631 w 2420113"/>
                  <a:gd name="connsiteY28" fmla="*/ 42203 h 705362"/>
                  <a:gd name="connsiteX29" fmla="*/ 1709225 w 2420113"/>
                  <a:gd name="connsiteY29" fmla="*/ 70338 h 705362"/>
                  <a:gd name="connsiteX30" fmla="*/ 1667021 w 2420113"/>
                  <a:gd name="connsiteY30" fmla="*/ 84406 h 705362"/>
                  <a:gd name="connsiteX31" fmla="*/ 1498209 w 2420113"/>
                  <a:gd name="connsiteY31" fmla="*/ 98474 h 705362"/>
                  <a:gd name="connsiteX32" fmla="*/ 1343465 w 2420113"/>
                  <a:gd name="connsiteY32" fmla="*/ 126609 h 705362"/>
                  <a:gd name="connsiteX33" fmla="*/ 1146517 w 2420113"/>
                  <a:gd name="connsiteY33" fmla="*/ 140677 h 705362"/>
                  <a:gd name="connsiteX34" fmla="*/ 1019908 w 2420113"/>
                  <a:gd name="connsiteY34" fmla="*/ 154744 h 705362"/>
                  <a:gd name="connsiteX35" fmla="*/ 907366 w 2420113"/>
                  <a:gd name="connsiteY35" fmla="*/ 182880 h 705362"/>
                  <a:gd name="connsiteX36" fmla="*/ 696351 w 2420113"/>
                  <a:gd name="connsiteY36" fmla="*/ 211015 h 705362"/>
                  <a:gd name="connsiteX37" fmla="*/ 105508 w 2420113"/>
                  <a:gd name="connsiteY37" fmla="*/ 196947 h 705362"/>
                  <a:gd name="connsiteX0" fmla="*/ 86751 w 2401356"/>
                  <a:gd name="connsiteY0" fmla="*/ 196947 h 705362"/>
                  <a:gd name="connsiteX1" fmla="*/ 157089 w 2401356"/>
                  <a:gd name="connsiteY1" fmla="*/ 351692 h 705362"/>
                  <a:gd name="connsiteX2" fmla="*/ 241495 w 2401356"/>
                  <a:gd name="connsiteY2" fmla="*/ 379827 h 705362"/>
                  <a:gd name="connsiteX3" fmla="*/ 269631 w 2401356"/>
                  <a:gd name="connsiteY3" fmla="*/ 407963 h 705362"/>
                  <a:gd name="connsiteX4" fmla="*/ 354037 w 2401356"/>
                  <a:gd name="connsiteY4" fmla="*/ 450166 h 705362"/>
                  <a:gd name="connsiteX5" fmla="*/ 438443 w 2401356"/>
                  <a:gd name="connsiteY5" fmla="*/ 534572 h 705362"/>
                  <a:gd name="connsiteX6" fmla="*/ 522849 w 2401356"/>
                  <a:gd name="connsiteY6" fmla="*/ 576775 h 705362"/>
                  <a:gd name="connsiteX7" fmla="*/ 550984 w 2401356"/>
                  <a:gd name="connsiteY7" fmla="*/ 604911 h 705362"/>
                  <a:gd name="connsiteX8" fmla="*/ 677594 w 2401356"/>
                  <a:gd name="connsiteY8" fmla="*/ 661181 h 705362"/>
                  <a:gd name="connsiteX9" fmla="*/ 1015218 w 2401356"/>
                  <a:gd name="connsiteY9" fmla="*/ 647114 h 705362"/>
                  <a:gd name="connsiteX10" fmla="*/ 1085557 w 2401356"/>
                  <a:gd name="connsiteY10" fmla="*/ 604911 h 705362"/>
                  <a:gd name="connsiteX11" fmla="*/ 1127760 w 2401356"/>
                  <a:gd name="connsiteY11" fmla="*/ 590843 h 705362"/>
                  <a:gd name="connsiteX12" fmla="*/ 1184031 w 2401356"/>
                  <a:gd name="connsiteY12" fmla="*/ 534572 h 705362"/>
                  <a:gd name="connsiteX13" fmla="*/ 1282504 w 2401356"/>
                  <a:gd name="connsiteY13" fmla="*/ 436098 h 705362"/>
                  <a:gd name="connsiteX14" fmla="*/ 1395046 w 2401356"/>
                  <a:gd name="connsiteY14" fmla="*/ 351692 h 705362"/>
                  <a:gd name="connsiteX15" fmla="*/ 1437249 w 2401356"/>
                  <a:gd name="connsiteY15" fmla="*/ 323557 h 705362"/>
                  <a:gd name="connsiteX16" fmla="*/ 1479452 w 2401356"/>
                  <a:gd name="connsiteY16" fmla="*/ 295421 h 705362"/>
                  <a:gd name="connsiteX17" fmla="*/ 1648264 w 2401356"/>
                  <a:gd name="connsiteY17" fmla="*/ 239151 h 705362"/>
                  <a:gd name="connsiteX18" fmla="*/ 1774874 w 2401356"/>
                  <a:gd name="connsiteY18" fmla="*/ 196947 h 705362"/>
                  <a:gd name="connsiteX19" fmla="*/ 1817077 w 2401356"/>
                  <a:gd name="connsiteY19" fmla="*/ 182880 h 705362"/>
                  <a:gd name="connsiteX20" fmla="*/ 1887415 w 2401356"/>
                  <a:gd name="connsiteY20" fmla="*/ 140677 h 705362"/>
                  <a:gd name="connsiteX21" fmla="*/ 1929618 w 2401356"/>
                  <a:gd name="connsiteY21" fmla="*/ 112541 h 705362"/>
                  <a:gd name="connsiteX22" fmla="*/ 2084363 w 2401356"/>
                  <a:gd name="connsiteY22" fmla="*/ 98474 h 705362"/>
                  <a:gd name="connsiteX23" fmla="*/ 2337581 w 2401356"/>
                  <a:gd name="connsiteY23" fmla="*/ 70338 h 705362"/>
                  <a:gd name="connsiteX24" fmla="*/ 2337581 w 2401356"/>
                  <a:gd name="connsiteY24" fmla="*/ 14067 h 705362"/>
                  <a:gd name="connsiteX25" fmla="*/ 2126566 w 2401356"/>
                  <a:gd name="connsiteY25" fmla="*/ 0 h 705362"/>
                  <a:gd name="connsiteX26" fmla="*/ 1859280 w 2401356"/>
                  <a:gd name="connsiteY26" fmla="*/ 14067 h 705362"/>
                  <a:gd name="connsiteX27" fmla="*/ 1774874 w 2401356"/>
                  <a:gd name="connsiteY27" fmla="*/ 42203 h 705362"/>
                  <a:gd name="connsiteX28" fmla="*/ 1690468 w 2401356"/>
                  <a:gd name="connsiteY28" fmla="*/ 70338 h 705362"/>
                  <a:gd name="connsiteX29" fmla="*/ 1648264 w 2401356"/>
                  <a:gd name="connsiteY29" fmla="*/ 84406 h 705362"/>
                  <a:gd name="connsiteX30" fmla="*/ 1479452 w 2401356"/>
                  <a:gd name="connsiteY30" fmla="*/ 98474 h 705362"/>
                  <a:gd name="connsiteX31" fmla="*/ 1324708 w 2401356"/>
                  <a:gd name="connsiteY31" fmla="*/ 126609 h 705362"/>
                  <a:gd name="connsiteX32" fmla="*/ 1127760 w 2401356"/>
                  <a:gd name="connsiteY32" fmla="*/ 140677 h 705362"/>
                  <a:gd name="connsiteX33" fmla="*/ 1001151 w 2401356"/>
                  <a:gd name="connsiteY33" fmla="*/ 154744 h 705362"/>
                  <a:gd name="connsiteX34" fmla="*/ 888609 w 2401356"/>
                  <a:gd name="connsiteY34" fmla="*/ 182880 h 705362"/>
                  <a:gd name="connsiteX35" fmla="*/ 677594 w 2401356"/>
                  <a:gd name="connsiteY35" fmla="*/ 211015 h 705362"/>
                  <a:gd name="connsiteX36" fmla="*/ 86751 w 2401356"/>
                  <a:gd name="connsiteY36" fmla="*/ 196947 h 70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01356" h="705362">
                    <a:moveTo>
                      <a:pt x="86751" y="196947"/>
                    </a:moveTo>
                    <a:cubicBezTo>
                      <a:pt x="0" y="220393"/>
                      <a:pt x="131298" y="321212"/>
                      <a:pt x="157089" y="351692"/>
                    </a:cubicBezTo>
                    <a:cubicBezTo>
                      <a:pt x="185701" y="359495"/>
                      <a:pt x="241495" y="379827"/>
                      <a:pt x="241495" y="379827"/>
                    </a:cubicBezTo>
                    <a:cubicBezTo>
                      <a:pt x="250874" y="389206"/>
                      <a:pt x="258258" y="401139"/>
                      <a:pt x="269631" y="407963"/>
                    </a:cubicBezTo>
                    <a:cubicBezTo>
                      <a:pt x="344839" y="453088"/>
                      <a:pt x="280153" y="384491"/>
                      <a:pt x="354037" y="450166"/>
                    </a:cubicBezTo>
                    <a:cubicBezTo>
                      <a:pt x="383776" y="476601"/>
                      <a:pt x="400696" y="521989"/>
                      <a:pt x="438443" y="534572"/>
                    </a:cubicBezTo>
                    <a:cubicBezTo>
                      <a:pt x="483016" y="549430"/>
                      <a:pt x="483893" y="545610"/>
                      <a:pt x="522849" y="576775"/>
                    </a:cubicBezTo>
                    <a:cubicBezTo>
                      <a:pt x="533206" y="585061"/>
                      <a:pt x="539121" y="598980"/>
                      <a:pt x="550984" y="604911"/>
                    </a:cubicBezTo>
                    <a:cubicBezTo>
                      <a:pt x="751887" y="705362"/>
                      <a:pt x="553446" y="578417"/>
                      <a:pt x="677594" y="661181"/>
                    </a:cubicBezTo>
                    <a:cubicBezTo>
                      <a:pt x="790135" y="656492"/>
                      <a:pt x="902887" y="655435"/>
                      <a:pt x="1015218" y="647114"/>
                    </a:cubicBezTo>
                    <a:cubicBezTo>
                      <a:pt x="1075835" y="642624"/>
                      <a:pt x="1041720" y="631213"/>
                      <a:pt x="1085557" y="604911"/>
                    </a:cubicBezTo>
                    <a:cubicBezTo>
                      <a:pt x="1098273" y="597282"/>
                      <a:pt x="1113692" y="595532"/>
                      <a:pt x="1127760" y="590843"/>
                    </a:cubicBezTo>
                    <a:cubicBezTo>
                      <a:pt x="1146517" y="572086"/>
                      <a:pt x="1169317" y="556643"/>
                      <a:pt x="1184031" y="534572"/>
                    </a:cubicBezTo>
                    <a:cubicBezTo>
                      <a:pt x="1248526" y="437828"/>
                      <a:pt x="1208222" y="460859"/>
                      <a:pt x="1282504" y="436098"/>
                    </a:cubicBezTo>
                    <a:cubicBezTo>
                      <a:pt x="1334550" y="384053"/>
                      <a:pt x="1299605" y="415319"/>
                      <a:pt x="1395046" y="351692"/>
                    </a:cubicBezTo>
                    <a:lnTo>
                      <a:pt x="1437249" y="323557"/>
                    </a:lnTo>
                    <a:cubicBezTo>
                      <a:pt x="1451317" y="314178"/>
                      <a:pt x="1463412" y="300768"/>
                      <a:pt x="1479452" y="295421"/>
                    </a:cubicBezTo>
                    <a:lnTo>
                      <a:pt x="1648264" y="239151"/>
                    </a:lnTo>
                    <a:lnTo>
                      <a:pt x="1774874" y="196947"/>
                    </a:lnTo>
                    <a:lnTo>
                      <a:pt x="1817077" y="182880"/>
                    </a:lnTo>
                    <a:cubicBezTo>
                      <a:pt x="1872032" y="127923"/>
                      <a:pt x="1814367" y="177201"/>
                      <a:pt x="1887415" y="140677"/>
                    </a:cubicBezTo>
                    <a:cubicBezTo>
                      <a:pt x="1902537" y="133116"/>
                      <a:pt x="1913086" y="116084"/>
                      <a:pt x="1929618" y="112541"/>
                    </a:cubicBezTo>
                    <a:cubicBezTo>
                      <a:pt x="1980263" y="101689"/>
                      <a:pt x="2032802" y="103385"/>
                      <a:pt x="2084363" y="98474"/>
                    </a:cubicBezTo>
                    <a:cubicBezTo>
                      <a:pt x="2234114" y="84212"/>
                      <a:pt x="2201176" y="87389"/>
                      <a:pt x="2337581" y="70338"/>
                    </a:cubicBezTo>
                    <a:cubicBezTo>
                      <a:pt x="2348835" y="59084"/>
                      <a:pt x="2401356" y="25321"/>
                      <a:pt x="2337581" y="14067"/>
                    </a:cubicBezTo>
                    <a:cubicBezTo>
                      <a:pt x="2268159" y="1816"/>
                      <a:pt x="2196904" y="4689"/>
                      <a:pt x="2126566" y="0"/>
                    </a:cubicBezTo>
                    <a:cubicBezTo>
                      <a:pt x="2037471" y="4689"/>
                      <a:pt x="1947863" y="3437"/>
                      <a:pt x="1859280" y="14067"/>
                    </a:cubicBezTo>
                    <a:cubicBezTo>
                      <a:pt x="1829834" y="17601"/>
                      <a:pt x="1803009" y="32824"/>
                      <a:pt x="1774874" y="42203"/>
                    </a:cubicBezTo>
                    <a:lnTo>
                      <a:pt x="1690468" y="70338"/>
                    </a:lnTo>
                    <a:cubicBezTo>
                      <a:pt x="1676400" y="75027"/>
                      <a:pt x="1663042" y="83174"/>
                      <a:pt x="1648264" y="84406"/>
                    </a:cubicBezTo>
                    <a:lnTo>
                      <a:pt x="1479452" y="98474"/>
                    </a:lnTo>
                    <a:cubicBezTo>
                      <a:pt x="1441503" y="106064"/>
                      <a:pt x="1360695" y="123010"/>
                      <a:pt x="1324708" y="126609"/>
                    </a:cubicBezTo>
                    <a:cubicBezTo>
                      <a:pt x="1259218" y="133158"/>
                      <a:pt x="1193329" y="134975"/>
                      <a:pt x="1127760" y="140677"/>
                    </a:cubicBezTo>
                    <a:cubicBezTo>
                      <a:pt x="1085457" y="144355"/>
                      <a:pt x="1043354" y="150055"/>
                      <a:pt x="1001151" y="154744"/>
                    </a:cubicBezTo>
                    <a:cubicBezTo>
                      <a:pt x="963637" y="164123"/>
                      <a:pt x="926752" y="176523"/>
                      <a:pt x="888609" y="182880"/>
                    </a:cubicBezTo>
                    <a:cubicBezTo>
                      <a:pt x="762318" y="203928"/>
                      <a:pt x="832552" y="193797"/>
                      <a:pt x="677594" y="211015"/>
                    </a:cubicBezTo>
                    <a:lnTo>
                      <a:pt x="86751" y="19694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>
                <a:off x="7053814" y="3692293"/>
                <a:ext cx="42936" cy="491479"/>
              </a:xfrm>
              <a:custGeom>
                <a:avLst/>
                <a:gdLst>
                  <a:gd name="connsiteX0" fmla="*/ 17714 w 45849"/>
                  <a:gd name="connsiteY0" fmla="*/ 0 h 780626"/>
                  <a:gd name="connsiteX1" fmla="*/ 17714 w 45849"/>
                  <a:gd name="connsiteY1" fmla="*/ 0 h 780626"/>
                  <a:gd name="connsiteX2" fmla="*/ 45849 w 45849"/>
                  <a:gd name="connsiteY2" fmla="*/ 337624 h 780626"/>
                  <a:gd name="connsiteX3" fmla="*/ 31781 w 45849"/>
                  <a:gd name="connsiteY3" fmla="*/ 759655 h 780626"/>
                  <a:gd name="connsiteX4" fmla="*/ 31781 w 45849"/>
                  <a:gd name="connsiteY4" fmla="*/ 618978 h 780626"/>
                  <a:gd name="connsiteX5" fmla="*/ 17714 w 45849"/>
                  <a:gd name="connsiteY5" fmla="*/ 140677 h 780626"/>
                  <a:gd name="connsiteX6" fmla="*/ 17714 w 45849"/>
                  <a:gd name="connsiteY6" fmla="*/ 0 h 78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849" h="780626">
                    <a:moveTo>
                      <a:pt x="17714" y="0"/>
                    </a:moveTo>
                    <a:lnTo>
                      <a:pt x="17714" y="0"/>
                    </a:lnTo>
                    <a:cubicBezTo>
                      <a:pt x="29390" y="105090"/>
                      <a:pt x="45849" y="236281"/>
                      <a:pt x="45849" y="337624"/>
                    </a:cubicBezTo>
                    <a:cubicBezTo>
                      <a:pt x="45849" y="478379"/>
                      <a:pt x="36470" y="618978"/>
                      <a:pt x="31781" y="759655"/>
                    </a:cubicBezTo>
                    <a:cubicBezTo>
                      <a:pt x="0" y="664308"/>
                      <a:pt x="31781" y="780626"/>
                      <a:pt x="31781" y="618978"/>
                    </a:cubicBezTo>
                    <a:cubicBezTo>
                      <a:pt x="31781" y="459475"/>
                      <a:pt x="21180" y="300142"/>
                      <a:pt x="17714" y="140677"/>
                    </a:cubicBezTo>
                    <a:cubicBezTo>
                      <a:pt x="16491" y="84419"/>
                      <a:pt x="17714" y="23446"/>
                      <a:pt x="1771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" name="Freeform 34"/>
              <p:cNvSpPr/>
              <p:nvPr/>
            </p:nvSpPr>
            <p:spPr>
              <a:xfrm flipH="1">
                <a:off x="6389246" y="3391407"/>
                <a:ext cx="103606" cy="743992"/>
              </a:xfrm>
              <a:custGeom>
                <a:avLst/>
                <a:gdLst>
                  <a:gd name="connsiteX0" fmla="*/ 14068 w 112541"/>
                  <a:gd name="connsiteY0" fmla="*/ 0 h 1180867"/>
                  <a:gd name="connsiteX1" fmla="*/ 14068 w 112541"/>
                  <a:gd name="connsiteY1" fmla="*/ 0 h 1180867"/>
                  <a:gd name="connsiteX2" fmla="*/ 42203 w 112541"/>
                  <a:gd name="connsiteY2" fmla="*/ 478302 h 1180867"/>
                  <a:gd name="connsiteX3" fmla="*/ 56271 w 112541"/>
                  <a:gd name="connsiteY3" fmla="*/ 562708 h 1180867"/>
                  <a:gd name="connsiteX4" fmla="*/ 70338 w 112541"/>
                  <a:gd name="connsiteY4" fmla="*/ 703385 h 1180867"/>
                  <a:gd name="connsiteX5" fmla="*/ 84406 w 112541"/>
                  <a:gd name="connsiteY5" fmla="*/ 787791 h 1180867"/>
                  <a:gd name="connsiteX6" fmla="*/ 112541 w 112541"/>
                  <a:gd name="connsiteY6" fmla="*/ 970671 h 1180867"/>
                  <a:gd name="connsiteX7" fmla="*/ 98474 w 112541"/>
                  <a:gd name="connsiteY7" fmla="*/ 1041009 h 1180867"/>
                  <a:gd name="connsiteX8" fmla="*/ 28135 w 112541"/>
                  <a:gd name="connsiteY8" fmla="*/ 1097280 h 1180867"/>
                  <a:gd name="connsiteX9" fmla="*/ 0 w 112541"/>
                  <a:gd name="connsiteY9" fmla="*/ 1139483 h 1180867"/>
                  <a:gd name="connsiteX10" fmla="*/ 28135 w 112541"/>
                  <a:gd name="connsiteY10" fmla="*/ 1167619 h 1180867"/>
                  <a:gd name="connsiteX11" fmla="*/ 42203 w 112541"/>
                  <a:gd name="connsiteY11" fmla="*/ 239151 h 1180867"/>
                  <a:gd name="connsiteX12" fmla="*/ 14068 w 112541"/>
                  <a:gd name="connsiteY12" fmla="*/ 0 h 118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541" h="1180867">
                    <a:moveTo>
                      <a:pt x="14068" y="0"/>
                    </a:moveTo>
                    <a:lnTo>
                      <a:pt x="14068" y="0"/>
                    </a:lnTo>
                    <a:cubicBezTo>
                      <a:pt x="21143" y="155656"/>
                      <a:pt x="24784" y="321532"/>
                      <a:pt x="42203" y="478302"/>
                    </a:cubicBezTo>
                    <a:cubicBezTo>
                      <a:pt x="45353" y="506651"/>
                      <a:pt x="52733" y="534405"/>
                      <a:pt x="56271" y="562708"/>
                    </a:cubicBezTo>
                    <a:cubicBezTo>
                      <a:pt x="62116" y="609470"/>
                      <a:pt x="64493" y="656623"/>
                      <a:pt x="70338" y="703385"/>
                    </a:cubicBezTo>
                    <a:cubicBezTo>
                      <a:pt x="73876" y="731688"/>
                      <a:pt x="80636" y="759518"/>
                      <a:pt x="84406" y="787791"/>
                    </a:cubicBezTo>
                    <a:cubicBezTo>
                      <a:pt x="107554" y="961397"/>
                      <a:pt x="85014" y="860556"/>
                      <a:pt x="112541" y="970671"/>
                    </a:cubicBezTo>
                    <a:cubicBezTo>
                      <a:pt x="107852" y="994117"/>
                      <a:pt x="107893" y="1019032"/>
                      <a:pt x="98474" y="1041009"/>
                    </a:cubicBezTo>
                    <a:cubicBezTo>
                      <a:pt x="90456" y="1059719"/>
                      <a:pt x="40490" y="1089043"/>
                      <a:pt x="28135" y="1097280"/>
                    </a:cubicBezTo>
                    <a:cubicBezTo>
                      <a:pt x="18757" y="1111348"/>
                      <a:pt x="0" y="1122576"/>
                      <a:pt x="0" y="1139483"/>
                    </a:cubicBezTo>
                    <a:cubicBezTo>
                      <a:pt x="0" y="1152746"/>
                      <a:pt x="27494" y="1180867"/>
                      <a:pt x="28135" y="1167619"/>
                    </a:cubicBezTo>
                    <a:cubicBezTo>
                      <a:pt x="43094" y="858456"/>
                      <a:pt x="42203" y="548676"/>
                      <a:pt x="42203" y="239151"/>
                    </a:cubicBezTo>
                    <a:lnTo>
                      <a:pt x="1406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688862" y="3470740"/>
                <a:ext cx="131607" cy="702390"/>
              </a:xfrm>
              <a:custGeom>
                <a:avLst/>
                <a:gdLst>
                  <a:gd name="connsiteX0" fmla="*/ 43272 w 141746"/>
                  <a:gd name="connsiteY0" fmla="*/ 0 h 1114187"/>
                  <a:gd name="connsiteX1" fmla="*/ 43272 w 141746"/>
                  <a:gd name="connsiteY1" fmla="*/ 0 h 1114187"/>
                  <a:gd name="connsiteX2" fmla="*/ 57339 w 141746"/>
                  <a:gd name="connsiteY2" fmla="*/ 267286 h 1114187"/>
                  <a:gd name="connsiteX3" fmla="*/ 85475 w 141746"/>
                  <a:gd name="connsiteY3" fmla="*/ 618979 h 1114187"/>
                  <a:gd name="connsiteX4" fmla="*/ 99542 w 141746"/>
                  <a:gd name="connsiteY4" fmla="*/ 703385 h 1114187"/>
                  <a:gd name="connsiteX5" fmla="*/ 113610 w 141746"/>
                  <a:gd name="connsiteY5" fmla="*/ 815926 h 1114187"/>
                  <a:gd name="connsiteX6" fmla="*/ 141746 w 141746"/>
                  <a:gd name="connsiteY6" fmla="*/ 900333 h 1114187"/>
                  <a:gd name="connsiteX7" fmla="*/ 127678 w 141746"/>
                  <a:gd name="connsiteY7" fmla="*/ 1026942 h 1114187"/>
                  <a:gd name="connsiteX8" fmla="*/ 113610 w 141746"/>
                  <a:gd name="connsiteY8" fmla="*/ 1097280 h 1114187"/>
                  <a:gd name="connsiteX9" fmla="*/ 43272 w 141746"/>
                  <a:gd name="connsiteY9" fmla="*/ 1111348 h 1114187"/>
                  <a:gd name="connsiteX10" fmla="*/ 1069 w 141746"/>
                  <a:gd name="connsiteY10" fmla="*/ 998806 h 1114187"/>
                  <a:gd name="connsiteX11" fmla="*/ 29204 w 141746"/>
                  <a:gd name="connsiteY11" fmla="*/ 28136 h 1114187"/>
                  <a:gd name="connsiteX12" fmla="*/ 43272 w 141746"/>
                  <a:gd name="connsiteY12" fmla="*/ 0 h 111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746" h="1114187">
                    <a:moveTo>
                      <a:pt x="43272" y="0"/>
                    </a:moveTo>
                    <a:lnTo>
                      <a:pt x="43272" y="0"/>
                    </a:lnTo>
                    <a:cubicBezTo>
                      <a:pt x="47961" y="89095"/>
                      <a:pt x="52249" y="178213"/>
                      <a:pt x="57339" y="267286"/>
                    </a:cubicBezTo>
                    <a:cubicBezTo>
                      <a:pt x="65608" y="412001"/>
                      <a:pt x="67877" y="486991"/>
                      <a:pt x="85475" y="618979"/>
                    </a:cubicBezTo>
                    <a:cubicBezTo>
                      <a:pt x="89245" y="647252"/>
                      <a:pt x="95508" y="675148"/>
                      <a:pt x="99542" y="703385"/>
                    </a:cubicBezTo>
                    <a:cubicBezTo>
                      <a:pt x="104888" y="740811"/>
                      <a:pt x="105688" y="778960"/>
                      <a:pt x="113610" y="815926"/>
                    </a:cubicBezTo>
                    <a:cubicBezTo>
                      <a:pt x="119824" y="844925"/>
                      <a:pt x="141746" y="900333"/>
                      <a:pt x="141746" y="900333"/>
                    </a:cubicBezTo>
                    <a:cubicBezTo>
                      <a:pt x="137057" y="942536"/>
                      <a:pt x="133683" y="984906"/>
                      <a:pt x="127678" y="1026942"/>
                    </a:cubicBezTo>
                    <a:cubicBezTo>
                      <a:pt x="124296" y="1050612"/>
                      <a:pt x="130517" y="1080373"/>
                      <a:pt x="113610" y="1097280"/>
                    </a:cubicBezTo>
                    <a:cubicBezTo>
                      <a:pt x="96703" y="1114187"/>
                      <a:pt x="66718" y="1106659"/>
                      <a:pt x="43272" y="1111348"/>
                    </a:cubicBezTo>
                    <a:cubicBezTo>
                      <a:pt x="3018" y="1071096"/>
                      <a:pt x="0" y="1078980"/>
                      <a:pt x="1069" y="998806"/>
                    </a:cubicBezTo>
                    <a:cubicBezTo>
                      <a:pt x="5385" y="675142"/>
                      <a:pt x="10997" y="351316"/>
                      <a:pt x="29204" y="28136"/>
                    </a:cubicBezTo>
                    <a:cubicBezTo>
                      <a:pt x="29950" y="14894"/>
                      <a:pt x="40927" y="4689"/>
                      <a:pt x="4327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9" name="Freeform 28"/>
            <p:cNvSpPr/>
            <p:nvPr/>
          </p:nvSpPr>
          <p:spPr>
            <a:xfrm flipH="1">
              <a:off x="8100135" y="3477029"/>
              <a:ext cx="67204" cy="758020"/>
            </a:xfrm>
            <a:custGeom>
              <a:avLst/>
              <a:gdLst>
                <a:gd name="connsiteX0" fmla="*/ 14067 w 211015"/>
                <a:gd name="connsiteY0" fmla="*/ 0 h 1237957"/>
                <a:gd name="connsiteX1" fmla="*/ 14067 w 211015"/>
                <a:gd name="connsiteY1" fmla="*/ 0 h 1237957"/>
                <a:gd name="connsiteX2" fmla="*/ 56271 w 211015"/>
                <a:gd name="connsiteY2" fmla="*/ 140677 h 1237957"/>
                <a:gd name="connsiteX3" fmla="*/ 70338 w 211015"/>
                <a:gd name="connsiteY3" fmla="*/ 211015 h 1237957"/>
                <a:gd name="connsiteX4" fmla="*/ 112541 w 211015"/>
                <a:gd name="connsiteY4" fmla="*/ 365760 h 1237957"/>
                <a:gd name="connsiteX5" fmla="*/ 126609 w 211015"/>
                <a:gd name="connsiteY5" fmla="*/ 422031 h 1237957"/>
                <a:gd name="connsiteX6" fmla="*/ 154744 w 211015"/>
                <a:gd name="connsiteY6" fmla="*/ 478301 h 1237957"/>
                <a:gd name="connsiteX7" fmla="*/ 182880 w 211015"/>
                <a:gd name="connsiteY7" fmla="*/ 576775 h 1237957"/>
                <a:gd name="connsiteX8" fmla="*/ 211015 w 211015"/>
                <a:gd name="connsiteY8" fmla="*/ 661181 h 1237957"/>
                <a:gd name="connsiteX9" fmla="*/ 196947 w 211015"/>
                <a:gd name="connsiteY9" fmla="*/ 703384 h 1237957"/>
                <a:gd name="connsiteX10" fmla="*/ 182880 w 211015"/>
                <a:gd name="connsiteY10" fmla="*/ 787791 h 1237957"/>
                <a:gd name="connsiteX11" fmla="*/ 154744 w 211015"/>
                <a:gd name="connsiteY11" fmla="*/ 829994 h 1237957"/>
                <a:gd name="connsiteX12" fmla="*/ 126609 w 211015"/>
                <a:gd name="connsiteY12" fmla="*/ 1041009 h 1237957"/>
                <a:gd name="connsiteX13" fmla="*/ 98474 w 211015"/>
                <a:gd name="connsiteY13" fmla="*/ 1237957 h 1237957"/>
                <a:gd name="connsiteX14" fmla="*/ 56271 w 211015"/>
                <a:gd name="connsiteY14" fmla="*/ 1167618 h 1237957"/>
                <a:gd name="connsiteX15" fmla="*/ 14067 w 211015"/>
                <a:gd name="connsiteY15" fmla="*/ 1153551 h 1237957"/>
                <a:gd name="connsiteX16" fmla="*/ 28135 w 211015"/>
                <a:gd name="connsiteY16" fmla="*/ 745587 h 1237957"/>
                <a:gd name="connsiteX17" fmla="*/ 42203 w 211015"/>
                <a:gd name="connsiteY17" fmla="*/ 703384 h 1237957"/>
                <a:gd name="connsiteX18" fmla="*/ 28135 w 211015"/>
                <a:gd name="connsiteY18" fmla="*/ 576775 h 1237957"/>
                <a:gd name="connsiteX19" fmla="*/ 0 w 211015"/>
                <a:gd name="connsiteY19" fmla="*/ 492369 h 1237957"/>
                <a:gd name="connsiteX20" fmla="*/ 14067 w 211015"/>
                <a:gd name="connsiteY20" fmla="*/ 0 h 1237957"/>
                <a:gd name="connsiteX0" fmla="*/ 22861 w 211015"/>
                <a:gd name="connsiteY0" fmla="*/ 73564 h 1237957"/>
                <a:gd name="connsiteX1" fmla="*/ 14067 w 211015"/>
                <a:gd name="connsiteY1" fmla="*/ 0 h 1237957"/>
                <a:gd name="connsiteX2" fmla="*/ 56271 w 211015"/>
                <a:gd name="connsiteY2" fmla="*/ 140677 h 1237957"/>
                <a:gd name="connsiteX3" fmla="*/ 70338 w 211015"/>
                <a:gd name="connsiteY3" fmla="*/ 211015 h 1237957"/>
                <a:gd name="connsiteX4" fmla="*/ 112541 w 211015"/>
                <a:gd name="connsiteY4" fmla="*/ 365760 h 1237957"/>
                <a:gd name="connsiteX5" fmla="*/ 126609 w 211015"/>
                <a:gd name="connsiteY5" fmla="*/ 422031 h 1237957"/>
                <a:gd name="connsiteX6" fmla="*/ 154744 w 211015"/>
                <a:gd name="connsiteY6" fmla="*/ 478301 h 1237957"/>
                <a:gd name="connsiteX7" fmla="*/ 182880 w 211015"/>
                <a:gd name="connsiteY7" fmla="*/ 576775 h 1237957"/>
                <a:gd name="connsiteX8" fmla="*/ 211015 w 211015"/>
                <a:gd name="connsiteY8" fmla="*/ 661181 h 1237957"/>
                <a:gd name="connsiteX9" fmla="*/ 196947 w 211015"/>
                <a:gd name="connsiteY9" fmla="*/ 703384 h 1237957"/>
                <a:gd name="connsiteX10" fmla="*/ 182880 w 211015"/>
                <a:gd name="connsiteY10" fmla="*/ 787791 h 1237957"/>
                <a:gd name="connsiteX11" fmla="*/ 154744 w 211015"/>
                <a:gd name="connsiteY11" fmla="*/ 829994 h 1237957"/>
                <a:gd name="connsiteX12" fmla="*/ 126609 w 211015"/>
                <a:gd name="connsiteY12" fmla="*/ 1041009 h 1237957"/>
                <a:gd name="connsiteX13" fmla="*/ 98474 w 211015"/>
                <a:gd name="connsiteY13" fmla="*/ 1237957 h 1237957"/>
                <a:gd name="connsiteX14" fmla="*/ 56271 w 211015"/>
                <a:gd name="connsiteY14" fmla="*/ 1167618 h 1237957"/>
                <a:gd name="connsiteX15" fmla="*/ 14067 w 211015"/>
                <a:gd name="connsiteY15" fmla="*/ 1153551 h 1237957"/>
                <a:gd name="connsiteX16" fmla="*/ 28135 w 211015"/>
                <a:gd name="connsiteY16" fmla="*/ 745587 h 1237957"/>
                <a:gd name="connsiteX17" fmla="*/ 42203 w 211015"/>
                <a:gd name="connsiteY17" fmla="*/ 703384 h 1237957"/>
                <a:gd name="connsiteX18" fmla="*/ 28135 w 211015"/>
                <a:gd name="connsiteY18" fmla="*/ 576775 h 1237957"/>
                <a:gd name="connsiteX19" fmla="*/ 0 w 211015"/>
                <a:gd name="connsiteY19" fmla="*/ 492369 h 1237957"/>
                <a:gd name="connsiteX20" fmla="*/ 22861 w 211015"/>
                <a:gd name="connsiteY20" fmla="*/ 73564 h 1237957"/>
                <a:gd name="connsiteX0" fmla="*/ 22861 w 211015"/>
                <a:gd name="connsiteY0" fmla="*/ 0 h 1164393"/>
                <a:gd name="connsiteX1" fmla="*/ 22861 w 211015"/>
                <a:gd name="connsiteY1" fmla="*/ 17834 h 1164393"/>
                <a:gd name="connsiteX2" fmla="*/ 56271 w 211015"/>
                <a:gd name="connsiteY2" fmla="*/ 67113 h 1164393"/>
                <a:gd name="connsiteX3" fmla="*/ 70338 w 211015"/>
                <a:gd name="connsiteY3" fmla="*/ 137451 h 1164393"/>
                <a:gd name="connsiteX4" fmla="*/ 112541 w 211015"/>
                <a:gd name="connsiteY4" fmla="*/ 292196 h 1164393"/>
                <a:gd name="connsiteX5" fmla="*/ 126609 w 211015"/>
                <a:gd name="connsiteY5" fmla="*/ 348467 h 1164393"/>
                <a:gd name="connsiteX6" fmla="*/ 154744 w 211015"/>
                <a:gd name="connsiteY6" fmla="*/ 404737 h 1164393"/>
                <a:gd name="connsiteX7" fmla="*/ 182880 w 211015"/>
                <a:gd name="connsiteY7" fmla="*/ 503211 h 1164393"/>
                <a:gd name="connsiteX8" fmla="*/ 211015 w 211015"/>
                <a:gd name="connsiteY8" fmla="*/ 587617 h 1164393"/>
                <a:gd name="connsiteX9" fmla="*/ 196947 w 211015"/>
                <a:gd name="connsiteY9" fmla="*/ 629820 h 1164393"/>
                <a:gd name="connsiteX10" fmla="*/ 182880 w 211015"/>
                <a:gd name="connsiteY10" fmla="*/ 714227 h 1164393"/>
                <a:gd name="connsiteX11" fmla="*/ 154744 w 211015"/>
                <a:gd name="connsiteY11" fmla="*/ 756430 h 1164393"/>
                <a:gd name="connsiteX12" fmla="*/ 126609 w 211015"/>
                <a:gd name="connsiteY12" fmla="*/ 967445 h 1164393"/>
                <a:gd name="connsiteX13" fmla="*/ 98474 w 211015"/>
                <a:gd name="connsiteY13" fmla="*/ 1164393 h 1164393"/>
                <a:gd name="connsiteX14" fmla="*/ 56271 w 211015"/>
                <a:gd name="connsiteY14" fmla="*/ 1094054 h 1164393"/>
                <a:gd name="connsiteX15" fmla="*/ 14067 w 211015"/>
                <a:gd name="connsiteY15" fmla="*/ 1079987 h 1164393"/>
                <a:gd name="connsiteX16" fmla="*/ 28135 w 211015"/>
                <a:gd name="connsiteY16" fmla="*/ 672023 h 1164393"/>
                <a:gd name="connsiteX17" fmla="*/ 42203 w 211015"/>
                <a:gd name="connsiteY17" fmla="*/ 629820 h 1164393"/>
                <a:gd name="connsiteX18" fmla="*/ 28135 w 211015"/>
                <a:gd name="connsiteY18" fmla="*/ 503211 h 1164393"/>
                <a:gd name="connsiteX19" fmla="*/ 0 w 211015"/>
                <a:gd name="connsiteY19" fmla="*/ 418805 h 1164393"/>
                <a:gd name="connsiteX20" fmla="*/ 22861 w 211015"/>
                <a:gd name="connsiteY20" fmla="*/ 0 h 116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015" h="1164393">
                  <a:moveTo>
                    <a:pt x="22861" y="0"/>
                  </a:moveTo>
                  <a:lnTo>
                    <a:pt x="22861" y="17834"/>
                  </a:lnTo>
                  <a:cubicBezTo>
                    <a:pt x="36929" y="64726"/>
                    <a:pt x="48358" y="47177"/>
                    <a:pt x="56271" y="67113"/>
                  </a:cubicBezTo>
                  <a:cubicBezTo>
                    <a:pt x="64184" y="87049"/>
                    <a:pt x="64962" y="114153"/>
                    <a:pt x="70338" y="137451"/>
                  </a:cubicBezTo>
                  <a:cubicBezTo>
                    <a:pt x="130510" y="398196"/>
                    <a:pt x="75341" y="161992"/>
                    <a:pt x="112541" y="292196"/>
                  </a:cubicBezTo>
                  <a:cubicBezTo>
                    <a:pt x="117852" y="310786"/>
                    <a:pt x="119820" y="330364"/>
                    <a:pt x="126609" y="348467"/>
                  </a:cubicBezTo>
                  <a:cubicBezTo>
                    <a:pt x="133972" y="368102"/>
                    <a:pt x="146483" y="385462"/>
                    <a:pt x="154744" y="404737"/>
                  </a:cubicBezTo>
                  <a:cubicBezTo>
                    <a:pt x="170504" y="441509"/>
                    <a:pt x="170982" y="463550"/>
                    <a:pt x="182880" y="503211"/>
                  </a:cubicBezTo>
                  <a:cubicBezTo>
                    <a:pt x="191402" y="531617"/>
                    <a:pt x="211015" y="587617"/>
                    <a:pt x="211015" y="587617"/>
                  </a:cubicBezTo>
                  <a:cubicBezTo>
                    <a:pt x="206326" y="601685"/>
                    <a:pt x="200164" y="615344"/>
                    <a:pt x="196947" y="629820"/>
                  </a:cubicBezTo>
                  <a:cubicBezTo>
                    <a:pt x="190759" y="657665"/>
                    <a:pt x="191900" y="687167"/>
                    <a:pt x="182880" y="714227"/>
                  </a:cubicBezTo>
                  <a:cubicBezTo>
                    <a:pt x="177533" y="730267"/>
                    <a:pt x="164123" y="742362"/>
                    <a:pt x="154744" y="756430"/>
                  </a:cubicBezTo>
                  <a:cubicBezTo>
                    <a:pt x="136588" y="865369"/>
                    <a:pt x="139522" y="838318"/>
                    <a:pt x="126609" y="967445"/>
                  </a:cubicBezTo>
                  <a:cubicBezTo>
                    <a:pt x="108997" y="1143563"/>
                    <a:pt x="129549" y="1071162"/>
                    <a:pt x="98474" y="1164393"/>
                  </a:cubicBezTo>
                  <a:cubicBezTo>
                    <a:pt x="87409" y="1131199"/>
                    <a:pt x="88454" y="1113363"/>
                    <a:pt x="56271" y="1094054"/>
                  </a:cubicBezTo>
                  <a:cubicBezTo>
                    <a:pt x="43555" y="1086425"/>
                    <a:pt x="28135" y="1084676"/>
                    <a:pt x="14067" y="1079987"/>
                  </a:cubicBezTo>
                  <a:cubicBezTo>
                    <a:pt x="18756" y="943999"/>
                    <a:pt x="19647" y="807827"/>
                    <a:pt x="28135" y="672023"/>
                  </a:cubicBezTo>
                  <a:cubicBezTo>
                    <a:pt x="29060" y="657223"/>
                    <a:pt x="42203" y="644649"/>
                    <a:pt x="42203" y="629820"/>
                  </a:cubicBezTo>
                  <a:cubicBezTo>
                    <a:pt x="42203" y="587357"/>
                    <a:pt x="36463" y="544849"/>
                    <a:pt x="28135" y="503211"/>
                  </a:cubicBezTo>
                  <a:cubicBezTo>
                    <a:pt x="22319" y="474130"/>
                    <a:pt x="0" y="448462"/>
                    <a:pt x="0" y="418805"/>
                  </a:cubicBezTo>
                  <a:lnTo>
                    <a:pt x="228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7956395" y="3573293"/>
              <a:ext cx="143741" cy="648211"/>
            </a:xfrm>
            <a:custGeom>
              <a:avLst/>
              <a:gdLst>
                <a:gd name="connsiteX0" fmla="*/ 28135 w 159805"/>
                <a:gd name="connsiteY0" fmla="*/ 42203 h 1164961"/>
                <a:gd name="connsiteX1" fmla="*/ 28135 w 159805"/>
                <a:gd name="connsiteY1" fmla="*/ 42203 h 1164961"/>
                <a:gd name="connsiteX2" fmla="*/ 14068 w 159805"/>
                <a:gd name="connsiteY2" fmla="*/ 787791 h 1164961"/>
                <a:gd name="connsiteX3" fmla="*/ 0 w 159805"/>
                <a:gd name="connsiteY3" fmla="*/ 829994 h 1164961"/>
                <a:gd name="connsiteX4" fmla="*/ 14068 w 159805"/>
                <a:gd name="connsiteY4" fmla="*/ 1153551 h 1164961"/>
                <a:gd name="connsiteX5" fmla="*/ 140677 w 159805"/>
                <a:gd name="connsiteY5" fmla="*/ 1139483 h 1164961"/>
                <a:gd name="connsiteX6" fmla="*/ 126609 w 159805"/>
                <a:gd name="connsiteY6" fmla="*/ 1069145 h 1164961"/>
                <a:gd name="connsiteX7" fmla="*/ 98474 w 159805"/>
                <a:gd name="connsiteY7" fmla="*/ 956603 h 1164961"/>
                <a:gd name="connsiteX8" fmla="*/ 70338 w 159805"/>
                <a:gd name="connsiteY8" fmla="*/ 829994 h 1164961"/>
                <a:gd name="connsiteX9" fmla="*/ 84406 w 159805"/>
                <a:gd name="connsiteY9" fmla="*/ 759655 h 1164961"/>
                <a:gd name="connsiteX10" fmla="*/ 112541 w 159805"/>
                <a:gd name="connsiteY10" fmla="*/ 675249 h 1164961"/>
                <a:gd name="connsiteX11" fmla="*/ 112541 w 159805"/>
                <a:gd name="connsiteY11" fmla="*/ 225083 h 1164961"/>
                <a:gd name="connsiteX12" fmla="*/ 84406 w 159805"/>
                <a:gd name="connsiteY12" fmla="*/ 140677 h 1164961"/>
                <a:gd name="connsiteX13" fmla="*/ 70338 w 159805"/>
                <a:gd name="connsiteY13" fmla="*/ 98474 h 1164961"/>
                <a:gd name="connsiteX14" fmla="*/ 70338 w 159805"/>
                <a:gd name="connsiteY14" fmla="*/ 0 h 1164961"/>
                <a:gd name="connsiteX15" fmla="*/ 28135 w 159805"/>
                <a:gd name="connsiteY15" fmla="*/ 42203 h 1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805" h="1164961">
                  <a:moveTo>
                    <a:pt x="28135" y="42203"/>
                  </a:moveTo>
                  <a:lnTo>
                    <a:pt x="28135" y="42203"/>
                  </a:lnTo>
                  <a:cubicBezTo>
                    <a:pt x="23446" y="290732"/>
                    <a:pt x="22940" y="539376"/>
                    <a:pt x="14068" y="787791"/>
                  </a:cubicBezTo>
                  <a:cubicBezTo>
                    <a:pt x="13539" y="802610"/>
                    <a:pt x="0" y="815165"/>
                    <a:pt x="0" y="829994"/>
                  </a:cubicBezTo>
                  <a:cubicBezTo>
                    <a:pt x="0" y="937948"/>
                    <a:pt x="9379" y="1045699"/>
                    <a:pt x="14068" y="1153551"/>
                  </a:cubicBezTo>
                  <a:cubicBezTo>
                    <a:pt x="56271" y="1148862"/>
                    <a:pt x="106707" y="1164961"/>
                    <a:pt x="140677" y="1139483"/>
                  </a:cubicBezTo>
                  <a:cubicBezTo>
                    <a:pt x="159805" y="1125137"/>
                    <a:pt x="131985" y="1092443"/>
                    <a:pt x="126609" y="1069145"/>
                  </a:cubicBezTo>
                  <a:cubicBezTo>
                    <a:pt x="117914" y="1031467"/>
                    <a:pt x="104831" y="994745"/>
                    <a:pt x="98474" y="956603"/>
                  </a:cubicBezTo>
                  <a:cubicBezTo>
                    <a:pt x="81968" y="857570"/>
                    <a:pt x="93426" y="899257"/>
                    <a:pt x="70338" y="829994"/>
                  </a:cubicBezTo>
                  <a:cubicBezTo>
                    <a:pt x="75027" y="806548"/>
                    <a:pt x="78115" y="782723"/>
                    <a:pt x="84406" y="759655"/>
                  </a:cubicBezTo>
                  <a:cubicBezTo>
                    <a:pt x="92209" y="731043"/>
                    <a:pt x="112541" y="675249"/>
                    <a:pt x="112541" y="675249"/>
                  </a:cubicBezTo>
                  <a:cubicBezTo>
                    <a:pt x="139521" y="486396"/>
                    <a:pt x="140959" y="518736"/>
                    <a:pt x="112541" y="225083"/>
                  </a:cubicBezTo>
                  <a:cubicBezTo>
                    <a:pt x="109684" y="195564"/>
                    <a:pt x="93784" y="168812"/>
                    <a:pt x="84406" y="140677"/>
                  </a:cubicBezTo>
                  <a:cubicBezTo>
                    <a:pt x="79717" y="126609"/>
                    <a:pt x="70338" y="113303"/>
                    <a:pt x="70338" y="98474"/>
                  </a:cubicBezTo>
                  <a:lnTo>
                    <a:pt x="70338" y="0"/>
                  </a:lnTo>
                  <a:lnTo>
                    <a:pt x="28135" y="42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7667980" y="3717447"/>
              <a:ext cx="53203" cy="533081"/>
            </a:xfrm>
            <a:custGeom>
              <a:avLst/>
              <a:gdLst>
                <a:gd name="connsiteX0" fmla="*/ 96589 w 124725"/>
                <a:gd name="connsiteY0" fmla="*/ 0 h 1037552"/>
                <a:gd name="connsiteX1" fmla="*/ 96589 w 124725"/>
                <a:gd name="connsiteY1" fmla="*/ 0 h 1037552"/>
                <a:gd name="connsiteX2" fmla="*/ 110657 w 124725"/>
                <a:gd name="connsiteY2" fmla="*/ 731520 h 1037552"/>
                <a:gd name="connsiteX3" fmla="*/ 124725 w 124725"/>
                <a:gd name="connsiteY3" fmla="*/ 801858 h 1037552"/>
                <a:gd name="connsiteX4" fmla="*/ 96589 w 124725"/>
                <a:gd name="connsiteY4" fmla="*/ 942535 h 1037552"/>
                <a:gd name="connsiteX5" fmla="*/ 82522 w 124725"/>
                <a:gd name="connsiteY5" fmla="*/ 1026941 h 1037552"/>
                <a:gd name="connsiteX6" fmla="*/ 54386 w 124725"/>
                <a:gd name="connsiteY6" fmla="*/ 998806 h 1037552"/>
                <a:gd name="connsiteX7" fmla="*/ 26251 w 124725"/>
                <a:gd name="connsiteY7" fmla="*/ 450166 h 1037552"/>
                <a:gd name="connsiteX8" fmla="*/ 40319 w 124725"/>
                <a:gd name="connsiteY8" fmla="*/ 98474 h 1037552"/>
                <a:gd name="connsiteX9" fmla="*/ 54386 w 124725"/>
                <a:gd name="connsiteY9" fmla="*/ 56270 h 1037552"/>
                <a:gd name="connsiteX10" fmla="*/ 82522 w 124725"/>
                <a:gd name="connsiteY10" fmla="*/ 28135 h 1037552"/>
                <a:gd name="connsiteX11" fmla="*/ 96589 w 124725"/>
                <a:gd name="connsiteY11" fmla="*/ 0 h 103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25" h="1037552">
                  <a:moveTo>
                    <a:pt x="96589" y="0"/>
                  </a:moveTo>
                  <a:lnTo>
                    <a:pt x="96589" y="0"/>
                  </a:lnTo>
                  <a:cubicBezTo>
                    <a:pt x="101278" y="243840"/>
                    <a:pt x="102105" y="487785"/>
                    <a:pt x="110657" y="731520"/>
                  </a:cubicBezTo>
                  <a:cubicBezTo>
                    <a:pt x="111495" y="755416"/>
                    <a:pt x="124725" y="777948"/>
                    <a:pt x="124725" y="801858"/>
                  </a:cubicBezTo>
                  <a:cubicBezTo>
                    <a:pt x="124725" y="866517"/>
                    <a:pt x="113913" y="890563"/>
                    <a:pt x="96589" y="942535"/>
                  </a:cubicBezTo>
                  <a:cubicBezTo>
                    <a:pt x="91900" y="970670"/>
                    <a:pt x="99636" y="1004122"/>
                    <a:pt x="82522" y="1026941"/>
                  </a:cubicBezTo>
                  <a:cubicBezTo>
                    <a:pt x="74564" y="1037552"/>
                    <a:pt x="55458" y="1012026"/>
                    <a:pt x="54386" y="998806"/>
                  </a:cubicBezTo>
                  <a:cubicBezTo>
                    <a:pt x="0" y="328047"/>
                    <a:pt x="84824" y="684455"/>
                    <a:pt x="26251" y="450166"/>
                  </a:cubicBezTo>
                  <a:cubicBezTo>
                    <a:pt x="30940" y="332935"/>
                    <a:pt x="31960" y="215500"/>
                    <a:pt x="40319" y="98474"/>
                  </a:cubicBezTo>
                  <a:cubicBezTo>
                    <a:pt x="41375" y="83683"/>
                    <a:pt x="46757" y="68986"/>
                    <a:pt x="54386" y="56270"/>
                  </a:cubicBezTo>
                  <a:cubicBezTo>
                    <a:pt x="61210" y="44897"/>
                    <a:pt x="73143" y="37514"/>
                    <a:pt x="82522" y="28135"/>
                  </a:cubicBezTo>
                  <a:lnTo>
                    <a:pt x="965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100" name="Group 36"/>
          <p:cNvGrpSpPr>
            <a:grpSpLocks/>
          </p:cNvGrpSpPr>
          <p:nvPr/>
        </p:nvGrpSpPr>
        <p:grpSpPr bwMode="auto">
          <a:xfrm>
            <a:off x="4716463" y="3573463"/>
            <a:ext cx="719137" cy="965200"/>
            <a:chOff x="6012159" y="3284984"/>
            <a:chExt cx="2243852" cy="965544"/>
          </a:xfrm>
        </p:grpSpPr>
        <p:sp>
          <p:nvSpPr>
            <p:cNvPr id="38" name="Freeform 11"/>
            <p:cNvSpPr/>
            <p:nvPr/>
          </p:nvSpPr>
          <p:spPr>
            <a:xfrm flipH="1">
              <a:off x="7958812" y="3500961"/>
              <a:ext cx="104021" cy="666988"/>
            </a:xfrm>
            <a:custGeom>
              <a:avLst/>
              <a:gdLst>
                <a:gd name="connsiteX0" fmla="*/ 28136 w 108173"/>
                <a:gd name="connsiteY0" fmla="*/ 0 h 1243152"/>
                <a:gd name="connsiteX1" fmla="*/ 28136 w 108173"/>
                <a:gd name="connsiteY1" fmla="*/ 0 h 1243152"/>
                <a:gd name="connsiteX2" fmla="*/ 42204 w 108173"/>
                <a:gd name="connsiteY2" fmla="*/ 126609 h 1243152"/>
                <a:gd name="connsiteX3" fmla="*/ 70339 w 108173"/>
                <a:gd name="connsiteY3" fmla="*/ 239151 h 1243152"/>
                <a:gd name="connsiteX4" fmla="*/ 98474 w 108173"/>
                <a:gd name="connsiteY4" fmla="*/ 393896 h 1243152"/>
                <a:gd name="connsiteX5" fmla="*/ 84407 w 108173"/>
                <a:gd name="connsiteY5" fmla="*/ 1223889 h 1243152"/>
                <a:gd name="connsiteX6" fmla="*/ 28136 w 108173"/>
                <a:gd name="connsiteY6" fmla="*/ 1209822 h 1243152"/>
                <a:gd name="connsiteX7" fmla="*/ 56271 w 108173"/>
                <a:gd name="connsiteY7" fmla="*/ 1125416 h 1243152"/>
                <a:gd name="connsiteX8" fmla="*/ 42204 w 108173"/>
                <a:gd name="connsiteY8" fmla="*/ 956603 h 1243152"/>
                <a:gd name="connsiteX9" fmla="*/ 0 w 108173"/>
                <a:gd name="connsiteY9" fmla="*/ 548640 h 1243152"/>
                <a:gd name="connsiteX10" fmla="*/ 14068 w 108173"/>
                <a:gd name="connsiteY10" fmla="*/ 182880 h 1243152"/>
                <a:gd name="connsiteX11" fmla="*/ 28136 w 108173"/>
                <a:gd name="connsiteY11" fmla="*/ 140677 h 1243152"/>
                <a:gd name="connsiteX12" fmla="*/ 42204 w 108173"/>
                <a:gd name="connsiteY12" fmla="*/ 84406 h 1243152"/>
                <a:gd name="connsiteX13" fmla="*/ 28136 w 108173"/>
                <a:gd name="connsiteY13" fmla="*/ 0 h 124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173" h="1243152">
                  <a:moveTo>
                    <a:pt x="28136" y="0"/>
                  </a:moveTo>
                  <a:lnTo>
                    <a:pt x="28136" y="0"/>
                  </a:lnTo>
                  <a:cubicBezTo>
                    <a:pt x="32825" y="42203"/>
                    <a:pt x="34825" y="84792"/>
                    <a:pt x="42204" y="126609"/>
                  </a:cubicBezTo>
                  <a:cubicBezTo>
                    <a:pt x="48924" y="164689"/>
                    <a:pt x="63982" y="201009"/>
                    <a:pt x="70339" y="239151"/>
                  </a:cubicBezTo>
                  <a:cubicBezTo>
                    <a:pt x="88338" y="347142"/>
                    <a:pt x="78813" y="295587"/>
                    <a:pt x="98474" y="393896"/>
                  </a:cubicBezTo>
                  <a:cubicBezTo>
                    <a:pt x="93785" y="670560"/>
                    <a:pt x="108173" y="948207"/>
                    <a:pt x="84407" y="1223889"/>
                  </a:cubicBezTo>
                  <a:cubicBezTo>
                    <a:pt x="82746" y="1243152"/>
                    <a:pt x="33448" y="1228412"/>
                    <a:pt x="28136" y="1209822"/>
                  </a:cubicBezTo>
                  <a:cubicBezTo>
                    <a:pt x="19988" y="1181306"/>
                    <a:pt x="56271" y="1125416"/>
                    <a:pt x="56271" y="1125416"/>
                  </a:cubicBezTo>
                  <a:cubicBezTo>
                    <a:pt x="51582" y="1069145"/>
                    <a:pt x="45172" y="1012991"/>
                    <a:pt x="42204" y="956603"/>
                  </a:cubicBezTo>
                  <a:cubicBezTo>
                    <a:pt x="21600" y="565119"/>
                    <a:pt x="96632" y="693584"/>
                    <a:pt x="0" y="548640"/>
                  </a:cubicBezTo>
                  <a:cubicBezTo>
                    <a:pt x="4689" y="426720"/>
                    <a:pt x="5673" y="304601"/>
                    <a:pt x="14068" y="182880"/>
                  </a:cubicBezTo>
                  <a:cubicBezTo>
                    <a:pt x="15088" y="168086"/>
                    <a:pt x="24062" y="154935"/>
                    <a:pt x="28136" y="140677"/>
                  </a:cubicBezTo>
                  <a:cubicBezTo>
                    <a:pt x="33448" y="122087"/>
                    <a:pt x="40280" y="103644"/>
                    <a:pt x="42204" y="84406"/>
                  </a:cubicBezTo>
                  <a:cubicBezTo>
                    <a:pt x="45004" y="56410"/>
                    <a:pt x="30481" y="14068"/>
                    <a:pt x="2813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4198" name="Group 56"/>
            <p:cNvGrpSpPr>
              <a:grpSpLocks/>
            </p:cNvGrpSpPr>
            <p:nvPr/>
          </p:nvGrpSpPr>
          <p:grpSpPr bwMode="auto">
            <a:xfrm>
              <a:off x="6012159" y="3284984"/>
              <a:ext cx="2243852" cy="944900"/>
              <a:chOff x="6012159" y="3284984"/>
              <a:chExt cx="2243852" cy="944900"/>
            </a:xfrm>
          </p:grpSpPr>
          <p:sp>
            <p:nvSpPr>
              <p:cNvPr id="43" name="Freeform 42"/>
              <p:cNvSpPr/>
              <p:nvPr/>
            </p:nvSpPr>
            <p:spPr>
              <a:xfrm flipH="1">
                <a:off x="6012159" y="3310393"/>
                <a:ext cx="2189367" cy="919490"/>
              </a:xfrm>
              <a:custGeom>
                <a:avLst/>
                <a:gdLst>
                  <a:gd name="connsiteX0" fmla="*/ 3713871 w 3758136"/>
                  <a:gd name="connsiteY0" fmla="*/ 14068 h 1477108"/>
                  <a:gd name="connsiteX1" fmla="*/ 3713871 w 3758136"/>
                  <a:gd name="connsiteY1" fmla="*/ 14068 h 1477108"/>
                  <a:gd name="connsiteX2" fmla="*/ 3699803 w 3758136"/>
                  <a:gd name="connsiteY2" fmla="*/ 182880 h 1477108"/>
                  <a:gd name="connsiteX3" fmla="*/ 3727939 w 3758136"/>
                  <a:gd name="connsiteY3" fmla="*/ 928468 h 1477108"/>
                  <a:gd name="connsiteX4" fmla="*/ 3713871 w 3758136"/>
                  <a:gd name="connsiteY4" fmla="*/ 1167619 h 1477108"/>
                  <a:gd name="connsiteX5" fmla="*/ 3727939 w 3758136"/>
                  <a:gd name="connsiteY5" fmla="*/ 1280160 h 1477108"/>
                  <a:gd name="connsiteX6" fmla="*/ 3742006 w 3758136"/>
                  <a:gd name="connsiteY6" fmla="*/ 1406769 h 1477108"/>
                  <a:gd name="connsiteX7" fmla="*/ 3221502 w 3758136"/>
                  <a:gd name="connsiteY7" fmla="*/ 1406769 h 1477108"/>
                  <a:gd name="connsiteX8" fmla="*/ 2855742 w 3758136"/>
                  <a:gd name="connsiteY8" fmla="*/ 1420837 h 1477108"/>
                  <a:gd name="connsiteX9" fmla="*/ 2574388 w 3758136"/>
                  <a:gd name="connsiteY9" fmla="*/ 1434905 h 1477108"/>
                  <a:gd name="connsiteX10" fmla="*/ 2250831 w 3758136"/>
                  <a:gd name="connsiteY10" fmla="*/ 1448972 h 1477108"/>
                  <a:gd name="connsiteX11" fmla="*/ 2208628 w 3758136"/>
                  <a:gd name="connsiteY11" fmla="*/ 1463040 h 1477108"/>
                  <a:gd name="connsiteX12" fmla="*/ 2124222 w 3758136"/>
                  <a:gd name="connsiteY12" fmla="*/ 1477108 h 1477108"/>
                  <a:gd name="connsiteX13" fmla="*/ 1336431 w 3758136"/>
                  <a:gd name="connsiteY13" fmla="*/ 1463040 h 1477108"/>
                  <a:gd name="connsiteX14" fmla="*/ 1294228 w 3758136"/>
                  <a:gd name="connsiteY14" fmla="*/ 1448972 h 1477108"/>
                  <a:gd name="connsiteX15" fmla="*/ 28136 w 3758136"/>
                  <a:gd name="connsiteY15" fmla="*/ 1448972 h 1477108"/>
                  <a:gd name="connsiteX16" fmla="*/ 0 w 3758136"/>
                  <a:gd name="connsiteY16" fmla="*/ 0 h 1477108"/>
                  <a:gd name="connsiteX17" fmla="*/ 267286 w 3758136"/>
                  <a:gd name="connsiteY17" fmla="*/ 42203 h 1477108"/>
                  <a:gd name="connsiteX18" fmla="*/ 379828 w 3758136"/>
                  <a:gd name="connsiteY18" fmla="*/ 70339 h 1477108"/>
                  <a:gd name="connsiteX19" fmla="*/ 464234 w 3758136"/>
                  <a:gd name="connsiteY19" fmla="*/ 84406 h 1477108"/>
                  <a:gd name="connsiteX20" fmla="*/ 844062 w 3758136"/>
                  <a:gd name="connsiteY20" fmla="*/ 98474 h 1477108"/>
                  <a:gd name="connsiteX21" fmla="*/ 1055077 w 3758136"/>
                  <a:gd name="connsiteY21" fmla="*/ 126609 h 1477108"/>
                  <a:gd name="connsiteX22" fmla="*/ 1139483 w 3758136"/>
                  <a:gd name="connsiteY22" fmla="*/ 154745 h 1477108"/>
                  <a:gd name="connsiteX23" fmla="*/ 1181686 w 3758136"/>
                  <a:gd name="connsiteY23" fmla="*/ 168812 h 1477108"/>
                  <a:gd name="connsiteX24" fmla="*/ 1519311 w 3758136"/>
                  <a:gd name="connsiteY24" fmla="*/ 196948 h 1477108"/>
                  <a:gd name="connsiteX25" fmla="*/ 1603717 w 3758136"/>
                  <a:gd name="connsiteY25" fmla="*/ 225083 h 1477108"/>
                  <a:gd name="connsiteX26" fmla="*/ 1645920 w 3758136"/>
                  <a:gd name="connsiteY26" fmla="*/ 239151 h 1477108"/>
                  <a:gd name="connsiteX27" fmla="*/ 1702191 w 3758136"/>
                  <a:gd name="connsiteY27" fmla="*/ 253219 h 1477108"/>
                  <a:gd name="connsiteX28" fmla="*/ 1786597 w 3758136"/>
                  <a:gd name="connsiteY28" fmla="*/ 281354 h 1477108"/>
                  <a:gd name="connsiteX29" fmla="*/ 1828800 w 3758136"/>
                  <a:gd name="connsiteY29" fmla="*/ 295422 h 1477108"/>
                  <a:gd name="connsiteX30" fmla="*/ 1941342 w 3758136"/>
                  <a:gd name="connsiteY30" fmla="*/ 351692 h 1477108"/>
                  <a:gd name="connsiteX31" fmla="*/ 1983545 w 3758136"/>
                  <a:gd name="connsiteY31" fmla="*/ 365760 h 1477108"/>
                  <a:gd name="connsiteX32" fmla="*/ 2011680 w 3758136"/>
                  <a:gd name="connsiteY32" fmla="*/ 393896 h 1477108"/>
                  <a:gd name="connsiteX33" fmla="*/ 2096086 w 3758136"/>
                  <a:gd name="connsiteY33" fmla="*/ 422031 h 1477108"/>
                  <a:gd name="connsiteX34" fmla="*/ 2194560 w 3758136"/>
                  <a:gd name="connsiteY34" fmla="*/ 450166 h 1477108"/>
                  <a:gd name="connsiteX35" fmla="*/ 2461846 w 3758136"/>
                  <a:gd name="connsiteY35" fmla="*/ 436099 h 1477108"/>
                  <a:gd name="connsiteX36" fmla="*/ 2546252 w 3758136"/>
                  <a:gd name="connsiteY36" fmla="*/ 407963 h 1477108"/>
                  <a:gd name="connsiteX37" fmla="*/ 2588456 w 3758136"/>
                  <a:gd name="connsiteY37" fmla="*/ 393896 h 1477108"/>
                  <a:gd name="connsiteX38" fmla="*/ 2715065 w 3758136"/>
                  <a:gd name="connsiteY38" fmla="*/ 351692 h 1477108"/>
                  <a:gd name="connsiteX39" fmla="*/ 2757268 w 3758136"/>
                  <a:gd name="connsiteY39" fmla="*/ 337625 h 1477108"/>
                  <a:gd name="connsiteX40" fmla="*/ 2771336 w 3758136"/>
                  <a:gd name="connsiteY40" fmla="*/ 295422 h 1477108"/>
                  <a:gd name="connsiteX41" fmla="*/ 2883877 w 3758136"/>
                  <a:gd name="connsiteY41" fmla="*/ 239151 h 1477108"/>
                  <a:gd name="connsiteX42" fmla="*/ 2926080 w 3758136"/>
                  <a:gd name="connsiteY42" fmla="*/ 225083 h 1477108"/>
                  <a:gd name="connsiteX43" fmla="*/ 2968283 w 3758136"/>
                  <a:gd name="connsiteY43" fmla="*/ 211016 h 1477108"/>
                  <a:gd name="connsiteX44" fmla="*/ 2996419 w 3758136"/>
                  <a:gd name="connsiteY44" fmla="*/ 182880 h 1477108"/>
                  <a:gd name="connsiteX45" fmla="*/ 3165231 w 3758136"/>
                  <a:gd name="connsiteY45" fmla="*/ 154745 h 1477108"/>
                  <a:gd name="connsiteX46" fmla="*/ 3249637 w 3758136"/>
                  <a:gd name="connsiteY46" fmla="*/ 112542 h 1477108"/>
                  <a:gd name="connsiteX47" fmla="*/ 3376246 w 3758136"/>
                  <a:gd name="connsiteY47" fmla="*/ 70339 h 1477108"/>
                  <a:gd name="connsiteX48" fmla="*/ 3418449 w 3758136"/>
                  <a:gd name="connsiteY48" fmla="*/ 56271 h 1477108"/>
                  <a:gd name="connsiteX49" fmla="*/ 3460652 w 3758136"/>
                  <a:gd name="connsiteY49" fmla="*/ 42203 h 1477108"/>
                  <a:gd name="connsiteX50" fmla="*/ 3643532 w 3758136"/>
                  <a:gd name="connsiteY50" fmla="*/ 28136 h 1477108"/>
                  <a:gd name="connsiteX51" fmla="*/ 3713871 w 3758136"/>
                  <a:gd name="connsiteY51" fmla="*/ 14068 h 1477108"/>
                  <a:gd name="connsiteX0" fmla="*/ 3685735 w 3730000"/>
                  <a:gd name="connsiteY0" fmla="*/ 2966 h 1466006"/>
                  <a:gd name="connsiteX1" fmla="*/ 3685735 w 3730000"/>
                  <a:gd name="connsiteY1" fmla="*/ 2966 h 1466006"/>
                  <a:gd name="connsiteX2" fmla="*/ 3671667 w 3730000"/>
                  <a:gd name="connsiteY2" fmla="*/ 171778 h 1466006"/>
                  <a:gd name="connsiteX3" fmla="*/ 3699803 w 3730000"/>
                  <a:gd name="connsiteY3" fmla="*/ 917366 h 1466006"/>
                  <a:gd name="connsiteX4" fmla="*/ 3685735 w 3730000"/>
                  <a:gd name="connsiteY4" fmla="*/ 1156517 h 1466006"/>
                  <a:gd name="connsiteX5" fmla="*/ 3699803 w 3730000"/>
                  <a:gd name="connsiteY5" fmla="*/ 1269058 h 1466006"/>
                  <a:gd name="connsiteX6" fmla="*/ 3713870 w 3730000"/>
                  <a:gd name="connsiteY6" fmla="*/ 1395667 h 1466006"/>
                  <a:gd name="connsiteX7" fmla="*/ 3193366 w 3730000"/>
                  <a:gd name="connsiteY7" fmla="*/ 1395667 h 1466006"/>
                  <a:gd name="connsiteX8" fmla="*/ 2827606 w 3730000"/>
                  <a:gd name="connsiteY8" fmla="*/ 1409735 h 1466006"/>
                  <a:gd name="connsiteX9" fmla="*/ 2546252 w 3730000"/>
                  <a:gd name="connsiteY9" fmla="*/ 1423803 h 1466006"/>
                  <a:gd name="connsiteX10" fmla="*/ 2222695 w 3730000"/>
                  <a:gd name="connsiteY10" fmla="*/ 1437870 h 1466006"/>
                  <a:gd name="connsiteX11" fmla="*/ 2180492 w 3730000"/>
                  <a:gd name="connsiteY11" fmla="*/ 1451938 h 1466006"/>
                  <a:gd name="connsiteX12" fmla="*/ 2096086 w 3730000"/>
                  <a:gd name="connsiteY12" fmla="*/ 1466006 h 1466006"/>
                  <a:gd name="connsiteX13" fmla="*/ 1308295 w 3730000"/>
                  <a:gd name="connsiteY13" fmla="*/ 1451938 h 1466006"/>
                  <a:gd name="connsiteX14" fmla="*/ 1266092 w 3730000"/>
                  <a:gd name="connsiteY14" fmla="*/ 1437870 h 1466006"/>
                  <a:gd name="connsiteX15" fmla="*/ 0 w 3730000"/>
                  <a:gd name="connsiteY15" fmla="*/ 1437870 h 1466006"/>
                  <a:gd name="connsiteX16" fmla="*/ 239150 w 3730000"/>
                  <a:gd name="connsiteY16" fmla="*/ 31101 h 1466006"/>
                  <a:gd name="connsiteX17" fmla="*/ 351692 w 3730000"/>
                  <a:gd name="connsiteY17" fmla="*/ 59237 h 1466006"/>
                  <a:gd name="connsiteX18" fmla="*/ 436098 w 3730000"/>
                  <a:gd name="connsiteY18" fmla="*/ 73304 h 1466006"/>
                  <a:gd name="connsiteX19" fmla="*/ 815926 w 3730000"/>
                  <a:gd name="connsiteY19" fmla="*/ 87372 h 1466006"/>
                  <a:gd name="connsiteX20" fmla="*/ 1026941 w 3730000"/>
                  <a:gd name="connsiteY20" fmla="*/ 115507 h 1466006"/>
                  <a:gd name="connsiteX21" fmla="*/ 1111347 w 3730000"/>
                  <a:gd name="connsiteY21" fmla="*/ 143643 h 1466006"/>
                  <a:gd name="connsiteX22" fmla="*/ 1153550 w 3730000"/>
                  <a:gd name="connsiteY22" fmla="*/ 157710 h 1466006"/>
                  <a:gd name="connsiteX23" fmla="*/ 1491175 w 3730000"/>
                  <a:gd name="connsiteY23" fmla="*/ 185846 h 1466006"/>
                  <a:gd name="connsiteX24" fmla="*/ 1575581 w 3730000"/>
                  <a:gd name="connsiteY24" fmla="*/ 213981 h 1466006"/>
                  <a:gd name="connsiteX25" fmla="*/ 1617784 w 3730000"/>
                  <a:gd name="connsiteY25" fmla="*/ 228049 h 1466006"/>
                  <a:gd name="connsiteX26" fmla="*/ 1674055 w 3730000"/>
                  <a:gd name="connsiteY26" fmla="*/ 242117 h 1466006"/>
                  <a:gd name="connsiteX27" fmla="*/ 1758461 w 3730000"/>
                  <a:gd name="connsiteY27" fmla="*/ 270252 h 1466006"/>
                  <a:gd name="connsiteX28" fmla="*/ 1800664 w 3730000"/>
                  <a:gd name="connsiteY28" fmla="*/ 284320 h 1466006"/>
                  <a:gd name="connsiteX29" fmla="*/ 1913206 w 3730000"/>
                  <a:gd name="connsiteY29" fmla="*/ 340590 h 1466006"/>
                  <a:gd name="connsiteX30" fmla="*/ 1955409 w 3730000"/>
                  <a:gd name="connsiteY30" fmla="*/ 354658 h 1466006"/>
                  <a:gd name="connsiteX31" fmla="*/ 1983544 w 3730000"/>
                  <a:gd name="connsiteY31" fmla="*/ 382794 h 1466006"/>
                  <a:gd name="connsiteX32" fmla="*/ 2067950 w 3730000"/>
                  <a:gd name="connsiteY32" fmla="*/ 410929 h 1466006"/>
                  <a:gd name="connsiteX33" fmla="*/ 2166424 w 3730000"/>
                  <a:gd name="connsiteY33" fmla="*/ 439064 h 1466006"/>
                  <a:gd name="connsiteX34" fmla="*/ 2433710 w 3730000"/>
                  <a:gd name="connsiteY34" fmla="*/ 424997 h 1466006"/>
                  <a:gd name="connsiteX35" fmla="*/ 2518116 w 3730000"/>
                  <a:gd name="connsiteY35" fmla="*/ 396861 h 1466006"/>
                  <a:gd name="connsiteX36" fmla="*/ 2560320 w 3730000"/>
                  <a:gd name="connsiteY36" fmla="*/ 382794 h 1466006"/>
                  <a:gd name="connsiteX37" fmla="*/ 2686929 w 3730000"/>
                  <a:gd name="connsiteY37" fmla="*/ 340590 h 1466006"/>
                  <a:gd name="connsiteX38" fmla="*/ 2729132 w 3730000"/>
                  <a:gd name="connsiteY38" fmla="*/ 326523 h 1466006"/>
                  <a:gd name="connsiteX39" fmla="*/ 2743200 w 3730000"/>
                  <a:gd name="connsiteY39" fmla="*/ 284320 h 1466006"/>
                  <a:gd name="connsiteX40" fmla="*/ 2855741 w 3730000"/>
                  <a:gd name="connsiteY40" fmla="*/ 228049 h 1466006"/>
                  <a:gd name="connsiteX41" fmla="*/ 2897944 w 3730000"/>
                  <a:gd name="connsiteY41" fmla="*/ 213981 h 1466006"/>
                  <a:gd name="connsiteX42" fmla="*/ 2940147 w 3730000"/>
                  <a:gd name="connsiteY42" fmla="*/ 199914 h 1466006"/>
                  <a:gd name="connsiteX43" fmla="*/ 2968283 w 3730000"/>
                  <a:gd name="connsiteY43" fmla="*/ 171778 h 1466006"/>
                  <a:gd name="connsiteX44" fmla="*/ 3137095 w 3730000"/>
                  <a:gd name="connsiteY44" fmla="*/ 143643 h 1466006"/>
                  <a:gd name="connsiteX45" fmla="*/ 3221501 w 3730000"/>
                  <a:gd name="connsiteY45" fmla="*/ 101440 h 1466006"/>
                  <a:gd name="connsiteX46" fmla="*/ 3348110 w 3730000"/>
                  <a:gd name="connsiteY46" fmla="*/ 59237 h 1466006"/>
                  <a:gd name="connsiteX47" fmla="*/ 3390313 w 3730000"/>
                  <a:gd name="connsiteY47" fmla="*/ 45169 h 1466006"/>
                  <a:gd name="connsiteX48" fmla="*/ 3432516 w 3730000"/>
                  <a:gd name="connsiteY48" fmla="*/ 31101 h 1466006"/>
                  <a:gd name="connsiteX49" fmla="*/ 3615396 w 3730000"/>
                  <a:gd name="connsiteY49" fmla="*/ 17034 h 1466006"/>
                  <a:gd name="connsiteX50" fmla="*/ 3685735 w 3730000"/>
                  <a:gd name="connsiteY50" fmla="*/ 2966 h 1466006"/>
                  <a:gd name="connsiteX0" fmla="*/ 3446585 w 3490850"/>
                  <a:gd name="connsiteY0" fmla="*/ 2966 h 1466006"/>
                  <a:gd name="connsiteX1" fmla="*/ 3446585 w 3490850"/>
                  <a:gd name="connsiteY1" fmla="*/ 2966 h 1466006"/>
                  <a:gd name="connsiteX2" fmla="*/ 3432517 w 3490850"/>
                  <a:gd name="connsiteY2" fmla="*/ 171778 h 1466006"/>
                  <a:gd name="connsiteX3" fmla="*/ 3460653 w 3490850"/>
                  <a:gd name="connsiteY3" fmla="*/ 917366 h 1466006"/>
                  <a:gd name="connsiteX4" fmla="*/ 3446585 w 3490850"/>
                  <a:gd name="connsiteY4" fmla="*/ 1156517 h 1466006"/>
                  <a:gd name="connsiteX5" fmla="*/ 3460653 w 3490850"/>
                  <a:gd name="connsiteY5" fmla="*/ 1269058 h 1466006"/>
                  <a:gd name="connsiteX6" fmla="*/ 3474720 w 3490850"/>
                  <a:gd name="connsiteY6" fmla="*/ 1395667 h 1466006"/>
                  <a:gd name="connsiteX7" fmla="*/ 2954216 w 3490850"/>
                  <a:gd name="connsiteY7" fmla="*/ 1395667 h 1466006"/>
                  <a:gd name="connsiteX8" fmla="*/ 2588456 w 3490850"/>
                  <a:gd name="connsiteY8" fmla="*/ 1409735 h 1466006"/>
                  <a:gd name="connsiteX9" fmla="*/ 2307102 w 3490850"/>
                  <a:gd name="connsiteY9" fmla="*/ 1423803 h 1466006"/>
                  <a:gd name="connsiteX10" fmla="*/ 1983545 w 3490850"/>
                  <a:gd name="connsiteY10" fmla="*/ 1437870 h 1466006"/>
                  <a:gd name="connsiteX11" fmla="*/ 1941342 w 3490850"/>
                  <a:gd name="connsiteY11" fmla="*/ 1451938 h 1466006"/>
                  <a:gd name="connsiteX12" fmla="*/ 1856936 w 3490850"/>
                  <a:gd name="connsiteY12" fmla="*/ 1466006 h 1466006"/>
                  <a:gd name="connsiteX13" fmla="*/ 1069145 w 3490850"/>
                  <a:gd name="connsiteY13" fmla="*/ 1451938 h 1466006"/>
                  <a:gd name="connsiteX14" fmla="*/ 1026942 w 3490850"/>
                  <a:gd name="connsiteY14" fmla="*/ 1437870 h 1466006"/>
                  <a:gd name="connsiteX15" fmla="*/ 0 w 3490850"/>
                  <a:gd name="connsiteY15" fmla="*/ 31101 h 1466006"/>
                  <a:gd name="connsiteX16" fmla="*/ 112542 w 3490850"/>
                  <a:gd name="connsiteY16" fmla="*/ 59237 h 1466006"/>
                  <a:gd name="connsiteX17" fmla="*/ 196948 w 3490850"/>
                  <a:gd name="connsiteY17" fmla="*/ 73304 h 1466006"/>
                  <a:gd name="connsiteX18" fmla="*/ 576776 w 3490850"/>
                  <a:gd name="connsiteY18" fmla="*/ 87372 h 1466006"/>
                  <a:gd name="connsiteX19" fmla="*/ 787791 w 3490850"/>
                  <a:gd name="connsiteY19" fmla="*/ 115507 h 1466006"/>
                  <a:gd name="connsiteX20" fmla="*/ 872197 w 3490850"/>
                  <a:gd name="connsiteY20" fmla="*/ 143643 h 1466006"/>
                  <a:gd name="connsiteX21" fmla="*/ 914400 w 3490850"/>
                  <a:gd name="connsiteY21" fmla="*/ 157710 h 1466006"/>
                  <a:gd name="connsiteX22" fmla="*/ 1252025 w 3490850"/>
                  <a:gd name="connsiteY22" fmla="*/ 185846 h 1466006"/>
                  <a:gd name="connsiteX23" fmla="*/ 1336431 w 3490850"/>
                  <a:gd name="connsiteY23" fmla="*/ 213981 h 1466006"/>
                  <a:gd name="connsiteX24" fmla="*/ 1378634 w 3490850"/>
                  <a:gd name="connsiteY24" fmla="*/ 228049 h 1466006"/>
                  <a:gd name="connsiteX25" fmla="*/ 1434905 w 3490850"/>
                  <a:gd name="connsiteY25" fmla="*/ 242117 h 1466006"/>
                  <a:gd name="connsiteX26" fmla="*/ 1519311 w 3490850"/>
                  <a:gd name="connsiteY26" fmla="*/ 270252 h 1466006"/>
                  <a:gd name="connsiteX27" fmla="*/ 1561514 w 3490850"/>
                  <a:gd name="connsiteY27" fmla="*/ 284320 h 1466006"/>
                  <a:gd name="connsiteX28" fmla="*/ 1674056 w 3490850"/>
                  <a:gd name="connsiteY28" fmla="*/ 340590 h 1466006"/>
                  <a:gd name="connsiteX29" fmla="*/ 1716259 w 3490850"/>
                  <a:gd name="connsiteY29" fmla="*/ 354658 h 1466006"/>
                  <a:gd name="connsiteX30" fmla="*/ 1744394 w 3490850"/>
                  <a:gd name="connsiteY30" fmla="*/ 382794 h 1466006"/>
                  <a:gd name="connsiteX31" fmla="*/ 1828800 w 3490850"/>
                  <a:gd name="connsiteY31" fmla="*/ 410929 h 1466006"/>
                  <a:gd name="connsiteX32" fmla="*/ 1927274 w 3490850"/>
                  <a:gd name="connsiteY32" fmla="*/ 439064 h 1466006"/>
                  <a:gd name="connsiteX33" fmla="*/ 2194560 w 3490850"/>
                  <a:gd name="connsiteY33" fmla="*/ 424997 h 1466006"/>
                  <a:gd name="connsiteX34" fmla="*/ 2278966 w 3490850"/>
                  <a:gd name="connsiteY34" fmla="*/ 396861 h 1466006"/>
                  <a:gd name="connsiteX35" fmla="*/ 2321170 w 3490850"/>
                  <a:gd name="connsiteY35" fmla="*/ 382794 h 1466006"/>
                  <a:gd name="connsiteX36" fmla="*/ 2447779 w 3490850"/>
                  <a:gd name="connsiteY36" fmla="*/ 340590 h 1466006"/>
                  <a:gd name="connsiteX37" fmla="*/ 2489982 w 3490850"/>
                  <a:gd name="connsiteY37" fmla="*/ 326523 h 1466006"/>
                  <a:gd name="connsiteX38" fmla="*/ 2504050 w 3490850"/>
                  <a:gd name="connsiteY38" fmla="*/ 284320 h 1466006"/>
                  <a:gd name="connsiteX39" fmla="*/ 2616591 w 3490850"/>
                  <a:gd name="connsiteY39" fmla="*/ 228049 h 1466006"/>
                  <a:gd name="connsiteX40" fmla="*/ 2658794 w 3490850"/>
                  <a:gd name="connsiteY40" fmla="*/ 213981 h 1466006"/>
                  <a:gd name="connsiteX41" fmla="*/ 2700997 w 3490850"/>
                  <a:gd name="connsiteY41" fmla="*/ 199914 h 1466006"/>
                  <a:gd name="connsiteX42" fmla="*/ 2729133 w 3490850"/>
                  <a:gd name="connsiteY42" fmla="*/ 171778 h 1466006"/>
                  <a:gd name="connsiteX43" fmla="*/ 2897945 w 3490850"/>
                  <a:gd name="connsiteY43" fmla="*/ 143643 h 1466006"/>
                  <a:gd name="connsiteX44" fmla="*/ 2982351 w 3490850"/>
                  <a:gd name="connsiteY44" fmla="*/ 101440 h 1466006"/>
                  <a:gd name="connsiteX45" fmla="*/ 3108960 w 3490850"/>
                  <a:gd name="connsiteY45" fmla="*/ 59237 h 1466006"/>
                  <a:gd name="connsiteX46" fmla="*/ 3151163 w 3490850"/>
                  <a:gd name="connsiteY46" fmla="*/ 45169 h 1466006"/>
                  <a:gd name="connsiteX47" fmla="*/ 3193366 w 3490850"/>
                  <a:gd name="connsiteY47" fmla="*/ 31101 h 1466006"/>
                  <a:gd name="connsiteX48" fmla="*/ 3376246 w 3490850"/>
                  <a:gd name="connsiteY48" fmla="*/ 17034 h 1466006"/>
                  <a:gd name="connsiteX49" fmla="*/ 3446585 w 3490850"/>
                  <a:gd name="connsiteY49" fmla="*/ 2966 h 1466006"/>
                  <a:gd name="connsiteX0" fmla="*/ 3334043 w 3378308"/>
                  <a:gd name="connsiteY0" fmla="*/ 2966 h 1466006"/>
                  <a:gd name="connsiteX1" fmla="*/ 3334043 w 3378308"/>
                  <a:gd name="connsiteY1" fmla="*/ 2966 h 1466006"/>
                  <a:gd name="connsiteX2" fmla="*/ 3319975 w 3378308"/>
                  <a:gd name="connsiteY2" fmla="*/ 171778 h 1466006"/>
                  <a:gd name="connsiteX3" fmla="*/ 3348111 w 3378308"/>
                  <a:gd name="connsiteY3" fmla="*/ 917366 h 1466006"/>
                  <a:gd name="connsiteX4" fmla="*/ 3334043 w 3378308"/>
                  <a:gd name="connsiteY4" fmla="*/ 1156517 h 1466006"/>
                  <a:gd name="connsiteX5" fmla="*/ 3348111 w 3378308"/>
                  <a:gd name="connsiteY5" fmla="*/ 1269058 h 1466006"/>
                  <a:gd name="connsiteX6" fmla="*/ 3362178 w 3378308"/>
                  <a:gd name="connsiteY6" fmla="*/ 1395667 h 1466006"/>
                  <a:gd name="connsiteX7" fmla="*/ 2841674 w 3378308"/>
                  <a:gd name="connsiteY7" fmla="*/ 1395667 h 1466006"/>
                  <a:gd name="connsiteX8" fmla="*/ 2475914 w 3378308"/>
                  <a:gd name="connsiteY8" fmla="*/ 1409735 h 1466006"/>
                  <a:gd name="connsiteX9" fmla="*/ 2194560 w 3378308"/>
                  <a:gd name="connsiteY9" fmla="*/ 1423803 h 1466006"/>
                  <a:gd name="connsiteX10" fmla="*/ 1871003 w 3378308"/>
                  <a:gd name="connsiteY10" fmla="*/ 1437870 h 1466006"/>
                  <a:gd name="connsiteX11" fmla="*/ 1828800 w 3378308"/>
                  <a:gd name="connsiteY11" fmla="*/ 1451938 h 1466006"/>
                  <a:gd name="connsiteX12" fmla="*/ 1744394 w 3378308"/>
                  <a:gd name="connsiteY12" fmla="*/ 1466006 h 1466006"/>
                  <a:gd name="connsiteX13" fmla="*/ 956603 w 3378308"/>
                  <a:gd name="connsiteY13" fmla="*/ 1451938 h 1466006"/>
                  <a:gd name="connsiteX14" fmla="*/ 914400 w 3378308"/>
                  <a:gd name="connsiteY14" fmla="*/ 1437870 h 1466006"/>
                  <a:gd name="connsiteX15" fmla="*/ 0 w 3378308"/>
                  <a:gd name="connsiteY15" fmla="*/ 59237 h 1466006"/>
                  <a:gd name="connsiteX16" fmla="*/ 84406 w 3378308"/>
                  <a:gd name="connsiteY16" fmla="*/ 73304 h 1466006"/>
                  <a:gd name="connsiteX17" fmla="*/ 464234 w 3378308"/>
                  <a:gd name="connsiteY17" fmla="*/ 87372 h 1466006"/>
                  <a:gd name="connsiteX18" fmla="*/ 675249 w 3378308"/>
                  <a:gd name="connsiteY18" fmla="*/ 115507 h 1466006"/>
                  <a:gd name="connsiteX19" fmla="*/ 759655 w 3378308"/>
                  <a:gd name="connsiteY19" fmla="*/ 143643 h 1466006"/>
                  <a:gd name="connsiteX20" fmla="*/ 801858 w 3378308"/>
                  <a:gd name="connsiteY20" fmla="*/ 157710 h 1466006"/>
                  <a:gd name="connsiteX21" fmla="*/ 1139483 w 3378308"/>
                  <a:gd name="connsiteY21" fmla="*/ 185846 h 1466006"/>
                  <a:gd name="connsiteX22" fmla="*/ 1223889 w 3378308"/>
                  <a:gd name="connsiteY22" fmla="*/ 213981 h 1466006"/>
                  <a:gd name="connsiteX23" fmla="*/ 1266092 w 3378308"/>
                  <a:gd name="connsiteY23" fmla="*/ 228049 h 1466006"/>
                  <a:gd name="connsiteX24" fmla="*/ 1322363 w 3378308"/>
                  <a:gd name="connsiteY24" fmla="*/ 242117 h 1466006"/>
                  <a:gd name="connsiteX25" fmla="*/ 1406769 w 3378308"/>
                  <a:gd name="connsiteY25" fmla="*/ 270252 h 1466006"/>
                  <a:gd name="connsiteX26" fmla="*/ 1448972 w 3378308"/>
                  <a:gd name="connsiteY26" fmla="*/ 284320 h 1466006"/>
                  <a:gd name="connsiteX27" fmla="*/ 1561514 w 3378308"/>
                  <a:gd name="connsiteY27" fmla="*/ 340590 h 1466006"/>
                  <a:gd name="connsiteX28" fmla="*/ 1603717 w 3378308"/>
                  <a:gd name="connsiteY28" fmla="*/ 354658 h 1466006"/>
                  <a:gd name="connsiteX29" fmla="*/ 1631852 w 3378308"/>
                  <a:gd name="connsiteY29" fmla="*/ 382794 h 1466006"/>
                  <a:gd name="connsiteX30" fmla="*/ 1716258 w 3378308"/>
                  <a:gd name="connsiteY30" fmla="*/ 410929 h 1466006"/>
                  <a:gd name="connsiteX31" fmla="*/ 1814732 w 3378308"/>
                  <a:gd name="connsiteY31" fmla="*/ 439064 h 1466006"/>
                  <a:gd name="connsiteX32" fmla="*/ 2082018 w 3378308"/>
                  <a:gd name="connsiteY32" fmla="*/ 424997 h 1466006"/>
                  <a:gd name="connsiteX33" fmla="*/ 2166424 w 3378308"/>
                  <a:gd name="connsiteY33" fmla="*/ 396861 h 1466006"/>
                  <a:gd name="connsiteX34" fmla="*/ 2208628 w 3378308"/>
                  <a:gd name="connsiteY34" fmla="*/ 382794 h 1466006"/>
                  <a:gd name="connsiteX35" fmla="*/ 2335237 w 3378308"/>
                  <a:gd name="connsiteY35" fmla="*/ 340590 h 1466006"/>
                  <a:gd name="connsiteX36" fmla="*/ 2377440 w 3378308"/>
                  <a:gd name="connsiteY36" fmla="*/ 326523 h 1466006"/>
                  <a:gd name="connsiteX37" fmla="*/ 2391508 w 3378308"/>
                  <a:gd name="connsiteY37" fmla="*/ 284320 h 1466006"/>
                  <a:gd name="connsiteX38" fmla="*/ 2504049 w 3378308"/>
                  <a:gd name="connsiteY38" fmla="*/ 228049 h 1466006"/>
                  <a:gd name="connsiteX39" fmla="*/ 2546252 w 3378308"/>
                  <a:gd name="connsiteY39" fmla="*/ 213981 h 1466006"/>
                  <a:gd name="connsiteX40" fmla="*/ 2588455 w 3378308"/>
                  <a:gd name="connsiteY40" fmla="*/ 199914 h 1466006"/>
                  <a:gd name="connsiteX41" fmla="*/ 2616591 w 3378308"/>
                  <a:gd name="connsiteY41" fmla="*/ 171778 h 1466006"/>
                  <a:gd name="connsiteX42" fmla="*/ 2785403 w 3378308"/>
                  <a:gd name="connsiteY42" fmla="*/ 143643 h 1466006"/>
                  <a:gd name="connsiteX43" fmla="*/ 2869809 w 3378308"/>
                  <a:gd name="connsiteY43" fmla="*/ 101440 h 1466006"/>
                  <a:gd name="connsiteX44" fmla="*/ 2996418 w 3378308"/>
                  <a:gd name="connsiteY44" fmla="*/ 59237 h 1466006"/>
                  <a:gd name="connsiteX45" fmla="*/ 3038621 w 3378308"/>
                  <a:gd name="connsiteY45" fmla="*/ 45169 h 1466006"/>
                  <a:gd name="connsiteX46" fmla="*/ 3080824 w 3378308"/>
                  <a:gd name="connsiteY46" fmla="*/ 31101 h 1466006"/>
                  <a:gd name="connsiteX47" fmla="*/ 3263704 w 3378308"/>
                  <a:gd name="connsiteY47" fmla="*/ 17034 h 1466006"/>
                  <a:gd name="connsiteX48" fmla="*/ 3334043 w 3378308"/>
                  <a:gd name="connsiteY48" fmla="*/ 2966 h 1466006"/>
                  <a:gd name="connsiteX0" fmla="*/ 3249637 w 3293902"/>
                  <a:gd name="connsiteY0" fmla="*/ 2966 h 1466006"/>
                  <a:gd name="connsiteX1" fmla="*/ 3249637 w 3293902"/>
                  <a:gd name="connsiteY1" fmla="*/ 2966 h 1466006"/>
                  <a:gd name="connsiteX2" fmla="*/ 3235569 w 3293902"/>
                  <a:gd name="connsiteY2" fmla="*/ 171778 h 1466006"/>
                  <a:gd name="connsiteX3" fmla="*/ 3263705 w 3293902"/>
                  <a:gd name="connsiteY3" fmla="*/ 917366 h 1466006"/>
                  <a:gd name="connsiteX4" fmla="*/ 3249637 w 3293902"/>
                  <a:gd name="connsiteY4" fmla="*/ 1156517 h 1466006"/>
                  <a:gd name="connsiteX5" fmla="*/ 3263705 w 3293902"/>
                  <a:gd name="connsiteY5" fmla="*/ 1269058 h 1466006"/>
                  <a:gd name="connsiteX6" fmla="*/ 3277772 w 3293902"/>
                  <a:gd name="connsiteY6" fmla="*/ 1395667 h 1466006"/>
                  <a:gd name="connsiteX7" fmla="*/ 2757268 w 3293902"/>
                  <a:gd name="connsiteY7" fmla="*/ 1395667 h 1466006"/>
                  <a:gd name="connsiteX8" fmla="*/ 2391508 w 3293902"/>
                  <a:gd name="connsiteY8" fmla="*/ 1409735 h 1466006"/>
                  <a:gd name="connsiteX9" fmla="*/ 2110154 w 3293902"/>
                  <a:gd name="connsiteY9" fmla="*/ 1423803 h 1466006"/>
                  <a:gd name="connsiteX10" fmla="*/ 1786597 w 3293902"/>
                  <a:gd name="connsiteY10" fmla="*/ 1437870 h 1466006"/>
                  <a:gd name="connsiteX11" fmla="*/ 1744394 w 3293902"/>
                  <a:gd name="connsiteY11" fmla="*/ 1451938 h 1466006"/>
                  <a:gd name="connsiteX12" fmla="*/ 1659988 w 3293902"/>
                  <a:gd name="connsiteY12" fmla="*/ 1466006 h 1466006"/>
                  <a:gd name="connsiteX13" fmla="*/ 872197 w 3293902"/>
                  <a:gd name="connsiteY13" fmla="*/ 1451938 h 1466006"/>
                  <a:gd name="connsiteX14" fmla="*/ 829994 w 3293902"/>
                  <a:gd name="connsiteY14" fmla="*/ 1437870 h 1466006"/>
                  <a:gd name="connsiteX15" fmla="*/ 0 w 3293902"/>
                  <a:gd name="connsiteY15" fmla="*/ 73304 h 1466006"/>
                  <a:gd name="connsiteX16" fmla="*/ 379828 w 3293902"/>
                  <a:gd name="connsiteY16" fmla="*/ 87372 h 1466006"/>
                  <a:gd name="connsiteX17" fmla="*/ 590843 w 3293902"/>
                  <a:gd name="connsiteY17" fmla="*/ 115507 h 1466006"/>
                  <a:gd name="connsiteX18" fmla="*/ 675249 w 3293902"/>
                  <a:gd name="connsiteY18" fmla="*/ 143643 h 1466006"/>
                  <a:gd name="connsiteX19" fmla="*/ 717452 w 3293902"/>
                  <a:gd name="connsiteY19" fmla="*/ 157710 h 1466006"/>
                  <a:gd name="connsiteX20" fmla="*/ 1055077 w 3293902"/>
                  <a:gd name="connsiteY20" fmla="*/ 185846 h 1466006"/>
                  <a:gd name="connsiteX21" fmla="*/ 1139483 w 3293902"/>
                  <a:gd name="connsiteY21" fmla="*/ 213981 h 1466006"/>
                  <a:gd name="connsiteX22" fmla="*/ 1181686 w 3293902"/>
                  <a:gd name="connsiteY22" fmla="*/ 228049 h 1466006"/>
                  <a:gd name="connsiteX23" fmla="*/ 1237957 w 3293902"/>
                  <a:gd name="connsiteY23" fmla="*/ 242117 h 1466006"/>
                  <a:gd name="connsiteX24" fmla="*/ 1322363 w 3293902"/>
                  <a:gd name="connsiteY24" fmla="*/ 270252 h 1466006"/>
                  <a:gd name="connsiteX25" fmla="*/ 1364566 w 3293902"/>
                  <a:gd name="connsiteY25" fmla="*/ 284320 h 1466006"/>
                  <a:gd name="connsiteX26" fmla="*/ 1477108 w 3293902"/>
                  <a:gd name="connsiteY26" fmla="*/ 340590 h 1466006"/>
                  <a:gd name="connsiteX27" fmla="*/ 1519311 w 3293902"/>
                  <a:gd name="connsiteY27" fmla="*/ 354658 h 1466006"/>
                  <a:gd name="connsiteX28" fmla="*/ 1547446 w 3293902"/>
                  <a:gd name="connsiteY28" fmla="*/ 382794 h 1466006"/>
                  <a:gd name="connsiteX29" fmla="*/ 1631852 w 3293902"/>
                  <a:gd name="connsiteY29" fmla="*/ 410929 h 1466006"/>
                  <a:gd name="connsiteX30" fmla="*/ 1730326 w 3293902"/>
                  <a:gd name="connsiteY30" fmla="*/ 439064 h 1466006"/>
                  <a:gd name="connsiteX31" fmla="*/ 1997612 w 3293902"/>
                  <a:gd name="connsiteY31" fmla="*/ 424997 h 1466006"/>
                  <a:gd name="connsiteX32" fmla="*/ 2082018 w 3293902"/>
                  <a:gd name="connsiteY32" fmla="*/ 396861 h 1466006"/>
                  <a:gd name="connsiteX33" fmla="*/ 2124222 w 3293902"/>
                  <a:gd name="connsiteY33" fmla="*/ 382794 h 1466006"/>
                  <a:gd name="connsiteX34" fmla="*/ 2250831 w 3293902"/>
                  <a:gd name="connsiteY34" fmla="*/ 340590 h 1466006"/>
                  <a:gd name="connsiteX35" fmla="*/ 2293034 w 3293902"/>
                  <a:gd name="connsiteY35" fmla="*/ 326523 h 1466006"/>
                  <a:gd name="connsiteX36" fmla="*/ 2307102 w 3293902"/>
                  <a:gd name="connsiteY36" fmla="*/ 284320 h 1466006"/>
                  <a:gd name="connsiteX37" fmla="*/ 2419643 w 3293902"/>
                  <a:gd name="connsiteY37" fmla="*/ 228049 h 1466006"/>
                  <a:gd name="connsiteX38" fmla="*/ 2461846 w 3293902"/>
                  <a:gd name="connsiteY38" fmla="*/ 213981 h 1466006"/>
                  <a:gd name="connsiteX39" fmla="*/ 2504049 w 3293902"/>
                  <a:gd name="connsiteY39" fmla="*/ 199914 h 1466006"/>
                  <a:gd name="connsiteX40" fmla="*/ 2532185 w 3293902"/>
                  <a:gd name="connsiteY40" fmla="*/ 171778 h 1466006"/>
                  <a:gd name="connsiteX41" fmla="*/ 2700997 w 3293902"/>
                  <a:gd name="connsiteY41" fmla="*/ 143643 h 1466006"/>
                  <a:gd name="connsiteX42" fmla="*/ 2785403 w 3293902"/>
                  <a:gd name="connsiteY42" fmla="*/ 101440 h 1466006"/>
                  <a:gd name="connsiteX43" fmla="*/ 2912012 w 3293902"/>
                  <a:gd name="connsiteY43" fmla="*/ 59237 h 1466006"/>
                  <a:gd name="connsiteX44" fmla="*/ 2954215 w 3293902"/>
                  <a:gd name="connsiteY44" fmla="*/ 45169 h 1466006"/>
                  <a:gd name="connsiteX45" fmla="*/ 2996418 w 3293902"/>
                  <a:gd name="connsiteY45" fmla="*/ 31101 h 1466006"/>
                  <a:gd name="connsiteX46" fmla="*/ 3179298 w 3293902"/>
                  <a:gd name="connsiteY46" fmla="*/ 17034 h 1466006"/>
                  <a:gd name="connsiteX47" fmla="*/ 3249637 w 3293902"/>
                  <a:gd name="connsiteY47" fmla="*/ 2966 h 1466006"/>
                  <a:gd name="connsiteX0" fmla="*/ 2869809 w 2914074"/>
                  <a:gd name="connsiteY0" fmla="*/ 2966 h 1466006"/>
                  <a:gd name="connsiteX1" fmla="*/ 2869809 w 2914074"/>
                  <a:gd name="connsiteY1" fmla="*/ 2966 h 1466006"/>
                  <a:gd name="connsiteX2" fmla="*/ 2855741 w 2914074"/>
                  <a:gd name="connsiteY2" fmla="*/ 171778 h 1466006"/>
                  <a:gd name="connsiteX3" fmla="*/ 2883877 w 2914074"/>
                  <a:gd name="connsiteY3" fmla="*/ 917366 h 1466006"/>
                  <a:gd name="connsiteX4" fmla="*/ 2869809 w 2914074"/>
                  <a:gd name="connsiteY4" fmla="*/ 1156517 h 1466006"/>
                  <a:gd name="connsiteX5" fmla="*/ 2883877 w 2914074"/>
                  <a:gd name="connsiteY5" fmla="*/ 1269058 h 1466006"/>
                  <a:gd name="connsiteX6" fmla="*/ 2897944 w 2914074"/>
                  <a:gd name="connsiteY6" fmla="*/ 1395667 h 1466006"/>
                  <a:gd name="connsiteX7" fmla="*/ 2377440 w 2914074"/>
                  <a:gd name="connsiteY7" fmla="*/ 1395667 h 1466006"/>
                  <a:gd name="connsiteX8" fmla="*/ 2011680 w 2914074"/>
                  <a:gd name="connsiteY8" fmla="*/ 1409735 h 1466006"/>
                  <a:gd name="connsiteX9" fmla="*/ 1730326 w 2914074"/>
                  <a:gd name="connsiteY9" fmla="*/ 1423803 h 1466006"/>
                  <a:gd name="connsiteX10" fmla="*/ 1406769 w 2914074"/>
                  <a:gd name="connsiteY10" fmla="*/ 1437870 h 1466006"/>
                  <a:gd name="connsiteX11" fmla="*/ 1364566 w 2914074"/>
                  <a:gd name="connsiteY11" fmla="*/ 1451938 h 1466006"/>
                  <a:gd name="connsiteX12" fmla="*/ 1280160 w 2914074"/>
                  <a:gd name="connsiteY12" fmla="*/ 1466006 h 1466006"/>
                  <a:gd name="connsiteX13" fmla="*/ 492369 w 2914074"/>
                  <a:gd name="connsiteY13" fmla="*/ 1451938 h 1466006"/>
                  <a:gd name="connsiteX14" fmla="*/ 450166 w 2914074"/>
                  <a:gd name="connsiteY14" fmla="*/ 1437870 h 1466006"/>
                  <a:gd name="connsiteX15" fmla="*/ 0 w 2914074"/>
                  <a:gd name="connsiteY15" fmla="*/ 87372 h 1466006"/>
                  <a:gd name="connsiteX16" fmla="*/ 211015 w 2914074"/>
                  <a:gd name="connsiteY16" fmla="*/ 115507 h 1466006"/>
                  <a:gd name="connsiteX17" fmla="*/ 295421 w 2914074"/>
                  <a:gd name="connsiteY17" fmla="*/ 143643 h 1466006"/>
                  <a:gd name="connsiteX18" fmla="*/ 337624 w 2914074"/>
                  <a:gd name="connsiteY18" fmla="*/ 157710 h 1466006"/>
                  <a:gd name="connsiteX19" fmla="*/ 675249 w 2914074"/>
                  <a:gd name="connsiteY19" fmla="*/ 185846 h 1466006"/>
                  <a:gd name="connsiteX20" fmla="*/ 759655 w 2914074"/>
                  <a:gd name="connsiteY20" fmla="*/ 213981 h 1466006"/>
                  <a:gd name="connsiteX21" fmla="*/ 801858 w 2914074"/>
                  <a:gd name="connsiteY21" fmla="*/ 228049 h 1466006"/>
                  <a:gd name="connsiteX22" fmla="*/ 858129 w 2914074"/>
                  <a:gd name="connsiteY22" fmla="*/ 242117 h 1466006"/>
                  <a:gd name="connsiteX23" fmla="*/ 942535 w 2914074"/>
                  <a:gd name="connsiteY23" fmla="*/ 270252 h 1466006"/>
                  <a:gd name="connsiteX24" fmla="*/ 984738 w 2914074"/>
                  <a:gd name="connsiteY24" fmla="*/ 284320 h 1466006"/>
                  <a:gd name="connsiteX25" fmla="*/ 1097280 w 2914074"/>
                  <a:gd name="connsiteY25" fmla="*/ 340590 h 1466006"/>
                  <a:gd name="connsiteX26" fmla="*/ 1139483 w 2914074"/>
                  <a:gd name="connsiteY26" fmla="*/ 354658 h 1466006"/>
                  <a:gd name="connsiteX27" fmla="*/ 1167618 w 2914074"/>
                  <a:gd name="connsiteY27" fmla="*/ 382794 h 1466006"/>
                  <a:gd name="connsiteX28" fmla="*/ 1252024 w 2914074"/>
                  <a:gd name="connsiteY28" fmla="*/ 410929 h 1466006"/>
                  <a:gd name="connsiteX29" fmla="*/ 1350498 w 2914074"/>
                  <a:gd name="connsiteY29" fmla="*/ 439064 h 1466006"/>
                  <a:gd name="connsiteX30" fmla="*/ 1617784 w 2914074"/>
                  <a:gd name="connsiteY30" fmla="*/ 424997 h 1466006"/>
                  <a:gd name="connsiteX31" fmla="*/ 1702190 w 2914074"/>
                  <a:gd name="connsiteY31" fmla="*/ 396861 h 1466006"/>
                  <a:gd name="connsiteX32" fmla="*/ 1744394 w 2914074"/>
                  <a:gd name="connsiteY32" fmla="*/ 382794 h 1466006"/>
                  <a:gd name="connsiteX33" fmla="*/ 1871003 w 2914074"/>
                  <a:gd name="connsiteY33" fmla="*/ 340590 h 1466006"/>
                  <a:gd name="connsiteX34" fmla="*/ 1913206 w 2914074"/>
                  <a:gd name="connsiteY34" fmla="*/ 326523 h 1466006"/>
                  <a:gd name="connsiteX35" fmla="*/ 1927274 w 2914074"/>
                  <a:gd name="connsiteY35" fmla="*/ 284320 h 1466006"/>
                  <a:gd name="connsiteX36" fmla="*/ 2039815 w 2914074"/>
                  <a:gd name="connsiteY36" fmla="*/ 228049 h 1466006"/>
                  <a:gd name="connsiteX37" fmla="*/ 2082018 w 2914074"/>
                  <a:gd name="connsiteY37" fmla="*/ 213981 h 1466006"/>
                  <a:gd name="connsiteX38" fmla="*/ 2124221 w 2914074"/>
                  <a:gd name="connsiteY38" fmla="*/ 199914 h 1466006"/>
                  <a:gd name="connsiteX39" fmla="*/ 2152357 w 2914074"/>
                  <a:gd name="connsiteY39" fmla="*/ 171778 h 1466006"/>
                  <a:gd name="connsiteX40" fmla="*/ 2321169 w 2914074"/>
                  <a:gd name="connsiteY40" fmla="*/ 143643 h 1466006"/>
                  <a:gd name="connsiteX41" fmla="*/ 2405575 w 2914074"/>
                  <a:gd name="connsiteY41" fmla="*/ 101440 h 1466006"/>
                  <a:gd name="connsiteX42" fmla="*/ 2532184 w 2914074"/>
                  <a:gd name="connsiteY42" fmla="*/ 59237 h 1466006"/>
                  <a:gd name="connsiteX43" fmla="*/ 2574387 w 2914074"/>
                  <a:gd name="connsiteY43" fmla="*/ 45169 h 1466006"/>
                  <a:gd name="connsiteX44" fmla="*/ 2616590 w 2914074"/>
                  <a:gd name="connsiteY44" fmla="*/ 31101 h 1466006"/>
                  <a:gd name="connsiteX45" fmla="*/ 2799470 w 2914074"/>
                  <a:gd name="connsiteY45" fmla="*/ 17034 h 1466006"/>
                  <a:gd name="connsiteX46" fmla="*/ 2869809 w 2914074"/>
                  <a:gd name="connsiteY46" fmla="*/ 2966 h 1466006"/>
                  <a:gd name="connsiteX0" fmla="*/ 2955662 w 2999927"/>
                  <a:gd name="connsiteY0" fmla="*/ 2966 h 1466006"/>
                  <a:gd name="connsiteX1" fmla="*/ 2955662 w 2999927"/>
                  <a:gd name="connsiteY1" fmla="*/ 2966 h 1466006"/>
                  <a:gd name="connsiteX2" fmla="*/ 2941594 w 2999927"/>
                  <a:gd name="connsiteY2" fmla="*/ 171778 h 1466006"/>
                  <a:gd name="connsiteX3" fmla="*/ 2969730 w 2999927"/>
                  <a:gd name="connsiteY3" fmla="*/ 917366 h 1466006"/>
                  <a:gd name="connsiteX4" fmla="*/ 2955662 w 2999927"/>
                  <a:gd name="connsiteY4" fmla="*/ 1156517 h 1466006"/>
                  <a:gd name="connsiteX5" fmla="*/ 2969730 w 2999927"/>
                  <a:gd name="connsiteY5" fmla="*/ 1269058 h 1466006"/>
                  <a:gd name="connsiteX6" fmla="*/ 2983797 w 2999927"/>
                  <a:gd name="connsiteY6" fmla="*/ 1395667 h 1466006"/>
                  <a:gd name="connsiteX7" fmla="*/ 2463293 w 2999927"/>
                  <a:gd name="connsiteY7" fmla="*/ 1395667 h 1466006"/>
                  <a:gd name="connsiteX8" fmla="*/ 2097533 w 2999927"/>
                  <a:gd name="connsiteY8" fmla="*/ 1409735 h 1466006"/>
                  <a:gd name="connsiteX9" fmla="*/ 1816179 w 2999927"/>
                  <a:gd name="connsiteY9" fmla="*/ 1423803 h 1466006"/>
                  <a:gd name="connsiteX10" fmla="*/ 1492622 w 2999927"/>
                  <a:gd name="connsiteY10" fmla="*/ 1437870 h 1466006"/>
                  <a:gd name="connsiteX11" fmla="*/ 1450419 w 2999927"/>
                  <a:gd name="connsiteY11" fmla="*/ 1451938 h 1466006"/>
                  <a:gd name="connsiteX12" fmla="*/ 1366013 w 2999927"/>
                  <a:gd name="connsiteY12" fmla="*/ 1466006 h 1466006"/>
                  <a:gd name="connsiteX13" fmla="*/ 578222 w 2999927"/>
                  <a:gd name="connsiteY13" fmla="*/ 1451938 h 1466006"/>
                  <a:gd name="connsiteX14" fmla="*/ 82061 w 2999927"/>
                  <a:gd name="connsiteY14" fmla="*/ 1454388 h 1466006"/>
                  <a:gd name="connsiteX15" fmla="*/ 85853 w 2999927"/>
                  <a:gd name="connsiteY15" fmla="*/ 87372 h 1466006"/>
                  <a:gd name="connsiteX16" fmla="*/ 296868 w 2999927"/>
                  <a:gd name="connsiteY16" fmla="*/ 115507 h 1466006"/>
                  <a:gd name="connsiteX17" fmla="*/ 381274 w 2999927"/>
                  <a:gd name="connsiteY17" fmla="*/ 143643 h 1466006"/>
                  <a:gd name="connsiteX18" fmla="*/ 423477 w 2999927"/>
                  <a:gd name="connsiteY18" fmla="*/ 157710 h 1466006"/>
                  <a:gd name="connsiteX19" fmla="*/ 761102 w 2999927"/>
                  <a:gd name="connsiteY19" fmla="*/ 185846 h 1466006"/>
                  <a:gd name="connsiteX20" fmla="*/ 845508 w 2999927"/>
                  <a:gd name="connsiteY20" fmla="*/ 213981 h 1466006"/>
                  <a:gd name="connsiteX21" fmla="*/ 887711 w 2999927"/>
                  <a:gd name="connsiteY21" fmla="*/ 228049 h 1466006"/>
                  <a:gd name="connsiteX22" fmla="*/ 943982 w 2999927"/>
                  <a:gd name="connsiteY22" fmla="*/ 242117 h 1466006"/>
                  <a:gd name="connsiteX23" fmla="*/ 1028388 w 2999927"/>
                  <a:gd name="connsiteY23" fmla="*/ 270252 h 1466006"/>
                  <a:gd name="connsiteX24" fmla="*/ 1070591 w 2999927"/>
                  <a:gd name="connsiteY24" fmla="*/ 284320 h 1466006"/>
                  <a:gd name="connsiteX25" fmla="*/ 1183133 w 2999927"/>
                  <a:gd name="connsiteY25" fmla="*/ 340590 h 1466006"/>
                  <a:gd name="connsiteX26" fmla="*/ 1225336 w 2999927"/>
                  <a:gd name="connsiteY26" fmla="*/ 354658 h 1466006"/>
                  <a:gd name="connsiteX27" fmla="*/ 1253471 w 2999927"/>
                  <a:gd name="connsiteY27" fmla="*/ 382794 h 1466006"/>
                  <a:gd name="connsiteX28" fmla="*/ 1337877 w 2999927"/>
                  <a:gd name="connsiteY28" fmla="*/ 410929 h 1466006"/>
                  <a:gd name="connsiteX29" fmla="*/ 1436351 w 2999927"/>
                  <a:gd name="connsiteY29" fmla="*/ 439064 h 1466006"/>
                  <a:gd name="connsiteX30" fmla="*/ 1703637 w 2999927"/>
                  <a:gd name="connsiteY30" fmla="*/ 424997 h 1466006"/>
                  <a:gd name="connsiteX31" fmla="*/ 1788043 w 2999927"/>
                  <a:gd name="connsiteY31" fmla="*/ 396861 h 1466006"/>
                  <a:gd name="connsiteX32" fmla="*/ 1830247 w 2999927"/>
                  <a:gd name="connsiteY32" fmla="*/ 382794 h 1466006"/>
                  <a:gd name="connsiteX33" fmla="*/ 1956856 w 2999927"/>
                  <a:gd name="connsiteY33" fmla="*/ 340590 h 1466006"/>
                  <a:gd name="connsiteX34" fmla="*/ 1999059 w 2999927"/>
                  <a:gd name="connsiteY34" fmla="*/ 326523 h 1466006"/>
                  <a:gd name="connsiteX35" fmla="*/ 2013127 w 2999927"/>
                  <a:gd name="connsiteY35" fmla="*/ 284320 h 1466006"/>
                  <a:gd name="connsiteX36" fmla="*/ 2125668 w 2999927"/>
                  <a:gd name="connsiteY36" fmla="*/ 228049 h 1466006"/>
                  <a:gd name="connsiteX37" fmla="*/ 2167871 w 2999927"/>
                  <a:gd name="connsiteY37" fmla="*/ 213981 h 1466006"/>
                  <a:gd name="connsiteX38" fmla="*/ 2210074 w 2999927"/>
                  <a:gd name="connsiteY38" fmla="*/ 199914 h 1466006"/>
                  <a:gd name="connsiteX39" fmla="*/ 2238210 w 2999927"/>
                  <a:gd name="connsiteY39" fmla="*/ 171778 h 1466006"/>
                  <a:gd name="connsiteX40" fmla="*/ 2407022 w 2999927"/>
                  <a:gd name="connsiteY40" fmla="*/ 143643 h 1466006"/>
                  <a:gd name="connsiteX41" fmla="*/ 2491428 w 2999927"/>
                  <a:gd name="connsiteY41" fmla="*/ 101440 h 1466006"/>
                  <a:gd name="connsiteX42" fmla="*/ 2618037 w 2999927"/>
                  <a:gd name="connsiteY42" fmla="*/ 59237 h 1466006"/>
                  <a:gd name="connsiteX43" fmla="*/ 2660240 w 2999927"/>
                  <a:gd name="connsiteY43" fmla="*/ 45169 h 1466006"/>
                  <a:gd name="connsiteX44" fmla="*/ 2702443 w 2999927"/>
                  <a:gd name="connsiteY44" fmla="*/ 31101 h 1466006"/>
                  <a:gd name="connsiteX45" fmla="*/ 2885323 w 2999927"/>
                  <a:gd name="connsiteY45" fmla="*/ 17034 h 1466006"/>
                  <a:gd name="connsiteX46" fmla="*/ 2955662 w 2999927"/>
                  <a:gd name="connsiteY46" fmla="*/ 2966 h 1466006"/>
                  <a:gd name="connsiteX0" fmla="*/ 2869809 w 2914074"/>
                  <a:gd name="connsiteY0" fmla="*/ 2966 h 1466006"/>
                  <a:gd name="connsiteX1" fmla="*/ 2869809 w 2914074"/>
                  <a:gd name="connsiteY1" fmla="*/ 2966 h 1466006"/>
                  <a:gd name="connsiteX2" fmla="*/ 2855741 w 2914074"/>
                  <a:gd name="connsiteY2" fmla="*/ 171778 h 1466006"/>
                  <a:gd name="connsiteX3" fmla="*/ 2883877 w 2914074"/>
                  <a:gd name="connsiteY3" fmla="*/ 917366 h 1466006"/>
                  <a:gd name="connsiteX4" fmla="*/ 2869809 w 2914074"/>
                  <a:gd name="connsiteY4" fmla="*/ 1156517 h 1466006"/>
                  <a:gd name="connsiteX5" fmla="*/ 2883877 w 2914074"/>
                  <a:gd name="connsiteY5" fmla="*/ 1269058 h 1466006"/>
                  <a:gd name="connsiteX6" fmla="*/ 2897944 w 2914074"/>
                  <a:gd name="connsiteY6" fmla="*/ 1395667 h 1466006"/>
                  <a:gd name="connsiteX7" fmla="*/ 2377440 w 2914074"/>
                  <a:gd name="connsiteY7" fmla="*/ 1395667 h 1466006"/>
                  <a:gd name="connsiteX8" fmla="*/ 2011680 w 2914074"/>
                  <a:gd name="connsiteY8" fmla="*/ 1409735 h 1466006"/>
                  <a:gd name="connsiteX9" fmla="*/ 1730326 w 2914074"/>
                  <a:gd name="connsiteY9" fmla="*/ 1423803 h 1466006"/>
                  <a:gd name="connsiteX10" fmla="*/ 1406769 w 2914074"/>
                  <a:gd name="connsiteY10" fmla="*/ 1437870 h 1466006"/>
                  <a:gd name="connsiteX11" fmla="*/ 1364566 w 2914074"/>
                  <a:gd name="connsiteY11" fmla="*/ 1451938 h 1466006"/>
                  <a:gd name="connsiteX12" fmla="*/ 1280160 w 2914074"/>
                  <a:gd name="connsiteY12" fmla="*/ 1466006 h 1466006"/>
                  <a:gd name="connsiteX13" fmla="*/ 492369 w 2914074"/>
                  <a:gd name="connsiteY13" fmla="*/ 1451938 h 1466006"/>
                  <a:gd name="connsiteX14" fmla="*/ 0 w 2914074"/>
                  <a:gd name="connsiteY14" fmla="*/ 87372 h 1466006"/>
                  <a:gd name="connsiteX15" fmla="*/ 211015 w 2914074"/>
                  <a:gd name="connsiteY15" fmla="*/ 115507 h 1466006"/>
                  <a:gd name="connsiteX16" fmla="*/ 295421 w 2914074"/>
                  <a:gd name="connsiteY16" fmla="*/ 143643 h 1466006"/>
                  <a:gd name="connsiteX17" fmla="*/ 337624 w 2914074"/>
                  <a:gd name="connsiteY17" fmla="*/ 157710 h 1466006"/>
                  <a:gd name="connsiteX18" fmla="*/ 675249 w 2914074"/>
                  <a:gd name="connsiteY18" fmla="*/ 185846 h 1466006"/>
                  <a:gd name="connsiteX19" fmla="*/ 759655 w 2914074"/>
                  <a:gd name="connsiteY19" fmla="*/ 213981 h 1466006"/>
                  <a:gd name="connsiteX20" fmla="*/ 801858 w 2914074"/>
                  <a:gd name="connsiteY20" fmla="*/ 228049 h 1466006"/>
                  <a:gd name="connsiteX21" fmla="*/ 858129 w 2914074"/>
                  <a:gd name="connsiteY21" fmla="*/ 242117 h 1466006"/>
                  <a:gd name="connsiteX22" fmla="*/ 942535 w 2914074"/>
                  <a:gd name="connsiteY22" fmla="*/ 270252 h 1466006"/>
                  <a:gd name="connsiteX23" fmla="*/ 984738 w 2914074"/>
                  <a:gd name="connsiteY23" fmla="*/ 284320 h 1466006"/>
                  <a:gd name="connsiteX24" fmla="*/ 1097280 w 2914074"/>
                  <a:gd name="connsiteY24" fmla="*/ 340590 h 1466006"/>
                  <a:gd name="connsiteX25" fmla="*/ 1139483 w 2914074"/>
                  <a:gd name="connsiteY25" fmla="*/ 354658 h 1466006"/>
                  <a:gd name="connsiteX26" fmla="*/ 1167618 w 2914074"/>
                  <a:gd name="connsiteY26" fmla="*/ 382794 h 1466006"/>
                  <a:gd name="connsiteX27" fmla="*/ 1252024 w 2914074"/>
                  <a:gd name="connsiteY27" fmla="*/ 410929 h 1466006"/>
                  <a:gd name="connsiteX28" fmla="*/ 1350498 w 2914074"/>
                  <a:gd name="connsiteY28" fmla="*/ 439064 h 1466006"/>
                  <a:gd name="connsiteX29" fmla="*/ 1617784 w 2914074"/>
                  <a:gd name="connsiteY29" fmla="*/ 424997 h 1466006"/>
                  <a:gd name="connsiteX30" fmla="*/ 1702190 w 2914074"/>
                  <a:gd name="connsiteY30" fmla="*/ 396861 h 1466006"/>
                  <a:gd name="connsiteX31" fmla="*/ 1744394 w 2914074"/>
                  <a:gd name="connsiteY31" fmla="*/ 382794 h 1466006"/>
                  <a:gd name="connsiteX32" fmla="*/ 1871003 w 2914074"/>
                  <a:gd name="connsiteY32" fmla="*/ 340590 h 1466006"/>
                  <a:gd name="connsiteX33" fmla="*/ 1913206 w 2914074"/>
                  <a:gd name="connsiteY33" fmla="*/ 326523 h 1466006"/>
                  <a:gd name="connsiteX34" fmla="*/ 1927274 w 2914074"/>
                  <a:gd name="connsiteY34" fmla="*/ 284320 h 1466006"/>
                  <a:gd name="connsiteX35" fmla="*/ 2039815 w 2914074"/>
                  <a:gd name="connsiteY35" fmla="*/ 228049 h 1466006"/>
                  <a:gd name="connsiteX36" fmla="*/ 2082018 w 2914074"/>
                  <a:gd name="connsiteY36" fmla="*/ 213981 h 1466006"/>
                  <a:gd name="connsiteX37" fmla="*/ 2124221 w 2914074"/>
                  <a:gd name="connsiteY37" fmla="*/ 199914 h 1466006"/>
                  <a:gd name="connsiteX38" fmla="*/ 2152357 w 2914074"/>
                  <a:gd name="connsiteY38" fmla="*/ 171778 h 1466006"/>
                  <a:gd name="connsiteX39" fmla="*/ 2321169 w 2914074"/>
                  <a:gd name="connsiteY39" fmla="*/ 143643 h 1466006"/>
                  <a:gd name="connsiteX40" fmla="*/ 2405575 w 2914074"/>
                  <a:gd name="connsiteY40" fmla="*/ 101440 h 1466006"/>
                  <a:gd name="connsiteX41" fmla="*/ 2532184 w 2914074"/>
                  <a:gd name="connsiteY41" fmla="*/ 59237 h 1466006"/>
                  <a:gd name="connsiteX42" fmla="*/ 2574387 w 2914074"/>
                  <a:gd name="connsiteY42" fmla="*/ 45169 h 1466006"/>
                  <a:gd name="connsiteX43" fmla="*/ 2616590 w 2914074"/>
                  <a:gd name="connsiteY43" fmla="*/ 31101 h 1466006"/>
                  <a:gd name="connsiteX44" fmla="*/ 2799470 w 2914074"/>
                  <a:gd name="connsiteY44" fmla="*/ 17034 h 1466006"/>
                  <a:gd name="connsiteX45" fmla="*/ 2869809 w 2914074"/>
                  <a:gd name="connsiteY45" fmla="*/ 2966 h 1466006"/>
                  <a:gd name="connsiteX0" fmla="*/ 2658794 w 2703059"/>
                  <a:gd name="connsiteY0" fmla="*/ 2966 h 1466006"/>
                  <a:gd name="connsiteX1" fmla="*/ 2658794 w 2703059"/>
                  <a:gd name="connsiteY1" fmla="*/ 2966 h 1466006"/>
                  <a:gd name="connsiteX2" fmla="*/ 2644726 w 2703059"/>
                  <a:gd name="connsiteY2" fmla="*/ 171778 h 1466006"/>
                  <a:gd name="connsiteX3" fmla="*/ 2672862 w 2703059"/>
                  <a:gd name="connsiteY3" fmla="*/ 917366 h 1466006"/>
                  <a:gd name="connsiteX4" fmla="*/ 2658794 w 2703059"/>
                  <a:gd name="connsiteY4" fmla="*/ 1156517 h 1466006"/>
                  <a:gd name="connsiteX5" fmla="*/ 2672862 w 2703059"/>
                  <a:gd name="connsiteY5" fmla="*/ 1269058 h 1466006"/>
                  <a:gd name="connsiteX6" fmla="*/ 2686929 w 2703059"/>
                  <a:gd name="connsiteY6" fmla="*/ 1395667 h 1466006"/>
                  <a:gd name="connsiteX7" fmla="*/ 2166425 w 2703059"/>
                  <a:gd name="connsiteY7" fmla="*/ 1395667 h 1466006"/>
                  <a:gd name="connsiteX8" fmla="*/ 1800665 w 2703059"/>
                  <a:gd name="connsiteY8" fmla="*/ 1409735 h 1466006"/>
                  <a:gd name="connsiteX9" fmla="*/ 1519311 w 2703059"/>
                  <a:gd name="connsiteY9" fmla="*/ 1423803 h 1466006"/>
                  <a:gd name="connsiteX10" fmla="*/ 1195754 w 2703059"/>
                  <a:gd name="connsiteY10" fmla="*/ 1437870 h 1466006"/>
                  <a:gd name="connsiteX11" fmla="*/ 1153551 w 2703059"/>
                  <a:gd name="connsiteY11" fmla="*/ 1451938 h 1466006"/>
                  <a:gd name="connsiteX12" fmla="*/ 1069145 w 2703059"/>
                  <a:gd name="connsiteY12" fmla="*/ 1466006 h 1466006"/>
                  <a:gd name="connsiteX13" fmla="*/ 281354 w 2703059"/>
                  <a:gd name="connsiteY13" fmla="*/ 1451938 h 1466006"/>
                  <a:gd name="connsiteX14" fmla="*/ 0 w 2703059"/>
                  <a:gd name="connsiteY14" fmla="*/ 115507 h 1466006"/>
                  <a:gd name="connsiteX15" fmla="*/ 84406 w 2703059"/>
                  <a:gd name="connsiteY15" fmla="*/ 143643 h 1466006"/>
                  <a:gd name="connsiteX16" fmla="*/ 126609 w 2703059"/>
                  <a:gd name="connsiteY16" fmla="*/ 157710 h 1466006"/>
                  <a:gd name="connsiteX17" fmla="*/ 464234 w 2703059"/>
                  <a:gd name="connsiteY17" fmla="*/ 185846 h 1466006"/>
                  <a:gd name="connsiteX18" fmla="*/ 548640 w 2703059"/>
                  <a:gd name="connsiteY18" fmla="*/ 213981 h 1466006"/>
                  <a:gd name="connsiteX19" fmla="*/ 590843 w 2703059"/>
                  <a:gd name="connsiteY19" fmla="*/ 228049 h 1466006"/>
                  <a:gd name="connsiteX20" fmla="*/ 647114 w 2703059"/>
                  <a:gd name="connsiteY20" fmla="*/ 242117 h 1466006"/>
                  <a:gd name="connsiteX21" fmla="*/ 731520 w 2703059"/>
                  <a:gd name="connsiteY21" fmla="*/ 270252 h 1466006"/>
                  <a:gd name="connsiteX22" fmla="*/ 773723 w 2703059"/>
                  <a:gd name="connsiteY22" fmla="*/ 284320 h 1466006"/>
                  <a:gd name="connsiteX23" fmla="*/ 886265 w 2703059"/>
                  <a:gd name="connsiteY23" fmla="*/ 340590 h 1466006"/>
                  <a:gd name="connsiteX24" fmla="*/ 928468 w 2703059"/>
                  <a:gd name="connsiteY24" fmla="*/ 354658 h 1466006"/>
                  <a:gd name="connsiteX25" fmla="*/ 956603 w 2703059"/>
                  <a:gd name="connsiteY25" fmla="*/ 382794 h 1466006"/>
                  <a:gd name="connsiteX26" fmla="*/ 1041009 w 2703059"/>
                  <a:gd name="connsiteY26" fmla="*/ 410929 h 1466006"/>
                  <a:gd name="connsiteX27" fmla="*/ 1139483 w 2703059"/>
                  <a:gd name="connsiteY27" fmla="*/ 439064 h 1466006"/>
                  <a:gd name="connsiteX28" fmla="*/ 1406769 w 2703059"/>
                  <a:gd name="connsiteY28" fmla="*/ 424997 h 1466006"/>
                  <a:gd name="connsiteX29" fmla="*/ 1491175 w 2703059"/>
                  <a:gd name="connsiteY29" fmla="*/ 396861 h 1466006"/>
                  <a:gd name="connsiteX30" fmla="*/ 1533379 w 2703059"/>
                  <a:gd name="connsiteY30" fmla="*/ 382794 h 1466006"/>
                  <a:gd name="connsiteX31" fmla="*/ 1659988 w 2703059"/>
                  <a:gd name="connsiteY31" fmla="*/ 340590 h 1466006"/>
                  <a:gd name="connsiteX32" fmla="*/ 1702191 w 2703059"/>
                  <a:gd name="connsiteY32" fmla="*/ 326523 h 1466006"/>
                  <a:gd name="connsiteX33" fmla="*/ 1716259 w 2703059"/>
                  <a:gd name="connsiteY33" fmla="*/ 284320 h 1466006"/>
                  <a:gd name="connsiteX34" fmla="*/ 1828800 w 2703059"/>
                  <a:gd name="connsiteY34" fmla="*/ 228049 h 1466006"/>
                  <a:gd name="connsiteX35" fmla="*/ 1871003 w 2703059"/>
                  <a:gd name="connsiteY35" fmla="*/ 213981 h 1466006"/>
                  <a:gd name="connsiteX36" fmla="*/ 1913206 w 2703059"/>
                  <a:gd name="connsiteY36" fmla="*/ 199914 h 1466006"/>
                  <a:gd name="connsiteX37" fmla="*/ 1941342 w 2703059"/>
                  <a:gd name="connsiteY37" fmla="*/ 171778 h 1466006"/>
                  <a:gd name="connsiteX38" fmla="*/ 2110154 w 2703059"/>
                  <a:gd name="connsiteY38" fmla="*/ 143643 h 1466006"/>
                  <a:gd name="connsiteX39" fmla="*/ 2194560 w 2703059"/>
                  <a:gd name="connsiteY39" fmla="*/ 101440 h 1466006"/>
                  <a:gd name="connsiteX40" fmla="*/ 2321169 w 2703059"/>
                  <a:gd name="connsiteY40" fmla="*/ 59237 h 1466006"/>
                  <a:gd name="connsiteX41" fmla="*/ 2363372 w 2703059"/>
                  <a:gd name="connsiteY41" fmla="*/ 45169 h 1466006"/>
                  <a:gd name="connsiteX42" fmla="*/ 2405575 w 2703059"/>
                  <a:gd name="connsiteY42" fmla="*/ 31101 h 1466006"/>
                  <a:gd name="connsiteX43" fmla="*/ 2588455 w 2703059"/>
                  <a:gd name="connsiteY43" fmla="*/ 17034 h 1466006"/>
                  <a:gd name="connsiteX44" fmla="*/ 2658794 w 2703059"/>
                  <a:gd name="connsiteY44" fmla="*/ 2966 h 1466006"/>
                  <a:gd name="connsiteX0" fmla="*/ 2574388 w 2618653"/>
                  <a:gd name="connsiteY0" fmla="*/ 2966 h 1466006"/>
                  <a:gd name="connsiteX1" fmla="*/ 2574388 w 2618653"/>
                  <a:gd name="connsiteY1" fmla="*/ 2966 h 1466006"/>
                  <a:gd name="connsiteX2" fmla="*/ 2560320 w 2618653"/>
                  <a:gd name="connsiteY2" fmla="*/ 171778 h 1466006"/>
                  <a:gd name="connsiteX3" fmla="*/ 2588456 w 2618653"/>
                  <a:gd name="connsiteY3" fmla="*/ 917366 h 1466006"/>
                  <a:gd name="connsiteX4" fmla="*/ 2574388 w 2618653"/>
                  <a:gd name="connsiteY4" fmla="*/ 1156517 h 1466006"/>
                  <a:gd name="connsiteX5" fmla="*/ 2588456 w 2618653"/>
                  <a:gd name="connsiteY5" fmla="*/ 1269058 h 1466006"/>
                  <a:gd name="connsiteX6" fmla="*/ 2602523 w 2618653"/>
                  <a:gd name="connsiteY6" fmla="*/ 1395667 h 1466006"/>
                  <a:gd name="connsiteX7" fmla="*/ 2082019 w 2618653"/>
                  <a:gd name="connsiteY7" fmla="*/ 1395667 h 1466006"/>
                  <a:gd name="connsiteX8" fmla="*/ 1716259 w 2618653"/>
                  <a:gd name="connsiteY8" fmla="*/ 1409735 h 1466006"/>
                  <a:gd name="connsiteX9" fmla="*/ 1434905 w 2618653"/>
                  <a:gd name="connsiteY9" fmla="*/ 1423803 h 1466006"/>
                  <a:gd name="connsiteX10" fmla="*/ 1111348 w 2618653"/>
                  <a:gd name="connsiteY10" fmla="*/ 1437870 h 1466006"/>
                  <a:gd name="connsiteX11" fmla="*/ 1069145 w 2618653"/>
                  <a:gd name="connsiteY11" fmla="*/ 1451938 h 1466006"/>
                  <a:gd name="connsiteX12" fmla="*/ 984739 w 2618653"/>
                  <a:gd name="connsiteY12" fmla="*/ 1466006 h 1466006"/>
                  <a:gd name="connsiteX13" fmla="*/ 196948 w 2618653"/>
                  <a:gd name="connsiteY13" fmla="*/ 1451938 h 1466006"/>
                  <a:gd name="connsiteX14" fmla="*/ 0 w 2618653"/>
                  <a:gd name="connsiteY14" fmla="*/ 143643 h 1466006"/>
                  <a:gd name="connsiteX15" fmla="*/ 42203 w 2618653"/>
                  <a:gd name="connsiteY15" fmla="*/ 157710 h 1466006"/>
                  <a:gd name="connsiteX16" fmla="*/ 379828 w 2618653"/>
                  <a:gd name="connsiteY16" fmla="*/ 185846 h 1466006"/>
                  <a:gd name="connsiteX17" fmla="*/ 464234 w 2618653"/>
                  <a:gd name="connsiteY17" fmla="*/ 213981 h 1466006"/>
                  <a:gd name="connsiteX18" fmla="*/ 506437 w 2618653"/>
                  <a:gd name="connsiteY18" fmla="*/ 228049 h 1466006"/>
                  <a:gd name="connsiteX19" fmla="*/ 562708 w 2618653"/>
                  <a:gd name="connsiteY19" fmla="*/ 242117 h 1466006"/>
                  <a:gd name="connsiteX20" fmla="*/ 647114 w 2618653"/>
                  <a:gd name="connsiteY20" fmla="*/ 270252 h 1466006"/>
                  <a:gd name="connsiteX21" fmla="*/ 689317 w 2618653"/>
                  <a:gd name="connsiteY21" fmla="*/ 284320 h 1466006"/>
                  <a:gd name="connsiteX22" fmla="*/ 801859 w 2618653"/>
                  <a:gd name="connsiteY22" fmla="*/ 340590 h 1466006"/>
                  <a:gd name="connsiteX23" fmla="*/ 844062 w 2618653"/>
                  <a:gd name="connsiteY23" fmla="*/ 354658 h 1466006"/>
                  <a:gd name="connsiteX24" fmla="*/ 872197 w 2618653"/>
                  <a:gd name="connsiteY24" fmla="*/ 382794 h 1466006"/>
                  <a:gd name="connsiteX25" fmla="*/ 956603 w 2618653"/>
                  <a:gd name="connsiteY25" fmla="*/ 410929 h 1466006"/>
                  <a:gd name="connsiteX26" fmla="*/ 1055077 w 2618653"/>
                  <a:gd name="connsiteY26" fmla="*/ 439064 h 1466006"/>
                  <a:gd name="connsiteX27" fmla="*/ 1322363 w 2618653"/>
                  <a:gd name="connsiteY27" fmla="*/ 424997 h 1466006"/>
                  <a:gd name="connsiteX28" fmla="*/ 1406769 w 2618653"/>
                  <a:gd name="connsiteY28" fmla="*/ 396861 h 1466006"/>
                  <a:gd name="connsiteX29" fmla="*/ 1448973 w 2618653"/>
                  <a:gd name="connsiteY29" fmla="*/ 382794 h 1466006"/>
                  <a:gd name="connsiteX30" fmla="*/ 1575582 w 2618653"/>
                  <a:gd name="connsiteY30" fmla="*/ 340590 h 1466006"/>
                  <a:gd name="connsiteX31" fmla="*/ 1617785 w 2618653"/>
                  <a:gd name="connsiteY31" fmla="*/ 326523 h 1466006"/>
                  <a:gd name="connsiteX32" fmla="*/ 1631853 w 2618653"/>
                  <a:gd name="connsiteY32" fmla="*/ 284320 h 1466006"/>
                  <a:gd name="connsiteX33" fmla="*/ 1744394 w 2618653"/>
                  <a:gd name="connsiteY33" fmla="*/ 228049 h 1466006"/>
                  <a:gd name="connsiteX34" fmla="*/ 1786597 w 2618653"/>
                  <a:gd name="connsiteY34" fmla="*/ 213981 h 1466006"/>
                  <a:gd name="connsiteX35" fmla="*/ 1828800 w 2618653"/>
                  <a:gd name="connsiteY35" fmla="*/ 199914 h 1466006"/>
                  <a:gd name="connsiteX36" fmla="*/ 1856936 w 2618653"/>
                  <a:gd name="connsiteY36" fmla="*/ 171778 h 1466006"/>
                  <a:gd name="connsiteX37" fmla="*/ 2025748 w 2618653"/>
                  <a:gd name="connsiteY37" fmla="*/ 143643 h 1466006"/>
                  <a:gd name="connsiteX38" fmla="*/ 2110154 w 2618653"/>
                  <a:gd name="connsiteY38" fmla="*/ 101440 h 1466006"/>
                  <a:gd name="connsiteX39" fmla="*/ 2236763 w 2618653"/>
                  <a:gd name="connsiteY39" fmla="*/ 59237 h 1466006"/>
                  <a:gd name="connsiteX40" fmla="*/ 2278966 w 2618653"/>
                  <a:gd name="connsiteY40" fmla="*/ 45169 h 1466006"/>
                  <a:gd name="connsiteX41" fmla="*/ 2321169 w 2618653"/>
                  <a:gd name="connsiteY41" fmla="*/ 31101 h 1466006"/>
                  <a:gd name="connsiteX42" fmla="*/ 2504049 w 2618653"/>
                  <a:gd name="connsiteY42" fmla="*/ 17034 h 1466006"/>
                  <a:gd name="connsiteX43" fmla="*/ 2574388 w 2618653"/>
                  <a:gd name="connsiteY43" fmla="*/ 2966 h 1466006"/>
                  <a:gd name="connsiteX0" fmla="*/ 2574388 w 2618653"/>
                  <a:gd name="connsiteY0" fmla="*/ 70337 h 1533377"/>
                  <a:gd name="connsiteX1" fmla="*/ 2574388 w 2618653"/>
                  <a:gd name="connsiteY1" fmla="*/ 70337 h 1533377"/>
                  <a:gd name="connsiteX2" fmla="*/ 2560320 w 2618653"/>
                  <a:gd name="connsiteY2" fmla="*/ 239149 h 1533377"/>
                  <a:gd name="connsiteX3" fmla="*/ 2588456 w 2618653"/>
                  <a:gd name="connsiteY3" fmla="*/ 984737 h 1533377"/>
                  <a:gd name="connsiteX4" fmla="*/ 2574388 w 2618653"/>
                  <a:gd name="connsiteY4" fmla="*/ 1223888 h 1533377"/>
                  <a:gd name="connsiteX5" fmla="*/ 2588456 w 2618653"/>
                  <a:gd name="connsiteY5" fmla="*/ 1336429 h 1533377"/>
                  <a:gd name="connsiteX6" fmla="*/ 2602523 w 2618653"/>
                  <a:gd name="connsiteY6" fmla="*/ 1463038 h 1533377"/>
                  <a:gd name="connsiteX7" fmla="*/ 2082019 w 2618653"/>
                  <a:gd name="connsiteY7" fmla="*/ 1463038 h 1533377"/>
                  <a:gd name="connsiteX8" fmla="*/ 1716259 w 2618653"/>
                  <a:gd name="connsiteY8" fmla="*/ 1477106 h 1533377"/>
                  <a:gd name="connsiteX9" fmla="*/ 1434905 w 2618653"/>
                  <a:gd name="connsiteY9" fmla="*/ 1491174 h 1533377"/>
                  <a:gd name="connsiteX10" fmla="*/ 1111348 w 2618653"/>
                  <a:gd name="connsiteY10" fmla="*/ 1505241 h 1533377"/>
                  <a:gd name="connsiteX11" fmla="*/ 1069145 w 2618653"/>
                  <a:gd name="connsiteY11" fmla="*/ 1519309 h 1533377"/>
                  <a:gd name="connsiteX12" fmla="*/ 984739 w 2618653"/>
                  <a:gd name="connsiteY12" fmla="*/ 1533377 h 1533377"/>
                  <a:gd name="connsiteX13" fmla="*/ 196948 w 2618653"/>
                  <a:gd name="connsiteY13" fmla="*/ 1519309 h 1533377"/>
                  <a:gd name="connsiteX14" fmla="*/ 0 w 2618653"/>
                  <a:gd name="connsiteY14" fmla="*/ 211014 h 1533377"/>
                  <a:gd name="connsiteX15" fmla="*/ 379828 w 2618653"/>
                  <a:gd name="connsiteY15" fmla="*/ 253217 h 1533377"/>
                  <a:gd name="connsiteX16" fmla="*/ 464234 w 2618653"/>
                  <a:gd name="connsiteY16" fmla="*/ 281352 h 1533377"/>
                  <a:gd name="connsiteX17" fmla="*/ 506437 w 2618653"/>
                  <a:gd name="connsiteY17" fmla="*/ 295420 h 1533377"/>
                  <a:gd name="connsiteX18" fmla="*/ 562708 w 2618653"/>
                  <a:gd name="connsiteY18" fmla="*/ 309488 h 1533377"/>
                  <a:gd name="connsiteX19" fmla="*/ 647114 w 2618653"/>
                  <a:gd name="connsiteY19" fmla="*/ 337623 h 1533377"/>
                  <a:gd name="connsiteX20" fmla="*/ 689317 w 2618653"/>
                  <a:gd name="connsiteY20" fmla="*/ 351691 h 1533377"/>
                  <a:gd name="connsiteX21" fmla="*/ 801859 w 2618653"/>
                  <a:gd name="connsiteY21" fmla="*/ 407961 h 1533377"/>
                  <a:gd name="connsiteX22" fmla="*/ 844062 w 2618653"/>
                  <a:gd name="connsiteY22" fmla="*/ 422029 h 1533377"/>
                  <a:gd name="connsiteX23" fmla="*/ 872197 w 2618653"/>
                  <a:gd name="connsiteY23" fmla="*/ 450165 h 1533377"/>
                  <a:gd name="connsiteX24" fmla="*/ 956603 w 2618653"/>
                  <a:gd name="connsiteY24" fmla="*/ 478300 h 1533377"/>
                  <a:gd name="connsiteX25" fmla="*/ 1055077 w 2618653"/>
                  <a:gd name="connsiteY25" fmla="*/ 506435 h 1533377"/>
                  <a:gd name="connsiteX26" fmla="*/ 1322363 w 2618653"/>
                  <a:gd name="connsiteY26" fmla="*/ 492368 h 1533377"/>
                  <a:gd name="connsiteX27" fmla="*/ 1406769 w 2618653"/>
                  <a:gd name="connsiteY27" fmla="*/ 464232 h 1533377"/>
                  <a:gd name="connsiteX28" fmla="*/ 1448973 w 2618653"/>
                  <a:gd name="connsiteY28" fmla="*/ 450165 h 1533377"/>
                  <a:gd name="connsiteX29" fmla="*/ 1575582 w 2618653"/>
                  <a:gd name="connsiteY29" fmla="*/ 407961 h 1533377"/>
                  <a:gd name="connsiteX30" fmla="*/ 1617785 w 2618653"/>
                  <a:gd name="connsiteY30" fmla="*/ 393894 h 1533377"/>
                  <a:gd name="connsiteX31" fmla="*/ 1631853 w 2618653"/>
                  <a:gd name="connsiteY31" fmla="*/ 351691 h 1533377"/>
                  <a:gd name="connsiteX32" fmla="*/ 1744394 w 2618653"/>
                  <a:gd name="connsiteY32" fmla="*/ 295420 h 1533377"/>
                  <a:gd name="connsiteX33" fmla="*/ 1786597 w 2618653"/>
                  <a:gd name="connsiteY33" fmla="*/ 281352 h 1533377"/>
                  <a:gd name="connsiteX34" fmla="*/ 1828800 w 2618653"/>
                  <a:gd name="connsiteY34" fmla="*/ 267285 h 1533377"/>
                  <a:gd name="connsiteX35" fmla="*/ 1856936 w 2618653"/>
                  <a:gd name="connsiteY35" fmla="*/ 239149 h 1533377"/>
                  <a:gd name="connsiteX36" fmla="*/ 2025748 w 2618653"/>
                  <a:gd name="connsiteY36" fmla="*/ 211014 h 1533377"/>
                  <a:gd name="connsiteX37" fmla="*/ 2110154 w 2618653"/>
                  <a:gd name="connsiteY37" fmla="*/ 168811 h 1533377"/>
                  <a:gd name="connsiteX38" fmla="*/ 2236763 w 2618653"/>
                  <a:gd name="connsiteY38" fmla="*/ 126608 h 1533377"/>
                  <a:gd name="connsiteX39" fmla="*/ 2278966 w 2618653"/>
                  <a:gd name="connsiteY39" fmla="*/ 112540 h 1533377"/>
                  <a:gd name="connsiteX40" fmla="*/ 2321169 w 2618653"/>
                  <a:gd name="connsiteY40" fmla="*/ 98472 h 1533377"/>
                  <a:gd name="connsiteX41" fmla="*/ 2504049 w 2618653"/>
                  <a:gd name="connsiteY41" fmla="*/ 84405 h 1533377"/>
                  <a:gd name="connsiteX42" fmla="*/ 2574388 w 2618653"/>
                  <a:gd name="connsiteY42" fmla="*/ 70337 h 1533377"/>
                  <a:gd name="connsiteX0" fmla="*/ 2478258 w 2522523"/>
                  <a:gd name="connsiteY0" fmla="*/ 2966 h 1466006"/>
                  <a:gd name="connsiteX1" fmla="*/ 2478258 w 2522523"/>
                  <a:gd name="connsiteY1" fmla="*/ 2966 h 1466006"/>
                  <a:gd name="connsiteX2" fmla="*/ 2464190 w 2522523"/>
                  <a:gd name="connsiteY2" fmla="*/ 171778 h 1466006"/>
                  <a:gd name="connsiteX3" fmla="*/ 2492326 w 2522523"/>
                  <a:gd name="connsiteY3" fmla="*/ 917366 h 1466006"/>
                  <a:gd name="connsiteX4" fmla="*/ 2478258 w 2522523"/>
                  <a:gd name="connsiteY4" fmla="*/ 1156517 h 1466006"/>
                  <a:gd name="connsiteX5" fmla="*/ 2492326 w 2522523"/>
                  <a:gd name="connsiteY5" fmla="*/ 1269058 h 1466006"/>
                  <a:gd name="connsiteX6" fmla="*/ 2506393 w 2522523"/>
                  <a:gd name="connsiteY6" fmla="*/ 1395667 h 1466006"/>
                  <a:gd name="connsiteX7" fmla="*/ 1985889 w 2522523"/>
                  <a:gd name="connsiteY7" fmla="*/ 1395667 h 1466006"/>
                  <a:gd name="connsiteX8" fmla="*/ 1620129 w 2522523"/>
                  <a:gd name="connsiteY8" fmla="*/ 1409735 h 1466006"/>
                  <a:gd name="connsiteX9" fmla="*/ 1338775 w 2522523"/>
                  <a:gd name="connsiteY9" fmla="*/ 1423803 h 1466006"/>
                  <a:gd name="connsiteX10" fmla="*/ 1015218 w 2522523"/>
                  <a:gd name="connsiteY10" fmla="*/ 1437870 h 1466006"/>
                  <a:gd name="connsiteX11" fmla="*/ 973015 w 2522523"/>
                  <a:gd name="connsiteY11" fmla="*/ 1451938 h 1466006"/>
                  <a:gd name="connsiteX12" fmla="*/ 888609 w 2522523"/>
                  <a:gd name="connsiteY12" fmla="*/ 1466006 h 1466006"/>
                  <a:gd name="connsiteX13" fmla="*/ 100818 w 2522523"/>
                  <a:gd name="connsiteY13" fmla="*/ 1451938 h 1466006"/>
                  <a:gd name="connsiteX14" fmla="*/ 283698 w 2522523"/>
                  <a:gd name="connsiteY14" fmla="*/ 185846 h 1466006"/>
                  <a:gd name="connsiteX15" fmla="*/ 368104 w 2522523"/>
                  <a:gd name="connsiteY15" fmla="*/ 213981 h 1466006"/>
                  <a:gd name="connsiteX16" fmla="*/ 410307 w 2522523"/>
                  <a:gd name="connsiteY16" fmla="*/ 228049 h 1466006"/>
                  <a:gd name="connsiteX17" fmla="*/ 466578 w 2522523"/>
                  <a:gd name="connsiteY17" fmla="*/ 242117 h 1466006"/>
                  <a:gd name="connsiteX18" fmla="*/ 550984 w 2522523"/>
                  <a:gd name="connsiteY18" fmla="*/ 270252 h 1466006"/>
                  <a:gd name="connsiteX19" fmla="*/ 593187 w 2522523"/>
                  <a:gd name="connsiteY19" fmla="*/ 284320 h 1466006"/>
                  <a:gd name="connsiteX20" fmla="*/ 705729 w 2522523"/>
                  <a:gd name="connsiteY20" fmla="*/ 340590 h 1466006"/>
                  <a:gd name="connsiteX21" fmla="*/ 747932 w 2522523"/>
                  <a:gd name="connsiteY21" fmla="*/ 354658 h 1466006"/>
                  <a:gd name="connsiteX22" fmla="*/ 776067 w 2522523"/>
                  <a:gd name="connsiteY22" fmla="*/ 382794 h 1466006"/>
                  <a:gd name="connsiteX23" fmla="*/ 860473 w 2522523"/>
                  <a:gd name="connsiteY23" fmla="*/ 410929 h 1466006"/>
                  <a:gd name="connsiteX24" fmla="*/ 958947 w 2522523"/>
                  <a:gd name="connsiteY24" fmla="*/ 439064 h 1466006"/>
                  <a:gd name="connsiteX25" fmla="*/ 1226233 w 2522523"/>
                  <a:gd name="connsiteY25" fmla="*/ 424997 h 1466006"/>
                  <a:gd name="connsiteX26" fmla="*/ 1310639 w 2522523"/>
                  <a:gd name="connsiteY26" fmla="*/ 396861 h 1466006"/>
                  <a:gd name="connsiteX27" fmla="*/ 1352843 w 2522523"/>
                  <a:gd name="connsiteY27" fmla="*/ 382794 h 1466006"/>
                  <a:gd name="connsiteX28" fmla="*/ 1479452 w 2522523"/>
                  <a:gd name="connsiteY28" fmla="*/ 340590 h 1466006"/>
                  <a:gd name="connsiteX29" fmla="*/ 1521655 w 2522523"/>
                  <a:gd name="connsiteY29" fmla="*/ 326523 h 1466006"/>
                  <a:gd name="connsiteX30" fmla="*/ 1535723 w 2522523"/>
                  <a:gd name="connsiteY30" fmla="*/ 284320 h 1466006"/>
                  <a:gd name="connsiteX31" fmla="*/ 1648264 w 2522523"/>
                  <a:gd name="connsiteY31" fmla="*/ 228049 h 1466006"/>
                  <a:gd name="connsiteX32" fmla="*/ 1690467 w 2522523"/>
                  <a:gd name="connsiteY32" fmla="*/ 213981 h 1466006"/>
                  <a:gd name="connsiteX33" fmla="*/ 1732670 w 2522523"/>
                  <a:gd name="connsiteY33" fmla="*/ 199914 h 1466006"/>
                  <a:gd name="connsiteX34" fmla="*/ 1760806 w 2522523"/>
                  <a:gd name="connsiteY34" fmla="*/ 171778 h 1466006"/>
                  <a:gd name="connsiteX35" fmla="*/ 1929618 w 2522523"/>
                  <a:gd name="connsiteY35" fmla="*/ 143643 h 1466006"/>
                  <a:gd name="connsiteX36" fmla="*/ 2014024 w 2522523"/>
                  <a:gd name="connsiteY36" fmla="*/ 101440 h 1466006"/>
                  <a:gd name="connsiteX37" fmla="*/ 2140633 w 2522523"/>
                  <a:gd name="connsiteY37" fmla="*/ 59237 h 1466006"/>
                  <a:gd name="connsiteX38" fmla="*/ 2182836 w 2522523"/>
                  <a:gd name="connsiteY38" fmla="*/ 45169 h 1466006"/>
                  <a:gd name="connsiteX39" fmla="*/ 2225039 w 2522523"/>
                  <a:gd name="connsiteY39" fmla="*/ 31101 h 1466006"/>
                  <a:gd name="connsiteX40" fmla="*/ 2407919 w 2522523"/>
                  <a:gd name="connsiteY40" fmla="*/ 17034 h 1466006"/>
                  <a:gd name="connsiteX41" fmla="*/ 2478258 w 2522523"/>
                  <a:gd name="connsiteY41" fmla="*/ 2966 h 1466006"/>
                  <a:gd name="connsiteX0" fmla="*/ 2341359 w 2385624"/>
                  <a:gd name="connsiteY0" fmla="*/ 2966 h 1466006"/>
                  <a:gd name="connsiteX1" fmla="*/ 2341359 w 2385624"/>
                  <a:gd name="connsiteY1" fmla="*/ 2966 h 1466006"/>
                  <a:gd name="connsiteX2" fmla="*/ 2327291 w 2385624"/>
                  <a:gd name="connsiteY2" fmla="*/ 171778 h 1466006"/>
                  <a:gd name="connsiteX3" fmla="*/ 2355427 w 2385624"/>
                  <a:gd name="connsiteY3" fmla="*/ 917366 h 1466006"/>
                  <a:gd name="connsiteX4" fmla="*/ 2341359 w 2385624"/>
                  <a:gd name="connsiteY4" fmla="*/ 1156517 h 1466006"/>
                  <a:gd name="connsiteX5" fmla="*/ 2355427 w 2385624"/>
                  <a:gd name="connsiteY5" fmla="*/ 1269058 h 1466006"/>
                  <a:gd name="connsiteX6" fmla="*/ 2369494 w 2385624"/>
                  <a:gd name="connsiteY6" fmla="*/ 1395667 h 1466006"/>
                  <a:gd name="connsiteX7" fmla="*/ 1848990 w 2385624"/>
                  <a:gd name="connsiteY7" fmla="*/ 1395667 h 1466006"/>
                  <a:gd name="connsiteX8" fmla="*/ 1483230 w 2385624"/>
                  <a:gd name="connsiteY8" fmla="*/ 1409735 h 1466006"/>
                  <a:gd name="connsiteX9" fmla="*/ 1201876 w 2385624"/>
                  <a:gd name="connsiteY9" fmla="*/ 1423803 h 1466006"/>
                  <a:gd name="connsiteX10" fmla="*/ 878319 w 2385624"/>
                  <a:gd name="connsiteY10" fmla="*/ 1437870 h 1466006"/>
                  <a:gd name="connsiteX11" fmla="*/ 836116 w 2385624"/>
                  <a:gd name="connsiteY11" fmla="*/ 1451938 h 1466006"/>
                  <a:gd name="connsiteX12" fmla="*/ 751710 w 2385624"/>
                  <a:gd name="connsiteY12" fmla="*/ 1466006 h 1466006"/>
                  <a:gd name="connsiteX13" fmla="*/ 100818 w 2385624"/>
                  <a:gd name="connsiteY13" fmla="*/ 1447553 h 1466006"/>
                  <a:gd name="connsiteX14" fmla="*/ 146799 w 2385624"/>
                  <a:gd name="connsiteY14" fmla="*/ 185846 h 1466006"/>
                  <a:gd name="connsiteX15" fmla="*/ 231205 w 2385624"/>
                  <a:gd name="connsiteY15" fmla="*/ 213981 h 1466006"/>
                  <a:gd name="connsiteX16" fmla="*/ 273408 w 2385624"/>
                  <a:gd name="connsiteY16" fmla="*/ 228049 h 1466006"/>
                  <a:gd name="connsiteX17" fmla="*/ 329679 w 2385624"/>
                  <a:gd name="connsiteY17" fmla="*/ 242117 h 1466006"/>
                  <a:gd name="connsiteX18" fmla="*/ 414085 w 2385624"/>
                  <a:gd name="connsiteY18" fmla="*/ 270252 h 1466006"/>
                  <a:gd name="connsiteX19" fmla="*/ 456288 w 2385624"/>
                  <a:gd name="connsiteY19" fmla="*/ 284320 h 1466006"/>
                  <a:gd name="connsiteX20" fmla="*/ 568830 w 2385624"/>
                  <a:gd name="connsiteY20" fmla="*/ 340590 h 1466006"/>
                  <a:gd name="connsiteX21" fmla="*/ 611033 w 2385624"/>
                  <a:gd name="connsiteY21" fmla="*/ 354658 h 1466006"/>
                  <a:gd name="connsiteX22" fmla="*/ 639168 w 2385624"/>
                  <a:gd name="connsiteY22" fmla="*/ 382794 h 1466006"/>
                  <a:gd name="connsiteX23" fmla="*/ 723574 w 2385624"/>
                  <a:gd name="connsiteY23" fmla="*/ 410929 h 1466006"/>
                  <a:gd name="connsiteX24" fmla="*/ 822048 w 2385624"/>
                  <a:gd name="connsiteY24" fmla="*/ 439064 h 1466006"/>
                  <a:gd name="connsiteX25" fmla="*/ 1089334 w 2385624"/>
                  <a:gd name="connsiteY25" fmla="*/ 424997 h 1466006"/>
                  <a:gd name="connsiteX26" fmla="*/ 1173740 w 2385624"/>
                  <a:gd name="connsiteY26" fmla="*/ 396861 h 1466006"/>
                  <a:gd name="connsiteX27" fmla="*/ 1215944 w 2385624"/>
                  <a:gd name="connsiteY27" fmla="*/ 382794 h 1466006"/>
                  <a:gd name="connsiteX28" fmla="*/ 1342553 w 2385624"/>
                  <a:gd name="connsiteY28" fmla="*/ 340590 h 1466006"/>
                  <a:gd name="connsiteX29" fmla="*/ 1384756 w 2385624"/>
                  <a:gd name="connsiteY29" fmla="*/ 326523 h 1466006"/>
                  <a:gd name="connsiteX30" fmla="*/ 1398824 w 2385624"/>
                  <a:gd name="connsiteY30" fmla="*/ 284320 h 1466006"/>
                  <a:gd name="connsiteX31" fmla="*/ 1511365 w 2385624"/>
                  <a:gd name="connsiteY31" fmla="*/ 228049 h 1466006"/>
                  <a:gd name="connsiteX32" fmla="*/ 1553568 w 2385624"/>
                  <a:gd name="connsiteY32" fmla="*/ 213981 h 1466006"/>
                  <a:gd name="connsiteX33" fmla="*/ 1595771 w 2385624"/>
                  <a:gd name="connsiteY33" fmla="*/ 199914 h 1466006"/>
                  <a:gd name="connsiteX34" fmla="*/ 1623907 w 2385624"/>
                  <a:gd name="connsiteY34" fmla="*/ 171778 h 1466006"/>
                  <a:gd name="connsiteX35" fmla="*/ 1792719 w 2385624"/>
                  <a:gd name="connsiteY35" fmla="*/ 143643 h 1466006"/>
                  <a:gd name="connsiteX36" fmla="*/ 1877125 w 2385624"/>
                  <a:gd name="connsiteY36" fmla="*/ 101440 h 1466006"/>
                  <a:gd name="connsiteX37" fmla="*/ 2003734 w 2385624"/>
                  <a:gd name="connsiteY37" fmla="*/ 59237 h 1466006"/>
                  <a:gd name="connsiteX38" fmla="*/ 2045937 w 2385624"/>
                  <a:gd name="connsiteY38" fmla="*/ 45169 h 1466006"/>
                  <a:gd name="connsiteX39" fmla="*/ 2088140 w 2385624"/>
                  <a:gd name="connsiteY39" fmla="*/ 31101 h 1466006"/>
                  <a:gd name="connsiteX40" fmla="*/ 2271020 w 2385624"/>
                  <a:gd name="connsiteY40" fmla="*/ 17034 h 1466006"/>
                  <a:gd name="connsiteX41" fmla="*/ 2341359 w 2385624"/>
                  <a:gd name="connsiteY41" fmla="*/ 2966 h 1466006"/>
                  <a:gd name="connsiteX0" fmla="*/ 2194560 w 2238825"/>
                  <a:gd name="connsiteY0" fmla="*/ 2966 h 1466006"/>
                  <a:gd name="connsiteX1" fmla="*/ 2194560 w 2238825"/>
                  <a:gd name="connsiteY1" fmla="*/ 2966 h 1466006"/>
                  <a:gd name="connsiteX2" fmla="*/ 2180492 w 2238825"/>
                  <a:gd name="connsiteY2" fmla="*/ 171778 h 1466006"/>
                  <a:gd name="connsiteX3" fmla="*/ 2208628 w 2238825"/>
                  <a:gd name="connsiteY3" fmla="*/ 917366 h 1466006"/>
                  <a:gd name="connsiteX4" fmla="*/ 2194560 w 2238825"/>
                  <a:gd name="connsiteY4" fmla="*/ 1156517 h 1466006"/>
                  <a:gd name="connsiteX5" fmla="*/ 2208628 w 2238825"/>
                  <a:gd name="connsiteY5" fmla="*/ 1269058 h 1466006"/>
                  <a:gd name="connsiteX6" fmla="*/ 2222695 w 2238825"/>
                  <a:gd name="connsiteY6" fmla="*/ 1395667 h 1466006"/>
                  <a:gd name="connsiteX7" fmla="*/ 1702191 w 2238825"/>
                  <a:gd name="connsiteY7" fmla="*/ 1395667 h 1466006"/>
                  <a:gd name="connsiteX8" fmla="*/ 1336431 w 2238825"/>
                  <a:gd name="connsiteY8" fmla="*/ 1409735 h 1466006"/>
                  <a:gd name="connsiteX9" fmla="*/ 1055077 w 2238825"/>
                  <a:gd name="connsiteY9" fmla="*/ 1423803 h 1466006"/>
                  <a:gd name="connsiteX10" fmla="*/ 731520 w 2238825"/>
                  <a:gd name="connsiteY10" fmla="*/ 1437870 h 1466006"/>
                  <a:gd name="connsiteX11" fmla="*/ 689317 w 2238825"/>
                  <a:gd name="connsiteY11" fmla="*/ 1451938 h 1466006"/>
                  <a:gd name="connsiteX12" fmla="*/ 604911 w 2238825"/>
                  <a:gd name="connsiteY12" fmla="*/ 1466006 h 1466006"/>
                  <a:gd name="connsiteX13" fmla="*/ 0 w 2238825"/>
                  <a:gd name="connsiteY13" fmla="*/ 185846 h 1466006"/>
                  <a:gd name="connsiteX14" fmla="*/ 84406 w 2238825"/>
                  <a:gd name="connsiteY14" fmla="*/ 213981 h 1466006"/>
                  <a:gd name="connsiteX15" fmla="*/ 126609 w 2238825"/>
                  <a:gd name="connsiteY15" fmla="*/ 228049 h 1466006"/>
                  <a:gd name="connsiteX16" fmla="*/ 182880 w 2238825"/>
                  <a:gd name="connsiteY16" fmla="*/ 242117 h 1466006"/>
                  <a:gd name="connsiteX17" fmla="*/ 267286 w 2238825"/>
                  <a:gd name="connsiteY17" fmla="*/ 270252 h 1466006"/>
                  <a:gd name="connsiteX18" fmla="*/ 309489 w 2238825"/>
                  <a:gd name="connsiteY18" fmla="*/ 284320 h 1466006"/>
                  <a:gd name="connsiteX19" fmla="*/ 422031 w 2238825"/>
                  <a:gd name="connsiteY19" fmla="*/ 340590 h 1466006"/>
                  <a:gd name="connsiteX20" fmla="*/ 464234 w 2238825"/>
                  <a:gd name="connsiteY20" fmla="*/ 354658 h 1466006"/>
                  <a:gd name="connsiteX21" fmla="*/ 492369 w 2238825"/>
                  <a:gd name="connsiteY21" fmla="*/ 382794 h 1466006"/>
                  <a:gd name="connsiteX22" fmla="*/ 576775 w 2238825"/>
                  <a:gd name="connsiteY22" fmla="*/ 410929 h 1466006"/>
                  <a:gd name="connsiteX23" fmla="*/ 675249 w 2238825"/>
                  <a:gd name="connsiteY23" fmla="*/ 439064 h 1466006"/>
                  <a:gd name="connsiteX24" fmla="*/ 942535 w 2238825"/>
                  <a:gd name="connsiteY24" fmla="*/ 424997 h 1466006"/>
                  <a:gd name="connsiteX25" fmla="*/ 1026941 w 2238825"/>
                  <a:gd name="connsiteY25" fmla="*/ 396861 h 1466006"/>
                  <a:gd name="connsiteX26" fmla="*/ 1069145 w 2238825"/>
                  <a:gd name="connsiteY26" fmla="*/ 382794 h 1466006"/>
                  <a:gd name="connsiteX27" fmla="*/ 1195754 w 2238825"/>
                  <a:gd name="connsiteY27" fmla="*/ 340590 h 1466006"/>
                  <a:gd name="connsiteX28" fmla="*/ 1237957 w 2238825"/>
                  <a:gd name="connsiteY28" fmla="*/ 326523 h 1466006"/>
                  <a:gd name="connsiteX29" fmla="*/ 1252025 w 2238825"/>
                  <a:gd name="connsiteY29" fmla="*/ 284320 h 1466006"/>
                  <a:gd name="connsiteX30" fmla="*/ 1364566 w 2238825"/>
                  <a:gd name="connsiteY30" fmla="*/ 228049 h 1466006"/>
                  <a:gd name="connsiteX31" fmla="*/ 1406769 w 2238825"/>
                  <a:gd name="connsiteY31" fmla="*/ 213981 h 1466006"/>
                  <a:gd name="connsiteX32" fmla="*/ 1448972 w 2238825"/>
                  <a:gd name="connsiteY32" fmla="*/ 199914 h 1466006"/>
                  <a:gd name="connsiteX33" fmla="*/ 1477108 w 2238825"/>
                  <a:gd name="connsiteY33" fmla="*/ 171778 h 1466006"/>
                  <a:gd name="connsiteX34" fmla="*/ 1645920 w 2238825"/>
                  <a:gd name="connsiteY34" fmla="*/ 143643 h 1466006"/>
                  <a:gd name="connsiteX35" fmla="*/ 1730326 w 2238825"/>
                  <a:gd name="connsiteY35" fmla="*/ 101440 h 1466006"/>
                  <a:gd name="connsiteX36" fmla="*/ 1856935 w 2238825"/>
                  <a:gd name="connsiteY36" fmla="*/ 59237 h 1466006"/>
                  <a:gd name="connsiteX37" fmla="*/ 1899138 w 2238825"/>
                  <a:gd name="connsiteY37" fmla="*/ 45169 h 1466006"/>
                  <a:gd name="connsiteX38" fmla="*/ 1941341 w 2238825"/>
                  <a:gd name="connsiteY38" fmla="*/ 31101 h 1466006"/>
                  <a:gd name="connsiteX39" fmla="*/ 2124221 w 2238825"/>
                  <a:gd name="connsiteY39" fmla="*/ 17034 h 1466006"/>
                  <a:gd name="connsiteX40" fmla="*/ 2194560 w 2238825"/>
                  <a:gd name="connsiteY40" fmla="*/ 2966 h 1466006"/>
                  <a:gd name="connsiteX0" fmla="*/ 2194560 w 2238825"/>
                  <a:gd name="connsiteY0" fmla="*/ 2966 h 1461524"/>
                  <a:gd name="connsiteX1" fmla="*/ 2194560 w 2238825"/>
                  <a:gd name="connsiteY1" fmla="*/ 2966 h 1461524"/>
                  <a:gd name="connsiteX2" fmla="*/ 2180492 w 2238825"/>
                  <a:gd name="connsiteY2" fmla="*/ 171778 h 1461524"/>
                  <a:gd name="connsiteX3" fmla="*/ 2208628 w 2238825"/>
                  <a:gd name="connsiteY3" fmla="*/ 917366 h 1461524"/>
                  <a:gd name="connsiteX4" fmla="*/ 2194560 w 2238825"/>
                  <a:gd name="connsiteY4" fmla="*/ 1156517 h 1461524"/>
                  <a:gd name="connsiteX5" fmla="*/ 2208628 w 2238825"/>
                  <a:gd name="connsiteY5" fmla="*/ 1269058 h 1461524"/>
                  <a:gd name="connsiteX6" fmla="*/ 2222695 w 2238825"/>
                  <a:gd name="connsiteY6" fmla="*/ 1395667 h 1461524"/>
                  <a:gd name="connsiteX7" fmla="*/ 1702191 w 2238825"/>
                  <a:gd name="connsiteY7" fmla="*/ 1395667 h 1461524"/>
                  <a:gd name="connsiteX8" fmla="*/ 1336431 w 2238825"/>
                  <a:gd name="connsiteY8" fmla="*/ 1409735 h 1461524"/>
                  <a:gd name="connsiteX9" fmla="*/ 1055077 w 2238825"/>
                  <a:gd name="connsiteY9" fmla="*/ 1423803 h 1461524"/>
                  <a:gd name="connsiteX10" fmla="*/ 731520 w 2238825"/>
                  <a:gd name="connsiteY10" fmla="*/ 1437870 h 1461524"/>
                  <a:gd name="connsiteX11" fmla="*/ 689317 w 2238825"/>
                  <a:gd name="connsiteY11" fmla="*/ 1451938 h 1461524"/>
                  <a:gd name="connsiteX12" fmla="*/ 27723 w 2238825"/>
                  <a:gd name="connsiteY12" fmla="*/ 1447553 h 1461524"/>
                  <a:gd name="connsiteX13" fmla="*/ 0 w 2238825"/>
                  <a:gd name="connsiteY13" fmla="*/ 185846 h 1461524"/>
                  <a:gd name="connsiteX14" fmla="*/ 84406 w 2238825"/>
                  <a:gd name="connsiteY14" fmla="*/ 213981 h 1461524"/>
                  <a:gd name="connsiteX15" fmla="*/ 126609 w 2238825"/>
                  <a:gd name="connsiteY15" fmla="*/ 228049 h 1461524"/>
                  <a:gd name="connsiteX16" fmla="*/ 182880 w 2238825"/>
                  <a:gd name="connsiteY16" fmla="*/ 242117 h 1461524"/>
                  <a:gd name="connsiteX17" fmla="*/ 267286 w 2238825"/>
                  <a:gd name="connsiteY17" fmla="*/ 270252 h 1461524"/>
                  <a:gd name="connsiteX18" fmla="*/ 309489 w 2238825"/>
                  <a:gd name="connsiteY18" fmla="*/ 284320 h 1461524"/>
                  <a:gd name="connsiteX19" fmla="*/ 422031 w 2238825"/>
                  <a:gd name="connsiteY19" fmla="*/ 340590 h 1461524"/>
                  <a:gd name="connsiteX20" fmla="*/ 464234 w 2238825"/>
                  <a:gd name="connsiteY20" fmla="*/ 354658 h 1461524"/>
                  <a:gd name="connsiteX21" fmla="*/ 492369 w 2238825"/>
                  <a:gd name="connsiteY21" fmla="*/ 382794 h 1461524"/>
                  <a:gd name="connsiteX22" fmla="*/ 576775 w 2238825"/>
                  <a:gd name="connsiteY22" fmla="*/ 410929 h 1461524"/>
                  <a:gd name="connsiteX23" fmla="*/ 675249 w 2238825"/>
                  <a:gd name="connsiteY23" fmla="*/ 439064 h 1461524"/>
                  <a:gd name="connsiteX24" fmla="*/ 942535 w 2238825"/>
                  <a:gd name="connsiteY24" fmla="*/ 424997 h 1461524"/>
                  <a:gd name="connsiteX25" fmla="*/ 1026941 w 2238825"/>
                  <a:gd name="connsiteY25" fmla="*/ 396861 h 1461524"/>
                  <a:gd name="connsiteX26" fmla="*/ 1069145 w 2238825"/>
                  <a:gd name="connsiteY26" fmla="*/ 382794 h 1461524"/>
                  <a:gd name="connsiteX27" fmla="*/ 1195754 w 2238825"/>
                  <a:gd name="connsiteY27" fmla="*/ 340590 h 1461524"/>
                  <a:gd name="connsiteX28" fmla="*/ 1237957 w 2238825"/>
                  <a:gd name="connsiteY28" fmla="*/ 326523 h 1461524"/>
                  <a:gd name="connsiteX29" fmla="*/ 1252025 w 2238825"/>
                  <a:gd name="connsiteY29" fmla="*/ 284320 h 1461524"/>
                  <a:gd name="connsiteX30" fmla="*/ 1364566 w 2238825"/>
                  <a:gd name="connsiteY30" fmla="*/ 228049 h 1461524"/>
                  <a:gd name="connsiteX31" fmla="*/ 1406769 w 2238825"/>
                  <a:gd name="connsiteY31" fmla="*/ 213981 h 1461524"/>
                  <a:gd name="connsiteX32" fmla="*/ 1448972 w 2238825"/>
                  <a:gd name="connsiteY32" fmla="*/ 199914 h 1461524"/>
                  <a:gd name="connsiteX33" fmla="*/ 1477108 w 2238825"/>
                  <a:gd name="connsiteY33" fmla="*/ 171778 h 1461524"/>
                  <a:gd name="connsiteX34" fmla="*/ 1645920 w 2238825"/>
                  <a:gd name="connsiteY34" fmla="*/ 143643 h 1461524"/>
                  <a:gd name="connsiteX35" fmla="*/ 1730326 w 2238825"/>
                  <a:gd name="connsiteY35" fmla="*/ 101440 h 1461524"/>
                  <a:gd name="connsiteX36" fmla="*/ 1856935 w 2238825"/>
                  <a:gd name="connsiteY36" fmla="*/ 59237 h 1461524"/>
                  <a:gd name="connsiteX37" fmla="*/ 1899138 w 2238825"/>
                  <a:gd name="connsiteY37" fmla="*/ 45169 h 1461524"/>
                  <a:gd name="connsiteX38" fmla="*/ 1941341 w 2238825"/>
                  <a:gd name="connsiteY38" fmla="*/ 31101 h 1461524"/>
                  <a:gd name="connsiteX39" fmla="*/ 2124221 w 2238825"/>
                  <a:gd name="connsiteY39" fmla="*/ 17034 h 1461524"/>
                  <a:gd name="connsiteX40" fmla="*/ 2194560 w 2238825"/>
                  <a:gd name="connsiteY40" fmla="*/ 2966 h 146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38825" h="1461524">
                    <a:moveTo>
                      <a:pt x="2194560" y="2966"/>
                    </a:moveTo>
                    <a:lnTo>
                      <a:pt x="2194560" y="2966"/>
                    </a:lnTo>
                    <a:cubicBezTo>
                      <a:pt x="2189871" y="59237"/>
                      <a:pt x="2180492" y="115312"/>
                      <a:pt x="2180492" y="171778"/>
                    </a:cubicBezTo>
                    <a:cubicBezTo>
                      <a:pt x="2180492" y="672169"/>
                      <a:pt x="2178034" y="611428"/>
                      <a:pt x="2208628" y="917366"/>
                    </a:cubicBezTo>
                    <a:cubicBezTo>
                      <a:pt x="2203939" y="997083"/>
                      <a:pt x="2194560" y="1076662"/>
                      <a:pt x="2194560" y="1156517"/>
                    </a:cubicBezTo>
                    <a:cubicBezTo>
                      <a:pt x="2194560" y="1194323"/>
                      <a:pt x="2204211" y="1231511"/>
                      <a:pt x="2208628" y="1269058"/>
                    </a:cubicBezTo>
                    <a:cubicBezTo>
                      <a:pt x="2213589" y="1311230"/>
                      <a:pt x="2218006" y="1353464"/>
                      <a:pt x="2222695" y="1395667"/>
                    </a:cubicBezTo>
                    <a:cubicBezTo>
                      <a:pt x="2025130" y="1461524"/>
                      <a:pt x="2238825" y="1395667"/>
                      <a:pt x="1702191" y="1395667"/>
                    </a:cubicBezTo>
                    <a:cubicBezTo>
                      <a:pt x="1580181" y="1395667"/>
                      <a:pt x="1458351" y="1405046"/>
                      <a:pt x="1336431" y="1409735"/>
                    </a:cubicBezTo>
                    <a:cubicBezTo>
                      <a:pt x="1189586" y="1458683"/>
                      <a:pt x="1281607" y="1439983"/>
                      <a:pt x="1055077" y="1423803"/>
                    </a:cubicBezTo>
                    <a:cubicBezTo>
                      <a:pt x="947225" y="1428492"/>
                      <a:pt x="839156" y="1429590"/>
                      <a:pt x="731520" y="1437870"/>
                    </a:cubicBezTo>
                    <a:cubicBezTo>
                      <a:pt x="716735" y="1439007"/>
                      <a:pt x="703793" y="1448721"/>
                      <a:pt x="689317" y="1451938"/>
                    </a:cubicBezTo>
                    <a:cubicBezTo>
                      <a:pt x="661473" y="1458126"/>
                      <a:pt x="55858" y="1442864"/>
                      <a:pt x="27723" y="1447553"/>
                    </a:cubicBezTo>
                    <a:lnTo>
                      <a:pt x="0" y="185846"/>
                    </a:lnTo>
                    <a:lnTo>
                      <a:pt x="84406" y="213981"/>
                    </a:lnTo>
                    <a:cubicBezTo>
                      <a:pt x="98474" y="218670"/>
                      <a:pt x="112223" y="224452"/>
                      <a:pt x="126609" y="228049"/>
                    </a:cubicBezTo>
                    <a:cubicBezTo>
                      <a:pt x="145366" y="232738"/>
                      <a:pt x="164361" y="236561"/>
                      <a:pt x="182880" y="242117"/>
                    </a:cubicBezTo>
                    <a:cubicBezTo>
                      <a:pt x="211286" y="250639"/>
                      <a:pt x="239151" y="260874"/>
                      <a:pt x="267286" y="270252"/>
                    </a:cubicBezTo>
                    <a:lnTo>
                      <a:pt x="309489" y="284320"/>
                    </a:lnTo>
                    <a:cubicBezTo>
                      <a:pt x="358596" y="333426"/>
                      <a:pt x="325042" y="308260"/>
                      <a:pt x="422031" y="340590"/>
                    </a:cubicBezTo>
                    <a:lnTo>
                      <a:pt x="464234" y="354658"/>
                    </a:lnTo>
                    <a:cubicBezTo>
                      <a:pt x="473612" y="364037"/>
                      <a:pt x="480506" y="376862"/>
                      <a:pt x="492369" y="382794"/>
                    </a:cubicBezTo>
                    <a:cubicBezTo>
                      <a:pt x="518895" y="396057"/>
                      <a:pt x="548640" y="401551"/>
                      <a:pt x="576775" y="410929"/>
                    </a:cubicBezTo>
                    <a:cubicBezTo>
                      <a:pt x="637326" y="431113"/>
                      <a:pt x="604585" y="421399"/>
                      <a:pt x="675249" y="439064"/>
                    </a:cubicBezTo>
                    <a:cubicBezTo>
                      <a:pt x="764344" y="434375"/>
                      <a:pt x="853952" y="435627"/>
                      <a:pt x="942535" y="424997"/>
                    </a:cubicBezTo>
                    <a:cubicBezTo>
                      <a:pt x="971981" y="421463"/>
                      <a:pt x="998806" y="406239"/>
                      <a:pt x="1026941" y="396861"/>
                    </a:cubicBezTo>
                    <a:lnTo>
                      <a:pt x="1069145" y="382794"/>
                    </a:lnTo>
                    <a:lnTo>
                      <a:pt x="1195754" y="340590"/>
                    </a:lnTo>
                    <a:lnTo>
                      <a:pt x="1237957" y="326523"/>
                    </a:lnTo>
                    <a:cubicBezTo>
                      <a:pt x="1242646" y="312455"/>
                      <a:pt x="1244396" y="297036"/>
                      <a:pt x="1252025" y="284320"/>
                    </a:cubicBezTo>
                    <a:cubicBezTo>
                      <a:pt x="1276579" y="243396"/>
                      <a:pt x="1322476" y="242079"/>
                      <a:pt x="1364566" y="228049"/>
                    </a:cubicBezTo>
                    <a:lnTo>
                      <a:pt x="1406769" y="213981"/>
                    </a:lnTo>
                    <a:lnTo>
                      <a:pt x="1448972" y="199914"/>
                    </a:lnTo>
                    <a:cubicBezTo>
                      <a:pt x="1458351" y="190535"/>
                      <a:pt x="1465735" y="178602"/>
                      <a:pt x="1477108" y="171778"/>
                    </a:cubicBezTo>
                    <a:cubicBezTo>
                      <a:pt x="1514603" y="149281"/>
                      <a:pt x="1633409" y="145033"/>
                      <a:pt x="1645920" y="143643"/>
                    </a:cubicBezTo>
                    <a:cubicBezTo>
                      <a:pt x="1799835" y="92337"/>
                      <a:pt x="1566702" y="174162"/>
                      <a:pt x="1730326" y="101440"/>
                    </a:cubicBezTo>
                    <a:cubicBezTo>
                      <a:pt x="1730351" y="101429"/>
                      <a:pt x="1835820" y="66275"/>
                      <a:pt x="1856935" y="59237"/>
                    </a:cubicBezTo>
                    <a:lnTo>
                      <a:pt x="1899138" y="45169"/>
                    </a:lnTo>
                    <a:cubicBezTo>
                      <a:pt x="1913206" y="40480"/>
                      <a:pt x="1926556" y="32238"/>
                      <a:pt x="1941341" y="31101"/>
                    </a:cubicBezTo>
                    <a:lnTo>
                      <a:pt x="2124221" y="17034"/>
                    </a:lnTo>
                    <a:cubicBezTo>
                      <a:pt x="2175322" y="0"/>
                      <a:pt x="2182837" y="5311"/>
                      <a:pt x="2194560" y="296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031972" y="3284984"/>
                <a:ext cx="2224039" cy="444659"/>
              </a:xfrm>
              <a:custGeom>
                <a:avLst/>
                <a:gdLst>
                  <a:gd name="connsiteX0" fmla="*/ 15769 w 3962227"/>
                  <a:gd name="connsiteY0" fmla="*/ 23446 h 785079"/>
                  <a:gd name="connsiteX1" fmla="*/ 15769 w 3962227"/>
                  <a:gd name="connsiteY1" fmla="*/ 192258 h 785079"/>
                  <a:gd name="connsiteX2" fmla="*/ 142379 w 3962227"/>
                  <a:gd name="connsiteY2" fmla="*/ 206326 h 785079"/>
                  <a:gd name="connsiteX3" fmla="*/ 747289 w 3962227"/>
                  <a:gd name="connsiteY3" fmla="*/ 234461 h 785079"/>
                  <a:gd name="connsiteX4" fmla="*/ 803560 w 3962227"/>
                  <a:gd name="connsiteY4" fmla="*/ 248529 h 785079"/>
                  <a:gd name="connsiteX5" fmla="*/ 902034 w 3962227"/>
                  <a:gd name="connsiteY5" fmla="*/ 276664 h 785079"/>
                  <a:gd name="connsiteX6" fmla="*/ 986440 w 3962227"/>
                  <a:gd name="connsiteY6" fmla="*/ 290732 h 785079"/>
                  <a:gd name="connsiteX7" fmla="*/ 1042711 w 3962227"/>
                  <a:gd name="connsiteY7" fmla="*/ 304800 h 785079"/>
                  <a:gd name="connsiteX8" fmla="*/ 1309997 w 3962227"/>
                  <a:gd name="connsiteY8" fmla="*/ 318868 h 785079"/>
                  <a:gd name="connsiteX9" fmla="*/ 1422539 w 3962227"/>
                  <a:gd name="connsiteY9" fmla="*/ 347003 h 785079"/>
                  <a:gd name="connsiteX10" fmla="*/ 1478809 w 3962227"/>
                  <a:gd name="connsiteY10" fmla="*/ 361071 h 785079"/>
                  <a:gd name="connsiteX11" fmla="*/ 1605419 w 3962227"/>
                  <a:gd name="connsiteY11" fmla="*/ 403274 h 785079"/>
                  <a:gd name="connsiteX12" fmla="*/ 1647622 w 3962227"/>
                  <a:gd name="connsiteY12" fmla="*/ 417341 h 785079"/>
                  <a:gd name="connsiteX13" fmla="*/ 1717960 w 3962227"/>
                  <a:gd name="connsiteY13" fmla="*/ 431409 h 785079"/>
                  <a:gd name="connsiteX14" fmla="*/ 1802366 w 3962227"/>
                  <a:gd name="connsiteY14" fmla="*/ 459544 h 785079"/>
                  <a:gd name="connsiteX15" fmla="*/ 1830502 w 3962227"/>
                  <a:gd name="connsiteY15" fmla="*/ 487680 h 785079"/>
                  <a:gd name="connsiteX16" fmla="*/ 1914908 w 3962227"/>
                  <a:gd name="connsiteY16" fmla="*/ 529883 h 785079"/>
                  <a:gd name="connsiteX17" fmla="*/ 1999314 w 3962227"/>
                  <a:gd name="connsiteY17" fmla="*/ 614289 h 785079"/>
                  <a:gd name="connsiteX18" fmla="*/ 2083720 w 3962227"/>
                  <a:gd name="connsiteY18" fmla="*/ 656492 h 785079"/>
                  <a:gd name="connsiteX19" fmla="*/ 2111855 w 3962227"/>
                  <a:gd name="connsiteY19" fmla="*/ 684628 h 785079"/>
                  <a:gd name="connsiteX20" fmla="*/ 2238465 w 3962227"/>
                  <a:gd name="connsiteY20" fmla="*/ 740898 h 785079"/>
                  <a:gd name="connsiteX21" fmla="*/ 2576089 w 3962227"/>
                  <a:gd name="connsiteY21" fmla="*/ 726831 h 785079"/>
                  <a:gd name="connsiteX22" fmla="*/ 2646428 w 3962227"/>
                  <a:gd name="connsiteY22" fmla="*/ 684628 h 785079"/>
                  <a:gd name="connsiteX23" fmla="*/ 2688631 w 3962227"/>
                  <a:gd name="connsiteY23" fmla="*/ 670560 h 785079"/>
                  <a:gd name="connsiteX24" fmla="*/ 2744902 w 3962227"/>
                  <a:gd name="connsiteY24" fmla="*/ 614289 h 785079"/>
                  <a:gd name="connsiteX25" fmla="*/ 2843375 w 3962227"/>
                  <a:gd name="connsiteY25" fmla="*/ 515815 h 785079"/>
                  <a:gd name="connsiteX26" fmla="*/ 2955917 w 3962227"/>
                  <a:gd name="connsiteY26" fmla="*/ 431409 h 785079"/>
                  <a:gd name="connsiteX27" fmla="*/ 2998120 w 3962227"/>
                  <a:gd name="connsiteY27" fmla="*/ 403274 h 785079"/>
                  <a:gd name="connsiteX28" fmla="*/ 3040323 w 3962227"/>
                  <a:gd name="connsiteY28" fmla="*/ 375138 h 785079"/>
                  <a:gd name="connsiteX29" fmla="*/ 3209135 w 3962227"/>
                  <a:gd name="connsiteY29" fmla="*/ 318868 h 785079"/>
                  <a:gd name="connsiteX30" fmla="*/ 3335745 w 3962227"/>
                  <a:gd name="connsiteY30" fmla="*/ 276664 h 785079"/>
                  <a:gd name="connsiteX31" fmla="*/ 3377948 w 3962227"/>
                  <a:gd name="connsiteY31" fmla="*/ 262597 h 785079"/>
                  <a:gd name="connsiteX32" fmla="*/ 3448286 w 3962227"/>
                  <a:gd name="connsiteY32" fmla="*/ 220394 h 785079"/>
                  <a:gd name="connsiteX33" fmla="*/ 3490489 w 3962227"/>
                  <a:gd name="connsiteY33" fmla="*/ 192258 h 785079"/>
                  <a:gd name="connsiteX34" fmla="*/ 3645234 w 3962227"/>
                  <a:gd name="connsiteY34" fmla="*/ 178191 h 785079"/>
                  <a:gd name="connsiteX35" fmla="*/ 3898452 w 3962227"/>
                  <a:gd name="connsiteY35" fmla="*/ 150055 h 785079"/>
                  <a:gd name="connsiteX36" fmla="*/ 3898452 w 3962227"/>
                  <a:gd name="connsiteY36" fmla="*/ 93784 h 785079"/>
                  <a:gd name="connsiteX37" fmla="*/ 3687437 w 3962227"/>
                  <a:gd name="connsiteY37" fmla="*/ 79717 h 785079"/>
                  <a:gd name="connsiteX38" fmla="*/ 3420151 w 3962227"/>
                  <a:gd name="connsiteY38" fmla="*/ 93784 h 785079"/>
                  <a:gd name="connsiteX39" fmla="*/ 3335745 w 3962227"/>
                  <a:gd name="connsiteY39" fmla="*/ 121920 h 785079"/>
                  <a:gd name="connsiteX40" fmla="*/ 3251339 w 3962227"/>
                  <a:gd name="connsiteY40" fmla="*/ 150055 h 785079"/>
                  <a:gd name="connsiteX41" fmla="*/ 3209135 w 3962227"/>
                  <a:gd name="connsiteY41" fmla="*/ 164123 h 785079"/>
                  <a:gd name="connsiteX42" fmla="*/ 3040323 w 3962227"/>
                  <a:gd name="connsiteY42" fmla="*/ 178191 h 785079"/>
                  <a:gd name="connsiteX43" fmla="*/ 2885579 w 3962227"/>
                  <a:gd name="connsiteY43" fmla="*/ 206326 h 785079"/>
                  <a:gd name="connsiteX44" fmla="*/ 2688631 w 3962227"/>
                  <a:gd name="connsiteY44" fmla="*/ 220394 h 785079"/>
                  <a:gd name="connsiteX45" fmla="*/ 2562022 w 3962227"/>
                  <a:gd name="connsiteY45" fmla="*/ 234461 h 785079"/>
                  <a:gd name="connsiteX46" fmla="*/ 2449480 w 3962227"/>
                  <a:gd name="connsiteY46" fmla="*/ 262597 h 785079"/>
                  <a:gd name="connsiteX47" fmla="*/ 2238465 w 3962227"/>
                  <a:gd name="connsiteY47" fmla="*/ 290732 h 785079"/>
                  <a:gd name="connsiteX48" fmla="*/ 1647622 w 3962227"/>
                  <a:gd name="connsiteY48" fmla="*/ 276664 h 785079"/>
                  <a:gd name="connsiteX49" fmla="*/ 1577283 w 3962227"/>
                  <a:gd name="connsiteY49" fmla="*/ 262597 h 785079"/>
                  <a:gd name="connsiteX50" fmla="*/ 1478809 w 3962227"/>
                  <a:gd name="connsiteY50" fmla="*/ 234461 h 785079"/>
                  <a:gd name="connsiteX51" fmla="*/ 1366268 w 3962227"/>
                  <a:gd name="connsiteY51" fmla="*/ 206326 h 785079"/>
                  <a:gd name="connsiteX52" fmla="*/ 1281862 w 3962227"/>
                  <a:gd name="connsiteY52" fmla="*/ 178191 h 785079"/>
                  <a:gd name="connsiteX53" fmla="*/ 972372 w 3962227"/>
                  <a:gd name="connsiteY53" fmla="*/ 150055 h 785079"/>
                  <a:gd name="connsiteX54" fmla="*/ 887966 w 3962227"/>
                  <a:gd name="connsiteY54" fmla="*/ 135988 h 785079"/>
                  <a:gd name="connsiteX55" fmla="*/ 719154 w 3962227"/>
                  <a:gd name="connsiteY55" fmla="*/ 107852 h 785079"/>
                  <a:gd name="connsiteX56" fmla="*/ 451868 w 3962227"/>
                  <a:gd name="connsiteY56" fmla="*/ 93784 h 785079"/>
                  <a:gd name="connsiteX57" fmla="*/ 311191 w 3962227"/>
                  <a:gd name="connsiteY57" fmla="*/ 65649 h 785079"/>
                  <a:gd name="connsiteX58" fmla="*/ 156446 w 3962227"/>
                  <a:gd name="connsiteY58" fmla="*/ 51581 h 785079"/>
                  <a:gd name="connsiteX59" fmla="*/ 15769 w 3962227"/>
                  <a:gd name="connsiteY59" fmla="*/ 23446 h 785079"/>
                  <a:gd name="connsiteX0" fmla="*/ 140677 w 3946458"/>
                  <a:gd name="connsiteY0" fmla="*/ 0 h 733498"/>
                  <a:gd name="connsiteX1" fmla="*/ 0 w 3946458"/>
                  <a:gd name="connsiteY1" fmla="*/ 140677 h 733498"/>
                  <a:gd name="connsiteX2" fmla="*/ 126610 w 3946458"/>
                  <a:gd name="connsiteY2" fmla="*/ 154745 h 733498"/>
                  <a:gd name="connsiteX3" fmla="*/ 731520 w 3946458"/>
                  <a:gd name="connsiteY3" fmla="*/ 182880 h 733498"/>
                  <a:gd name="connsiteX4" fmla="*/ 787791 w 3946458"/>
                  <a:gd name="connsiteY4" fmla="*/ 196948 h 733498"/>
                  <a:gd name="connsiteX5" fmla="*/ 886265 w 3946458"/>
                  <a:gd name="connsiteY5" fmla="*/ 225083 h 733498"/>
                  <a:gd name="connsiteX6" fmla="*/ 970671 w 3946458"/>
                  <a:gd name="connsiteY6" fmla="*/ 239151 h 733498"/>
                  <a:gd name="connsiteX7" fmla="*/ 1026942 w 3946458"/>
                  <a:gd name="connsiteY7" fmla="*/ 253219 h 733498"/>
                  <a:gd name="connsiteX8" fmla="*/ 1294228 w 3946458"/>
                  <a:gd name="connsiteY8" fmla="*/ 267287 h 733498"/>
                  <a:gd name="connsiteX9" fmla="*/ 1406770 w 3946458"/>
                  <a:gd name="connsiteY9" fmla="*/ 295422 h 733498"/>
                  <a:gd name="connsiteX10" fmla="*/ 1463040 w 3946458"/>
                  <a:gd name="connsiteY10" fmla="*/ 309490 h 733498"/>
                  <a:gd name="connsiteX11" fmla="*/ 1589650 w 3946458"/>
                  <a:gd name="connsiteY11" fmla="*/ 351693 h 733498"/>
                  <a:gd name="connsiteX12" fmla="*/ 1631853 w 3946458"/>
                  <a:gd name="connsiteY12" fmla="*/ 365760 h 733498"/>
                  <a:gd name="connsiteX13" fmla="*/ 1702191 w 3946458"/>
                  <a:gd name="connsiteY13" fmla="*/ 379828 h 733498"/>
                  <a:gd name="connsiteX14" fmla="*/ 1786597 w 3946458"/>
                  <a:gd name="connsiteY14" fmla="*/ 407963 h 733498"/>
                  <a:gd name="connsiteX15" fmla="*/ 1814733 w 3946458"/>
                  <a:gd name="connsiteY15" fmla="*/ 436099 h 733498"/>
                  <a:gd name="connsiteX16" fmla="*/ 1899139 w 3946458"/>
                  <a:gd name="connsiteY16" fmla="*/ 478302 h 733498"/>
                  <a:gd name="connsiteX17" fmla="*/ 1983545 w 3946458"/>
                  <a:gd name="connsiteY17" fmla="*/ 562708 h 733498"/>
                  <a:gd name="connsiteX18" fmla="*/ 2067951 w 3946458"/>
                  <a:gd name="connsiteY18" fmla="*/ 604911 h 733498"/>
                  <a:gd name="connsiteX19" fmla="*/ 2096086 w 3946458"/>
                  <a:gd name="connsiteY19" fmla="*/ 633047 h 733498"/>
                  <a:gd name="connsiteX20" fmla="*/ 2222696 w 3946458"/>
                  <a:gd name="connsiteY20" fmla="*/ 689317 h 733498"/>
                  <a:gd name="connsiteX21" fmla="*/ 2560320 w 3946458"/>
                  <a:gd name="connsiteY21" fmla="*/ 675250 h 733498"/>
                  <a:gd name="connsiteX22" fmla="*/ 2630659 w 3946458"/>
                  <a:gd name="connsiteY22" fmla="*/ 633047 h 733498"/>
                  <a:gd name="connsiteX23" fmla="*/ 2672862 w 3946458"/>
                  <a:gd name="connsiteY23" fmla="*/ 618979 h 733498"/>
                  <a:gd name="connsiteX24" fmla="*/ 2729133 w 3946458"/>
                  <a:gd name="connsiteY24" fmla="*/ 562708 h 733498"/>
                  <a:gd name="connsiteX25" fmla="*/ 2827606 w 3946458"/>
                  <a:gd name="connsiteY25" fmla="*/ 464234 h 733498"/>
                  <a:gd name="connsiteX26" fmla="*/ 2940148 w 3946458"/>
                  <a:gd name="connsiteY26" fmla="*/ 379828 h 733498"/>
                  <a:gd name="connsiteX27" fmla="*/ 2982351 w 3946458"/>
                  <a:gd name="connsiteY27" fmla="*/ 351693 h 733498"/>
                  <a:gd name="connsiteX28" fmla="*/ 3024554 w 3946458"/>
                  <a:gd name="connsiteY28" fmla="*/ 323557 h 733498"/>
                  <a:gd name="connsiteX29" fmla="*/ 3193366 w 3946458"/>
                  <a:gd name="connsiteY29" fmla="*/ 267287 h 733498"/>
                  <a:gd name="connsiteX30" fmla="*/ 3319976 w 3946458"/>
                  <a:gd name="connsiteY30" fmla="*/ 225083 h 733498"/>
                  <a:gd name="connsiteX31" fmla="*/ 3362179 w 3946458"/>
                  <a:gd name="connsiteY31" fmla="*/ 211016 h 733498"/>
                  <a:gd name="connsiteX32" fmla="*/ 3432517 w 3946458"/>
                  <a:gd name="connsiteY32" fmla="*/ 168813 h 733498"/>
                  <a:gd name="connsiteX33" fmla="*/ 3474720 w 3946458"/>
                  <a:gd name="connsiteY33" fmla="*/ 140677 h 733498"/>
                  <a:gd name="connsiteX34" fmla="*/ 3629465 w 3946458"/>
                  <a:gd name="connsiteY34" fmla="*/ 126610 h 733498"/>
                  <a:gd name="connsiteX35" fmla="*/ 3882683 w 3946458"/>
                  <a:gd name="connsiteY35" fmla="*/ 98474 h 733498"/>
                  <a:gd name="connsiteX36" fmla="*/ 3882683 w 3946458"/>
                  <a:gd name="connsiteY36" fmla="*/ 42203 h 733498"/>
                  <a:gd name="connsiteX37" fmla="*/ 3671668 w 3946458"/>
                  <a:gd name="connsiteY37" fmla="*/ 28136 h 733498"/>
                  <a:gd name="connsiteX38" fmla="*/ 3404382 w 3946458"/>
                  <a:gd name="connsiteY38" fmla="*/ 42203 h 733498"/>
                  <a:gd name="connsiteX39" fmla="*/ 3319976 w 3946458"/>
                  <a:gd name="connsiteY39" fmla="*/ 70339 h 733498"/>
                  <a:gd name="connsiteX40" fmla="*/ 3235570 w 3946458"/>
                  <a:gd name="connsiteY40" fmla="*/ 98474 h 733498"/>
                  <a:gd name="connsiteX41" fmla="*/ 3193366 w 3946458"/>
                  <a:gd name="connsiteY41" fmla="*/ 112542 h 733498"/>
                  <a:gd name="connsiteX42" fmla="*/ 3024554 w 3946458"/>
                  <a:gd name="connsiteY42" fmla="*/ 126610 h 733498"/>
                  <a:gd name="connsiteX43" fmla="*/ 2869810 w 3946458"/>
                  <a:gd name="connsiteY43" fmla="*/ 154745 h 733498"/>
                  <a:gd name="connsiteX44" fmla="*/ 2672862 w 3946458"/>
                  <a:gd name="connsiteY44" fmla="*/ 168813 h 733498"/>
                  <a:gd name="connsiteX45" fmla="*/ 2546253 w 3946458"/>
                  <a:gd name="connsiteY45" fmla="*/ 182880 h 733498"/>
                  <a:gd name="connsiteX46" fmla="*/ 2433711 w 3946458"/>
                  <a:gd name="connsiteY46" fmla="*/ 211016 h 733498"/>
                  <a:gd name="connsiteX47" fmla="*/ 2222696 w 3946458"/>
                  <a:gd name="connsiteY47" fmla="*/ 239151 h 733498"/>
                  <a:gd name="connsiteX48" fmla="*/ 1631853 w 3946458"/>
                  <a:gd name="connsiteY48" fmla="*/ 225083 h 733498"/>
                  <a:gd name="connsiteX49" fmla="*/ 1561514 w 3946458"/>
                  <a:gd name="connsiteY49" fmla="*/ 211016 h 733498"/>
                  <a:gd name="connsiteX50" fmla="*/ 1463040 w 3946458"/>
                  <a:gd name="connsiteY50" fmla="*/ 182880 h 733498"/>
                  <a:gd name="connsiteX51" fmla="*/ 1350499 w 3946458"/>
                  <a:gd name="connsiteY51" fmla="*/ 154745 h 733498"/>
                  <a:gd name="connsiteX52" fmla="*/ 1266093 w 3946458"/>
                  <a:gd name="connsiteY52" fmla="*/ 126610 h 733498"/>
                  <a:gd name="connsiteX53" fmla="*/ 956603 w 3946458"/>
                  <a:gd name="connsiteY53" fmla="*/ 98474 h 733498"/>
                  <a:gd name="connsiteX54" fmla="*/ 872197 w 3946458"/>
                  <a:gd name="connsiteY54" fmla="*/ 84407 h 733498"/>
                  <a:gd name="connsiteX55" fmla="*/ 703385 w 3946458"/>
                  <a:gd name="connsiteY55" fmla="*/ 56271 h 733498"/>
                  <a:gd name="connsiteX56" fmla="*/ 436099 w 3946458"/>
                  <a:gd name="connsiteY56" fmla="*/ 42203 h 733498"/>
                  <a:gd name="connsiteX57" fmla="*/ 295422 w 3946458"/>
                  <a:gd name="connsiteY57" fmla="*/ 14068 h 733498"/>
                  <a:gd name="connsiteX58" fmla="*/ 140677 w 3946458"/>
                  <a:gd name="connsiteY58" fmla="*/ 0 h 733498"/>
                  <a:gd name="connsiteX0" fmla="*/ 112541 w 3918322"/>
                  <a:gd name="connsiteY0" fmla="*/ 0 h 733498"/>
                  <a:gd name="connsiteX1" fmla="*/ 98474 w 3918322"/>
                  <a:gd name="connsiteY1" fmla="*/ 154745 h 733498"/>
                  <a:gd name="connsiteX2" fmla="*/ 703384 w 3918322"/>
                  <a:gd name="connsiteY2" fmla="*/ 182880 h 733498"/>
                  <a:gd name="connsiteX3" fmla="*/ 759655 w 3918322"/>
                  <a:gd name="connsiteY3" fmla="*/ 196948 h 733498"/>
                  <a:gd name="connsiteX4" fmla="*/ 858129 w 3918322"/>
                  <a:gd name="connsiteY4" fmla="*/ 225083 h 733498"/>
                  <a:gd name="connsiteX5" fmla="*/ 942535 w 3918322"/>
                  <a:gd name="connsiteY5" fmla="*/ 239151 h 733498"/>
                  <a:gd name="connsiteX6" fmla="*/ 998806 w 3918322"/>
                  <a:gd name="connsiteY6" fmla="*/ 253219 h 733498"/>
                  <a:gd name="connsiteX7" fmla="*/ 1266092 w 3918322"/>
                  <a:gd name="connsiteY7" fmla="*/ 267287 h 733498"/>
                  <a:gd name="connsiteX8" fmla="*/ 1378634 w 3918322"/>
                  <a:gd name="connsiteY8" fmla="*/ 295422 h 733498"/>
                  <a:gd name="connsiteX9" fmla="*/ 1434904 w 3918322"/>
                  <a:gd name="connsiteY9" fmla="*/ 309490 h 733498"/>
                  <a:gd name="connsiteX10" fmla="*/ 1561514 w 3918322"/>
                  <a:gd name="connsiteY10" fmla="*/ 351693 h 733498"/>
                  <a:gd name="connsiteX11" fmla="*/ 1603717 w 3918322"/>
                  <a:gd name="connsiteY11" fmla="*/ 365760 h 733498"/>
                  <a:gd name="connsiteX12" fmla="*/ 1674055 w 3918322"/>
                  <a:gd name="connsiteY12" fmla="*/ 379828 h 733498"/>
                  <a:gd name="connsiteX13" fmla="*/ 1758461 w 3918322"/>
                  <a:gd name="connsiteY13" fmla="*/ 407963 h 733498"/>
                  <a:gd name="connsiteX14" fmla="*/ 1786597 w 3918322"/>
                  <a:gd name="connsiteY14" fmla="*/ 436099 h 733498"/>
                  <a:gd name="connsiteX15" fmla="*/ 1871003 w 3918322"/>
                  <a:gd name="connsiteY15" fmla="*/ 478302 h 733498"/>
                  <a:gd name="connsiteX16" fmla="*/ 1955409 w 3918322"/>
                  <a:gd name="connsiteY16" fmla="*/ 562708 h 733498"/>
                  <a:gd name="connsiteX17" fmla="*/ 2039815 w 3918322"/>
                  <a:gd name="connsiteY17" fmla="*/ 604911 h 733498"/>
                  <a:gd name="connsiteX18" fmla="*/ 2067950 w 3918322"/>
                  <a:gd name="connsiteY18" fmla="*/ 633047 h 733498"/>
                  <a:gd name="connsiteX19" fmla="*/ 2194560 w 3918322"/>
                  <a:gd name="connsiteY19" fmla="*/ 689317 h 733498"/>
                  <a:gd name="connsiteX20" fmla="*/ 2532184 w 3918322"/>
                  <a:gd name="connsiteY20" fmla="*/ 675250 h 733498"/>
                  <a:gd name="connsiteX21" fmla="*/ 2602523 w 3918322"/>
                  <a:gd name="connsiteY21" fmla="*/ 633047 h 733498"/>
                  <a:gd name="connsiteX22" fmla="*/ 2644726 w 3918322"/>
                  <a:gd name="connsiteY22" fmla="*/ 618979 h 733498"/>
                  <a:gd name="connsiteX23" fmla="*/ 2700997 w 3918322"/>
                  <a:gd name="connsiteY23" fmla="*/ 562708 h 733498"/>
                  <a:gd name="connsiteX24" fmla="*/ 2799470 w 3918322"/>
                  <a:gd name="connsiteY24" fmla="*/ 464234 h 733498"/>
                  <a:gd name="connsiteX25" fmla="*/ 2912012 w 3918322"/>
                  <a:gd name="connsiteY25" fmla="*/ 379828 h 733498"/>
                  <a:gd name="connsiteX26" fmla="*/ 2954215 w 3918322"/>
                  <a:gd name="connsiteY26" fmla="*/ 351693 h 733498"/>
                  <a:gd name="connsiteX27" fmla="*/ 2996418 w 3918322"/>
                  <a:gd name="connsiteY27" fmla="*/ 323557 h 733498"/>
                  <a:gd name="connsiteX28" fmla="*/ 3165230 w 3918322"/>
                  <a:gd name="connsiteY28" fmla="*/ 267287 h 733498"/>
                  <a:gd name="connsiteX29" fmla="*/ 3291840 w 3918322"/>
                  <a:gd name="connsiteY29" fmla="*/ 225083 h 733498"/>
                  <a:gd name="connsiteX30" fmla="*/ 3334043 w 3918322"/>
                  <a:gd name="connsiteY30" fmla="*/ 211016 h 733498"/>
                  <a:gd name="connsiteX31" fmla="*/ 3404381 w 3918322"/>
                  <a:gd name="connsiteY31" fmla="*/ 168813 h 733498"/>
                  <a:gd name="connsiteX32" fmla="*/ 3446584 w 3918322"/>
                  <a:gd name="connsiteY32" fmla="*/ 140677 h 733498"/>
                  <a:gd name="connsiteX33" fmla="*/ 3601329 w 3918322"/>
                  <a:gd name="connsiteY33" fmla="*/ 126610 h 733498"/>
                  <a:gd name="connsiteX34" fmla="*/ 3854547 w 3918322"/>
                  <a:gd name="connsiteY34" fmla="*/ 98474 h 733498"/>
                  <a:gd name="connsiteX35" fmla="*/ 3854547 w 3918322"/>
                  <a:gd name="connsiteY35" fmla="*/ 42203 h 733498"/>
                  <a:gd name="connsiteX36" fmla="*/ 3643532 w 3918322"/>
                  <a:gd name="connsiteY36" fmla="*/ 28136 h 733498"/>
                  <a:gd name="connsiteX37" fmla="*/ 3376246 w 3918322"/>
                  <a:gd name="connsiteY37" fmla="*/ 42203 h 733498"/>
                  <a:gd name="connsiteX38" fmla="*/ 3291840 w 3918322"/>
                  <a:gd name="connsiteY38" fmla="*/ 70339 h 733498"/>
                  <a:gd name="connsiteX39" fmla="*/ 3207434 w 3918322"/>
                  <a:gd name="connsiteY39" fmla="*/ 98474 h 733498"/>
                  <a:gd name="connsiteX40" fmla="*/ 3165230 w 3918322"/>
                  <a:gd name="connsiteY40" fmla="*/ 112542 h 733498"/>
                  <a:gd name="connsiteX41" fmla="*/ 2996418 w 3918322"/>
                  <a:gd name="connsiteY41" fmla="*/ 126610 h 733498"/>
                  <a:gd name="connsiteX42" fmla="*/ 2841674 w 3918322"/>
                  <a:gd name="connsiteY42" fmla="*/ 154745 h 733498"/>
                  <a:gd name="connsiteX43" fmla="*/ 2644726 w 3918322"/>
                  <a:gd name="connsiteY43" fmla="*/ 168813 h 733498"/>
                  <a:gd name="connsiteX44" fmla="*/ 2518117 w 3918322"/>
                  <a:gd name="connsiteY44" fmla="*/ 182880 h 733498"/>
                  <a:gd name="connsiteX45" fmla="*/ 2405575 w 3918322"/>
                  <a:gd name="connsiteY45" fmla="*/ 211016 h 733498"/>
                  <a:gd name="connsiteX46" fmla="*/ 2194560 w 3918322"/>
                  <a:gd name="connsiteY46" fmla="*/ 239151 h 733498"/>
                  <a:gd name="connsiteX47" fmla="*/ 1603717 w 3918322"/>
                  <a:gd name="connsiteY47" fmla="*/ 225083 h 733498"/>
                  <a:gd name="connsiteX48" fmla="*/ 1533378 w 3918322"/>
                  <a:gd name="connsiteY48" fmla="*/ 211016 h 733498"/>
                  <a:gd name="connsiteX49" fmla="*/ 1434904 w 3918322"/>
                  <a:gd name="connsiteY49" fmla="*/ 182880 h 733498"/>
                  <a:gd name="connsiteX50" fmla="*/ 1322363 w 3918322"/>
                  <a:gd name="connsiteY50" fmla="*/ 154745 h 733498"/>
                  <a:gd name="connsiteX51" fmla="*/ 1237957 w 3918322"/>
                  <a:gd name="connsiteY51" fmla="*/ 126610 h 733498"/>
                  <a:gd name="connsiteX52" fmla="*/ 928467 w 3918322"/>
                  <a:gd name="connsiteY52" fmla="*/ 98474 h 733498"/>
                  <a:gd name="connsiteX53" fmla="*/ 844061 w 3918322"/>
                  <a:gd name="connsiteY53" fmla="*/ 84407 h 733498"/>
                  <a:gd name="connsiteX54" fmla="*/ 675249 w 3918322"/>
                  <a:gd name="connsiteY54" fmla="*/ 56271 h 733498"/>
                  <a:gd name="connsiteX55" fmla="*/ 407963 w 3918322"/>
                  <a:gd name="connsiteY55" fmla="*/ 42203 h 733498"/>
                  <a:gd name="connsiteX56" fmla="*/ 267286 w 3918322"/>
                  <a:gd name="connsiteY56" fmla="*/ 14068 h 733498"/>
                  <a:gd name="connsiteX57" fmla="*/ 112541 w 3918322"/>
                  <a:gd name="connsiteY57" fmla="*/ 0 h 733498"/>
                  <a:gd name="connsiteX0" fmla="*/ 241495 w 3892531"/>
                  <a:gd name="connsiteY0" fmla="*/ 0 h 719430"/>
                  <a:gd name="connsiteX1" fmla="*/ 72683 w 3892531"/>
                  <a:gd name="connsiteY1" fmla="*/ 140677 h 719430"/>
                  <a:gd name="connsiteX2" fmla="*/ 677593 w 3892531"/>
                  <a:gd name="connsiteY2" fmla="*/ 168812 h 719430"/>
                  <a:gd name="connsiteX3" fmla="*/ 733864 w 3892531"/>
                  <a:gd name="connsiteY3" fmla="*/ 182880 h 719430"/>
                  <a:gd name="connsiteX4" fmla="*/ 832338 w 3892531"/>
                  <a:gd name="connsiteY4" fmla="*/ 211015 h 719430"/>
                  <a:gd name="connsiteX5" fmla="*/ 916744 w 3892531"/>
                  <a:gd name="connsiteY5" fmla="*/ 225083 h 719430"/>
                  <a:gd name="connsiteX6" fmla="*/ 973015 w 3892531"/>
                  <a:gd name="connsiteY6" fmla="*/ 239151 h 719430"/>
                  <a:gd name="connsiteX7" fmla="*/ 1240301 w 3892531"/>
                  <a:gd name="connsiteY7" fmla="*/ 253219 h 719430"/>
                  <a:gd name="connsiteX8" fmla="*/ 1352843 w 3892531"/>
                  <a:gd name="connsiteY8" fmla="*/ 281354 h 719430"/>
                  <a:gd name="connsiteX9" fmla="*/ 1409113 w 3892531"/>
                  <a:gd name="connsiteY9" fmla="*/ 295422 h 719430"/>
                  <a:gd name="connsiteX10" fmla="*/ 1535723 w 3892531"/>
                  <a:gd name="connsiteY10" fmla="*/ 337625 h 719430"/>
                  <a:gd name="connsiteX11" fmla="*/ 1577926 w 3892531"/>
                  <a:gd name="connsiteY11" fmla="*/ 351692 h 719430"/>
                  <a:gd name="connsiteX12" fmla="*/ 1648264 w 3892531"/>
                  <a:gd name="connsiteY12" fmla="*/ 365760 h 719430"/>
                  <a:gd name="connsiteX13" fmla="*/ 1732670 w 3892531"/>
                  <a:gd name="connsiteY13" fmla="*/ 393895 h 719430"/>
                  <a:gd name="connsiteX14" fmla="*/ 1760806 w 3892531"/>
                  <a:gd name="connsiteY14" fmla="*/ 422031 h 719430"/>
                  <a:gd name="connsiteX15" fmla="*/ 1845212 w 3892531"/>
                  <a:gd name="connsiteY15" fmla="*/ 464234 h 719430"/>
                  <a:gd name="connsiteX16" fmla="*/ 1929618 w 3892531"/>
                  <a:gd name="connsiteY16" fmla="*/ 548640 h 719430"/>
                  <a:gd name="connsiteX17" fmla="*/ 2014024 w 3892531"/>
                  <a:gd name="connsiteY17" fmla="*/ 590843 h 719430"/>
                  <a:gd name="connsiteX18" fmla="*/ 2042159 w 3892531"/>
                  <a:gd name="connsiteY18" fmla="*/ 618979 h 719430"/>
                  <a:gd name="connsiteX19" fmla="*/ 2168769 w 3892531"/>
                  <a:gd name="connsiteY19" fmla="*/ 675249 h 719430"/>
                  <a:gd name="connsiteX20" fmla="*/ 2506393 w 3892531"/>
                  <a:gd name="connsiteY20" fmla="*/ 661182 h 719430"/>
                  <a:gd name="connsiteX21" fmla="*/ 2576732 w 3892531"/>
                  <a:gd name="connsiteY21" fmla="*/ 618979 h 719430"/>
                  <a:gd name="connsiteX22" fmla="*/ 2618935 w 3892531"/>
                  <a:gd name="connsiteY22" fmla="*/ 604911 h 719430"/>
                  <a:gd name="connsiteX23" fmla="*/ 2675206 w 3892531"/>
                  <a:gd name="connsiteY23" fmla="*/ 548640 h 719430"/>
                  <a:gd name="connsiteX24" fmla="*/ 2773679 w 3892531"/>
                  <a:gd name="connsiteY24" fmla="*/ 450166 h 719430"/>
                  <a:gd name="connsiteX25" fmla="*/ 2886221 w 3892531"/>
                  <a:gd name="connsiteY25" fmla="*/ 365760 h 719430"/>
                  <a:gd name="connsiteX26" fmla="*/ 2928424 w 3892531"/>
                  <a:gd name="connsiteY26" fmla="*/ 337625 h 719430"/>
                  <a:gd name="connsiteX27" fmla="*/ 2970627 w 3892531"/>
                  <a:gd name="connsiteY27" fmla="*/ 309489 h 719430"/>
                  <a:gd name="connsiteX28" fmla="*/ 3139439 w 3892531"/>
                  <a:gd name="connsiteY28" fmla="*/ 253219 h 719430"/>
                  <a:gd name="connsiteX29" fmla="*/ 3266049 w 3892531"/>
                  <a:gd name="connsiteY29" fmla="*/ 211015 h 719430"/>
                  <a:gd name="connsiteX30" fmla="*/ 3308252 w 3892531"/>
                  <a:gd name="connsiteY30" fmla="*/ 196948 h 719430"/>
                  <a:gd name="connsiteX31" fmla="*/ 3378590 w 3892531"/>
                  <a:gd name="connsiteY31" fmla="*/ 154745 h 719430"/>
                  <a:gd name="connsiteX32" fmla="*/ 3420793 w 3892531"/>
                  <a:gd name="connsiteY32" fmla="*/ 126609 h 719430"/>
                  <a:gd name="connsiteX33" fmla="*/ 3575538 w 3892531"/>
                  <a:gd name="connsiteY33" fmla="*/ 112542 h 719430"/>
                  <a:gd name="connsiteX34" fmla="*/ 3828756 w 3892531"/>
                  <a:gd name="connsiteY34" fmla="*/ 84406 h 719430"/>
                  <a:gd name="connsiteX35" fmla="*/ 3828756 w 3892531"/>
                  <a:gd name="connsiteY35" fmla="*/ 28135 h 719430"/>
                  <a:gd name="connsiteX36" fmla="*/ 3617741 w 3892531"/>
                  <a:gd name="connsiteY36" fmla="*/ 14068 h 719430"/>
                  <a:gd name="connsiteX37" fmla="*/ 3350455 w 3892531"/>
                  <a:gd name="connsiteY37" fmla="*/ 28135 h 719430"/>
                  <a:gd name="connsiteX38" fmla="*/ 3266049 w 3892531"/>
                  <a:gd name="connsiteY38" fmla="*/ 56271 h 719430"/>
                  <a:gd name="connsiteX39" fmla="*/ 3181643 w 3892531"/>
                  <a:gd name="connsiteY39" fmla="*/ 84406 h 719430"/>
                  <a:gd name="connsiteX40" fmla="*/ 3139439 w 3892531"/>
                  <a:gd name="connsiteY40" fmla="*/ 98474 h 719430"/>
                  <a:gd name="connsiteX41" fmla="*/ 2970627 w 3892531"/>
                  <a:gd name="connsiteY41" fmla="*/ 112542 h 719430"/>
                  <a:gd name="connsiteX42" fmla="*/ 2815883 w 3892531"/>
                  <a:gd name="connsiteY42" fmla="*/ 140677 h 719430"/>
                  <a:gd name="connsiteX43" fmla="*/ 2618935 w 3892531"/>
                  <a:gd name="connsiteY43" fmla="*/ 154745 h 719430"/>
                  <a:gd name="connsiteX44" fmla="*/ 2492326 w 3892531"/>
                  <a:gd name="connsiteY44" fmla="*/ 168812 h 719430"/>
                  <a:gd name="connsiteX45" fmla="*/ 2379784 w 3892531"/>
                  <a:gd name="connsiteY45" fmla="*/ 196948 h 719430"/>
                  <a:gd name="connsiteX46" fmla="*/ 2168769 w 3892531"/>
                  <a:gd name="connsiteY46" fmla="*/ 225083 h 719430"/>
                  <a:gd name="connsiteX47" fmla="*/ 1577926 w 3892531"/>
                  <a:gd name="connsiteY47" fmla="*/ 211015 h 719430"/>
                  <a:gd name="connsiteX48" fmla="*/ 1507587 w 3892531"/>
                  <a:gd name="connsiteY48" fmla="*/ 196948 h 719430"/>
                  <a:gd name="connsiteX49" fmla="*/ 1409113 w 3892531"/>
                  <a:gd name="connsiteY49" fmla="*/ 168812 h 719430"/>
                  <a:gd name="connsiteX50" fmla="*/ 1296572 w 3892531"/>
                  <a:gd name="connsiteY50" fmla="*/ 140677 h 719430"/>
                  <a:gd name="connsiteX51" fmla="*/ 1212166 w 3892531"/>
                  <a:gd name="connsiteY51" fmla="*/ 112542 h 719430"/>
                  <a:gd name="connsiteX52" fmla="*/ 902676 w 3892531"/>
                  <a:gd name="connsiteY52" fmla="*/ 84406 h 719430"/>
                  <a:gd name="connsiteX53" fmla="*/ 818270 w 3892531"/>
                  <a:gd name="connsiteY53" fmla="*/ 70339 h 719430"/>
                  <a:gd name="connsiteX54" fmla="*/ 649458 w 3892531"/>
                  <a:gd name="connsiteY54" fmla="*/ 42203 h 719430"/>
                  <a:gd name="connsiteX55" fmla="*/ 382172 w 3892531"/>
                  <a:gd name="connsiteY55" fmla="*/ 28135 h 719430"/>
                  <a:gd name="connsiteX56" fmla="*/ 241495 w 3892531"/>
                  <a:gd name="connsiteY56" fmla="*/ 0 h 719430"/>
                  <a:gd name="connsiteX0" fmla="*/ 0 w 3651036"/>
                  <a:gd name="connsiteY0" fmla="*/ 0 h 719430"/>
                  <a:gd name="connsiteX1" fmla="*/ 436098 w 3651036"/>
                  <a:gd name="connsiteY1" fmla="*/ 168812 h 719430"/>
                  <a:gd name="connsiteX2" fmla="*/ 492369 w 3651036"/>
                  <a:gd name="connsiteY2" fmla="*/ 182880 h 719430"/>
                  <a:gd name="connsiteX3" fmla="*/ 590843 w 3651036"/>
                  <a:gd name="connsiteY3" fmla="*/ 211015 h 719430"/>
                  <a:gd name="connsiteX4" fmla="*/ 675249 w 3651036"/>
                  <a:gd name="connsiteY4" fmla="*/ 225083 h 719430"/>
                  <a:gd name="connsiteX5" fmla="*/ 731520 w 3651036"/>
                  <a:gd name="connsiteY5" fmla="*/ 239151 h 719430"/>
                  <a:gd name="connsiteX6" fmla="*/ 998806 w 3651036"/>
                  <a:gd name="connsiteY6" fmla="*/ 253219 h 719430"/>
                  <a:gd name="connsiteX7" fmla="*/ 1111348 w 3651036"/>
                  <a:gd name="connsiteY7" fmla="*/ 281354 h 719430"/>
                  <a:gd name="connsiteX8" fmla="*/ 1167618 w 3651036"/>
                  <a:gd name="connsiteY8" fmla="*/ 295422 h 719430"/>
                  <a:gd name="connsiteX9" fmla="*/ 1294228 w 3651036"/>
                  <a:gd name="connsiteY9" fmla="*/ 337625 h 719430"/>
                  <a:gd name="connsiteX10" fmla="*/ 1336431 w 3651036"/>
                  <a:gd name="connsiteY10" fmla="*/ 351692 h 719430"/>
                  <a:gd name="connsiteX11" fmla="*/ 1406769 w 3651036"/>
                  <a:gd name="connsiteY11" fmla="*/ 365760 h 719430"/>
                  <a:gd name="connsiteX12" fmla="*/ 1491175 w 3651036"/>
                  <a:gd name="connsiteY12" fmla="*/ 393895 h 719430"/>
                  <a:gd name="connsiteX13" fmla="*/ 1519311 w 3651036"/>
                  <a:gd name="connsiteY13" fmla="*/ 422031 h 719430"/>
                  <a:gd name="connsiteX14" fmla="*/ 1603717 w 3651036"/>
                  <a:gd name="connsiteY14" fmla="*/ 464234 h 719430"/>
                  <a:gd name="connsiteX15" fmla="*/ 1688123 w 3651036"/>
                  <a:gd name="connsiteY15" fmla="*/ 548640 h 719430"/>
                  <a:gd name="connsiteX16" fmla="*/ 1772529 w 3651036"/>
                  <a:gd name="connsiteY16" fmla="*/ 590843 h 719430"/>
                  <a:gd name="connsiteX17" fmla="*/ 1800664 w 3651036"/>
                  <a:gd name="connsiteY17" fmla="*/ 618979 h 719430"/>
                  <a:gd name="connsiteX18" fmla="*/ 1927274 w 3651036"/>
                  <a:gd name="connsiteY18" fmla="*/ 675249 h 719430"/>
                  <a:gd name="connsiteX19" fmla="*/ 2264898 w 3651036"/>
                  <a:gd name="connsiteY19" fmla="*/ 661182 h 719430"/>
                  <a:gd name="connsiteX20" fmla="*/ 2335237 w 3651036"/>
                  <a:gd name="connsiteY20" fmla="*/ 618979 h 719430"/>
                  <a:gd name="connsiteX21" fmla="*/ 2377440 w 3651036"/>
                  <a:gd name="connsiteY21" fmla="*/ 604911 h 719430"/>
                  <a:gd name="connsiteX22" fmla="*/ 2433711 w 3651036"/>
                  <a:gd name="connsiteY22" fmla="*/ 548640 h 719430"/>
                  <a:gd name="connsiteX23" fmla="*/ 2532184 w 3651036"/>
                  <a:gd name="connsiteY23" fmla="*/ 450166 h 719430"/>
                  <a:gd name="connsiteX24" fmla="*/ 2644726 w 3651036"/>
                  <a:gd name="connsiteY24" fmla="*/ 365760 h 719430"/>
                  <a:gd name="connsiteX25" fmla="*/ 2686929 w 3651036"/>
                  <a:gd name="connsiteY25" fmla="*/ 337625 h 719430"/>
                  <a:gd name="connsiteX26" fmla="*/ 2729132 w 3651036"/>
                  <a:gd name="connsiteY26" fmla="*/ 309489 h 719430"/>
                  <a:gd name="connsiteX27" fmla="*/ 2897944 w 3651036"/>
                  <a:gd name="connsiteY27" fmla="*/ 253219 h 719430"/>
                  <a:gd name="connsiteX28" fmla="*/ 3024554 w 3651036"/>
                  <a:gd name="connsiteY28" fmla="*/ 211015 h 719430"/>
                  <a:gd name="connsiteX29" fmla="*/ 3066757 w 3651036"/>
                  <a:gd name="connsiteY29" fmla="*/ 196948 h 719430"/>
                  <a:gd name="connsiteX30" fmla="*/ 3137095 w 3651036"/>
                  <a:gd name="connsiteY30" fmla="*/ 154745 h 719430"/>
                  <a:gd name="connsiteX31" fmla="*/ 3179298 w 3651036"/>
                  <a:gd name="connsiteY31" fmla="*/ 126609 h 719430"/>
                  <a:gd name="connsiteX32" fmla="*/ 3334043 w 3651036"/>
                  <a:gd name="connsiteY32" fmla="*/ 112542 h 719430"/>
                  <a:gd name="connsiteX33" fmla="*/ 3587261 w 3651036"/>
                  <a:gd name="connsiteY33" fmla="*/ 84406 h 719430"/>
                  <a:gd name="connsiteX34" fmla="*/ 3587261 w 3651036"/>
                  <a:gd name="connsiteY34" fmla="*/ 28135 h 719430"/>
                  <a:gd name="connsiteX35" fmla="*/ 3376246 w 3651036"/>
                  <a:gd name="connsiteY35" fmla="*/ 14068 h 719430"/>
                  <a:gd name="connsiteX36" fmla="*/ 3108960 w 3651036"/>
                  <a:gd name="connsiteY36" fmla="*/ 28135 h 719430"/>
                  <a:gd name="connsiteX37" fmla="*/ 3024554 w 3651036"/>
                  <a:gd name="connsiteY37" fmla="*/ 56271 h 719430"/>
                  <a:gd name="connsiteX38" fmla="*/ 2940148 w 3651036"/>
                  <a:gd name="connsiteY38" fmla="*/ 84406 h 719430"/>
                  <a:gd name="connsiteX39" fmla="*/ 2897944 w 3651036"/>
                  <a:gd name="connsiteY39" fmla="*/ 98474 h 719430"/>
                  <a:gd name="connsiteX40" fmla="*/ 2729132 w 3651036"/>
                  <a:gd name="connsiteY40" fmla="*/ 112542 h 719430"/>
                  <a:gd name="connsiteX41" fmla="*/ 2574388 w 3651036"/>
                  <a:gd name="connsiteY41" fmla="*/ 140677 h 719430"/>
                  <a:gd name="connsiteX42" fmla="*/ 2377440 w 3651036"/>
                  <a:gd name="connsiteY42" fmla="*/ 154745 h 719430"/>
                  <a:gd name="connsiteX43" fmla="*/ 2250831 w 3651036"/>
                  <a:gd name="connsiteY43" fmla="*/ 168812 h 719430"/>
                  <a:gd name="connsiteX44" fmla="*/ 2138289 w 3651036"/>
                  <a:gd name="connsiteY44" fmla="*/ 196948 h 719430"/>
                  <a:gd name="connsiteX45" fmla="*/ 1927274 w 3651036"/>
                  <a:gd name="connsiteY45" fmla="*/ 225083 h 719430"/>
                  <a:gd name="connsiteX46" fmla="*/ 1336431 w 3651036"/>
                  <a:gd name="connsiteY46" fmla="*/ 211015 h 719430"/>
                  <a:gd name="connsiteX47" fmla="*/ 1266092 w 3651036"/>
                  <a:gd name="connsiteY47" fmla="*/ 196948 h 719430"/>
                  <a:gd name="connsiteX48" fmla="*/ 1167618 w 3651036"/>
                  <a:gd name="connsiteY48" fmla="*/ 168812 h 719430"/>
                  <a:gd name="connsiteX49" fmla="*/ 1055077 w 3651036"/>
                  <a:gd name="connsiteY49" fmla="*/ 140677 h 719430"/>
                  <a:gd name="connsiteX50" fmla="*/ 970671 w 3651036"/>
                  <a:gd name="connsiteY50" fmla="*/ 112542 h 719430"/>
                  <a:gd name="connsiteX51" fmla="*/ 661181 w 3651036"/>
                  <a:gd name="connsiteY51" fmla="*/ 84406 h 719430"/>
                  <a:gd name="connsiteX52" fmla="*/ 576775 w 3651036"/>
                  <a:gd name="connsiteY52" fmla="*/ 70339 h 719430"/>
                  <a:gd name="connsiteX53" fmla="*/ 407963 w 3651036"/>
                  <a:gd name="connsiteY53" fmla="*/ 42203 h 719430"/>
                  <a:gd name="connsiteX54" fmla="*/ 140677 w 3651036"/>
                  <a:gd name="connsiteY54" fmla="*/ 28135 h 719430"/>
                  <a:gd name="connsiteX55" fmla="*/ 0 w 3651036"/>
                  <a:gd name="connsiteY55" fmla="*/ 0 h 719430"/>
                  <a:gd name="connsiteX0" fmla="*/ 0 w 3510359"/>
                  <a:gd name="connsiteY0" fmla="*/ 14067 h 705362"/>
                  <a:gd name="connsiteX1" fmla="*/ 295421 w 3510359"/>
                  <a:gd name="connsiteY1" fmla="*/ 154744 h 705362"/>
                  <a:gd name="connsiteX2" fmla="*/ 351692 w 3510359"/>
                  <a:gd name="connsiteY2" fmla="*/ 168812 h 705362"/>
                  <a:gd name="connsiteX3" fmla="*/ 450166 w 3510359"/>
                  <a:gd name="connsiteY3" fmla="*/ 196947 h 705362"/>
                  <a:gd name="connsiteX4" fmla="*/ 534572 w 3510359"/>
                  <a:gd name="connsiteY4" fmla="*/ 211015 h 705362"/>
                  <a:gd name="connsiteX5" fmla="*/ 590843 w 3510359"/>
                  <a:gd name="connsiteY5" fmla="*/ 225083 h 705362"/>
                  <a:gd name="connsiteX6" fmla="*/ 858129 w 3510359"/>
                  <a:gd name="connsiteY6" fmla="*/ 239151 h 705362"/>
                  <a:gd name="connsiteX7" fmla="*/ 970671 w 3510359"/>
                  <a:gd name="connsiteY7" fmla="*/ 267286 h 705362"/>
                  <a:gd name="connsiteX8" fmla="*/ 1026941 w 3510359"/>
                  <a:gd name="connsiteY8" fmla="*/ 281354 h 705362"/>
                  <a:gd name="connsiteX9" fmla="*/ 1153551 w 3510359"/>
                  <a:gd name="connsiteY9" fmla="*/ 323557 h 705362"/>
                  <a:gd name="connsiteX10" fmla="*/ 1195754 w 3510359"/>
                  <a:gd name="connsiteY10" fmla="*/ 337624 h 705362"/>
                  <a:gd name="connsiteX11" fmla="*/ 1266092 w 3510359"/>
                  <a:gd name="connsiteY11" fmla="*/ 351692 h 705362"/>
                  <a:gd name="connsiteX12" fmla="*/ 1350498 w 3510359"/>
                  <a:gd name="connsiteY12" fmla="*/ 379827 h 705362"/>
                  <a:gd name="connsiteX13" fmla="*/ 1378634 w 3510359"/>
                  <a:gd name="connsiteY13" fmla="*/ 407963 h 705362"/>
                  <a:gd name="connsiteX14" fmla="*/ 1463040 w 3510359"/>
                  <a:gd name="connsiteY14" fmla="*/ 450166 h 705362"/>
                  <a:gd name="connsiteX15" fmla="*/ 1547446 w 3510359"/>
                  <a:gd name="connsiteY15" fmla="*/ 534572 h 705362"/>
                  <a:gd name="connsiteX16" fmla="*/ 1631852 w 3510359"/>
                  <a:gd name="connsiteY16" fmla="*/ 576775 h 705362"/>
                  <a:gd name="connsiteX17" fmla="*/ 1659987 w 3510359"/>
                  <a:gd name="connsiteY17" fmla="*/ 604911 h 705362"/>
                  <a:gd name="connsiteX18" fmla="*/ 1786597 w 3510359"/>
                  <a:gd name="connsiteY18" fmla="*/ 661181 h 705362"/>
                  <a:gd name="connsiteX19" fmla="*/ 2124221 w 3510359"/>
                  <a:gd name="connsiteY19" fmla="*/ 647114 h 705362"/>
                  <a:gd name="connsiteX20" fmla="*/ 2194560 w 3510359"/>
                  <a:gd name="connsiteY20" fmla="*/ 604911 h 705362"/>
                  <a:gd name="connsiteX21" fmla="*/ 2236763 w 3510359"/>
                  <a:gd name="connsiteY21" fmla="*/ 590843 h 705362"/>
                  <a:gd name="connsiteX22" fmla="*/ 2293034 w 3510359"/>
                  <a:gd name="connsiteY22" fmla="*/ 534572 h 705362"/>
                  <a:gd name="connsiteX23" fmla="*/ 2391507 w 3510359"/>
                  <a:gd name="connsiteY23" fmla="*/ 436098 h 705362"/>
                  <a:gd name="connsiteX24" fmla="*/ 2504049 w 3510359"/>
                  <a:gd name="connsiteY24" fmla="*/ 351692 h 705362"/>
                  <a:gd name="connsiteX25" fmla="*/ 2546252 w 3510359"/>
                  <a:gd name="connsiteY25" fmla="*/ 323557 h 705362"/>
                  <a:gd name="connsiteX26" fmla="*/ 2588455 w 3510359"/>
                  <a:gd name="connsiteY26" fmla="*/ 295421 h 705362"/>
                  <a:gd name="connsiteX27" fmla="*/ 2757267 w 3510359"/>
                  <a:gd name="connsiteY27" fmla="*/ 239151 h 705362"/>
                  <a:gd name="connsiteX28" fmla="*/ 2883877 w 3510359"/>
                  <a:gd name="connsiteY28" fmla="*/ 196947 h 705362"/>
                  <a:gd name="connsiteX29" fmla="*/ 2926080 w 3510359"/>
                  <a:gd name="connsiteY29" fmla="*/ 182880 h 705362"/>
                  <a:gd name="connsiteX30" fmla="*/ 2996418 w 3510359"/>
                  <a:gd name="connsiteY30" fmla="*/ 140677 h 705362"/>
                  <a:gd name="connsiteX31" fmla="*/ 3038621 w 3510359"/>
                  <a:gd name="connsiteY31" fmla="*/ 112541 h 705362"/>
                  <a:gd name="connsiteX32" fmla="*/ 3193366 w 3510359"/>
                  <a:gd name="connsiteY32" fmla="*/ 98474 h 705362"/>
                  <a:gd name="connsiteX33" fmla="*/ 3446584 w 3510359"/>
                  <a:gd name="connsiteY33" fmla="*/ 70338 h 705362"/>
                  <a:gd name="connsiteX34" fmla="*/ 3446584 w 3510359"/>
                  <a:gd name="connsiteY34" fmla="*/ 14067 h 705362"/>
                  <a:gd name="connsiteX35" fmla="*/ 3235569 w 3510359"/>
                  <a:gd name="connsiteY35" fmla="*/ 0 h 705362"/>
                  <a:gd name="connsiteX36" fmla="*/ 2968283 w 3510359"/>
                  <a:gd name="connsiteY36" fmla="*/ 14067 h 705362"/>
                  <a:gd name="connsiteX37" fmla="*/ 2883877 w 3510359"/>
                  <a:gd name="connsiteY37" fmla="*/ 42203 h 705362"/>
                  <a:gd name="connsiteX38" fmla="*/ 2799471 w 3510359"/>
                  <a:gd name="connsiteY38" fmla="*/ 70338 h 705362"/>
                  <a:gd name="connsiteX39" fmla="*/ 2757267 w 3510359"/>
                  <a:gd name="connsiteY39" fmla="*/ 84406 h 705362"/>
                  <a:gd name="connsiteX40" fmla="*/ 2588455 w 3510359"/>
                  <a:gd name="connsiteY40" fmla="*/ 98474 h 705362"/>
                  <a:gd name="connsiteX41" fmla="*/ 2433711 w 3510359"/>
                  <a:gd name="connsiteY41" fmla="*/ 126609 h 705362"/>
                  <a:gd name="connsiteX42" fmla="*/ 2236763 w 3510359"/>
                  <a:gd name="connsiteY42" fmla="*/ 140677 h 705362"/>
                  <a:gd name="connsiteX43" fmla="*/ 2110154 w 3510359"/>
                  <a:gd name="connsiteY43" fmla="*/ 154744 h 705362"/>
                  <a:gd name="connsiteX44" fmla="*/ 1997612 w 3510359"/>
                  <a:gd name="connsiteY44" fmla="*/ 182880 h 705362"/>
                  <a:gd name="connsiteX45" fmla="*/ 1786597 w 3510359"/>
                  <a:gd name="connsiteY45" fmla="*/ 211015 h 705362"/>
                  <a:gd name="connsiteX46" fmla="*/ 1195754 w 3510359"/>
                  <a:gd name="connsiteY46" fmla="*/ 196947 h 705362"/>
                  <a:gd name="connsiteX47" fmla="*/ 1125415 w 3510359"/>
                  <a:gd name="connsiteY47" fmla="*/ 182880 h 705362"/>
                  <a:gd name="connsiteX48" fmla="*/ 1026941 w 3510359"/>
                  <a:gd name="connsiteY48" fmla="*/ 154744 h 705362"/>
                  <a:gd name="connsiteX49" fmla="*/ 914400 w 3510359"/>
                  <a:gd name="connsiteY49" fmla="*/ 126609 h 705362"/>
                  <a:gd name="connsiteX50" fmla="*/ 829994 w 3510359"/>
                  <a:gd name="connsiteY50" fmla="*/ 98474 h 705362"/>
                  <a:gd name="connsiteX51" fmla="*/ 520504 w 3510359"/>
                  <a:gd name="connsiteY51" fmla="*/ 70338 h 705362"/>
                  <a:gd name="connsiteX52" fmla="*/ 436098 w 3510359"/>
                  <a:gd name="connsiteY52" fmla="*/ 56271 h 705362"/>
                  <a:gd name="connsiteX53" fmla="*/ 267286 w 3510359"/>
                  <a:gd name="connsiteY53" fmla="*/ 28135 h 705362"/>
                  <a:gd name="connsiteX54" fmla="*/ 0 w 3510359"/>
                  <a:gd name="connsiteY54" fmla="*/ 14067 h 705362"/>
                  <a:gd name="connsiteX0" fmla="*/ 23446 w 3266519"/>
                  <a:gd name="connsiteY0" fmla="*/ 28135 h 705362"/>
                  <a:gd name="connsiteX1" fmla="*/ 51581 w 3266519"/>
                  <a:gd name="connsiteY1" fmla="*/ 154744 h 705362"/>
                  <a:gd name="connsiteX2" fmla="*/ 107852 w 3266519"/>
                  <a:gd name="connsiteY2" fmla="*/ 168812 h 705362"/>
                  <a:gd name="connsiteX3" fmla="*/ 206326 w 3266519"/>
                  <a:gd name="connsiteY3" fmla="*/ 196947 h 705362"/>
                  <a:gd name="connsiteX4" fmla="*/ 290732 w 3266519"/>
                  <a:gd name="connsiteY4" fmla="*/ 211015 h 705362"/>
                  <a:gd name="connsiteX5" fmla="*/ 347003 w 3266519"/>
                  <a:gd name="connsiteY5" fmla="*/ 225083 h 705362"/>
                  <a:gd name="connsiteX6" fmla="*/ 614289 w 3266519"/>
                  <a:gd name="connsiteY6" fmla="*/ 239151 h 705362"/>
                  <a:gd name="connsiteX7" fmla="*/ 726831 w 3266519"/>
                  <a:gd name="connsiteY7" fmla="*/ 267286 h 705362"/>
                  <a:gd name="connsiteX8" fmla="*/ 783101 w 3266519"/>
                  <a:gd name="connsiteY8" fmla="*/ 281354 h 705362"/>
                  <a:gd name="connsiteX9" fmla="*/ 909711 w 3266519"/>
                  <a:gd name="connsiteY9" fmla="*/ 323557 h 705362"/>
                  <a:gd name="connsiteX10" fmla="*/ 951914 w 3266519"/>
                  <a:gd name="connsiteY10" fmla="*/ 337624 h 705362"/>
                  <a:gd name="connsiteX11" fmla="*/ 1022252 w 3266519"/>
                  <a:gd name="connsiteY11" fmla="*/ 351692 h 705362"/>
                  <a:gd name="connsiteX12" fmla="*/ 1106658 w 3266519"/>
                  <a:gd name="connsiteY12" fmla="*/ 379827 h 705362"/>
                  <a:gd name="connsiteX13" fmla="*/ 1134794 w 3266519"/>
                  <a:gd name="connsiteY13" fmla="*/ 407963 h 705362"/>
                  <a:gd name="connsiteX14" fmla="*/ 1219200 w 3266519"/>
                  <a:gd name="connsiteY14" fmla="*/ 450166 h 705362"/>
                  <a:gd name="connsiteX15" fmla="*/ 1303606 w 3266519"/>
                  <a:gd name="connsiteY15" fmla="*/ 534572 h 705362"/>
                  <a:gd name="connsiteX16" fmla="*/ 1388012 w 3266519"/>
                  <a:gd name="connsiteY16" fmla="*/ 576775 h 705362"/>
                  <a:gd name="connsiteX17" fmla="*/ 1416147 w 3266519"/>
                  <a:gd name="connsiteY17" fmla="*/ 604911 h 705362"/>
                  <a:gd name="connsiteX18" fmla="*/ 1542757 w 3266519"/>
                  <a:gd name="connsiteY18" fmla="*/ 661181 h 705362"/>
                  <a:gd name="connsiteX19" fmla="*/ 1880381 w 3266519"/>
                  <a:gd name="connsiteY19" fmla="*/ 647114 h 705362"/>
                  <a:gd name="connsiteX20" fmla="*/ 1950720 w 3266519"/>
                  <a:gd name="connsiteY20" fmla="*/ 604911 h 705362"/>
                  <a:gd name="connsiteX21" fmla="*/ 1992923 w 3266519"/>
                  <a:gd name="connsiteY21" fmla="*/ 590843 h 705362"/>
                  <a:gd name="connsiteX22" fmla="*/ 2049194 w 3266519"/>
                  <a:gd name="connsiteY22" fmla="*/ 534572 h 705362"/>
                  <a:gd name="connsiteX23" fmla="*/ 2147667 w 3266519"/>
                  <a:gd name="connsiteY23" fmla="*/ 436098 h 705362"/>
                  <a:gd name="connsiteX24" fmla="*/ 2260209 w 3266519"/>
                  <a:gd name="connsiteY24" fmla="*/ 351692 h 705362"/>
                  <a:gd name="connsiteX25" fmla="*/ 2302412 w 3266519"/>
                  <a:gd name="connsiteY25" fmla="*/ 323557 h 705362"/>
                  <a:gd name="connsiteX26" fmla="*/ 2344615 w 3266519"/>
                  <a:gd name="connsiteY26" fmla="*/ 295421 h 705362"/>
                  <a:gd name="connsiteX27" fmla="*/ 2513427 w 3266519"/>
                  <a:gd name="connsiteY27" fmla="*/ 239151 h 705362"/>
                  <a:gd name="connsiteX28" fmla="*/ 2640037 w 3266519"/>
                  <a:gd name="connsiteY28" fmla="*/ 196947 h 705362"/>
                  <a:gd name="connsiteX29" fmla="*/ 2682240 w 3266519"/>
                  <a:gd name="connsiteY29" fmla="*/ 182880 h 705362"/>
                  <a:gd name="connsiteX30" fmla="*/ 2752578 w 3266519"/>
                  <a:gd name="connsiteY30" fmla="*/ 140677 h 705362"/>
                  <a:gd name="connsiteX31" fmla="*/ 2794781 w 3266519"/>
                  <a:gd name="connsiteY31" fmla="*/ 112541 h 705362"/>
                  <a:gd name="connsiteX32" fmla="*/ 2949526 w 3266519"/>
                  <a:gd name="connsiteY32" fmla="*/ 98474 h 705362"/>
                  <a:gd name="connsiteX33" fmla="*/ 3202744 w 3266519"/>
                  <a:gd name="connsiteY33" fmla="*/ 70338 h 705362"/>
                  <a:gd name="connsiteX34" fmla="*/ 3202744 w 3266519"/>
                  <a:gd name="connsiteY34" fmla="*/ 14067 h 705362"/>
                  <a:gd name="connsiteX35" fmla="*/ 2991729 w 3266519"/>
                  <a:gd name="connsiteY35" fmla="*/ 0 h 705362"/>
                  <a:gd name="connsiteX36" fmla="*/ 2724443 w 3266519"/>
                  <a:gd name="connsiteY36" fmla="*/ 14067 h 705362"/>
                  <a:gd name="connsiteX37" fmla="*/ 2640037 w 3266519"/>
                  <a:gd name="connsiteY37" fmla="*/ 42203 h 705362"/>
                  <a:gd name="connsiteX38" fmla="*/ 2555631 w 3266519"/>
                  <a:gd name="connsiteY38" fmla="*/ 70338 h 705362"/>
                  <a:gd name="connsiteX39" fmla="*/ 2513427 w 3266519"/>
                  <a:gd name="connsiteY39" fmla="*/ 84406 h 705362"/>
                  <a:gd name="connsiteX40" fmla="*/ 2344615 w 3266519"/>
                  <a:gd name="connsiteY40" fmla="*/ 98474 h 705362"/>
                  <a:gd name="connsiteX41" fmla="*/ 2189871 w 3266519"/>
                  <a:gd name="connsiteY41" fmla="*/ 126609 h 705362"/>
                  <a:gd name="connsiteX42" fmla="*/ 1992923 w 3266519"/>
                  <a:gd name="connsiteY42" fmla="*/ 140677 h 705362"/>
                  <a:gd name="connsiteX43" fmla="*/ 1866314 w 3266519"/>
                  <a:gd name="connsiteY43" fmla="*/ 154744 h 705362"/>
                  <a:gd name="connsiteX44" fmla="*/ 1753772 w 3266519"/>
                  <a:gd name="connsiteY44" fmla="*/ 182880 h 705362"/>
                  <a:gd name="connsiteX45" fmla="*/ 1542757 w 3266519"/>
                  <a:gd name="connsiteY45" fmla="*/ 211015 h 705362"/>
                  <a:gd name="connsiteX46" fmla="*/ 951914 w 3266519"/>
                  <a:gd name="connsiteY46" fmla="*/ 196947 h 705362"/>
                  <a:gd name="connsiteX47" fmla="*/ 881575 w 3266519"/>
                  <a:gd name="connsiteY47" fmla="*/ 182880 h 705362"/>
                  <a:gd name="connsiteX48" fmla="*/ 783101 w 3266519"/>
                  <a:gd name="connsiteY48" fmla="*/ 154744 h 705362"/>
                  <a:gd name="connsiteX49" fmla="*/ 670560 w 3266519"/>
                  <a:gd name="connsiteY49" fmla="*/ 126609 h 705362"/>
                  <a:gd name="connsiteX50" fmla="*/ 586154 w 3266519"/>
                  <a:gd name="connsiteY50" fmla="*/ 98474 h 705362"/>
                  <a:gd name="connsiteX51" fmla="*/ 276664 w 3266519"/>
                  <a:gd name="connsiteY51" fmla="*/ 70338 h 705362"/>
                  <a:gd name="connsiteX52" fmla="*/ 192258 w 3266519"/>
                  <a:gd name="connsiteY52" fmla="*/ 56271 h 705362"/>
                  <a:gd name="connsiteX53" fmla="*/ 23446 w 3266519"/>
                  <a:gd name="connsiteY53" fmla="*/ 28135 h 705362"/>
                  <a:gd name="connsiteX0" fmla="*/ 140677 w 3214938"/>
                  <a:gd name="connsiteY0" fmla="*/ 56271 h 705362"/>
                  <a:gd name="connsiteX1" fmla="*/ 0 w 3214938"/>
                  <a:gd name="connsiteY1" fmla="*/ 154744 h 705362"/>
                  <a:gd name="connsiteX2" fmla="*/ 56271 w 3214938"/>
                  <a:gd name="connsiteY2" fmla="*/ 168812 h 705362"/>
                  <a:gd name="connsiteX3" fmla="*/ 154745 w 3214938"/>
                  <a:gd name="connsiteY3" fmla="*/ 196947 h 705362"/>
                  <a:gd name="connsiteX4" fmla="*/ 239151 w 3214938"/>
                  <a:gd name="connsiteY4" fmla="*/ 211015 h 705362"/>
                  <a:gd name="connsiteX5" fmla="*/ 295422 w 3214938"/>
                  <a:gd name="connsiteY5" fmla="*/ 225083 h 705362"/>
                  <a:gd name="connsiteX6" fmla="*/ 562708 w 3214938"/>
                  <a:gd name="connsiteY6" fmla="*/ 239151 h 705362"/>
                  <a:gd name="connsiteX7" fmla="*/ 675250 w 3214938"/>
                  <a:gd name="connsiteY7" fmla="*/ 267286 h 705362"/>
                  <a:gd name="connsiteX8" fmla="*/ 731520 w 3214938"/>
                  <a:gd name="connsiteY8" fmla="*/ 281354 h 705362"/>
                  <a:gd name="connsiteX9" fmla="*/ 858130 w 3214938"/>
                  <a:gd name="connsiteY9" fmla="*/ 323557 h 705362"/>
                  <a:gd name="connsiteX10" fmla="*/ 900333 w 3214938"/>
                  <a:gd name="connsiteY10" fmla="*/ 337624 h 705362"/>
                  <a:gd name="connsiteX11" fmla="*/ 970671 w 3214938"/>
                  <a:gd name="connsiteY11" fmla="*/ 351692 h 705362"/>
                  <a:gd name="connsiteX12" fmla="*/ 1055077 w 3214938"/>
                  <a:gd name="connsiteY12" fmla="*/ 379827 h 705362"/>
                  <a:gd name="connsiteX13" fmla="*/ 1083213 w 3214938"/>
                  <a:gd name="connsiteY13" fmla="*/ 407963 h 705362"/>
                  <a:gd name="connsiteX14" fmla="*/ 1167619 w 3214938"/>
                  <a:gd name="connsiteY14" fmla="*/ 450166 h 705362"/>
                  <a:gd name="connsiteX15" fmla="*/ 1252025 w 3214938"/>
                  <a:gd name="connsiteY15" fmla="*/ 534572 h 705362"/>
                  <a:gd name="connsiteX16" fmla="*/ 1336431 w 3214938"/>
                  <a:gd name="connsiteY16" fmla="*/ 576775 h 705362"/>
                  <a:gd name="connsiteX17" fmla="*/ 1364566 w 3214938"/>
                  <a:gd name="connsiteY17" fmla="*/ 604911 h 705362"/>
                  <a:gd name="connsiteX18" fmla="*/ 1491176 w 3214938"/>
                  <a:gd name="connsiteY18" fmla="*/ 661181 h 705362"/>
                  <a:gd name="connsiteX19" fmla="*/ 1828800 w 3214938"/>
                  <a:gd name="connsiteY19" fmla="*/ 647114 h 705362"/>
                  <a:gd name="connsiteX20" fmla="*/ 1899139 w 3214938"/>
                  <a:gd name="connsiteY20" fmla="*/ 604911 h 705362"/>
                  <a:gd name="connsiteX21" fmla="*/ 1941342 w 3214938"/>
                  <a:gd name="connsiteY21" fmla="*/ 590843 h 705362"/>
                  <a:gd name="connsiteX22" fmla="*/ 1997613 w 3214938"/>
                  <a:gd name="connsiteY22" fmla="*/ 534572 h 705362"/>
                  <a:gd name="connsiteX23" fmla="*/ 2096086 w 3214938"/>
                  <a:gd name="connsiteY23" fmla="*/ 436098 h 705362"/>
                  <a:gd name="connsiteX24" fmla="*/ 2208628 w 3214938"/>
                  <a:gd name="connsiteY24" fmla="*/ 351692 h 705362"/>
                  <a:gd name="connsiteX25" fmla="*/ 2250831 w 3214938"/>
                  <a:gd name="connsiteY25" fmla="*/ 323557 h 705362"/>
                  <a:gd name="connsiteX26" fmla="*/ 2293034 w 3214938"/>
                  <a:gd name="connsiteY26" fmla="*/ 295421 h 705362"/>
                  <a:gd name="connsiteX27" fmla="*/ 2461846 w 3214938"/>
                  <a:gd name="connsiteY27" fmla="*/ 239151 h 705362"/>
                  <a:gd name="connsiteX28" fmla="*/ 2588456 w 3214938"/>
                  <a:gd name="connsiteY28" fmla="*/ 196947 h 705362"/>
                  <a:gd name="connsiteX29" fmla="*/ 2630659 w 3214938"/>
                  <a:gd name="connsiteY29" fmla="*/ 182880 h 705362"/>
                  <a:gd name="connsiteX30" fmla="*/ 2700997 w 3214938"/>
                  <a:gd name="connsiteY30" fmla="*/ 140677 h 705362"/>
                  <a:gd name="connsiteX31" fmla="*/ 2743200 w 3214938"/>
                  <a:gd name="connsiteY31" fmla="*/ 112541 h 705362"/>
                  <a:gd name="connsiteX32" fmla="*/ 2897945 w 3214938"/>
                  <a:gd name="connsiteY32" fmla="*/ 98474 h 705362"/>
                  <a:gd name="connsiteX33" fmla="*/ 3151163 w 3214938"/>
                  <a:gd name="connsiteY33" fmla="*/ 70338 h 705362"/>
                  <a:gd name="connsiteX34" fmla="*/ 3151163 w 3214938"/>
                  <a:gd name="connsiteY34" fmla="*/ 14067 h 705362"/>
                  <a:gd name="connsiteX35" fmla="*/ 2940148 w 3214938"/>
                  <a:gd name="connsiteY35" fmla="*/ 0 h 705362"/>
                  <a:gd name="connsiteX36" fmla="*/ 2672862 w 3214938"/>
                  <a:gd name="connsiteY36" fmla="*/ 14067 h 705362"/>
                  <a:gd name="connsiteX37" fmla="*/ 2588456 w 3214938"/>
                  <a:gd name="connsiteY37" fmla="*/ 42203 h 705362"/>
                  <a:gd name="connsiteX38" fmla="*/ 2504050 w 3214938"/>
                  <a:gd name="connsiteY38" fmla="*/ 70338 h 705362"/>
                  <a:gd name="connsiteX39" fmla="*/ 2461846 w 3214938"/>
                  <a:gd name="connsiteY39" fmla="*/ 84406 h 705362"/>
                  <a:gd name="connsiteX40" fmla="*/ 2293034 w 3214938"/>
                  <a:gd name="connsiteY40" fmla="*/ 98474 h 705362"/>
                  <a:gd name="connsiteX41" fmla="*/ 2138290 w 3214938"/>
                  <a:gd name="connsiteY41" fmla="*/ 126609 h 705362"/>
                  <a:gd name="connsiteX42" fmla="*/ 1941342 w 3214938"/>
                  <a:gd name="connsiteY42" fmla="*/ 140677 h 705362"/>
                  <a:gd name="connsiteX43" fmla="*/ 1814733 w 3214938"/>
                  <a:gd name="connsiteY43" fmla="*/ 154744 h 705362"/>
                  <a:gd name="connsiteX44" fmla="*/ 1702191 w 3214938"/>
                  <a:gd name="connsiteY44" fmla="*/ 182880 h 705362"/>
                  <a:gd name="connsiteX45" fmla="*/ 1491176 w 3214938"/>
                  <a:gd name="connsiteY45" fmla="*/ 211015 h 705362"/>
                  <a:gd name="connsiteX46" fmla="*/ 900333 w 3214938"/>
                  <a:gd name="connsiteY46" fmla="*/ 196947 h 705362"/>
                  <a:gd name="connsiteX47" fmla="*/ 829994 w 3214938"/>
                  <a:gd name="connsiteY47" fmla="*/ 182880 h 705362"/>
                  <a:gd name="connsiteX48" fmla="*/ 731520 w 3214938"/>
                  <a:gd name="connsiteY48" fmla="*/ 154744 h 705362"/>
                  <a:gd name="connsiteX49" fmla="*/ 618979 w 3214938"/>
                  <a:gd name="connsiteY49" fmla="*/ 126609 h 705362"/>
                  <a:gd name="connsiteX50" fmla="*/ 534573 w 3214938"/>
                  <a:gd name="connsiteY50" fmla="*/ 98474 h 705362"/>
                  <a:gd name="connsiteX51" fmla="*/ 225083 w 3214938"/>
                  <a:gd name="connsiteY51" fmla="*/ 70338 h 705362"/>
                  <a:gd name="connsiteX52" fmla="*/ 140677 w 3214938"/>
                  <a:gd name="connsiteY52" fmla="*/ 56271 h 705362"/>
                  <a:gd name="connsiteX0" fmla="*/ 140677 w 3214938"/>
                  <a:gd name="connsiteY0" fmla="*/ 56271 h 705362"/>
                  <a:gd name="connsiteX1" fmla="*/ 0 w 3214938"/>
                  <a:gd name="connsiteY1" fmla="*/ 154744 h 705362"/>
                  <a:gd name="connsiteX2" fmla="*/ 154745 w 3214938"/>
                  <a:gd name="connsiteY2" fmla="*/ 196947 h 705362"/>
                  <a:gd name="connsiteX3" fmla="*/ 239151 w 3214938"/>
                  <a:gd name="connsiteY3" fmla="*/ 211015 h 705362"/>
                  <a:gd name="connsiteX4" fmla="*/ 295422 w 3214938"/>
                  <a:gd name="connsiteY4" fmla="*/ 225083 h 705362"/>
                  <a:gd name="connsiteX5" fmla="*/ 562708 w 3214938"/>
                  <a:gd name="connsiteY5" fmla="*/ 239151 h 705362"/>
                  <a:gd name="connsiteX6" fmla="*/ 675250 w 3214938"/>
                  <a:gd name="connsiteY6" fmla="*/ 267286 h 705362"/>
                  <a:gd name="connsiteX7" fmla="*/ 731520 w 3214938"/>
                  <a:gd name="connsiteY7" fmla="*/ 281354 h 705362"/>
                  <a:gd name="connsiteX8" fmla="*/ 858130 w 3214938"/>
                  <a:gd name="connsiteY8" fmla="*/ 323557 h 705362"/>
                  <a:gd name="connsiteX9" fmla="*/ 900333 w 3214938"/>
                  <a:gd name="connsiteY9" fmla="*/ 337624 h 705362"/>
                  <a:gd name="connsiteX10" fmla="*/ 970671 w 3214938"/>
                  <a:gd name="connsiteY10" fmla="*/ 351692 h 705362"/>
                  <a:gd name="connsiteX11" fmla="*/ 1055077 w 3214938"/>
                  <a:gd name="connsiteY11" fmla="*/ 379827 h 705362"/>
                  <a:gd name="connsiteX12" fmla="*/ 1083213 w 3214938"/>
                  <a:gd name="connsiteY12" fmla="*/ 407963 h 705362"/>
                  <a:gd name="connsiteX13" fmla="*/ 1167619 w 3214938"/>
                  <a:gd name="connsiteY13" fmla="*/ 450166 h 705362"/>
                  <a:gd name="connsiteX14" fmla="*/ 1252025 w 3214938"/>
                  <a:gd name="connsiteY14" fmla="*/ 534572 h 705362"/>
                  <a:gd name="connsiteX15" fmla="*/ 1336431 w 3214938"/>
                  <a:gd name="connsiteY15" fmla="*/ 576775 h 705362"/>
                  <a:gd name="connsiteX16" fmla="*/ 1364566 w 3214938"/>
                  <a:gd name="connsiteY16" fmla="*/ 604911 h 705362"/>
                  <a:gd name="connsiteX17" fmla="*/ 1491176 w 3214938"/>
                  <a:gd name="connsiteY17" fmla="*/ 661181 h 705362"/>
                  <a:gd name="connsiteX18" fmla="*/ 1828800 w 3214938"/>
                  <a:gd name="connsiteY18" fmla="*/ 647114 h 705362"/>
                  <a:gd name="connsiteX19" fmla="*/ 1899139 w 3214938"/>
                  <a:gd name="connsiteY19" fmla="*/ 604911 h 705362"/>
                  <a:gd name="connsiteX20" fmla="*/ 1941342 w 3214938"/>
                  <a:gd name="connsiteY20" fmla="*/ 590843 h 705362"/>
                  <a:gd name="connsiteX21" fmla="*/ 1997613 w 3214938"/>
                  <a:gd name="connsiteY21" fmla="*/ 534572 h 705362"/>
                  <a:gd name="connsiteX22" fmla="*/ 2096086 w 3214938"/>
                  <a:gd name="connsiteY22" fmla="*/ 436098 h 705362"/>
                  <a:gd name="connsiteX23" fmla="*/ 2208628 w 3214938"/>
                  <a:gd name="connsiteY23" fmla="*/ 351692 h 705362"/>
                  <a:gd name="connsiteX24" fmla="*/ 2250831 w 3214938"/>
                  <a:gd name="connsiteY24" fmla="*/ 323557 h 705362"/>
                  <a:gd name="connsiteX25" fmla="*/ 2293034 w 3214938"/>
                  <a:gd name="connsiteY25" fmla="*/ 295421 h 705362"/>
                  <a:gd name="connsiteX26" fmla="*/ 2461846 w 3214938"/>
                  <a:gd name="connsiteY26" fmla="*/ 239151 h 705362"/>
                  <a:gd name="connsiteX27" fmla="*/ 2588456 w 3214938"/>
                  <a:gd name="connsiteY27" fmla="*/ 196947 h 705362"/>
                  <a:gd name="connsiteX28" fmla="*/ 2630659 w 3214938"/>
                  <a:gd name="connsiteY28" fmla="*/ 182880 h 705362"/>
                  <a:gd name="connsiteX29" fmla="*/ 2700997 w 3214938"/>
                  <a:gd name="connsiteY29" fmla="*/ 140677 h 705362"/>
                  <a:gd name="connsiteX30" fmla="*/ 2743200 w 3214938"/>
                  <a:gd name="connsiteY30" fmla="*/ 112541 h 705362"/>
                  <a:gd name="connsiteX31" fmla="*/ 2897945 w 3214938"/>
                  <a:gd name="connsiteY31" fmla="*/ 98474 h 705362"/>
                  <a:gd name="connsiteX32" fmla="*/ 3151163 w 3214938"/>
                  <a:gd name="connsiteY32" fmla="*/ 70338 h 705362"/>
                  <a:gd name="connsiteX33" fmla="*/ 3151163 w 3214938"/>
                  <a:gd name="connsiteY33" fmla="*/ 14067 h 705362"/>
                  <a:gd name="connsiteX34" fmla="*/ 2940148 w 3214938"/>
                  <a:gd name="connsiteY34" fmla="*/ 0 h 705362"/>
                  <a:gd name="connsiteX35" fmla="*/ 2672862 w 3214938"/>
                  <a:gd name="connsiteY35" fmla="*/ 14067 h 705362"/>
                  <a:gd name="connsiteX36" fmla="*/ 2588456 w 3214938"/>
                  <a:gd name="connsiteY36" fmla="*/ 42203 h 705362"/>
                  <a:gd name="connsiteX37" fmla="*/ 2504050 w 3214938"/>
                  <a:gd name="connsiteY37" fmla="*/ 70338 h 705362"/>
                  <a:gd name="connsiteX38" fmla="*/ 2461846 w 3214938"/>
                  <a:gd name="connsiteY38" fmla="*/ 84406 h 705362"/>
                  <a:gd name="connsiteX39" fmla="*/ 2293034 w 3214938"/>
                  <a:gd name="connsiteY39" fmla="*/ 98474 h 705362"/>
                  <a:gd name="connsiteX40" fmla="*/ 2138290 w 3214938"/>
                  <a:gd name="connsiteY40" fmla="*/ 126609 h 705362"/>
                  <a:gd name="connsiteX41" fmla="*/ 1941342 w 3214938"/>
                  <a:gd name="connsiteY41" fmla="*/ 140677 h 705362"/>
                  <a:gd name="connsiteX42" fmla="*/ 1814733 w 3214938"/>
                  <a:gd name="connsiteY42" fmla="*/ 154744 h 705362"/>
                  <a:gd name="connsiteX43" fmla="*/ 1702191 w 3214938"/>
                  <a:gd name="connsiteY43" fmla="*/ 182880 h 705362"/>
                  <a:gd name="connsiteX44" fmla="*/ 1491176 w 3214938"/>
                  <a:gd name="connsiteY44" fmla="*/ 211015 h 705362"/>
                  <a:gd name="connsiteX45" fmla="*/ 900333 w 3214938"/>
                  <a:gd name="connsiteY45" fmla="*/ 196947 h 705362"/>
                  <a:gd name="connsiteX46" fmla="*/ 829994 w 3214938"/>
                  <a:gd name="connsiteY46" fmla="*/ 182880 h 705362"/>
                  <a:gd name="connsiteX47" fmla="*/ 731520 w 3214938"/>
                  <a:gd name="connsiteY47" fmla="*/ 154744 h 705362"/>
                  <a:gd name="connsiteX48" fmla="*/ 618979 w 3214938"/>
                  <a:gd name="connsiteY48" fmla="*/ 126609 h 705362"/>
                  <a:gd name="connsiteX49" fmla="*/ 534573 w 3214938"/>
                  <a:gd name="connsiteY49" fmla="*/ 98474 h 705362"/>
                  <a:gd name="connsiteX50" fmla="*/ 225083 w 3214938"/>
                  <a:gd name="connsiteY50" fmla="*/ 70338 h 705362"/>
                  <a:gd name="connsiteX51" fmla="*/ 140677 w 3214938"/>
                  <a:gd name="connsiteY51" fmla="*/ 56271 h 705362"/>
                  <a:gd name="connsiteX0" fmla="*/ 11723 w 3085984"/>
                  <a:gd name="connsiteY0" fmla="*/ 56271 h 705362"/>
                  <a:gd name="connsiteX1" fmla="*/ 25791 w 3085984"/>
                  <a:gd name="connsiteY1" fmla="*/ 196947 h 705362"/>
                  <a:gd name="connsiteX2" fmla="*/ 110197 w 3085984"/>
                  <a:gd name="connsiteY2" fmla="*/ 211015 h 705362"/>
                  <a:gd name="connsiteX3" fmla="*/ 166468 w 3085984"/>
                  <a:gd name="connsiteY3" fmla="*/ 225083 h 705362"/>
                  <a:gd name="connsiteX4" fmla="*/ 433754 w 3085984"/>
                  <a:gd name="connsiteY4" fmla="*/ 239151 h 705362"/>
                  <a:gd name="connsiteX5" fmla="*/ 546296 w 3085984"/>
                  <a:gd name="connsiteY5" fmla="*/ 267286 h 705362"/>
                  <a:gd name="connsiteX6" fmla="*/ 602566 w 3085984"/>
                  <a:gd name="connsiteY6" fmla="*/ 281354 h 705362"/>
                  <a:gd name="connsiteX7" fmla="*/ 729176 w 3085984"/>
                  <a:gd name="connsiteY7" fmla="*/ 323557 h 705362"/>
                  <a:gd name="connsiteX8" fmla="*/ 771379 w 3085984"/>
                  <a:gd name="connsiteY8" fmla="*/ 337624 h 705362"/>
                  <a:gd name="connsiteX9" fmla="*/ 841717 w 3085984"/>
                  <a:gd name="connsiteY9" fmla="*/ 351692 h 705362"/>
                  <a:gd name="connsiteX10" fmla="*/ 926123 w 3085984"/>
                  <a:gd name="connsiteY10" fmla="*/ 379827 h 705362"/>
                  <a:gd name="connsiteX11" fmla="*/ 954259 w 3085984"/>
                  <a:gd name="connsiteY11" fmla="*/ 407963 h 705362"/>
                  <a:gd name="connsiteX12" fmla="*/ 1038665 w 3085984"/>
                  <a:gd name="connsiteY12" fmla="*/ 450166 h 705362"/>
                  <a:gd name="connsiteX13" fmla="*/ 1123071 w 3085984"/>
                  <a:gd name="connsiteY13" fmla="*/ 534572 h 705362"/>
                  <a:gd name="connsiteX14" fmla="*/ 1207477 w 3085984"/>
                  <a:gd name="connsiteY14" fmla="*/ 576775 h 705362"/>
                  <a:gd name="connsiteX15" fmla="*/ 1235612 w 3085984"/>
                  <a:gd name="connsiteY15" fmla="*/ 604911 h 705362"/>
                  <a:gd name="connsiteX16" fmla="*/ 1362222 w 3085984"/>
                  <a:gd name="connsiteY16" fmla="*/ 661181 h 705362"/>
                  <a:gd name="connsiteX17" fmla="*/ 1699846 w 3085984"/>
                  <a:gd name="connsiteY17" fmla="*/ 647114 h 705362"/>
                  <a:gd name="connsiteX18" fmla="*/ 1770185 w 3085984"/>
                  <a:gd name="connsiteY18" fmla="*/ 604911 h 705362"/>
                  <a:gd name="connsiteX19" fmla="*/ 1812388 w 3085984"/>
                  <a:gd name="connsiteY19" fmla="*/ 590843 h 705362"/>
                  <a:gd name="connsiteX20" fmla="*/ 1868659 w 3085984"/>
                  <a:gd name="connsiteY20" fmla="*/ 534572 h 705362"/>
                  <a:gd name="connsiteX21" fmla="*/ 1967132 w 3085984"/>
                  <a:gd name="connsiteY21" fmla="*/ 436098 h 705362"/>
                  <a:gd name="connsiteX22" fmla="*/ 2079674 w 3085984"/>
                  <a:gd name="connsiteY22" fmla="*/ 351692 h 705362"/>
                  <a:gd name="connsiteX23" fmla="*/ 2121877 w 3085984"/>
                  <a:gd name="connsiteY23" fmla="*/ 323557 h 705362"/>
                  <a:gd name="connsiteX24" fmla="*/ 2164080 w 3085984"/>
                  <a:gd name="connsiteY24" fmla="*/ 295421 h 705362"/>
                  <a:gd name="connsiteX25" fmla="*/ 2332892 w 3085984"/>
                  <a:gd name="connsiteY25" fmla="*/ 239151 h 705362"/>
                  <a:gd name="connsiteX26" fmla="*/ 2459502 w 3085984"/>
                  <a:gd name="connsiteY26" fmla="*/ 196947 h 705362"/>
                  <a:gd name="connsiteX27" fmla="*/ 2501705 w 3085984"/>
                  <a:gd name="connsiteY27" fmla="*/ 182880 h 705362"/>
                  <a:gd name="connsiteX28" fmla="*/ 2572043 w 3085984"/>
                  <a:gd name="connsiteY28" fmla="*/ 140677 h 705362"/>
                  <a:gd name="connsiteX29" fmla="*/ 2614246 w 3085984"/>
                  <a:gd name="connsiteY29" fmla="*/ 112541 h 705362"/>
                  <a:gd name="connsiteX30" fmla="*/ 2768991 w 3085984"/>
                  <a:gd name="connsiteY30" fmla="*/ 98474 h 705362"/>
                  <a:gd name="connsiteX31" fmla="*/ 3022209 w 3085984"/>
                  <a:gd name="connsiteY31" fmla="*/ 70338 h 705362"/>
                  <a:gd name="connsiteX32" fmla="*/ 3022209 w 3085984"/>
                  <a:gd name="connsiteY32" fmla="*/ 14067 h 705362"/>
                  <a:gd name="connsiteX33" fmla="*/ 2811194 w 3085984"/>
                  <a:gd name="connsiteY33" fmla="*/ 0 h 705362"/>
                  <a:gd name="connsiteX34" fmla="*/ 2543908 w 3085984"/>
                  <a:gd name="connsiteY34" fmla="*/ 14067 h 705362"/>
                  <a:gd name="connsiteX35" fmla="*/ 2459502 w 3085984"/>
                  <a:gd name="connsiteY35" fmla="*/ 42203 h 705362"/>
                  <a:gd name="connsiteX36" fmla="*/ 2375096 w 3085984"/>
                  <a:gd name="connsiteY36" fmla="*/ 70338 h 705362"/>
                  <a:gd name="connsiteX37" fmla="*/ 2332892 w 3085984"/>
                  <a:gd name="connsiteY37" fmla="*/ 84406 h 705362"/>
                  <a:gd name="connsiteX38" fmla="*/ 2164080 w 3085984"/>
                  <a:gd name="connsiteY38" fmla="*/ 98474 h 705362"/>
                  <a:gd name="connsiteX39" fmla="*/ 2009336 w 3085984"/>
                  <a:gd name="connsiteY39" fmla="*/ 126609 h 705362"/>
                  <a:gd name="connsiteX40" fmla="*/ 1812388 w 3085984"/>
                  <a:gd name="connsiteY40" fmla="*/ 140677 h 705362"/>
                  <a:gd name="connsiteX41" fmla="*/ 1685779 w 3085984"/>
                  <a:gd name="connsiteY41" fmla="*/ 154744 h 705362"/>
                  <a:gd name="connsiteX42" fmla="*/ 1573237 w 3085984"/>
                  <a:gd name="connsiteY42" fmla="*/ 182880 h 705362"/>
                  <a:gd name="connsiteX43" fmla="*/ 1362222 w 3085984"/>
                  <a:gd name="connsiteY43" fmla="*/ 211015 h 705362"/>
                  <a:gd name="connsiteX44" fmla="*/ 771379 w 3085984"/>
                  <a:gd name="connsiteY44" fmla="*/ 196947 h 705362"/>
                  <a:gd name="connsiteX45" fmla="*/ 701040 w 3085984"/>
                  <a:gd name="connsiteY45" fmla="*/ 182880 h 705362"/>
                  <a:gd name="connsiteX46" fmla="*/ 602566 w 3085984"/>
                  <a:gd name="connsiteY46" fmla="*/ 154744 h 705362"/>
                  <a:gd name="connsiteX47" fmla="*/ 490025 w 3085984"/>
                  <a:gd name="connsiteY47" fmla="*/ 126609 h 705362"/>
                  <a:gd name="connsiteX48" fmla="*/ 405619 w 3085984"/>
                  <a:gd name="connsiteY48" fmla="*/ 98474 h 705362"/>
                  <a:gd name="connsiteX49" fmla="*/ 96129 w 3085984"/>
                  <a:gd name="connsiteY49" fmla="*/ 70338 h 705362"/>
                  <a:gd name="connsiteX50" fmla="*/ 11723 w 3085984"/>
                  <a:gd name="connsiteY50" fmla="*/ 56271 h 705362"/>
                  <a:gd name="connsiteX0" fmla="*/ 72683 w 3062538"/>
                  <a:gd name="connsiteY0" fmla="*/ 70338 h 705362"/>
                  <a:gd name="connsiteX1" fmla="*/ 2345 w 3062538"/>
                  <a:gd name="connsiteY1" fmla="*/ 196947 h 705362"/>
                  <a:gd name="connsiteX2" fmla="*/ 86751 w 3062538"/>
                  <a:gd name="connsiteY2" fmla="*/ 211015 h 705362"/>
                  <a:gd name="connsiteX3" fmla="*/ 143022 w 3062538"/>
                  <a:gd name="connsiteY3" fmla="*/ 225083 h 705362"/>
                  <a:gd name="connsiteX4" fmla="*/ 410308 w 3062538"/>
                  <a:gd name="connsiteY4" fmla="*/ 239151 h 705362"/>
                  <a:gd name="connsiteX5" fmla="*/ 522850 w 3062538"/>
                  <a:gd name="connsiteY5" fmla="*/ 267286 h 705362"/>
                  <a:gd name="connsiteX6" fmla="*/ 579120 w 3062538"/>
                  <a:gd name="connsiteY6" fmla="*/ 281354 h 705362"/>
                  <a:gd name="connsiteX7" fmla="*/ 705730 w 3062538"/>
                  <a:gd name="connsiteY7" fmla="*/ 323557 h 705362"/>
                  <a:gd name="connsiteX8" fmla="*/ 747933 w 3062538"/>
                  <a:gd name="connsiteY8" fmla="*/ 337624 h 705362"/>
                  <a:gd name="connsiteX9" fmla="*/ 818271 w 3062538"/>
                  <a:gd name="connsiteY9" fmla="*/ 351692 h 705362"/>
                  <a:gd name="connsiteX10" fmla="*/ 902677 w 3062538"/>
                  <a:gd name="connsiteY10" fmla="*/ 379827 h 705362"/>
                  <a:gd name="connsiteX11" fmla="*/ 930813 w 3062538"/>
                  <a:gd name="connsiteY11" fmla="*/ 407963 h 705362"/>
                  <a:gd name="connsiteX12" fmla="*/ 1015219 w 3062538"/>
                  <a:gd name="connsiteY12" fmla="*/ 450166 h 705362"/>
                  <a:gd name="connsiteX13" fmla="*/ 1099625 w 3062538"/>
                  <a:gd name="connsiteY13" fmla="*/ 534572 h 705362"/>
                  <a:gd name="connsiteX14" fmla="*/ 1184031 w 3062538"/>
                  <a:gd name="connsiteY14" fmla="*/ 576775 h 705362"/>
                  <a:gd name="connsiteX15" fmla="*/ 1212166 w 3062538"/>
                  <a:gd name="connsiteY15" fmla="*/ 604911 h 705362"/>
                  <a:gd name="connsiteX16" fmla="*/ 1338776 w 3062538"/>
                  <a:gd name="connsiteY16" fmla="*/ 661181 h 705362"/>
                  <a:gd name="connsiteX17" fmla="*/ 1676400 w 3062538"/>
                  <a:gd name="connsiteY17" fmla="*/ 647114 h 705362"/>
                  <a:gd name="connsiteX18" fmla="*/ 1746739 w 3062538"/>
                  <a:gd name="connsiteY18" fmla="*/ 604911 h 705362"/>
                  <a:gd name="connsiteX19" fmla="*/ 1788942 w 3062538"/>
                  <a:gd name="connsiteY19" fmla="*/ 590843 h 705362"/>
                  <a:gd name="connsiteX20" fmla="*/ 1845213 w 3062538"/>
                  <a:gd name="connsiteY20" fmla="*/ 534572 h 705362"/>
                  <a:gd name="connsiteX21" fmla="*/ 1943686 w 3062538"/>
                  <a:gd name="connsiteY21" fmla="*/ 436098 h 705362"/>
                  <a:gd name="connsiteX22" fmla="*/ 2056228 w 3062538"/>
                  <a:gd name="connsiteY22" fmla="*/ 351692 h 705362"/>
                  <a:gd name="connsiteX23" fmla="*/ 2098431 w 3062538"/>
                  <a:gd name="connsiteY23" fmla="*/ 323557 h 705362"/>
                  <a:gd name="connsiteX24" fmla="*/ 2140634 w 3062538"/>
                  <a:gd name="connsiteY24" fmla="*/ 295421 h 705362"/>
                  <a:gd name="connsiteX25" fmla="*/ 2309446 w 3062538"/>
                  <a:gd name="connsiteY25" fmla="*/ 239151 h 705362"/>
                  <a:gd name="connsiteX26" fmla="*/ 2436056 w 3062538"/>
                  <a:gd name="connsiteY26" fmla="*/ 196947 h 705362"/>
                  <a:gd name="connsiteX27" fmla="*/ 2478259 w 3062538"/>
                  <a:gd name="connsiteY27" fmla="*/ 182880 h 705362"/>
                  <a:gd name="connsiteX28" fmla="*/ 2548597 w 3062538"/>
                  <a:gd name="connsiteY28" fmla="*/ 140677 h 705362"/>
                  <a:gd name="connsiteX29" fmla="*/ 2590800 w 3062538"/>
                  <a:gd name="connsiteY29" fmla="*/ 112541 h 705362"/>
                  <a:gd name="connsiteX30" fmla="*/ 2745545 w 3062538"/>
                  <a:gd name="connsiteY30" fmla="*/ 98474 h 705362"/>
                  <a:gd name="connsiteX31" fmla="*/ 2998763 w 3062538"/>
                  <a:gd name="connsiteY31" fmla="*/ 70338 h 705362"/>
                  <a:gd name="connsiteX32" fmla="*/ 2998763 w 3062538"/>
                  <a:gd name="connsiteY32" fmla="*/ 14067 h 705362"/>
                  <a:gd name="connsiteX33" fmla="*/ 2787748 w 3062538"/>
                  <a:gd name="connsiteY33" fmla="*/ 0 h 705362"/>
                  <a:gd name="connsiteX34" fmla="*/ 2520462 w 3062538"/>
                  <a:gd name="connsiteY34" fmla="*/ 14067 h 705362"/>
                  <a:gd name="connsiteX35" fmla="*/ 2436056 w 3062538"/>
                  <a:gd name="connsiteY35" fmla="*/ 42203 h 705362"/>
                  <a:gd name="connsiteX36" fmla="*/ 2351650 w 3062538"/>
                  <a:gd name="connsiteY36" fmla="*/ 70338 h 705362"/>
                  <a:gd name="connsiteX37" fmla="*/ 2309446 w 3062538"/>
                  <a:gd name="connsiteY37" fmla="*/ 84406 h 705362"/>
                  <a:gd name="connsiteX38" fmla="*/ 2140634 w 3062538"/>
                  <a:gd name="connsiteY38" fmla="*/ 98474 h 705362"/>
                  <a:gd name="connsiteX39" fmla="*/ 1985890 w 3062538"/>
                  <a:gd name="connsiteY39" fmla="*/ 126609 h 705362"/>
                  <a:gd name="connsiteX40" fmla="*/ 1788942 w 3062538"/>
                  <a:gd name="connsiteY40" fmla="*/ 140677 h 705362"/>
                  <a:gd name="connsiteX41" fmla="*/ 1662333 w 3062538"/>
                  <a:gd name="connsiteY41" fmla="*/ 154744 h 705362"/>
                  <a:gd name="connsiteX42" fmla="*/ 1549791 w 3062538"/>
                  <a:gd name="connsiteY42" fmla="*/ 182880 h 705362"/>
                  <a:gd name="connsiteX43" fmla="*/ 1338776 w 3062538"/>
                  <a:gd name="connsiteY43" fmla="*/ 211015 h 705362"/>
                  <a:gd name="connsiteX44" fmla="*/ 747933 w 3062538"/>
                  <a:gd name="connsiteY44" fmla="*/ 196947 h 705362"/>
                  <a:gd name="connsiteX45" fmla="*/ 677594 w 3062538"/>
                  <a:gd name="connsiteY45" fmla="*/ 182880 h 705362"/>
                  <a:gd name="connsiteX46" fmla="*/ 579120 w 3062538"/>
                  <a:gd name="connsiteY46" fmla="*/ 154744 h 705362"/>
                  <a:gd name="connsiteX47" fmla="*/ 466579 w 3062538"/>
                  <a:gd name="connsiteY47" fmla="*/ 126609 h 705362"/>
                  <a:gd name="connsiteX48" fmla="*/ 382173 w 3062538"/>
                  <a:gd name="connsiteY48" fmla="*/ 98474 h 705362"/>
                  <a:gd name="connsiteX49" fmla="*/ 72683 w 3062538"/>
                  <a:gd name="connsiteY49" fmla="*/ 70338 h 705362"/>
                  <a:gd name="connsiteX0" fmla="*/ 72683 w 3062538"/>
                  <a:gd name="connsiteY0" fmla="*/ 70338 h 705362"/>
                  <a:gd name="connsiteX1" fmla="*/ 2345 w 3062538"/>
                  <a:gd name="connsiteY1" fmla="*/ 196947 h 705362"/>
                  <a:gd name="connsiteX2" fmla="*/ 143022 w 3062538"/>
                  <a:gd name="connsiteY2" fmla="*/ 225083 h 705362"/>
                  <a:gd name="connsiteX3" fmla="*/ 410308 w 3062538"/>
                  <a:gd name="connsiteY3" fmla="*/ 239151 h 705362"/>
                  <a:gd name="connsiteX4" fmla="*/ 522850 w 3062538"/>
                  <a:gd name="connsiteY4" fmla="*/ 267286 h 705362"/>
                  <a:gd name="connsiteX5" fmla="*/ 579120 w 3062538"/>
                  <a:gd name="connsiteY5" fmla="*/ 281354 h 705362"/>
                  <a:gd name="connsiteX6" fmla="*/ 705730 w 3062538"/>
                  <a:gd name="connsiteY6" fmla="*/ 323557 h 705362"/>
                  <a:gd name="connsiteX7" fmla="*/ 747933 w 3062538"/>
                  <a:gd name="connsiteY7" fmla="*/ 337624 h 705362"/>
                  <a:gd name="connsiteX8" fmla="*/ 818271 w 3062538"/>
                  <a:gd name="connsiteY8" fmla="*/ 351692 h 705362"/>
                  <a:gd name="connsiteX9" fmla="*/ 902677 w 3062538"/>
                  <a:gd name="connsiteY9" fmla="*/ 379827 h 705362"/>
                  <a:gd name="connsiteX10" fmla="*/ 930813 w 3062538"/>
                  <a:gd name="connsiteY10" fmla="*/ 407963 h 705362"/>
                  <a:gd name="connsiteX11" fmla="*/ 1015219 w 3062538"/>
                  <a:gd name="connsiteY11" fmla="*/ 450166 h 705362"/>
                  <a:gd name="connsiteX12" fmla="*/ 1099625 w 3062538"/>
                  <a:gd name="connsiteY12" fmla="*/ 534572 h 705362"/>
                  <a:gd name="connsiteX13" fmla="*/ 1184031 w 3062538"/>
                  <a:gd name="connsiteY13" fmla="*/ 576775 h 705362"/>
                  <a:gd name="connsiteX14" fmla="*/ 1212166 w 3062538"/>
                  <a:gd name="connsiteY14" fmla="*/ 604911 h 705362"/>
                  <a:gd name="connsiteX15" fmla="*/ 1338776 w 3062538"/>
                  <a:gd name="connsiteY15" fmla="*/ 661181 h 705362"/>
                  <a:gd name="connsiteX16" fmla="*/ 1676400 w 3062538"/>
                  <a:gd name="connsiteY16" fmla="*/ 647114 h 705362"/>
                  <a:gd name="connsiteX17" fmla="*/ 1746739 w 3062538"/>
                  <a:gd name="connsiteY17" fmla="*/ 604911 h 705362"/>
                  <a:gd name="connsiteX18" fmla="*/ 1788942 w 3062538"/>
                  <a:gd name="connsiteY18" fmla="*/ 590843 h 705362"/>
                  <a:gd name="connsiteX19" fmla="*/ 1845213 w 3062538"/>
                  <a:gd name="connsiteY19" fmla="*/ 534572 h 705362"/>
                  <a:gd name="connsiteX20" fmla="*/ 1943686 w 3062538"/>
                  <a:gd name="connsiteY20" fmla="*/ 436098 h 705362"/>
                  <a:gd name="connsiteX21" fmla="*/ 2056228 w 3062538"/>
                  <a:gd name="connsiteY21" fmla="*/ 351692 h 705362"/>
                  <a:gd name="connsiteX22" fmla="*/ 2098431 w 3062538"/>
                  <a:gd name="connsiteY22" fmla="*/ 323557 h 705362"/>
                  <a:gd name="connsiteX23" fmla="*/ 2140634 w 3062538"/>
                  <a:gd name="connsiteY23" fmla="*/ 295421 h 705362"/>
                  <a:gd name="connsiteX24" fmla="*/ 2309446 w 3062538"/>
                  <a:gd name="connsiteY24" fmla="*/ 239151 h 705362"/>
                  <a:gd name="connsiteX25" fmla="*/ 2436056 w 3062538"/>
                  <a:gd name="connsiteY25" fmla="*/ 196947 h 705362"/>
                  <a:gd name="connsiteX26" fmla="*/ 2478259 w 3062538"/>
                  <a:gd name="connsiteY26" fmla="*/ 182880 h 705362"/>
                  <a:gd name="connsiteX27" fmla="*/ 2548597 w 3062538"/>
                  <a:gd name="connsiteY27" fmla="*/ 140677 h 705362"/>
                  <a:gd name="connsiteX28" fmla="*/ 2590800 w 3062538"/>
                  <a:gd name="connsiteY28" fmla="*/ 112541 h 705362"/>
                  <a:gd name="connsiteX29" fmla="*/ 2745545 w 3062538"/>
                  <a:gd name="connsiteY29" fmla="*/ 98474 h 705362"/>
                  <a:gd name="connsiteX30" fmla="*/ 2998763 w 3062538"/>
                  <a:gd name="connsiteY30" fmla="*/ 70338 h 705362"/>
                  <a:gd name="connsiteX31" fmla="*/ 2998763 w 3062538"/>
                  <a:gd name="connsiteY31" fmla="*/ 14067 h 705362"/>
                  <a:gd name="connsiteX32" fmla="*/ 2787748 w 3062538"/>
                  <a:gd name="connsiteY32" fmla="*/ 0 h 705362"/>
                  <a:gd name="connsiteX33" fmla="*/ 2520462 w 3062538"/>
                  <a:gd name="connsiteY33" fmla="*/ 14067 h 705362"/>
                  <a:gd name="connsiteX34" fmla="*/ 2436056 w 3062538"/>
                  <a:gd name="connsiteY34" fmla="*/ 42203 h 705362"/>
                  <a:gd name="connsiteX35" fmla="*/ 2351650 w 3062538"/>
                  <a:gd name="connsiteY35" fmla="*/ 70338 h 705362"/>
                  <a:gd name="connsiteX36" fmla="*/ 2309446 w 3062538"/>
                  <a:gd name="connsiteY36" fmla="*/ 84406 h 705362"/>
                  <a:gd name="connsiteX37" fmla="*/ 2140634 w 3062538"/>
                  <a:gd name="connsiteY37" fmla="*/ 98474 h 705362"/>
                  <a:gd name="connsiteX38" fmla="*/ 1985890 w 3062538"/>
                  <a:gd name="connsiteY38" fmla="*/ 126609 h 705362"/>
                  <a:gd name="connsiteX39" fmla="*/ 1788942 w 3062538"/>
                  <a:gd name="connsiteY39" fmla="*/ 140677 h 705362"/>
                  <a:gd name="connsiteX40" fmla="*/ 1662333 w 3062538"/>
                  <a:gd name="connsiteY40" fmla="*/ 154744 h 705362"/>
                  <a:gd name="connsiteX41" fmla="*/ 1549791 w 3062538"/>
                  <a:gd name="connsiteY41" fmla="*/ 182880 h 705362"/>
                  <a:gd name="connsiteX42" fmla="*/ 1338776 w 3062538"/>
                  <a:gd name="connsiteY42" fmla="*/ 211015 h 705362"/>
                  <a:gd name="connsiteX43" fmla="*/ 747933 w 3062538"/>
                  <a:gd name="connsiteY43" fmla="*/ 196947 h 705362"/>
                  <a:gd name="connsiteX44" fmla="*/ 677594 w 3062538"/>
                  <a:gd name="connsiteY44" fmla="*/ 182880 h 705362"/>
                  <a:gd name="connsiteX45" fmla="*/ 579120 w 3062538"/>
                  <a:gd name="connsiteY45" fmla="*/ 154744 h 705362"/>
                  <a:gd name="connsiteX46" fmla="*/ 466579 w 3062538"/>
                  <a:gd name="connsiteY46" fmla="*/ 126609 h 705362"/>
                  <a:gd name="connsiteX47" fmla="*/ 382173 w 3062538"/>
                  <a:gd name="connsiteY47" fmla="*/ 98474 h 705362"/>
                  <a:gd name="connsiteX48" fmla="*/ 72683 w 3062538"/>
                  <a:gd name="connsiteY48" fmla="*/ 70338 h 705362"/>
                  <a:gd name="connsiteX0" fmla="*/ 379828 w 3060193"/>
                  <a:gd name="connsiteY0" fmla="*/ 98474 h 705362"/>
                  <a:gd name="connsiteX1" fmla="*/ 0 w 3060193"/>
                  <a:gd name="connsiteY1" fmla="*/ 196947 h 705362"/>
                  <a:gd name="connsiteX2" fmla="*/ 140677 w 3060193"/>
                  <a:gd name="connsiteY2" fmla="*/ 225083 h 705362"/>
                  <a:gd name="connsiteX3" fmla="*/ 407963 w 3060193"/>
                  <a:gd name="connsiteY3" fmla="*/ 239151 h 705362"/>
                  <a:gd name="connsiteX4" fmla="*/ 520505 w 3060193"/>
                  <a:gd name="connsiteY4" fmla="*/ 267286 h 705362"/>
                  <a:gd name="connsiteX5" fmla="*/ 576775 w 3060193"/>
                  <a:gd name="connsiteY5" fmla="*/ 281354 h 705362"/>
                  <a:gd name="connsiteX6" fmla="*/ 703385 w 3060193"/>
                  <a:gd name="connsiteY6" fmla="*/ 323557 h 705362"/>
                  <a:gd name="connsiteX7" fmla="*/ 745588 w 3060193"/>
                  <a:gd name="connsiteY7" fmla="*/ 337624 h 705362"/>
                  <a:gd name="connsiteX8" fmla="*/ 815926 w 3060193"/>
                  <a:gd name="connsiteY8" fmla="*/ 351692 h 705362"/>
                  <a:gd name="connsiteX9" fmla="*/ 900332 w 3060193"/>
                  <a:gd name="connsiteY9" fmla="*/ 379827 h 705362"/>
                  <a:gd name="connsiteX10" fmla="*/ 928468 w 3060193"/>
                  <a:gd name="connsiteY10" fmla="*/ 407963 h 705362"/>
                  <a:gd name="connsiteX11" fmla="*/ 1012874 w 3060193"/>
                  <a:gd name="connsiteY11" fmla="*/ 450166 h 705362"/>
                  <a:gd name="connsiteX12" fmla="*/ 1097280 w 3060193"/>
                  <a:gd name="connsiteY12" fmla="*/ 534572 h 705362"/>
                  <a:gd name="connsiteX13" fmla="*/ 1181686 w 3060193"/>
                  <a:gd name="connsiteY13" fmla="*/ 576775 h 705362"/>
                  <a:gd name="connsiteX14" fmla="*/ 1209821 w 3060193"/>
                  <a:gd name="connsiteY14" fmla="*/ 604911 h 705362"/>
                  <a:gd name="connsiteX15" fmla="*/ 1336431 w 3060193"/>
                  <a:gd name="connsiteY15" fmla="*/ 661181 h 705362"/>
                  <a:gd name="connsiteX16" fmla="*/ 1674055 w 3060193"/>
                  <a:gd name="connsiteY16" fmla="*/ 647114 h 705362"/>
                  <a:gd name="connsiteX17" fmla="*/ 1744394 w 3060193"/>
                  <a:gd name="connsiteY17" fmla="*/ 604911 h 705362"/>
                  <a:gd name="connsiteX18" fmla="*/ 1786597 w 3060193"/>
                  <a:gd name="connsiteY18" fmla="*/ 590843 h 705362"/>
                  <a:gd name="connsiteX19" fmla="*/ 1842868 w 3060193"/>
                  <a:gd name="connsiteY19" fmla="*/ 534572 h 705362"/>
                  <a:gd name="connsiteX20" fmla="*/ 1941341 w 3060193"/>
                  <a:gd name="connsiteY20" fmla="*/ 436098 h 705362"/>
                  <a:gd name="connsiteX21" fmla="*/ 2053883 w 3060193"/>
                  <a:gd name="connsiteY21" fmla="*/ 351692 h 705362"/>
                  <a:gd name="connsiteX22" fmla="*/ 2096086 w 3060193"/>
                  <a:gd name="connsiteY22" fmla="*/ 323557 h 705362"/>
                  <a:gd name="connsiteX23" fmla="*/ 2138289 w 3060193"/>
                  <a:gd name="connsiteY23" fmla="*/ 295421 h 705362"/>
                  <a:gd name="connsiteX24" fmla="*/ 2307101 w 3060193"/>
                  <a:gd name="connsiteY24" fmla="*/ 239151 h 705362"/>
                  <a:gd name="connsiteX25" fmla="*/ 2433711 w 3060193"/>
                  <a:gd name="connsiteY25" fmla="*/ 196947 h 705362"/>
                  <a:gd name="connsiteX26" fmla="*/ 2475914 w 3060193"/>
                  <a:gd name="connsiteY26" fmla="*/ 182880 h 705362"/>
                  <a:gd name="connsiteX27" fmla="*/ 2546252 w 3060193"/>
                  <a:gd name="connsiteY27" fmla="*/ 140677 h 705362"/>
                  <a:gd name="connsiteX28" fmla="*/ 2588455 w 3060193"/>
                  <a:gd name="connsiteY28" fmla="*/ 112541 h 705362"/>
                  <a:gd name="connsiteX29" fmla="*/ 2743200 w 3060193"/>
                  <a:gd name="connsiteY29" fmla="*/ 98474 h 705362"/>
                  <a:gd name="connsiteX30" fmla="*/ 2996418 w 3060193"/>
                  <a:gd name="connsiteY30" fmla="*/ 70338 h 705362"/>
                  <a:gd name="connsiteX31" fmla="*/ 2996418 w 3060193"/>
                  <a:gd name="connsiteY31" fmla="*/ 14067 h 705362"/>
                  <a:gd name="connsiteX32" fmla="*/ 2785403 w 3060193"/>
                  <a:gd name="connsiteY32" fmla="*/ 0 h 705362"/>
                  <a:gd name="connsiteX33" fmla="*/ 2518117 w 3060193"/>
                  <a:gd name="connsiteY33" fmla="*/ 14067 h 705362"/>
                  <a:gd name="connsiteX34" fmla="*/ 2433711 w 3060193"/>
                  <a:gd name="connsiteY34" fmla="*/ 42203 h 705362"/>
                  <a:gd name="connsiteX35" fmla="*/ 2349305 w 3060193"/>
                  <a:gd name="connsiteY35" fmla="*/ 70338 h 705362"/>
                  <a:gd name="connsiteX36" fmla="*/ 2307101 w 3060193"/>
                  <a:gd name="connsiteY36" fmla="*/ 84406 h 705362"/>
                  <a:gd name="connsiteX37" fmla="*/ 2138289 w 3060193"/>
                  <a:gd name="connsiteY37" fmla="*/ 98474 h 705362"/>
                  <a:gd name="connsiteX38" fmla="*/ 1983545 w 3060193"/>
                  <a:gd name="connsiteY38" fmla="*/ 126609 h 705362"/>
                  <a:gd name="connsiteX39" fmla="*/ 1786597 w 3060193"/>
                  <a:gd name="connsiteY39" fmla="*/ 140677 h 705362"/>
                  <a:gd name="connsiteX40" fmla="*/ 1659988 w 3060193"/>
                  <a:gd name="connsiteY40" fmla="*/ 154744 h 705362"/>
                  <a:gd name="connsiteX41" fmla="*/ 1547446 w 3060193"/>
                  <a:gd name="connsiteY41" fmla="*/ 182880 h 705362"/>
                  <a:gd name="connsiteX42" fmla="*/ 1336431 w 3060193"/>
                  <a:gd name="connsiteY42" fmla="*/ 211015 h 705362"/>
                  <a:gd name="connsiteX43" fmla="*/ 745588 w 3060193"/>
                  <a:gd name="connsiteY43" fmla="*/ 196947 h 705362"/>
                  <a:gd name="connsiteX44" fmla="*/ 675249 w 3060193"/>
                  <a:gd name="connsiteY44" fmla="*/ 182880 h 705362"/>
                  <a:gd name="connsiteX45" fmla="*/ 576775 w 3060193"/>
                  <a:gd name="connsiteY45" fmla="*/ 154744 h 705362"/>
                  <a:gd name="connsiteX46" fmla="*/ 464234 w 3060193"/>
                  <a:gd name="connsiteY46" fmla="*/ 126609 h 705362"/>
                  <a:gd name="connsiteX47" fmla="*/ 379828 w 3060193"/>
                  <a:gd name="connsiteY47" fmla="*/ 98474 h 705362"/>
                  <a:gd name="connsiteX0" fmla="*/ 243840 w 2924205"/>
                  <a:gd name="connsiteY0" fmla="*/ 98474 h 705362"/>
                  <a:gd name="connsiteX1" fmla="*/ 4689 w 2924205"/>
                  <a:gd name="connsiteY1" fmla="*/ 225083 h 705362"/>
                  <a:gd name="connsiteX2" fmla="*/ 271975 w 2924205"/>
                  <a:gd name="connsiteY2" fmla="*/ 239151 h 705362"/>
                  <a:gd name="connsiteX3" fmla="*/ 384517 w 2924205"/>
                  <a:gd name="connsiteY3" fmla="*/ 267286 h 705362"/>
                  <a:gd name="connsiteX4" fmla="*/ 440787 w 2924205"/>
                  <a:gd name="connsiteY4" fmla="*/ 281354 h 705362"/>
                  <a:gd name="connsiteX5" fmla="*/ 567397 w 2924205"/>
                  <a:gd name="connsiteY5" fmla="*/ 323557 h 705362"/>
                  <a:gd name="connsiteX6" fmla="*/ 609600 w 2924205"/>
                  <a:gd name="connsiteY6" fmla="*/ 337624 h 705362"/>
                  <a:gd name="connsiteX7" fmla="*/ 679938 w 2924205"/>
                  <a:gd name="connsiteY7" fmla="*/ 351692 h 705362"/>
                  <a:gd name="connsiteX8" fmla="*/ 764344 w 2924205"/>
                  <a:gd name="connsiteY8" fmla="*/ 379827 h 705362"/>
                  <a:gd name="connsiteX9" fmla="*/ 792480 w 2924205"/>
                  <a:gd name="connsiteY9" fmla="*/ 407963 h 705362"/>
                  <a:gd name="connsiteX10" fmla="*/ 876886 w 2924205"/>
                  <a:gd name="connsiteY10" fmla="*/ 450166 h 705362"/>
                  <a:gd name="connsiteX11" fmla="*/ 961292 w 2924205"/>
                  <a:gd name="connsiteY11" fmla="*/ 534572 h 705362"/>
                  <a:gd name="connsiteX12" fmla="*/ 1045698 w 2924205"/>
                  <a:gd name="connsiteY12" fmla="*/ 576775 h 705362"/>
                  <a:gd name="connsiteX13" fmla="*/ 1073833 w 2924205"/>
                  <a:gd name="connsiteY13" fmla="*/ 604911 h 705362"/>
                  <a:gd name="connsiteX14" fmla="*/ 1200443 w 2924205"/>
                  <a:gd name="connsiteY14" fmla="*/ 661181 h 705362"/>
                  <a:gd name="connsiteX15" fmla="*/ 1538067 w 2924205"/>
                  <a:gd name="connsiteY15" fmla="*/ 647114 h 705362"/>
                  <a:gd name="connsiteX16" fmla="*/ 1608406 w 2924205"/>
                  <a:gd name="connsiteY16" fmla="*/ 604911 h 705362"/>
                  <a:gd name="connsiteX17" fmla="*/ 1650609 w 2924205"/>
                  <a:gd name="connsiteY17" fmla="*/ 590843 h 705362"/>
                  <a:gd name="connsiteX18" fmla="*/ 1706880 w 2924205"/>
                  <a:gd name="connsiteY18" fmla="*/ 534572 h 705362"/>
                  <a:gd name="connsiteX19" fmla="*/ 1805353 w 2924205"/>
                  <a:gd name="connsiteY19" fmla="*/ 436098 h 705362"/>
                  <a:gd name="connsiteX20" fmla="*/ 1917895 w 2924205"/>
                  <a:gd name="connsiteY20" fmla="*/ 351692 h 705362"/>
                  <a:gd name="connsiteX21" fmla="*/ 1960098 w 2924205"/>
                  <a:gd name="connsiteY21" fmla="*/ 323557 h 705362"/>
                  <a:gd name="connsiteX22" fmla="*/ 2002301 w 2924205"/>
                  <a:gd name="connsiteY22" fmla="*/ 295421 h 705362"/>
                  <a:gd name="connsiteX23" fmla="*/ 2171113 w 2924205"/>
                  <a:gd name="connsiteY23" fmla="*/ 239151 h 705362"/>
                  <a:gd name="connsiteX24" fmla="*/ 2297723 w 2924205"/>
                  <a:gd name="connsiteY24" fmla="*/ 196947 h 705362"/>
                  <a:gd name="connsiteX25" fmla="*/ 2339926 w 2924205"/>
                  <a:gd name="connsiteY25" fmla="*/ 182880 h 705362"/>
                  <a:gd name="connsiteX26" fmla="*/ 2410264 w 2924205"/>
                  <a:gd name="connsiteY26" fmla="*/ 140677 h 705362"/>
                  <a:gd name="connsiteX27" fmla="*/ 2452467 w 2924205"/>
                  <a:gd name="connsiteY27" fmla="*/ 112541 h 705362"/>
                  <a:gd name="connsiteX28" fmla="*/ 2607212 w 2924205"/>
                  <a:gd name="connsiteY28" fmla="*/ 98474 h 705362"/>
                  <a:gd name="connsiteX29" fmla="*/ 2860430 w 2924205"/>
                  <a:gd name="connsiteY29" fmla="*/ 70338 h 705362"/>
                  <a:gd name="connsiteX30" fmla="*/ 2860430 w 2924205"/>
                  <a:gd name="connsiteY30" fmla="*/ 14067 h 705362"/>
                  <a:gd name="connsiteX31" fmla="*/ 2649415 w 2924205"/>
                  <a:gd name="connsiteY31" fmla="*/ 0 h 705362"/>
                  <a:gd name="connsiteX32" fmla="*/ 2382129 w 2924205"/>
                  <a:gd name="connsiteY32" fmla="*/ 14067 h 705362"/>
                  <a:gd name="connsiteX33" fmla="*/ 2297723 w 2924205"/>
                  <a:gd name="connsiteY33" fmla="*/ 42203 h 705362"/>
                  <a:gd name="connsiteX34" fmla="*/ 2213317 w 2924205"/>
                  <a:gd name="connsiteY34" fmla="*/ 70338 h 705362"/>
                  <a:gd name="connsiteX35" fmla="*/ 2171113 w 2924205"/>
                  <a:gd name="connsiteY35" fmla="*/ 84406 h 705362"/>
                  <a:gd name="connsiteX36" fmla="*/ 2002301 w 2924205"/>
                  <a:gd name="connsiteY36" fmla="*/ 98474 h 705362"/>
                  <a:gd name="connsiteX37" fmla="*/ 1847557 w 2924205"/>
                  <a:gd name="connsiteY37" fmla="*/ 126609 h 705362"/>
                  <a:gd name="connsiteX38" fmla="*/ 1650609 w 2924205"/>
                  <a:gd name="connsiteY38" fmla="*/ 140677 h 705362"/>
                  <a:gd name="connsiteX39" fmla="*/ 1524000 w 2924205"/>
                  <a:gd name="connsiteY39" fmla="*/ 154744 h 705362"/>
                  <a:gd name="connsiteX40" fmla="*/ 1411458 w 2924205"/>
                  <a:gd name="connsiteY40" fmla="*/ 182880 h 705362"/>
                  <a:gd name="connsiteX41" fmla="*/ 1200443 w 2924205"/>
                  <a:gd name="connsiteY41" fmla="*/ 211015 h 705362"/>
                  <a:gd name="connsiteX42" fmla="*/ 609600 w 2924205"/>
                  <a:gd name="connsiteY42" fmla="*/ 196947 h 705362"/>
                  <a:gd name="connsiteX43" fmla="*/ 539261 w 2924205"/>
                  <a:gd name="connsiteY43" fmla="*/ 182880 h 705362"/>
                  <a:gd name="connsiteX44" fmla="*/ 440787 w 2924205"/>
                  <a:gd name="connsiteY44" fmla="*/ 154744 h 705362"/>
                  <a:gd name="connsiteX45" fmla="*/ 328246 w 2924205"/>
                  <a:gd name="connsiteY45" fmla="*/ 126609 h 705362"/>
                  <a:gd name="connsiteX46" fmla="*/ 243840 w 2924205"/>
                  <a:gd name="connsiteY46" fmla="*/ 98474 h 705362"/>
                  <a:gd name="connsiteX0" fmla="*/ 9378 w 2689743"/>
                  <a:gd name="connsiteY0" fmla="*/ 98474 h 705362"/>
                  <a:gd name="connsiteX1" fmla="*/ 37513 w 2689743"/>
                  <a:gd name="connsiteY1" fmla="*/ 239151 h 705362"/>
                  <a:gd name="connsiteX2" fmla="*/ 150055 w 2689743"/>
                  <a:gd name="connsiteY2" fmla="*/ 267286 h 705362"/>
                  <a:gd name="connsiteX3" fmla="*/ 206325 w 2689743"/>
                  <a:gd name="connsiteY3" fmla="*/ 281354 h 705362"/>
                  <a:gd name="connsiteX4" fmla="*/ 332935 w 2689743"/>
                  <a:gd name="connsiteY4" fmla="*/ 323557 h 705362"/>
                  <a:gd name="connsiteX5" fmla="*/ 375138 w 2689743"/>
                  <a:gd name="connsiteY5" fmla="*/ 337624 h 705362"/>
                  <a:gd name="connsiteX6" fmla="*/ 445476 w 2689743"/>
                  <a:gd name="connsiteY6" fmla="*/ 351692 h 705362"/>
                  <a:gd name="connsiteX7" fmla="*/ 529882 w 2689743"/>
                  <a:gd name="connsiteY7" fmla="*/ 379827 h 705362"/>
                  <a:gd name="connsiteX8" fmla="*/ 558018 w 2689743"/>
                  <a:gd name="connsiteY8" fmla="*/ 407963 h 705362"/>
                  <a:gd name="connsiteX9" fmla="*/ 642424 w 2689743"/>
                  <a:gd name="connsiteY9" fmla="*/ 450166 h 705362"/>
                  <a:gd name="connsiteX10" fmla="*/ 726830 w 2689743"/>
                  <a:gd name="connsiteY10" fmla="*/ 534572 h 705362"/>
                  <a:gd name="connsiteX11" fmla="*/ 811236 w 2689743"/>
                  <a:gd name="connsiteY11" fmla="*/ 576775 h 705362"/>
                  <a:gd name="connsiteX12" fmla="*/ 839371 w 2689743"/>
                  <a:gd name="connsiteY12" fmla="*/ 604911 h 705362"/>
                  <a:gd name="connsiteX13" fmla="*/ 965981 w 2689743"/>
                  <a:gd name="connsiteY13" fmla="*/ 661181 h 705362"/>
                  <a:gd name="connsiteX14" fmla="*/ 1303605 w 2689743"/>
                  <a:gd name="connsiteY14" fmla="*/ 647114 h 705362"/>
                  <a:gd name="connsiteX15" fmla="*/ 1373944 w 2689743"/>
                  <a:gd name="connsiteY15" fmla="*/ 604911 h 705362"/>
                  <a:gd name="connsiteX16" fmla="*/ 1416147 w 2689743"/>
                  <a:gd name="connsiteY16" fmla="*/ 590843 h 705362"/>
                  <a:gd name="connsiteX17" fmla="*/ 1472418 w 2689743"/>
                  <a:gd name="connsiteY17" fmla="*/ 534572 h 705362"/>
                  <a:gd name="connsiteX18" fmla="*/ 1570891 w 2689743"/>
                  <a:gd name="connsiteY18" fmla="*/ 436098 h 705362"/>
                  <a:gd name="connsiteX19" fmla="*/ 1683433 w 2689743"/>
                  <a:gd name="connsiteY19" fmla="*/ 351692 h 705362"/>
                  <a:gd name="connsiteX20" fmla="*/ 1725636 w 2689743"/>
                  <a:gd name="connsiteY20" fmla="*/ 323557 h 705362"/>
                  <a:gd name="connsiteX21" fmla="*/ 1767839 w 2689743"/>
                  <a:gd name="connsiteY21" fmla="*/ 295421 h 705362"/>
                  <a:gd name="connsiteX22" fmla="*/ 1936651 w 2689743"/>
                  <a:gd name="connsiteY22" fmla="*/ 239151 h 705362"/>
                  <a:gd name="connsiteX23" fmla="*/ 2063261 w 2689743"/>
                  <a:gd name="connsiteY23" fmla="*/ 196947 h 705362"/>
                  <a:gd name="connsiteX24" fmla="*/ 2105464 w 2689743"/>
                  <a:gd name="connsiteY24" fmla="*/ 182880 h 705362"/>
                  <a:gd name="connsiteX25" fmla="*/ 2175802 w 2689743"/>
                  <a:gd name="connsiteY25" fmla="*/ 140677 h 705362"/>
                  <a:gd name="connsiteX26" fmla="*/ 2218005 w 2689743"/>
                  <a:gd name="connsiteY26" fmla="*/ 112541 h 705362"/>
                  <a:gd name="connsiteX27" fmla="*/ 2372750 w 2689743"/>
                  <a:gd name="connsiteY27" fmla="*/ 98474 h 705362"/>
                  <a:gd name="connsiteX28" fmla="*/ 2625968 w 2689743"/>
                  <a:gd name="connsiteY28" fmla="*/ 70338 h 705362"/>
                  <a:gd name="connsiteX29" fmla="*/ 2625968 w 2689743"/>
                  <a:gd name="connsiteY29" fmla="*/ 14067 h 705362"/>
                  <a:gd name="connsiteX30" fmla="*/ 2414953 w 2689743"/>
                  <a:gd name="connsiteY30" fmla="*/ 0 h 705362"/>
                  <a:gd name="connsiteX31" fmla="*/ 2147667 w 2689743"/>
                  <a:gd name="connsiteY31" fmla="*/ 14067 h 705362"/>
                  <a:gd name="connsiteX32" fmla="*/ 2063261 w 2689743"/>
                  <a:gd name="connsiteY32" fmla="*/ 42203 h 705362"/>
                  <a:gd name="connsiteX33" fmla="*/ 1978855 w 2689743"/>
                  <a:gd name="connsiteY33" fmla="*/ 70338 h 705362"/>
                  <a:gd name="connsiteX34" fmla="*/ 1936651 w 2689743"/>
                  <a:gd name="connsiteY34" fmla="*/ 84406 h 705362"/>
                  <a:gd name="connsiteX35" fmla="*/ 1767839 w 2689743"/>
                  <a:gd name="connsiteY35" fmla="*/ 98474 h 705362"/>
                  <a:gd name="connsiteX36" fmla="*/ 1613095 w 2689743"/>
                  <a:gd name="connsiteY36" fmla="*/ 126609 h 705362"/>
                  <a:gd name="connsiteX37" fmla="*/ 1416147 w 2689743"/>
                  <a:gd name="connsiteY37" fmla="*/ 140677 h 705362"/>
                  <a:gd name="connsiteX38" fmla="*/ 1289538 w 2689743"/>
                  <a:gd name="connsiteY38" fmla="*/ 154744 h 705362"/>
                  <a:gd name="connsiteX39" fmla="*/ 1176996 w 2689743"/>
                  <a:gd name="connsiteY39" fmla="*/ 182880 h 705362"/>
                  <a:gd name="connsiteX40" fmla="*/ 965981 w 2689743"/>
                  <a:gd name="connsiteY40" fmla="*/ 211015 h 705362"/>
                  <a:gd name="connsiteX41" fmla="*/ 375138 w 2689743"/>
                  <a:gd name="connsiteY41" fmla="*/ 196947 h 705362"/>
                  <a:gd name="connsiteX42" fmla="*/ 304799 w 2689743"/>
                  <a:gd name="connsiteY42" fmla="*/ 182880 h 705362"/>
                  <a:gd name="connsiteX43" fmla="*/ 206325 w 2689743"/>
                  <a:gd name="connsiteY43" fmla="*/ 154744 h 705362"/>
                  <a:gd name="connsiteX44" fmla="*/ 93784 w 2689743"/>
                  <a:gd name="connsiteY44" fmla="*/ 126609 h 705362"/>
                  <a:gd name="connsiteX45" fmla="*/ 9378 w 2689743"/>
                  <a:gd name="connsiteY45" fmla="*/ 98474 h 705362"/>
                  <a:gd name="connsiteX0" fmla="*/ 65649 w 2661608"/>
                  <a:gd name="connsiteY0" fmla="*/ 126609 h 705362"/>
                  <a:gd name="connsiteX1" fmla="*/ 9378 w 2661608"/>
                  <a:gd name="connsiteY1" fmla="*/ 239151 h 705362"/>
                  <a:gd name="connsiteX2" fmla="*/ 121920 w 2661608"/>
                  <a:gd name="connsiteY2" fmla="*/ 267286 h 705362"/>
                  <a:gd name="connsiteX3" fmla="*/ 178190 w 2661608"/>
                  <a:gd name="connsiteY3" fmla="*/ 281354 h 705362"/>
                  <a:gd name="connsiteX4" fmla="*/ 304800 w 2661608"/>
                  <a:gd name="connsiteY4" fmla="*/ 323557 h 705362"/>
                  <a:gd name="connsiteX5" fmla="*/ 347003 w 2661608"/>
                  <a:gd name="connsiteY5" fmla="*/ 337624 h 705362"/>
                  <a:gd name="connsiteX6" fmla="*/ 417341 w 2661608"/>
                  <a:gd name="connsiteY6" fmla="*/ 351692 h 705362"/>
                  <a:gd name="connsiteX7" fmla="*/ 501747 w 2661608"/>
                  <a:gd name="connsiteY7" fmla="*/ 379827 h 705362"/>
                  <a:gd name="connsiteX8" fmla="*/ 529883 w 2661608"/>
                  <a:gd name="connsiteY8" fmla="*/ 407963 h 705362"/>
                  <a:gd name="connsiteX9" fmla="*/ 614289 w 2661608"/>
                  <a:gd name="connsiteY9" fmla="*/ 450166 h 705362"/>
                  <a:gd name="connsiteX10" fmla="*/ 698695 w 2661608"/>
                  <a:gd name="connsiteY10" fmla="*/ 534572 h 705362"/>
                  <a:gd name="connsiteX11" fmla="*/ 783101 w 2661608"/>
                  <a:gd name="connsiteY11" fmla="*/ 576775 h 705362"/>
                  <a:gd name="connsiteX12" fmla="*/ 811236 w 2661608"/>
                  <a:gd name="connsiteY12" fmla="*/ 604911 h 705362"/>
                  <a:gd name="connsiteX13" fmla="*/ 937846 w 2661608"/>
                  <a:gd name="connsiteY13" fmla="*/ 661181 h 705362"/>
                  <a:gd name="connsiteX14" fmla="*/ 1275470 w 2661608"/>
                  <a:gd name="connsiteY14" fmla="*/ 647114 h 705362"/>
                  <a:gd name="connsiteX15" fmla="*/ 1345809 w 2661608"/>
                  <a:gd name="connsiteY15" fmla="*/ 604911 h 705362"/>
                  <a:gd name="connsiteX16" fmla="*/ 1388012 w 2661608"/>
                  <a:gd name="connsiteY16" fmla="*/ 590843 h 705362"/>
                  <a:gd name="connsiteX17" fmla="*/ 1444283 w 2661608"/>
                  <a:gd name="connsiteY17" fmla="*/ 534572 h 705362"/>
                  <a:gd name="connsiteX18" fmla="*/ 1542756 w 2661608"/>
                  <a:gd name="connsiteY18" fmla="*/ 436098 h 705362"/>
                  <a:gd name="connsiteX19" fmla="*/ 1655298 w 2661608"/>
                  <a:gd name="connsiteY19" fmla="*/ 351692 h 705362"/>
                  <a:gd name="connsiteX20" fmla="*/ 1697501 w 2661608"/>
                  <a:gd name="connsiteY20" fmla="*/ 323557 h 705362"/>
                  <a:gd name="connsiteX21" fmla="*/ 1739704 w 2661608"/>
                  <a:gd name="connsiteY21" fmla="*/ 295421 h 705362"/>
                  <a:gd name="connsiteX22" fmla="*/ 1908516 w 2661608"/>
                  <a:gd name="connsiteY22" fmla="*/ 239151 h 705362"/>
                  <a:gd name="connsiteX23" fmla="*/ 2035126 w 2661608"/>
                  <a:gd name="connsiteY23" fmla="*/ 196947 h 705362"/>
                  <a:gd name="connsiteX24" fmla="*/ 2077329 w 2661608"/>
                  <a:gd name="connsiteY24" fmla="*/ 182880 h 705362"/>
                  <a:gd name="connsiteX25" fmla="*/ 2147667 w 2661608"/>
                  <a:gd name="connsiteY25" fmla="*/ 140677 h 705362"/>
                  <a:gd name="connsiteX26" fmla="*/ 2189870 w 2661608"/>
                  <a:gd name="connsiteY26" fmla="*/ 112541 h 705362"/>
                  <a:gd name="connsiteX27" fmla="*/ 2344615 w 2661608"/>
                  <a:gd name="connsiteY27" fmla="*/ 98474 h 705362"/>
                  <a:gd name="connsiteX28" fmla="*/ 2597833 w 2661608"/>
                  <a:gd name="connsiteY28" fmla="*/ 70338 h 705362"/>
                  <a:gd name="connsiteX29" fmla="*/ 2597833 w 2661608"/>
                  <a:gd name="connsiteY29" fmla="*/ 14067 h 705362"/>
                  <a:gd name="connsiteX30" fmla="*/ 2386818 w 2661608"/>
                  <a:gd name="connsiteY30" fmla="*/ 0 h 705362"/>
                  <a:gd name="connsiteX31" fmla="*/ 2119532 w 2661608"/>
                  <a:gd name="connsiteY31" fmla="*/ 14067 h 705362"/>
                  <a:gd name="connsiteX32" fmla="*/ 2035126 w 2661608"/>
                  <a:gd name="connsiteY32" fmla="*/ 42203 h 705362"/>
                  <a:gd name="connsiteX33" fmla="*/ 1950720 w 2661608"/>
                  <a:gd name="connsiteY33" fmla="*/ 70338 h 705362"/>
                  <a:gd name="connsiteX34" fmla="*/ 1908516 w 2661608"/>
                  <a:gd name="connsiteY34" fmla="*/ 84406 h 705362"/>
                  <a:gd name="connsiteX35" fmla="*/ 1739704 w 2661608"/>
                  <a:gd name="connsiteY35" fmla="*/ 98474 h 705362"/>
                  <a:gd name="connsiteX36" fmla="*/ 1584960 w 2661608"/>
                  <a:gd name="connsiteY36" fmla="*/ 126609 h 705362"/>
                  <a:gd name="connsiteX37" fmla="*/ 1388012 w 2661608"/>
                  <a:gd name="connsiteY37" fmla="*/ 140677 h 705362"/>
                  <a:gd name="connsiteX38" fmla="*/ 1261403 w 2661608"/>
                  <a:gd name="connsiteY38" fmla="*/ 154744 h 705362"/>
                  <a:gd name="connsiteX39" fmla="*/ 1148861 w 2661608"/>
                  <a:gd name="connsiteY39" fmla="*/ 182880 h 705362"/>
                  <a:gd name="connsiteX40" fmla="*/ 937846 w 2661608"/>
                  <a:gd name="connsiteY40" fmla="*/ 211015 h 705362"/>
                  <a:gd name="connsiteX41" fmla="*/ 347003 w 2661608"/>
                  <a:gd name="connsiteY41" fmla="*/ 196947 h 705362"/>
                  <a:gd name="connsiteX42" fmla="*/ 276664 w 2661608"/>
                  <a:gd name="connsiteY42" fmla="*/ 182880 h 705362"/>
                  <a:gd name="connsiteX43" fmla="*/ 178190 w 2661608"/>
                  <a:gd name="connsiteY43" fmla="*/ 154744 h 705362"/>
                  <a:gd name="connsiteX44" fmla="*/ 65649 w 2661608"/>
                  <a:gd name="connsiteY44" fmla="*/ 126609 h 705362"/>
                  <a:gd name="connsiteX0" fmla="*/ 9378 w 2605337"/>
                  <a:gd name="connsiteY0" fmla="*/ 126609 h 705362"/>
                  <a:gd name="connsiteX1" fmla="*/ 65649 w 2605337"/>
                  <a:gd name="connsiteY1" fmla="*/ 267286 h 705362"/>
                  <a:gd name="connsiteX2" fmla="*/ 121919 w 2605337"/>
                  <a:gd name="connsiteY2" fmla="*/ 281354 h 705362"/>
                  <a:gd name="connsiteX3" fmla="*/ 248529 w 2605337"/>
                  <a:gd name="connsiteY3" fmla="*/ 323557 h 705362"/>
                  <a:gd name="connsiteX4" fmla="*/ 290732 w 2605337"/>
                  <a:gd name="connsiteY4" fmla="*/ 337624 h 705362"/>
                  <a:gd name="connsiteX5" fmla="*/ 361070 w 2605337"/>
                  <a:gd name="connsiteY5" fmla="*/ 351692 h 705362"/>
                  <a:gd name="connsiteX6" fmla="*/ 445476 w 2605337"/>
                  <a:gd name="connsiteY6" fmla="*/ 379827 h 705362"/>
                  <a:gd name="connsiteX7" fmla="*/ 473612 w 2605337"/>
                  <a:gd name="connsiteY7" fmla="*/ 407963 h 705362"/>
                  <a:gd name="connsiteX8" fmla="*/ 558018 w 2605337"/>
                  <a:gd name="connsiteY8" fmla="*/ 450166 h 705362"/>
                  <a:gd name="connsiteX9" fmla="*/ 642424 w 2605337"/>
                  <a:gd name="connsiteY9" fmla="*/ 534572 h 705362"/>
                  <a:gd name="connsiteX10" fmla="*/ 726830 w 2605337"/>
                  <a:gd name="connsiteY10" fmla="*/ 576775 h 705362"/>
                  <a:gd name="connsiteX11" fmla="*/ 754965 w 2605337"/>
                  <a:gd name="connsiteY11" fmla="*/ 604911 h 705362"/>
                  <a:gd name="connsiteX12" fmla="*/ 881575 w 2605337"/>
                  <a:gd name="connsiteY12" fmla="*/ 661181 h 705362"/>
                  <a:gd name="connsiteX13" fmla="*/ 1219199 w 2605337"/>
                  <a:gd name="connsiteY13" fmla="*/ 647114 h 705362"/>
                  <a:gd name="connsiteX14" fmla="*/ 1289538 w 2605337"/>
                  <a:gd name="connsiteY14" fmla="*/ 604911 h 705362"/>
                  <a:gd name="connsiteX15" fmla="*/ 1331741 w 2605337"/>
                  <a:gd name="connsiteY15" fmla="*/ 590843 h 705362"/>
                  <a:gd name="connsiteX16" fmla="*/ 1388012 w 2605337"/>
                  <a:gd name="connsiteY16" fmla="*/ 534572 h 705362"/>
                  <a:gd name="connsiteX17" fmla="*/ 1486485 w 2605337"/>
                  <a:gd name="connsiteY17" fmla="*/ 436098 h 705362"/>
                  <a:gd name="connsiteX18" fmla="*/ 1599027 w 2605337"/>
                  <a:gd name="connsiteY18" fmla="*/ 351692 h 705362"/>
                  <a:gd name="connsiteX19" fmla="*/ 1641230 w 2605337"/>
                  <a:gd name="connsiteY19" fmla="*/ 323557 h 705362"/>
                  <a:gd name="connsiteX20" fmla="*/ 1683433 w 2605337"/>
                  <a:gd name="connsiteY20" fmla="*/ 295421 h 705362"/>
                  <a:gd name="connsiteX21" fmla="*/ 1852245 w 2605337"/>
                  <a:gd name="connsiteY21" fmla="*/ 239151 h 705362"/>
                  <a:gd name="connsiteX22" fmla="*/ 1978855 w 2605337"/>
                  <a:gd name="connsiteY22" fmla="*/ 196947 h 705362"/>
                  <a:gd name="connsiteX23" fmla="*/ 2021058 w 2605337"/>
                  <a:gd name="connsiteY23" fmla="*/ 182880 h 705362"/>
                  <a:gd name="connsiteX24" fmla="*/ 2091396 w 2605337"/>
                  <a:gd name="connsiteY24" fmla="*/ 140677 h 705362"/>
                  <a:gd name="connsiteX25" fmla="*/ 2133599 w 2605337"/>
                  <a:gd name="connsiteY25" fmla="*/ 112541 h 705362"/>
                  <a:gd name="connsiteX26" fmla="*/ 2288344 w 2605337"/>
                  <a:gd name="connsiteY26" fmla="*/ 98474 h 705362"/>
                  <a:gd name="connsiteX27" fmla="*/ 2541562 w 2605337"/>
                  <a:gd name="connsiteY27" fmla="*/ 70338 h 705362"/>
                  <a:gd name="connsiteX28" fmla="*/ 2541562 w 2605337"/>
                  <a:gd name="connsiteY28" fmla="*/ 14067 h 705362"/>
                  <a:gd name="connsiteX29" fmla="*/ 2330547 w 2605337"/>
                  <a:gd name="connsiteY29" fmla="*/ 0 h 705362"/>
                  <a:gd name="connsiteX30" fmla="*/ 2063261 w 2605337"/>
                  <a:gd name="connsiteY30" fmla="*/ 14067 h 705362"/>
                  <a:gd name="connsiteX31" fmla="*/ 1978855 w 2605337"/>
                  <a:gd name="connsiteY31" fmla="*/ 42203 h 705362"/>
                  <a:gd name="connsiteX32" fmla="*/ 1894449 w 2605337"/>
                  <a:gd name="connsiteY32" fmla="*/ 70338 h 705362"/>
                  <a:gd name="connsiteX33" fmla="*/ 1852245 w 2605337"/>
                  <a:gd name="connsiteY33" fmla="*/ 84406 h 705362"/>
                  <a:gd name="connsiteX34" fmla="*/ 1683433 w 2605337"/>
                  <a:gd name="connsiteY34" fmla="*/ 98474 h 705362"/>
                  <a:gd name="connsiteX35" fmla="*/ 1528689 w 2605337"/>
                  <a:gd name="connsiteY35" fmla="*/ 126609 h 705362"/>
                  <a:gd name="connsiteX36" fmla="*/ 1331741 w 2605337"/>
                  <a:gd name="connsiteY36" fmla="*/ 140677 h 705362"/>
                  <a:gd name="connsiteX37" fmla="*/ 1205132 w 2605337"/>
                  <a:gd name="connsiteY37" fmla="*/ 154744 h 705362"/>
                  <a:gd name="connsiteX38" fmla="*/ 1092590 w 2605337"/>
                  <a:gd name="connsiteY38" fmla="*/ 182880 h 705362"/>
                  <a:gd name="connsiteX39" fmla="*/ 881575 w 2605337"/>
                  <a:gd name="connsiteY39" fmla="*/ 211015 h 705362"/>
                  <a:gd name="connsiteX40" fmla="*/ 290732 w 2605337"/>
                  <a:gd name="connsiteY40" fmla="*/ 196947 h 705362"/>
                  <a:gd name="connsiteX41" fmla="*/ 220393 w 2605337"/>
                  <a:gd name="connsiteY41" fmla="*/ 182880 h 705362"/>
                  <a:gd name="connsiteX42" fmla="*/ 121919 w 2605337"/>
                  <a:gd name="connsiteY42" fmla="*/ 154744 h 705362"/>
                  <a:gd name="connsiteX43" fmla="*/ 9378 w 2605337"/>
                  <a:gd name="connsiteY43" fmla="*/ 126609 h 705362"/>
                  <a:gd name="connsiteX0" fmla="*/ 56270 w 2539688"/>
                  <a:gd name="connsiteY0" fmla="*/ 154744 h 705362"/>
                  <a:gd name="connsiteX1" fmla="*/ 0 w 2539688"/>
                  <a:gd name="connsiteY1" fmla="*/ 267286 h 705362"/>
                  <a:gd name="connsiteX2" fmla="*/ 56270 w 2539688"/>
                  <a:gd name="connsiteY2" fmla="*/ 281354 h 705362"/>
                  <a:gd name="connsiteX3" fmla="*/ 182880 w 2539688"/>
                  <a:gd name="connsiteY3" fmla="*/ 323557 h 705362"/>
                  <a:gd name="connsiteX4" fmla="*/ 225083 w 2539688"/>
                  <a:gd name="connsiteY4" fmla="*/ 337624 h 705362"/>
                  <a:gd name="connsiteX5" fmla="*/ 295421 w 2539688"/>
                  <a:gd name="connsiteY5" fmla="*/ 351692 h 705362"/>
                  <a:gd name="connsiteX6" fmla="*/ 379827 w 2539688"/>
                  <a:gd name="connsiteY6" fmla="*/ 379827 h 705362"/>
                  <a:gd name="connsiteX7" fmla="*/ 407963 w 2539688"/>
                  <a:gd name="connsiteY7" fmla="*/ 407963 h 705362"/>
                  <a:gd name="connsiteX8" fmla="*/ 492369 w 2539688"/>
                  <a:gd name="connsiteY8" fmla="*/ 450166 h 705362"/>
                  <a:gd name="connsiteX9" fmla="*/ 576775 w 2539688"/>
                  <a:gd name="connsiteY9" fmla="*/ 534572 h 705362"/>
                  <a:gd name="connsiteX10" fmla="*/ 661181 w 2539688"/>
                  <a:gd name="connsiteY10" fmla="*/ 576775 h 705362"/>
                  <a:gd name="connsiteX11" fmla="*/ 689316 w 2539688"/>
                  <a:gd name="connsiteY11" fmla="*/ 604911 h 705362"/>
                  <a:gd name="connsiteX12" fmla="*/ 815926 w 2539688"/>
                  <a:gd name="connsiteY12" fmla="*/ 661181 h 705362"/>
                  <a:gd name="connsiteX13" fmla="*/ 1153550 w 2539688"/>
                  <a:gd name="connsiteY13" fmla="*/ 647114 h 705362"/>
                  <a:gd name="connsiteX14" fmla="*/ 1223889 w 2539688"/>
                  <a:gd name="connsiteY14" fmla="*/ 604911 h 705362"/>
                  <a:gd name="connsiteX15" fmla="*/ 1266092 w 2539688"/>
                  <a:gd name="connsiteY15" fmla="*/ 590843 h 705362"/>
                  <a:gd name="connsiteX16" fmla="*/ 1322363 w 2539688"/>
                  <a:gd name="connsiteY16" fmla="*/ 534572 h 705362"/>
                  <a:gd name="connsiteX17" fmla="*/ 1420836 w 2539688"/>
                  <a:gd name="connsiteY17" fmla="*/ 436098 h 705362"/>
                  <a:gd name="connsiteX18" fmla="*/ 1533378 w 2539688"/>
                  <a:gd name="connsiteY18" fmla="*/ 351692 h 705362"/>
                  <a:gd name="connsiteX19" fmla="*/ 1575581 w 2539688"/>
                  <a:gd name="connsiteY19" fmla="*/ 323557 h 705362"/>
                  <a:gd name="connsiteX20" fmla="*/ 1617784 w 2539688"/>
                  <a:gd name="connsiteY20" fmla="*/ 295421 h 705362"/>
                  <a:gd name="connsiteX21" fmla="*/ 1786596 w 2539688"/>
                  <a:gd name="connsiteY21" fmla="*/ 239151 h 705362"/>
                  <a:gd name="connsiteX22" fmla="*/ 1913206 w 2539688"/>
                  <a:gd name="connsiteY22" fmla="*/ 196947 h 705362"/>
                  <a:gd name="connsiteX23" fmla="*/ 1955409 w 2539688"/>
                  <a:gd name="connsiteY23" fmla="*/ 182880 h 705362"/>
                  <a:gd name="connsiteX24" fmla="*/ 2025747 w 2539688"/>
                  <a:gd name="connsiteY24" fmla="*/ 140677 h 705362"/>
                  <a:gd name="connsiteX25" fmla="*/ 2067950 w 2539688"/>
                  <a:gd name="connsiteY25" fmla="*/ 112541 h 705362"/>
                  <a:gd name="connsiteX26" fmla="*/ 2222695 w 2539688"/>
                  <a:gd name="connsiteY26" fmla="*/ 98474 h 705362"/>
                  <a:gd name="connsiteX27" fmla="*/ 2475913 w 2539688"/>
                  <a:gd name="connsiteY27" fmla="*/ 70338 h 705362"/>
                  <a:gd name="connsiteX28" fmla="*/ 2475913 w 2539688"/>
                  <a:gd name="connsiteY28" fmla="*/ 14067 h 705362"/>
                  <a:gd name="connsiteX29" fmla="*/ 2264898 w 2539688"/>
                  <a:gd name="connsiteY29" fmla="*/ 0 h 705362"/>
                  <a:gd name="connsiteX30" fmla="*/ 1997612 w 2539688"/>
                  <a:gd name="connsiteY30" fmla="*/ 14067 h 705362"/>
                  <a:gd name="connsiteX31" fmla="*/ 1913206 w 2539688"/>
                  <a:gd name="connsiteY31" fmla="*/ 42203 h 705362"/>
                  <a:gd name="connsiteX32" fmla="*/ 1828800 w 2539688"/>
                  <a:gd name="connsiteY32" fmla="*/ 70338 h 705362"/>
                  <a:gd name="connsiteX33" fmla="*/ 1786596 w 2539688"/>
                  <a:gd name="connsiteY33" fmla="*/ 84406 h 705362"/>
                  <a:gd name="connsiteX34" fmla="*/ 1617784 w 2539688"/>
                  <a:gd name="connsiteY34" fmla="*/ 98474 h 705362"/>
                  <a:gd name="connsiteX35" fmla="*/ 1463040 w 2539688"/>
                  <a:gd name="connsiteY35" fmla="*/ 126609 h 705362"/>
                  <a:gd name="connsiteX36" fmla="*/ 1266092 w 2539688"/>
                  <a:gd name="connsiteY36" fmla="*/ 140677 h 705362"/>
                  <a:gd name="connsiteX37" fmla="*/ 1139483 w 2539688"/>
                  <a:gd name="connsiteY37" fmla="*/ 154744 h 705362"/>
                  <a:gd name="connsiteX38" fmla="*/ 1026941 w 2539688"/>
                  <a:gd name="connsiteY38" fmla="*/ 182880 h 705362"/>
                  <a:gd name="connsiteX39" fmla="*/ 815926 w 2539688"/>
                  <a:gd name="connsiteY39" fmla="*/ 211015 h 705362"/>
                  <a:gd name="connsiteX40" fmla="*/ 225083 w 2539688"/>
                  <a:gd name="connsiteY40" fmla="*/ 196947 h 705362"/>
                  <a:gd name="connsiteX41" fmla="*/ 154744 w 2539688"/>
                  <a:gd name="connsiteY41" fmla="*/ 182880 h 705362"/>
                  <a:gd name="connsiteX42" fmla="*/ 56270 w 2539688"/>
                  <a:gd name="connsiteY42" fmla="*/ 154744 h 705362"/>
                  <a:gd name="connsiteX0" fmla="*/ 56270 w 2539688"/>
                  <a:gd name="connsiteY0" fmla="*/ 154744 h 705362"/>
                  <a:gd name="connsiteX1" fmla="*/ 0 w 2539688"/>
                  <a:gd name="connsiteY1" fmla="*/ 267286 h 705362"/>
                  <a:gd name="connsiteX2" fmla="*/ 182880 w 2539688"/>
                  <a:gd name="connsiteY2" fmla="*/ 323557 h 705362"/>
                  <a:gd name="connsiteX3" fmla="*/ 225083 w 2539688"/>
                  <a:gd name="connsiteY3" fmla="*/ 337624 h 705362"/>
                  <a:gd name="connsiteX4" fmla="*/ 295421 w 2539688"/>
                  <a:gd name="connsiteY4" fmla="*/ 351692 h 705362"/>
                  <a:gd name="connsiteX5" fmla="*/ 379827 w 2539688"/>
                  <a:gd name="connsiteY5" fmla="*/ 379827 h 705362"/>
                  <a:gd name="connsiteX6" fmla="*/ 407963 w 2539688"/>
                  <a:gd name="connsiteY6" fmla="*/ 407963 h 705362"/>
                  <a:gd name="connsiteX7" fmla="*/ 492369 w 2539688"/>
                  <a:gd name="connsiteY7" fmla="*/ 450166 h 705362"/>
                  <a:gd name="connsiteX8" fmla="*/ 576775 w 2539688"/>
                  <a:gd name="connsiteY8" fmla="*/ 534572 h 705362"/>
                  <a:gd name="connsiteX9" fmla="*/ 661181 w 2539688"/>
                  <a:gd name="connsiteY9" fmla="*/ 576775 h 705362"/>
                  <a:gd name="connsiteX10" fmla="*/ 689316 w 2539688"/>
                  <a:gd name="connsiteY10" fmla="*/ 604911 h 705362"/>
                  <a:gd name="connsiteX11" fmla="*/ 815926 w 2539688"/>
                  <a:gd name="connsiteY11" fmla="*/ 661181 h 705362"/>
                  <a:gd name="connsiteX12" fmla="*/ 1153550 w 2539688"/>
                  <a:gd name="connsiteY12" fmla="*/ 647114 h 705362"/>
                  <a:gd name="connsiteX13" fmla="*/ 1223889 w 2539688"/>
                  <a:gd name="connsiteY13" fmla="*/ 604911 h 705362"/>
                  <a:gd name="connsiteX14" fmla="*/ 1266092 w 2539688"/>
                  <a:gd name="connsiteY14" fmla="*/ 590843 h 705362"/>
                  <a:gd name="connsiteX15" fmla="*/ 1322363 w 2539688"/>
                  <a:gd name="connsiteY15" fmla="*/ 534572 h 705362"/>
                  <a:gd name="connsiteX16" fmla="*/ 1420836 w 2539688"/>
                  <a:gd name="connsiteY16" fmla="*/ 436098 h 705362"/>
                  <a:gd name="connsiteX17" fmla="*/ 1533378 w 2539688"/>
                  <a:gd name="connsiteY17" fmla="*/ 351692 h 705362"/>
                  <a:gd name="connsiteX18" fmla="*/ 1575581 w 2539688"/>
                  <a:gd name="connsiteY18" fmla="*/ 323557 h 705362"/>
                  <a:gd name="connsiteX19" fmla="*/ 1617784 w 2539688"/>
                  <a:gd name="connsiteY19" fmla="*/ 295421 h 705362"/>
                  <a:gd name="connsiteX20" fmla="*/ 1786596 w 2539688"/>
                  <a:gd name="connsiteY20" fmla="*/ 239151 h 705362"/>
                  <a:gd name="connsiteX21" fmla="*/ 1913206 w 2539688"/>
                  <a:gd name="connsiteY21" fmla="*/ 196947 h 705362"/>
                  <a:gd name="connsiteX22" fmla="*/ 1955409 w 2539688"/>
                  <a:gd name="connsiteY22" fmla="*/ 182880 h 705362"/>
                  <a:gd name="connsiteX23" fmla="*/ 2025747 w 2539688"/>
                  <a:gd name="connsiteY23" fmla="*/ 140677 h 705362"/>
                  <a:gd name="connsiteX24" fmla="*/ 2067950 w 2539688"/>
                  <a:gd name="connsiteY24" fmla="*/ 112541 h 705362"/>
                  <a:gd name="connsiteX25" fmla="*/ 2222695 w 2539688"/>
                  <a:gd name="connsiteY25" fmla="*/ 98474 h 705362"/>
                  <a:gd name="connsiteX26" fmla="*/ 2475913 w 2539688"/>
                  <a:gd name="connsiteY26" fmla="*/ 70338 h 705362"/>
                  <a:gd name="connsiteX27" fmla="*/ 2475913 w 2539688"/>
                  <a:gd name="connsiteY27" fmla="*/ 14067 h 705362"/>
                  <a:gd name="connsiteX28" fmla="*/ 2264898 w 2539688"/>
                  <a:gd name="connsiteY28" fmla="*/ 0 h 705362"/>
                  <a:gd name="connsiteX29" fmla="*/ 1997612 w 2539688"/>
                  <a:gd name="connsiteY29" fmla="*/ 14067 h 705362"/>
                  <a:gd name="connsiteX30" fmla="*/ 1913206 w 2539688"/>
                  <a:gd name="connsiteY30" fmla="*/ 42203 h 705362"/>
                  <a:gd name="connsiteX31" fmla="*/ 1828800 w 2539688"/>
                  <a:gd name="connsiteY31" fmla="*/ 70338 h 705362"/>
                  <a:gd name="connsiteX32" fmla="*/ 1786596 w 2539688"/>
                  <a:gd name="connsiteY32" fmla="*/ 84406 h 705362"/>
                  <a:gd name="connsiteX33" fmla="*/ 1617784 w 2539688"/>
                  <a:gd name="connsiteY33" fmla="*/ 98474 h 705362"/>
                  <a:gd name="connsiteX34" fmla="*/ 1463040 w 2539688"/>
                  <a:gd name="connsiteY34" fmla="*/ 126609 h 705362"/>
                  <a:gd name="connsiteX35" fmla="*/ 1266092 w 2539688"/>
                  <a:gd name="connsiteY35" fmla="*/ 140677 h 705362"/>
                  <a:gd name="connsiteX36" fmla="*/ 1139483 w 2539688"/>
                  <a:gd name="connsiteY36" fmla="*/ 154744 h 705362"/>
                  <a:gd name="connsiteX37" fmla="*/ 1026941 w 2539688"/>
                  <a:gd name="connsiteY37" fmla="*/ 182880 h 705362"/>
                  <a:gd name="connsiteX38" fmla="*/ 815926 w 2539688"/>
                  <a:gd name="connsiteY38" fmla="*/ 211015 h 705362"/>
                  <a:gd name="connsiteX39" fmla="*/ 225083 w 2539688"/>
                  <a:gd name="connsiteY39" fmla="*/ 196947 h 705362"/>
                  <a:gd name="connsiteX40" fmla="*/ 154744 w 2539688"/>
                  <a:gd name="connsiteY40" fmla="*/ 182880 h 705362"/>
                  <a:gd name="connsiteX41" fmla="*/ 56270 w 2539688"/>
                  <a:gd name="connsiteY41" fmla="*/ 154744 h 705362"/>
                  <a:gd name="connsiteX0" fmla="*/ 159433 w 2544377"/>
                  <a:gd name="connsiteY0" fmla="*/ 182880 h 705362"/>
                  <a:gd name="connsiteX1" fmla="*/ 4689 w 2544377"/>
                  <a:gd name="connsiteY1" fmla="*/ 267286 h 705362"/>
                  <a:gd name="connsiteX2" fmla="*/ 187569 w 2544377"/>
                  <a:gd name="connsiteY2" fmla="*/ 323557 h 705362"/>
                  <a:gd name="connsiteX3" fmla="*/ 229772 w 2544377"/>
                  <a:gd name="connsiteY3" fmla="*/ 337624 h 705362"/>
                  <a:gd name="connsiteX4" fmla="*/ 300110 w 2544377"/>
                  <a:gd name="connsiteY4" fmla="*/ 351692 h 705362"/>
                  <a:gd name="connsiteX5" fmla="*/ 384516 w 2544377"/>
                  <a:gd name="connsiteY5" fmla="*/ 379827 h 705362"/>
                  <a:gd name="connsiteX6" fmla="*/ 412652 w 2544377"/>
                  <a:gd name="connsiteY6" fmla="*/ 407963 h 705362"/>
                  <a:gd name="connsiteX7" fmla="*/ 497058 w 2544377"/>
                  <a:gd name="connsiteY7" fmla="*/ 450166 h 705362"/>
                  <a:gd name="connsiteX8" fmla="*/ 581464 w 2544377"/>
                  <a:gd name="connsiteY8" fmla="*/ 534572 h 705362"/>
                  <a:gd name="connsiteX9" fmla="*/ 665870 w 2544377"/>
                  <a:gd name="connsiteY9" fmla="*/ 576775 h 705362"/>
                  <a:gd name="connsiteX10" fmla="*/ 694005 w 2544377"/>
                  <a:gd name="connsiteY10" fmla="*/ 604911 h 705362"/>
                  <a:gd name="connsiteX11" fmla="*/ 820615 w 2544377"/>
                  <a:gd name="connsiteY11" fmla="*/ 661181 h 705362"/>
                  <a:gd name="connsiteX12" fmla="*/ 1158239 w 2544377"/>
                  <a:gd name="connsiteY12" fmla="*/ 647114 h 705362"/>
                  <a:gd name="connsiteX13" fmla="*/ 1228578 w 2544377"/>
                  <a:gd name="connsiteY13" fmla="*/ 604911 h 705362"/>
                  <a:gd name="connsiteX14" fmla="*/ 1270781 w 2544377"/>
                  <a:gd name="connsiteY14" fmla="*/ 590843 h 705362"/>
                  <a:gd name="connsiteX15" fmla="*/ 1327052 w 2544377"/>
                  <a:gd name="connsiteY15" fmla="*/ 534572 h 705362"/>
                  <a:gd name="connsiteX16" fmla="*/ 1425525 w 2544377"/>
                  <a:gd name="connsiteY16" fmla="*/ 436098 h 705362"/>
                  <a:gd name="connsiteX17" fmla="*/ 1538067 w 2544377"/>
                  <a:gd name="connsiteY17" fmla="*/ 351692 h 705362"/>
                  <a:gd name="connsiteX18" fmla="*/ 1580270 w 2544377"/>
                  <a:gd name="connsiteY18" fmla="*/ 323557 h 705362"/>
                  <a:gd name="connsiteX19" fmla="*/ 1622473 w 2544377"/>
                  <a:gd name="connsiteY19" fmla="*/ 295421 h 705362"/>
                  <a:gd name="connsiteX20" fmla="*/ 1791285 w 2544377"/>
                  <a:gd name="connsiteY20" fmla="*/ 239151 h 705362"/>
                  <a:gd name="connsiteX21" fmla="*/ 1917895 w 2544377"/>
                  <a:gd name="connsiteY21" fmla="*/ 196947 h 705362"/>
                  <a:gd name="connsiteX22" fmla="*/ 1960098 w 2544377"/>
                  <a:gd name="connsiteY22" fmla="*/ 182880 h 705362"/>
                  <a:gd name="connsiteX23" fmla="*/ 2030436 w 2544377"/>
                  <a:gd name="connsiteY23" fmla="*/ 140677 h 705362"/>
                  <a:gd name="connsiteX24" fmla="*/ 2072639 w 2544377"/>
                  <a:gd name="connsiteY24" fmla="*/ 112541 h 705362"/>
                  <a:gd name="connsiteX25" fmla="*/ 2227384 w 2544377"/>
                  <a:gd name="connsiteY25" fmla="*/ 98474 h 705362"/>
                  <a:gd name="connsiteX26" fmla="*/ 2480602 w 2544377"/>
                  <a:gd name="connsiteY26" fmla="*/ 70338 h 705362"/>
                  <a:gd name="connsiteX27" fmla="*/ 2480602 w 2544377"/>
                  <a:gd name="connsiteY27" fmla="*/ 14067 h 705362"/>
                  <a:gd name="connsiteX28" fmla="*/ 2269587 w 2544377"/>
                  <a:gd name="connsiteY28" fmla="*/ 0 h 705362"/>
                  <a:gd name="connsiteX29" fmla="*/ 2002301 w 2544377"/>
                  <a:gd name="connsiteY29" fmla="*/ 14067 h 705362"/>
                  <a:gd name="connsiteX30" fmla="*/ 1917895 w 2544377"/>
                  <a:gd name="connsiteY30" fmla="*/ 42203 h 705362"/>
                  <a:gd name="connsiteX31" fmla="*/ 1833489 w 2544377"/>
                  <a:gd name="connsiteY31" fmla="*/ 70338 h 705362"/>
                  <a:gd name="connsiteX32" fmla="*/ 1791285 w 2544377"/>
                  <a:gd name="connsiteY32" fmla="*/ 84406 h 705362"/>
                  <a:gd name="connsiteX33" fmla="*/ 1622473 w 2544377"/>
                  <a:gd name="connsiteY33" fmla="*/ 98474 h 705362"/>
                  <a:gd name="connsiteX34" fmla="*/ 1467729 w 2544377"/>
                  <a:gd name="connsiteY34" fmla="*/ 126609 h 705362"/>
                  <a:gd name="connsiteX35" fmla="*/ 1270781 w 2544377"/>
                  <a:gd name="connsiteY35" fmla="*/ 140677 h 705362"/>
                  <a:gd name="connsiteX36" fmla="*/ 1144172 w 2544377"/>
                  <a:gd name="connsiteY36" fmla="*/ 154744 h 705362"/>
                  <a:gd name="connsiteX37" fmla="*/ 1031630 w 2544377"/>
                  <a:gd name="connsiteY37" fmla="*/ 182880 h 705362"/>
                  <a:gd name="connsiteX38" fmla="*/ 820615 w 2544377"/>
                  <a:gd name="connsiteY38" fmla="*/ 211015 h 705362"/>
                  <a:gd name="connsiteX39" fmla="*/ 229772 w 2544377"/>
                  <a:gd name="connsiteY39" fmla="*/ 196947 h 705362"/>
                  <a:gd name="connsiteX40" fmla="*/ 159433 w 2544377"/>
                  <a:gd name="connsiteY40" fmla="*/ 182880 h 705362"/>
                  <a:gd name="connsiteX0" fmla="*/ 7034 w 2391978"/>
                  <a:gd name="connsiteY0" fmla="*/ 182880 h 705362"/>
                  <a:gd name="connsiteX1" fmla="*/ 35170 w 2391978"/>
                  <a:gd name="connsiteY1" fmla="*/ 323557 h 705362"/>
                  <a:gd name="connsiteX2" fmla="*/ 77373 w 2391978"/>
                  <a:gd name="connsiteY2" fmla="*/ 337624 h 705362"/>
                  <a:gd name="connsiteX3" fmla="*/ 147711 w 2391978"/>
                  <a:gd name="connsiteY3" fmla="*/ 351692 h 705362"/>
                  <a:gd name="connsiteX4" fmla="*/ 232117 w 2391978"/>
                  <a:gd name="connsiteY4" fmla="*/ 379827 h 705362"/>
                  <a:gd name="connsiteX5" fmla="*/ 260253 w 2391978"/>
                  <a:gd name="connsiteY5" fmla="*/ 407963 h 705362"/>
                  <a:gd name="connsiteX6" fmla="*/ 344659 w 2391978"/>
                  <a:gd name="connsiteY6" fmla="*/ 450166 h 705362"/>
                  <a:gd name="connsiteX7" fmla="*/ 429065 w 2391978"/>
                  <a:gd name="connsiteY7" fmla="*/ 534572 h 705362"/>
                  <a:gd name="connsiteX8" fmla="*/ 513471 w 2391978"/>
                  <a:gd name="connsiteY8" fmla="*/ 576775 h 705362"/>
                  <a:gd name="connsiteX9" fmla="*/ 541606 w 2391978"/>
                  <a:gd name="connsiteY9" fmla="*/ 604911 h 705362"/>
                  <a:gd name="connsiteX10" fmla="*/ 668216 w 2391978"/>
                  <a:gd name="connsiteY10" fmla="*/ 661181 h 705362"/>
                  <a:gd name="connsiteX11" fmla="*/ 1005840 w 2391978"/>
                  <a:gd name="connsiteY11" fmla="*/ 647114 h 705362"/>
                  <a:gd name="connsiteX12" fmla="*/ 1076179 w 2391978"/>
                  <a:gd name="connsiteY12" fmla="*/ 604911 h 705362"/>
                  <a:gd name="connsiteX13" fmla="*/ 1118382 w 2391978"/>
                  <a:gd name="connsiteY13" fmla="*/ 590843 h 705362"/>
                  <a:gd name="connsiteX14" fmla="*/ 1174653 w 2391978"/>
                  <a:gd name="connsiteY14" fmla="*/ 534572 h 705362"/>
                  <a:gd name="connsiteX15" fmla="*/ 1273126 w 2391978"/>
                  <a:gd name="connsiteY15" fmla="*/ 436098 h 705362"/>
                  <a:gd name="connsiteX16" fmla="*/ 1385668 w 2391978"/>
                  <a:gd name="connsiteY16" fmla="*/ 351692 h 705362"/>
                  <a:gd name="connsiteX17" fmla="*/ 1427871 w 2391978"/>
                  <a:gd name="connsiteY17" fmla="*/ 323557 h 705362"/>
                  <a:gd name="connsiteX18" fmla="*/ 1470074 w 2391978"/>
                  <a:gd name="connsiteY18" fmla="*/ 295421 h 705362"/>
                  <a:gd name="connsiteX19" fmla="*/ 1638886 w 2391978"/>
                  <a:gd name="connsiteY19" fmla="*/ 239151 h 705362"/>
                  <a:gd name="connsiteX20" fmla="*/ 1765496 w 2391978"/>
                  <a:gd name="connsiteY20" fmla="*/ 196947 h 705362"/>
                  <a:gd name="connsiteX21" fmla="*/ 1807699 w 2391978"/>
                  <a:gd name="connsiteY21" fmla="*/ 182880 h 705362"/>
                  <a:gd name="connsiteX22" fmla="*/ 1878037 w 2391978"/>
                  <a:gd name="connsiteY22" fmla="*/ 140677 h 705362"/>
                  <a:gd name="connsiteX23" fmla="*/ 1920240 w 2391978"/>
                  <a:gd name="connsiteY23" fmla="*/ 112541 h 705362"/>
                  <a:gd name="connsiteX24" fmla="*/ 2074985 w 2391978"/>
                  <a:gd name="connsiteY24" fmla="*/ 98474 h 705362"/>
                  <a:gd name="connsiteX25" fmla="*/ 2328203 w 2391978"/>
                  <a:gd name="connsiteY25" fmla="*/ 70338 h 705362"/>
                  <a:gd name="connsiteX26" fmla="*/ 2328203 w 2391978"/>
                  <a:gd name="connsiteY26" fmla="*/ 14067 h 705362"/>
                  <a:gd name="connsiteX27" fmla="*/ 2117188 w 2391978"/>
                  <a:gd name="connsiteY27" fmla="*/ 0 h 705362"/>
                  <a:gd name="connsiteX28" fmla="*/ 1849902 w 2391978"/>
                  <a:gd name="connsiteY28" fmla="*/ 14067 h 705362"/>
                  <a:gd name="connsiteX29" fmla="*/ 1765496 w 2391978"/>
                  <a:gd name="connsiteY29" fmla="*/ 42203 h 705362"/>
                  <a:gd name="connsiteX30" fmla="*/ 1681090 w 2391978"/>
                  <a:gd name="connsiteY30" fmla="*/ 70338 h 705362"/>
                  <a:gd name="connsiteX31" fmla="*/ 1638886 w 2391978"/>
                  <a:gd name="connsiteY31" fmla="*/ 84406 h 705362"/>
                  <a:gd name="connsiteX32" fmla="*/ 1470074 w 2391978"/>
                  <a:gd name="connsiteY32" fmla="*/ 98474 h 705362"/>
                  <a:gd name="connsiteX33" fmla="*/ 1315330 w 2391978"/>
                  <a:gd name="connsiteY33" fmla="*/ 126609 h 705362"/>
                  <a:gd name="connsiteX34" fmla="*/ 1118382 w 2391978"/>
                  <a:gd name="connsiteY34" fmla="*/ 140677 h 705362"/>
                  <a:gd name="connsiteX35" fmla="*/ 991773 w 2391978"/>
                  <a:gd name="connsiteY35" fmla="*/ 154744 h 705362"/>
                  <a:gd name="connsiteX36" fmla="*/ 879231 w 2391978"/>
                  <a:gd name="connsiteY36" fmla="*/ 182880 h 705362"/>
                  <a:gd name="connsiteX37" fmla="*/ 668216 w 2391978"/>
                  <a:gd name="connsiteY37" fmla="*/ 211015 h 705362"/>
                  <a:gd name="connsiteX38" fmla="*/ 77373 w 2391978"/>
                  <a:gd name="connsiteY38" fmla="*/ 196947 h 705362"/>
                  <a:gd name="connsiteX39" fmla="*/ 7034 w 2391978"/>
                  <a:gd name="connsiteY39" fmla="*/ 182880 h 705362"/>
                  <a:gd name="connsiteX0" fmla="*/ 105508 w 2420113"/>
                  <a:gd name="connsiteY0" fmla="*/ 196947 h 705362"/>
                  <a:gd name="connsiteX1" fmla="*/ 63305 w 2420113"/>
                  <a:gd name="connsiteY1" fmla="*/ 323557 h 705362"/>
                  <a:gd name="connsiteX2" fmla="*/ 105508 w 2420113"/>
                  <a:gd name="connsiteY2" fmla="*/ 337624 h 705362"/>
                  <a:gd name="connsiteX3" fmla="*/ 175846 w 2420113"/>
                  <a:gd name="connsiteY3" fmla="*/ 351692 h 705362"/>
                  <a:gd name="connsiteX4" fmla="*/ 260252 w 2420113"/>
                  <a:gd name="connsiteY4" fmla="*/ 379827 h 705362"/>
                  <a:gd name="connsiteX5" fmla="*/ 288388 w 2420113"/>
                  <a:gd name="connsiteY5" fmla="*/ 407963 h 705362"/>
                  <a:gd name="connsiteX6" fmla="*/ 372794 w 2420113"/>
                  <a:gd name="connsiteY6" fmla="*/ 450166 h 705362"/>
                  <a:gd name="connsiteX7" fmla="*/ 457200 w 2420113"/>
                  <a:gd name="connsiteY7" fmla="*/ 534572 h 705362"/>
                  <a:gd name="connsiteX8" fmla="*/ 541606 w 2420113"/>
                  <a:gd name="connsiteY8" fmla="*/ 576775 h 705362"/>
                  <a:gd name="connsiteX9" fmla="*/ 569741 w 2420113"/>
                  <a:gd name="connsiteY9" fmla="*/ 604911 h 705362"/>
                  <a:gd name="connsiteX10" fmla="*/ 696351 w 2420113"/>
                  <a:gd name="connsiteY10" fmla="*/ 661181 h 705362"/>
                  <a:gd name="connsiteX11" fmla="*/ 1033975 w 2420113"/>
                  <a:gd name="connsiteY11" fmla="*/ 647114 h 705362"/>
                  <a:gd name="connsiteX12" fmla="*/ 1104314 w 2420113"/>
                  <a:gd name="connsiteY12" fmla="*/ 604911 h 705362"/>
                  <a:gd name="connsiteX13" fmla="*/ 1146517 w 2420113"/>
                  <a:gd name="connsiteY13" fmla="*/ 590843 h 705362"/>
                  <a:gd name="connsiteX14" fmla="*/ 1202788 w 2420113"/>
                  <a:gd name="connsiteY14" fmla="*/ 534572 h 705362"/>
                  <a:gd name="connsiteX15" fmla="*/ 1301261 w 2420113"/>
                  <a:gd name="connsiteY15" fmla="*/ 436098 h 705362"/>
                  <a:gd name="connsiteX16" fmla="*/ 1413803 w 2420113"/>
                  <a:gd name="connsiteY16" fmla="*/ 351692 h 705362"/>
                  <a:gd name="connsiteX17" fmla="*/ 1456006 w 2420113"/>
                  <a:gd name="connsiteY17" fmla="*/ 323557 h 705362"/>
                  <a:gd name="connsiteX18" fmla="*/ 1498209 w 2420113"/>
                  <a:gd name="connsiteY18" fmla="*/ 295421 h 705362"/>
                  <a:gd name="connsiteX19" fmla="*/ 1667021 w 2420113"/>
                  <a:gd name="connsiteY19" fmla="*/ 239151 h 705362"/>
                  <a:gd name="connsiteX20" fmla="*/ 1793631 w 2420113"/>
                  <a:gd name="connsiteY20" fmla="*/ 196947 h 705362"/>
                  <a:gd name="connsiteX21" fmla="*/ 1835834 w 2420113"/>
                  <a:gd name="connsiteY21" fmla="*/ 182880 h 705362"/>
                  <a:gd name="connsiteX22" fmla="*/ 1906172 w 2420113"/>
                  <a:gd name="connsiteY22" fmla="*/ 140677 h 705362"/>
                  <a:gd name="connsiteX23" fmla="*/ 1948375 w 2420113"/>
                  <a:gd name="connsiteY23" fmla="*/ 112541 h 705362"/>
                  <a:gd name="connsiteX24" fmla="*/ 2103120 w 2420113"/>
                  <a:gd name="connsiteY24" fmla="*/ 98474 h 705362"/>
                  <a:gd name="connsiteX25" fmla="*/ 2356338 w 2420113"/>
                  <a:gd name="connsiteY25" fmla="*/ 70338 h 705362"/>
                  <a:gd name="connsiteX26" fmla="*/ 2356338 w 2420113"/>
                  <a:gd name="connsiteY26" fmla="*/ 14067 h 705362"/>
                  <a:gd name="connsiteX27" fmla="*/ 2145323 w 2420113"/>
                  <a:gd name="connsiteY27" fmla="*/ 0 h 705362"/>
                  <a:gd name="connsiteX28" fmla="*/ 1878037 w 2420113"/>
                  <a:gd name="connsiteY28" fmla="*/ 14067 h 705362"/>
                  <a:gd name="connsiteX29" fmla="*/ 1793631 w 2420113"/>
                  <a:gd name="connsiteY29" fmla="*/ 42203 h 705362"/>
                  <a:gd name="connsiteX30" fmla="*/ 1709225 w 2420113"/>
                  <a:gd name="connsiteY30" fmla="*/ 70338 h 705362"/>
                  <a:gd name="connsiteX31" fmla="*/ 1667021 w 2420113"/>
                  <a:gd name="connsiteY31" fmla="*/ 84406 h 705362"/>
                  <a:gd name="connsiteX32" fmla="*/ 1498209 w 2420113"/>
                  <a:gd name="connsiteY32" fmla="*/ 98474 h 705362"/>
                  <a:gd name="connsiteX33" fmla="*/ 1343465 w 2420113"/>
                  <a:gd name="connsiteY33" fmla="*/ 126609 h 705362"/>
                  <a:gd name="connsiteX34" fmla="*/ 1146517 w 2420113"/>
                  <a:gd name="connsiteY34" fmla="*/ 140677 h 705362"/>
                  <a:gd name="connsiteX35" fmla="*/ 1019908 w 2420113"/>
                  <a:gd name="connsiteY35" fmla="*/ 154744 h 705362"/>
                  <a:gd name="connsiteX36" fmla="*/ 907366 w 2420113"/>
                  <a:gd name="connsiteY36" fmla="*/ 182880 h 705362"/>
                  <a:gd name="connsiteX37" fmla="*/ 696351 w 2420113"/>
                  <a:gd name="connsiteY37" fmla="*/ 211015 h 705362"/>
                  <a:gd name="connsiteX38" fmla="*/ 105508 w 2420113"/>
                  <a:gd name="connsiteY38" fmla="*/ 196947 h 705362"/>
                  <a:gd name="connsiteX0" fmla="*/ 105508 w 2420113"/>
                  <a:gd name="connsiteY0" fmla="*/ 196947 h 705362"/>
                  <a:gd name="connsiteX1" fmla="*/ 63305 w 2420113"/>
                  <a:gd name="connsiteY1" fmla="*/ 323557 h 705362"/>
                  <a:gd name="connsiteX2" fmla="*/ 175846 w 2420113"/>
                  <a:gd name="connsiteY2" fmla="*/ 351692 h 705362"/>
                  <a:gd name="connsiteX3" fmla="*/ 260252 w 2420113"/>
                  <a:gd name="connsiteY3" fmla="*/ 379827 h 705362"/>
                  <a:gd name="connsiteX4" fmla="*/ 288388 w 2420113"/>
                  <a:gd name="connsiteY4" fmla="*/ 407963 h 705362"/>
                  <a:gd name="connsiteX5" fmla="*/ 372794 w 2420113"/>
                  <a:gd name="connsiteY5" fmla="*/ 450166 h 705362"/>
                  <a:gd name="connsiteX6" fmla="*/ 457200 w 2420113"/>
                  <a:gd name="connsiteY6" fmla="*/ 534572 h 705362"/>
                  <a:gd name="connsiteX7" fmla="*/ 541606 w 2420113"/>
                  <a:gd name="connsiteY7" fmla="*/ 576775 h 705362"/>
                  <a:gd name="connsiteX8" fmla="*/ 569741 w 2420113"/>
                  <a:gd name="connsiteY8" fmla="*/ 604911 h 705362"/>
                  <a:gd name="connsiteX9" fmla="*/ 696351 w 2420113"/>
                  <a:gd name="connsiteY9" fmla="*/ 661181 h 705362"/>
                  <a:gd name="connsiteX10" fmla="*/ 1033975 w 2420113"/>
                  <a:gd name="connsiteY10" fmla="*/ 647114 h 705362"/>
                  <a:gd name="connsiteX11" fmla="*/ 1104314 w 2420113"/>
                  <a:gd name="connsiteY11" fmla="*/ 604911 h 705362"/>
                  <a:gd name="connsiteX12" fmla="*/ 1146517 w 2420113"/>
                  <a:gd name="connsiteY12" fmla="*/ 590843 h 705362"/>
                  <a:gd name="connsiteX13" fmla="*/ 1202788 w 2420113"/>
                  <a:gd name="connsiteY13" fmla="*/ 534572 h 705362"/>
                  <a:gd name="connsiteX14" fmla="*/ 1301261 w 2420113"/>
                  <a:gd name="connsiteY14" fmla="*/ 436098 h 705362"/>
                  <a:gd name="connsiteX15" fmla="*/ 1413803 w 2420113"/>
                  <a:gd name="connsiteY15" fmla="*/ 351692 h 705362"/>
                  <a:gd name="connsiteX16" fmla="*/ 1456006 w 2420113"/>
                  <a:gd name="connsiteY16" fmla="*/ 323557 h 705362"/>
                  <a:gd name="connsiteX17" fmla="*/ 1498209 w 2420113"/>
                  <a:gd name="connsiteY17" fmla="*/ 295421 h 705362"/>
                  <a:gd name="connsiteX18" fmla="*/ 1667021 w 2420113"/>
                  <a:gd name="connsiteY18" fmla="*/ 239151 h 705362"/>
                  <a:gd name="connsiteX19" fmla="*/ 1793631 w 2420113"/>
                  <a:gd name="connsiteY19" fmla="*/ 196947 h 705362"/>
                  <a:gd name="connsiteX20" fmla="*/ 1835834 w 2420113"/>
                  <a:gd name="connsiteY20" fmla="*/ 182880 h 705362"/>
                  <a:gd name="connsiteX21" fmla="*/ 1906172 w 2420113"/>
                  <a:gd name="connsiteY21" fmla="*/ 140677 h 705362"/>
                  <a:gd name="connsiteX22" fmla="*/ 1948375 w 2420113"/>
                  <a:gd name="connsiteY22" fmla="*/ 112541 h 705362"/>
                  <a:gd name="connsiteX23" fmla="*/ 2103120 w 2420113"/>
                  <a:gd name="connsiteY23" fmla="*/ 98474 h 705362"/>
                  <a:gd name="connsiteX24" fmla="*/ 2356338 w 2420113"/>
                  <a:gd name="connsiteY24" fmla="*/ 70338 h 705362"/>
                  <a:gd name="connsiteX25" fmla="*/ 2356338 w 2420113"/>
                  <a:gd name="connsiteY25" fmla="*/ 14067 h 705362"/>
                  <a:gd name="connsiteX26" fmla="*/ 2145323 w 2420113"/>
                  <a:gd name="connsiteY26" fmla="*/ 0 h 705362"/>
                  <a:gd name="connsiteX27" fmla="*/ 1878037 w 2420113"/>
                  <a:gd name="connsiteY27" fmla="*/ 14067 h 705362"/>
                  <a:gd name="connsiteX28" fmla="*/ 1793631 w 2420113"/>
                  <a:gd name="connsiteY28" fmla="*/ 42203 h 705362"/>
                  <a:gd name="connsiteX29" fmla="*/ 1709225 w 2420113"/>
                  <a:gd name="connsiteY29" fmla="*/ 70338 h 705362"/>
                  <a:gd name="connsiteX30" fmla="*/ 1667021 w 2420113"/>
                  <a:gd name="connsiteY30" fmla="*/ 84406 h 705362"/>
                  <a:gd name="connsiteX31" fmla="*/ 1498209 w 2420113"/>
                  <a:gd name="connsiteY31" fmla="*/ 98474 h 705362"/>
                  <a:gd name="connsiteX32" fmla="*/ 1343465 w 2420113"/>
                  <a:gd name="connsiteY32" fmla="*/ 126609 h 705362"/>
                  <a:gd name="connsiteX33" fmla="*/ 1146517 w 2420113"/>
                  <a:gd name="connsiteY33" fmla="*/ 140677 h 705362"/>
                  <a:gd name="connsiteX34" fmla="*/ 1019908 w 2420113"/>
                  <a:gd name="connsiteY34" fmla="*/ 154744 h 705362"/>
                  <a:gd name="connsiteX35" fmla="*/ 907366 w 2420113"/>
                  <a:gd name="connsiteY35" fmla="*/ 182880 h 705362"/>
                  <a:gd name="connsiteX36" fmla="*/ 696351 w 2420113"/>
                  <a:gd name="connsiteY36" fmla="*/ 211015 h 705362"/>
                  <a:gd name="connsiteX37" fmla="*/ 105508 w 2420113"/>
                  <a:gd name="connsiteY37" fmla="*/ 196947 h 705362"/>
                  <a:gd name="connsiteX0" fmla="*/ 86751 w 2401356"/>
                  <a:gd name="connsiteY0" fmla="*/ 196947 h 705362"/>
                  <a:gd name="connsiteX1" fmla="*/ 157089 w 2401356"/>
                  <a:gd name="connsiteY1" fmla="*/ 351692 h 705362"/>
                  <a:gd name="connsiteX2" fmla="*/ 241495 w 2401356"/>
                  <a:gd name="connsiteY2" fmla="*/ 379827 h 705362"/>
                  <a:gd name="connsiteX3" fmla="*/ 269631 w 2401356"/>
                  <a:gd name="connsiteY3" fmla="*/ 407963 h 705362"/>
                  <a:gd name="connsiteX4" fmla="*/ 354037 w 2401356"/>
                  <a:gd name="connsiteY4" fmla="*/ 450166 h 705362"/>
                  <a:gd name="connsiteX5" fmla="*/ 438443 w 2401356"/>
                  <a:gd name="connsiteY5" fmla="*/ 534572 h 705362"/>
                  <a:gd name="connsiteX6" fmla="*/ 522849 w 2401356"/>
                  <a:gd name="connsiteY6" fmla="*/ 576775 h 705362"/>
                  <a:gd name="connsiteX7" fmla="*/ 550984 w 2401356"/>
                  <a:gd name="connsiteY7" fmla="*/ 604911 h 705362"/>
                  <a:gd name="connsiteX8" fmla="*/ 677594 w 2401356"/>
                  <a:gd name="connsiteY8" fmla="*/ 661181 h 705362"/>
                  <a:gd name="connsiteX9" fmla="*/ 1015218 w 2401356"/>
                  <a:gd name="connsiteY9" fmla="*/ 647114 h 705362"/>
                  <a:gd name="connsiteX10" fmla="*/ 1085557 w 2401356"/>
                  <a:gd name="connsiteY10" fmla="*/ 604911 h 705362"/>
                  <a:gd name="connsiteX11" fmla="*/ 1127760 w 2401356"/>
                  <a:gd name="connsiteY11" fmla="*/ 590843 h 705362"/>
                  <a:gd name="connsiteX12" fmla="*/ 1184031 w 2401356"/>
                  <a:gd name="connsiteY12" fmla="*/ 534572 h 705362"/>
                  <a:gd name="connsiteX13" fmla="*/ 1282504 w 2401356"/>
                  <a:gd name="connsiteY13" fmla="*/ 436098 h 705362"/>
                  <a:gd name="connsiteX14" fmla="*/ 1395046 w 2401356"/>
                  <a:gd name="connsiteY14" fmla="*/ 351692 h 705362"/>
                  <a:gd name="connsiteX15" fmla="*/ 1437249 w 2401356"/>
                  <a:gd name="connsiteY15" fmla="*/ 323557 h 705362"/>
                  <a:gd name="connsiteX16" fmla="*/ 1479452 w 2401356"/>
                  <a:gd name="connsiteY16" fmla="*/ 295421 h 705362"/>
                  <a:gd name="connsiteX17" fmla="*/ 1648264 w 2401356"/>
                  <a:gd name="connsiteY17" fmla="*/ 239151 h 705362"/>
                  <a:gd name="connsiteX18" fmla="*/ 1774874 w 2401356"/>
                  <a:gd name="connsiteY18" fmla="*/ 196947 h 705362"/>
                  <a:gd name="connsiteX19" fmla="*/ 1817077 w 2401356"/>
                  <a:gd name="connsiteY19" fmla="*/ 182880 h 705362"/>
                  <a:gd name="connsiteX20" fmla="*/ 1887415 w 2401356"/>
                  <a:gd name="connsiteY20" fmla="*/ 140677 h 705362"/>
                  <a:gd name="connsiteX21" fmla="*/ 1929618 w 2401356"/>
                  <a:gd name="connsiteY21" fmla="*/ 112541 h 705362"/>
                  <a:gd name="connsiteX22" fmla="*/ 2084363 w 2401356"/>
                  <a:gd name="connsiteY22" fmla="*/ 98474 h 705362"/>
                  <a:gd name="connsiteX23" fmla="*/ 2337581 w 2401356"/>
                  <a:gd name="connsiteY23" fmla="*/ 70338 h 705362"/>
                  <a:gd name="connsiteX24" fmla="*/ 2337581 w 2401356"/>
                  <a:gd name="connsiteY24" fmla="*/ 14067 h 705362"/>
                  <a:gd name="connsiteX25" fmla="*/ 2126566 w 2401356"/>
                  <a:gd name="connsiteY25" fmla="*/ 0 h 705362"/>
                  <a:gd name="connsiteX26" fmla="*/ 1859280 w 2401356"/>
                  <a:gd name="connsiteY26" fmla="*/ 14067 h 705362"/>
                  <a:gd name="connsiteX27" fmla="*/ 1774874 w 2401356"/>
                  <a:gd name="connsiteY27" fmla="*/ 42203 h 705362"/>
                  <a:gd name="connsiteX28" fmla="*/ 1690468 w 2401356"/>
                  <a:gd name="connsiteY28" fmla="*/ 70338 h 705362"/>
                  <a:gd name="connsiteX29" fmla="*/ 1648264 w 2401356"/>
                  <a:gd name="connsiteY29" fmla="*/ 84406 h 705362"/>
                  <a:gd name="connsiteX30" fmla="*/ 1479452 w 2401356"/>
                  <a:gd name="connsiteY30" fmla="*/ 98474 h 705362"/>
                  <a:gd name="connsiteX31" fmla="*/ 1324708 w 2401356"/>
                  <a:gd name="connsiteY31" fmla="*/ 126609 h 705362"/>
                  <a:gd name="connsiteX32" fmla="*/ 1127760 w 2401356"/>
                  <a:gd name="connsiteY32" fmla="*/ 140677 h 705362"/>
                  <a:gd name="connsiteX33" fmla="*/ 1001151 w 2401356"/>
                  <a:gd name="connsiteY33" fmla="*/ 154744 h 705362"/>
                  <a:gd name="connsiteX34" fmla="*/ 888609 w 2401356"/>
                  <a:gd name="connsiteY34" fmla="*/ 182880 h 705362"/>
                  <a:gd name="connsiteX35" fmla="*/ 677594 w 2401356"/>
                  <a:gd name="connsiteY35" fmla="*/ 211015 h 705362"/>
                  <a:gd name="connsiteX36" fmla="*/ 86751 w 2401356"/>
                  <a:gd name="connsiteY36" fmla="*/ 196947 h 70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01356" h="705362">
                    <a:moveTo>
                      <a:pt x="86751" y="196947"/>
                    </a:moveTo>
                    <a:cubicBezTo>
                      <a:pt x="0" y="220393"/>
                      <a:pt x="131298" y="321212"/>
                      <a:pt x="157089" y="351692"/>
                    </a:cubicBezTo>
                    <a:cubicBezTo>
                      <a:pt x="185701" y="359495"/>
                      <a:pt x="241495" y="379827"/>
                      <a:pt x="241495" y="379827"/>
                    </a:cubicBezTo>
                    <a:cubicBezTo>
                      <a:pt x="250874" y="389206"/>
                      <a:pt x="258258" y="401139"/>
                      <a:pt x="269631" y="407963"/>
                    </a:cubicBezTo>
                    <a:cubicBezTo>
                      <a:pt x="344839" y="453088"/>
                      <a:pt x="280153" y="384491"/>
                      <a:pt x="354037" y="450166"/>
                    </a:cubicBezTo>
                    <a:cubicBezTo>
                      <a:pt x="383776" y="476601"/>
                      <a:pt x="400696" y="521989"/>
                      <a:pt x="438443" y="534572"/>
                    </a:cubicBezTo>
                    <a:cubicBezTo>
                      <a:pt x="483016" y="549430"/>
                      <a:pt x="483893" y="545610"/>
                      <a:pt x="522849" y="576775"/>
                    </a:cubicBezTo>
                    <a:cubicBezTo>
                      <a:pt x="533206" y="585061"/>
                      <a:pt x="539121" y="598980"/>
                      <a:pt x="550984" y="604911"/>
                    </a:cubicBezTo>
                    <a:cubicBezTo>
                      <a:pt x="751887" y="705362"/>
                      <a:pt x="553446" y="578417"/>
                      <a:pt x="677594" y="661181"/>
                    </a:cubicBezTo>
                    <a:cubicBezTo>
                      <a:pt x="790135" y="656492"/>
                      <a:pt x="902887" y="655435"/>
                      <a:pt x="1015218" y="647114"/>
                    </a:cubicBezTo>
                    <a:cubicBezTo>
                      <a:pt x="1075835" y="642624"/>
                      <a:pt x="1041720" y="631213"/>
                      <a:pt x="1085557" y="604911"/>
                    </a:cubicBezTo>
                    <a:cubicBezTo>
                      <a:pt x="1098273" y="597282"/>
                      <a:pt x="1113692" y="595532"/>
                      <a:pt x="1127760" y="590843"/>
                    </a:cubicBezTo>
                    <a:cubicBezTo>
                      <a:pt x="1146517" y="572086"/>
                      <a:pt x="1169317" y="556643"/>
                      <a:pt x="1184031" y="534572"/>
                    </a:cubicBezTo>
                    <a:cubicBezTo>
                      <a:pt x="1248526" y="437828"/>
                      <a:pt x="1208222" y="460859"/>
                      <a:pt x="1282504" y="436098"/>
                    </a:cubicBezTo>
                    <a:cubicBezTo>
                      <a:pt x="1334550" y="384053"/>
                      <a:pt x="1299605" y="415319"/>
                      <a:pt x="1395046" y="351692"/>
                    </a:cubicBezTo>
                    <a:lnTo>
                      <a:pt x="1437249" y="323557"/>
                    </a:lnTo>
                    <a:cubicBezTo>
                      <a:pt x="1451317" y="314178"/>
                      <a:pt x="1463412" y="300768"/>
                      <a:pt x="1479452" y="295421"/>
                    </a:cubicBezTo>
                    <a:lnTo>
                      <a:pt x="1648264" y="239151"/>
                    </a:lnTo>
                    <a:lnTo>
                      <a:pt x="1774874" y="196947"/>
                    </a:lnTo>
                    <a:lnTo>
                      <a:pt x="1817077" y="182880"/>
                    </a:lnTo>
                    <a:cubicBezTo>
                      <a:pt x="1872032" y="127923"/>
                      <a:pt x="1814367" y="177201"/>
                      <a:pt x="1887415" y="140677"/>
                    </a:cubicBezTo>
                    <a:cubicBezTo>
                      <a:pt x="1902537" y="133116"/>
                      <a:pt x="1913086" y="116084"/>
                      <a:pt x="1929618" y="112541"/>
                    </a:cubicBezTo>
                    <a:cubicBezTo>
                      <a:pt x="1980263" y="101689"/>
                      <a:pt x="2032802" y="103385"/>
                      <a:pt x="2084363" y="98474"/>
                    </a:cubicBezTo>
                    <a:cubicBezTo>
                      <a:pt x="2234114" y="84212"/>
                      <a:pt x="2201176" y="87389"/>
                      <a:pt x="2337581" y="70338"/>
                    </a:cubicBezTo>
                    <a:cubicBezTo>
                      <a:pt x="2348835" y="59084"/>
                      <a:pt x="2401356" y="25321"/>
                      <a:pt x="2337581" y="14067"/>
                    </a:cubicBezTo>
                    <a:cubicBezTo>
                      <a:pt x="2268159" y="1816"/>
                      <a:pt x="2196904" y="4689"/>
                      <a:pt x="2126566" y="0"/>
                    </a:cubicBezTo>
                    <a:cubicBezTo>
                      <a:pt x="2037471" y="4689"/>
                      <a:pt x="1947863" y="3437"/>
                      <a:pt x="1859280" y="14067"/>
                    </a:cubicBezTo>
                    <a:cubicBezTo>
                      <a:pt x="1829834" y="17601"/>
                      <a:pt x="1803009" y="32824"/>
                      <a:pt x="1774874" y="42203"/>
                    </a:cubicBezTo>
                    <a:lnTo>
                      <a:pt x="1690468" y="70338"/>
                    </a:lnTo>
                    <a:cubicBezTo>
                      <a:pt x="1676400" y="75027"/>
                      <a:pt x="1663042" y="83174"/>
                      <a:pt x="1648264" y="84406"/>
                    </a:cubicBezTo>
                    <a:lnTo>
                      <a:pt x="1479452" y="98474"/>
                    </a:lnTo>
                    <a:cubicBezTo>
                      <a:pt x="1441503" y="106064"/>
                      <a:pt x="1360695" y="123010"/>
                      <a:pt x="1324708" y="126609"/>
                    </a:cubicBezTo>
                    <a:cubicBezTo>
                      <a:pt x="1259218" y="133158"/>
                      <a:pt x="1193329" y="134975"/>
                      <a:pt x="1127760" y="140677"/>
                    </a:cubicBezTo>
                    <a:cubicBezTo>
                      <a:pt x="1085457" y="144355"/>
                      <a:pt x="1043354" y="150055"/>
                      <a:pt x="1001151" y="154744"/>
                    </a:cubicBezTo>
                    <a:cubicBezTo>
                      <a:pt x="963637" y="164123"/>
                      <a:pt x="926752" y="176523"/>
                      <a:pt x="888609" y="182880"/>
                    </a:cubicBezTo>
                    <a:cubicBezTo>
                      <a:pt x="762318" y="203928"/>
                      <a:pt x="832552" y="193797"/>
                      <a:pt x="677594" y="211015"/>
                    </a:cubicBezTo>
                    <a:lnTo>
                      <a:pt x="86751" y="19694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7052356" y="3693117"/>
                <a:ext cx="44578" cy="490713"/>
              </a:xfrm>
              <a:custGeom>
                <a:avLst/>
                <a:gdLst>
                  <a:gd name="connsiteX0" fmla="*/ 17714 w 45849"/>
                  <a:gd name="connsiteY0" fmla="*/ 0 h 780626"/>
                  <a:gd name="connsiteX1" fmla="*/ 17714 w 45849"/>
                  <a:gd name="connsiteY1" fmla="*/ 0 h 780626"/>
                  <a:gd name="connsiteX2" fmla="*/ 45849 w 45849"/>
                  <a:gd name="connsiteY2" fmla="*/ 337624 h 780626"/>
                  <a:gd name="connsiteX3" fmla="*/ 31781 w 45849"/>
                  <a:gd name="connsiteY3" fmla="*/ 759655 h 780626"/>
                  <a:gd name="connsiteX4" fmla="*/ 31781 w 45849"/>
                  <a:gd name="connsiteY4" fmla="*/ 618978 h 780626"/>
                  <a:gd name="connsiteX5" fmla="*/ 17714 w 45849"/>
                  <a:gd name="connsiteY5" fmla="*/ 140677 h 780626"/>
                  <a:gd name="connsiteX6" fmla="*/ 17714 w 45849"/>
                  <a:gd name="connsiteY6" fmla="*/ 0 h 78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849" h="780626">
                    <a:moveTo>
                      <a:pt x="17714" y="0"/>
                    </a:moveTo>
                    <a:lnTo>
                      <a:pt x="17714" y="0"/>
                    </a:lnTo>
                    <a:cubicBezTo>
                      <a:pt x="29390" y="105090"/>
                      <a:pt x="45849" y="236281"/>
                      <a:pt x="45849" y="337624"/>
                    </a:cubicBezTo>
                    <a:cubicBezTo>
                      <a:pt x="45849" y="478379"/>
                      <a:pt x="36470" y="618978"/>
                      <a:pt x="31781" y="759655"/>
                    </a:cubicBezTo>
                    <a:cubicBezTo>
                      <a:pt x="0" y="664308"/>
                      <a:pt x="31781" y="780626"/>
                      <a:pt x="31781" y="618978"/>
                    </a:cubicBezTo>
                    <a:cubicBezTo>
                      <a:pt x="31781" y="459475"/>
                      <a:pt x="21180" y="300142"/>
                      <a:pt x="17714" y="140677"/>
                    </a:cubicBezTo>
                    <a:cubicBezTo>
                      <a:pt x="16491" y="84419"/>
                      <a:pt x="17714" y="23446"/>
                      <a:pt x="1771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6388611" y="3391384"/>
                <a:ext cx="104018" cy="743215"/>
              </a:xfrm>
              <a:custGeom>
                <a:avLst/>
                <a:gdLst>
                  <a:gd name="connsiteX0" fmla="*/ 14068 w 112541"/>
                  <a:gd name="connsiteY0" fmla="*/ 0 h 1180867"/>
                  <a:gd name="connsiteX1" fmla="*/ 14068 w 112541"/>
                  <a:gd name="connsiteY1" fmla="*/ 0 h 1180867"/>
                  <a:gd name="connsiteX2" fmla="*/ 42203 w 112541"/>
                  <a:gd name="connsiteY2" fmla="*/ 478302 h 1180867"/>
                  <a:gd name="connsiteX3" fmla="*/ 56271 w 112541"/>
                  <a:gd name="connsiteY3" fmla="*/ 562708 h 1180867"/>
                  <a:gd name="connsiteX4" fmla="*/ 70338 w 112541"/>
                  <a:gd name="connsiteY4" fmla="*/ 703385 h 1180867"/>
                  <a:gd name="connsiteX5" fmla="*/ 84406 w 112541"/>
                  <a:gd name="connsiteY5" fmla="*/ 787791 h 1180867"/>
                  <a:gd name="connsiteX6" fmla="*/ 112541 w 112541"/>
                  <a:gd name="connsiteY6" fmla="*/ 970671 h 1180867"/>
                  <a:gd name="connsiteX7" fmla="*/ 98474 w 112541"/>
                  <a:gd name="connsiteY7" fmla="*/ 1041009 h 1180867"/>
                  <a:gd name="connsiteX8" fmla="*/ 28135 w 112541"/>
                  <a:gd name="connsiteY8" fmla="*/ 1097280 h 1180867"/>
                  <a:gd name="connsiteX9" fmla="*/ 0 w 112541"/>
                  <a:gd name="connsiteY9" fmla="*/ 1139483 h 1180867"/>
                  <a:gd name="connsiteX10" fmla="*/ 28135 w 112541"/>
                  <a:gd name="connsiteY10" fmla="*/ 1167619 h 1180867"/>
                  <a:gd name="connsiteX11" fmla="*/ 42203 w 112541"/>
                  <a:gd name="connsiteY11" fmla="*/ 239151 h 1180867"/>
                  <a:gd name="connsiteX12" fmla="*/ 14068 w 112541"/>
                  <a:gd name="connsiteY12" fmla="*/ 0 h 118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541" h="1180867">
                    <a:moveTo>
                      <a:pt x="14068" y="0"/>
                    </a:moveTo>
                    <a:lnTo>
                      <a:pt x="14068" y="0"/>
                    </a:lnTo>
                    <a:cubicBezTo>
                      <a:pt x="21143" y="155656"/>
                      <a:pt x="24784" y="321532"/>
                      <a:pt x="42203" y="478302"/>
                    </a:cubicBezTo>
                    <a:cubicBezTo>
                      <a:pt x="45353" y="506651"/>
                      <a:pt x="52733" y="534405"/>
                      <a:pt x="56271" y="562708"/>
                    </a:cubicBezTo>
                    <a:cubicBezTo>
                      <a:pt x="62116" y="609470"/>
                      <a:pt x="64493" y="656623"/>
                      <a:pt x="70338" y="703385"/>
                    </a:cubicBezTo>
                    <a:cubicBezTo>
                      <a:pt x="73876" y="731688"/>
                      <a:pt x="80636" y="759518"/>
                      <a:pt x="84406" y="787791"/>
                    </a:cubicBezTo>
                    <a:cubicBezTo>
                      <a:pt x="107554" y="961397"/>
                      <a:pt x="85014" y="860556"/>
                      <a:pt x="112541" y="970671"/>
                    </a:cubicBezTo>
                    <a:cubicBezTo>
                      <a:pt x="107852" y="994117"/>
                      <a:pt x="107893" y="1019032"/>
                      <a:pt x="98474" y="1041009"/>
                    </a:cubicBezTo>
                    <a:cubicBezTo>
                      <a:pt x="90456" y="1059719"/>
                      <a:pt x="40490" y="1089043"/>
                      <a:pt x="28135" y="1097280"/>
                    </a:cubicBezTo>
                    <a:cubicBezTo>
                      <a:pt x="18757" y="1111348"/>
                      <a:pt x="0" y="1122576"/>
                      <a:pt x="0" y="1139483"/>
                    </a:cubicBezTo>
                    <a:cubicBezTo>
                      <a:pt x="0" y="1152746"/>
                      <a:pt x="27494" y="1180867"/>
                      <a:pt x="28135" y="1167619"/>
                    </a:cubicBezTo>
                    <a:cubicBezTo>
                      <a:pt x="43094" y="858456"/>
                      <a:pt x="42203" y="548676"/>
                      <a:pt x="42203" y="239151"/>
                    </a:cubicBezTo>
                    <a:lnTo>
                      <a:pt x="1406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6690762" y="3470787"/>
                <a:ext cx="128786" cy="701925"/>
              </a:xfrm>
              <a:custGeom>
                <a:avLst/>
                <a:gdLst>
                  <a:gd name="connsiteX0" fmla="*/ 43272 w 141746"/>
                  <a:gd name="connsiteY0" fmla="*/ 0 h 1114187"/>
                  <a:gd name="connsiteX1" fmla="*/ 43272 w 141746"/>
                  <a:gd name="connsiteY1" fmla="*/ 0 h 1114187"/>
                  <a:gd name="connsiteX2" fmla="*/ 57339 w 141746"/>
                  <a:gd name="connsiteY2" fmla="*/ 267286 h 1114187"/>
                  <a:gd name="connsiteX3" fmla="*/ 85475 w 141746"/>
                  <a:gd name="connsiteY3" fmla="*/ 618979 h 1114187"/>
                  <a:gd name="connsiteX4" fmla="*/ 99542 w 141746"/>
                  <a:gd name="connsiteY4" fmla="*/ 703385 h 1114187"/>
                  <a:gd name="connsiteX5" fmla="*/ 113610 w 141746"/>
                  <a:gd name="connsiteY5" fmla="*/ 815926 h 1114187"/>
                  <a:gd name="connsiteX6" fmla="*/ 141746 w 141746"/>
                  <a:gd name="connsiteY6" fmla="*/ 900333 h 1114187"/>
                  <a:gd name="connsiteX7" fmla="*/ 127678 w 141746"/>
                  <a:gd name="connsiteY7" fmla="*/ 1026942 h 1114187"/>
                  <a:gd name="connsiteX8" fmla="*/ 113610 w 141746"/>
                  <a:gd name="connsiteY8" fmla="*/ 1097280 h 1114187"/>
                  <a:gd name="connsiteX9" fmla="*/ 43272 w 141746"/>
                  <a:gd name="connsiteY9" fmla="*/ 1111348 h 1114187"/>
                  <a:gd name="connsiteX10" fmla="*/ 1069 w 141746"/>
                  <a:gd name="connsiteY10" fmla="*/ 998806 h 1114187"/>
                  <a:gd name="connsiteX11" fmla="*/ 29204 w 141746"/>
                  <a:gd name="connsiteY11" fmla="*/ 28136 h 1114187"/>
                  <a:gd name="connsiteX12" fmla="*/ 43272 w 141746"/>
                  <a:gd name="connsiteY12" fmla="*/ 0 h 111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746" h="1114187">
                    <a:moveTo>
                      <a:pt x="43272" y="0"/>
                    </a:moveTo>
                    <a:lnTo>
                      <a:pt x="43272" y="0"/>
                    </a:lnTo>
                    <a:cubicBezTo>
                      <a:pt x="47961" y="89095"/>
                      <a:pt x="52249" y="178213"/>
                      <a:pt x="57339" y="267286"/>
                    </a:cubicBezTo>
                    <a:cubicBezTo>
                      <a:pt x="65608" y="412001"/>
                      <a:pt x="67877" y="486991"/>
                      <a:pt x="85475" y="618979"/>
                    </a:cubicBezTo>
                    <a:cubicBezTo>
                      <a:pt x="89245" y="647252"/>
                      <a:pt x="95508" y="675148"/>
                      <a:pt x="99542" y="703385"/>
                    </a:cubicBezTo>
                    <a:cubicBezTo>
                      <a:pt x="104888" y="740811"/>
                      <a:pt x="105688" y="778960"/>
                      <a:pt x="113610" y="815926"/>
                    </a:cubicBezTo>
                    <a:cubicBezTo>
                      <a:pt x="119824" y="844925"/>
                      <a:pt x="141746" y="900333"/>
                      <a:pt x="141746" y="900333"/>
                    </a:cubicBezTo>
                    <a:cubicBezTo>
                      <a:pt x="137057" y="942536"/>
                      <a:pt x="133683" y="984906"/>
                      <a:pt x="127678" y="1026942"/>
                    </a:cubicBezTo>
                    <a:cubicBezTo>
                      <a:pt x="124296" y="1050612"/>
                      <a:pt x="130517" y="1080373"/>
                      <a:pt x="113610" y="1097280"/>
                    </a:cubicBezTo>
                    <a:cubicBezTo>
                      <a:pt x="96703" y="1114187"/>
                      <a:pt x="66718" y="1106659"/>
                      <a:pt x="43272" y="1111348"/>
                    </a:cubicBezTo>
                    <a:cubicBezTo>
                      <a:pt x="3018" y="1071096"/>
                      <a:pt x="0" y="1078980"/>
                      <a:pt x="1069" y="998806"/>
                    </a:cubicBezTo>
                    <a:cubicBezTo>
                      <a:pt x="5385" y="675142"/>
                      <a:pt x="10997" y="351316"/>
                      <a:pt x="29204" y="28136"/>
                    </a:cubicBezTo>
                    <a:cubicBezTo>
                      <a:pt x="29950" y="14894"/>
                      <a:pt x="40927" y="4689"/>
                      <a:pt x="4327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40" name="Freeform 39"/>
            <p:cNvSpPr/>
            <p:nvPr/>
          </p:nvSpPr>
          <p:spPr>
            <a:xfrm flipH="1">
              <a:off x="8102460" y="3429497"/>
              <a:ext cx="64392" cy="805150"/>
            </a:xfrm>
            <a:custGeom>
              <a:avLst/>
              <a:gdLst>
                <a:gd name="connsiteX0" fmla="*/ 14067 w 211015"/>
                <a:gd name="connsiteY0" fmla="*/ 0 h 1237957"/>
                <a:gd name="connsiteX1" fmla="*/ 14067 w 211015"/>
                <a:gd name="connsiteY1" fmla="*/ 0 h 1237957"/>
                <a:gd name="connsiteX2" fmla="*/ 56271 w 211015"/>
                <a:gd name="connsiteY2" fmla="*/ 140677 h 1237957"/>
                <a:gd name="connsiteX3" fmla="*/ 70338 w 211015"/>
                <a:gd name="connsiteY3" fmla="*/ 211015 h 1237957"/>
                <a:gd name="connsiteX4" fmla="*/ 112541 w 211015"/>
                <a:gd name="connsiteY4" fmla="*/ 365760 h 1237957"/>
                <a:gd name="connsiteX5" fmla="*/ 126609 w 211015"/>
                <a:gd name="connsiteY5" fmla="*/ 422031 h 1237957"/>
                <a:gd name="connsiteX6" fmla="*/ 154744 w 211015"/>
                <a:gd name="connsiteY6" fmla="*/ 478301 h 1237957"/>
                <a:gd name="connsiteX7" fmla="*/ 182880 w 211015"/>
                <a:gd name="connsiteY7" fmla="*/ 576775 h 1237957"/>
                <a:gd name="connsiteX8" fmla="*/ 211015 w 211015"/>
                <a:gd name="connsiteY8" fmla="*/ 661181 h 1237957"/>
                <a:gd name="connsiteX9" fmla="*/ 196947 w 211015"/>
                <a:gd name="connsiteY9" fmla="*/ 703384 h 1237957"/>
                <a:gd name="connsiteX10" fmla="*/ 182880 w 211015"/>
                <a:gd name="connsiteY10" fmla="*/ 787791 h 1237957"/>
                <a:gd name="connsiteX11" fmla="*/ 154744 w 211015"/>
                <a:gd name="connsiteY11" fmla="*/ 829994 h 1237957"/>
                <a:gd name="connsiteX12" fmla="*/ 126609 w 211015"/>
                <a:gd name="connsiteY12" fmla="*/ 1041009 h 1237957"/>
                <a:gd name="connsiteX13" fmla="*/ 98474 w 211015"/>
                <a:gd name="connsiteY13" fmla="*/ 1237957 h 1237957"/>
                <a:gd name="connsiteX14" fmla="*/ 56271 w 211015"/>
                <a:gd name="connsiteY14" fmla="*/ 1167618 h 1237957"/>
                <a:gd name="connsiteX15" fmla="*/ 14067 w 211015"/>
                <a:gd name="connsiteY15" fmla="*/ 1153551 h 1237957"/>
                <a:gd name="connsiteX16" fmla="*/ 28135 w 211015"/>
                <a:gd name="connsiteY16" fmla="*/ 745587 h 1237957"/>
                <a:gd name="connsiteX17" fmla="*/ 42203 w 211015"/>
                <a:gd name="connsiteY17" fmla="*/ 703384 h 1237957"/>
                <a:gd name="connsiteX18" fmla="*/ 28135 w 211015"/>
                <a:gd name="connsiteY18" fmla="*/ 576775 h 1237957"/>
                <a:gd name="connsiteX19" fmla="*/ 0 w 211015"/>
                <a:gd name="connsiteY19" fmla="*/ 492369 h 1237957"/>
                <a:gd name="connsiteX20" fmla="*/ 14067 w 211015"/>
                <a:gd name="connsiteY20" fmla="*/ 0 h 12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015" h="1237957">
                  <a:moveTo>
                    <a:pt x="14067" y="0"/>
                  </a:moveTo>
                  <a:lnTo>
                    <a:pt x="14067" y="0"/>
                  </a:lnTo>
                  <a:cubicBezTo>
                    <a:pt x="28135" y="46892"/>
                    <a:pt x="43657" y="93373"/>
                    <a:pt x="56271" y="140677"/>
                  </a:cubicBezTo>
                  <a:cubicBezTo>
                    <a:pt x="62432" y="163780"/>
                    <a:pt x="64962" y="187717"/>
                    <a:pt x="70338" y="211015"/>
                  </a:cubicBezTo>
                  <a:cubicBezTo>
                    <a:pt x="130510" y="471760"/>
                    <a:pt x="75341" y="235556"/>
                    <a:pt x="112541" y="365760"/>
                  </a:cubicBezTo>
                  <a:cubicBezTo>
                    <a:pt x="117852" y="384350"/>
                    <a:pt x="119820" y="403928"/>
                    <a:pt x="126609" y="422031"/>
                  </a:cubicBezTo>
                  <a:cubicBezTo>
                    <a:pt x="133972" y="441666"/>
                    <a:pt x="146483" y="459026"/>
                    <a:pt x="154744" y="478301"/>
                  </a:cubicBezTo>
                  <a:cubicBezTo>
                    <a:pt x="170504" y="515073"/>
                    <a:pt x="170982" y="537114"/>
                    <a:pt x="182880" y="576775"/>
                  </a:cubicBezTo>
                  <a:cubicBezTo>
                    <a:pt x="191402" y="605181"/>
                    <a:pt x="211015" y="661181"/>
                    <a:pt x="211015" y="661181"/>
                  </a:cubicBezTo>
                  <a:cubicBezTo>
                    <a:pt x="206326" y="675249"/>
                    <a:pt x="200164" y="688908"/>
                    <a:pt x="196947" y="703384"/>
                  </a:cubicBezTo>
                  <a:cubicBezTo>
                    <a:pt x="190759" y="731229"/>
                    <a:pt x="191900" y="760731"/>
                    <a:pt x="182880" y="787791"/>
                  </a:cubicBezTo>
                  <a:cubicBezTo>
                    <a:pt x="177533" y="803831"/>
                    <a:pt x="164123" y="815926"/>
                    <a:pt x="154744" y="829994"/>
                  </a:cubicBezTo>
                  <a:cubicBezTo>
                    <a:pt x="136588" y="938933"/>
                    <a:pt x="139522" y="911882"/>
                    <a:pt x="126609" y="1041009"/>
                  </a:cubicBezTo>
                  <a:cubicBezTo>
                    <a:pt x="108997" y="1217127"/>
                    <a:pt x="129549" y="1144726"/>
                    <a:pt x="98474" y="1237957"/>
                  </a:cubicBezTo>
                  <a:cubicBezTo>
                    <a:pt x="87409" y="1204763"/>
                    <a:pt x="88454" y="1186927"/>
                    <a:pt x="56271" y="1167618"/>
                  </a:cubicBezTo>
                  <a:cubicBezTo>
                    <a:pt x="43555" y="1159989"/>
                    <a:pt x="28135" y="1158240"/>
                    <a:pt x="14067" y="1153551"/>
                  </a:cubicBezTo>
                  <a:cubicBezTo>
                    <a:pt x="18756" y="1017563"/>
                    <a:pt x="19647" y="881391"/>
                    <a:pt x="28135" y="745587"/>
                  </a:cubicBezTo>
                  <a:cubicBezTo>
                    <a:pt x="29060" y="730787"/>
                    <a:pt x="42203" y="718213"/>
                    <a:pt x="42203" y="703384"/>
                  </a:cubicBezTo>
                  <a:cubicBezTo>
                    <a:pt x="42203" y="660921"/>
                    <a:pt x="36463" y="618413"/>
                    <a:pt x="28135" y="576775"/>
                  </a:cubicBezTo>
                  <a:cubicBezTo>
                    <a:pt x="22319" y="547694"/>
                    <a:pt x="0" y="522026"/>
                    <a:pt x="0" y="492369"/>
                  </a:cubicBezTo>
                  <a:lnTo>
                    <a:pt x="140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7958812" y="3572423"/>
              <a:ext cx="143648" cy="647931"/>
            </a:xfrm>
            <a:custGeom>
              <a:avLst/>
              <a:gdLst>
                <a:gd name="connsiteX0" fmla="*/ 28135 w 159805"/>
                <a:gd name="connsiteY0" fmla="*/ 42203 h 1164961"/>
                <a:gd name="connsiteX1" fmla="*/ 28135 w 159805"/>
                <a:gd name="connsiteY1" fmla="*/ 42203 h 1164961"/>
                <a:gd name="connsiteX2" fmla="*/ 14068 w 159805"/>
                <a:gd name="connsiteY2" fmla="*/ 787791 h 1164961"/>
                <a:gd name="connsiteX3" fmla="*/ 0 w 159805"/>
                <a:gd name="connsiteY3" fmla="*/ 829994 h 1164961"/>
                <a:gd name="connsiteX4" fmla="*/ 14068 w 159805"/>
                <a:gd name="connsiteY4" fmla="*/ 1153551 h 1164961"/>
                <a:gd name="connsiteX5" fmla="*/ 140677 w 159805"/>
                <a:gd name="connsiteY5" fmla="*/ 1139483 h 1164961"/>
                <a:gd name="connsiteX6" fmla="*/ 126609 w 159805"/>
                <a:gd name="connsiteY6" fmla="*/ 1069145 h 1164961"/>
                <a:gd name="connsiteX7" fmla="*/ 98474 w 159805"/>
                <a:gd name="connsiteY7" fmla="*/ 956603 h 1164961"/>
                <a:gd name="connsiteX8" fmla="*/ 70338 w 159805"/>
                <a:gd name="connsiteY8" fmla="*/ 829994 h 1164961"/>
                <a:gd name="connsiteX9" fmla="*/ 84406 w 159805"/>
                <a:gd name="connsiteY9" fmla="*/ 759655 h 1164961"/>
                <a:gd name="connsiteX10" fmla="*/ 112541 w 159805"/>
                <a:gd name="connsiteY10" fmla="*/ 675249 h 1164961"/>
                <a:gd name="connsiteX11" fmla="*/ 112541 w 159805"/>
                <a:gd name="connsiteY11" fmla="*/ 225083 h 1164961"/>
                <a:gd name="connsiteX12" fmla="*/ 84406 w 159805"/>
                <a:gd name="connsiteY12" fmla="*/ 140677 h 1164961"/>
                <a:gd name="connsiteX13" fmla="*/ 70338 w 159805"/>
                <a:gd name="connsiteY13" fmla="*/ 98474 h 1164961"/>
                <a:gd name="connsiteX14" fmla="*/ 70338 w 159805"/>
                <a:gd name="connsiteY14" fmla="*/ 0 h 1164961"/>
                <a:gd name="connsiteX15" fmla="*/ 28135 w 159805"/>
                <a:gd name="connsiteY15" fmla="*/ 42203 h 1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805" h="1164961">
                  <a:moveTo>
                    <a:pt x="28135" y="42203"/>
                  </a:moveTo>
                  <a:lnTo>
                    <a:pt x="28135" y="42203"/>
                  </a:lnTo>
                  <a:cubicBezTo>
                    <a:pt x="23446" y="290732"/>
                    <a:pt x="22940" y="539376"/>
                    <a:pt x="14068" y="787791"/>
                  </a:cubicBezTo>
                  <a:cubicBezTo>
                    <a:pt x="13539" y="802610"/>
                    <a:pt x="0" y="815165"/>
                    <a:pt x="0" y="829994"/>
                  </a:cubicBezTo>
                  <a:cubicBezTo>
                    <a:pt x="0" y="937948"/>
                    <a:pt x="9379" y="1045699"/>
                    <a:pt x="14068" y="1153551"/>
                  </a:cubicBezTo>
                  <a:cubicBezTo>
                    <a:pt x="56271" y="1148862"/>
                    <a:pt x="106707" y="1164961"/>
                    <a:pt x="140677" y="1139483"/>
                  </a:cubicBezTo>
                  <a:cubicBezTo>
                    <a:pt x="159805" y="1125137"/>
                    <a:pt x="131985" y="1092443"/>
                    <a:pt x="126609" y="1069145"/>
                  </a:cubicBezTo>
                  <a:cubicBezTo>
                    <a:pt x="117914" y="1031467"/>
                    <a:pt x="104831" y="994745"/>
                    <a:pt x="98474" y="956603"/>
                  </a:cubicBezTo>
                  <a:cubicBezTo>
                    <a:pt x="81968" y="857570"/>
                    <a:pt x="93426" y="899257"/>
                    <a:pt x="70338" y="829994"/>
                  </a:cubicBezTo>
                  <a:cubicBezTo>
                    <a:pt x="75027" y="806548"/>
                    <a:pt x="78115" y="782723"/>
                    <a:pt x="84406" y="759655"/>
                  </a:cubicBezTo>
                  <a:cubicBezTo>
                    <a:pt x="92209" y="731043"/>
                    <a:pt x="112541" y="675249"/>
                    <a:pt x="112541" y="675249"/>
                  </a:cubicBezTo>
                  <a:cubicBezTo>
                    <a:pt x="139521" y="486396"/>
                    <a:pt x="140959" y="518736"/>
                    <a:pt x="112541" y="225083"/>
                  </a:cubicBezTo>
                  <a:cubicBezTo>
                    <a:pt x="109684" y="195564"/>
                    <a:pt x="93784" y="168812"/>
                    <a:pt x="84406" y="140677"/>
                  </a:cubicBezTo>
                  <a:cubicBezTo>
                    <a:pt x="79717" y="126609"/>
                    <a:pt x="70338" y="113303"/>
                    <a:pt x="70338" y="98474"/>
                  </a:cubicBezTo>
                  <a:lnTo>
                    <a:pt x="70338" y="0"/>
                  </a:lnTo>
                  <a:lnTo>
                    <a:pt x="28135" y="42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7666568" y="3716938"/>
              <a:ext cx="54485" cy="533590"/>
            </a:xfrm>
            <a:custGeom>
              <a:avLst/>
              <a:gdLst>
                <a:gd name="connsiteX0" fmla="*/ 96589 w 124725"/>
                <a:gd name="connsiteY0" fmla="*/ 0 h 1037552"/>
                <a:gd name="connsiteX1" fmla="*/ 96589 w 124725"/>
                <a:gd name="connsiteY1" fmla="*/ 0 h 1037552"/>
                <a:gd name="connsiteX2" fmla="*/ 110657 w 124725"/>
                <a:gd name="connsiteY2" fmla="*/ 731520 h 1037552"/>
                <a:gd name="connsiteX3" fmla="*/ 124725 w 124725"/>
                <a:gd name="connsiteY3" fmla="*/ 801858 h 1037552"/>
                <a:gd name="connsiteX4" fmla="*/ 96589 w 124725"/>
                <a:gd name="connsiteY4" fmla="*/ 942535 h 1037552"/>
                <a:gd name="connsiteX5" fmla="*/ 82522 w 124725"/>
                <a:gd name="connsiteY5" fmla="*/ 1026941 h 1037552"/>
                <a:gd name="connsiteX6" fmla="*/ 54386 w 124725"/>
                <a:gd name="connsiteY6" fmla="*/ 998806 h 1037552"/>
                <a:gd name="connsiteX7" fmla="*/ 26251 w 124725"/>
                <a:gd name="connsiteY7" fmla="*/ 450166 h 1037552"/>
                <a:gd name="connsiteX8" fmla="*/ 40319 w 124725"/>
                <a:gd name="connsiteY8" fmla="*/ 98474 h 1037552"/>
                <a:gd name="connsiteX9" fmla="*/ 54386 w 124725"/>
                <a:gd name="connsiteY9" fmla="*/ 56270 h 1037552"/>
                <a:gd name="connsiteX10" fmla="*/ 82522 w 124725"/>
                <a:gd name="connsiteY10" fmla="*/ 28135 h 1037552"/>
                <a:gd name="connsiteX11" fmla="*/ 96589 w 124725"/>
                <a:gd name="connsiteY11" fmla="*/ 0 h 103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725" h="1037552">
                  <a:moveTo>
                    <a:pt x="96589" y="0"/>
                  </a:moveTo>
                  <a:lnTo>
                    <a:pt x="96589" y="0"/>
                  </a:lnTo>
                  <a:cubicBezTo>
                    <a:pt x="101278" y="243840"/>
                    <a:pt x="102105" y="487785"/>
                    <a:pt x="110657" y="731520"/>
                  </a:cubicBezTo>
                  <a:cubicBezTo>
                    <a:pt x="111495" y="755416"/>
                    <a:pt x="124725" y="777948"/>
                    <a:pt x="124725" y="801858"/>
                  </a:cubicBezTo>
                  <a:cubicBezTo>
                    <a:pt x="124725" y="866517"/>
                    <a:pt x="113913" y="890563"/>
                    <a:pt x="96589" y="942535"/>
                  </a:cubicBezTo>
                  <a:cubicBezTo>
                    <a:pt x="91900" y="970670"/>
                    <a:pt x="99636" y="1004122"/>
                    <a:pt x="82522" y="1026941"/>
                  </a:cubicBezTo>
                  <a:cubicBezTo>
                    <a:pt x="74564" y="1037552"/>
                    <a:pt x="55458" y="1012026"/>
                    <a:pt x="54386" y="998806"/>
                  </a:cubicBezTo>
                  <a:cubicBezTo>
                    <a:pt x="0" y="328047"/>
                    <a:pt x="84824" y="684455"/>
                    <a:pt x="26251" y="450166"/>
                  </a:cubicBezTo>
                  <a:cubicBezTo>
                    <a:pt x="30940" y="332935"/>
                    <a:pt x="31960" y="215500"/>
                    <a:pt x="40319" y="98474"/>
                  </a:cubicBezTo>
                  <a:cubicBezTo>
                    <a:pt x="41375" y="83683"/>
                    <a:pt x="46757" y="68986"/>
                    <a:pt x="54386" y="56270"/>
                  </a:cubicBezTo>
                  <a:cubicBezTo>
                    <a:pt x="61210" y="44897"/>
                    <a:pt x="73143" y="37514"/>
                    <a:pt x="82522" y="28135"/>
                  </a:cubicBezTo>
                  <a:lnTo>
                    <a:pt x="965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101" name="Group 79"/>
          <p:cNvGrpSpPr>
            <a:grpSpLocks/>
          </p:cNvGrpSpPr>
          <p:nvPr/>
        </p:nvGrpSpPr>
        <p:grpSpPr bwMode="auto">
          <a:xfrm>
            <a:off x="6156325" y="2997200"/>
            <a:ext cx="658813" cy="1152525"/>
            <a:chOff x="5661160" y="652834"/>
            <a:chExt cx="1709809" cy="2992190"/>
          </a:xfrm>
        </p:grpSpPr>
        <p:sp>
          <p:nvSpPr>
            <p:cNvPr id="49" name="Rectangle 48"/>
            <p:cNvSpPr/>
            <p:nvPr/>
          </p:nvSpPr>
          <p:spPr>
            <a:xfrm>
              <a:off x="6027843" y="1773875"/>
              <a:ext cx="144199" cy="1871149"/>
            </a:xfrm>
            <a:prstGeom prst="rect">
              <a:avLst/>
            </a:prstGeom>
            <a:noFill/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085523" y="1843941"/>
              <a:ext cx="86519" cy="1772234"/>
            </a:xfrm>
            <a:custGeom>
              <a:avLst/>
              <a:gdLst>
                <a:gd name="connsiteX0" fmla="*/ 0 w 76200"/>
                <a:gd name="connsiteY0" fmla="*/ 0 h 1857375"/>
                <a:gd name="connsiteX1" fmla="*/ 76200 w 76200"/>
                <a:gd name="connsiteY1" fmla="*/ 9525 h 1857375"/>
                <a:gd name="connsiteX2" fmla="*/ 76200 w 76200"/>
                <a:gd name="connsiteY2" fmla="*/ 1847850 h 1857375"/>
                <a:gd name="connsiteX3" fmla="*/ 19050 w 76200"/>
                <a:gd name="connsiteY3" fmla="*/ 1857375 h 1857375"/>
                <a:gd name="connsiteX4" fmla="*/ 0 w 76200"/>
                <a:gd name="connsiteY4" fmla="*/ 0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857375">
                  <a:moveTo>
                    <a:pt x="0" y="0"/>
                  </a:moveTo>
                  <a:lnTo>
                    <a:pt x="76200" y="9525"/>
                  </a:lnTo>
                  <a:lnTo>
                    <a:pt x="76200" y="1847850"/>
                  </a:lnTo>
                  <a:lnTo>
                    <a:pt x="19050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4193" name="Group 65"/>
            <p:cNvGrpSpPr>
              <a:grpSpLocks/>
            </p:cNvGrpSpPr>
            <p:nvPr/>
          </p:nvGrpSpPr>
          <p:grpSpPr bwMode="auto">
            <a:xfrm>
              <a:off x="5661160" y="652834"/>
              <a:ext cx="1709809" cy="2371788"/>
              <a:chOff x="3184101" y="476308"/>
              <a:chExt cx="2175636" cy="3017968"/>
            </a:xfrm>
          </p:grpSpPr>
          <p:sp>
            <p:nvSpPr>
              <p:cNvPr id="63" name="Freeform 62"/>
              <p:cNvSpPr/>
              <p:nvPr/>
            </p:nvSpPr>
            <p:spPr>
              <a:xfrm rot="19285567">
                <a:off x="3184101" y="476308"/>
                <a:ext cx="125820" cy="1625747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4926260">
                <a:off x="4463240" y="1011519"/>
                <a:ext cx="162576" cy="1630417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 rot="11958404">
                <a:off x="3399045" y="1866061"/>
                <a:ext cx="110091" cy="1625747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4102" name="Group 80"/>
          <p:cNvGrpSpPr>
            <a:grpSpLocks/>
          </p:cNvGrpSpPr>
          <p:nvPr/>
        </p:nvGrpSpPr>
        <p:grpSpPr bwMode="auto">
          <a:xfrm>
            <a:off x="6804025" y="2997200"/>
            <a:ext cx="500063" cy="831850"/>
            <a:chOff x="1035043" y="1126838"/>
            <a:chExt cx="1709809" cy="2846080"/>
          </a:xfrm>
        </p:grpSpPr>
        <p:sp>
          <p:nvSpPr>
            <p:cNvPr id="67" name="Rectangle 66"/>
            <p:cNvSpPr/>
            <p:nvPr/>
          </p:nvSpPr>
          <p:spPr>
            <a:xfrm>
              <a:off x="1409574" y="2099069"/>
              <a:ext cx="146553" cy="1873849"/>
            </a:xfrm>
            <a:prstGeom prst="rect">
              <a:avLst/>
            </a:prstGeom>
            <a:noFill/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469280" y="2175110"/>
              <a:ext cx="86847" cy="1770653"/>
            </a:xfrm>
            <a:custGeom>
              <a:avLst/>
              <a:gdLst>
                <a:gd name="connsiteX0" fmla="*/ 0 w 76200"/>
                <a:gd name="connsiteY0" fmla="*/ 0 h 1857375"/>
                <a:gd name="connsiteX1" fmla="*/ 76200 w 76200"/>
                <a:gd name="connsiteY1" fmla="*/ 9525 h 1857375"/>
                <a:gd name="connsiteX2" fmla="*/ 76200 w 76200"/>
                <a:gd name="connsiteY2" fmla="*/ 1847850 h 1857375"/>
                <a:gd name="connsiteX3" fmla="*/ 19050 w 76200"/>
                <a:gd name="connsiteY3" fmla="*/ 1857375 h 1857375"/>
                <a:gd name="connsiteX4" fmla="*/ 0 w 76200"/>
                <a:gd name="connsiteY4" fmla="*/ 0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857375">
                  <a:moveTo>
                    <a:pt x="0" y="0"/>
                  </a:moveTo>
                  <a:lnTo>
                    <a:pt x="76200" y="9525"/>
                  </a:lnTo>
                  <a:lnTo>
                    <a:pt x="76200" y="1847850"/>
                  </a:lnTo>
                  <a:lnTo>
                    <a:pt x="19050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4187" name="Group 68"/>
            <p:cNvGrpSpPr>
              <a:grpSpLocks/>
            </p:cNvGrpSpPr>
            <p:nvPr/>
          </p:nvGrpSpPr>
          <p:grpSpPr bwMode="auto">
            <a:xfrm rot="1171384">
              <a:off x="1035043" y="1126838"/>
              <a:ext cx="1709809" cy="2371788"/>
              <a:chOff x="3184101" y="476308"/>
              <a:chExt cx="2175636" cy="3017968"/>
            </a:xfrm>
          </p:grpSpPr>
          <p:sp>
            <p:nvSpPr>
              <p:cNvPr id="70" name="Freeform 69"/>
              <p:cNvSpPr/>
              <p:nvPr/>
            </p:nvSpPr>
            <p:spPr>
              <a:xfrm rot="19285567">
                <a:off x="3183321" y="475543"/>
                <a:ext cx="124322" cy="1631048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 rot="4926260">
                <a:off x="4455210" y="1012256"/>
                <a:ext cx="158960" cy="1629999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 rot="11958404">
                <a:off x="3395673" y="1861882"/>
                <a:ext cx="110508" cy="1631048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4103" name="Group 78"/>
          <p:cNvGrpSpPr>
            <a:grpSpLocks/>
          </p:cNvGrpSpPr>
          <p:nvPr/>
        </p:nvGrpSpPr>
        <p:grpSpPr bwMode="auto">
          <a:xfrm>
            <a:off x="6227763" y="3213100"/>
            <a:ext cx="795337" cy="760413"/>
            <a:chOff x="2378109" y="1490971"/>
            <a:chExt cx="2371788" cy="2265923"/>
          </a:xfrm>
        </p:grpSpPr>
        <p:sp>
          <p:nvSpPr>
            <p:cNvPr id="73" name="Rectangle 72"/>
            <p:cNvSpPr/>
            <p:nvPr/>
          </p:nvSpPr>
          <p:spPr>
            <a:xfrm>
              <a:off x="3500092" y="1883606"/>
              <a:ext cx="146759" cy="1873288"/>
            </a:xfrm>
            <a:prstGeom prst="rect">
              <a:avLst/>
            </a:prstGeom>
            <a:noFill/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4181" name="Group 74"/>
            <p:cNvGrpSpPr>
              <a:grpSpLocks/>
            </p:cNvGrpSpPr>
            <p:nvPr/>
          </p:nvGrpSpPr>
          <p:grpSpPr bwMode="auto">
            <a:xfrm rot="5190021">
              <a:off x="2709098" y="1159982"/>
              <a:ext cx="1709809" cy="2371788"/>
              <a:chOff x="3184101" y="476308"/>
              <a:chExt cx="2175636" cy="3017968"/>
            </a:xfrm>
          </p:grpSpPr>
          <p:sp>
            <p:nvSpPr>
              <p:cNvPr id="76" name="Freeform 75"/>
              <p:cNvSpPr/>
              <p:nvPr/>
            </p:nvSpPr>
            <p:spPr>
              <a:xfrm rot="19285567">
                <a:off x="3182170" y="478571"/>
                <a:ext cx="126404" cy="1632477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 rot="4926260">
                <a:off x="4457540" y="1029083"/>
                <a:ext cx="162643" cy="1619196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1958404">
                <a:off x="3398451" y="1873308"/>
                <a:ext cx="108348" cy="1632473"/>
              </a:xfrm>
              <a:custGeom>
                <a:avLst/>
                <a:gdLst>
                  <a:gd name="connsiteX0" fmla="*/ 45267 w 95061"/>
                  <a:gd name="connsiteY0" fmla="*/ 0 h 1629624"/>
                  <a:gd name="connsiteX1" fmla="*/ 9053 w 95061"/>
                  <a:gd name="connsiteY1" fmla="*/ 574895 h 1629624"/>
                  <a:gd name="connsiteX2" fmla="*/ 4526 w 95061"/>
                  <a:gd name="connsiteY2" fmla="*/ 719751 h 1629624"/>
                  <a:gd name="connsiteX3" fmla="*/ 0 w 95061"/>
                  <a:gd name="connsiteY3" fmla="*/ 959668 h 1629624"/>
                  <a:gd name="connsiteX4" fmla="*/ 18107 w 95061"/>
                  <a:gd name="connsiteY4" fmla="*/ 1253905 h 1629624"/>
                  <a:gd name="connsiteX5" fmla="*/ 31687 w 95061"/>
                  <a:gd name="connsiteY5" fmla="*/ 1511929 h 1629624"/>
                  <a:gd name="connsiteX6" fmla="*/ 49794 w 95061"/>
                  <a:gd name="connsiteY6" fmla="*/ 1629624 h 1629624"/>
                  <a:gd name="connsiteX7" fmla="*/ 67901 w 95061"/>
                  <a:gd name="connsiteY7" fmla="*/ 1376127 h 1629624"/>
                  <a:gd name="connsiteX8" fmla="*/ 86008 w 95061"/>
                  <a:gd name="connsiteY8" fmla="*/ 1167897 h 1629624"/>
                  <a:gd name="connsiteX9" fmla="*/ 95061 w 95061"/>
                  <a:gd name="connsiteY9" fmla="*/ 891767 h 1629624"/>
                  <a:gd name="connsiteX10" fmla="*/ 90534 w 95061"/>
                  <a:gd name="connsiteY10" fmla="*/ 602056 h 1629624"/>
                  <a:gd name="connsiteX11" fmla="*/ 86008 w 95061"/>
                  <a:gd name="connsiteY11" fmla="*/ 393826 h 1629624"/>
                  <a:gd name="connsiteX12" fmla="*/ 63374 w 95061"/>
                  <a:gd name="connsiteY12" fmla="*/ 153909 h 1629624"/>
                  <a:gd name="connsiteX13" fmla="*/ 45267 w 95061"/>
                  <a:gd name="connsiteY13" fmla="*/ 0 h 162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61" h="1629624">
                    <a:moveTo>
                      <a:pt x="45267" y="0"/>
                    </a:moveTo>
                    <a:lnTo>
                      <a:pt x="9053" y="574895"/>
                    </a:lnTo>
                    <a:lnTo>
                      <a:pt x="4526" y="719751"/>
                    </a:lnTo>
                    <a:cubicBezTo>
                      <a:pt x="3017" y="799723"/>
                      <a:pt x="1509" y="879696"/>
                      <a:pt x="0" y="959668"/>
                    </a:cubicBezTo>
                    <a:lnTo>
                      <a:pt x="18107" y="1253905"/>
                    </a:lnTo>
                    <a:lnTo>
                      <a:pt x="31687" y="1511929"/>
                    </a:lnTo>
                    <a:lnTo>
                      <a:pt x="49794" y="1629624"/>
                    </a:lnTo>
                    <a:lnTo>
                      <a:pt x="67901" y="1376127"/>
                    </a:lnTo>
                    <a:lnTo>
                      <a:pt x="86008" y="1167897"/>
                    </a:lnTo>
                    <a:lnTo>
                      <a:pt x="95061" y="891767"/>
                    </a:lnTo>
                    <a:lnTo>
                      <a:pt x="90534" y="602056"/>
                    </a:lnTo>
                    <a:cubicBezTo>
                      <a:pt x="89025" y="532646"/>
                      <a:pt x="87517" y="463236"/>
                      <a:pt x="86008" y="393826"/>
                    </a:cubicBezTo>
                    <a:lnTo>
                      <a:pt x="63374" y="153909"/>
                    </a:lnTo>
                    <a:lnTo>
                      <a:pt x="4526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cxnSp>
        <p:nvCxnSpPr>
          <p:cNvPr id="83" name="Straight Connector 82"/>
          <p:cNvCxnSpPr/>
          <p:nvPr/>
        </p:nvCxnSpPr>
        <p:spPr>
          <a:xfrm>
            <a:off x="1763713" y="4221163"/>
            <a:ext cx="48958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779838" y="5373688"/>
            <a:ext cx="460851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/>
          <p:cNvSpPr/>
          <p:nvPr/>
        </p:nvSpPr>
        <p:spPr>
          <a:xfrm>
            <a:off x="1041400" y="5794375"/>
            <a:ext cx="7342188" cy="423863"/>
          </a:xfrm>
          <a:custGeom>
            <a:avLst/>
            <a:gdLst>
              <a:gd name="connsiteX0" fmla="*/ 0 w 7343336"/>
              <a:gd name="connsiteY0" fmla="*/ 423985 h 423985"/>
              <a:gd name="connsiteX1" fmla="*/ 7343336 w 7343336"/>
              <a:gd name="connsiteY1" fmla="*/ 423985 h 423985"/>
              <a:gd name="connsiteX2" fmla="*/ 7329268 w 7343336"/>
              <a:gd name="connsiteY2" fmla="*/ 100428 h 423985"/>
              <a:gd name="connsiteX3" fmla="*/ 6077243 w 7343336"/>
              <a:gd name="connsiteY3" fmla="*/ 114496 h 423985"/>
              <a:gd name="connsiteX4" fmla="*/ 5767754 w 7343336"/>
              <a:gd name="connsiteY4" fmla="*/ 142631 h 423985"/>
              <a:gd name="connsiteX5" fmla="*/ 5570806 w 7343336"/>
              <a:gd name="connsiteY5" fmla="*/ 170767 h 423985"/>
              <a:gd name="connsiteX6" fmla="*/ 3179299 w 7343336"/>
              <a:gd name="connsiteY6" fmla="*/ 156699 h 423985"/>
              <a:gd name="connsiteX7" fmla="*/ 3010486 w 7343336"/>
              <a:gd name="connsiteY7" fmla="*/ 128563 h 423985"/>
              <a:gd name="connsiteX8" fmla="*/ 2968283 w 7343336"/>
              <a:gd name="connsiteY8" fmla="*/ 114496 h 423985"/>
              <a:gd name="connsiteX9" fmla="*/ 2912013 w 7343336"/>
              <a:gd name="connsiteY9" fmla="*/ 100428 h 423985"/>
              <a:gd name="connsiteX10" fmla="*/ 2855742 w 7343336"/>
              <a:gd name="connsiteY10" fmla="*/ 72293 h 423985"/>
              <a:gd name="connsiteX11" fmla="*/ 2743200 w 7343336"/>
              <a:gd name="connsiteY11" fmla="*/ 58225 h 423985"/>
              <a:gd name="connsiteX12" fmla="*/ 2672862 w 7343336"/>
              <a:gd name="connsiteY12" fmla="*/ 44157 h 423985"/>
              <a:gd name="connsiteX13" fmla="*/ 1139483 w 7343336"/>
              <a:gd name="connsiteY13" fmla="*/ 72293 h 423985"/>
              <a:gd name="connsiteX14" fmla="*/ 1041009 w 7343336"/>
              <a:gd name="connsiteY14" fmla="*/ 86360 h 423985"/>
              <a:gd name="connsiteX15" fmla="*/ 928468 w 7343336"/>
              <a:gd name="connsiteY15" fmla="*/ 114496 h 423985"/>
              <a:gd name="connsiteX16" fmla="*/ 872197 w 7343336"/>
              <a:gd name="connsiteY16" fmla="*/ 128563 h 423985"/>
              <a:gd name="connsiteX17" fmla="*/ 829994 w 7343336"/>
              <a:gd name="connsiteY17" fmla="*/ 142631 h 423985"/>
              <a:gd name="connsiteX18" fmla="*/ 759656 w 7343336"/>
              <a:gd name="connsiteY18" fmla="*/ 156699 h 423985"/>
              <a:gd name="connsiteX19" fmla="*/ 661182 w 7343336"/>
              <a:gd name="connsiteY19" fmla="*/ 184834 h 423985"/>
              <a:gd name="connsiteX20" fmla="*/ 14068 w 7343336"/>
              <a:gd name="connsiteY20" fmla="*/ 184834 h 423985"/>
              <a:gd name="connsiteX21" fmla="*/ 0 w 7343336"/>
              <a:gd name="connsiteY21" fmla="*/ 423985 h 423985"/>
              <a:gd name="connsiteX0" fmla="*/ 0 w 7343336"/>
              <a:gd name="connsiteY0" fmla="*/ 423985 h 423985"/>
              <a:gd name="connsiteX1" fmla="*/ 7343336 w 7343336"/>
              <a:gd name="connsiteY1" fmla="*/ 423985 h 423985"/>
              <a:gd name="connsiteX2" fmla="*/ 7329268 w 7343336"/>
              <a:gd name="connsiteY2" fmla="*/ 100428 h 423985"/>
              <a:gd name="connsiteX3" fmla="*/ 6077243 w 7343336"/>
              <a:gd name="connsiteY3" fmla="*/ 114496 h 423985"/>
              <a:gd name="connsiteX4" fmla="*/ 5767754 w 7343336"/>
              <a:gd name="connsiteY4" fmla="*/ 142631 h 423985"/>
              <a:gd name="connsiteX5" fmla="*/ 5570806 w 7343336"/>
              <a:gd name="connsiteY5" fmla="*/ 170767 h 423985"/>
              <a:gd name="connsiteX6" fmla="*/ 3179299 w 7343336"/>
              <a:gd name="connsiteY6" fmla="*/ 156699 h 423985"/>
              <a:gd name="connsiteX7" fmla="*/ 3010486 w 7343336"/>
              <a:gd name="connsiteY7" fmla="*/ 128563 h 423985"/>
              <a:gd name="connsiteX8" fmla="*/ 2968283 w 7343336"/>
              <a:gd name="connsiteY8" fmla="*/ 114496 h 423985"/>
              <a:gd name="connsiteX9" fmla="*/ 2912013 w 7343336"/>
              <a:gd name="connsiteY9" fmla="*/ 100428 h 423985"/>
              <a:gd name="connsiteX10" fmla="*/ 2855742 w 7343336"/>
              <a:gd name="connsiteY10" fmla="*/ 72293 h 423985"/>
              <a:gd name="connsiteX11" fmla="*/ 2743200 w 7343336"/>
              <a:gd name="connsiteY11" fmla="*/ 58225 h 423985"/>
              <a:gd name="connsiteX12" fmla="*/ 2672862 w 7343336"/>
              <a:gd name="connsiteY12" fmla="*/ 44157 h 423985"/>
              <a:gd name="connsiteX13" fmla="*/ 1139483 w 7343336"/>
              <a:gd name="connsiteY13" fmla="*/ 72293 h 423985"/>
              <a:gd name="connsiteX14" fmla="*/ 1041009 w 7343336"/>
              <a:gd name="connsiteY14" fmla="*/ 86360 h 423985"/>
              <a:gd name="connsiteX15" fmla="*/ 928468 w 7343336"/>
              <a:gd name="connsiteY15" fmla="*/ 114496 h 423985"/>
              <a:gd name="connsiteX16" fmla="*/ 872197 w 7343336"/>
              <a:gd name="connsiteY16" fmla="*/ 128563 h 423985"/>
              <a:gd name="connsiteX17" fmla="*/ 829994 w 7343336"/>
              <a:gd name="connsiteY17" fmla="*/ 142631 h 423985"/>
              <a:gd name="connsiteX18" fmla="*/ 759656 w 7343336"/>
              <a:gd name="connsiteY18" fmla="*/ 156699 h 423985"/>
              <a:gd name="connsiteX19" fmla="*/ 661182 w 7343336"/>
              <a:gd name="connsiteY19" fmla="*/ 184834 h 423985"/>
              <a:gd name="connsiteX20" fmla="*/ 2599 w 7343336"/>
              <a:gd name="connsiteY20" fmla="*/ 227353 h 423985"/>
              <a:gd name="connsiteX21" fmla="*/ 0 w 7343336"/>
              <a:gd name="connsiteY21" fmla="*/ 423985 h 4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43336" h="423985">
                <a:moveTo>
                  <a:pt x="0" y="423985"/>
                </a:moveTo>
                <a:lnTo>
                  <a:pt x="7343336" y="423985"/>
                </a:lnTo>
                <a:lnTo>
                  <a:pt x="7329268" y="100428"/>
                </a:lnTo>
                <a:lnTo>
                  <a:pt x="6077243" y="114496"/>
                </a:lnTo>
                <a:cubicBezTo>
                  <a:pt x="5993083" y="116146"/>
                  <a:pt x="5857163" y="132696"/>
                  <a:pt x="5767754" y="142631"/>
                </a:cubicBezTo>
                <a:cubicBezTo>
                  <a:pt x="5689650" y="168666"/>
                  <a:pt x="5694088" y="170767"/>
                  <a:pt x="5570806" y="170767"/>
                </a:cubicBezTo>
                <a:lnTo>
                  <a:pt x="3179299" y="156699"/>
                </a:lnTo>
                <a:cubicBezTo>
                  <a:pt x="3123710" y="148758"/>
                  <a:pt x="3065345" y="142277"/>
                  <a:pt x="3010486" y="128563"/>
                </a:cubicBezTo>
                <a:cubicBezTo>
                  <a:pt x="2996100" y="124967"/>
                  <a:pt x="2982541" y="118570"/>
                  <a:pt x="2968283" y="114496"/>
                </a:cubicBezTo>
                <a:cubicBezTo>
                  <a:pt x="2949693" y="109185"/>
                  <a:pt x="2930116" y="107217"/>
                  <a:pt x="2912013" y="100428"/>
                </a:cubicBezTo>
                <a:cubicBezTo>
                  <a:pt x="2892377" y="93065"/>
                  <a:pt x="2876087" y="77379"/>
                  <a:pt x="2855742" y="72293"/>
                </a:cubicBezTo>
                <a:cubicBezTo>
                  <a:pt x="2819065" y="63124"/>
                  <a:pt x="2780566" y="63974"/>
                  <a:pt x="2743200" y="58225"/>
                </a:cubicBezTo>
                <a:cubicBezTo>
                  <a:pt x="2719568" y="54589"/>
                  <a:pt x="2696308" y="48846"/>
                  <a:pt x="2672862" y="44157"/>
                </a:cubicBezTo>
                <a:cubicBezTo>
                  <a:pt x="2161736" y="53536"/>
                  <a:pt x="1645558" y="0"/>
                  <a:pt x="1139483" y="72293"/>
                </a:cubicBezTo>
                <a:cubicBezTo>
                  <a:pt x="1106658" y="76982"/>
                  <a:pt x="1073523" y="79857"/>
                  <a:pt x="1041009" y="86360"/>
                </a:cubicBezTo>
                <a:cubicBezTo>
                  <a:pt x="1003092" y="93943"/>
                  <a:pt x="965982" y="105118"/>
                  <a:pt x="928468" y="114496"/>
                </a:cubicBezTo>
                <a:cubicBezTo>
                  <a:pt x="909711" y="119185"/>
                  <a:pt x="890539" y="122449"/>
                  <a:pt x="872197" y="128563"/>
                </a:cubicBezTo>
                <a:cubicBezTo>
                  <a:pt x="858129" y="133252"/>
                  <a:pt x="844380" y="139034"/>
                  <a:pt x="829994" y="142631"/>
                </a:cubicBezTo>
                <a:cubicBezTo>
                  <a:pt x="806798" y="148430"/>
                  <a:pt x="782852" y="150900"/>
                  <a:pt x="759656" y="156699"/>
                </a:cubicBezTo>
                <a:cubicBezTo>
                  <a:pt x="731361" y="163773"/>
                  <a:pt x="689789" y="184262"/>
                  <a:pt x="661182" y="184834"/>
                </a:cubicBezTo>
                <a:cubicBezTo>
                  <a:pt x="445520" y="189147"/>
                  <a:pt x="218304" y="227353"/>
                  <a:pt x="2599" y="227353"/>
                </a:cubicBezTo>
                <a:cubicBezTo>
                  <a:pt x="1733" y="292897"/>
                  <a:pt x="866" y="358441"/>
                  <a:pt x="0" y="423985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107" name="Group 95"/>
          <p:cNvGrpSpPr>
            <a:grpSpLocks/>
          </p:cNvGrpSpPr>
          <p:nvPr/>
        </p:nvGrpSpPr>
        <p:grpSpPr bwMode="auto">
          <a:xfrm>
            <a:off x="2051050" y="5949950"/>
            <a:ext cx="966788" cy="142875"/>
            <a:chOff x="1259632" y="6352674"/>
            <a:chExt cx="749642" cy="244678"/>
          </a:xfrm>
        </p:grpSpPr>
        <p:sp>
          <p:nvSpPr>
            <p:cNvPr id="89" name="Freeform 88"/>
            <p:cNvSpPr/>
            <p:nvPr/>
          </p:nvSpPr>
          <p:spPr>
            <a:xfrm>
              <a:off x="1383957" y="6352674"/>
              <a:ext cx="177255" cy="149526"/>
            </a:xfrm>
            <a:custGeom>
              <a:avLst/>
              <a:gdLst>
                <a:gd name="connsiteX0" fmla="*/ 0 w 177442"/>
                <a:gd name="connsiteY0" fmla="*/ 8021 h 148389"/>
                <a:gd name="connsiteX1" fmla="*/ 0 w 177442"/>
                <a:gd name="connsiteY1" fmla="*/ 8021 h 148389"/>
                <a:gd name="connsiteX2" fmla="*/ 40105 w 177442"/>
                <a:gd name="connsiteY2" fmla="*/ 60158 h 148389"/>
                <a:gd name="connsiteX3" fmla="*/ 56147 w 177442"/>
                <a:gd name="connsiteY3" fmla="*/ 80210 h 148389"/>
                <a:gd name="connsiteX4" fmla="*/ 72189 w 177442"/>
                <a:gd name="connsiteY4" fmla="*/ 96252 h 148389"/>
                <a:gd name="connsiteX5" fmla="*/ 80210 w 177442"/>
                <a:gd name="connsiteY5" fmla="*/ 108284 h 148389"/>
                <a:gd name="connsiteX6" fmla="*/ 104273 w 177442"/>
                <a:gd name="connsiteY6" fmla="*/ 128337 h 148389"/>
                <a:gd name="connsiteX7" fmla="*/ 112294 w 177442"/>
                <a:gd name="connsiteY7" fmla="*/ 140368 h 148389"/>
                <a:gd name="connsiteX8" fmla="*/ 136357 w 177442"/>
                <a:gd name="connsiteY8" fmla="*/ 148389 h 148389"/>
                <a:gd name="connsiteX9" fmla="*/ 156410 w 177442"/>
                <a:gd name="connsiteY9" fmla="*/ 144379 h 148389"/>
                <a:gd name="connsiteX10" fmla="*/ 164431 w 177442"/>
                <a:gd name="connsiteY10" fmla="*/ 132347 h 148389"/>
                <a:gd name="connsiteX11" fmla="*/ 176463 w 177442"/>
                <a:gd name="connsiteY11" fmla="*/ 92242 h 148389"/>
                <a:gd name="connsiteX12" fmla="*/ 172452 w 177442"/>
                <a:gd name="connsiteY12" fmla="*/ 52137 h 148389"/>
                <a:gd name="connsiteX13" fmla="*/ 136357 w 177442"/>
                <a:gd name="connsiteY13" fmla="*/ 24063 h 148389"/>
                <a:gd name="connsiteX14" fmla="*/ 112294 w 177442"/>
                <a:gd name="connsiteY14" fmla="*/ 16042 h 148389"/>
                <a:gd name="connsiteX15" fmla="*/ 100263 w 177442"/>
                <a:gd name="connsiteY15" fmla="*/ 12031 h 148389"/>
                <a:gd name="connsiteX16" fmla="*/ 84221 w 177442"/>
                <a:gd name="connsiteY16" fmla="*/ 8021 h 148389"/>
                <a:gd name="connsiteX17" fmla="*/ 72189 w 177442"/>
                <a:gd name="connsiteY17" fmla="*/ 4010 h 148389"/>
                <a:gd name="connsiteX18" fmla="*/ 36094 w 177442"/>
                <a:gd name="connsiteY18" fmla="*/ 0 h 148389"/>
                <a:gd name="connsiteX19" fmla="*/ 0 w 177442"/>
                <a:gd name="connsiteY19" fmla="*/ 8021 h 1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442" h="148389">
                  <a:moveTo>
                    <a:pt x="0" y="8021"/>
                  </a:moveTo>
                  <a:lnTo>
                    <a:pt x="0" y="8021"/>
                  </a:lnTo>
                  <a:lnTo>
                    <a:pt x="40105" y="60158"/>
                  </a:lnTo>
                  <a:cubicBezTo>
                    <a:pt x="45360" y="66915"/>
                    <a:pt x="50094" y="74157"/>
                    <a:pt x="56147" y="80210"/>
                  </a:cubicBezTo>
                  <a:cubicBezTo>
                    <a:pt x="61494" y="85557"/>
                    <a:pt x="67268" y="90510"/>
                    <a:pt x="72189" y="96252"/>
                  </a:cubicBezTo>
                  <a:cubicBezTo>
                    <a:pt x="75326" y="99912"/>
                    <a:pt x="77124" y="104581"/>
                    <a:pt x="80210" y="108284"/>
                  </a:cubicBezTo>
                  <a:cubicBezTo>
                    <a:pt x="89857" y="119860"/>
                    <a:pt x="92446" y="120451"/>
                    <a:pt x="104273" y="128337"/>
                  </a:cubicBezTo>
                  <a:cubicBezTo>
                    <a:pt x="106947" y="132347"/>
                    <a:pt x="108207" y="137814"/>
                    <a:pt x="112294" y="140368"/>
                  </a:cubicBezTo>
                  <a:cubicBezTo>
                    <a:pt x="119464" y="144849"/>
                    <a:pt x="136357" y="148389"/>
                    <a:pt x="136357" y="148389"/>
                  </a:cubicBezTo>
                  <a:cubicBezTo>
                    <a:pt x="143041" y="147052"/>
                    <a:pt x="150491" y="147761"/>
                    <a:pt x="156410" y="144379"/>
                  </a:cubicBezTo>
                  <a:cubicBezTo>
                    <a:pt x="160595" y="141988"/>
                    <a:pt x="162473" y="136752"/>
                    <a:pt x="164431" y="132347"/>
                  </a:cubicBezTo>
                  <a:cubicBezTo>
                    <a:pt x="170009" y="119796"/>
                    <a:pt x="173130" y="105573"/>
                    <a:pt x="176463" y="92242"/>
                  </a:cubicBezTo>
                  <a:cubicBezTo>
                    <a:pt x="175126" y="78874"/>
                    <a:pt x="177442" y="64611"/>
                    <a:pt x="172452" y="52137"/>
                  </a:cubicBezTo>
                  <a:cubicBezTo>
                    <a:pt x="167358" y="39403"/>
                    <a:pt x="148720" y="29008"/>
                    <a:pt x="136357" y="24063"/>
                  </a:cubicBezTo>
                  <a:cubicBezTo>
                    <a:pt x="128507" y="20923"/>
                    <a:pt x="120315" y="18716"/>
                    <a:pt x="112294" y="16042"/>
                  </a:cubicBezTo>
                  <a:cubicBezTo>
                    <a:pt x="108284" y="14705"/>
                    <a:pt x="104364" y="13056"/>
                    <a:pt x="100263" y="12031"/>
                  </a:cubicBezTo>
                  <a:cubicBezTo>
                    <a:pt x="94916" y="10694"/>
                    <a:pt x="89521" y="9535"/>
                    <a:pt x="84221" y="8021"/>
                  </a:cubicBezTo>
                  <a:cubicBezTo>
                    <a:pt x="80156" y="6860"/>
                    <a:pt x="76359" y="4705"/>
                    <a:pt x="72189" y="4010"/>
                  </a:cubicBezTo>
                  <a:cubicBezTo>
                    <a:pt x="60248" y="2020"/>
                    <a:pt x="48126" y="1337"/>
                    <a:pt x="36094" y="0"/>
                  </a:cubicBezTo>
                  <a:cubicBezTo>
                    <a:pt x="5374" y="4388"/>
                    <a:pt x="17474" y="4010"/>
                    <a:pt x="0" y="80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1691692" y="6382580"/>
              <a:ext cx="71394" cy="706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259632" y="6453265"/>
              <a:ext cx="83704" cy="76122"/>
            </a:xfrm>
            <a:custGeom>
              <a:avLst/>
              <a:gdLst>
                <a:gd name="connsiteX0" fmla="*/ 0 w 83315"/>
                <a:gd name="connsiteY0" fmla="*/ 0 h 76200"/>
                <a:gd name="connsiteX1" fmla="*/ 0 w 83315"/>
                <a:gd name="connsiteY1" fmla="*/ 0 h 76200"/>
                <a:gd name="connsiteX2" fmla="*/ 16042 w 83315"/>
                <a:gd name="connsiteY2" fmla="*/ 32084 h 76200"/>
                <a:gd name="connsiteX3" fmla="*/ 20052 w 83315"/>
                <a:gd name="connsiteY3" fmla="*/ 44116 h 76200"/>
                <a:gd name="connsiteX4" fmla="*/ 52137 w 83315"/>
                <a:gd name="connsiteY4" fmla="*/ 72190 h 76200"/>
                <a:gd name="connsiteX5" fmla="*/ 64168 w 83315"/>
                <a:gd name="connsiteY5" fmla="*/ 76200 h 76200"/>
                <a:gd name="connsiteX6" fmla="*/ 76200 w 83315"/>
                <a:gd name="connsiteY6" fmla="*/ 68179 h 76200"/>
                <a:gd name="connsiteX7" fmla="*/ 76200 w 83315"/>
                <a:gd name="connsiteY7" fmla="*/ 32084 h 76200"/>
                <a:gd name="connsiteX8" fmla="*/ 52137 w 83315"/>
                <a:gd name="connsiteY8" fmla="*/ 20053 h 76200"/>
                <a:gd name="connsiteX9" fmla="*/ 16042 w 83315"/>
                <a:gd name="connsiteY9" fmla="*/ 4011 h 76200"/>
                <a:gd name="connsiteX10" fmla="*/ 0 w 83315"/>
                <a:gd name="connsiteY10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5" h="76200">
                  <a:moveTo>
                    <a:pt x="0" y="0"/>
                  </a:moveTo>
                  <a:lnTo>
                    <a:pt x="0" y="0"/>
                  </a:lnTo>
                  <a:cubicBezTo>
                    <a:pt x="5347" y="10695"/>
                    <a:pt x="11094" y="21199"/>
                    <a:pt x="16042" y="32084"/>
                  </a:cubicBezTo>
                  <a:cubicBezTo>
                    <a:pt x="17791" y="35933"/>
                    <a:pt x="17516" y="40734"/>
                    <a:pt x="20052" y="44116"/>
                  </a:cubicBezTo>
                  <a:cubicBezTo>
                    <a:pt x="26325" y="52480"/>
                    <a:pt x="41004" y="66624"/>
                    <a:pt x="52137" y="72190"/>
                  </a:cubicBezTo>
                  <a:cubicBezTo>
                    <a:pt x="55918" y="74080"/>
                    <a:pt x="60158" y="74863"/>
                    <a:pt x="64168" y="76200"/>
                  </a:cubicBezTo>
                  <a:cubicBezTo>
                    <a:pt x="68179" y="73526"/>
                    <a:pt x="73189" y="71943"/>
                    <a:pt x="76200" y="68179"/>
                  </a:cubicBezTo>
                  <a:cubicBezTo>
                    <a:pt x="83315" y="59286"/>
                    <a:pt x="79879" y="39441"/>
                    <a:pt x="76200" y="32084"/>
                  </a:cubicBezTo>
                  <a:cubicBezTo>
                    <a:pt x="73090" y="25864"/>
                    <a:pt x="57832" y="21951"/>
                    <a:pt x="52137" y="20053"/>
                  </a:cubicBezTo>
                  <a:cubicBezTo>
                    <a:pt x="41233" y="12784"/>
                    <a:pt x="30359" y="4011"/>
                    <a:pt x="16042" y="40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1763086" y="6526667"/>
              <a:ext cx="72625" cy="70685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920646" y="6393455"/>
              <a:ext cx="88628" cy="76122"/>
            </a:xfrm>
            <a:custGeom>
              <a:avLst/>
              <a:gdLst>
                <a:gd name="connsiteX0" fmla="*/ 88712 w 88712"/>
                <a:gd name="connsiteY0" fmla="*/ 0 h 76566"/>
                <a:gd name="connsiteX1" fmla="*/ 88712 w 88712"/>
                <a:gd name="connsiteY1" fmla="*/ 0 h 76566"/>
                <a:gd name="connsiteX2" fmla="*/ 44596 w 88712"/>
                <a:gd name="connsiteY2" fmla="*/ 4010 h 76566"/>
                <a:gd name="connsiteX3" fmla="*/ 28554 w 88712"/>
                <a:gd name="connsiteY3" fmla="*/ 12032 h 76566"/>
                <a:gd name="connsiteX4" fmla="*/ 4491 w 88712"/>
                <a:gd name="connsiteY4" fmla="*/ 32084 h 76566"/>
                <a:gd name="connsiteX5" fmla="*/ 20533 w 88712"/>
                <a:gd name="connsiteY5" fmla="*/ 72189 h 76566"/>
                <a:gd name="connsiteX6" fmla="*/ 32564 w 88712"/>
                <a:gd name="connsiteY6" fmla="*/ 76200 h 76566"/>
                <a:gd name="connsiteX7" fmla="*/ 64649 w 88712"/>
                <a:gd name="connsiteY7" fmla="*/ 72189 h 76566"/>
                <a:gd name="connsiteX8" fmla="*/ 68659 w 88712"/>
                <a:gd name="connsiteY8" fmla="*/ 60158 h 76566"/>
                <a:gd name="connsiteX9" fmla="*/ 88712 w 88712"/>
                <a:gd name="connsiteY9" fmla="*/ 0 h 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12" h="76566">
                  <a:moveTo>
                    <a:pt x="88712" y="0"/>
                  </a:moveTo>
                  <a:lnTo>
                    <a:pt x="88712" y="0"/>
                  </a:lnTo>
                  <a:cubicBezTo>
                    <a:pt x="74007" y="1337"/>
                    <a:pt x="59075" y="1114"/>
                    <a:pt x="44596" y="4010"/>
                  </a:cubicBezTo>
                  <a:cubicBezTo>
                    <a:pt x="38733" y="5183"/>
                    <a:pt x="33745" y="9066"/>
                    <a:pt x="28554" y="12032"/>
                  </a:cubicBezTo>
                  <a:cubicBezTo>
                    <a:pt x="15524" y="19478"/>
                    <a:pt x="15553" y="21022"/>
                    <a:pt x="4491" y="32084"/>
                  </a:cubicBezTo>
                  <a:cubicBezTo>
                    <a:pt x="8056" y="60606"/>
                    <a:pt x="0" y="61922"/>
                    <a:pt x="20533" y="72189"/>
                  </a:cubicBezTo>
                  <a:cubicBezTo>
                    <a:pt x="24314" y="74080"/>
                    <a:pt x="28554" y="74863"/>
                    <a:pt x="32564" y="76200"/>
                  </a:cubicBezTo>
                  <a:cubicBezTo>
                    <a:pt x="43259" y="74863"/>
                    <a:pt x="54800" y="76566"/>
                    <a:pt x="64649" y="72189"/>
                  </a:cubicBezTo>
                  <a:cubicBezTo>
                    <a:pt x="68512" y="70472"/>
                    <a:pt x="68659" y="64385"/>
                    <a:pt x="68659" y="60158"/>
                  </a:cubicBezTo>
                  <a:cubicBezTo>
                    <a:pt x="68659" y="41394"/>
                    <a:pt x="85370" y="10026"/>
                    <a:pt x="887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1547672" y="6526667"/>
              <a:ext cx="71394" cy="70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 flipV="1">
              <a:off x="1403652" y="6504918"/>
              <a:ext cx="72625" cy="462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108" name="Group 96"/>
          <p:cNvGrpSpPr>
            <a:grpSpLocks/>
          </p:cNvGrpSpPr>
          <p:nvPr/>
        </p:nvGrpSpPr>
        <p:grpSpPr bwMode="auto">
          <a:xfrm>
            <a:off x="5148263" y="6021388"/>
            <a:ext cx="965200" cy="144462"/>
            <a:chOff x="1259632" y="6352674"/>
            <a:chExt cx="749642" cy="244678"/>
          </a:xfrm>
        </p:grpSpPr>
        <p:sp>
          <p:nvSpPr>
            <p:cNvPr id="98" name="Freeform 97"/>
            <p:cNvSpPr/>
            <p:nvPr/>
          </p:nvSpPr>
          <p:spPr>
            <a:xfrm>
              <a:off x="1384161" y="6352674"/>
              <a:ext cx="176314" cy="147882"/>
            </a:xfrm>
            <a:custGeom>
              <a:avLst/>
              <a:gdLst>
                <a:gd name="connsiteX0" fmla="*/ 0 w 177442"/>
                <a:gd name="connsiteY0" fmla="*/ 8021 h 148389"/>
                <a:gd name="connsiteX1" fmla="*/ 0 w 177442"/>
                <a:gd name="connsiteY1" fmla="*/ 8021 h 148389"/>
                <a:gd name="connsiteX2" fmla="*/ 40105 w 177442"/>
                <a:gd name="connsiteY2" fmla="*/ 60158 h 148389"/>
                <a:gd name="connsiteX3" fmla="*/ 56147 w 177442"/>
                <a:gd name="connsiteY3" fmla="*/ 80210 h 148389"/>
                <a:gd name="connsiteX4" fmla="*/ 72189 w 177442"/>
                <a:gd name="connsiteY4" fmla="*/ 96252 h 148389"/>
                <a:gd name="connsiteX5" fmla="*/ 80210 w 177442"/>
                <a:gd name="connsiteY5" fmla="*/ 108284 h 148389"/>
                <a:gd name="connsiteX6" fmla="*/ 104273 w 177442"/>
                <a:gd name="connsiteY6" fmla="*/ 128337 h 148389"/>
                <a:gd name="connsiteX7" fmla="*/ 112294 w 177442"/>
                <a:gd name="connsiteY7" fmla="*/ 140368 h 148389"/>
                <a:gd name="connsiteX8" fmla="*/ 136357 w 177442"/>
                <a:gd name="connsiteY8" fmla="*/ 148389 h 148389"/>
                <a:gd name="connsiteX9" fmla="*/ 156410 w 177442"/>
                <a:gd name="connsiteY9" fmla="*/ 144379 h 148389"/>
                <a:gd name="connsiteX10" fmla="*/ 164431 w 177442"/>
                <a:gd name="connsiteY10" fmla="*/ 132347 h 148389"/>
                <a:gd name="connsiteX11" fmla="*/ 176463 w 177442"/>
                <a:gd name="connsiteY11" fmla="*/ 92242 h 148389"/>
                <a:gd name="connsiteX12" fmla="*/ 172452 w 177442"/>
                <a:gd name="connsiteY12" fmla="*/ 52137 h 148389"/>
                <a:gd name="connsiteX13" fmla="*/ 136357 w 177442"/>
                <a:gd name="connsiteY13" fmla="*/ 24063 h 148389"/>
                <a:gd name="connsiteX14" fmla="*/ 112294 w 177442"/>
                <a:gd name="connsiteY14" fmla="*/ 16042 h 148389"/>
                <a:gd name="connsiteX15" fmla="*/ 100263 w 177442"/>
                <a:gd name="connsiteY15" fmla="*/ 12031 h 148389"/>
                <a:gd name="connsiteX16" fmla="*/ 84221 w 177442"/>
                <a:gd name="connsiteY16" fmla="*/ 8021 h 148389"/>
                <a:gd name="connsiteX17" fmla="*/ 72189 w 177442"/>
                <a:gd name="connsiteY17" fmla="*/ 4010 h 148389"/>
                <a:gd name="connsiteX18" fmla="*/ 36094 w 177442"/>
                <a:gd name="connsiteY18" fmla="*/ 0 h 148389"/>
                <a:gd name="connsiteX19" fmla="*/ 0 w 177442"/>
                <a:gd name="connsiteY19" fmla="*/ 8021 h 1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442" h="148389">
                  <a:moveTo>
                    <a:pt x="0" y="8021"/>
                  </a:moveTo>
                  <a:lnTo>
                    <a:pt x="0" y="8021"/>
                  </a:lnTo>
                  <a:lnTo>
                    <a:pt x="40105" y="60158"/>
                  </a:lnTo>
                  <a:cubicBezTo>
                    <a:pt x="45360" y="66915"/>
                    <a:pt x="50094" y="74157"/>
                    <a:pt x="56147" y="80210"/>
                  </a:cubicBezTo>
                  <a:cubicBezTo>
                    <a:pt x="61494" y="85557"/>
                    <a:pt x="67268" y="90510"/>
                    <a:pt x="72189" y="96252"/>
                  </a:cubicBezTo>
                  <a:cubicBezTo>
                    <a:pt x="75326" y="99912"/>
                    <a:pt x="77124" y="104581"/>
                    <a:pt x="80210" y="108284"/>
                  </a:cubicBezTo>
                  <a:cubicBezTo>
                    <a:pt x="89857" y="119860"/>
                    <a:pt x="92446" y="120451"/>
                    <a:pt x="104273" y="128337"/>
                  </a:cubicBezTo>
                  <a:cubicBezTo>
                    <a:pt x="106947" y="132347"/>
                    <a:pt x="108207" y="137814"/>
                    <a:pt x="112294" y="140368"/>
                  </a:cubicBezTo>
                  <a:cubicBezTo>
                    <a:pt x="119464" y="144849"/>
                    <a:pt x="136357" y="148389"/>
                    <a:pt x="136357" y="148389"/>
                  </a:cubicBezTo>
                  <a:cubicBezTo>
                    <a:pt x="143041" y="147052"/>
                    <a:pt x="150491" y="147761"/>
                    <a:pt x="156410" y="144379"/>
                  </a:cubicBezTo>
                  <a:cubicBezTo>
                    <a:pt x="160595" y="141988"/>
                    <a:pt x="162473" y="136752"/>
                    <a:pt x="164431" y="132347"/>
                  </a:cubicBezTo>
                  <a:cubicBezTo>
                    <a:pt x="170009" y="119796"/>
                    <a:pt x="173130" y="105573"/>
                    <a:pt x="176463" y="92242"/>
                  </a:cubicBezTo>
                  <a:cubicBezTo>
                    <a:pt x="175126" y="78874"/>
                    <a:pt x="177442" y="64611"/>
                    <a:pt x="172452" y="52137"/>
                  </a:cubicBezTo>
                  <a:cubicBezTo>
                    <a:pt x="167358" y="39403"/>
                    <a:pt x="148720" y="29008"/>
                    <a:pt x="136357" y="24063"/>
                  </a:cubicBezTo>
                  <a:cubicBezTo>
                    <a:pt x="128507" y="20923"/>
                    <a:pt x="120315" y="18716"/>
                    <a:pt x="112294" y="16042"/>
                  </a:cubicBezTo>
                  <a:cubicBezTo>
                    <a:pt x="108284" y="14705"/>
                    <a:pt x="104364" y="13056"/>
                    <a:pt x="100263" y="12031"/>
                  </a:cubicBezTo>
                  <a:cubicBezTo>
                    <a:pt x="94916" y="10694"/>
                    <a:pt x="89521" y="9535"/>
                    <a:pt x="84221" y="8021"/>
                  </a:cubicBezTo>
                  <a:cubicBezTo>
                    <a:pt x="80156" y="6860"/>
                    <a:pt x="76359" y="4705"/>
                    <a:pt x="72189" y="4010"/>
                  </a:cubicBezTo>
                  <a:cubicBezTo>
                    <a:pt x="60248" y="2020"/>
                    <a:pt x="48126" y="1337"/>
                    <a:pt x="36094" y="0"/>
                  </a:cubicBezTo>
                  <a:cubicBezTo>
                    <a:pt x="5374" y="4388"/>
                    <a:pt x="17474" y="4010"/>
                    <a:pt x="0" y="80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1691169" y="6382250"/>
              <a:ext cx="72744" cy="699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259632" y="6452158"/>
              <a:ext cx="83842" cy="77975"/>
            </a:xfrm>
            <a:custGeom>
              <a:avLst/>
              <a:gdLst>
                <a:gd name="connsiteX0" fmla="*/ 0 w 83315"/>
                <a:gd name="connsiteY0" fmla="*/ 0 h 76200"/>
                <a:gd name="connsiteX1" fmla="*/ 0 w 83315"/>
                <a:gd name="connsiteY1" fmla="*/ 0 h 76200"/>
                <a:gd name="connsiteX2" fmla="*/ 16042 w 83315"/>
                <a:gd name="connsiteY2" fmla="*/ 32084 h 76200"/>
                <a:gd name="connsiteX3" fmla="*/ 20052 w 83315"/>
                <a:gd name="connsiteY3" fmla="*/ 44116 h 76200"/>
                <a:gd name="connsiteX4" fmla="*/ 52137 w 83315"/>
                <a:gd name="connsiteY4" fmla="*/ 72190 h 76200"/>
                <a:gd name="connsiteX5" fmla="*/ 64168 w 83315"/>
                <a:gd name="connsiteY5" fmla="*/ 76200 h 76200"/>
                <a:gd name="connsiteX6" fmla="*/ 76200 w 83315"/>
                <a:gd name="connsiteY6" fmla="*/ 68179 h 76200"/>
                <a:gd name="connsiteX7" fmla="*/ 76200 w 83315"/>
                <a:gd name="connsiteY7" fmla="*/ 32084 h 76200"/>
                <a:gd name="connsiteX8" fmla="*/ 52137 w 83315"/>
                <a:gd name="connsiteY8" fmla="*/ 20053 h 76200"/>
                <a:gd name="connsiteX9" fmla="*/ 16042 w 83315"/>
                <a:gd name="connsiteY9" fmla="*/ 4011 h 76200"/>
                <a:gd name="connsiteX10" fmla="*/ 0 w 83315"/>
                <a:gd name="connsiteY10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5" h="76200">
                  <a:moveTo>
                    <a:pt x="0" y="0"/>
                  </a:moveTo>
                  <a:lnTo>
                    <a:pt x="0" y="0"/>
                  </a:lnTo>
                  <a:cubicBezTo>
                    <a:pt x="5347" y="10695"/>
                    <a:pt x="11094" y="21199"/>
                    <a:pt x="16042" y="32084"/>
                  </a:cubicBezTo>
                  <a:cubicBezTo>
                    <a:pt x="17791" y="35933"/>
                    <a:pt x="17516" y="40734"/>
                    <a:pt x="20052" y="44116"/>
                  </a:cubicBezTo>
                  <a:cubicBezTo>
                    <a:pt x="26325" y="52480"/>
                    <a:pt x="41004" y="66624"/>
                    <a:pt x="52137" y="72190"/>
                  </a:cubicBezTo>
                  <a:cubicBezTo>
                    <a:pt x="55918" y="74080"/>
                    <a:pt x="60158" y="74863"/>
                    <a:pt x="64168" y="76200"/>
                  </a:cubicBezTo>
                  <a:cubicBezTo>
                    <a:pt x="68179" y="73526"/>
                    <a:pt x="73189" y="71943"/>
                    <a:pt x="76200" y="68179"/>
                  </a:cubicBezTo>
                  <a:cubicBezTo>
                    <a:pt x="83315" y="59286"/>
                    <a:pt x="79879" y="39441"/>
                    <a:pt x="76200" y="32084"/>
                  </a:cubicBezTo>
                  <a:cubicBezTo>
                    <a:pt x="73090" y="25864"/>
                    <a:pt x="57832" y="21951"/>
                    <a:pt x="52137" y="20053"/>
                  </a:cubicBezTo>
                  <a:cubicBezTo>
                    <a:pt x="41233" y="12784"/>
                    <a:pt x="30359" y="4011"/>
                    <a:pt x="16042" y="40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1763914" y="6524756"/>
              <a:ext cx="71512" cy="72596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920501" y="6393005"/>
              <a:ext cx="88773" cy="75286"/>
            </a:xfrm>
            <a:custGeom>
              <a:avLst/>
              <a:gdLst>
                <a:gd name="connsiteX0" fmla="*/ 88712 w 88712"/>
                <a:gd name="connsiteY0" fmla="*/ 0 h 76566"/>
                <a:gd name="connsiteX1" fmla="*/ 88712 w 88712"/>
                <a:gd name="connsiteY1" fmla="*/ 0 h 76566"/>
                <a:gd name="connsiteX2" fmla="*/ 44596 w 88712"/>
                <a:gd name="connsiteY2" fmla="*/ 4010 h 76566"/>
                <a:gd name="connsiteX3" fmla="*/ 28554 w 88712"/>
                <a:gd name="connsiteY3" fmla="*/ 12032 h 76566"/>
                <a:gd name="connsiteX4" fmla="*/ 4491 w 88712"/>
                <a:gd name="connsiteY4" fmla="*/ 32084 h 76566"/>
                <a:gd name="connsiteX5" fmla="*/ 20533 w 88712"/>
                <a:gd name="connsiteY5" fmla="*/ 72189 h 76566"/>
                <a:gd name="connsiteX6" fmla="*/ 32564 w 88712"/>
                <a:gd name="connsiteY6" fmla="*/ 76200 h 76566"/>
                <a:gd name="connsiteX7" fmla="*/ 64649 w 88712"/>
                <a:gd name="connsiteY7" fmla="*/ 72189 h 76566"/>
                <a:gd name="connsiteX8" fmla="*/ 68659 w 88712"/>
                <a:gd name="connsiteY8" fmla="*/ 60158 h 76566"/>
                <a:gd name="connsiteX9" fmla="*/ 88712 w 88712"/>
                <a:gd name="connsiteY9" fmla="*/ 0 h 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12" h="76566">
                  <a:moveTo>
                    <a:pt x="88712" y="0"/>
                  </a:moveTo>
                  <a:lnTo>
                    <a:pt x="88712" y="0"/>
                  </a:lnTo>
                  <a:cubicBezTo>
                    <a:pt x="74007" y="1337"/>
                    <a:pt x="59075" y="1114"/>
                    <a:pt x="44596" y="4010"/>
                  </a:cubicBezTo>
                  <a:cubicBezTo>
                    <a:pt x="38733" y="5183"/>
                    <a:pt x="33745" y="9066"/>
                    <a:pt x="28554" y="12032"/>
                  </a:cubicBezTo>
                  <a:cubicBezTo>
                    <a:pt x="15524" y="19478"/>
                    <a:pt x="15553" y="21022"/>
                    <a:pt x="4491" y="32084"/>
                  </a:cubicBezTo>
                  <a:cubicBezTo>
                    <a:pt x="8056" y="60606"/>
                    <a:pt x="0" y="61922"/>
                    <a:pt x="20533" y="72189"/>
                  </a:cubicBezTo>
                  <a:cubicBezTo>
                    <a:pt x="24314" y="74080"/>
                    <a:pt x="28554" y="74863"/>
                    <a:pt x="32564" y="76200"/>
                  </a:cubicBezTo>
                  <a:cubicBezTo>
                    <a:pt x="43259" y="74863"/>
                    <a:pt x="54800" y="76566"/>
                    <a:pt x="64649" y="72189"/>
                  </a:cubicBezTo>
                  <a:cubicBezTo>
                    <a:pt x="68512" y="70472"/>
                    <a:pt x="68659" y="64385"/>
                    <a:pt x="68659" y="60158"/>
                  </a:cubicBezTo>
                  <a:cubicBezTo>
                    <a:pt x="68659" y="41394"/>
                    <a:pt x="85370" y="10026"/>
                    <a:pt x="887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8146" y="6524756"/>
              <a:ext cx="71512" cy="725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 flipV="1">
              <a:off x="1403888" y="6505934"/>
              <a:ext cx="71512" cy="457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109" name="Group 104"/>
          <p:cNvGrpSpPr>
            <a:grpSpLocks/>
          </p:cNvGrpSpPr>
          <p:nvPr/>
        </p:nvGrpSpPr>
        <p:grpSpPr bwMode="auto">
          <a:xfrm>
            <a:off x="6227763" y="6021388"/>
            <a:ext cx="966787" cy="144462"/>
            <a:chOff x="1259632" y="6352674"/>
            <a:chExt cx="749642" cy="244678"/>
          </a:xfrm>
        </p:grpSpPr>
        <p:sp>
          <p:nvSpPr>
            <p:cNvPr id="106" name="Freeform 105"/>
            <p:cNvSpPr/>
            <p:nvPr/>
          </p:nvSpPr>
          <p:spPr>
            <a:xfrm>
              <a:off x="1383957" y="6352674"/>
              <a:ext cx="177255" cy="147882"/>
            </a:xfrm>
            <a:custGeom>
              <a:avLst/>
              <a:gdLst>
                <a:gd name="connsiteX0" fmla="*/ 0 w 177442"/>
                <a:gd name="connsiteY0" fmla="*/ 8021 h 148389"/>
                <a:gd name="connsiteX1" fmla="*/ 0 w 177442"/>
                <a:gd name="connsiteY1" fmla="*/ 8021 h 148389"/>
                <a:gd name="connsiteX2" fmla="*/ 40105 w 177442"/>
                <a:gd name="connsiteY2" fmla="*/ 60158 h 148389"/>
                <a:gd name="connsiteX3" fmla="*/ 56147 w 177442"/>
                <a:gd name="connsiteY3" fmla="*/ 80210 h 148389"/>
                <a:gd name="connsiteX4" fmla="*/ 72189 w 177442"/>
                <a:gd name="connsiteY4" fmla="*/ 96252 h 148389"/>
                <a:gd name="connsiteX5" fmla="*/ 80210 w 177442"/>
                <a:gd name="connsiteY5" fmla="*/ 108284 h 148389"/>
                <a:gd name="connsiteX6" fmla="*/ 104273 w 177442"/>
                <a:gd name="connsiteY6" fmla="*/ 128337 h 148389"/>
                <a:gd name="connsiteX7" fmla="*/ 112294 w 177442"/>
                <a:gd name="connsiteY7" fmla="*/ 140368 h 148389"/>
                <a:gd name="connsiteX8" fmla="*/ 136357 w 177442"/>
                <a:gd name="connsiteY8" fmla="*/ 148389 h 148389"/>
                <a:gd name="connsiteX9" fmla="*/ 156410 w 177442"/>
                <a:gd name="connsiteY9" fmla="*/ 144379 h 148389"/>
                <a:gd name="connsiteX10" fmla="*/ 164431 w 177442"/>
                <a:gd name="connsiteY10" fmla="*/ 132347 h 148389"/>
                <a:gd name="connsiteX11" fmla="*/ 176463 w 177442"/>
                <a:gd name="connsiteY11" fmla="*/ 92242 h 148389"/>
                <a:gd name="connsiteX12" fmla="*/ 172452 w 177442"/>
                <a:gd name="connsiteY12" fmla="*/ 52137 h 148389"/>
                <a:gd name="connsiteX13" fmla="*/ 136357 w 177442"/>
                <a:gd name="connsiteY13" fmla="*/ 24063 h 148389"/>
                <a:gd name="connsiteX14" fmla="*/ 112294 w 177442"/>
                <a:gd name="connsiteY14" fmla="*/ 16042 h 148389"/>
                <a:gd name="connsiteX15" fmla="*/ 100263 w 177442"/>
                <a:gd name="connsiteY15" fmla="*/ 12031 h 148389"/>
                <a:gd name="connsiteX16" fmla="*/ 84221 w 177442"/>
                <a:gd name="connsiteY16" fmla="*/ 8021 h 148389"/>
                <a:gd name="connsiteX17" fmla="*/ 72189 w 177442"/>
                <a:gd name="connsiteY17" fmla="*/ 4010 h 148389"/>
                <a:gd name="connsiteX18" fmla="*/ 36094 w 177442"/>
                <a:gd name="connsiteY18" fmla="*/ 0 h 148389"/>
                <a:gd name="connsiteX19" fmla="*/ 0 w 177442"/>
                <a:gd name="connsiteY19" fmla="*/ 8021 h 1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442" h="148389">
                  <a:moveTo>
                    <a:pt x="0" y="8021"/>
                  </a:moveTo>
                  <a:lnTo>
                    <a:pt x="0" y="8021"/>
                  </a:lnTo>
                  <a:lnTo>
                    <a:pt x="40105" y="60158"/>
                  </a:lnTo>
                  <a:cubicBezTo>
                    <a:pt x="45360" y="66915"/>
                    <a:pt x="50094" y="74157"/>
                    <a:pt x="56147" y="80210"/>
                  </a:cubicBezTo>
                  <a:cubicBezTo>
                    <a:pt x="61494" y="85557"/>
                    <a:pt x="67268" y="90510"/>
                    <a:pt x="72189" y="96252"/>
                  </a:cubicBezTo>
                  <a:cubicBezTo>
                    <a:pt x="75326" y="99912"/>
                    <a:pt x="77124" y="104581"/>
                    <a:pt x="80210" y="108284"/>
                  </a:cubicBezTo>
                  <a:cubicBezTo>
                    <a:pt x="89857" y="119860"/>
                    <a:pt x="92446" y="120451"/>
                    <a:pt x="104273" y="128337"/>
                  </a:cubicBezTo>
                  <a:cubicBezTo>
                    <a:pt x="106947" y="132347"/>
                    <a:pt x="108207" y="137814"/>
                    <a:pt x="112294" y="140368"/>
                  </a:cubicBezTo>
                  <a:cubicBezTo>
                    <a:pt x="119464" y="144849"/>
                    <a:pt x="136357" y="148389"/>
                    <a:pt x="136357" y="148389"/>
                  </a:cubicBezTo>
                  <a:cubicBezTo>
                    <a:pt x="143041" y="147052"/>
                    <a:pt x="150491" y="147761"/>
                    <a:pt x="156410" y="144379"/>
                  </a:cubicBezTo>
                  <a:cubicBezTo>
                    <a:pt x="160595" y="141988"/>
                    <a:pt x="162473" y="136752"/>
                    <a:pt x="164431" y="132347"/>
                  </a:cubicBezTo>
                  <a:cubicBezTo>
                    <a:pt x="170009" y="119796"/>
                    <a:pt x="173130" y="105573"/>
                    <a:pt x="176463" y="92242"/>
                  </a:cubicBezTo>
                  <a:cubicBezTo>
                    <a:pt x="175126" y="78874"/>
                    <a:pt x="177442" y="64611"/>
                    <a:pt x="172452" y="52137"/>
                  </a:cubicBezTo>
                  <a:cubicBezTo>
                    <a:pt x="167358" y="39403"/>
                    <a:pt x="148720" y="29008"/>
                    <a:pt x="136357" y="24063"/>
                  </a:cubicBezTo>
                  <a:cubicBezTo>
                    <a:pt x="128507" y="20923"/>
                    <a:pt x="120315" y="18716"/>
                    <a:pt x="112294" y="16042"/>
                  </a:cubicBezTo>
                  <a:cubicBezTo>
                    <a:pt x="108284" y="14705"/>
                    <a:pt x="104364" y="13056"/>
                    <a:pt x="100263" y="12031"/>
                  </a:cubicBezTo>
                  <a:cubicBezTo>
                    <a:pt x="94916" y="10694"/>
                    <a:pt x="89521" y="9535"/>
                    <a:pt x="84221" y="8021"/>
                  </a:cubicBezTo>
                  <a:cubicBezTo>
                    <a:pt x="80156" y="6860"/>
                    <a:pt x="76359" y="4705"/>
                    <a:pt x="72189" y="4010"/>
                  </a:cubicBezTo>
                  <a:cubicBezTo>
                    <a:pt x="60248" y="2020"/>
                    <a:pt x="48126" y="1337"/>
                    <a:pt x="36094" y="0"/>
                  </a:cubicBezTo>
                  <a:cubicBezTo>
                    <a:pt x="5374" y="4388"/>
                    <a:pt x="17474" y="4010"/>
                    <a:pt x="0" y="80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1691692" y="6382250"/>
              <a:ext cx="71395" cy="699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259632" y="6452158"/>
              <a:ext cx="83704" cy="77975"/>
            </a:xfrm>
            <a:custGeom>
              <a:avLst/>
              <a:gdLst>
                <a:gd name="connsiteX0" fmla="*/ 0 w 83315"/>
                <a:gd name="connsiteY0" fmla="*/ 0 h 76200"/>
                <a:gd name="connsiteX1" fmla="*/ 0 w 83315"/>
                <a:gd name="connsiteY1" fmla="*/ 0 h 76200"/>
                <a:gd name="connsiteX2" fmla="*/ 16042 w 83315"/>
                <a:gd name="connsiteY2" fmla="*/ 32084 h 76200"/>
                <a:gd name="connsiteX3" fmla="*/ 20052 w 83315"/>
                <a:gd name="connsiteY3" fmla="*/ 44116 h 76200"/>
                <a:gd name="connsiteX4" fmla="*/ 52137 w 83315"/>
                <a:gd name="connsiteY4" fmla="*/ 72190 h 76200"/>
                <a:gd name="connsiteX5" fmla="*/ 64168 w 83315"/>
                <a:gd name="connsiteY5" fmla="*/ 76200 h 76200"/>
                <a:gd name="connsiteX6" fmla="*/ 76200 w 83315"/>
                <a:gd name="connsiteY6" fmla="*/ 68179 h 76200"/>
                <a:gd name="connsiteX7" fmla="*/ 76200 w 83315"/>
                <a:gd name="connsiteY7" fmla="*/ 32084 h 76200"/>
                <a:gd name="connsiteX8" fmla="*/ 52137 w 83315"/>
                <a:gd name="connsiteY8" fmla="*/ 20053 h 76200"/>
                <a:gd name="connsiteX9" fmla="*/ 16042 w 83315"/>
                <a:gd name="connsiteY9" fmla="*/ 4011 h 76200"/>
                <a:gd name="connsiteX10" fmla="*/ 0 w 83315"/>
                <a:gd name="connsiteY10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5" h="76200">
                  <a:moveTo>
                    <a:pt x="0" y="0"/>
                  </a:moveTo>
                  <a:lnTo>
                    <a:pt x="0" y="0"/>
                  </a:lnTo>
                  <a:cubicBezTo>
                    <a:pt x="5347" y="10695"/>
                    <a:pt x="11094" y="21199"/>
                    <a:pt x="16042" y="32084"/>
                  </a:cubicBezTo>
                  <a:cubicBezTo>
                    <a:pt x="17791" y="35933"/>
                    <a:pt x="17516" y="40734"/>
                    <a:pt x="20052" y="44116"/>
                  </a:cubicBezTo>
                  <a:cubicBezTo>
                    <a:pt x="26325" y="52480"/>
                    <a:pt x="41004" y="66624"/>
                    <a:pt x="52137" y="72190"/>
                  </a:cubicBezTo>
                  <a:cubicBezTo>
                    <a:pt x="55918" y="74080"/>
                    <a:pt x="60158" y="74863"/>
                    <a:pt x="64168" y="76200"/>
                  </a:cubicBezTo>
                  <a:cubicBezTo>
                    <a:pt x="68179" y="73526"/>
                    <a:pt x="73189" y="71943"/>
                    <a:pt x="76200" y="68179"/>
                  </a:cubicBezTo>
                  <a:cubicBezTo>
                    <a:pt x="83315" y="59286"/>
                    <a:pt x="79879" y="39441"/>
                    <a:pt x="76200" y="32084"/>
                  </a:cubicBezTo>
                  <a:cubicBezTo>
                    <a:pt x="73090" y="25864"/>
                    <a:pt x="57832" y="21951"/>
                    <a:pt x="52137" y="20053"/>
                  </a:cubicBezTo>
                  <a:cubicBezTo>
                    <a:pt x="41233" y="12784"/>
                    <a:pt x="30359" y="4011"/>
                    <a:pt x="16042" y="40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1763086" y="6524756"/>
              <a:ext cx="72626" cy="72596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920646" y="6393005"/>
              <a:ext cx="88628" cy="75286"/>
            </a:xfrm>
            <a:custGeom>
              <a:avLst/>
              <a:gdLst>
                <a:gd name="connsiteX0" fmla="*/ 88712 w 88712"/>
                <a:gd name="connsiteY0" fmla="*/ 0 h 76566"/>
                <a:gd name="connsiteX1" fmla="*/ 88712 w 88712"/>
                <a:gd name="connsiteY1" fmla="*/ 0 h 76566"/>
                <a:gd name="connsiteX2" fmla="*/ 44596 w 88712"/>
                <a:gd name="connsiteY2" fmla="*/ 4010 h 76566"/>
                <a:gd name="connsiteX3" fmla="*/ 28554 w 88712"/>
                <a:gd name="connsiteY3" fmla="*/ 12032 h 76566"/>
                <a:gd name="connsiteX4" fmla="*/ 4491 w 88712"/>
                <a:gd name="connsiteY4" fmla="*/ 32084 h 76566"/>
                <a:gd name="connsiteX5" fmla="*/ 20533 w 88712"/>
                <a:gd name="connsiteY5" fmla="*/ 72189 h 76566"/>
                <a:gd name="connsiteX6" fmla="*/ 32564 w 88712"/>
                <a:gd name="connsiteY6" fmla="*/ 76200 h 76566"/>
                <a:gd name="connsiteX7" fmla="*/ 64649 w 88712"/>
                <a:gd name="connsiteY7" fmla="*/ 72189 h 76566"/>
                <a:gd name="connsiteX8" fmla="*/ 68659 w 88712"/>
                <a:gd name="connsiteY8" fmla="*/ 60158 h 76566"/>
                <a:gd name="connsiteX9" fmla="*/ 88712 w 88712"/>
                <a:gd name="connsiteY9" fmla="*/ 0 h 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12" h="76566">
                  <a:moveTo>
                    <a:pt x="88712" y="0"/>
                  </a:moveTo>
                  <a:lnTo>
                    <a:pt x="88712" y="0"/>
                  </a:lnTo>
                  <a:cubicBezTo>
                    <a:pt x="74007" y="1337"/>
                    <a:pt x="59075" y="1114"/>
                    <a:pt x="44596" y="4010"/>
                  </a:cubicBezTo>
                  <a:cubicBezTo>
                    <a:pt x="38733" y="5183"/>
                    <a:pt x="33745" y="9066"/>
                    <a:pt x="28554" y="12032"/>
                  </a:cubicBezTo>
                  <a:cubicBezTo>
                    <a:pt x="15524" y="19478"/>
                    <a:pt x="15553" y="21022"/>
                    <a:pt x="4491" y="32084"/>
                  </a:cubicBezTo>
                  <a:cubicBezTo>
                    <a:pt x="8056" y="60606"/>
                    <a:pt x="0" y="61922"/>
                    <a:pt x="20533" y="72189"/>
                  </a:cubicBezTo>
                  <a:cubicBezTo>
                    <a:pt x="24314" y="74080"/>
                    <a:pt x="28554" y="74863"/>
                    <a:pt x="32564" y="76200"/>
                  </a:cubicBezTo>
                  <a:cubicBezTo>
                    <a:pt x="43259" y="74863"/>
                    <a:pt x="54800" y="76566"/>
                    <a:pt x="64649" y="72189"/>
                  </a:cubicBezTo>
                  <a:cubicBezTo>
                    <a:pt x="68512" y="70472"/>
                    <a:pt x="68659" y="64385"/>
                    <a:pt x="68659" y="60158"/>
                  </a:cubicBezTo>
                  <a:cubicBezTo>
                    <a:pt x="68659" y="41394"/>
                    <a:pt x="85370" y="10026"/>
                    <a:pt x="887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1547672" y="6524756"/>
              <a:ext cx="71395" cy="725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 flipV="1">
              <a:off x="1403652" y="6505934"/>
              <a:ext cx="72626" cy="457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110" name="Group 112"/>
          <p:cNvGrpSpPr>
            <a:grpSpLocks/>
          </p:cNvGrpSpPr>
          <p:nvPr/>
        </p:nvGrpSpPr>
        <p:grpSpPr bwMode="auto">
          <a:xfrm>
            <a:off x="7308850" y="6021388"/>
            <a:ext cx="965200" cy="144462"/>
            <a:chOff x="1259632" y="6352674"/>
            <a:chExt cx="749642" cy="244678"/>
          </a:xfrm>
        </p:grpSpPr>
        <p:sp>
          <p:nvSpPr>
            <p:cNvPr id="114" name="Freeform 113"/>
            <p:cNvSpPr/>
            <p:nvPr/>
          </p:nvSpPr>
          <p:spPr>
            <a:xfrm>
              <a:off x="1384162" y="6352674"/>
              <a:ext cx="176313" cy="147882"/>
            </a:xfrm>
            <a:custGeom>
              <a:avLst/>
              <a:gdLst>
                <a:gd name="connsiteX0" fmla="*/ 0 w 177442"/>
                <a:gd name="connsiteY0" fmla="*/ 8021 h 148389"/>
                <a:gd name="connsiteX1" fmla="*/ 0 w 177442"/>
                <a:gd name="connsiteY1" fmla="*/ 8021 h 148389"/>
                <a:gd name="connsiteX2" fmla="*/ 40105 w 177442"/>
                <a:gd name="connsiteY2" fmla="*/ 60158 h 148389"/>
                <a:gd name="connsiteX3" fmla="*/ 56147 w 177442"/>
                <a:gd name="connsiteY3" fmla="*/ 80210 h 148389"/>
                <a:gd name="connsiteX4" fmla="*/ 72189 w 177442"/>
                <a:gd name="connsiteY4" fmla="*/ 96252 h 148389"/>
                <a:gd name="connsiteX5" fmla="*/ 80210 w 177442"/>
                <a:gd name="connsiteY5" fmla="*/ 108284 h 148389"/>
                <a:gd name="connsiteX6" fmla="*/ 104273 w 177442"/>
                <a:gd name="connsiteY6" fmla="*/ 128337 h 148389"/>
                <a:gd name="connsiteX7" fmla="*/ 112294 w 177442"/>
                <a:gd name="connsiteY7" fmla="*/ 140368 h 148389"/>
                <a:gd name="connsiteX8" fmla="*/ 136357 w 177442"/>
                <a:gd name="connsiteY8" fmla="*/ 148389 h 148389"/>
                <a:gd name="connsiteX9" fmla="*/ 156410 w 177442"/>
                <a:gd name="connsiteY9" fmla="*/ 144379 h 148389"/>
                <a:gd name="connsiteX10" fmla="*/ 164431 w 177442"/>
                <a:gd name="connsiteY10" fmla="*/ 132347 h 148389"/>
                <a:gd name="connsiteX11" fmla="*/ 176463 w 177442"/>
                <a:gd name="connsiteY11" fmla="*/ 92242 h 148389"/>
                <a:gd name="connsiteX12" fmla="*/ 172452 w 177442"/>
                <a:gd name="connsiteY12" fmla="*/ 52137 h 148389"/>
                <a:gd name="connsiteX13" fmla="*/ 136357 w 177442"/>
                <a:gd name="connsiteY13" fmla="*/ 24063 h 148389"/>
                <a:gd name="connsiteX14" fmla="*/ 112294 w 177442"/>
                <a:gd name="connsiteY14" fmla="*/ 16042 h 148389"/>
                <a:gd name="connsiteX15" fmla="*/ 100263 w 177442"/>
                <a:gd name="connsiteY15" fmla="*/ 12031 h 148389"/>
                <a:gd name="connsiteX16" fmla="*/ 84221 w 177442"/>
                <a:gd name="connsiteY16" fmla="*/ 8021 h 148389"/>
                <a:gd name="connsiteX17" fmla="*/ 72189 w 177442"/>
                <a:gd name="connsiteY17" fmla="*/ 4010 h 148389"/>
                <a:gd name="connsiteX18" fmla="*/ 36094 w 177442"/>
                <a:gd name="connsiteY18" fmla="*/ 0 h 148389"/>
                <a:gd name="connsiteX19" fmla="*/ 0 w 177442"/>
                <a:gd name="connsiteY19" fmla="*/ 8021 h 1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442" h="148389">
                  <a:moveTo>
                    <a:pt x="0" y="8021"/>
                  </a:moveTo>
                  <a:lnTo>
                    <a:pt x="0" y="8021"/>
                  </a:lnTo>
                  <a:lnTo>
                    <a:pt x="40105" y="60158"/>
                  </a:lnTo>
                  <a:cubicBezTo>
                    <a:pt x="45360" y="66915"/>
                    <a:pt x="50094" y="74157"/>
                    <a:pt x="56147" y="80210"/>
                  </a:cubicBezTo>
                  <a:cubicBezTo>
                    <a:pt x="61494" y="85557"/>
                    <a:pt x="67268" y="90510"/>
                    <a:pt x="72189" y="96252"/>
                  </a:cubicBezTo>
                  <a:cubicBezTo>
                    <a:pt x="75326" y="99912"/>
                    <a:pt x="77124" y="104581"/>
                    <a:pt x="80210" y="108284"/>
                  </a:cubicBezTo>
                  <a:cubicBezTo>
                    <a:pt x="89857" y="119860"/>
                    <a:pt x="92446" y="120451"/>
                    <a:pt x="104273" y="128337"/>
                  </a:cubicBezTo>
                  <a:cubicBezTo>
                    <a:pt x="106947" y="132347"/>
                    <a:pt x="108207" y="137814"/>
                    <a:pt x="112294" y="140368"/>
                  </a:cubicBezTo>
                  <a:cubicBezTo>
                    <a:pt x="119464" y="144849"/>
                    <a:pt x="136357" y="148389"/>
                    <a:pt x="136357" y="148389"/>
                  </a:cubicBezTo>
                  <a:cubicBezTo>
                    <a:pt x="143041" y="147052"/>
                    <a:pt x="150491" y="147761"/>
                    <a:pt x="156410" y="144379"/>
                  </a:cubicBezTo>
                  <a:cubicBezTo>
                    <a:pt x="160595" y="141988"/>
                    <a:pt x="162473" y="136752"/>
                    <a:pt x="164431" y="132347"/>
                  </a:cubicBezTo>
                  <a:cubicBezTo>
                    <a:pt x="170009" y="119796"/>
                    <a:pt x="173130" y="105573"/>
                    <a:pt x="176463" y="92242"/>
                  </a:cubicBezTo>
                  <a:cubicBezTo>
                    <a:pt x="175126" y="78874"/>
                    <a:pt x="177442" y="64611"/>
                    <a:pt x="172452" y="52137"/>
                  </a:cubicBezTo>
                  <a:cubicBezTo>
                    <a:pt x="167358" y="39403"/>
                    <a:pt x="148720" y="29008"/>
                    <a:pt x="136357" y="24063"/>
                  </a:cubicBezTo>
                  <a:cubicBezTo>
                    <a:pt x="128507" y="20923"/>
                    <a:pt x="120315" y="18716"/>
                    <a:pt x="112294" y="16042"/>
                  </a:cubicBezTo>
                  <a:cubicBezTo>
                    <a:pt x="108284" y="14705"/>
                    <a:pt x="104364" y="13056"/>
                    <a:pt x="100263" y="12031"/>
                  </a:cubicBezTo>
                  <a:cubicBezTo>
                    <a:pt x="94916" y="10694"/>
                    <a:pt x="89521" y="9535"/>
                    <a:pt x="84221" y="8021"/>
                  </a:cubicBezTo>
                  <a:cubicBezTo>
                    <a:pt x="80156" y="6860"/>
                    <a:pt x="76359" y="4705"/>
                    <a:pt x="72189" y="4010"/>
                  </a:cubicBezTo>
                  <a:cubicBezTo>
                    <a:pt x="60248" y="2020"/>
                    <a:pt x="48126" y="1337"/>
                    <a:pt x="36094" y="0"/>
                  </a:cubicBezTo>
                  <a:cubicBezTo>
                    <a:pt x="5374" y="4388"/>
                    <a:pt x="17474" y="4010"/>
                    <a:pt x="0" y="80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5" name="Oval 114"/>
            <p:cNvSpPr/>
            <p:nvPr/>
          </p:nvSpPr>
          <p:spPr>
            <a:xfrm>
              <a:off x="1691169" y="6382250"/>
              <a:ext cx="72745" cy="699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259632" y="6452158"/>
              <a:ext cx="83842" cy="77975"/>
            </a:xfrm>
            <a:custGeom>
              <a:avLst/>
              <a:gdLst>
                <a:gd name="connsiteX0" fmla="*/ 0 w 83315"/>
                <a:gd name="connsiteY0" fmla="*/ 0 h 76200"/>
                <a:gd name="connsiteX1" fmla="*/ 0 w 83315"/>
                <a:gd name="connsiteY1" fmla="*/ 0 h 76200"/>
                <a:gd name="connsiteX2" fmla="*/ 16042 w 83315"/>
                <a:gd name="connsiteY2" fmla="*/ 32084 h 76200"/>
                <a:gd name="connsiteX3" fmla="*/ 20052 w 83315"/>
                <a:gd name="connsiteY3" fmla="*/ 44116 h 76200"/>
                <a:gd name="connsiteX4" fmla="*/ 52137 w 83315"/>
                <a:gd name="connsiteY4" fmla="*/ 72190 h 76200"/>
                <a:gd name="connsiteX5" fmla="*/ 64168 w 83315"/>
                <a:gd name="connsiteY5" fmla="*/ 76200 h 76200"/>
                <a:gd name="connsiteX6" fmla="*/ 76200 w 83315"/>
                <a:gd name="connsiteY6" fmla="*/ 68179 h 76200"/>
                <a:gd name="connsiteX7" fmla="*/ 76200 w 83315"/>
                <a:gd name="connsiteY7" fmla="*/ 32084 h 76200"/>
                <a:gd name="connsiteX8" fmla="*/ 52137 w 83315"/>
                <a:gd name="connsiteY8" fmla="*/ 20053 h 76200"/>
                <a:gd name="connsiteX9" fmla="*/ 16042 w 83315"/>
                <a:gd name="connsiteY9" fmla="*/ 4011 h 76200"/>
                <a:gd name="connsiteX10" fmla="*/ 0 w 83315"/>
                <a:gd name="connsiteY10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5" h="76200">
                  <a:moveTo>
                    <a:pt x="0" y="0"/>
                  </a:moveTo>
                  <a:lnTo>
                    <a:pt x="0" y="0"/>
                  </a:lnTo>
                  <a:cubicBezTo>
                    <a:pt x="5347" y="10695"/>
                    <a:pt x="11094" y="21199"/>
                    <a:pt x="16042" y="32084"/>
                  </a:cubicBezTo>
                  <a:cubicBezTo>
                    <a:pt x="17791" y="35933"/>
                    <a:pt x="17516" y="40734"/>
                    <a:pt x="20052" y="44116"/>
                  </a:cubicBezTo>
                  <a:cubicBezTo>
                    <a:pt x="26325" y="52480"/>
                    <a:pt x="41004" y="66624"/>
                    <a:pt x="52137" y="72190"/>
                  </a:cubicBezTo>
                  <a:cubicBezTo>
                    <a:pt x="55918" y="74080"/>
                    <a:pt x="60158" y="74863"/>
                    <a:pt x="64168" y="76200"/>
                  </a:cubicBezTo>
                  <a:cubicBezTo>
                    <a:pt x="68179" y="73526"/>
                    <a:pt x="73189" y="71943"/>
                    <a:pt x="76200" y="68179"/>
                  </a:cubicBezTo>
                  <a:cubicBezTo>
                    <a:pt x="83315" y="59286"/>
                    <a:pt x="79879" y="39441"/>
                    <a:pt x="76200" y="32084"/>
                  </a:cubicBezTo>
                  <a:cubicBezTo>
                    <a:pt x="73090" y="25864"/>
                    <a:pt x="57832" y="21951"/>
                    <a:pt x="52137" y="20053"/>
                  </a:cubicBezTo>
                  <a:cubicBezTo>
                    <a:pt x="41233" y="12784"/>
                    <a:pt x="30359" y="4011"/>
                    <a:pt x="16042" y="40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1763915" y="6524756"/>
              <a:ext cx="71512" cy="72596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920501" y="6393005"/>
              <a:ext cx="88773" cy="75286"/>
            </a:xfrm>
            <a:custGeom>
              <a:avLst/>
              <a:gdLst>
                <a:gd name="connsiteX0" fmla="*/ 88712 w 88712"/>
                <a:gd name="connsiteY0" fmla="*/ 0 h 76566"/>
                <a:gd name="connsiteX1" fmla="*/ 88712 w 88712"/>
                <a:gd name="connsiteY1" fmla="*/ 0 h 76566"/>
                <a:gd name="connsiteX2" fmla="*/ 44596 w 88712"/>
                <a:gd name="connsiteY2" fmla="*/ 4010 h 76566"/>
                <a:gd name="connsiteX3" fmla="*/ 28554 w 88712"/>
                <a:gd name="connsiteY3" fmla="*/ 12032 h 76566"/>
                <a:gd name="connsiteX4" fmla="*/ 4491 w 88712"/>
                <a:gd name="connsiteY4" fmla="*/ 32084 h 76566"/>
                <a:gd name="connsiteX5" fmla="*/ 20533 w 88712"/>
                <a:gd name="connsiteY5" fmla="*/ 72189 h 76566"/>
                <a:gd name="connsiteX6" fmla="*/ 32564 w 88712"/>
                <a:gd name="connsiteY6" fmla="*/ 76200 h 76566"/>
                <a:gd name="connsiteX7" fmla="*/ 64649 w 88712"/>
                <a:gd name="connsiteY7" fmla="*/ 72189 h 76566"/>
                <a:gd name="connsiteX8" fmla="*/ 68659 w 88712"/>
                <a:gd name="connsiteY8" fmla="*/ 60158 h 76566"/>
                <a:gd name="connsiteX9" fmla="*/ 88712 w 88712"/>
                <a:gd name="connsiteY9" fmla="*/ 0 h 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12" h="76566">
                  <a:moveTo>
                    <a:pt x="88712" y="0"/>
                  </a:moveTo>
                  <a:lnTo>
                    <a:pt x="88712" y="0"/>
                  </a:lnTo>
                  <a:cubicBezTo>
                    <a:pt x="74007" y="1337"/>
                    <a:pt x="59075" y="1114"/>
                    <a:pt x="44596" y="4010"/>
                  </a:cubicBezTo>
                  <a:cubicBezTo>
                    <a:pt x="38733" y="5183"/>
                    <a:pt x="33745" y="9066"/>
                    <a:pt x="28554" y="12032"/>
                  </a:cubicBezTo>
                  <a:cubicBezTo>
                    <a:pt x="15524" y="19478"/>
                    <a:pt x="15553" y="21022"/>
                    <a:pt x="4491" y="32084"/>
                  </a:cubicBezTo>
                  <a:cubicBezTo>
                    <a:pt x="8056" y="60606"/>
                    <a:pt x="0" y="61922"/>
                    <a:pt x="20533" y="72189"/>
                  </a:cubicBezTo>
                  <a:cubicBezTo>
                    <a:pt x="24314" y="74080"/>
                    <a:pt x="28554" y="74863"/>
                    <a:pt x="32564" y="76200"/>
                  </a:cubicBezTo>
                  <a:cubicBezTo>
                    <a:pt x="43259" y="74863"/>
                    <a:pt x="54800" y="76566"/>
                    <a:pt x="64649" y="72189"/>
                  </a:cubicBezTo>
                  <a:cubicBezTo>
                    <a:pt x="68512" y="70472"/>
                    <a:pt x="68659" y="64385"/>
                    <a:pt x="68659" y="60158"/>
                  </a:cubicBezTo>
                  <a:cubicBezTo>
                    <a:pt x="68659" y="41394"/>
                    <a:pt x="85370" y="10026"/>
                    <a:pt x="887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1548146" y="6524756"/>
              <a:ext cx="71512" cy="725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 flipV="1">
              <a:off x="1403889" y="6505934"/>
              <a:ext cx="71512" cy="457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111" name="Group 120"/>
          <p:cNvGrpSpPr>
            <a:grpSpLocks/>
          </p:cNvGrpSpPr>
          <p:nvPr/>
        </p:nvGrpSpPr>
        <p:grpSpPr bwMode="auto">
          <a:xfrm>
            <a:off x="3995738" y="6021388"/>
            <a:ext cx="965200" cy="144462"/>
            <a:chOff x="1259632" y="6352674"/>
            <a:chExt cx="749642" cy="244678"/>
          </a:xfrm>
        </p:grpSpPr>
        <p:sp>
          <p:nvSpPr>
            <p:cNvPr id="122" name="Freeform 121"/>
            <p:cNvSpPr/>
            <p:nvPr/>
          </p:nvSpPr>
          <p:spPr>
            <a:xfrm>
              <a:off x="1384161" y="6352674"/>
              <a:ext cx="176314" cy="147882"/>
            </a:xfrm>
            <a:custGeom>
              <a:avLst/>
              <a:gdLst>
                <a:gd name="connsiteX0" fmla="*/ 0 w 177442"/>
                <a:gd name="connsiteY0" fmla="*/ 8021 h 148389"/>
                <a:gd name="connsiteX1" fmla="*/ 0 w 177442"/>
                <a:gd name="connsiteY1" fmla="*/ 8021 h 148389"/>
                <a:gd name="connsiteX2" fmla="*/ 40105 w 177442"/>
                <a:gd name="connsiteY2" fmla="*/ 60158 h 148389"/>
                <a:gd name="connsiteX3" fmla="*/ 56147 w 177442"/>
                <a:gd name="connsiteY3" fmla="*/ 80210 h 148389"/>
                <a:gd name="connsiteX4" fmla="*/ 72189 w 177442"/>
                <a:gd name="connsiteY4" fmla="*/ 96252 h 148389"/>
                <a:gd name="connsiteX5" fmla="*/ 80210 w 177442"/>
                <a:gd name="connsiteY5" fmla="*/ 108284 h 148389"/>
                <a:gd name="connsiteX6" fmla="*/ 104273 w 177442"/>
                <a:gd name="connsiteY6" fmla="*/ 128337 h 148389"/>
                <a:gd name="connsiteX7" fmla="*/ 112294 w 177442"/>
                <a:gd name="connsiteY7" fmla="*/ 140368 h 148389"/>
                <a:gd name="connsiteX8" fmla="*/ 136357 w 177442"/>
                <a:gd name="connsiteY8" fmla="*/ 148389 h 148389"/>
                <a:gd name="connsiteX9" fmla="*/ 156410 w 177442"/>
                <a:gd name="connsiteY9" fmla="*/ 144379 h 148389"/>
                <a:gd name="connsiteX10" fmla="*/ 164431 w 177442"/>
                <a:gd name="connsiteY10" fmla="*/ 132347 h 148389"/>
                <a:gd name="connsiteX11" fmla="*/ 176463 w 177442"/>
                <a:gd name="connsiteY11" fmla="*/ 92242 h 148389"/>
                <a:gd name="connsiteX12" fmla="*/ 172452 w 177442"/>
                <a:gd name="connsiteY12" fmla="*/ 52137 h 148389"/>
                <a:gd name="connsiteX13" fmla="*/ 136357 w 177442"/>
                <a:gd name="connsiteY13" fmla="*/ 24063 h 148389"/>
                <a:gd name="connsiteX14" fmla="*/ 112294 w 177442"/>
                <a:gd name="connsiteY14" fmla="*/ 16042 h 148389"/>
                <a:gd name="connsiteX15" fmla="*/ 100263 w 177442"/>
                <a:gd name="connsiteY15" fmla="*/ 12031 h 148389"/>
                <a:gd name="connsiteX16" fmla="*/ 84221 w 177442"/>
                <a:gd name="connsiteY16" fmla="*/ 8021 h 148389"/>
                <a:gd name="connsiteX17" fmla="*/ 72189 w 177442"/>
                <a:gd name="connsiteY17" fmla="*/ 4010 h 148389"/>
                <a:gd name="connsiteX18" fmla="*/ 36094 w 177442"/>
                <a:gd name="connsiteY18" fmla="*/ 0 h 148389"/>
                <a:gd name="connsiteX19" fmla="*/ 0 w 177442"/>
                <a:gd name="connsiteY19" fmla="*/ 8021 h 1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442" h="148389">
                  <a:moveTo>
                    <a:pt x="0" y="8021"/>
                  </a:moveTo>
                  <a:lnTo>
                    <a:pt x="0" y="8021"/>
                  </a:lnTo>
                  <a:lnTo>
                    <a:pt x="40105" y="60158"/>
                  </a:lnTo>
                  <a:cubicBezTo>
                    <a:pt x="45360" y="66915"/>
                    <a:pt x="50094" y="74157"/>
                    <a:pt x="56147" y="80210"/>
                  </a:cubicBezTo>
                  <a:cubicBezTo>
                    <a:pt x="61494" y="85557"/>
                    <a:pt x="67268" y="90510"/>
                    <a:pt x="72189" y="96252"/>
                  </a:cubicBezTo>
                  <a:cubicBezTo>
                    <a:pt x="75326" y="99912"/>
                    <a:pt x="77124" y="104581"/>
                    <a:pt x="80210" y="108284"/>
                  </a:cubicBezTo>
                  <a:cubicBezTo>
                    <a:pt x="89857" y="119860"/>
                    <a:pt x="92446" y="120451"/>
                    <a:pt x="104273" y="128337"/>
                  </a:cubicBezTo>
                  <a:cubicBezTo>
                    <a:pt x="106947" y="132347"/>
                    <a:pt x="108207" y="137814"/>
                    <a:pt x="112294" y="140368"/>
                  </a:cubicBezTo>
                  <a:cubicBezTo>
                    <a:pt x="119464" y="144849"/>
                    <a:pt x="136357" y="148389"/>
                    <a:pt x="136357" y="148389"/>
                  </a:cubicBezTo>
                  <a:cubicBezTo>
                    <a:pt x="143041" y="147052"/>
                    <a:pt x="150491" y="147761"/>
                    <a:pt x="156410" y="144379"/>
                  </a:cubicBezTo>
                  <a:cubicBezTo>
                    <a:pt x="160595" y="141988"/>
                    <a:pt x="162473" y="136752"/>
                    <a:pt x="164431" y="132347"/>
                  </a:cubicBezTo>
                  <a:cubicBezTo>
                    <a:pt x="170009" y="119796"/>
                    <a:pt x="173130" y="105573"/>
                    <a:pt x="176463" y="92242"/>
                  </a:cubicBezTo>
                  <a:cubicBezTo>
                    <a:pt x="175126" y="78874"/>
                    <a:pt x="177442" y="64611"/>
                    <a:pt x="172452" y="52137"/>
                  </a:cubicBezTo>
                  <a:cubicBezTo>
                    <a:pt x="167358" y="39403"/>
                    <a:pt x="148720" y="29008"/>
                    <a:pt x="136357" y="24063"/>
                  </a:cubicBezTo>
                  <a:cubicBezTo>
                    <a:pt x="128507" y="20923"/>
                    <a:pt x="120315" y="18716"/>
                    <a:pt x="112294" y="16042"/>
                  </a:cubicBezTo>
                  <a:cubicBezTo>
                    <a:pt x="108284" y="14705"/>
                    <a:pt x="104364" y="13056"/>
                    <a:pt x="100263" y="12031"/>
                  </a:cubicBezTo>
                  <a:cubicBezTo>
                    <a:pt x="94916" y="10694"/>
                    <a:pt x="89521" y="9535"/>
                    <a:pt x="84221" y="8021"/>
                  </a:cubicBezTo>
                  <a:cubicBezTo>
                    <a:pt x="80156" y="6860"/>
                    <a:pt x="76359" y="4705"/>
                    <a:pt x="72189" y="4010"/>
                  </a:cubicBezTo>
                  <a:cubicBezTo>
                    <a:pt x="60248" y="2020"/>
                    <a:pt x="48126" y="1337"/>
                    <a:pt x="36094" y="0"/>
                  </a:cubicBezTo>
                  <a:cubicBezTo>
                    <a:pt x="5374" y="4388"/>
                    <a:pt x="17474" y="4010"/>
                    <a:pt x="0" y="80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>
              <a:off x="1691169" y="6382250"/>
              <a:ext cx="72744" cy="699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259632" y="6452158"/>
              <a:ext cx="83842" cy="77975"/>
            </a:xfrm>
            <a:custGeom>
              <a:avLst/>
              <a:gdLst>
                <a:gd name="connsiteX0" fmla="*/ 0 w 83315"/>
                <a:gd name="connsiteY0" fmla="*/ 0 h 76200"/>
                <a:gd name="connsiteX1" fmla="*/ 0 w 83315"/>
                <a:gd name="connsiteY1" fmla="*/ 0 h 76200"/>
                <a:gd name="connsiteX2" fmla="*/ 16042 w 83315"/>
                <a:gd name="connsiteY2" fmla="*/ 32084 h 76200"/>
                <a:gd name="connsiteX3" fmla="*/ 20052 w 83315"/>
                <a:gd name="connsiteY3" fmla="*/ 44116 h 76200"/>
                <a:gd name="connsiteX4" fmla="*/ 52137 w 83315"/>
                <a:gd name="connsiteY4" fmla="*/ 72190 h 76200"/>
                <a:gd name="connsiteX5" fmla="*/ 64168 w 83315"/>
                <a:gd name="connsiteY5" fmla="*/ 76200 h 76200"/>
                <a:gd name="connsiteX6" fmla="*/ 76200 w 83315"/>
                <a:gd name="connsiteY6" fmla="*/ 68179 h 76200"/>
                <a:gd name="connsiteX7" fmla="*/ 76200 w 83315"/>
                <a:gd name="connsiteY7" fmla="*/ 32084 h 76200"/>
                <a:gd name="connsiteX8" fmla="*/ 52137 w 83315"/>
                <a:gd name="connsiteY8" fmla="*/ 20053 h 76200"/>
                <a:gd name="connsiteX9" fmla="*/ 16042 w 83315"/>
                <a:gd name="connsiteY9" fmla="*/ 4011 h 76200"/>
                <a:gd name="connsiteX10" fmla="*/ 0 w 83315"/>
                <a:gd name="connsiteY10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5" h="76200">
                  <a:moveTo>
                    <a:pt x="0" y="0"/>
                  </a:moveTo>
                  <a:lnTo>
                    <a:pt x="0" y="0"/>
                  </a:lnTo>
                  <a:cubicBezTo>
                    <a:pt x="5347" y="10695"/>
                    <a:pt x="11094" y="21199"/>
                    <a:pt x="16042" y="32084"/>
                  </a:cubicBezTo>
                  <a:cubicBezTo>
                    <a:pt x="17791" y="35933"/>
                    <a:pt x="17516" y="40734"/>
                    <a:pt x="20052" y="44116"/>
                  </a:cubicBezTo>
                  <a:cubicBezTo>
                    <a:pt x="26325" y="52480"/>
                    <a:pt x="41004" y="66624"/>
                    <a:pt x="52137" y="72190"/>
                  </a:cubicBezTo>
                  <a:cubicBezTo>
                    <a:pt x="55918" y="74080"/>
                    <a:pt x="60158" y="74863"/>
                    <a:pt x="64168" y="76200"/>
                  </a:cubicBezTo>
                  <a:cubicBezTo>
                    <a:pt x="68179" y="73526"/>
                    <a:pt x="73189" y="71943"/>
                    <a:pt x="76200" y="68179"/>
                  </a:cubicBezTo>
                  <a:cubicBezTo>
                    <a:pt x="83315" y="59286"/>
                    <a:pt x="79879" y="39441"/>
                    <a:pt x="76200" y="32084"/>
                  </a:cubicBezTo>
                  <a:cubicBezTo>
                    <a:pt x="73090" y="25864"/>
                    <a:pt x="57832" y="21951"/>
                    <a:pt x="52137" y="20053"/>
                  </a:cubicBezTo>
                  <a:cubicBezTo>
                    <a:pt x="41233" y="12784"/>
                    <a:pt x="30359" y="4011"/>
                    <a:pt x="16042" y="40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5" name="Isosceles Triangle 124"/>
            <p:cNvSpPr/>
            <p:nvPr/>
          </p:nvSpPr>
          <p:spPr>
            <a:xfrm>
              <a:off x="1763914" y="6524756"/>
              <a:ext cx="71512" cy="72596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920501" y="6393005"/>
              <a:ext cx="88773" cy="75286"/>
            </a:xfrm>
            <a:custGeom>
              <a:avLst/>
              <a:gdLst>
                <a:gd name="connsiteX0" fmla="*/ 88712 w 88712"/>
                <a:gd name="connsiteY0" fmla="*/ 0 h 76566"/>
                <a:gd name="connsiteX1" fmla="*/ 88712 w 88712"/>
                <a:gd name="connsiteY1" fmla="*/ 0 h 76566"/>
                <a:gd name="connsiteX2" fmla="*/ 44596 w 88712"/>
                <a:gd name="connsiteY2" fmla="*/ 4010 h 76566"/>
                <a:gd name="connsiteX3" fmla="*/ 28554 w 88712"/>
                <a:gd name="connsiteY3" fmla="*/ 12032 h 76566"/>
                <a:gd name="connsiteX4" fmla="*/ 4491 w 88712"/>
                <a:gd name="connsiteY4" fmla="*/ 32084 h 76566"/>
                <a:gd name="connsiteX5" fmla="*/ 20533 w 88712"/>
                <a:gd name="connsiteY5" fmla="*/ 72189 h 76566"/>
                <a:gd name="connsiteX6" fmla="*/ 32564 w 88712"/>
                <a:gd name="connsiteY6" fmla="*/ 76200 h 76566"/>
                <a:gd name="connsiteX7" fmla="*/ 64649 w 88712"/>
                <a:gd name="connsiteY7" fmla="*/ 72189 h 76566"/>
                <a:gd name="connsiteX8" fmla="*/ 68659 w 88712"/>
                <a:gd name="connsiteY8" fmla="*/ 60158 h 76566"/>
                <a:gd name="connsiteX9" fmla="*/ 88712 w 88712"/>
                <a:gd name="connsiteY9" fmla="*/ 0 h 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12" h="76566">
                  <a:moveTo>
                    <a:pt x="88712" y="0"/>
                  </a:moveTo>
                  <a:lnTo>
                    <a:pt x="88712" y="0"/>
                  </a:lnTo>
                  <a:cubicBezTo>
                    <a:pt x="74007" y="1337"/>
                    <a:pt x="59075" y="1114"/>
                    <a:pt x="44596" y="4010"/>
                  </a:cubicBezTo>
                  <a:cubicBezTo>
                    <a:pt x="38733" y="5183"/>
                    <a:pt x="33745" y="9066"/>
                    <a:pt x="28554" y="12032"/>
                  </a:cubicBezTo>
                  <a:cubicBezTo>
                    <a:pt x="15524" y="19478"/>
                    <a:pt x="15553" y="21022"/>
                    <a:pt x="4491" y="32084"/>
                  </a:cubicBezTo>
                  <a:cubicBezTo>
                    <a:pt x="8056" y="60606"/>
                    <a:pt x="0" y="61922"/>
                    <a:pt x="20533" y="72189"/>
                  </a:cubicBezTo>
                  <a:cubicBezTo>
                    <a:pt x="24314" y="74080"/>
                    <a:pt x="28554" y="74863"/>
                    <a:pt x="32564" y="76200"/>
                  </a:cubicBezTo>
                  <a:cubicBezTo>
                    <a:pt x="43259" y="74863"/>
                    <a:pt x="54800" y="76566"/>
                    <a:pt x="64649" y="72189"/>
                  </a:cubicBezTo>
                  <a:cubicBezTo>
                    <a:pt x="68512" y="70472"/>
                    <a:pt x="68659" y="64385"/>
                    <a:pt x="68659" y="60158"/>
                  </a:cubicBezTo>
                  <a:cubicBezTo>
                    <a:pt x="68659" y="41394"/>
                    <a:pt x="85370" y="10026"/>
                    <a:pt x="887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1548146" y="6524756"/>
              <a:ext cx="71512" cy="725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 flipV="1">
              <a:off x="1403888" y="6505934"/>
              <a:ext cx="71512" cy="457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112" name="Group 128"/>
          <p:cNvGrpSpPr>
            <a:grpSpLocks/>
          </p:cNvGrpSpPr>
          <p:nvPr/>
        </p:nvGrpSpPr>
        <p:grpSpPr bwMode="auto">
          <a:xfrm>
            <a:off x="3059113" y="5949950"/>
            <a:ext cx="966787" cy="142875"/>
            <a:chOff x="1259632" y="6352674"/>
            <a:chExt cx="749642" cy="244678"/>
          </a:xfrm>
        </p:grpSpPr>
        <p:sp>
          <p:nvSpPr>
            <p:cNvPr id="130" name="Freeform 129"/>
            <p:cNvSpPr/>
            <p:nvPr/>
          </p:nvSpPr>
          <p:spPr>
            <a:xfrm>
              <a:off x="1383957" y="6352674"/>
              <a:ext cx="177255" cy="149526"/>
            </a:xfrm>
            <a:custGeom>
              <a:avLst/>
              <a:gdLst>
                <a:gd name="connsiteX0" fmla="*/ 0 w 177442"/>
                <a:gd name="connsiteY0" fmla="*/ 8021 h 148389"/>
                <a:gd name="connsiteX1" fmla="*/ 0 w 177442"/>
                <a:gd name="connsiteY1" fmla="*/ 8021 h 148389"/>
                <a:gd name="connsiteX2" fmla="*/ 40105 w 177442"/>
                <a:gd name="connsiteY2" fmla="*/ 60158 h 148389"/>
                <a:gd name="connsiteX3" fmla="*/ 56147 w 177442"/>
                <a:gd name="connsiteY3" fmla="*/ 80210 h 148389"/>
                <a:gd name="connsiteX4" fmla="*/ 72189 w 177442"/>
                <a:gd name="connsiteY4" fmla="*/ 96252 h 148389"/>
                <a:gd name="connsiteX5" fmla="*/ 80210 w 177442"/>
                <a:gd name="connsiteY5" fmla="*/ 108284 h 148389"/>
                <a:gd name="connsiteX6" fmla="*/ 104273 w 177442"/>
                <a:gd name="connsiteY6" fmla="*/ 128337 h 148389"/>
                <a:gd name="connsiteX7" fmla="*/ 112294 w 177442"/>
                <a:gd name="connsiteY7" fmla="*/ 140368 h 148389"/>
                <a:gd name="connsiteX8" fmla="*/ 136357 w 177442"/>
                <a:gd name="connsiteY8" fmla="*/ 148389 h 148389"/>
                <a:gd name="connsiteX9" fmla="*/ 156410 w 177442"/>
                <a:gd name="connsiteY9" fmla="*/ 144379 h 148389"/>
                <a:gd name="connsiteX10" fmla="*/ 164431 w 177442"/>
                <a:gd name="connsiteY10" fmla="*/ 132347 h 148389"/>
                <a:gd name="connsiteX11" fmla="*/ 176463 w 177442"/>
                <a:gd name="connsiteY11" fmla="*/ 92242 h 148389"/>
                <a:gd name="connsiteX12" fmla="*/ 172452 w 177442"/>
                <a:gd name="connsiteY12" fmla="*/ 52137 h 148389"/>
                <a:gd name="connsiteX13" fmla="*/ 136357 w 177442"/>
                <a:gd name="connsiteY13" fmla="*/ 24063 h 148389"/>
                <a:gd name="connsiteX14" fmla="*/ 112294 w 177442"/>
                <a:gd name="connsiteY14" fmla="*/ 16042 h 148389"/>
                <a:gd name="connsiteX15" fmla="*/ 100263 w 177442"/>
                <a:gd name="connsiteY15" fmla="*/ 12031 h 148389"/>
                <a:gd name="connsiteX16" fmla="*/ 84221 w 177442"/>
                <a:gd name="connsiteY16" fmla="*/ 8021 h 148389"/>
                <a:gd name="connsiteX17" fmla="*/ 72189 w 177442"/>
                <a:gd name="connsiteY17" fmla="*/ 4010 h 148389"/>
                <a:gd name="connsiteX18" fmla="*/ 36094 w 177442"/>
                <a:gd name="connsiteY18" fmla="*/ 0 h 148389"/>
                <a:gd name="connsiteX19" fmla="*/ 0 w 177442"/>
                <a:gd name="connsiteY19" fmla="*/ 8021 h 1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442" h="148389">
                  <a:moveTo>
                    <a:pt x="0" y="8021"/>
                  </a:moveTo>
                  <a:lnTo>
                    <a:pt x="0" y="8021"/>
                  </a:lnTo>
                  <a:lnTo>
                    <a:pt x="40105" y="60158"/>
                  </a:lnTo>
                  <a:cubicBezTo>
                    <a:pt x="45360" y="66915"/>
                    <a:pt x="50094" y="74157"/>
                    <a:pt x="56147" y="80210"/>
                  </a:cubicBezTo>
                  <a:cubicBezTo>
                    <a:pt x="61494" y="85557"/>
                    <a:pt x="67268" y="90510"/>
                    <a:pt x="72189" y="96252"/>
                  </a:cubicBezTo>
                  <a:cubicBezTo>
                    <a:pt x="75326" y="99912"/>
                    <a:pt x="77124" y="104581"/>
                    <a:pt x="80210" y="108284"/>
                  </a:cubicBezTo>
                  <a:cubicBezTo>
                    <a:pt x="89857" y="119860"/>
                    <a:pt x="92446" y="120451"/>
                    <a:pt x="104273" y="128337"/>
                  </a:cubicBezTo>
                  <a:cubicBezTo>
                    <a:pt x="106947" y="132347"/>
                    <a:pt x="108207" y="137814"/>
                    <a:pt x="112294" y="140368"/>
                  </a:cubicBezTo>
                  <a:cubicBezTo>
                    <a:pt x="119464" y="144849"/>
                    <a:pt x="136357" y="148389"/>
                    <a:pt x="136357" y="148389"/>
                  </a:cubicBezTo>
                  <a:cubicBezTo>
                    <a:pt x="143041" y="147052"/>
                    <a:pt x="150491" y="147761"/>
                    <a:pt x="156410" y="144379"/>
                  </a:cubicBezTo>
                  <a:cubicBezTo>
                    <a:pt x="160595" y="141988"/>
                    <a:pt x="162473" y="136752"/>
                    <a:pt x="164431" y="132347"/>
                  </a:cubicBezTo>
                  <a:cubicBezTo>
                    <a:pt x="170009" y="119796"/>
                    <a:pt x="173130" y="105573"/>
                    <a:pt x="176463" y="92242"/>
                  </a:cubicBezTo>
                  <a:cubicBezTo>
                    <a:pt x="175126" y="78874"/>
                    <a:pt x="177442" y="64611"/>
                    <a:pt x="172452" y="52137"/>
                  </a:cubicBezTo>
                  <a:cubicBezTo>
                    <a:pt x="167358" y="39403"/>
                    <a:pt x="148720" y="29008"/>
                    <a:pt x="136357" y="24063"/>
                  </a:cubicBezTo>
                  <a:cubicBezTo>
                    <a:pt x="128507" y="20923"/>
                    <a:pt x="120315" y="18716"/>
                    <a:pt x="112294" y="16042"/>
                  </a:cubicBezTo>
                  <a:cubicBezTo>
                    <a:pt x="108284" y="14705"/>
                    <a:pt x="104364" y="13056"/>
                    <a:pt x="100263" y="12031"/>
                  </a:cubicBezTo>
                  <a:cubicBezTo>
                    <a:pt x="94916" y="10694"/>
                    <a:pt x="89521" y="9535"/>
                    <a:pt x="84221" y="8021"/>
                  </a:cubicBezTo>
                  <a:cubicBezTo>
                    <a:pt x="80156" y="6860"/>
                    <a:pt x="76359" y="4705"/>
                    <a:pt x="72189" y="4010"/>
                  </a:cubicBezTo>
                  <a:cubicBezTo>
                    <a:pt x="60248" y="2020"/>
                    <a:pt x="48126" y="1337"/>
                    <a:pt x="36094" y="0"/>
                  </a:cubicBezTo>
                  <a:cubicBezTo>
                    <a:pt x="5374" y="4388"/>
                    <a:pt x="17474" y="4010"/>
                    <a:pt x="0" y="80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>
              <a:off x="1691692" y="6382580"/>
              <a:ext cx="71395" cy="706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259632" y="6453265"/>
              <a:ext cx="83704" cy="76122"/>
            </a:xfrm>
            <a:custGeom>
              <a:avLst/>
              <a:gdLst>
                <a:gd name="connsiteX0" fmla="*/ 0 w 83315"/>
                <a:gd name="connsiteY0" fmla="*/ 0 h 76200"/>
                <a:gd name="connsiteX1" fmla="*/ 0 w 83315"/>
                <a:gd name="connsiteY1" fmla="*/ 0 h 76200"/>
                <a:gd name="connsiteX2" fmla="*/ 16042 w 83315"/>
                <a:gd name="connsiteY2" fmla="*/ 32084 h 76200"/>
                <a:gd name="connsiteX3" fmla="*/ 20052 w 83315"/>
                <a:gd name="connsiteY3" fmla="*/ 44116 h 76200"/>
                <a:gd name="connsiteX4" fmla="*/ 52137 w 83315"/>
                <a:gd name="connsiteY4" fmla="*/ 72190 h 76200"/>
                <a:gd name="connsiteX5" fmla="*/ 64168 w 83315"/>
                <a:gd name="connsiteY5" fmla="*/ 76200 h 76200"/>
                <a:gd name="connsiteX6" fmla="*/ 76200 w 83315"/>
                <a:gd name="connsiteY6" fmla="*/ 68179 h 76200"/>
                <a:gd name="connsiteX7" fmla="*/ 76200 w 83315"/>
                <a:gd name="connsiteY7" fmla="*/ 32084 h 76200"/>
                <a:gd name="connsiteX8" fmla="*/ 52137 w 83315"/>
                <a:gd name="connsiteY8" fmla="*/ 20053 h 76200"/>
                <a:gd name="connsiteX9" fmla="*/ 16042 w 83315"/>
                <a:gd name="connsiteY9" fmla="*/ 4011 h 76200"/>
                <a:gd name="connsiteX10" fmla="*/ 0 w 83315"/>
                <a:gd name="connsiteY10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5" h="76200">
                  <a:moveTo>
                    <a:pt x="0" y="0"/>
                  </a:moveTo>
                  <a:lnTo>
                    <a:pt x="0" y="0"/>
                  </a:lnTo>
                  <a:cubicBezTo>
                    <a:pt x="5347" y="10695"/>
                    <a:pt x="11094" y="21199"/>
                    <a:pt x="16042" y="32084"/>
                  </a:cubicBezTo>
                  <a:cubicBezTo>
                    <a:pt x="17791" y="35933"/>
                    <a:pt x="17516" y="40734"/>
                    <a:pt x="20052" y="44116"/>
                  </a:cubicBezTo>
                  <a:cubicBezTo>
                    <a:pt x="26325" y="52480"/>
                    <a:pt x="41004" y="66624"/>
                    <a:pt x="52137" y="72190"/>
                  </a:cubicBezTo>
                  <a:cubicBezTo>
                    <a:pt x="55918" y="74080"/>
                    <a:pt x="60158" y="74863"/>
                    <a:pt x="64168" y="76200"/>
                  </a:cubicBezTo>
                  <a:cubicBezTo>
                    <a:pt x="68179" y="73526"/>
                    <a:pt x="73189" y="71943"/>
                    <a:pt x="76200" y="68179"/>
                  </a:cubicBezTo>
                  <a:cubicBezTo>
                    <a:pt x="83315" y="59286"/>
                    <a:pt x="79879" y="39441"/>
                    <a:pt x="76200" y="32084"/>
                  </a:cubicBezTo>
                  <a:cubicBezTo>
                    <a:pt x="73090" y="25864"/>
                    <a:pt x="57832" y="21951"/>
                    <a:pt x="52137" y="20053"/>
                  </a:cubicBezTo>
                  <a:cubicBezTo>
                    <a:pt x="41233" y="12784"/>
                    <a:pt x="30359" y="4011"/>
                    <a:pt x="16042" y="40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1763086" y="6526667"/>
              <a:ext cx="72626" cy="70685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920646" y="6393455"/>
              <a:ext cx="88628" cy="76122"/>
            </a:xfrm>
            <a:custGeom>
              <a:avLst/>
              <a:gdLst>
                <a:gd name="connsiteX0" fmla="*/ 88712 w 88712"/>
                <a:gd name="connsiteY0" fmla="*/ 0 h 76566"/>
                <a:gd name="connsiteX1" fmla="*/ 88712 w 88712"/>
                <a:gd name="connsiteY1" fmla="*/ 0 h 76566"/>
                <a:gd name="connsiteX2" fmla="*/ 44596 w 88712"/>
                <a:gd name="connsiteY2" fmla="*/ 4010 h 76566"/>
                <a:gd name="connsiteX3" fmla="*/ 28554 w 88712"/>
                <a:gd name="connsiteY3" fmla="*/ 12032 h 76566"/>
                <a:gd name="connsiteX4" fmla="*/ 4491 w 88712"/>
                <a:gd name="connsiteY4" fmla="*/ 32084 h 76566"/>
                <a:gd name="connsiteX5" fmla="*/ 20533 w 88712"/>
                <a:gd name="connsiteY5" fmla="*/ 72189 h 76566"/>
                <a:gd name="connsiteX6" fmla="*/ 32564 w 88712"/>
                <a:gd name="connsiteY6" fmla="*/ 76200 h 76566"/>
                <a:gd name="connsiteX7" fmla="*/ 64649 w 88712"/>
                <a:gd name="connsiteY7" fmla="*/ 72189 h 76566"/>
                <a:gd name="connsiteX8" fmla="*/ 68659 w 88712"/>
                <a:gd name="connsiteY8" fmla="*/ 60158 h 76566"/>
                <a:gd name="connsiteX9" fmla="*/ 88712 w 88712"/>
                <a:gd name="connsiteY9" fmla="*/ 0 h 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12" h="76566">
                  <a:moveTo>
                    <a:pt x="88712" y="0"/>
                  </a:moveTo>
                  <a:lnTo>
                    <a:pt x="88712" y="0"/>
                  </a:lnTo>
                  <a:cubicBezTo>
                    <a:pt x="74007" y="1337"/>
                    <a:pt x="59075" y="1114"/>
                    <a:pt x="44596" y="4010"/>
                  </a:cubicBezTo>
                  <a:cubicBezTo>
                    <a:pt x="38733" y="5183"/>
                    <a:pt x="33745" y="9066"/>
                    <a:pt x="28554" y="12032"/>
                  </a:cubicBezTo>
                  <a:cubicBezTo>
                    <a:pt x="15524" y="19478"/>
                    <a:pt x="15553" y="21022"/>
                    <a:pt x="4491" y="32084"/>
                  </a:cubicBezTo>
                  <a:cubicBezTo>
                    <a:pt x="8056" y="60606"/>
                    <a:pt x="0" y="61922"/>
                    <a:pt x="20533" y="72189"/>
                  </a:cubicBezTo>
                  <a:cubicBezTo>
                    <a:pt x="24314" y="74080"/>
                    <a:pt x="28554" y="74863"/>
                    <a:pt x="32564" y="76200"/>
                  </a:cubicBezTo>
                  <a:cubicBezTo>
                    <a:pt x="43259" y="74863"/>
                    <a:pt x="54800" y="76566"/>
                    <a:pt x="64649" y="72189"/>
                  </a:cubicBezTo>
                  <a:cubicBezTo>
                    <a:pt x="68512" y="70472"/>
                    <a:pt x="68659" y="64385"/>
                    <a:pt x="68659" y="60158"/>
                  </a:cubicBezTo>
                  <a:cubicBezTo>
                    <a:pt x="68659" y="41394"/>
                    <a:pt x="85370" y="10026"/>
                    <a:pt x="887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5" name="Oval 134"/>
            <p:cNvSpPr/>
            <p:nvPr/>
          </p:nvSpPr>
          <p:spPr>
            <a:xfrm>
              <a:off x="1547672" y="6526667"/>
              <a:ext cx="71395" cy="706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 flipV="1">
              <a:off x="1403652" y="6504918"/>
              <a:ext cx="72626" cy="462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113" name="Group 136"/>
          <p:cNvGrpSpPr>
            <a:grpSpLocks/>
          </p:cNvGrpSpPr>
          <p:nvPr/>
        </p:nvGrpSpPr>
        <p:grpSpPr bwMode="auto">
          <a:xfrm>
            <a:off x="1187450" y="6021388"/>
            <a:ext cx="965200" cy="144462"/>
            <a:chOff x="1259632" y="6352674"/>
            <a:chExt cx="749642" cy="244678"/>
          </a:xfrm>
        </p:grpSpPr>
        <p:sp>
          <p:nvSpPr>
            <p:cNvPr id="138" name="Freeform 137"/>
            <p:cNvSpPr/>
            <p:nvPr/>
          </p:nvSpPr>
          <p:spPr>
            <a:xfrm>
              <a:off x="1384162" y="6352674"/>
              <a:ext cx="176313" cy="147882"/>
            </a:xfrm>
            <a:custGeom>
              <a:avLst/>
              <a:gdLst>
                <a:gd name="connsiteX0" fmla="*/ 0 w 177442"/>
                <a:gd name="connsiteY0" fmla="*/ 8021 h 148389"/>
                <a:gd name="connsiteX1" fmla="*/ 0 w 177442"/>
                <a:gd name="connsiteY1" fmla="*/ 8021 h 148389"/>
                <a:gd name="connsiteX2" fmla="*/ 40105 w 177442"/>
                <a:gd name="connsiteY2" fmla="*/ 60158 h 148389"/>
                <a:gd name="connsiteX3" fmla="*/ 56147 w 177442"/>
                <a:gd name="connsiteY3" fmla="*/ 80210 h 148389"/>
                <a:gd name="connsiteX4" fmla="*/ 72189 w 177442"/>
                <a:gd name="connsiteY4" fmla="*/ 96252 h 148389"/>
                <a:gd name="connsiteX5" fmla="*/ 80210 w 177442"/>
                <a:gd name="connsiteY5" fmla="*/ 108284 h 148389"/>
                <a:gd name="connsiteX6" fmla="*/ 104273 w 177442"/>
                <a:gd name="connsiteY6" fmla="*/ 128337 h 148389"/>
                <a:gd name="connsiteX7" fmla="*/ 112294 w 177442"/>
                <a:gd name="connsiteY7" fmla="*/ 140368 h 148389"/>
                <a:gd name="connsiteX8" fmla="*/ 136357 w 177442"/>
                <a:gd name="connsiteY8" fmla="*/ 148389 h 148389"/>
                <a:gd name="connsiteX9" fmla="*/ 156410 w 177442"/>
                <a:gd name="connsiteY9" fmla="*/ 144379 h 148389"/>
                <a:gd name="connsiteX10" fmla="*/ 164431 w 177442"/>
                <a:gd name="connsiteY10" fmla="*/ 132347 h 148389"/>
                <a:gd name="connsiteX11" fmla="*/ 176463 w 177442"/>
                <a:gd name="connsiteY11" fmla="*/ 92242 h 148389"/>
                <a:gd name="connsiteX12" fmla="*/ 172452 w 177442"/>
                <a:gd name="connsiteY12" fmla="*/ 52137 h 148389"/>
                <a:gd name="connsiteX13" fmla="*/ 136357 w 177442"/>
                <a:gd name="connsiteY13" fmla="*/ 24063 h 148389"/>
                <a:gd name="connsiteX14" fmla="*/ 112294 w 177442"/>
                <a:gd name="connsiteY14" fmla="*/ 16042 h 148389"/>
                <a:gd name="connsiteX15" fmla="*/ 100263 w 177442"/>
                <a:gd name="connsiteY15" fmla="*/ 12031 h 148389"/>
                <a:gd name="connsiteX16" fmla="*/ 84221 w 177442"/>
                <a:gd name="connsiteY16" fmla="*/ 8021 h 148389"/>
                <a:gd name="connsiteX17" fmla="*/ 72189 w 177442"/>
                <a:gd name="connsiteY17" fmla="*/ 4010 h 148389"/>
                <a:gd name="connsiteX18" fmla="*/ 36094 w 177442"/>
                <a:gd name="connsiteY18" fmla="*/ 0 h 148389"/>
                <a:gd name="connsiteX19" fmla="*/ 0 w 177442"/>
                <a:gd name="connsiteY19" fmla="*/ 8021 h 14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442" h="148389">
                  <a:moveTo>
                    <a:pt x="0" y="8021"/>
                  </a:moveTo>
                  <a:lnTo>
                    <a:pt x="0" y="8021"/>
                  </a:lnTo>
                  <a:lnTo>
                    <a:pt x="40105" y="60158"/>
                  </a:lnTo>
                  <a:cubicBezTo>
                    <a:pt x="45360" y="66915"/>
                    <a:pt x="50094" y="74157"/>
                    <a:pt x="56147" y="80210"/>
                  </a:cubicBezTo>
                  <a:cubicBezTo>
                    <a:pt x="61494" y="85557"/>
                    <a:pt x="67268" y="90510"/>
                    <a:pt x="72189" y="96252"/>
                  </a:cubicBezTo>
                  <a:cubicBezTo>
                    <a:pt x="75326" y="99912"/>
                    <a:pt x="77124" y="104581"/>
                    <a:pt x="80210" y="108284"/>
                  </a:cubicBezTo>
                  <a:cubicBezTo>
                    <a:pt x="89857" y="119860"/>
                    <a:pt x="92446" y="120451"/>
                    <a:pt x="104273" y="128337"/>
                  </a:cubicBezTo>
                  <a:cubicBezTo>
                    <a:pt x="106947" y="132347"/>
                    <a:pt x="108207" y="137814"/>
                    <a:pt x="112294" y="140368"/>
                  </a:cubicBezTo>
                  <a:cubicBezTo>
                    <a:pt x="119464" y="144849"/>
                    <a:pt x="136357" y="148389"/>
                    <a:pt x="136357" y="148389"/>
                  </a:cubicBezTo>
                  <a:cubicBezTo>
                    <a:pt x="143041" y="147052"/>
                    <a:pt x="150491" y="147761"/>
                    <a:pt x="156410" y="144379"/>
                  </a:cubicBezTo>
                  <a:cubicBezTo>
                    <a:pt x="160595" y="141988"/>
                    <a:pt x="162473" y="136752"/>
                    <a:pt x="164431" y="132347"/>
                  </a:cubicBezTo>
                  <a:cubicBezTo>
                    <a:pt x="170009" y="119796"/>
                    <a:pt x="173130" y="105573"/>
                    <a:pt x="176463" y="92242"/>
                  </a:cubicBezTo>
                  <a:cubicBezTo>
                    <a:pt x="175126" y="78874"/>
                    <a:pt x="177442" y="64611"/>
                    <a:pt x="172452" y="52137"/>
                  </a:cubicBezTo>
                  <a:cubicBezTo>
                    <a:pt x="167358" y="39403"/>
                    <a:pt x="148720" y="29008"/>
                    <a:pt x="136357" y="24063"/>
                  </a:cubicBezTo>
                  <a:cubicBezTo>
                    <a:pt x="128507" y="20923"/>
                    <a:pt x="120315" y="18716"/>
                    <a:pt x="112294" y="16042"/>
                  </a:cubicBezTo>
                  <a:cubicBezTo>
                    <a:pt x="108284" y="14705"/>
                    <a:pt x="104364" y="13056"/>
                    <a:pt x="100263" y="12031"/>
                  </a:cubicBezTo>
                  <a:cubicBezTo>
                    <a:pt x="94916" y="10694"/>
                    <a:pt x="89521" y="9535"/>
                    <a:pt x="84221" y="8021"/>
                  </a:cubicBezTo>
                  <a:cubicBezTo>
                    <a:pt x="80156" y="6860"/>
                    <a:pt x="76359" y="4705"/>
                    <a:pt x="72189" y="4010"/>
                  </a:cubicBezTo>
                  <a:cubicBezTo>
                    <a:pt x="60248" y="2020"/>
                    <a:pt x="48126" y="1337"/>
                    <a:pt x="36094" y="0"/>
                  </a:cubicBezTo>
                  <a:cubicBezTo>
                    <a:pt x="5374" y="4388"/>
                    <a:pt x="17474" y="4010"/>
                    <a:pt x="0" y="80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9" name="Oval 138"/>
            <p:cNvSpPr/>
            <p:nvPr/>
          </p:nvSpPr>
          <p:spPr>
            <a:xfrm>
              <a:off x="1691169" y="6382250"/>
              <a:ext cx="72745" cy="699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259632" y="6452158"/>
              <a:ext cx="83842" cy="77975"/>
            </a:xfrm>
            <a:custGeom>
              <a:avLst/>
              <a:gdLst>
                <a:gd name="connsiteX0" fmla="*/ 0 w 83315"/>
                <a:gd name="connsiteY0" fmla="*/ 0 h 76200"/>
                <a:gd name="connsiteX1" fmla="*/ 0 w 83315"/>
                <a:gd name="connsiteY1" fmla="*/ 0 h 76200"/>
                <a:gd name="connsiteX2" fmla="*/ 16042 w 83315"/>
                <a:gd name="connsiteY2" fmla="*/ 32084 h 76200"/>
                <a:gd name="connsiteX3" fmla="*/ 20052 w 83315"/>
                <a:gd name="connsiteY3" fmla="*/ 44116 h 76200"/>
                <a:gd name="connsiteX4" fmla="*/ 52137 w 83315"/>
                <a:gd name="connsiteY4" fmla="*/ 72190 h 76200"/>
                <a:gd name="connsiteX5" fmla="*/ 64168 w 83315"/>
                <a:gd name="connsiteY5" fmla="*/ 76200 h 76200"/>
                <a:gd name="connsiteX6" fmla="*/ 76200 w 83315"/>
                <a:gd name="connsiteY6" fmla="*/ 68179 h 76200"/>
                <a:gd name="connsiteX7" fmla="*/ 76200 w 83315"/>
                <a:gd name="connsiteY7" fmla="*/ 32084 h 76200"/>
                <a:gd name="connsiteX8" fmla="*/ 52137 w 83315"/>
                <a:gd name="connsiteY8" fmla="*/ 20053 h 76200"/>
                <a:gd name="connsiteX9" fmla="*/ 16042 w 83315"/>
                <a:gd name="connsiteY9" fmla="*/ 4011 h 76200"/>
                <a:gd name="connsiteX10" fmla="*/ 0 w 83315"/>
                <a:gd name="connsiteY10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5" h="76200">
                  <a:moveTo>
                    <a:pt x="0" y="0"/>
                  </a:moveTo>
                  <a:lnTo>
                    <a:pt x="0" y="0"/>
                  </a:lnTo>
                  <a:cubicBezTo>
                    <a:pt x="5347" y="10695"/>
                    <a:pt x="11094" y="21199"/>
                    <a:pt x="16042" y="32084"/>
                  </a:cubicBezTo>
                  <a:cubicBezTo>
                    <a:pt x="17791" y="35933"/>
                    <a:pt x="17516" y="40734"/>
                    <a:pt x="20052" y="44116"/>
                  </a:cubicBezTo>
                  <a:cubicBezTo>
                    <a:pt x="26325" y="52480"/>
                    <a:pt x="41004" y="66624"/>
                    <a:pt x="52137" y="72190"/>
                  </a:cubicBezTo>
                  <a:cubicBezTo>
                    <a:pt x="55918" y="74080"/>
                    <a:pt x="60158" y="74863"/>
                    <a:pt x="64168" y="76200"/>
                  </a:cubicBezTo>
                  <a:cubicBezTo>
                    <a:pt x="68179" y="73526"/>
                    <a:pt x="73189" y="71943"/>
                    <a:pt x="76200" y="68179"/>
                  </a:cubicBezTo>
                  <a:cubicBezTo>
                    <a:pt x="83315" y="59286"/>
                    <a:pt x="79879" y="39441"/>
                    <a:pt x="76200" y="32084"/>
                  </a:cubicBezTo>
                  <a:cubicBezTo>
                    <a:pt x="73090" y="25864"/>
                    <a:pt x="57832" y="21951"/>
                    <a:pt x="52137" y="20053"/>
                  </a:cubicBezTo>
                  <a:cubicBezTo>
                    <a:pt x="41233" y="12784"/>
                    <a:pt x="30359" y="4011"/>
                    <a:pt x="16042" y="40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1763915" y="6524756"/>
              <a:ext cx="71512" cy="72596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920501" y="6393005"/>
              <a:ext cx="88773" cy="75286"/>
            </a:xfrm>
            <a:custGeom>
              <a:avLst/>
              <a:gdLst>
                <a:gd name="connsiteX0" fmla="*/ 88712 w 88712"/>
                <a:gd name="connsiteY0" fmla="*/ 0 h 76566"/>
                <a:gd name="connsiteX1" fmla="*/ 88712 w 88712"/>
                <a:gd name="connsiteY1" fmla="*/ 0 h 76566"/>
                <a:gd name="connsiteX2" fmla="*/ 44596 w 88712"/>
                <a:gd name="connsiteY2" fmla="*/ 4010 h 76566"/>
                <a:gd name="connsiteX3" fmla="*/ 28554 w 88712"/>
                <a:gd name="connsiteY3" fmla="*/ 12032 h 76566"/>
                <a:gd name="connsiteX4" fmla="*/ 4491 w 88712"/>
                <a:gd name="connsiteY4" fmla="*/ 32084 h 76566"/>
                <a:gd name="connsiteX5" fmla="*/ 20533 w 88712"/>
                <a:gd name="connsiteY5" fmla="*/ 72189 h 76566"/>
                <a:gd name="connsiteX6" fmla="*/ 32564 w 88712"/>
                <a:gd name="connsiteY6" fmla="*/ 76200 h 76566"/>
                <a:gd name="connsiteX7" fmla="*/ 64649 w 88712"/>
                <a:gd name="connsiteY7" fmla="*/ 72189 h 76566"/>
                <a:gd name="connsiteX8" fmla="*/ 68659 w 88712"/>
                <a:gd name="connsiteY8" fmla="*/ 60158 h 76566"/>
                <a:gd name="connsiteX9" fmla="*/ 88712 w 88712"/>
                <a:gd name="connsiteY9" fmla="*/ 0 h 7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12" h="76566">
                  <a:moveTo>
                    <a:pt x="88712" y="0"/>
                  </a:moveTo>
                  <a:lnTo>
                    <a:pt x="88712" y="0"/>
                  </a:lnTo>
                  <a:cubicBezTo>
                    <a:pt x="74007" y="1337"/>
                    <a:pt x="59075" y="1114"/>
                    <a:pt x="44596" y="4010"/>
                  </a:cubicBezTo>
                  <a:cubicBezTo>
                    <a:pt x="38733" y="5183"/>
                    <a:pt x="33745" y="9066"/>
                    <a:pt x="28554" y="12032"/>
                  </a:cubicBezTo>
                  <a:cubicBezTo>
                    <a:pt x="15524" y="19478"/>
                    <a:pt x="15553" y="21022"/>
                    <a:pt x="4491" y="32084"/>
                  </a:cubicBezTo>
                  <a:cubicBezTo>
                    <a:pt x="8056" y="60606"/>
                    <a:pt x="0" y="61922"/>
                    <a:pt x="20533" y="72189"/>
                  </a:cubicBezTo>
                  <a:cubicBezTo>
                    <a:pt x="24314" y="74080"/>
                    <a:pt x="28554" y="74863"/>
                    <a:pt x="32564" y="76200"/>
                  </a:cubicBezTo>
                  <a:cubicBezTo>
                    <a:pt x="43259" y="74863"/>
                    <a:pt x="54800" y="76566"/>
                    <a:pt x="64649" y="72189"/>
                  </a:cubicBezTo>
                  <a:cubicBezTo>
                    <a:pt x="68512" y="70472"/>
                    <a:pt x="68659" y="64385"/>
                    <a:pt x="68659" y="60158"/>
                  </a:cubicBezTo>
                  <a:cubicBezTo>
                    <a:pt x="68659" y="41394"/>
                    <a:pt x="85370" y="10026"/>
                    <a:pt x="8871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" name="Oval 142"/>
            <p:cNvSpPr/>
            <p:nvPr/>
          </p:nvSpPr>
          <p:spPr>
            <a:xfrm>
              <a:off x="1548146" y="6524756"/>
              <a:ext cx="71512" cy="725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 flipV="1">
              <a:off x="1403889" y="6505934"/>
              <a:ext cx="71512" cy="457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08175" y="2997200"/>
            <a:ext cx="3036888" cy="1236663"/>
            <a:chOff x="1908175" y="2997200"/>
            <a:chExt cx="3036888" cy="1236663"/>
          </a:xfrm>
        </p:grpSpPr>
        <p:cxnSp>
          <p:nvCxnSpPr>
            <p:cNvPr id="146" name="Straight Arrow Connector 145"/>
            <p:cNvCxnSpPr/>
            <p:nvPr/>
          </p:nvCxnSpPr>
          <p:spPr>
            <a:xfrm flipV="1">
              <a:off x="1908175" y="2997200"/>
              <a:ext cx="0" cy="1223963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H="1" flipV="1">
              <a:off x="3132138" y="3157538"/>
              <a:ext cx="0" cy="1063625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H="1" flipV="1">
              <a:off x="3700463" y="3208338"/>
              <a:ext cx="7937" cy="1012825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V="1">
              <a:off x="2555875" y="3114675"/>
              <a:ext cx="6350" cy="1106488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4284663" y="3200400"/>
              <a:ext cx="3175" cy="1020763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endCxn id="44" idx="29"/>
            </p:cNvCxnSpPr>
            <p:nvPr/>
          </p:nvCxnSpPr>
          <p:spPr>
            <a:xfrm flipV="1">
              <a:off x="4932363" y="3625850"/>
              <a:ext cx="12700" cy="608013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851275" y="5373688"/>
            <a:ext cx="4033838" cy="576262"/>
            <a:chOff x="3851275" y="5373688"/>
            <a:chExt cx="4033838" cy="576262"/>
          </a:xfrm>
        </p:grpSpPr>
        <p:cxnSp>
          <p:nvCxnSpPr>
            <p:cNvPr id="158" name="Straight Arrow Connector 157"/>
            <p:cNvCxnSpPr/>
            <p:nvPr/>
          </p:nvCxnSpPr>
          <p:spPr>
            <a:xfrm>
              <a:off x="3851275" y="5373688"/>
              <a:ext cx="0" cy="50323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>
              <a:off x="4427538" y="5373688"/>
              <a:ext cx="0" cy="57626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5003800" y="5373688"/>
              <a:ext cx="0" cy="57626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5580063" y="5373688"/>
              <a:ext cx="0" cy="57626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6156325" y="5373688"/>
              <a:ext cx="0" cy="57626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6732588" y="5373688"/>
              <a:ext cx="0" cy="57626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7308850" y="5373688"/>
              <a:ext cx="0" cy="50323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7885113" y="5373688"/>
              <a:ext cx="0" cy="50323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6018213" y="4106863"/>
            <a:ext cx="647700" cy="73025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5" name="Oval 174"/>
          <p:cNvSpPr/>
          <p:nvPr/>
        </p:nvSpPr>
        <p:spPr>
          <a:xfrm flipV="1">
            <a:off x="6443663" y="3930650"/>
            <a:ext cx="350837" cy="57150"/>
          </a:xfrm>
          <a:prstGeom prst="ellips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6778625" y="3786188"/>
            <a:ext cx="346075" cy="46037"/>
          </a:xfrm>
          <a:prstGeom prst="ellipse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Unification of datums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Consistency of datums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16789" y="1981200"/>
            <a:ext cx="986800" cy="897514"/>
            <a:chOff x="2267744" y="1268760"/>
            <a:chExt cx="5184813" cy="4715689"/>
          </a:xfrm>
        </p:grpSpPr>
        <p:sp>
          <p:nvSpPr>
            <p:cNvPr id="6" name="Freeform 5"/>
            <p:cNvSpPr/>
            <p:nvPr/>
          </p:nvSpPr>
          <p:spPr>
            <a:xfrm>
              <a:off x="5045107" y="1268760"/>
              <a:ext cx="257060" cy="1866477"/>
            </a:xfrm>
            <a:custGeom>
              <a:avLst/>
              <a:gdLst>
                <a:gd name="connsiteX0" fmla="*/ 0 w 208230"/>
                <a:gd name="connsiteY0" fmla="*/ 1493822 h 1511929"/>
                <a:gd name="connsiteX1" fmla="*/ 208230 w 208230"/>
                <a:gd name="connsiteY1" fmla="*/ 1511929 h 1511929"/>
                <a:gd name="connsiteX2" fmla="*/ 203703 w 208230"/>
                <a:gd name="connsiteY2" fmla="*/ 9053 h 1511929"/>
                <a:gd name="connsiteX3" fmla="*/ 135802 w 208230"/>
                <a:gd name="connsiteY3" fmla="*/ 0 h 1511929"/>
                <a:gd name="connsiteX4" fmla="*/ 0 w 208230"/>
                <a:gd name="connsiteY4" fmla="*/ 1493822 h 151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30" h="1511929">
                  <a:moveTo>
                    <a:pt x="0" y="1493822"/>
                  </a:moveTo>
                  <a:lnTo>
                    <a:pt x="208230" y="1511929"/>
                  </a:lnTo>
                  <a:lnTo>
                    <a:pt x="203703" y="9053"/>
                  </a:lnTo>
                  <a:lnTo>
                    <a:pt x="135802" y="0"/>
                  </a:lnTo>
                  <a:lnTo>
                    <a:pt x="0" y="149382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4139809" y="3051414"/>
              <a:ext cx="2352657" cy="396766"/>
            </a:xfrm>
            <a:custGeom>
              <a:avLst/>
              <a:gdLst>
                <a:gd name="connsiteX0" fmla="*/ 0 w 1905755"/>
                <a:gd name="connsiteY0" fmla="*/ 117695 h 321398"/>
                <a:gd name="connsiteX1" fmla="*/ 13581 w 1905755"/>
                <a:gd name="connsiteY1" fmla="*/ 0 h 321398"/>
                <a:gd name="connsiteX2" fmla="*/ 728804 w 1905755"/>
                <a:gd name="connsiteY2" fmla="*/ 18107 h 321398"/>
                <a:gd name="connsiteX3" fmla="*/ 1235798 w 1905755"/>
                <a:gd name="connsiteY3" fmla="*/ 45267 h 321398"/>
                <a:gd name="connsiteX4" fmla="*/ 1471188 w 1905755"/>
                <a:gd name="connsiteY4" fmla="*/ 104114 h 321398"/>
                <a:gd name="connsiteX5" fmla="*/ 1711105 w 1905755"/>
                <a:gd name="connsiteY5" fmla="*/ 153909 h 321398"/>
                <a:gd name="connsiteX6" fmla="*/ 1901228 w 1905755"/>
                <a:gd name="connsiteY6" fmla="*/ 230863 h 321398"/>
                <a:gd name="connsiteX7" fmla="*/ 1905755 w 1905755"/>
                <a:gd name="connsiteY7" fmla="*/ 307817 h 321398"/>
                <a:gd name="connsiteX8" fmla="*/ 1032095 w 1905755"/>
                <a:gd name="connsiteY8" fmla="*/ 321398 h 321398"/>
                <a:gd name="connsiteX9" fmla="*/ 334979 w 1905755"/>
                <a:gd name="connsiteY9" fmla="*/ 248970 h 321398"/>
                <a:gd name="connsiteX10" fmla="*/ 0 w 1905755"/>
                <a:gd name="connsiteY10" fmla="*/ 117695 h 3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755" h="321398">
                  <a:moveTo>
                    <a:pt x="0" y="117695"/>
                  </a:moveTo>
                  <a:lnTo>
                    <a:pt x="13581" y="0"/>
                  </a:lnTo>
                  <a:lnTo>
                    <a:pt x="728804" y="18107"/>
                  </a:lnTo>
                  <a:lnTo>
                    <a:pt x="1235798" y="45267"/>
                  </a:lnTo>
                  <a:lnTo>
                    <a:pt x="1471188" y="104114"/>
                  </a:lnTo>
                  <a:lnTo>
                    <a:pt x="1711105" y="153909"/>
                  </a:lnTo>
                  <a:lnTo>
                    <a:pt x="1901228" y="230863"/>
                  </a:lnTo>
                  <a:lnTo>
                    <a:pt x="1905755" y="307817"/>
                  </a:lnTo>
                  <a:lnTo>
                    <a:pt x="1032095" y="321398"/>
                  </a:lnTo>
                  <a:lnTo>
                    <a:pt x="334979" y="248970"/>
                  </a:lnTo>
                  <a:lnTo>
                    <a:pt x="0" y="11769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02465" y="3330826"/>
              <a:ext cx="346471" cy="1659712"/>
            </a:xfrm>
            <a:custGeom>
              <a:avLst/>
              <a:gdLst>
                <a:gd name="connsiteX0" fmla="*/ 0 w 280657"/>
                <a:gd name="connsiteY0" fmla="*/ 0 h 1344440"/>
                <a:gd name="connsiteX1" fmla="*/ 262550 w 280657"/>
                <a:gd name="connsiteY1" fmla="*/ 158436 h 1344440"/>
                <a:gd name="connsiteX2" fmla="*/ 258024 w 280657"/>
                <a:gd name="connsiteY2" fmla="*/ 737858 h 1344440"/>
                <a:gd name="connsiteX3" fmla="*/ 280657 w 280657"/>
                <a:gd name="connsiteY3" fmla="*/ 1127157 h 1344440"/>
                <a:gd name="connsiteX4" fmla="*/ 280657 w 280657"/>
                <a:gd name="connsiteY4" fmla="*/ 1344440 h 1344440"/>
                <a:gd name="connsiteX5" fmla="*/ 49794 w 280657"/>
                <a:gd name="connsiteY5" fmla="*/ 1262959 h 1344440"/>
                <a:gd name="connsiteX6" fmla="*/ 27160 w 280657"/>
                <a:gd name="connsiteY6" fmla="*/ 932507 h 1344440"/>
                <a:gd name="connsiteX7" fmla="*/ 0 w 280657"/>
                <a:gd name="connsiteY7" fmla="*/ 0 h 134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657" h="1344440">
                  <a:moveTo>
                    <a:pt x="0" y="0"/>
                  </a:moveTo>
                  <a:lnTo>
                    <a:pt x="262550" y="158436"/>
                  </a:lnTo>
                  <a:cubicBezTo>
                    <a:pt x="261041" y="351577"/>
                    <a:pt x="259533" y="544717"/>
                    <a:pt x="258024" y="737858"/>
                  </a:cubicBezTo>
                  <a:lnTo>
                    <a:pt x="280657" y="1127157"/>
                  </a:lnTo>
                  <a:lnTo>
                    <a:pt x="280657" y="1344440"/>
                  </a:lnTo>
                  <a:lnTo>
                    <a:pt x="49794" y="1262959"/>
                  </a:lnTo>
                  <a:lnTo>
                    <a:pt x="27160" y="932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3860397" y="3207884"/>
              <a:ext cx="2520303" cy="2000595"/>
            </a:xfrm>
            <a:custGeom>
              <a:avLst/>
              <a:gdLst>
                <a:gd name="connsiteX0" fmla="*/ 1978182 w 2041556"/>
                <a:gd name="connsiteY0" fmla="*/ 99588 h 1620570"/>
                <a:gd name="connsiteX1" fmla="*/ 1303699 w 2041556"/>
                <a:gd name="connsiteY1" fmla="*/ 27161 h 1620570"/>
                <a:gd name="connsiteX2" fmla="*/ 828392 w 2041556"/>
                <a:gd name="connsiteY2" fmla="*/ 40741 h 1620570"/>
                <a:gd name="connsiteX3" fmla="*/ 511520 w 2041556"/>
                <a:gd name="connsiteY3" fmla="*/ 0 h 1620570"/>
                <a:gd name="connsiteX4" fmla="*/ 190122 w 2041556"/>
                <a:gd name="connsiteY4" fmla="*/ 9054 h 1620570"/>
                <a:gd name="connsiteX5" fmla="*/ 4526 w 2041556"/>
                <a:gd name="connsiteY5" fmla="*/ 9054 h 1620570"/>
                <a:gd name="connsiteX6" fmla="*/ 9053 w 2041556"/>
                <a:gd name="connsiteY6" fmla="*/ 117695 h 1620570"/>
                <a:gd name="connsiteX7" fmla="*/ 0 w 2041556"/>
                <a:gd name="connsiteY7" fmla="*/ 814812 h 1620570"/>
                <a:gd name="connsiteX8" fmla="*/ 1643204 w 2041556"/>
                <a:gd name="connsiteY8" fmla="*/ 1620570 h 1620570"/>
                <a:gd name="connsiteX9" fmla="*/ 2041556 w 2041556"/>
                <a:gd name="connsiteY9" fmla="*/ 1430448 h 1620570"/>
                <a:gd name="connsiteX10" fmla="*/ 2005342 w 2041556"/>
                <a:gd name="connsiteY10" fmla="*/ 1131683 h 1620570"/>
                <a:gd name="connsiteX11" fmla="*/ 1978182 w 2041556"/>
                <a:gd name="connsiteY11" fmla="*/ 99588 h 16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1556" h="1620570">
                  <a:moveTo>
                    <a:pt x="1978182" y="99588"/>
                  </a:moveTo>
                  <a:lnTo>
                    <a:pt x="1303699" y="27161"/>
                  </a:lnTo>
                  <a:lnTo>
                    <a:pt x="828392" y="40741"/>
                  </a:lnTo>
                  <a:lnTo>
                    <a:pt x="511520" y="0"/>
                  </a:lnTo>
                  <a:lnTo>
                    <a:pt x="190122" y="9054"/>
                  </a:lnTo>
                  <a:lnTo>
                    <a:pt x="4526" y="9054"/>
                  </a:lnTo>
                  <a:lnTo>
                    <a:pt x="9053" y="117695"/>
                  </a:lnTo>
                  <a:lnTo>
                    <a:pt x="0" y="814812"/>
                  </a:lnTo>
                  <a:lnTo>
                    <a:pt x="1643204" y="1620570"/>
                  </a:lnTo>
                  <a:lnTo>
                    <a:pt x="2041556" y="1430448"/>
                  </a:lnTo>
                  <a:lnTo>
                    <a:pt x="2005342" y="1131683"/>
                  </a:lnTo>
                  <a:lnTo>
                    <a:pt x="1978182" y="995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70212" y="3279660"/>
              <a:ext cx="5182345" cy="2704789"/>
            </a:xfrm>
            <a:custGeom>
              <a:avLst/>
              <a:gdLst>
                <a:gd name="connsiteX0" fmla="*/ 0 w 4197927"/>
                <a:gd name="connsiteY0" fmla="*/ 124691 h 2190998"/>
                <a:gd name="connsiteX1" fmla="*/ 160317 w 4197927"/>
                <a:gd name="connsiteY1" fmla="*/ 47501 h 2190998"/>
                <a:gd name="connsiteX2" fmla="*/ 380010 w 4197927"/>
                <a:gd name="connsiteY2" fmla="*/ 0 h 2190998"/>
                <a:gd name="connsiteX3" fmla="*/ 718457 w 4197927"/>
                <a:gd name="connsiteY3" fmla="*/ 0 h 2190998"/>
                <a:gd name="connsiteX4" fmla="*/ 1110343 w 4197927"/>
                <a:gd name="connsiteY4" fmla="*/ 29688 h 2190998"/>
                <a:gd name="connsiteX5" fmla="*/ 1306285 w 4197927"/>
                <a:gd name="connsiteY5" fmla="*/ 71252 h 2190998"/>
                <a:gd name="connsiteX6" fmla="*/ 1573480 w 4197927"/>
                <a:gd name="connsiteY6" fmla="*/ 106878 h 2190998"/>
                <a:gd name="connsiteX7" fmla="*/ 1816924 w 4197927"/>
                <a:gd name="connsiteY7" fmla="*/ 166255 h 2190998"/>
                <a:gd name="connsiteX8" fmla="*/ 1787236 w 4197927"/>
                <a:gd name="connsiteY8" fmla="*/ 249382 h 2190998"/>
                <a:gd name="connsiteX9" fmla="*/ 1858488 w 4197927"/>
                <a:gd name="connsiteY9" fmla="*/ 290946 h 2190998"/>
                <a:gd name="connsiteX10" fmla="*/ 2404753 w 4197927"/>
                <a:gd name="connsiteY10" fmla="*/ 415637 h 2190998"/>
                <a:gd name="connsiteX11" fmla="*/ 2630384 w 4197927"/>
                <a:gd name="connsiteY11" fmla="*/ 480951 h 2190998"/>
                <a:gd name="connsiteX12" fmla="*/ 2867891 w 4197927"/>
                <a:gd name="connsiteY12" fmla="*/ 558140 h 2190998"/>
                <a:gd name="connsiteX13" fmla="*/ 2778826 w 4197927"/>
                <a:gd name="connsiteY13" fmla="*/ 742208 h 2190998"/>
                <a:gd name="connsiteX14" fmla="*/ 2772888 w 4197927"/>
                <a:gd name="connsiteY14" fmla="*/ 908463 h 2190998"/>
                <a:gd name="connsiteX15" fmla="*/ 2861953 w 4197927"/>
                <a:gd name="connsiteY15" fmla="*/ 973777 h 2190998"/>
                <a:gd name="connsiteX16" fmla="*/ 3146961 w 4197927"/>
                <a:gd name="connsiteY16" fmla="*/ 1045029 h 2190998"/>
                <a:gd name="connsiteX17" fmla="*/ 3580410 w 4197927"/>
                <a:gd name="connsiteY17" fmla="*/ 1169720 h 2190998"/>
                <a:gd name="connsiteX18" fmla="*/ 3764478 w 4197927"/>
                <a:gd name="connsiteY18" fmla="*/ 1211283 h 2190998"/>
                <a:gd name="connsiteX19" fmla="*/ 3806041 w 4197927"/>
                <a:gd name="connsiteY19" fmla="*/ 1223159 h 2190998"/>
                <a:gd name="connsiteX20" fmla="*/ 3800104 w 4197927"/>
                <a:gd name="connsiteY20" fmla="*/ 1122218 h 2190998"/>
                <a:gd name="connsiteX21" fmla="*/ 4007922 w 4197927"/>
                <a:gd name="connsiteY21" fmla="*/ 1199408 h 2190998"/>
                <a:gd name="connsiteX22" fmla="*/ 4197927 w 4197927"/>
                <a:gd name="connsiteY22" fmla="*/ 1258785 h 2190998"/>
                <a:gd name="connsiteX23" fmla="*/ 4138550 w 4197927"/>
                <a:gd name="connsiteY23" fmla="*/ 1543792 h 2190998"/>
                <a:gd name="connsiteX24" fmla="*/ 4013859 w 4197927"/>
                <a:gd name="connsiteY24" fmla="*/ 1935678 h 2190998"/>
                <a:gd name="connsiteX25" fmla="*/ 3616036 w 4197927"/>
                <a:gd name="connsiteY25" fmla="*/ 1995055 h 2190998"/>
                <a:gd name="connsiteX26" fmla="*/ 2867891 w 4197927"/>
                <a:gd name="connsiteY26" fmla="*/ 2072244 h 2190998"/>
                <a:gd name="connsiteX27" fmla="*/ 1941615 w 4197927"/>
                <a:gd name="connsiteY27" fmla="*/ 2131621 h 2190998"/>
                <a:gd name="connsiteX28" fmla="*/ 1258784 w 4197927"/>
                <a:gd name="connsiteY28" fmla="*/ 2155372 h 2190998"/>
                <a:gd name="connsiteX29" fmla="*/ 955963 w 4197927"/>
                <a:gd name="connsiteY29" fmla="*/ 2155372 h 2190998"/>
                <a:gd name="connsiteX30" fmla="*/ 629392 w 4197927"/>
                <a:gd name="connsiteY30" fmla="*/ 2190998 h 2190998"/>
                <a:gd name="connsiteX31" fmla="*/ 670956 w 4197927"/>
                <a:gd name="connsiteY31" fmla="*/ 1947553 h 2190998"/>
                <a:gd name="connsiteX32" fmla="*/ 629392 w 4197927"/>
                <a:gd name="connsiteY32" fmla="*/ 1727860 h 2190998"/>
                <a:gd name="connsiteX33" fmla="*/ 564078 w 4197927"/>
                <a:gd name="connsiteY33" fmla="*/ 1442852 h 2190998"/>
                <a:gd name="connsiteX34" fmla="*/ 344384 w 4197927"/>
                <a:gd name="connsiteY34" fmla="*/ 1062842 h 2190998"/>
                <a:gd name="connsiteX35" fmla="*/ 148441 w 4197927"/>
                <a:gd name="connsiteY35" fmla="*/ 665018 h 2190998"/>
                <a:gd name="connsiteX36" fmla="*/ 47501 w 4197927"/>
                <a:gd name="connsiteY36" fmla="*/ 439387 h 2190998"/>
                <a:gd name="connsiteX37" fmla="*/ 0 w 4197927"/>
                <a:gd name="connsiteY37" fmla="*/ 296883 h 2190998"/>
                <a:gd name="connsiteX38" fmla="*/ 35626 w 4197927"/>
                <a:gd name="connsiteY38" fmla="*/ 261257 h 2190998"/>
                <a:gd name="connsiteX39" fmla="*/ 71252 w 4197927"/>
                <a:gd name="connsiteY39" fmla="*/ 225631 h 2190998"/>
                <a:gd name="connsiteX40" fmla="*/ 0 w 4197927"/>
                <a:gd name="connsiteY40" fmla="*/ 124691 h 2190998"/>
                <a:gd name="connsiteX0" fmla="*/ 0 w 4197927"/>
                <a:gd name="connsiteY0" fmla="*/ 124691 h 2190998"/>
                <a:gd name="connsiteX1" fmla="*/ 160317 w 4197927"/>
                <a:gd name="connsiteY1" fmla="*/ 47501 h 2190998"/>
                <a:gd name="connsiteX2" fmla="*/ 380010 w 4197927"/>
                <a:gd name="connsiteY2" fmla="*/ 0 h 2190998"/>
                <a:gd name="connsiteX3" fmla="*/ 718457 w 4197927"/>
                <a:gd name="connsiteY3" fmla="*/ 0 h 2190998"/>
                <a:gd name="connsiteX4" fmla="*/ 1110343 w 4197927"/>
                <a:gd name="connsiteY4" fmla="*/ 29688 h 2190998"/>
                <a:gd name="connsiteX5" fmla="*/ 1306285 w 4197927"/>
                <a:gd name="connsiteY5" fmla="*/ 71252 h 2190998"/>
                <a:gd name="connsiteX6" fmla="*/ 1573480 w 4197927"/>
                <a:gd name="connsiteY6" fmla="*/ 106878 h 2190998"/>
                <a:gd name="connsiteX7" fmla="*/ 1816924 w 4197927"/>
                <a:gd name="connsiteY7" fmla="*/ 166255 h 2190998"/>
                <a:gd name="connsiteX8" fmla="*/ 1787236 w 4197927"/>
                <a:gd name="connsiteY8" fmla="*/ 249382 h 2190998"/>
                <a:gd name="connsiteX9" fmla="*/ 1858488 w 4197927"/>
                <a:gd name="connsiteY9" fmla="*/ 290946 h 2190998"/>
                <a:gd name="connsiteX10" fmla="*/ 2404753 w 4197927"/>
                <a:gd name="connsiteY10" fmla="*/ 415637 h 2190998"/>
                <a:gd name="connsiteX11" fmla="*/ 2630384 w 4197927"/>
                <a:gd name="connsiteY11" fmla="*/ 480951 h 2190998"/>
                <a:gd name="connsiteX12" fmla="*/ 2867891 w 4197927"/>
                <a:gd name="connsiteY12" fmla="*/ 558140 h 2190998"/>
                <a:gd name="connsiteX13" fmla="*/ 2778826 w 4197927"/>
                <a:gd name="connsiteY13" fmla="*/ 742208 h 2190998"/>
                <a:gd name="connsiteX14" fmla="*/ 2772888 w 4197927"/>
                <a:gd name="connsiteY14" fmla="*/ 908463 h 2190998"/>
                <a:gd name="connsiteX15" fmla="*/ 2861953 w 4197927"/>
                <a:gd name="connsiteY15" fmla="*/ 973777 h 2190998"/>
                <a:gd name="connsiteX16" fmla="*/ 3146961 w 4197927"/>
                <a:gd name="connsiteY16" fmla="*/ 1045029 h 2190998"/>
                <a:gd name="connsiteX17" fmla="*/ 3580410 w 4197927"/>
                <a:gd name="connsiteY17" fmla="*/ 1169720 h 2190998"/>
                <a:gd name="connsiteX18" fmla="*/ 3764478 w 4197927"/>
                <a:gd name="connsiteY18" fmla="*/ 1211283 h 2190998"/>
                <a:gd name="connsiteX19" fmla="*/ 3806041 w 4197927"/>
                <a:gd name="connsiteY19" fmla="*/ 1223159 h 2190998"/>
                <a:gd name="connsiteX20" fmla="*/ 3800104 w 4197927"/>
                <a:gd name="connsiteY20" fmla="*/ 1122218 h 2190998"/>
                <a:gd name="connsiteX21" fmla="*/ 4007922 w 4197927"/>
                <a:gd name="connsiteY21" fmla="*/ 1199408 h 2190998"/>
                <a:gd name="connsiteX22" fmla="*/ 4197927 w 4197927"/>
                <a:gd name="connsiteY22" fmla="*/ 1258785 h 2190998"/>
                <a:gd name="connsiteX23" fmla="*/ 4138550 w 4197927"/>
                <a:gd name="connsiteY23" fmla="*/ 1543792 h 2190998"/>
                <a:gd name="connsiteX24" fmla="*/ 4013859 w 4197927"/>
                <a:gd name="connsiteY24" fmla="*/ 1935678 h 2190998"/>
                <a:gd name="connsiteX25" fmla="*/ 3616036 w 4197927"/>
                <a:gd name="connsiteY25" fmla="*/ 1995055 h 2190998"/>
                <a:gd name="connsiteX26" fmla="*/ 2867891 w 4197927"/>
                <a:gd name="connsiteY26" fmla="*/ 2072244 h 2190998"/>
                <a:gd name="connsiteX27" fmla="*/ 1941615 w 4197927"/>
                <a:gd name="connsiteY27" fmla="*/ 2131621 h 2190998"/>
                <a:gd name="connsiteX28" fmla="*/ 1258784 w 4197927"/>
                <a:gd name="connsiteY28" fmla="*/ 2155372 h 2190998"/>
                <a:gd name="connsiteX29" fmla="*/ 955963 w 4197927"/>
                <a:gd name="connsiteY29" fmla="*/ 2155372 h 2190998"/>
                <a:gd name="connsiteX30" fmla="*/ 676893 w 4197927"/>
                <a:gd name="connsiteY30" fmla="*/ 2190998 h 2190998"/>
                <a:gd name="connsiteX31" fmla="*/ 670956 w 4197927"/>
                <a:gd name="connsiteY31" fmla="*/ 1947553 h 2190998"/>
                <a:gd name="connsiteX32" fmla="*/ 629392 w 4197927"/>
                <a:gd name="connsiteY32" fmla="*/ 1727860 h 2190998"/>
                <a:gd name="connsiteX33" fmla="*/ 564078 w 4197927"/>
                <a:gd name="connsiteY33" fmla="*/ 1442852 h 2190998"/>
                <a:gd name="connsiteX34" fmla="*/ 344384 w 4197927"/>
                <a:gd name="connsiteY34" fmla="*/ 1062842 h 2190998"/>
                <a:gd name="connsiteX35" fmla="*/ 148441 w 4197927"/>
                <a:gd name="connsiteY35" fmla="*/ 665018 h 2190998"/>
                <a:gd name="connsiteX36" fmla="*/ 47501 w 4197927"/>
                <a:gd name="connsiteY36" fmla="*/ 439387 h 2190998"/>
                <a:gd name="connsiteX37" fmla="*/ 0 w 4197927"/>
                <a:gd name="connsiteY37" fmla="*/ 296883 h 2190998"/>
                <a:gd name="connsiteX38" fmla="*/ 35626 w 4197927"/>
                <a:gd name="connsiteY38" fmla="*/ 261257 h 2190998"/>
                <a:gd name="connsiteX39" fmla="*/ 71252 w 4197927"/>
                <a:gd name="connsiteY39" fmla="*/ 225631 h 2190998"/>
                <a:gd name="connsiteX40" fmla="*/ 0 w 4197927"/>
                <a:gd name="connsiteY40" fmla="*/ 124691 h 2190998"/>
                <a:gd name="connsiteX0" fmla="*/ 0 w 4197927"/>
                <a:gd name="connsiteY0" fmla="*/ 124691 h 2190998"/>
                <a:gd name="connsiteX1" fmla="*/ 160317 w 4197927"/>
                <a:gd name="connsiteY1" fmla="*/ 47501 h 2190998"/>
                <a:gd name="connsiteX2" fmla="*/ 380010 w 4197927"/>
                <a:gd name="connsiteY2" fmla="*/ 0 h 2190998"/>
                <a:gd name="connsiteX3" fmla="*/ 718457 w 4197927"/>
                <a:gd name="connsiteY3" fmla="*/ 0 h 2190998"/>
                <a:gd name="connsiteX4" fmla="*/ 1110343 w 4197927"/>
                <a:gd name="connsiteY4" fmla="*/ 29688 h 2190998"/>
                <a:gd name="connsiteX5" fmla="*/ 1306285 w 4197927"/>
                <a:gd name="connsiteY5" fmla="*/ 71252 h 2190998"/>
                <a:gd name="connsiteX6" fmla="*/ 1573480 w 4197927"/>
                <a:gd name="connsiteY6" fmla="*/ 106878 h 2190998"/>
                <a:gd name="connsiteX7" fmla="*/ 1816924 w 4197927"/>
                <a:gd name="connsiteY7" fmla="*/ 166255 h 2190998"/>
                <a:gd name="connsiteX8" fmla="*/ 1787236 w 4197927"/>
                <a:gd name="connsiteY8" fmla="*/ 249382 h 2190998"/>
                <a:gd name="connsiteX9" fmla="*/ 1858488 w 4197927"/>
                <a:gd name="connsiteY9" fmla="*/ 290946 h 2190998"/>
                <a:gd name="connsiteX10" fmla="*/ 2404753 w 4197927"/>
                <a:gd name="connsiteY10" fmla="*/ 415637 h 2190998"/>
                <a:gd name="connsiteX11" fmla="*/ 2630384 w 4197927"/>
                <a:gd name="connsiteY11" fmla="*/ 480951 h 2190998"/>
                <a:gd name="connsiteX12" fmla="*/ 2867891 w 4197927"/>
                <a:gd name="connsiteY12" fmla="*/ 558140 h 2190998"/>
                <a:gd name="connsiteX13" fmla="*/ 2778826 w 4197927"/>
                <a:gd name="connsiteY13" fmla="*/ 742208 h 2190998"/>
                <a:gd name="connsiteX14" fmla="*/ 2772888 w 4197927"/>
                <a:gd name="connsiteY14" fmla="*/ 908463 h 2190998"/>
                <a:gd name="connsiteX15" fmla="*/ 2861953 w 4197927"/>
                <a:gd name="connsiteY15" fmla="*/ 973777 h 2190998"/>
                <a:gd name="connsiteX16" fmla="*/ 3146961 w 4197927"/>
                <a:gd name="connsiteY16" fmla="*/ 1045029 h 2190998"/>
                <a:gd name="connsiteX17" fmla="*/ 3580410 w 4197927"/>
                <a:gd name="connsiteY17" fmla="*/ 1169720 h 2190998"/>
                <a:gd name="connsiteX18" fmla="*/ 3764478 w 4197927"/>
                <a:gd name="connsiteY18" fmla="*/ 1211283 h 2190998"/>
                <a:gd name="connsiteX19" fmla="*/ 3806041 w 4197927"/>
                <a:gd name="connsiteY19" fmla="*/ 1223159 h 2190998"/>
                <a:gd name="connsiteX20" fmla="*/ 3800104 w 4197927"/>
                <a:gd name="connsiteY20" fmla="*/ 1122218 h 2190998"/>
                <a:gd name="connsiteX21" fmla="*/ 4007922 w 4197927"/>
                <a:gd name="connsiteY21" fmla="*/ 1199408 h 2190998"/>
                <a:gd name="connsiteX22" fmla="*/ 4197927 w 4197927"/>
                <a:gd name="connsiteY22" fmla="*/ 1258785 h 2190998"/>
                <a:gd name="connsiteX23" fmla="*/ 4138550 w 4197927"/>
                <a:gd name="connsiteY23" fmla="*/ 1543792 h 2190998"/>
                <a:gd name="connsiteX24" fmla="*/ 4013859 w 4197927"/>
                <a:gd name="connsiteY24" fmla="*/ 1935678 h 2190998"/>
                <a:gd name="connsiteX25" fmla="*/ 3616036 w 4197927"/>
                <a:gd name="connsiteY25" fmla="*/ 1995055 h 2190998"/>
                <a:gd name="connsiteX26" fmla="*/ 2867891 w 4197927"/>
                <a:gd name="connsiteY26" fmla="*/ 2072244 h 2190998"/>
                <a:gd name="connsiteX27" fmla="*/ 1941615 w 4197927"/>
                <a:gd name="connsiteY27" fmla="*/ 2131621 h 2190998"/>
                <a:gd name="connsiteX28" fmla="*/ 1258784 w 4197927"/>
                <a:gd name="connsiteY28" fmla="*/ 2155372 h 2190998"/>
                <a:gd name="connsiteX29" fmla="*/ 950026 w 4197927"/>
                <a:gd name="connsiteY29" fmla="*/ 2161309 h 2190998"/>
                <a:gd name="connsiteX30" fmla="*/ 676893 w 4197927"/>
                <a:gd name="connsiteY30" fmla="*/ 2190998 h 2190998"/>
                <a:gd name="connsiteX31" fmla="*/ 670956 w 4197927"/>
                <a:gd name="connsiteY31" fmla="*/ 1947553 h 2190998"/>
                <a:gd name="connsiteX32" fmla="*/ 629392 w 4197927"/>
                <a:gd name="connsiteY32" fmla="*/ 1727860 h 2190998"/>
                <a:gd name="connsiteX33" fmla="*/ 564078 w 4197927"/>
                <a:gd name="connsiteY33" fmla="*/ 1442852 h 2190998"/>
                <a:gd name="connsiteX34" fmla="*/ 344384 w 4197927"/>
                <a:gd name="connsiteY34" fmla="*/ 1062842 h 2190998"/>
                <a:gd name="connsiteX35" fmla="*/ 148441 w 4197927"/>
                <a:gd name="connsiteY35" fmla="*/ 665018 h 2190998"/>
                <a:gd name="connsiteX36" fmla="*/ 47501 w 4197927"/>
                <a:gd name="connsiteY36" fmla="*/ 439387 h 2190998"/>
                <a:gd name="connsiteX37" fmla="*/ 0 w 4197927"/>
                <a:gd name="connsiteY37" fmla="*/ 296883 h 2190998"/>
                <a:gd name="connsiteX38" fmla="*/ 35626 w 4197927"/>
                <a:gd name="connsiteY38" fmla="*/ 261257 h 2190998"/>
                <a:gd name="connsiteX39" fmla="*/ 71252 w 4197927"/>
                <a:gd name="connsiteY39" fmla="*/ 225631 h 2190998"/>
                <a:gd name="connsiteX40" fmla="*/ 0 w 4197927"/>
                <a:gd name="connsiteY40" fmla="*/ 124691 h 219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97927" h="2190998">
                  <a:moveTo>
                    <a:pt x="0" y="124691"/>
                  </a:moveTo>
                  <a:lnTo>
                    <a:pt x="160317" y="47501"/>
                  </a:lnTo>
                  <a:lnTo>
                    <a:pt x="380010" y="0"/>
                  </a:lnTo>
                  <a:lnTo>
                    <a:pt x="718457" y="0"/>
                  </a:lnTo>
                  <a:lnTo>
                    <a:pt x="1110343" y="29688"/>
                  </a:lnTo>
                  <a:lnTo>
                    <a:pt x="1306285" y="71252"/>
                  </a:lnTo>
                  <a:lnTo>
                    <a:pt x="1573480" y="106878"/>
                  </a:lnTo>
                  <a:lnTo>
                    <a:pt x="1816924" y="166255"/>
                  </a:lnTo>
                  <a:lnTo>
                    <a:pt x="1787236" y="249382"/>
                  </a:lnTo>
                  <a:lnTo>
                    <a:pt x="1858488" y="290946"/>
                  </a:lnTo>
                  <a:lnTo>
                    <a:pt x="2404753" y="415637"/>
                  </a:lnTo>
                  <a:lnTo>
                    <a:pt x="2630384" y="480951"/>
                  </a:lnTo>
                  <a:lnTo>
                    <a:pt x="2867891" y="558140"/>
                  </a:lnTo>
                  <a:lnTo>
                    <a:pt x="2778826" y="742208"/>
                  </a:lnTo>
                  <a:lnTo>
                    <a:pt x="2772888" y="908463"/>
                  </a:lnTo>
                  <a:lnTo>
                    <a:pt x="2861953" y="973777"/>
                  </a:lnTo>
                  <a:lnTo>
                    <a:pt x="3146961" y="1045029"/>
                  </a:lnTo>
                  <a:lnTo>
                    <a:pt x="3580410" y="1169720"/>
                  </a:lnTo>
                  <a:lnTo>
                    <a:pt x="3764478" y="1211283"/>
                  </a:lnTo>
                  <a:lnTo>
                    <a:pt x="3806041" y="1223159"/>
                  </a:lnTo>
                  <a:lnTo>
                    <a:pt x="3800104" y="1122218"/>
                  </a:lnTo>
                  <a:lnTo>
                    <a:pt x="4007922" y="1199408"/>
                  </a:lnTo>
                  <a:lnTo>
                    <a:pt x="4197927" y="1258785"/>
                  </a:lnTo>
                  <a:lnTo>
                    <a:pt x="4138550" y="1543792"/>
                  </a:lnTo>
                  <a:lnTo>
                    <a:pt x="4013859" y="1935678"/>
                  </a:lnTo>
                  <a:lnTo>
                    <a:pt x="3616036" y="1995055"/>
                  </a:lnTo>
                  <a:lnTo>
                    <a:pt x="2867891" y="2072244"/>
                  </a:lnTo>
                  <a:lnTo>
                    <a:pt x="1941615" y="2131621"/>
                  </a:lnTo>
                  <a:lnTo>
                    <a:pt x="1258784" y="2155372"/>
                  </a:lnTo>
                  <a:lnTo>
                    <a:pt x="950026" y="2161309"/>
                  </a:lnTo>
                  <a:lnTo>
                    <a:pt x="676893" y="2190998"/>
                  </a:lnTo>
                  <a:lnTo>
                    <a:pt x="670956" y="1947553"/>
                  </a:lnTo>
                  <a:lnTo>
                    <a:pt x="629392" y="1727860"/>
                  </a:lnTo>
                  <a:lnTo>
                    <a:pt x="564078" y="1442852"/>
                  </a:lnTo>
                  <a:lnTo>
                    <a:pt x="344384" y="1062842"/>
                  </a:lnTo>
                  <a:lnTo>
                    <a:pt x="148441" y="665018"/>
                  </a:lnTo>
                  <a:lnTo>
                    <a:pt x="47501" y="439387"/>
                  </a:lnTo>
                  <a:lnTo>
                    <a:pt x="0" y="296883"/>
                  </a:lnTo>
                  <a:lnTo>
                    <a:pt x="35626" y="261257"/>
                  </a:lnTo>
                  <a:lnTo>
                    <a:pt x="71252" y="225631"/>
                  </a:lnTo>
                  <a:lnTo>
                    <a:pt x="0" y="12469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67744" y="3342003"/>
              <a:ext cx="843827" cy="2330302"/>
            </a:xfrm>
            <a:custGeom>
              <a:avLst/>
              <a:gdLst>
                <a:gd name="connsiteX0" fmla="*/ 679010 w 683537"/>
                <a:gd name="connsiteY0" fmla="*/ 1887647 h 1887647"/>
                <a:gd name="connsiteX1" fmla="*/ 683537 w 683537"/>
                <a:gd name="connsiteY1" fmla="*/ 1570776 h 1887647"/>
                <a:gd name="connsiteX2" fmla="*/ 674483 w 683537"/>
                <a:gd name="connsiteY2" fmla="*/ 1362546 h 1887647"/>
                <a:gd name="connsiteX3" fmla="*/ 579422 w 683537"/>
                <a:gd name="connsiteY3" fmla="*/ 937033 h 1887647"/>
                <a:gd name="connsiteX4" fmla="*/ 461727 w 683537"/>
                <a:gd name="connsiteY4" fmla="*/ 688063 h 1887647"/>
                <a:gd name="connsiteX5" fmla="*/ 353085 w 683537"/>
                <a:gd name="connsiteY5" fmla="*/ 393825 h 1887647"/>
                <a:gd name="connsiteX6" fmla="*/ 226337 w 683537"/>
                <a:gd name="connsiteY6" fmla="*/ 144855 h 1887647"/>
                <a:gd name="connsiteX7" fmla="*/ 149382 w 683537"/>
                <a:gd name="connsiteY7" fmla="*/ 0 h 1887647"/>
                <a:gd name="connsiteX8" fmla="*/ 0 w 683537"/>
                <a:gd name="connsiteY8" fmla="*/ 72427 h 1887647"/>
                <a:gd name="connsiteX9" fmla="*/ 72428 w 683537"/>
                <a:gd name="connsiteY9" fmla="*/ 172016 h 1887647"/>
                <a:gd name="connsiteX10" fmla="*/ 9053 w 683537"/>
                <a:gd name="connsiteY10" fmla="*/ 244443 h 1887647"/>
                <a:gd name="connsiteX11" fmla="*/ 158436 w 683537"/>
                <a:gd name="connsiteY11" fmla="*/ 611109 h 1887647"/>
                <a:gd name="connsiteX12" fmla="*/ 348558 w 683537"/>
                <a:gd name="connsiteY12" fmla="*/ 1013988 h 1887647"/>
                <a:gd name="connsiteX13" fmla="*/ 520574 w 683537"/>
                <a:gd name="connsiteY13" fmla="*/ 1326332 h 1887647"/>
                <a:gd name="connsiteX14" fmla="*/ 583948 w 683537"/>
                <a:gd name="connsiteY14" fmla="*/ 1453081 h 1887647"/>
                <a:gd name="connsiteX15" fmla="*/ 679010 w 683537"/>
                <a:gd name="connsiteY15" fmla="*/ 1887647 h 188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3537" h="1887647">
                  <a:moveTo>
                    <a:pt x="679010" y="1887647"/>
                  </a:moveTo>
                  <a:lnTo>
                    <a:pt x="683537" y="1570776"/>
                  </a:lnTo>
                  <a:lnTo>
                    <a:pt x="674483" y="1362546"/>
                  </a:lnTo>
                  <a:lnTo>
                    <a:pt x="579422" y="937033"/>
                  </a:lnTo>
                  <a:lnTo>
                    <a:pt x="461727" y="688063"/>
                  </a:lnTo>
                  <a:lnTo>
                    <a:pt x="353085" y="393825"/>
                  </a:lnTo>
                  <a:lnTo>
                    <a:pt x="226337" y="144855"/>
                  </a:lnTo>
                  <a:lnTo>
                    <a:pt x="149382" y="0"/>
                  </a:lnTo>
                  <a:lnTo>
                    <a:pt x="0" y="72427"/>
                  </a:lnTo>
                  <a:lnTo>
                    <a:pt x="72428" y="172016"/>
                  </a:lnTo>
                  <a:lnTo>
                    <a:pt x="9053" y="244443"/>
                  </a:lnTo>
                  <a:lnTo>
                    <a:pt x="158436" y="611109"/>
                  </a:lnTo>
                  <a:lnTo>
                    <a:pt x="348558" y="1013988"/>
                  </a:lnTo>
                  <a:lnTo>
                    <a:pt x="520574" y="1326332"/>
                  </a:lnTo>
                  <a:lnTo>
                    <a:pt x="583948" y="1453081"/>
                  </a:lnTo>
                  <a:lnTo>
                    <a:pt x="679010" y="18876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50099" y="5448774"/>
              <a:ext cx="4219134" cy="530885"/>
            </a:xfrm>
            <a:custGeom>
              <a:avLst/>
              <a:gdLst>
                <a:gd name="connsiteX0" fmla="*/ 40741 w 3417684"/>
                <a:gd name="connsiteY0" fmla="*/ 430040 h 430040"/>
                <a:gd name="connsiteX1" fmla="*/ 49795 w 3417684"/>
                <a:gd name="connsiteY1" fmla="*/ 153909 h 430040"/>
                <a:gd name="connsiteX2" fmla="*/ 0 w 3417684"/>
                <a:gd name="connsiteY2" fmla="*/ 18107 h 430040"/>
                <a:gd name="connsiteX3" fmla="*/ 54321 w 3417684"/>
                <a:gd name="connsiteY3" fmla="*/ 0 h 430040"/>
                <a:gd name="connsiteX4" fmla="*/ 348559 w 3417684"/>
                <a:gd name="connsiteY4" fmla="*/ 18107 h 430040"/>
                <a:gd name="connsiteX5" fmla="*/ 1312753 w 3417684"/>
                <a:gd name="connsiteY5" fmla="*/ 45267 h 430040"/>
                <a:gd name="connsiteX6" fmla="*/ 2236206 w 3417684"/>
                <a:gd name="connsiteY6" fmla="*/ 63374 h 430040"/>
                <a:gd name="connsiteX7" fmla="*/ 2865422 w 3417684"/>
                <a:gd name="connsiteY7" fmla="*/ 76954 h 430040"/>
                <a:gd name="connsiteX8" fmla="*/ 3182294 w 3417684"/>
                <a:gd name="connsiteY8" fmla="*/ 99588 h 430040"/>
                <a:gd name="connsiteX9" fmla="*/ 3417684 w 3417684"/>
                <a:gd name="connsiteY9" fmla="*/ 99588 h 430040"/>
                <a:gd name="connsiteX10" fmla="*/ 3376943 w 3417684"/>
                <a:gd name="connsiteY10" fmla="*/ 176542 h 430040"/>
                <a:gd name="connsiteX11" fmla="*/ 2589292 w 3417684"/>
                <a:gd name="connsiteY11" fmla="*/ 276131 h 430040"/>
                <a:gd name="connsiteX12" fmla="*/ 1837854 w 3417684"/>
                <a:gd name="connsiteY12" fmla="*/ 344032 h 430040"/>
                <a:gd name="connsiteX13" fmla="*/ 1127157 w 3417684"/>
                <a:gd name="connsiteY13" fmla="*/ 380245 h 430040"/>
                <a:gd name="connsiteX14" fmla="*/ 724278 w 3417684"/>
                <a:gd name="connsiteY14" fmla="*/ 398352 h 430040"/>
                <a:gd name="connsiteX15" fmla="*/ 389299 w 3417684"/>
                <a:gd name="connsiteY15" fmla="*/ 398352 h 430040"/>
                <a:gd name="connsiteX16" fmla="*/ 199177 w 3417684"/>
                <a:gd name="connsiteY16" fmla="*/ 420986 h 430040"/>
                <a:gd name="connsiteX17" fmla="*/ 40741 w 3417684"/>
                <a:gd name="connsiteY17" fmla="*/ 430040 h 43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17684" h="430040">
                  <a:moveTo>
                    <a:pt x="40741" y="430040"/>
                  </a:moveTo>
                  <a:lnTo>
                    <a:pt x="49795" y="153909"/>
                  </a:lnTo>
                  <a:lnTo>
                    <a:pt x="0" y="18107"/>
                  </a:lnTo>
                  <a:lnTo>
                    <a:pt x="54321" y="0"/>
                  </a:lnTo>
                  <a:lnTo>
                    <a:pt x="348559" y="18107"/>
                  </a:lnTo>
                  <a:lnTo>
                    <a:pt x="1312753" y="45267"/>
                  </a:lnTo>
                  <a:lnTo>
                    <a:pt x="2236206" y="63374"/>
                  </a:lnTo>
                  <a:lnTo>
                    <a:pt x="2865422" y="76954"/>
                  </a:lnTo>
                  <a:lnTo>
                    <a:pt x="3182294" y="99588"/>
                  </a:lnTo>
                  <a:lnTo>
                    <a:pt x="3417684" y="99588"/>
                  </a:lnTo>
                  <a:lnTo>
                    <a:pt x="3376943" y="176542"/>
                  </a:lnTo>
                  <a:lnTo>
                    <a:pt x="2589292" y="276131"/>
                  </a:lnTo>
                  <a:lnTo>
                    <a:pt x="1837854" y="344032"/>
                  </a:lnTo>
                  <a:lnTo>
                    <a:pt x="1127157" y="380245"/>
                  </a:lnTo>
                  <a:lnTo>
                    <a:pt x="724278" y="398352"/>
                  </a:lnTo>
                  <a:lnTo>
                    <a:pt x="389299" y="398352"/>
                  </a:lnTo>
                  <a:lnTo>
                    <a:pt x="199177" y="420986"/>
                  </a:lnTo>
                  <a:lnTo>
                    <a:pt x="40741" y="43004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75112" y="3660532"/>
              <a:ext cx="173236" cy="581179"/>
            </a:xfrm>
            <a:custGeom>
              <a:avLst/>
              <a:gdLst>
                <a:gd name="connsiteX0" fmla="*/ 0 w 140329"/>
                <a:gd name="connsiteY0" fmla="*/ 0 h 470781"/>
                <a:gd name="connsiteX1" fmla="*/ 9054 w 140329"/>
                <a:gd name="connsiteY1" fmla="*/ 430040 h 470781"/>
                <a:gd name="connsiteX2" fmla="*/ 140329 w 140329"/>
                <a:gd name="connsiteY2" fmla="*/ 470781 h 470781"/>
                <a:gd name="connsiteX3" fmla="*/ 131276 w 140329"/>
                <a:gd name="connsiteY3" fmla="*/ 54321 h 470781"/>
                <a:gd name="connsiteX4" fmla="*/ 0 w 140329"/>
                <a:gd name="connsiteY4" fmla="*/ 0 h 47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29" h="470781">
                  <a:moveTo>
                    <a:pt x="0" y="0"/>
                  </a:moveTo>
                  <a:lnTo>
                    <a:pt x="9054" y="430040"/>
                  </a:lnTo>
                  <a:lnTo>
                    <a:pt x="140329" y="470781"/>
                  </a:lnTo>
                  <a:lnTo>
                    <a:pt x="131276" y="5432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37724" y="3357843"/>
              <a:ext cx="402355" cy="206765"/>
            </a:xfrm>
            <a:custGeom>
              <a:avLst/>
              <a:gdLst>
                <a:gd name="connsiteX0" fmla="*/ 316872 w 325925"/>
                <a:gd name="connsiteY0" fmla="*/ 18107 h 334978"/>
                <a:gd name="connsiteX1" fmla="*/ 325925 w 325925"/>
                <a:gd name="connsiteY1" fmla="*/ 334978 h 334978"/>
                <a:gd name="connsiteX2" fmla="*/ 0 w 325925"/>
                <a:gd name="connsiteY2" fmla="*/ 294238 h 334978"/>
                <a:gd name="connsiteX3" fmla="*/ 4527 w 325925"/>
                <a:gd name="connsiteY3" fmla="*/ 0 h 334978"/>
                <a:gd name="connsiteX4" fmla="*/ 316872 w 325925"/>
                <a:gd name="connsiteY4" fmla="*/ 18107 h 33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25" h="334978">
                  <a:moveTo>
                    <a:pt x="316872" y="18107"/>
                  </a:moveTo>
                  <a:lnTo>
                    <a:pt x="325925" y="334978"/>
                  </a:lnTo>
                  <a:lnTo>
                    <a:pt x="0" y="294238"/>
                  </a:lnTo>
                  <a:lnTo>
                    <a:pt x="4527" y="0"/>
                  </a:lnTo>
                  <a:lnTo>
                    <a:pt x="316872" y="1810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62460" y="3425827"/>
              <a:ext cx="508532" cy="234706"/>
            </a:xfrm>
            <a:custGeom>
              <a:avLst/>
              <a:gdLst>
                <a:gd name="connsiteX0" fmla="*/ 0 w 411933"/>
                <a:gd name="connsiteY0" fmla="*/ 0 h 190122"/>
                <a:gd name="connsiteX1" fmla="*/ 4527 w 411933"/>
                <a:gd name="connsiteY1" fmla="*/ 122221 h 190122"/>
                <a:gd name="connsiteX2" fmla="*/ 411933 w 411933"/>
                <a:gd name="connsiteY2" fmla="*/ 190122 h 190122"/>
                <a:gd name="connsiteX3" fmla="*/ 398353 w 411933"/>
                <a:gd name="connsiteY3" fmla="*/ 58847 h 190122"/>
                <a:gd name="connsiteX4" fmla="*/ 0 w 411933"/>
                <a:gd name="connsiteY4" fmla="*/ 0 h 1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933" h="190122">
                  <a:moveTo>
                    <a:pt x="0" y="0"/>
                  </a:moveTo>
                  <a:lnTo>
                    <a:pt x="4527" y="122221"/>
                  </a:lnTo>
                  <a:lnTo>
                    <a:pt x="411933" y="190122"/>
                  </a:lnTo>
                  <a:lnTo>
                    <a:pt x="398353" y="58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036722" y="1409652"/>
              <a:ext cx="470450" cy="888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36554" y="3510922"/>
              <a:ext cx="1307976" cy="365016"/>
            </a:xfrm>
            <a:custGeom>
              <a:avLst/>
              <a:gdLst>
                <a:gd name="connsiteX0" fmla="*/ 0 w 1416909"/>
                <a:gd name="connsiteY0" fmla="*/ 0 h 395416"/>
                <a:gd name="connsiteX1" fmla="*/ 74141 w 1416909"/>
                <a:gd name="connsiteY1" fmla="*/ 16475 h 395416"/>
                <a:gd name="connsiteX2" fmla="*/ 115330 w 1416909"/>
                <a:gd name="connsiteY2" fmla="*/ 24713 h 395416"/>
                <a:gd name="connsiteX3" fmla="*/ 148281 w 1416909"/>
                <a:gd name="connsiteY3" fmla="*/ 32951 h 395416"/>
                <a:gd name="connsiteX4" fmla="*/ 172995 w 1416909"/>
                <a:gd name="connsiteY4" fmla="*/ 41189 h 395416"/>
                <a:gd name="connsiteX5" fmla="*/ 230660 w 1416909"/>
                <a:gd name="connsiteY5" fmla="*/ 49427 h 395416"/>
                <a:gd name="connsiteX6" fmla="*/ 280087 w 1416909"/>
                <a:gd name="connsiteY6" fmla="*/ 57665 h 395416"/>
                <a:gd name="connsiteX7" fmla="*/ 329514 w 1416909"/>
                <a:gd name="connsiteY7" fmla="*/ 74140 h 395416"/>
                <a:gd name="connsiteX8" fmla="*/ 370703 w 1416909"/>
                <a:gd name="connsiteY8" fmla="*/ 82378 h 395416"/>
                <a:gd name="connsiteX9" fmla="*/ 395417 w 1416909"/>
                <a:gd name="connsiteY9" fmla="*/ 90616 h 395416"/>
                <a:gd name="connsiteX10" fmla="*/ 436606 w 1416909"/>
                <a:gd name="connsiteY10" fmla="*/ 98854 h 395416"/>
                <a:gd name="connsiteX11" fmla="*/ 502509 w 1416909"/>
                <a:gd name="connsiteY11" fmla="*/ 115330 h 395416"/>
                <a:gd name="connsiteX12" fmla="*/ 560173 w 1416909"/>
                <a:gd name="connsiteY12" fmla="*/ 131805 h 395416"/>
                <a:gd name="connsiteX13" fmla="*/ 584887 w 1416909"/>
                <a:gd name="connsiteY13" fmla="*/ 148281 h 395416"/>
                <a:gd name="connsiteX14" fmla="*/ 642552 w 1416909"/>
                <a:gd name="connsiteY14" fmla="*/ 164757 h 395416"/>
                <a:gd name="connsiteX15" fmla="*/ 667265 w 1416909"/>
                <a:gd name="connsiteY15" fmla="*/ 181232 h 395416"/>
                <a:gd name="connsiteX16" fmla="*/ 716692 w 1416909"/>
                <a:gd name="connsiteY16" fmla="*/ 197708 h 395416"/>
                <a:gd name="connsiteX17" fmla="*/ 790833 w 1416909"/>
                <a:gd name="connsiteY17" fmla="*/ 222421 h 395416"/>
                <a:gd name="connsiteX18" fmla="*/ 823784 w 1416909"/>
                <a:gd name="connsiteY18" fmla="*/ 230659 h 395416"/>
                <a:gd name="connsiteX19" fmla="*/ 873211 w 1416909"/>
                <a:gd name="connsiteY19" fmla="*/ 247135 h 395416"/>
                <a:gd name="connsiteX20" fmla="*/ 955590 w 1416909"/>
                <a:gd name="connsiteY20" fmla="*/ 271848 h 395416"/>
                <a:gd name="connsiteX21" fmla="*/ 1013254 w 1416909"/>
                <a:gd name="connsiteY21" fmla="*/ 280086 h 395416"/>
                <a:gd name="connsiteX22" fmla="*/ 1095633 w 1416909"/>
                <a:gd name="connsiteY22" fmla="*/ 304800 h 395416"/>
                <a:gd name="connsiteX23" fmla="*/ 1153298 w 1416909"/>
                <a:gd name="connsiteY23" fmla="*/ 321275 h 395416"/>
                <a:gd name="connsiteX24" fmla="*/ 1235676 w 1416909"/>
                <a:gd name="connsiteY24" fmla="*/ 337751 h 395416"/>
                <a:gd name="connsiteX25" fmla="*/ 1285103 w 1416909"/>
                <a:gd name="connsiteY25" fmla="*/ 354227 h 395416"/>
                <a:gd name="connsiteX26" fmla="*/ 1342768 w 1416909"/>
                <a:gd name="connsiteY26" fmla="*/ 362465 h 395416"/>
                <a:gd name="connsiteX27" fmla="*/ 1367481 w 1416909"/>
                <a:gd name="connsiteY27" fmla="*/ 378940 h 395416"/>
                <a:gd name="connsiteX28" fmla="*/ 1416909 w 1416909"/>
                <a:gd name="connsiteY28" fmla="*/ 395416 h 39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16909" h="395416">
                  <a:moveTo>
                    <a:pt x="0" y="0"/>
                  </a:moveTo>
                  <a:cubicBezTo>
                    <a:pt x="124216" y="24843"/>
                    <a:pt x="-30550" y="-6789"/>
                    <a:pt x="74141" y="16475"/>
                  </a:cubicBezTo>
                  <a:cubicBezTo>
                    <a:pt x="87809" y="19512"/>
                    <a:pt x="101662" y="21676"/>
                    <a:pt x="115330" y="24713"/>
                  </a:cubicBezTo>
                  <a:cubicBezTo>
                    <a:pt x="126382" y="27169"/>
                    <a:pt x="137395" y="29841"/>
                    <a:pt x="148281" y="32951"/>
                  </a:cubicBezTo>
                  <a:cubicBezTo>
                    <a:pt x="156630" y="35337"/>
                    <a:pt x="164480" y="39486"/>
                    <a:pt x="172995" y="41189"/>
                  </a:cubicBezTo>
                  <a:cubicBezTo>
                    <a:pt x="192035" y="44997"/>
                    <a:pt x="211469" y="46474"/>
                    <a:pt x="230660" y="49427"/>
                  </a:cubicBezTo>
                  <a:cubicBezTo>
                    <a:pt x="247169" y="51967"/>
                    <a:pt x="263611" y="54919"/>
                    <a:pt x="280087" y="57665"/>
                  </a:cubicBezTo>
                  <a:cubicBezTo>
                    <a:pt x="296563" y="63157"/>
                    <a:pt x="312484" y="70734"/>
                    <a:pt x="329514" y="74140"/>
                  </a:cubicBezTo>
                  <a:cubicBezTo>
                    <a:pt x="343244" y="76886"/>
                    <a:pt x="357119" y="78982"/>
                    <a:pt x="370703" y="82378"/>
                  </a:cubicBezTo>
                  <a:cubicBezTo>
                    <a:pt x="379127" y="84484"/>
                    <a:pt x="386993" y="88510"/>
                    <a:pt x="395417" y="90616"/>
                  </a:cubicBezTo>
                  <a:cubicBezTo>
                    <a:pt x="409001" y="94012"/>
                    <a:pt x="422963" y="95706"/>
                    <a:pt x="436606" y="98854"/>
                  </a:cubicBezTo>
                  <a:cubicBezTo>
                    <a:pt x="458670" y="103946"/>
                    <a:pt x="481027" y="108170"/>
                    <a:pt x="502509" y="115330"/>
                  </a:cubicBezTo>
                  <a:cubicBezTo>
                    <a:pt x="537963" y="127147"/>
                    <a:pt x="518798" y="121461"/>
                    <a:pt x="560173" y="131805"/>
                  </a:cubicBezTo>
                  <a:cubicBezTo>
                    <a:pt x="568411" y="137297"/>
                    <a:pt x="575787" y="144381"/>
                    <a:pt x="584887" y="148281"/>
                  </a:cubicBezTo>
                  <a:cubicBezTo>
                    <a:pt x="621845" y="164121"/>
                    <a:pt x="610485" y="148724"/>
                    <a:pt x="642552" y="164757"/>
                  </a:cubicBezTo>
                  <a:cubicBezTo>
                    <a:pt x="651407" y="169185"/>
                    <a:pt x="658218" y="177211"/>
                    <a:pt x="667265" y="181232"/>
                  </a:cubicBezTo>
                  <a:cubicBezTo>
                    <a:pt x="683135" y="188285"/>
                    <a:pt x="700216" y="192216"/>
                    <a:pt x="716692" y="197708"/>
                  </a:cubicBezTo>
                  <a:lnTo>
                    <a:pt x="790833" y="222421"/>
                  </a:lnTo>
                  <a:cubicBezTo>
                    <a:pt x="801574" y="226001"/>
                    <a:pt x="812940" y="227406"/>
                    <a:pt x="823784" y="230659"/>
                  </a:cubicBezTo>
                  <a:cubicBezTo>
                    <a:pt x="840418" y="235649"/>
                    <a:pt x="856363" y="242923"/>
                    <a:pt x="873211" y="247135"/>
                  </a:cubicBezTo>
                  <a:cubicBezTo>
                    <a:pt x="923011" y="259585"/>
                    <a:pt x="895422" y="251793"/>
                    <a:pt x="955590" y="271848"/>
                  </a:cubicBezTo>
                  <a:cubicBezTo>
                    <a:pt x="974010" y="277988"/>
                    <a:pt x="994033" y="277340"/>
                    <a:pt x="1013254" y="280086"/>
                  </a:cubicBezTo>
                  <a:cubicBezTo>
                    <a:pt x="1130719" y="319242"/>
                    <a:pt x="1008479" y="279898"/>
                    <a:pt x="1095633" y="304800"/>
                  </a:cubicBezTo>
                  <a:cubicBezTo>
                    <a:pt x="1138871" y="317154"/>
                    <a:pt x="1101773" y="310234"/>
                    <a:pt x="1153298" y="321275"/>
                  </a:cubicBezTo>
                  <a:cubicBezTo>
                    <a:pt x="1180680" y="327142"/>
                    <a:pt x="1208217" y="332259"/>
                    <a:pt x="1235676" y="337751"/>
                  </a:cubicBezTo>
                  <a:cubicBezTo>
                    <a:pt x="1252706" y="341157"/>
                    <a:pt x="1267911" y="351771"/>
                    <a:pt x="1285103" y="354227"/>
                  </a:cubicBezTo>
                  <a:lnTo>
                    <a:pt x="1342768" y="362465"/>
                  </a:lnTo>
                  <a:cubicBezTo>
                    <a:pt x="1351006" y="367957"/>
                    <a:pt x="1358434" y="374919"/>
                    <a:pt x="1367481" y="378940"/>
                  </a:cubicBezTo>
                  <a:cubicBezTo>
                    <a:pt x="1383351" y="385993"/>
                    <a:pt x="1416909" y="395416"/>
                    <a:pt x="1416909" y="395416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707648" y="4317000"/>
              <a:ext cx="1262349" cy="372621"/>
            </a:xfrm>
            <a:custGeom>
              <a:avLst/>
              <a:gdLst>
                <a:gd name="connsiteX0" fmla="*/ 0 w 1367482"/>
                <a:gd name="connsiteY0" fmla="*/ 0 h 403654"/>
                <a:gd name="connsiteX1" fmla="*/ 172995 w 1367482"/>
                <a:gd name="connsiteY1" fmla="*/ 41189 h 403654"/>
                <a:gd name="connsiteX2" fmla="*/ 205946 w 1367482"/>
                <a:gd name="connsiteY2" fmla="*/ 49427 h 403654"/>
                <a:gd name="connsiteX3" fmla="*/ 230660 w 1367482"/>
                <a:gd name="connsiteY3" fmla="*/ 57664 h 403654"/>
                <a:gd name="connsiteX4" fmla="*/ 313038 w 1367482"/>
                <a:gd name="connsiteY4" fmla="*/ 74140 h 403654"/>
                <a:gd name="connsiteX5" fmla="*/ 337752 w 1367482"/>
                <a:gd name="connsiteY5" fmla="*/ 82378 h 403654"/>
                <a:gd name="connsiteX6" fmla="*/ 387179 w 1367482"/>
                <a:gd name="connsiteY6" fmla="*/ 90616 h 403654"/>
                <a:gd name="connsiteX7" fmla="*/ 420130 w 1367482"/>
                <a:gd name="connsiteY7" fmla="*/ 98854 h 403654"/>
                <a:gd name="connsiteX8" fmla="*/ 486033 w 1367482"/>
                <a:gd name="connsiteY8" fmla="*/ 115329 h 403654"/>
                <a:gd name="connsiteX9" fmla="*/ 510746 w 1367482"/>
                <a:gd name="connsiteY9" fmla="*/ 131805 h 403654"/>
                <a:gd name="connsiteX10" fmla="*/ 568411 w 1367482"/>
                <a:gd name="connsiteY10" fmla="*/ 148281 h 403654"/>
                <a:gd name="connsiteX11" fmla="*/ 617838 w 1367482"/>
                <a:gd name="connsiteY11" fmla="*/ 164756 h 403654"/>
                <a:gd name="connsiteX12" fmla="*/ 675503 w 1367482"/>
                <a:gd name="connsiteY12" fmla="*/ 181232 h 403654"/>
                <a:gd name="connsiteX13" fmla="*/ 700217 w 1367482"/>
                <a:gd name="connsiteY13" fmla="*/ 189470 h 403654"/>
                <a:gd name="connsiteX14" fmla="*/ 766119 w 1367482"/>
                <a:gd name="connsiteY14" fmla="*/ 205946 h 403654"/>
                <a:gd name="connsiteX15" fmla="*/ 790833 w 1367482"/>
                <a:gd name="connsiteY15" fmla="*/ 214183 h 403654"/>
                <a:gd name="connsiteX16" fmla="*/ 840260 w 1367482"/>
                <a:gd name="connsiteY16" fmla="*/ 222421 h 403654"/>
                <a:gd name="connsiteX17" fmla="*/ 930876 w 1367482"/>
                <a:gd name="connsiteY17" fmla="*/ 247135 h 403654"/>
                <a:gd name="connsiteX18" fmla="*/ 972065 w 1367482"/>
                <a:gd name="connsiteY18" fmla="*/ 255373 h 403654"/>
                <a:gd name="connsiteX19" fmla="*/ 1021492 w 1367482"/>
                <a:gd name="connsiteY19" fmla="*/ 271848 h 403654"/>
                <a:gd name="connsiteX20" fmla="*/ 1095633 w 1367482"/>
                <a:gd name="connsiteY20" fmla="*/ 296562 h 403654"/>
                <a:gd name="connsiteX21" fmla="*/ 1128584 w 1367482"/>
                <a:gd name="connsiteY21" fmla="*/ 304800 h 403654"/>
                <a:gd name="connsiteX22" fmla="*/ 1153298 w 1367482"/>
                <a:gd name="connsiteY22" fmla="*/ 313037 h 403654"/>
                <a:gd name="connsiteX23" fmla="*/ 1219200 w 1367482"/>
                <a:gd name="connsiteY23" fmla="*/ 329513 h 403654"/>
                <a:gd name="connsiteX24" fmla="*/ 1252152 w 1367482"/>
                <a:gd name="connsiteY24" fmla="*/ 337751 h 403654"/>
                <a:gd name="connsiteX25" fmla="*/ 1301579 w 1367482"/>
                <a:gd name="connsiteY25" fmla="*/ 354227 h 403654"/>
                <a:gd name="connsiteX26" fmla="*/ 1367482 w 1367482"/>
                <a:gd name="connsiteY26" fmla="*/ 403654 h 40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7482" h="403654">
                  <a:moveTo>
                    <a:pt x="0" y="0"/>
                  </a:moveTo>
                  <a:cubicBezTo>
                    <a:pt x="104044" y="29726"/>
                    <a:pt x="21252" y="7468"/>
                    <a:pt x="172995" y="41189"/>
                  </a:cubicBezTo>
                  <a:cubicBezTo>
                    <a:pt x="184047" y="43645"/>
                    <a:pt x="195060" y="46317"/>
                    <a:pt x="205946" y="49427"/>
                  </a:cubicBezTo>
                  <a:cubicBezTo>
                    <a:pt x="214295" y="51812"/>
                    <a:pt x="222183" y="55780"/>
                    <a:pt x="230660" y="57664"/>
                  </a:cubicBezTo>
                  <a:cubicBezTo>
                    <a:pt x="303470" y="73843"/>
                    <a:pt x="255603" y="57730"/>
                    <a:pt x="313038" y="74140"/>
                  </a:cubicBezTo>
                  <a:cubicBezTo>
                    <a:pt x="321387" y="76526"/>
                    <a:pt x="329275" y="80494"/>
                    <a:pt x="337752" y="82378"/>
                  </a:cubicBezTo>
                  <a:cubicBezTo>
                    <a:pt x="354057" y="86001"/>
                    <a:pt x="370800" y="87340"/>
                    <a:pt x="387179" y="90616"/>
                  </a:cubicBezTo>
                  <a:cubicBezTo>
                    <a:pt x="398281" y="92836"/>
                    <a:pt x="409078" y="96398"/>
                    <a:pt x="420130" y="98854"/>
                  </a:cubicBezTo>
                  <a:cubicBezTo>
                    <a:pt x="479779" y="112110"/>
                    <a:pt x="441868" y="100609"/>
                    <a:pt x="486033" y="115329"/>
                  </a:cubicBezTo>
                  <a:cubicBezTo>
                    <a:pt x="494271" y="120821"/>
                    <a:pt x="501891" y="127377"/>
                    <a:pt x="510746" y="131805"/>
                  </a:cubicBezTo>
                  <a:cubicBezTo>
                    <a:pt x="524587" y="138725"/>
                    <a:pt x="555216" y="144323"/>
                    <a:pt x="568411" y="148281"/>
                  </a:cubicBezTo>
                  <a:cubicBezTo>
                    <a:pt x="585045" y="153271"/>
                    <a:pt x="601362" y="159264"/>
                    <a:pt x="617838" y="164756"/>
                  </a:cubicBezTo>
                  <a:cubicBezTo>
                    <a:pt x="677105" y="184511"/>
                    <a:pt x="603081" y="160540"/>
                    <a:pt x="675503" y="181232"/>
                  </a:cubicBezTo>
                  <a:cubicBezTo>
                    <a:pt x="683852" y="183618"/>
                    <a:pt x="691839" y="187185"/>
                    <a:pt x="700217" y="189470"/>
                  </a:cubicBezTo>
                  <a:cubicBezTo>
                    <a:pt x="722063" y="195428"/>
                    <a:pt x="744637" y="198786"/>
                    <a:pt x="766119" y="205946"/>
                  </a:cubicBezTo>
                  <a:cubicBezTo>
                    <a:pt x="774357" y="208692"/>
                    <a:pt x="782356" y="212299"/>
                    <a:pt x="790833" y="214183"/>
                  </a:cubicBezTo>
                  <a:cubicBezTo>
                    <a:pt x="807138" y="217806"/>
                    <a:pt x="823784" y="219675"/>
                    <a:pt x="840260" y="222421"/>
                  </a:cubicBezTo>
                  <a:cubicBezTo>
                    <a:pt x="875767" y="234257"/>
                    <a:pt x="884419" y="237843"/>
                    <a:pt x="930876" y="247135"/>
                  </a:cubicBezTo>
                  <a:cubicBezTo>
                    <a:pt x="944606" y="249881"/>
                    <a:pt x="958557" y="251689"/>
                    <a:pt x="972065" y="255373"/>
                  </a:cubicBezTo>
                  <a:cubicBezTo>
                    <a:pt x="988820" y="259942"/>
                    <a:pt x="1005016" y="266356"/>
                    <a:pt x="1021492" y="271848"/>
                  </a:cubicBezTo>
                  <a:lnTo>
                    <a:pt x="1095633" y="296562"/>
                  </a:lnTo>
                  <a:cubicBezTo>
                    <a:pt x="1106374" y="300142"/>
                    <a:pt x="1117698" y="301690"/>
                    <a:pt x="1128584" y="304800"/>
                  </a:cubicBezTo>
                  <a:cubicBezTo>
                    <a:pt x="1136933" y="307185"/>
                    <a:pt x="1144920" y="310752"/>
                    <a:pt x="1153298" y="313037"/>
                  </a:cubicBezTo>
                  <a:cubicBezTo>
                    <a:pt x="1175144" y="318995"/>
                    <a:pt x="1197233" y="324021"/>
                    <a:pt x="1219200" y="329513"/>
                  </a:cubicBezTo>
                  <a:cubicBezTo>
                    <a:pt x="1230184" y="332259"/>
                    <a:pt x="1241411" y="334171"/>
                    <a:pt x="1252152" y="337751"/>
                  </a:cubicBezTo>
                  <a:cubicBezTo>
                    <a:pt x="1268628" y="343243"/>
                    <a:pt x="1287129" y="344594"/>
                    <a:pt x="1301579" y="354227"/>
                  </a:cubicBezTo>
                  <a:cubicBezTo>
                    <a:pt x="1357468" y="391486"/>
                    <a:pt x="1337004" y="373176"/>
                    <a:pt x="1367482" y="403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787503" y="3586967"/>
              <a:ext cx="7793" cy="83649"/>
            </a:xfrm>
            <a:custGeom>
              <a:avLst/>
              <a:gdLst>
                <a:gd name="connsiteX0" fmla="*/ 0 w 8442"/>
                <a:gd name="connsiteY0" fmla="*/ 0 h 90616"/>
                <a:gd name="connsiteX1" fmla="*/ 8238 w 8442"/>
                <a:gd name="connsiteY1" fmla="*/ 90616 h 9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42" h="90616">
                  <a:moveTo>
                    <a:pt x="0" y="0"/>
                  </a:moveTo>
                  <a:cubicBezTo>
                    <a:pt x="10495" y="62970"/>
                    <a:pt x="8238" y="32724"/>
                    <a:pt x="8238" y="906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13841" y="3883543"/>
              <a:ext cx="7875" cy="76045"/>
            </a:xfrm>
            <a:custGeom>
              <a:avLst/>
              <a:gdLst>
                <a:gd name="connsiteX0" fmla="*/ 8531 w 8531"/>
                <a:gd name="connsiteY0" fmla="*/ 0 h 82378"/>
                <a:gd name="connsiteX1" fmla="*/ 293 w 8531"/>
                <a:gd name="connsiteY1" fmla="*/ 82378 h 8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1" h="82378">
                  <a:moveTo>
                    <a:pt x="8531" y="0"/>
                  </a:moveTo>
                  <a:cubicBezTo>
                    <a:pt x="-2400" y="54652"/>
                    <a:pt x="293" y="27187"/>
                    <a:pt x="293" y="8237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35027" y="3754267"/>
              <a:ext cx="0" cy="68440"/>
            </a:xfrm>
            <a:custGeom>
              <a:avLst/>
              <a:gdLst>
                <a:gd name="connsiteX0" fmla="*/ 0 w 0"/>
                <a:gd name="connsiteY0" fmla="*/ 0 h 74140"/>
                <a:gd name="connsiteX1" fmla="*/ 0 w 0"/>
                <a:gd name="connsiteY1" fmla="*/ 74140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140">
                  <a:moveTo>
                    <a:pt x="0" y="0"/>
                  </a:moveTo>
                  <a:lnTo>
                    <a:pt x="0" y="7414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064885" y="4408254"/>
              <a:ext cx="7780" cy="136881"/>
            </a:xfrm>
            <a:custGeom>
              <a:avLst/>
              <a:gdLst>
                <a:gd name="connsiteX0" fmla="*/ 8428 w 8428"/>
                <a:gd name="connsiteY0" fmla="*/ 0 h 148281"/>
                <a:gd name="connsiteX1" fmla="*/ 190 w 8428"/>
                <a:gd name="connsiteY1" fmla="*/ 148281 h 1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8" h="148281">
                  <a:moveTo>
                    <a:pt x="8428" y="0"/>
                  </a:moveTo>
                  <a:cubicBezTo>
                    <a:pt x="-1996" y="104237"/>
                    <a:pt x="190" y="54782"/>
                    <a:pt x="190" y="1482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445285" y="4537530"/>
              <a:ext cx="7605" cy="106463"/>
            </a:xfrm>
            <a:custGeom>
              <a:avLst/>
              <a:gdLst>
                <a:gd name="connsiteX0" fmla="*/ 0 w 8238"/>
                <a:gd name="connsiteY0" fmla="*/ 0 h 115330"/>
                <a:gd name="connsiteX1" fmla="*/ 8238 w 8238"/>
                <a:gd name="connsiteY1" fmla="*/ 115330 h 1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38" h="115330">
                  <a:moveTo>
                    <a:pt x="0" y="0"/>
                  </a:moveTo>
                  <a:cubicBezTo>
                    <a:pt x="8449" y="109830"/>
                    <a:pt x="8238" y="71289"/>
                    <a:pt x="8238" y="1153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02697" y="4636389"/>
              <a:ext cx="7633" cy="114067"/>
            </a:xfrm>
            <a:custGeom>
              <a:avLst/>
              <a:gdLst>
                <a:gd name="connsiteX0" fmla="*/ 0 w 8269"/>
                <a:gd name="connsiteY0" fmla="*/ 0 h 123567"/>
                <a:gd name="connsiteX1" fmla="*/ 8238 w 8269"/>
                <a:gd name="connsiteY1" fmla="*/ 123567 h 12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69" h="123567">
                  <a:moveTo>
                    <a:pt x="0" y="0"/>
                  </a:moveTo>
                  <a:cubicBezTo>
                    <a:pt x="9232" y="101555"/>
                    <a:pt x="8238" y="60286"/>
                    <a:pt x="8238" y="1235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>
              <a:endCxn id="9" idx="5"/>
            </p:cNvCxnSpPr>
            <p:nvPr/>
          </p:nvCxnSpPr>
          <p:spPr>
            <a:xfrm flipH="1">
              <a:off x="3865984" y="1498546"/>
              <a:ext cx="1324557" cy="1720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9" idx="0"/>
            </p:cNvCxnSpPr>
            <p:nvPr/>
          </p:nvCxnSpPr>
          <p:spPr>
            <a:xfrm>
              <a:off x="5302168" y="1498546"/>
              <a:ext cx="1000296" cy="1832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738901" y="1498546"/>
              <a:ext cx="451641" cy="1552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4"/>
              <a:endCxn id="8" idx="1"/>
            </p:cNvCxnSpPr>
            <p:nvPr/>
          </p:nvCxnSpPr>
          <p:spPr>
            <a:xfrm>
              <a:off x="5271948" y="1498546"/>
              <a:ext cx="1354635" cy="2027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3837414" y="4941481"/>
            <a:ext cx="2889859" cy="453312"/>
            <a:chOff x="2039790" y="5063661"/>
            <a:chExt cx="5915323" cy="927895"/>
          </a:xfrm>
        </p:grpSpPr>
        <p:sp>
          <p:nvSpPr>
            <p:cNvPr id="173" name="Freeform 8"/>
            <p:cNvSpPr>
              <a:spLocks/>
            </p:cNvSpPr>
            <p:nvPr/>
          </p:nvSpPr>
          <p:spPr bwMode="auto">
            <a:xfrm>
              <a:off x="2054108" y="5508747"/>
              <a:ext cx="5832082" cy="482809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403" y="38"/>
                </a:cxn>
                <a:cxn ang="0">
                  <a:pos x="979" y="17"/>
                </a:cxn>
                <a:cxn ang="0">
                  <a:pos x="1444" y="142"/>
                </a:cxn>
                <a:cxn ang="0">
                  <a:pos x="1971" y="232"/>
                </a:cxn>
                <a:cxn ang="0">
                  <a:pos x="2332" y="184"/>
                </a:cxn>
                <a:cxn ang="0">
                  <a:pos x="2609" y="93"/>
                </a:cxn>
                <a:cxn ang="0">
                  <a:pos x="2887" y="100"/>
                </a:cxn>
              </a:cxnLst>
              <a:rect l="0" t="0" r="r" b="b"/>
              <a:pathLst>
                <a:path w="2887" h="239">
                  <a:moveTo>
                    <a:pt x="0" y="184"/>
                  </a:moveTo>
                  <a:cubicBezTo>
                    <a:pt x="120" y="125"/>
                    <a:pt x="240" y="66"/>
                    <a:pt x="403" y="38"/>
                  </a:cubicBezTo>
                  <a:cubicBezTo>
                    <a:pt x="566" y="10"/>
                    <a:pt x="806" y="0"/>
                    <a:pt x="979" y="17"/>
                  </a:cubicBezTo>
                  <a:cubicBezTo>
                    <a:pt x="1152" y="34"/>
                    <a:pt x="1279" y="106"/>
                    <a:pt x="1444" y="142"/>
                  </a:cubicBezTo>
                  <a:cubicBezTo>
                    <a:pt x="1609" y="178"/>
                    <a:pt x="1823" y="225"/>
                    <a:pt x="1971" y="232"/>
                  </a:cubicBezTo>
                  <a:cubicBezTo>
                    <a:pt x="2119" y="239"/>
                    <a:pt x="2226" y="207"/>
                    <a:pt x="2332" y="184"/>
                  </a:cubicBezTo>
                  <a:cubicBezTo>
                    <a:pt x="2438" y="161"/>
                    <a:pt x="2517" y="107"/>
                    <a:pt x="2609" y="93"/>
                  </a:cubicBezTo>
                  <a:cubicBezTo>
                    <a:pt x="2701" y="79"/>
                    <a:pt x="2794" y="89"/>
                    <a:pt x="2887" y="100"/>
                  </a:cubicBezTo>
                </a:path>
              </a:pathLst>
            </a:custGeom>
            <a:noFill/>
            <a:ln w="76200" cmpd="sng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8"/>
            <p:cNvSpPr>
              <a:spLocks/>
            </p:cNvSpPr>
            <p:nvPr/>
          </p:nvSpPr>
          <p:spPr bwMode="auto">
            <a:xfrm>
              <a:off x="2039790" y="5417218"/>
              <a:ext cx="5832082" cy="482809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403" y="38"/>
                </a:cxn>
                <a:cxn ang="0">
                  <a:pos x="979" y="17"/>
                </a:cxn>
                <a:cxn ang="0">
                  <a:pos x="1444" y="142"/>
                </a:cxn>
                <a:cxn ang="0">
                  <a:pos x="1971" y="232"/>
                </a:cxn>
                <a:cxn ang="0">
                  <a:pos x="2332" y="184"/>
                </a:cxn>
                <a:cxn ang="0">
                  <a:pos x="2609" y="93"/>
                </a:cxn>
                <a:cxn ang="0">
                  <a:pos x="2887" y="100"/>
                </a:cxn>
              </a:cxnLst>
              <a:rect l="0" t="0" r="r" b="b"/>
              <a:pathLst>
                <a:path w="2887" h="239">
                  <a:moveTo>
                    <a:pt x="0" y="184"/>
                  </a:moveTo>
                  <a:cubicBezTo>
                    <a:pt x="120" y="125"/>
                    <a:pt x="240" y="66"/>
                    <a:pt x="403" y="38"/>
                  </a:cubicBezTo>
                  <a:cubicBezTo>
                    <a:pt x="566" y="10"/>
                    <a:pt x="806" y="0"/>
                    <a:pt x="979" y="17"/>
                  </a:cubicBezTo>
                  <a:cubicBezTo>
                    <a:pt x="1152" y="34"/>
                    <a:pt x="1279" y="106"/>
                    <a:pt x="1444" y="142"/>
                  </a:cubicBezTo>
                  <a:cubicBezTo>
                    <a:pt x="1609" y="178"/>
                    <a:pt x="1823" y="225"/>
                    <a:pt x="1971" y="232"/>
                  </a:cubicBezTo>
                  <a:cubicBezTo>
                    <a:pt x="2119" y="239"/>
                    <a:pt x="2226" y="207"/>
                    <a:pt x="2332" y="184"/>
                  </a:cubicBezTo>
                  <a:cubicBezTo>
                    <a:pt x="2438" y="161"/>
                    <a:pt x="2517" y="107"/>
                    <a:pt x="2609" y="93"/>
                  </a:cubicBezTo>
                  <a:cubicBezTo>
                    <a:pt x="2701" y="79"/>
                    <a:pt x="2794" y="89"/>
                    <a:pt x="2887" y="100"/>
                  </a:cubicBezTo>
                </a:path>
              </a:pathLst>
            </a:custGeom>
            <a:noFill/>
            <a:ln w="76200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8"/>
            <p:cNvSpPr>
              <a:spLocks/>
            </p:cNvSpPr>
            <p:nvPr/>
          </p:nvSpPr>
          <p:spPr bwMode="auto">
            <a:xfrm>
              <a:off x="2086307" y="5347367"/>
              <a:ext cx="5832082" cy="482809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403" y="38"/>
                </a:cxn>
                <a:cxn ang="0">
                  <a:pos x="979" y="17"/>
                </a:cxn>
                <a:cxn ang="0">
                  <a:pos x="1444" y="142"/>
                </a:cxn>
                <a:cxn ang="0">
                  <a:pos x="1971" y="232"/>
                </a:cxn>
                <a:cxn ang="0">
                  <a:pos x="2332" y="184"/>
                </a:cxn>
                <a:cxn ang="0">
                  <a:pos x="2609" y="93"/>
                </a:cxn>
                <a:cxn ang="0">
                  <a:pos x="2887" y="100"/>
                </a:cxn>
              </a:cxnLst>
              <a:rect l="0" t="0" r="r" b="b"/>
              <a:pathLst>
                <a:path w="2887" h="239">
                  <a:moveTo>
                    <a:pt x="0" y="184"/>
                  </a:moveTo>
                  <a:cubicBezTo>
                    <a:pt x="120" y="125"/>
                    <a:pt x="240" y="66"/>
                    <a:pt x="403" y="38"/>
                  </a:cubicBezTo>
                  <a:cubicBezTo>
                    <a:pt x="566" y="10"/>
                    <a:pt x="806" y="0"/>
                    <a:pt x="979" y="17"/>
                  </a:cubicBezTo>
                  <a:cubicBezTo>
                    <a:pt x="1152" y="34"/>
                    <a:pt x="1279" y="106"/>
                    <a:pt x="1444" y="142"/>
                  </a:cubicBezTo>
                  <a:cubicBezTo>
                    <a:pt x="1609" y="178"/>
                    <a:pt x="1823" y="225"/>
                    <a:pt x="1971" y="232"/>
                  </a:cubicBezTo>
                  <a:cubicBezTo>
                    <a:pt x="2119" y="239"/>
                    <a:pt x="2226" y="207"/>
                    <a:pt x="2332" y="184"/>
                  </a:cubicBezTo>
                  <a:cubicBezTo>
                    <a:pt x="2438" y="161"/>
                    <a:pt x="2517" y="107"/>
                    <a:pt x="2609" y="93"/>
                  </a:cubicBezTo>
                  <a:cubicBezTo>
                    <a:pt x="2701" y="79"/>
                    <a:pt x="2794" y="89"/>
                    <a:pt x="2887" y="100"/>
                  </a:cubicBezTo>
                </a:path>
              </a:pathLst>
            </a:custGeom>
            <a:noFill/>
            <a:ln w="76200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2056366" y="5063661"/>
              <a:ext cx="5898747" cy="799967"/>
              <a:chOff x="715963" y="5616575"/>
              <a:chExt cx="4635500" cy="628650"/>
            </a:xfrm>
          </p:grpSpPr>
          <p:sp>
            <p:nvSpPr>
              <p:cNvPr id="177" name="Freeform 8"/>
              <p:cNvSpPr>
                <a:spLocks/>
              </p:cNvSpPr>
              <p:nvPr/>
            </p:nvSpPr>
            <p:spPr bwMode="auto">
              <a:xfrm>
                <a:off x="715963" y="5800725"/>
                <a:ext cx="4583112" cy="379413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403" y="38"/>
                  </a:cxn>
                  <a:cxn ang="0">
                    <a:pos x="979" y="17"/>
                  </a:cxn>
                  <a:cxn ang="0">
                    <a:pos x="1444" y="142"/>
                  </a:cxn>
                  <a:cxn ang="0">
                    <a:pos x="1971" y="232"/>
                  </a:cxn>
                  <a:cxn ang="0">
                    <a:pos x="2332" y="184"/>
                  </a:cxn>
                  <a:cxn ang="0">
                    <a:pos x="2609" y="93"/>
                  </a:cxn>
                  <a:cxn ang="0">
                    <a:pos x="2887" y="100"/>
                  </a:cxn>
                </a:cxnLst>
                <a:rect l="0" t="0" r="r" b="b"/>
                <a:pathLst>
                  <a:path w="2887" h="239">
                    <a:moveTo>
                      <a:pt x="0" y="184"/>
                    </a:moveTo>
                    <a:cubicBezTo>
                      <a:pt x="120" y="125"/>
                      <a:pt x="240" y="66"/>
                      <a:pt x="403" y="38"/>
                    </a:cubicBezTo>
                    <a:cubicBezTo>
                      <a:pt x="566" y="10"/>
                      <a:pt x="806" y="0"/>
                      <a:pt x="979" y="17"/>
                    </a:cubicBezTo>
                    <a:cubicBezTo>
                      <a:pt x="1152" y="34"/>
                      <a:pt x="1279" y="106"/>
                      <a:pt x="1444" y="142"/>
                    </a:cubicBezTo>
                    <a:cubicBezTo>
                      <a:pt x="1609" y="178"/>
                      <a:pt x="1823" y="225"/>
                      <a:pt x="1971" y="232"/>
                    </a:cubicBezTo>
                    <a:cubicBezTo>
                      <a:pt x="2119" y="239"/>
                      <a:pt x="2226" y="207"/>
                      <a:pt x="2332" y="184"/>
                    </a:cubicBezTo>
                    <a:cubicBezTo>
                      <a:pt x="2438" y="161"/>
                      <a:pt x="2517" y="107"/>
                      <a:pt x="2609" y="93"/>
                    </a:cubicBezTo>
                    <a:cubicBezTo>
                      <a:pt x="2701" y="79"/>
                      <a:pt x="2794" y="89"/>
                      <a:pt x="2887" y="100"/>
                    </a:cubicBezTo>
                  </a:path>
                </a:pathLst>
              </a:custGeom>
              <a:noFill/>
              <a:ln w="38100" cmpd="sng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8" name="Group 177"/>
              <p:cNvGrpSpPr>
                <a:grpSpLocks/>
              </p:cNvGrpSpPr>
              <p:nvPr/>
            </p:nvGrpSpPr>
            <p:grpSpPr bwMode="auto">
              <a:xfrm>
                <a:off x="1447800" y="5792788"/>
                <a:ext cx="674688" cy="106362"/>
                <a:chOff x="1026" y="3264"/>
                <a:chExt cx="902" cy="143"/>
              </a:xfrm>
            </p:grpSpPr>
            <p:sp>
              <p:nvSpPr>
                <p:cNvPr id="294" name="Oval 9"/>
                <p:cNvSpPr>
                  <a:spLocks noChangeArrowheads="1"/>
                </p:cNvSpPr>
                <p:nvPr/>
              </p:nvSpPr>
              <p:spPr bwMode="auto">
                <a:xfrm>
                  <a:off x="1026" y="3264"/>
                  <a:ext cx="56" cy="5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5" name="Oval 10"/>
                <p:cNvSpPr>
                  <a:spLocks noChangeArrowheads="1"/>
                </p:cNvSpPr>
                <p:nvPr/>
              </p:nvSpPr>
              <p:spPr bwMode="auto">
                <a:xfrm>
                  <a:off x="1202" y="3294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6" name="Oval 11"/>
                <p:cNvSpPr>
                  <a:spLocks noChangeArrowheads="1"/>
                </p:cNvSpPr>
                <p:nvPr/>
              </p:nvSpPr>
              <p:spPr bwMode="auto">
                <a:xfrm>
                  <a:off x="1338" y="3339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7" name="Oval 12"/>
                <p:cNvSpPr>
                  <a:spLocks noChangeArrowheads="1"/>
                </p:cNvSpPr>
                <p:nvPr/>
              </p:nvSpPr>
              <p:spPr bwMode="auto">
                <a:xfrm>
                  <a:off x="1512" y="3273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8" name="Oval 13"/>
                <p:cNvSpPr>
                  <a:spLocks noChangeArrowheads="1"/>
                </p:cNvSpPr>
                <p:nvPr/>
              </p:nvSpPr>
              <p:spPr bwMode="auto">
                <a:xfrm>
                  <a:off x="1627" y="3349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9" name="Oval 14"/>
                <p:cNvSpPr>
                  <a:spLocks noChangeArrowheads="1"/>
                </p:cNvSpPr>
                <p:nvPr/>
              </p:nvSpPr>
              <p:spPr bwMode="auto">
                <a:xfrm>
                  <a:off x="1739" y="3302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0" name="Oval 15"/>
                <p:cNvSpPr>
                  <a:spLocks noChangeArrowheads="1"/>
                </p:cNvSpPr>
                <p:nvPr/>
              </p:nvSpPr>
              <p:spPr bwMode="auto">
                <a:xfrm>
                  <a:off x="1872" y="3351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9" name="Group 178"/>
              <p:cNvGrpSpPr>
                <a:grpSpLocks/>
              </p:cNvGrpSpPr>
              <p:nvPr/>
            </p:nvGrpSpPr>
            <p:grpSpPr bwMode="auto">
              <a:xfrm rot="202161">
                <a:off x="2254250" y="5837238"/>
                <a:ext cx="674688" cy="106362"/>
                <a:chOff x="1026" y="3264"/>
                <a:chExt cx="902" cy="143"/>
              </a:xfrm>
            </p:grpSpPr>
            <p:sp>
              <p:nvSpPr>
                <p:cNvPr id="287" name="Oval 18"/>
                <p:cNvSpPr>
                  <a:spLocks noChangeArrowheads="1"/>
                </p:cNvSpPr>
                <p:nvPr/>
              </p:nvSpPr>
              <p:spPr bwMode="auto">
                <a:xfrm>
                  <a:off x="1026" y="3264"/>
                  <a:ext cx="56" cy="5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8" name="Oval 19"/>
                <p:cNvSpPr>
                  <a:spLocks noChangeArrowheads="1"/>
                </p:cNvSpPr>
                <p:nvPr/>
              </p:nvSpPr>
              <p:spPr bwMode="auto">
                <a:xfrm>
                  <a:off x="1202" y="3294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9" name="Oval 20"/>
                <p:cNvSpPr>
                  <a:spLocks noChangeArrowheads="1"/>
                </p:cNvSpPr>
                <p:nvPr/>
              </p:nvSpPr>
              <p:spPr bwMode="auto">
                <a:xfrm>
                  <a:off x="1338" y="3339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0" name="Oval 21"/>
                <p:cNvSpPr>
                  <a:spLocks noChangeArrowheads="1"/>
                </p:cNvSpPr>
                <p:nvPr/>
              </p:nvSpPr>
              <p:spPr bwMode="auto">
                <a:xfrm>
                  <a:off x="1512" y="3273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1" name="Oval 22"/>
                <p:cNvSpPr>
                  <a:spLocks noChangeArrowheads="1"/>
                </p:cNvSpPr>
                <p:nvPr/>
              </p:nvSpPr>
              <p:spPr bwMode="auto">
                <a:xfrm>
                  <a:off x="1627" y="3349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2" name="Oval 23"/>
                <p:cNvSpPr>
                  <a:spLocks noChangeArrowheads="1"/>
                </p:cNvSpPr>
                <p:nvPr/>
              </p:nvSpPr>
              <p:spPr bwMode="auto">
                <a:xfrm>
                  <a:off x="1739" y="3302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3" name="Oval 24"/>
                <p:cNvSpPr>
                  <a:spLocks noChangeArrowheads="1"/>
                </p:cNvSpPr>
                <p:nvPr/>
              </p:nvSpPr>
              <p:spPr bwMode="auto">
                <a:xfrm>
                  <a:off x="1872" y="3351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0" name="Group 25"/>
              <p:cNvGrpSpPr>
                <a:grpSpLocks/>
              </p:cNvGrpSpPr>
              <p:nvPr/>
            </p:nvGrpSpPr>
            <p:grpSpPr bwMode="auto">
              <a:xfrm rot="503671">
                <a:off x="3398838" y="6013450"/>
                <a:ext cx="674687" cy="106363"/>
                <a:chOff x="1026" y="3264"/>
                <a:chExt cx="902" cy="143"/>
              </a:xfrm>
            </p:grpSpPr>
            <p:sp>
              <p:nvSpPr>
                <p:cNvPr id="280" name="Oval 26"/>
                <p:cNvSpPr>
                  <a:spLocks noChangeArrowheads="1"/>
                </p:cNvSpPr>
                <p:nvPr/>
              </p:nvSpPr>
              <p:spPr bwMode="auto">
                <a:xfrm>
                  <a:off x="1026" y="3264"/>
                  <a:ext cx="56" cy="5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1" name="Oval 27"/>
                <p:cNvSpPr>
                  <a:spLocks noChangeArrowheads="1"/>
                </p:cNvSpPr>
                <p:nvPr/>
              </p:nvSpPr>
              <p:spPr bwMode="auto">
                <a:xfrm>
                  <a:off x="1202" y="3294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2" name="Oval 28"/>
                <p:cNvSpPr>
                  <a:spLocks noChangeArrowheads="1"/>
                </p:cNvSpPr>
                <p:nvPr/>
              </p:nvSpPr>
              <p:spPr bwMode="auto">
                <a:xfrm>
                  <a:off x="1338" y="3339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3" name="Oval 29"/>
                <p:cNvSpPr>
                  <a:spLocks noChangeArrowheads="1"/>
                </p:cNvSpPr>
                <p:nvPr/>
              </p:nvSpPr>
              <p:spPr bwMode="auto">
                <a:xfrm>
                  <a:off x="1512" y="3273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4" name="Oval 30"/>
                <p:cNvSpPr>
                  <a:spLocks noChangeArrowheads="1"/>
                </p:cNvSpPr>
                <p:nvPr/>
              </p:nvSpPr>
              <p:spPr bwMode="auto">
                <a:xfrm>
                  <a:off x="1627" y="3349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5" name="Oval 31"/>
                <p:cNvSpPr>
                  <a:spLocks noChangeArrowheads="1"/>
                </p:cNvSpPr>
                <p:nvPr/>
              </p:nvSpPr>
              <p:spPr bwMode="auto">
                <a:xfrm>
                  <a:off x="1739" y="3302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6" name="Oval 32"/>
                <p:cNvSpPr>
                  <a:spLocks noChangeArrowheads="1"/>
                </p:cNvSpPr>
                <p:nvPr/>
              </p:nvSpPr>
              <p:spPr bwMode="auto">
                <a:xfrm>
                  <a:off x="1872" y="3351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1" name="Group 33"/>
              <p:cNvGrpSpPr>
                <a:grpSpLocks/>
              </p:cNvGrpSpPr>
              <p:nvPr/>
            </p:nvGrpSpPr>
            <p:grpSpPr bwMode="auto">
              <a:xfrm rot="-1005016">
                <a:off x="744538" y="5899150"/>
                <a:ext cx="674687" cy="106363"/>
                <a:chOff x="1026" y="3264"/>
                <a:chExt cx="902" cy="143"/>
              </a:xfrm>
            </p:grpSpPr>
            <p:sp>
              <p:nvSpPr>
                <p:cNvPr id="273" name="Oval 34"/>
                <p:cNvSpPr>
                  <a:spLocks noChangeArrowheads="1"/>
                </p:cNvSpPr>
                <p:nvPr/>
              </p:nvSpPr>
              <p:spPr bwMode="auto">
                <a:xfrm>
                  <a:off x="1026" y="3264"/>
                  <a:ext cx="56" cy="5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4" name="Oval 35"/>
                <p:cNvSpPr>
                  <a:spLocks noChangeArrowheads="1"/>
                </p:cNvSpPr>
                <p:nvPr/>
              </p:nvSpPr>
              <p:spPr bwMode="auto">
                <a:xfrm>
                  <a:off x="1202" y="3294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5" name="Oval 36"/>
                <p:cNvSpPr>
                  <a:spLocks noChangeArrowheads="1"/>
                </p:cNvSpPr>
                <p:nvPr/>
              </p:nvSpPr>
              <p:spPr bwMode="auto">
                <a:xfrm>
                  <a:off x="1338" y="3339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6" name="Oval 37"/>
                <p:cNvSpPr>
                  <a:spLocks noChangeArrowheads="1"/>
                </p:cNvSpPr>
                <p:nvPr/>
              </p:nvSpPr>
              <p:spPr bwMode="auto">
                <a:xfrm>
                  <a:off x="1512" y="3273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7" name="Oval 38"/>
                <p:cNvSpPr>
                  <a:spLocks noChangeArrowheads="1"/>
                </p:cNvSpPr>
                <p:nvPr/>
              </p:nvSpPr>
              <p:spPr bwMode="auto">
                <a:xfrm>
                  <a:off x="1627" y="3349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8" name="Oval 39"/>
                <p:cNvSpPr>
                  <a:spLocks noChangeArrowheads="1"/>
                </p:cNvSpPr>
                <p:nvPr/>
              </p:nvSpPr>
              <p:spPr bwMode="auto">
                <a:xfrm>
                  <a:off x="1739" y="3302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9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3351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2" name="Group 44"/>
              <p:cNvGrpSpPr>
                <a:grpSpLocks/>
              </p:cNvGrpSpPr>
              <p:nvPr/>
            </p:nvGrpSpPr>
            <p:grpSpPr bwMode="auto">
              <a:xfrm rot="-1097906">
                <a:off x="4011613" y="6062663"/>
                <a:ext cx="674687" cy="106362"/>
                <a:chOff x="1026" y="3264"/>
                <a:chExt cx="902" cy="143"/>
              </a:xfrm>
            </p:grpSpPr>
            <p:sp>
              <p:nvSpPr>
                <p:cNvPr id="266" name="Oval 45"/>
                <p:cNvSpPr>
                  <a:spLocks noChangeArrowheads="1"/>
                </p:cNvSpPr>
                <p:nvPr/>
              </p:nvSpPr>
              <p:spPr bwMode="auto">
                <a:xfrm>
                  <a:off x="1026" y="3264"/>
                  <a:ext cx="56" cy="5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7" name="Oval 46"/>
                <p:cNvSpPr>
                  <a:spLocks noChangeArrowheads="1"/>
                </p:cNvSpPr>
                <p:nvPr/>
              </p:nvSpPr>
              <p:spPr bwMode="auto">
                <a:xfrm>
                  <a:off x="1202" y="3294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8" name="Oval 47"/>
                <p:cNvSpPr>
                  <a:spLocks noChangeArrowheads="1"/>
                </p:cNvSpPr>
                <p:nvPr/>
              </p:nvSpPr>
              <p:spPr bwMode="auto">
                <a:xfrm>
                  <a:off x="1338" y="3339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9" name="Oval 48"/>
                <p:cNvSpPr>
                  <a:spLocks noChangeArrowheads="1"/>
                </p:cNvSpPr>
                <p:nvPr/>
              </p:nvSpPr>
              <p:spPr bwMode="auto">
                <a:xfrm>
                  <a:off x="1512" y="3273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0" name="Oval 49"/>
                <p:cNvSpPr>
                  <a:spLocks noChangeArrowheads="1"/>
                </p:cNvSpPr>
                <p:nvPr/>
              </p:nvSpPr>
              <p:spPr bwMode="auto">
                <a:xfrm>
                  <a:off x="1627" y="3349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1" name="Oval 50"/>
                <p:cNvSpPr>
                  <a:spLocks noChangeArrowheads="1"/>
                </p:cNvSpPr>
                <p:nvPr/>
              </p:nvSpPr>
              <p:spPr bwMode="auto">
                <a:xfrm>
                  <a:off x="1739" y="3302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2" name="Oval 51"/>
                <p:cNvSpPr>
                  <a:spLocks noChangeArrowheads="1"/>
                </p:cNvSpPr>
                <p:nvPr/>
              </p:nvSpPr>
              <p:spPr bwMode="auto">
                <a:xfrm>
                  <a:off x="1872" y="3351"/>
                  <a:ext cx="56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3" name="Group 58"/>
              <p:cNvGrpSpPr>
                <a:grpSpLocks/>
              </p:cNvGrpSpPr>
              <p:nvPr/>
            </p:nvGrpSpPr>
            <p:grpSpPr bwMode="auto">
              <a:xfrm rot="-1201284">
                <a:off x="1133475" y="5768975"/>
                <a:ext cx="379413" cy="109538"/>
                <a:chOff x="972" y="3914"/>
                <a:chExt cx="497" cy="143"/>
              </a:xfrm>
            </p:grpSpPr>
            <p:sp>
              <p:nvSpPr>
                <p:cNvPr id="260" name="Oval 52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1" name="Oval 53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2" name="Oval 54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3" name="Oval 55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4" name="Oval 56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5" name="Oval 57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" name="Group 59"/>
              <p:cNvGrpSpPr>
                <a:grpSpLocks/>
              </p:cNvGrpSpPr>
              <p:nvPr/>
            </p:nvGrpSpPr>
            <p:grpSpPr bwMode="auto">
              <a:xfrm rot="681850">
                <a:off x="2949575" y="5932488"/>
                <a:ext cx="379413" cy="109537"/>
                <a:chOff x="972" y="3914"/>
                <a:chExt cx="497" cy="143"/>
              </a:xfrm>
            </p:grpSpPr>
            <p:sp>
              <p:nvSpPr>
                <p:cNvPr id="254" name="Oval 60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5" name="Oval 61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6" name="Oval 62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7" name="Oval 63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8" name="Oval 64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9" name="Oval 65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66"/>
              <p:cNvGrpSpPr>
                <a:grpSpLocks/>
              </p:cNvGrpSpPr>
              <p:nvPr/>
            </p:nvGrpSpPr>
            <p:grpSpPr bwMode="auto">
              <a:xfrm rot="-1495708">
                <a:off x="749300" y="5880100"/>
                <a:ext cx="379413" cy="109538"/>
                <a:chOff x="972" y="3914"/>
                <a:chExt cx="497" cy="143"/>
              </a:xfrm>
            </p:grpSpPr>
            <p:sp>
              <p:nvSpPr>
                <p:cNvPr id="248" name="Oval 67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9" name="Oval 68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0" name="Oval 69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1" name="Oval 70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2" name="Oval 71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3" name="Oval 72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73"/>
              <p:cNvGrpSpPr>
                <a:grpSpLocks/>
              </p:cNvGrpSpPr>
              <p:nvPr/>
            </p:nvGrpSpPr>
            <p:grpSpPr bwMode="auto">
              <a:xfrm rot="586001">
                <a:off x="2206625" y="5746750"/>
                <a:ext cx="379413" cy="109538"/>
                <a:chOff x="972" y="3914"/>
                <a:chExt cx="497" cy="143"/>
              </a:xfrm>
            </p:grpSpPr>
            <p:sp>
              <p:nvSpPr>
                <p:cNvPr id="242" name="Oval 74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3" name="Oval 75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4" name="Oval 76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5" name="Oval 77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6" name="Oval 78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7" name="Oval 79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7" name="Group 80"/>
              <p:cNvGrpSpPr>
                <a:grpSpLocks/>
              </p:cNvGrpSpPr>
              <p:nvPr/>
            </p:nvGrpSpPr>
            <p:grpSpPr bwMode="auto">
              <a:xfrm>
                <a:off x="1857375" y="5707063"/>
                <a:ext cx="379413" cy="109537"/>
                <a:chOff x="972" y="3914"/>
                <a:chExt cx="497" cy="143"/>
              </a:xfrm>
            </p:grpSpPr>
            <p:sp>
              <p:nvSpPr>
                <p:cNvPr id="236" name="Oval 81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7" name="Oval 82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8" name="Oval 83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9" name="Oval 84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" name="Oval 85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1" name="Oval 86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8" name="Group 87"/>
              <p:cNvGrpSpPr>
                <a:grpSpLocks/>
              </p:cNvGrpSpPr>
              <p:nvPr/>
            </p:nvGrpSpPr>
            <p:grpSpPr bwMode="auto">
              <a:xfrm rot="586001">
                <a:off x="3248025" y="6035675"/>
                <a:ext cx="379413" cy="109538"/>
                <a:chOff x="972" y="3914"/>
                <a:chExt cx="497" cy="143"/>
              </a:xfrm>
            </p:grpSpPr>
            <p:sp>
              <p:nvSpPr>
                <p:cNvPr id="230" name="Oval 88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1" name="Oval 89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2" name="Oval 90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3" name="Oval 91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4" name="Oval 92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5" name="Oval 93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9" name="Group 94"/>
              <p:cNvGrpSpPr>
                <a:grpSpLocks/>
              </p:cNvGrpSpPr>
              <p:nvPr/>
            </p:nvGrpSpPr>
            <p:grpSpPr bwMode="auto">
              <a:xfrm rot="392141">
                <a:off x="3624263" y="6135688"/>
                <a:ext cx="379412" cy="109537"/>
                <a:chOff x="972" y="3914"/>
                <a:chExt cx="497" cy="143"/>
              </a:xfrm>
            </p:grpSpPr>
            <p:sp>
              <p:nvSpPr>
                <p:cNvPr id="224" name="Oval 95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" name="Oval 96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" name="Oval 97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7" name="Oval 98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8" name="Oval 99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9" name="Oval 100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0" name="Group 101"/>
              <p:cNvGrpSpPr>
                <a:grpSpLocks/>
              </p:cNvGrpSpPr>
              <p:nvPr/>
            </p:nvGrpSpPr>
            <p:grpSpPr bwMode="auto">
              <a:xfrm rot="-1191891">
                <a:off x="4600575" y="5921375"/>
                <a:ext cx="379413" cy="109538"/>
                <a:chOff x="972" y="3914"/>
                <a:chExt cx="497" cy="143"/>
              </a:xfrm>
            </p:grpSpPr>
            <p:sp>
              <p:nvSpPr>
                <p:cNvPr id="218" name="Oval 102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9" name="Oval 103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0" name="Oval 104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1" name="Oval 105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2" name="Oval 106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3" name="Oval 107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1" name="Group 108"/>
              <p:cNvGrpSpPr>
                <a:grpSpLocks/>
              </p:cNvGrpSpPr>
              <p:nvPr/>
            </p:nvGrpSpPr>
            <p:grpSpPr bwMode="auto">
              <a:xfrm rot="1081567">
                <a:off x="2600325" y="5845175"/>
                <a:ext cx="379413" cy="109538"/>
                <a:chOff x="972" y="3914"/>
                <a:chExt cx="497" cy="143"/>
              </a:xfrm>
            </p:grpSpPr>
            <p:sp>
              <p:nvSpPr>
                <p:cNvPr id="212" name="Oval 109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3" name="Oval 110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4" name="Oval 111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" name="Oval 112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" name="Oval 113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" name="Oval 114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2" name="Group 115"/>
              <p:cNvGrpSpPr>
                <a:grpSpLocks/>
              </p:cNvGrpSpPr>
              <p:nvPr/>
            </p:nvGrpSpPr>
            <p:grpSpPr bwMode="auto">
              <a:xfrm rot="294424">
                <a:off x="4972050" y="5864225"/>
                <a:ext cx="379413" cy="109538"/>
                <a:chOff x="972" y="3914"/>
                <a:chExt cx="497" cy="143"/>
              </a:xfrm>
            </p:grpSpPr>
            <p:sp>
              <p:nvSpPr>
                <p:cNvPr id="206" name="Oval 116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" name="Oval 117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" name="Oval 118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" name="Oval 119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" name="Oval 120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1" name="Oval 121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3" name="Group 122"/>
              <p:cNvGrpSpPr>
                <a:grpSpLocks/>
              </p:cNvGrpSpPr>
              <p:nvPr/>
            </p:nvGrpSpPr>
            <p:grpSpPr bwMode="auto">
              <a:xfrm rot="776791">
                <a:off x="2928938" y="6016625"/>
                <a:ext cx="379412" cy="109538"/>
                <a:chOff x="972" y="3914"/>
                <a:chExt cx="497" cy="143"/>
              </a:xfrm>
            </p:grpSpPr>
            <p:sp>
              <p:nvSpPr>
                <p:cNvPr id="200" name="Oval 123"/>
                <p:cNvSpPr>
                  <a:spLocks noChangeArrowheads="1"/>
                </p:cNvSpPr>
                <p:nvPr/>
              </p:nvSpPr>
              <p:spPr bwMode="auto">
                <a:xfrm>
                  <a:off x="972" y="3930"/>
                  <a:ext cx="99" cy="56"/>
                </a:xfrm>
                <a:prstGeom prst="ellipse">
                  <a:avLst/>
                </a:prstGeom>
                <a:solidFill>
                  <a:srgbClr val="CC00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1" name="Oval 124"/>
                <p:cNvSpPr>
                  <a:spLocks noChangeArrowheads="1"/>
                </p:cNvSpPr>
                <p:nvPr/>
              </p:nvSpPr>
              <p:spPr bwMode="auto">
                <a:xfrm>
                  <a:off x="1207" y="3982"/>
                  <a:ext cx="99" cy="56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2" name="Oval 125"/>
                <p:cNvSpPr>
                  <a:spLocks noChangeArrowheads="1"/>
                </p:cNvSpPr>
                <p:nvPr/>
              </p:nvSpPr>
              <p:spPr bwMode="auto">
                <a:xfrm>
                  <a:off x="1100" y="3995"/>
                  <a:ext cx="99" cy="56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3" name="Oval 126"/>
                <p:cNvSpPr>
                  <a:spLocks noChangeArrowheads="1"/>
                </p:cNvSpPr>
                <p:nvPr/>
              </p:nvSpPr>
              <p:spPr bwMode="auto">
                <a:xfrm>
                  <a:off x="1301" y="3914"/>
                  <a:ext cx="99" cy="5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4" name="Oval 127"/>
                <p:cNvSpPr>
                  <a:spLocks noChangeArrowheads="1"/>
                </p:cNvSpPr>
                <p:nvPr/>
              </p:nvSpPr>
              <p:spPr bwMode="auto">
                <a:xfrm>
                  <a:off x="1157" y="3941"/>
                  <a:ext cx="99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" name="Oval 128"/>
                <p:cNvSpPr>
                  <a:spLocks noChangeArrowheads="1"/>
                </p:cNvSpPr>
                <p:nvPr/>
              </p:nvSpPr>
              <p:spPr bwMode="auto">
                <a:xfrm>
                  <a:off x="1370" y="4001"/>
                  <a:ext cx="99" cy="56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194" name="Picture 42" descr="MCj0151191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81150" y="5616575"/>
                <a:ext cx="257175" cy="280988"/>
              </a:xfrm>
              <a:prstGeom prst="rect">
                <a:avLst/>
              </a:prstGeom>
              <a:noFill/>
            </p:spPr>
          </p:pic>
          <p:pic>
            <p:nvPicPr>
              <p:cNvPr id="195" name="Picture 41" descr="MCj0424698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43363" y="5962650"/>
                <a:ext cx="295275" cy="277813"/>
              </a:xfrm>
              <a:prstGeom prst="rect">
                <a:avLst/>
              </a:prstGeom>
              <a:noFill/>
            </p:spPr>
          </p:pic>
          <p:pic>
            <p:nvPicPr>
              <p:cNvPr id="196" name="Picture 130" descr="MCj0438045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51413" y="5861050"/>
                <a:ext cx="241300" cy="241300"/>
              </a:xfrm>
              <a:prstGeom prst="rect">
                <a:avLst/>
              </a:prstGeom>
              <a:noFill/>
            </p:spPr>
          </p:pic>
          <p:pic>
            <p:nvPicPr>
              <p:cNvPr id="197" name="Picture 132" descr="MCj0438050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08513" y="5980113"/>
                <a:ext cx="211137" cy="211137"/>
              </a:xfrm>
              <a:prstGeom prst="rect">
                <a:avLst/>
              </a:prstGeom>
              <a:noFill/>
            </p:spPr>
          </p:pic>
          <p:pic>
            <p:nvPicPr>
              <p:cNvPr id="198" name="Picture 133" descr="MCj0438053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85838" y="5815013"/>
                <a:ext cx="165100" cy="165100"/>
              </a:xfrm>
              <a:prstGeom prst="rect">
                <a:avLst/>
              </a:prstGeom>
              <a:noFill/>
            </p:spPr>
          </p:pic>
          <p:pic>
            <p:nvPicPr>
              <p:cNvPr id="199" name="Picture 134" descr="MCj0438054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85988" y="5724525"/>
                <a:ext cx="231775" cy="231775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302" name="Straight Arrow Connector 301"/>
          <p:cNvCxnSpPr/>
          <p:nvPr/>
        </p:nvCxnSpPr>
        <p:spPr>
          <a:xfrm>
            <a:off x="5254290" y="2787398"/>
            <a:ext cx="3510" cy="232237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1128584" y="2170706"/>
            <a:ext cx="5338119" cy="642832"/>
          </a:xfrm>
          <a:custGeom>
            <a:avLst/>
            <a:gdLst>
              <a:gd name="connsiteX0" fmla="*/ 5338119 w 5338119"/>
              <a:gd name="connsiteY0" fmla="*/ 609600 h 642832"/>
              <a:gd name="connsiteX1" fmla="*/ 3880021 w 5338119"/>
              <a:gd name="connsiteY1" fmla="*/ 642551 h 642832"/>
              <a:gd name="connsiteX2" fmla="*/ 2784389 w 5338119"/>
              <a:gd name="connsiteY2" fmla="*/ 593124 h 642832"/>
              <a:gd name="connsiteX3" fmla="*/ 1664043 w 5338119"/>
              <a:gd name="connsiteY3" fmla="*/ 444843 h 642832"/>
              <a:gd name="connsiteX4" fmla="*/ 807308 w 5338119"/>
              <a:gd name="connsiteY4" fmla="*/ 222421 h 642832"/>
              <a:gd name="connsiteX5" fmla="*/ 0 w 5338119"/>
              <a:gd name="connsiteY5" fmla="*/ 0 h 6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119" h="642832">
                <a:moveTo>
                  <a:pt x="5338119" y="609600"/>
                </a:moveTo>
                <a:cubicBezTo>
                  <a:pt x="4821881" y="627448"/>
                  <a:pt x="4305643" y="645297"/>
                  <a:pt x="3880021" y="642551"/>
                </a:cubicBezTo>
                <a:cubicBezTo>
                  <a:pt x="3454399" y="639805"/>
                  <a:pt x="3153719" y="626075"/>
                  <a:pt x="2784389" y="593124"/>
                </a:cubicBezTo>
                <a:cubicBezTo>
                  <a:pt x="2415059" y="560173"/>
                  <a:pt x="1993556" y="506627"/>
                  <a:pt x="1664043" y="444843"/>
                </a:cubicBezTo>
                <a:cubicBezTo>
                  <a:pt x="1334530" y="383059"/>
                  <a:pt x="807308" y="222421"/>
                  <a:pt x="807308" y="222421"/>
                </a:cubicBez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202724" y="3345592"/>
            <a:ext cx="5148649" cy="456206"/>
          </a:xfrm>
          <a:custGeom>
            <a:avLst/>
            <a:gdLst>
              <a:gd name="connsiteX0" fmla="*/ 5148649 w 5148649"/>
              <a:gd name="connsiteY0" fmla="*/ 266735 h 456206"/>
              <a:gd name="connsiteX1" fmla="*/ 3122141 w 5148649"/>
              <a:gd name="connsiteY1" fmla="*/ 3125 h 456206"/>
              <a:gd name="connsiteX2" fmla="*/ 1161535 w 5148649"/>
              <a:gd name="connsiteY2" fmla="*/ 143168 h 456206"/>
              <a:gd name="connsiteX3" fmla="*/ 0 w 5148649"/>
              <a:gd name="connsiteY3" fmla="*/ 456206 h 45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8649" h="456206">
                <a:moveTo>
                  <a:pt x="5148649" y="266735"/>
                </a:moveTo>
                <a:cubicBezTo>
                  <a:pt x="4467654" y="145227"/>
                  <a:pt x="3786660" y="23720"/>
                  <a:pt x="3122141" y="3125"/>
                </a:cubicBezTo>
                <a:cubicBezTo>
                  <a:pt x="2457622" y="-17470"/>
                  <a:pt x="1681892" y="67655"/>
                  <a:pt x="1161535" y="143168"/>
                </a:cubicBezTo>
                <a:cubicBezTo>
                  <a:pt x="641178" y="218681"/>
                  <a:pt x="320589" y="337443"/>
                  <a:pt x="0" y="45620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2133600" y="5717095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43800" y="54884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Ellipsoid</a:t>
            </a:r>
            <a:endParaRPr lang="en-GB" dirty="0"/>
          </a:p>
        </p:txBody>
      </p:sp>
      <p:cxnSp>
        <p:nvCxnSpPr>
          <p:cNvPr id="301" name="Straight Connector 300"/>
          <p:cNvCxnSpPr/>
          <p:nvPr/>
        </p:nvCxnSpPr>
        <p:spPr>
          <a:xfrm flipV="1">
            <a:off x="3581400" y="2809384"/>
            <a:ext cx="1765655" cy="415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12" idx="7"/>
          </p:cNvCxnSpPr>
          <p:nvPr/>
        </p:nvCxnSpPr>
        <p:spPr>
          <a:xfrm flipH="1">
            <a:off x="5067860" y="3431095"/>
            <a:ext cx="11420" cy="164104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914751" y="1985290"/>
            <a:ext cx="541262" cy="3735895"/>
            <a:chOff x="5914751" y="2516595"/>
            <a:chExt cx="541262" cy="3735895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5914751" y="2516595"/>
              <a:ext cx="0" cy="3735895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TextBox 311"/>
            <p:cNvSpPr txBox="1"/>
            <p:nvPr/>
          </p:nvSpPr>
          <p:spPr>
            <a:xfrm>
              <a:off x="5933265" y="2745120"/>
              <a:ext cx="522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h</a:t>
              </a:r>
              <a:r>
                <a:rPr lang="en-GB" baseline="-25000" dirty="0">
                  <a:solidFill>
                    <a:srgbClr val="C00000"/>
                  </a:solidFill>
                </a:rPr>
                <a:t>a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03301" y="1981200"/>
            <a:ext cx="3883122" cy="832338"/>
            <a:chOff x="2003301" y="2512505"/>
            <a:chExt cx="3883122" cy="83233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581400" y="2512505"/>
              <a:ext cx="230502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003301" y="2512505"/>
              <a:ext cx="1894703" cy="832338"/>
              <a:chOff x="2003301" y="2512505"/>
              <a:chExt cx="1894703" cy="832338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V="1">
                <a:off x="3733800" y="2512505"/>
                <a:ext cx="0" cy="83233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ircular Arrow 56"/>
              <p:cNvSpPr/>
              <p:nvPr/>
            </p:nvSpPr>
            <p:spPr>
              <a:xfrm rot="2380253">
                <a:off x="3531420" y="2796657"/>
                <a:ext cx="366584" cy="330041"/>
              </a:xfrm>
              <a:prstGeom prst="circularArrow">
                <a:avLst>
                  <a:gd name="adj1" fmla="val 0"/>
                  <a:gd name="adj2" fmla="val 1142319"/>
                  <a:gd name="adj3" fmla="val 5225072"/>
                  <a:gd name="adj4" fmla="val 9728393"/>
                  <a:gd name="adj5" fmla="val 125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2003301" y="2754579"/>
                <a:ext cx="16969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Antenna offset</a:t>
                </a:r>
                <a:endParaRPr lang="en-GB" dirty="0"/>
              </a:p>
            </p:txBody>
          </p:sp>
        </p:grpSp>
      </p:grpSp>
      <p:sp>
        <p:nvSpPr>
          <p:cNvPr id="314" name="TextBox 313"/>
          <p:cNvSpPr txBox="1"/>
          <p:nvPr/>
        </p:nvSpPr>
        <p:spPr>
          <a:xfrm>
            <a:off x="6402763" y="3479815"/>
            <a:ext cx="175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Chart Datum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5403961" y="3431095"/>
            <a:ext cx="762000" cy="2286000"/>
            <a:chOff x="5403961" y="3962400"/>
            <a:chExt cx="762000" cy="2286000"/>
          </a:xfrm>
        </p:grpSpPr>
        <p:cxnSp>
          <p:nvCxnSpPr>
            <p:cNvPr id="305" name="Straight Arrow Connector 304"/>
            <p:cNvCxnSpPr/>
            <p:nvPr/>
          </p:nvCxnSpPr>
          <p:spPr>
            <a:xfrm flipV="1">
              <a:off x="5452476" y="3962400"/>
              <a:ext cx="0" cy="228600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/>
            <p:cNvSpPr txBox="1"/>
            <p:nvPr/>
          </p:nvSpPr>
          <p:spPr>
            <a:xfrm>
              <a:off x="5403961" y="47353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rgbClr val="00B050"/>
                  </a:solidFill>
                </a:rPr>
                <a:t>h</a:t>
              </a:r>
              <a:r>
                <a:rPr lang="en-GB" sz="1200" dirty="0" err="1" smtClean="0">
                  <a:solidFill>
                    <a:srgbClr val="00B050"/>
                  </a:solidFill>
                </a:rPr>
                <a:t>CD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20350" y="4133249"/>
            <a:ext cx="42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D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360360" y="2809384"/>
            <a:ext cx="6112" cy="621711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31402" y="2963903"/>
            <a:ext cx="68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>
                <a:solidFill>
                  <a:srgbClr val="002060"/>
                </a:solidFill>
              </a:rPr>
              <a:t>Tide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3601" y="4303377"/>
            <a:ext cx="2819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Tide</a:t>
            </a:r>
            <a:r>
              <a:rPr lang="en-GB" dirty="0" smtClean="0"/>
              <a:t> = </a:t>
            </a:r>
            <a:r>
              <a:rPr lang="en-GB" dirty="0" smtClean="0">
                <a:solidFill>
                  <a:srgbClr val="C00000"/>
                </a:solidFill>
              </a:rPr>
              <a:t>h</a:t>
            </a:r>
            <a:r>
              <a:rPr lang="en-GB" baseline="-25000" dirty="0" smtClean="0">
                <a:solidFill>
                  <a:srgbClr val="C00000"/>
                </a:solidFill>
              </a:rPr>
              <a:t>a</a:t>
            </a:r>
            <a:r>
              <a:rPr lang="en-GB" dirty="0" smtClean="0"/>
              <a:t> – antenna – </a:t>
            </a:r>
            <a:r>
              <a:rPr lang="en-GB" dirty="0" err="1" smtClean="0">
                <a:solidFill>
                  <a:srgbClr val="00B050"/>
                </a:solidFill>
              </a:rPr>
              <a:t>h</a:t>
            </a:r>
            <a:r>
              <a:rPr lang="en-GB" baseline="-25000" dirty="0" err="1" smtClean="0">
                <a:solidFill>
                  <a:srgbClr val="00B050"/>
                </a:solidFill>
              </a:rPr>
              <a:t>CD</a:t>
            </a:r>
            <a:endParaRPr lang="en-GB" baseline="-250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89689" y="6025978"/>
            <a:ext cx="533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Consistency of datums – </a:t>
            </a:r>
            <a:r>
              <a:rPr lang="en-GB" i="1" dirty="0" smtClean="0"/>
              <a:t>survey once, use many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72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4"/>
          <a:stretch/>
        </p:blipFill>
        <p:spPr bwMode="auto">
          <a:xfrm>
            <a:off x="5410200" y="1431344"/>
            <a:ext cx="3655541" cy="541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Integration of datums – UK &amp; Ireland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4648200"/>
          </a:xfrm>
        </p:spPr>
        <p:txBody>
          <a:bodyPr/>
          <a:lstStyle/>
          <a:p>
            <a:r>
              <a:rPr lang="en-GB" dirty="0" smtClean="0"/>
              <a:t>Heights with respect to ETRF89 datum across UK and Irish waters</a:t>
            </a:r>
          </a:p>
          <a:p>
            <a:r>
              <a:rPr lang="en-GB" dirty="0" smtClean="0"/>
              <a:t>Heights of all land datums in the British Isles, within the coastal zone – 17 of them.</a:t>
            </a:r>
          </a:p>
          <a:p>
            <a:r>
              <a:rPr lang="en-GB" dirty="0" smtClean="0"/>
              <a:t>Heights of Chart Datum, LAT, MLWS, MSL, MHWS, HAT.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Coastal modelling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6743" b="2529"/>
          <a:stretch/>
        </p:blipFill>
        <p:spPr bwMode="auto">
          <a:xfrm>
            <a:off x="1348208" y="1982062"/>
            <a:ext cx="6453617" cy="40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104851" y="2036783"/>
            <a:ext cx="4709262" cy="3993186"/>
            <a:chOff x="3104851" y="2036783"/>
            <a:chExt cx="4709262" cy="3993186"/>
          </a:xfrm>
        </p:grpSpPr>
        <p:sp>
          <p:nvSpPr>
            <p:cNvPr id="13" name="Freeform 12"/>
            <p:cNvSpPr/>
            <p:nvPr/>
          </p:nvSpPr>
          <p:spPr>
            <a:xfrm>
              <a:off x="3104851" y="2036783"/>
              <a:ext cx="4709262" cy="3993186"/>
            </a:xfrm>
            <a:custGeom>
              <a:avLst/>
              <a:gdLst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21346 w 6305387"/>
                <a:gd name="connsiteY248" fmla="*/ 1723129 h 5346609"/>
                <a:gd name="connsiteX249" fmla="*/ 900874 w 6305387"/>
                <a:gd name="connsiteY249" fmla="*/ 1716305 h 5346609"/>
                <a:gd name="connsiteX250" fmla="*/ 894050 w 6305387"/>
                <a:gd name="connsiteY250" fmla="*/ 1682185 h 5346609"/>
                <a:gd name="connsiteX251" fmla="*/ 887226 w 6305387"/>
                <a:gd name="connsiteY251" fmla="*/ 1586651 h 5346609"/>
                <a:gd name="connsiteX252" fmla="*/ 846283 w 6305387"/>
                <a:gd name="connsiteY252" fmla="*/ 1545708 h 5346609"/>
                <a:gd name="connsiteX253" fmla="*/ 818987 w 6305387"/>
                <a:gd name="connsiteY253" fmla="*/ 1477469 h 5346609"/>
                <a:gd name="connsiteX254" fmla="*/ 805340 w 6305387"/>
                <a:gd name="connsiteY254" fmla="*/ 1436526 h 5346609"/>
                <a:gd name="connsiteX255" fmla="*/ 798516 w 6305387"/>
                <a:gd name="connsiteY255" fmla="*/ 1416054 h 5346609"/>
                <a:gd name="connsiteX256" fmla="*/ 791692 w 6305387"/>
                <a:gd name="connsiteY256" fmla="*/ 1381935 h 5346609"/>
                <a:gd name="connsiteX257" fmla="*/ 784868 w 6305387"/>
                <a:gd name="connsiteY257" fmla="*/ 1122627 h 5346609"/>
                <a:gd name="connsiteX258" fmla="*/ 764396 w 6305387"/>
                <a:gd name="connsiteY258" fmla="*/ 1136275 h 5346609"/>
                <a:gd name="connsiteX259" fmla="*/ 757572 w 6305387"/>
                <a:gd name="connsiteY259" fmla="*/ 1163571 h 5346609"/>
                <a:gd name="connsiteX260" fmla="*/ 743925 w 6305387"/>
                <a:gd name="connsiteY260" fmla="*/ 1184042 h 5346609"/>
                <a:gd name="connsiteX261" fmla="*/ 750749 w 6305387"/>
                <a:gd name="connsiteY261" fmla="*/ 1470645 h 5346609"/>
                <a:gd name="connsiteX262" fmla="*/ 771220 w 6305387"/>
                <a:gd name="connsiteY262" fmla="*/ 1545708 h 5346609"/>
                <a:gd name="connsiteX263" fmla="*/ 784868 w 6305387"/>
                <a:gd name="connsiteY263" fmla="*/ 1573003 h 5346609"/>
                <a:gd name="connsiteX264" fmla="*/ 825811 w 6305387"/>
                <a:gd name="connsiteY264" fmla="*/ 1634418 h 5346609"/>
                <a:gd name="connsiteX265" fmla="*/ 894050 w 6305387"/>
                <a:gd name="connsiteY265" fmla="*/ 1716305 h 5346609"/>
                <a:gd name="connsiteX266" fmla="*/ 900874 w 6305387"/>
                <a:gd name="connsiteY266" fmla="*/ 1736777 h 5346609"/>
                <a:gd name="connsiteX267" fmla="*/ 928169 w 6305387"/>
                <a:gd name="connsiteY267" fmla="*/ 1777720 h 5346609"/>
                <a:gd name="connsiteX268" fmla="*/ 941817 w 6305387"/>
                <a:gd name="connsiteY268" fmla="*/ 1845959 h 5346609"/>
                <a:gd name="connsiteX269" fmla="*/ 962289 w 6305387"/>
                <a:gd name="connsiteY269" fmla="*/ 1893726 h 5346609"/>
                <a:gd name="connsiteX270" fmla="*/ 975937 w 6305387"/>
                <a:gd name="connsiteY270" fmla="*/ 1948317 h 5346609"/>
                <a:gd name="connsiteX271" fmla="*/ 989584 w 6305387"/>
                <a:gd name="connsiteY271" fmla="*/ 1996084 h 5346609"/>
                <a:gd name="connsiteX272" fmla="*/ 996408 w 6305387"/>
                <a:gd name="connsiteY272" fmla="*/ 2016556 h 5346609"/>
                <a:gd name="connsiteX273" fmla="*/ 1003232 w 6305387"/>
                <a:gd name="connsiteY273" fmla="*/ 2043851 h 5346609"/>
                <a:gd name="connsiteX274" fmla="*/ 1030528 w 6305387"/>
                <a:gd name="connsiteY274" fmla="*/ 2084794 h 5346609"/>
                <a:gd name="connsiteX275" fmla="*/ 1064647 w 6305387"/>
                <a:gd name="connsiteY275" fmla="*/ 2146209 h 5346609"/>
                <a:gd name="connsiteX276" fmla="*/ 1091943 w 6305387"/>
                <a:gd name="connsiteY276" fmla="*/ 2187153 h 5346609"/>
                <a:gd name="connsiteX277" fmla="*/ 1105590 w 6305387"/>
                <a:gd name="connsiteY277" fmla="*/ 2207624 h 5346609"/>
                <a:gd name="connsiteX278" fmla="*/ 1146534 w 6305387"/>
                <a:gd name="connsiteY278" fmla="*/ 2248568 h 5346609"/>
                <a:gd name="connsiteX279" fmla="*/ 1173829 w 6305387"/>
                <a:gd name="connsiteY279" fmla="*/ 2289511 h 5346609"/>
                <a:gd name="connsiteX280" fmla="*/ 1201125 w 6305387"/>
                <a:gd name="connsiteY280" fmla="*/ 2344102 h 5346609"/>
                <a:gd name="connsiteX281" fmla="*/ 1242068 w 6305387"/>
                <a:gd name="connsiteY281" fmla="*/ 2405517 h 5346609"/>
                <a:gd name="connsiteX282" fmla="*/ 1255716 w 6305387"/>
                <a:gd name="connsiteY282" fmla="*/ 2425988 h 5346609"/>
                <a:gd name="connsiteX283" fmla="*/ 1269363 w 6305387"/>
                <a:gd name="connsiteY283" fmla="*/ 2453284 h 5346609"/>
                <a:gd name="connsiteX284" fmla="*/ 1289835 w 6305387"/>
                <a:gd name="connsiteY284" fmla="*/ 2460108 h 5346609"/>
                <a:gd name="connsiteX285" fmla="*/ 1317131 w 6305387"/>
                <a:gd name="connsiteY285" fmla="*/ 2473756 h 5346609"/>
                <a:gd name="connsiteX286" fmla="*/ 1344426 w 6305387"/>
                <a:gd name="connsiteY286" fmla="*/ 2501051 h 5346609"/>
                <a:gd name="connsiteX287" fmla="*/ 1399017 w 6305387"/>
                <a:gd name="connsiteY287" fmla="*/ 2535171 h 5346609"/>
                <a:gd name="connsiteX288" fmla="*/ 1426313 w 6305387"/>
                <a:gd name="connsiteY288" fmla="*/ 2541994 h 5346609"/>
                <a:gd name="connsiteX289" fmla="*/ 1467256 w 6305387"/>
                <a:gd name="connsiteY289" fmla="*/ 2569290 h 5346609"/>
                <a:gd name="connsiteX290" fmla="*/ 1487728 w 6305387"/>
                <a:gd name="connsiteY290" fmla="*/ 2582938 h 5346609"/>
                <a:gd name="connsiteX291" fmla="*/ 1542319 w 6305387"/>
                <a:gd name="connsiteY291" fmla="*/ 2596585 h 5346609"/>
                <a:gd name="connsiteX292" fmla="*/ 1596910 w 6305387"/>
                <a:gd name="connsiteY292" fmla="*/ 2658000 h 5346609"/>
                <a:gd name="connsiteX293" fmla="*/ 1624205 w 6305387"/>
                <a:gd name="connsiteY293" fmla="*/ 2692120 h 5346609"/>
                <a:gd name="connsiteX294" fmla="*/ 1631029 w 6305387"/>
                <a:gd name="connsiteY294" fmla="*/ 2712591 h 5346609"/>
                <a:gd name="connsiteX295" fmla="*/ 1658325 w 6305387"/>
                <a:gd name="connsiteY295" fmla="*/ 2753535 h 5346609"/>
                <a:gd name="connsiteX296" fmla="*/ 1671972 w 6305387"/>
                <a:gd name="connsiteY296" fmla="*/ 2774006 h 5346609"/>
                <a:gd name="connsiteX297" fmla="*/ 1685620 w 6305387"/>
                <a:gd name="connsiteY297" fmla="*/ 2794478 h 5346609"/>
                <a:gd name="connsiteX298" fmla="*/ 1699268 w 6305387"/>
                <a:gd name="connsiteY298" fmla="*/ 2835421 h 5346609"/>
                <a:gd name="connsiteX299" fmla="*/ 1712916 w 6305387"/>
                <a:gd name="connsiteY299" fmla="*/ 2855893 h 5346609"/>
                <a:gd name="connsiteX300" fmla="*/ 1719740 w 6305387"/>
                <a:gd name="connsiteY300" fmla="*/ 2876365 h 5346609"/>
                <a:gd name="connsiteX301" fmla="*/ 1733387 w 6305387"/>
                <a:gd name="connsiteY301" fmla="*/ 2896836 h 5346609"/>
                <a:gd name="connsiteX302" fmla="*/ 1747035 w 6305387"/>
                <a:gd name="connsiteY302" fmla="*/ 2937779 h 5346609"/>
                <a:gd name="connsiteX303" fmla="*/ 1767507 w 6305387"/>
                <a:gd name="connsiteY303" fmla="*/ 2951427 h 5346609"/>
                <a:gd name="connsiteX304" fmla="*/ 1787978 w 6305387"/>
                <a:gd name="connsiteY304" fmla="*/ 2958251 h 5346609"/>
                <a:gd name="connsiteX305" fmla="*/ 1849393 w 6305387"/>
                <a:gd name="connsiteY305" fmla="*/ 2992371 h 5346609"/>
                <a:gd name="connsiteX306" fmla="*/ 1863041 w 6305387"/>
                <a:gd name="connsiteY306" fmla="*/ 3012842 h 5346609"/>
                <a:gd name="connsiteX307" fmla="*/ 1903984 w 6305387"/>
                <a:gd name="connsiteY307" fmla="*/ 3033314 h 5346609"/>
                <a:gd name="connsiteX308" fmla="*/ 1931280 w 6305387"/>
                <a:gd name="connsiteY308" fmla="*/ 3040138 h 5346609"/>
                <a:gd name="connsiteX309" fmla="*/ 1979047 w 6305387"/>
                <a:gd name="connsiteY309" fmla="*/ 3067433 h 5346609"/>
                <a:gd name="connsiteX310" fmla="*/ 2019990 w 6305387"/>
                <a:gd name="connsiteY310" fmla="*/ 3087905 h 5346609"/>
                <a:gd name="connsiteX311" fmla="*/ 2047286 w 6305387"/>
                <a:gd name="connsiteY311" fmla="*/ 3122024 h 5346609"/>
                <a:gd name="connsiteX312" fmla="*/ 2081405 w 6305387"/>
                <a:gd name="connsiteY312" fmla="*/ 3156144 h 5346609"/>
                <a:gd name="connsiteX313" fmla="*/ 2108701 w 6305387"/>
                <a:gd name="connsiteY313" fmla="*/ 3183439 h 5346609"/>
                <a:gd name="connsiteX314" fmla="*/ 2149644 w 6305387"/>
                <a:gd name="connsiteY314" fmla="*/ 3210735 h 5346609"/>
                <a:gd name="connsiteX315" fmla="*/ 2176940 w 6305387"/>
                <a:gd name="connsiteY315" fmla="*/ 3272150 h 5346609"/>
                <a:gd name="connsiteX316" fmla="*/ 2190587 w 6305387"/>
                <a:gd name="connsiteY316" fmla="*/ 3313093 h 5346609"/>
                <a:gd name="connsiteX317" fmla="*/ 2197411 w 6305387"/>
                <a:gd name="connsiteY317" fmla="*/ 3333565 h 5346609"/>
                <a:gd name="connsiteX318" fmla="*/ 2231531 w 6305387"/>
                <a:gd name="connsiteY318" fmla="*/ 3422275 h 5346609"/>
                <a:gd name="connsiteX319" fmla="*/ 2258826 w 6305387"/>
                <a:gd name="connsiteY319" fmla="*/ 3429099 h 5346609"/>
                <a:gd name="connsiteX320" fmla="*/ 2279298 w 6305387"/>
                <a:gd name="connsiteY320" fmla="*/ 3442747 h 5346609"/>
                <a:gd name="connsiteX321" fmla="*/ 2320241 w 6305387"/>
                <a:gd name="connsiteY321" fmla="*/ 3463218 h 5346609"/>
                <a:gd name="connsiteX322" fmla="*/ 2347537 w 6305387"/>
                <a:gd name="connsiteY322" fmla="*/ 3490514 h 5346609"/>
                <a:gd name="connsiteX323" fmla="*/ 2361184 w 6305387"/>
                <a:gd name="connsiteY323" fmla="*/ 3510985 h 5346609"/>
                <a:gd name="connsiteX324" fmla="*/ 2402128 w 6305387"/>
                <a:gd name="connsiteY324" fmla="*/ 3545105 h 5346609"/>
                <a:gd name="connsiteX325" fmla="*/ 2470366 w 6305387"/>
                <a:gd name="connsiteY325" fmla="*/ 3558753 h 5346609"/>
                <a:gd name="connsiteX326" fmla="*/ 2484014 w 6305387"/>
                <a:gd name="connsiteY326" fmla="*/ 3579224 h 5346609"/>
                <a:gd name="connsiteX327" fmla="*/ 2511310 w 6305387"/>
                <a:gd name="connsiteY327" fmla="*/ 3586048 h 5346609"/>
                <a:gd name="connsiteX328" fmla="*/ 2559077 w 6305387"/>
                <a:gd name="connsiteY328" fmla="*/ 3633815 h 5346609"/>
                <a:gd name="connsiteX329" fmla="*/ 2661435 w 6305387"/>
                <a:gd name="connsiteY329" fmla="*/ 3620168 h 5346609"/>
                <a:gd name="connsiteX330" fmla="*/ 2681907 w 6305387"/>
                <a:gd name="connsiteY330" fmla="*/ 3606520 h 5346609"/>
                <a:gd name="connsiteX331" fmla="*/ 2688731 w 6305387"/>
                <a:gd name="connsiteY331" fmla="*/ 3586048 h 5346609"/>
                <a:gd name="connsiteX332" fmla="*/ 2729674 w 6305387"/>
                <a:gd name="connsiteY332" fmla="*/ 3558753 h 5346609"/>
                <a:gd name="connsiteX333" fmla="*/ 2743322 w 6305387"/>
                <a:gd name="connsiteY333" fmla="*/ 3579224 h 5346609"/>
                <a:gd name="connsiteX334" fmla="*/ 2756969 w 6305387"/>
                <a:gd name="connsiteY334" fmla="*/ 3626991 h 5346609"/>
                <a:gd name="connsiteX335" fmla="*/ 2763793 w 6305387"/>
                <a:gd name="connsiteY335" fmla="*/ 3770293 h 5346609"/>
                <a:gd name="connsiteX336" fmla="*/ 2770617 w 6305387"/>
                <a:gd name="connsiteY336" fmla="*/ 3790765 h 5346609"/>
                <a:gd name="connsiteX337" fmla="*/ 2784265 w 6305387"/>
                <a:gd name="connsiteY337" fmla="*/ 3811236 h 5346609"/>
                <a:gd name="connsiteX338" fmla="*/ 2804737 w 6305387"/>
                <a:gd name="connsiteY338" fmla="*/ 3831708 h 5346609"/>
                <a:gd name="connsiteX339" fmla="*/ 2825208 w 6305387"/>
                <a:gd name="connsiteY339" fmla="*/ 3838532 h 5346609"/>
                <a:gd name="connsiteX340" fmla="*/ 2872975 w 6305387"/>
                <a:gd name="connsiteY340" fmla="*/ 3893123 h 5346609"/>
                <a:gd name="connsiteX341" fmla="*/ 2886623 w 6305387"/>
                <a:gd name="connsiteY341" fmla="*/ 3934066 h 5346609"/>
                <a:gd name="connsiteX342" fmla="*/ 2920743 w 6305387"/>
                <a:gd name="connsiteY342" fmla="*/ 3995481 h 5346609"/>
                <a:gd name="connsiteX343" fmla="*/ 2941214 w 6305387"/>
                <a:gd name="connsiteY343" fmla="*/ 4002305 h 5346609"/>
                <a:gd name="connsiteX344" fmla="*/ 2961686 w 6305387"/>
                <a:gd name="connsiteY344" fmla="*/ 4015953 h 5346609"/>
                <a:gd name="connsiteX345" fmla="*/ 2995805 w 6305387"/>
                <a:gd name="connsiteY345" fmla="*/ 4022777 h 5346609"/>
                <a:gd name="connsiteX346" fmla="*/ 2988981 w 6305387"/>
                <a:gd name="connsiteY346" fmla="*/ 4111487 h 5346609"/>
                <a:gd name="connsiteX347" fmla="*/ 2975334 w 6305387"/>
                <a:gd name="connsiteY347" fmla="*/ 4131959 h 5346609"/>
                <a:gd name="connsiteX348" fmla="*/ 2913919 w 6305387"/>
                <a:gd name="connsiteY348" fmla="*/ 4179726 h 5346609"/>
                <a:gd name="connsiteX349" fmla="*/ 2900271 w 6305387"/>
                <a:gd name="connsiteY349" fmla="*/ 4200197 h 5346609"/>
                <a:gd name="connsiteX350" fmla="*/ 2838856 w 6305387"/>
                <a:gd name="connsiteY350" fmla="*/ 4247965 h 5346609"/>
                <a:gd name="connsiteX351" fmla="*/ 2797913 w 6305387"/>
                <a:gd name="connsiteY351" fmla="*/ 4261612 h 5346609"/>
                <a:gd name="connsiteX352" fmla="*/ 2777441 w 6305387"/>
                <a:gd name="connsiteY352" fmla="*/ 4275260 h 5346609"/>
                <a:gd name="connsiteX353" fmla="*/ 2736498 w 6305387"/>
                <a:gd name="connsiteY353" fmla="*/ 4309379 h 5346609"/>
                <a:gd name="connsiteX354" fmla="*/ 2675083 w 6305387"/>
                <a:gd name="connsiteY354" fmla="*/ 4336675 h 5346609"/>
                <a:gd name="connsiteX355" fmla="*/ 2668259 w 6305387"/>
                <a:gd name="connsiteY355" fmla="*/ 4357147 h 5346609"/>
                <a:gd name="connsiteX356" fmla="*/ 2640963 w 6305387"/>
                <a:gd name="connsiteY356" fmla="*/ 4398090 h 5346609"/>
                <a:gd name="connsiteX357" fmla="*/ 2634140 w 6305387"/>
                <a:gd name="connsiteY357" fmla="*/ 4418562 h 5346609"/>
                <a:gd name="connsiteX358" fmla="*/ 2613668 w 6305387"/>
                <a:gd name="connsiteY358" fmla="*/ 4425385 h 5346609"/>
                <a:gd name="connsiteX359" fmla="*/ 2470366 w 6305387"/>
                <a:gd name="connsiteY359" fmla="*/ 4432209 h 5346609"/>
                <a:gd name="connsiteX360" fmla="*/ 2374832 w 6305387"/>
                <a:gd name="connsiteY360" fmla="*/ 4439033 h 5346609"/>
                <a:gd name="connsiteX361" fmla="*/ 2354361 w 6305387"/>
                <a:gd name="connsiteY361" fmla="*/ 4404914 h 5346609"/>
                <a:gd name="connsiteX362" fmla="*/ 2340713 w 6305387"/>
                <a:gd name="connsiteY362" fmla="*/ 4384442 h 5346609"/>
                <a:gd name="connsiteX363" fmla="*/ 2333889 w 6305387"/>
                <a:gd name="connsiteY363" fmla="*/ 4363971 h 5346609"/>
                <a:gd name="connsiteX364" fmla="*/ 2272474 w 6305387"/>
                <a:gd name="connsiteY364" fmla="*/ 4370794 h 5346609"/>
                <a:gd name="connsiteX365" fmla="*/ 2252002 w 6305387"/>
                <a:gd name="connsiteY365" fmla="*/ 4384442 h 5346609"/>
                <a:gd name="connsiteX366" fmla="*/ 2204235 w 6305387"/>
                <a:gd name="connsiteY366" fmla="*/ 4398090 h 5346609"/>
                <a:gd name="connsiteX367" fmla="*/ 2149644 w 6305387"/>
                <a:gd name="connsiteY367" fmla="*/ 4384442 h 5346609"/>
                <a:gd name="connsiteX368" fmla="*/ 2129172 w 6305387"/>
                <a:gd name="connsiteY368" fmla="*/ 4377618 h 5346609"/>
                <a:gd name="connsiteX369" fmla="*/ 2067758 w 6305387"/>
                <a:gd name="connsiteY369" fmla="*/ 4336675 h 5346609"/>
                <a:gd name="connsiteX370" fmla="*/ 2033638 w 6305387"/>
                <a:gd name="connsiteY370" fmla="*/ 4316203 h 5346609"/>
                <a:gd name="connsiteX371" fmla="*/ 1965399 w 6305387"/>
                <a:gd name="connsiteY371" fmla="*/ 4288908 h 5346609"/>
                <a:gd name="connsiteX372" fmla="*/ 1944928 w 6305387"/>
                <a:gd name="connsiteY372" fmla="*/ 4275260 h 5346609"/>
                <a:gd name="connsiteX373" fmla="*/ 1903984 w 6305387"/>
                <a:gd name="connsiteY373" fmla="*/ 4254788 h 5346609"/>
                <a:gd name="connsiteX374" fmla="*/ 1863041 w 6305387"/>
                <a:gd name="connsiteY374" fmla="*/ 4261612 h 5346609"/>
                <a:gd name="connsiteX375" fmla="*/ 1842569 w 6305387"/>
                <a:gd name="connsiteY375" fmla="*/ 4282084 h 5346609"/>
                <a:gd name="connsiteX376" fmla="*/ 1822098 w 6305387"/>
                <a:gd name="connsiteY376" fmla="*/ 4295732 h 5346609"/>
                <a:gd name="connsiteX377" fmla="*/ 1781155 w 6305387"/>
                <a:gd name="connsiteY377" fmla="*/ 4309379 h 5346609"/>
                <a:gd name="connsiteX378" fmla="*/ 1760683 w 6305387"/>
                <a:gd name="connsiteY378" fmla="*/ 4316203 h 5346609"/>
                <a:gd name="connsiteX379" fmla="*/ 1712916 w 6305387"/>
                <a:gd name="connsiteY379" fmla="*/ 4295732 h 5346609"/>
                <a:gd name="connsiteX380" fmla="*/ 1692444 w 6305387"/>
                <a:gd name="connsiteY380" fmla="*/ 4275260 h 5346609"/>
                <a:gd name="connsiteX381" fmla="*/ 1671972 w 6305387"/>
                <a:gd name="connsiteY381" fmla="*/ 4268436 h 5346609"/>
                <a:gd name="connsiteX382" fmla="*/ 1644677 w 6305387"/>
                <a:gd name="connsiteY382" fmla="*/ 4254788 h 5346609"/>
                <a:gd name="connsiteX383" fmla="*/ 1583262 w 6305387"/>
                <a:gd name="connsiteY383" fmla="*/ 4186550 h 5346609"/>
                <a:gd name="connsiteX384" fmla="*/ 1555966 w 6305387"/>
                <a:gd name="connsiteY384" fmla="*/ 4179726 h 5346609"/>
                <a:gd name="connsiteX385" fmla="*/ 1487728 w 6305387"/>
                <a:gd name="connsiteY385" fmla="*/ 4145606 h 5346609"/>
                <a:gd name="connsiteX386" fmla="*/ 1487728 w 6305387"/>
                <a:gd name="connsiteY386" fmla="*/ 4145606 h 5346609"/>
                <a:gd name="connsiteX387" fmla="*/ 1446784 w 6305387"/>
                <a:gd name="connsiteY387" fmla="*/ 4118311 h 5346609"/>
                <a:gd name="connsiteX388" fmla="*/ 1405841 w 6305387"/>
                <a:gd name="connsiteY388" fmla="*/ 4070544 h 5346609"/>
                <a:gd name="connsiteX389" fmla="*/ 1330778 w 6305387"/>
                <a:gd name="connsiteY389" fmla="*/ 4029600 h 5346609"/>
                <a:gd name="connsiteX390" fmla="*/ 1289835 w 6305387"/>
                <a:gd name="connsiteY390" fmla="*/ 4015953 h 5346609"/>
                <a:gd name="connsiteX391" fmla="*/ 1228420 w 6305387"/>
                <a:gd name="connsiteY391" fmla="*/ 3981833 h 5346609"/>
                <a:gd name="connsiteX392" fmla="*/ 1139710 w 6305387"/>
                <a:gd name="connsiteY392" fmla="*/ 3927242 h 5346609"/>
                <a:gd name="connsiteX393" fmla="*/ 1119238 w 6305387"/>
                <a:gd name="connsiteY393" fmla="*/ 3913594 h 5346609"/>
                <a:gd name="connsiteX394" fmla="*/ 1085119 w 6305387"/>
                <a:gd name="connsiteY394" fmla="*/ 3886299 h 5346609"/>
                <a:gd name="connsiteX395" fmla="*/ 1057823 w 6305387"/>
                <a:gd name="connsiteY395" fmla="*/ 3872651 h 5346609"/>
                <a:gd name="connsiteX396" fmla="*/ 1016880 w 6305387"/>
                <a:gd name="connsiteY396" fmla="*/ 3845356 h 5346609"/>
                <a:gd name="connsiteX397" fmla="*/ 996408 w 6305387"/>
                <a:gd name="connsiteY397" fmla="*/ 3831708 h 5346609"/>
                <a:gd name="connsiteX398" fmla="*/ 941817 w 6305387"/>
                <a:gd name="connsiteY398" fmla="*/ 3818060 h 5346609"/>
                <a:gd name="connsiteX399" fmla="*/ 873578 w 6305387"/>
                <a:gd name="connsiteY399" fmla="*/ 3831708 h 5346609"/>
                <a:gd name="connsiteX400" fmla="*/ 853107 w 6305387"/>
                <a:gd name="connsiteY400" fmla="*/ 3845356 h 5346609"/>
                <a:gd name="connsiteX401" fmla="*/ 812163 w 6305387"/>
                <a:gd name="connsiteY401" fmla="*/ 3859003 h 5346609"/>
                <a:gd name="connsiteX402" fmla="*/ 764396 w 6305387"/>
                <a:gd name="connsiteY402" fmla="*/ 3852179 h 5346609"/>
                <a:gd name="connsiteX403" fmla="*/ 743925 w 6305387"/>
                <a:gd name="connsiteY403" fmla="*/ 3845356 h 5346609"/>
                <a:gd name="connsiteX404" fmla="*/ 730277 w 6305387"/>
                <a:gd name="connsiteY404" fmla="*/ 3824884 h 5346609"/>
                <a:gd name="connsiteX405" fmla="*/ 716629 w 6305387"/>
                <a:gd name="connsiteY405" fmla="*/ 3777117 h 5346609"/>
                <a:gd name="connsiteX406" fmla="*/ 689334 w 6305387"/>
                <a:gd name="connsiteY406" fmla="*/ 3736174 h 5346609"/>
                <a:gd name="connsiteX407" fmla="*/ 675686 w 6305387"/>
                <a:gd name="connsiteY407" fmla="*/ 3708878 h 5346609"/>
                <a:gd name="connsiteX408" fmla="*/ 648390 w 6305387"/>
                <a:gd name="connsiteY408" fmla="*/ 3661111 h 5346609"/>
                <a:gd name="connsiteX409" fmla="*/ 641566 w 6305387"/>
                <a:gd name="connsiteY409" fmla="*/ 3640639 h 5346609"/>
                <a:gd name="connsiteX410" fmla="*/ 627919 w 6305387"/>
                <a:gd name="connsiteY410" fmla="*/ 3620168 h 5346609"/>
                <a:gd name="connsiteX411" fmla="*/ 607447 w 6305387"/>
                <a:gd name="connsiteY411" fmla="*/ 3579224 h 5346609"/>
                <a:gd name="connsiteX412" fmla="*/ 586975 w 6305387"/>
                <a:gd name="connsiteY412" fmla="*/ 3572400 h 5346609"/>
                <a:gd name="connsiteX413" fmla="*/ 566504 w 6305387"/>
                <a:gd name="connsiteY413" fmla="*/ 3592872 h 5346609"/>
                <a:gd name="connsiteX414" fmla="*/ 566504 w 6305387"/>
                <a:gd name="connsiteY414" fmla="*/ 3654287 h 5346609"/>
                <a:gd name="connsiteX415" fmla="*/ 580152 w 6305387"/>
                <a:gd name="connsiteY415" fmla="*/ 3674759 h 5346609"/>
                <a:gd name="connsiteX416" fmla="*/ 614271 w 6305387"/>
                <a:gd name="connsiteY416" fmla="*/ 3736174 h 5346609"/>
                <a:gd name="connsiteX417" fmla="*/ 634743 w 6305387"/>
                <a:gd name="connsiteY417" fmla="*/ 3783941 h 5346609"/>
                <a:gd name="connsiteX418" fmla="*/ 655214 w 6305387"/>
                <a:gd name="connsiteY418" fmla="*/ 3831708 h 5346609"/>
                <a:gd name="connsiteX419" fmla="*/ 648390 w 6305387"/>
                <a:gd name="connsiteY419" fmla="*/ 3865827 h 5346609"/>
                <a:gd name="connsiteX420" fmla="*/ 627919 w 6305387"/>
                <a:gd name="connsiteY420" fmla="*/ 3872651 h 5346609"/>
                <a:gd name="connsiteX421" fmla="*/ 580152 w 6305387"/>
                <a:gd name="connsiteY421" fmla="*/ 3865827 h 5346609"/>
                <a:gd name="connsiteX422" fmla="*/ 525561 w 6305387"/>
                <a:gd name="connsiteY422" fmla="*/ 3838532 h 5346609"/>
                <a:gd name="connsiteX423" fmla="*/ 464146 w 6305387"/>
                <a:gd name="connsiteY423" fmla="*/ 3818060 h 5346609"/>
                <a:gd name="connsiteX424" fmla="*/ 198014 w 6305387"/>
                <a:gd name="connsiteY424" fmla="*/ 3811236 h 5346609"/>
                <a:gd name="connsiteX425" fmla="*/ 88832 w 6305387"/>
                <a:gd name="connsiteY425" fmla="*/ 3824884 h 5346609"/>
                <a:gd name="connsiteX426" fmla="*/ 47889 w 6305387"/>
                <a:gd name="connsiteY426" fmla="*/ 3845356 h 5346609"/>
                <a:gd name="connsiteX427" fmla="*/ 6946 w 6305387"/>
                <a:gd name="connsiteY427" fmla="*/ 3852179 h 5346609"/>
                <a:gd name="connsiteX428" fmla="*/ 122 w 6305387"/>
                <a:gd name="connsiteY428" fmla="*/ 3872651 h 5346609"/>
                <a:gd name="connsiteX429" fmla="*/ 34241 w 6305387"/>
                <a:gd name="connsiteY429" fmla="*/ 3920418 h 5346609"/>
                <a:gd name="connsiteX430" fmla="*/ 54713 w 6305387"/>
                <a:gd name="connsiteY430" fmla="*/ 3927242 h 5346609"/>
                <a:gd name="connsiteX431" fmla="*/ 109304 w 6305387"/>
                <a:gd name="connsiteY431" fmla="*/ 3947714 h 5346609"/>
                <a:gd name="connsiteX432" fmla="*/ 150247 w 6305387"/>
                <a:gd name="connsiteY432" fmla="*/ 3954538 h 5346609"/>
                <a:gd name="connsiteX433" fmla="*/ 204838 w 6305387"/>
                <a:gd name="connsiteY433" fmla="*/ 3968185 h 5346609"/>
                <a:gd name="connsiteX434" fmla="*/ 238958 w 6305387"/>
                <a:gd name="connsiteY434" fmla="*/ 3975009 h 5346609"/>
                <a:gd name="connsiteX435" fmla="*/ 300372 w 6305387"/>
                <a:gd name="connsiteY435" fmla="*/ 3968185 h 5346609"/>
                <a:gd name="connsiteX436" fmla="*/ 634743 w 6305387"/>
                <a:gd name="connsiteY436" fmla="*/ 3981833 h 5346609"/>
                <a:gd name="connsiteX437" fmla="*/ 750749 w 6305387"/>
                <a:gd name="connsiteY437" fmla="*/ 3975009 h 5346609"/>
                <a:gd name="connsiteX438" fmla="*/ 771220 w 6305387"/>
                <a:gd name="connsiteY438" fmla="*/ 3961362 h 5346609"/>
                <a:gd name="connsiteX439" fmla="*/ 791692 w 6305387"/>
                <a:gd name="connsiteY439" fmla="*/ 3954538 h 5346609"/>
                <a:gd name="connsiteX440" fmla="*/ 825811 w 6305387"/>
                <a:gd name="connsiteY440" fmla="*/ 3961362 h 5346609"/>
                <a:gd name="connsiteX441" fmla="*/ 859931 w 6305387"/>
                <a:gd name="connsiteY441" fmla="*/ 4022777 h 5346609"/>
                <a:gd name="connsiteX442" fmla="*/ 873578 w 6305387"/>
                <a:gd name="connsiteY442" fmla="*/ 4050072 h 5346609"/>
                <a:gd name="connsiteX443" fmla="*/ 921346 w 6305387"/>
                <a:gd name="connsiteY443" fmla="*/ 4084191 h 5346609"/>
                <a:gd name="connsiteX444" fmla="*/ 941817 w 6305387"/>
                <a:gd name="connsiteY444" fmla="*/ 4104663 h 5346609"/>
                <a:gd name="connsiteX445" fmla="*/ 969113 w 6305387"/>
                <a:gd name="connsiteY445" fmla="*/ 4125135 h 5346609"/>
                <a:gd name="connsiteX446" fmla="*/ 1003232 w 6305387"/>
                <a:gd name="connsiteY446" fmla="*/ 4104663 h 5346609"/>
                <a:gd name="connsiteX447" fmla="*/ 1105590 w 6305387"/>
                <a:gd name="connsiteY447" fmla="*/ 4002305 h 5346609"/>
                <a:gd name="connsiteX448" fmla="*/ 1085119 w 6305387"/>
                <a:gd name="connsiteY448" fmla="*/ 4077368 h 5346609"/>
                <a:gd name="connsiteX449" fmla="*/ 1050999 w 6305387"/>
                <a:gd name="connsiteY449" fmla="*/ 4118311 h 5346609"/>
                <a:gd name="connsiteX450" fmla="*/ 1037352 w 6305387"/>
                <a:gd name="connsiteY450" fmla="*/ 4138782 h 5346609"/>
                <a:gd name="connsiteX451" fmla="*/ 1010056 w 6305387"/>
                <a:gd name="connsiteY451" fmla="*/ 4166078 h 5346609"/>
                <a:gd name="connsiteX452" fmla="*/ 996408 w 6305387"/>
                <a:gd name="connsiteY452" fmla="*/ 4186550 h 5346609"/>
                <a:gd name="connsiteX453" fmla="*/ 975937 w 6305387"/>
                <a:gd name="connsiteY453" fmla="*/ 4207021 h 5346609"/>
                <a:gd name="connsiteX454" fmla="*/ 941817 w 6305387"/>
                <a:gd name="connsiteY454" fmla="*/ 4261612 h 5346609"/>
                <a:gd name="connsiteX455" fmla="*/ 914522 w 6305387"/>
                <a:gd name="connsiteY455" fmla="*/ 4295732 h 5346609"/>
                <a:gd name="connsiteX456" fmla="*/ 900874 w 6305387"/>
                <a:gd name="connsiteY456" fmla="*/ 4316203 h 5346609"/>
                <a:gd name="connsiteX457" fmla="*/ 832635 w 6305387"/>
                <a:gd name="connsiteY457" fmla="*/ 4357147 h 5346609"/>
                <a:gd name="connsiteX458" fmla="*/ 784868 w 6305387"/>
                <a:gd name="connsiteY458" fmla="*/ 4363971 h 5346609"/>
                <a:gd name="connsiteX459" fmla="*/ 764396 w 6305387"/>
                <a:gd name="connsiteY459" fmla="*/ 4370794 h 5346609"/>
                <a:gd name="connsiteX460" fmla="*/ 730277 w 6305387"/>
                <a:gd name="connsiteY460" fmla="*/ 4411738 h 5346609"/>
                <a:gd name="connsiteX461" fmla="*/ 723453 w 6305387"/>
                <a:gd name="connsiteY461" fmla="*/ 4432209 h 5346609"/>
                <a:gd name="connsiteX462" fmla="*/ 709805 w 6305387"/>
                <a:gd name="connsiteY462" fmla="*/ 4452681 h 5346609"/>
                <a:gd name="connsiteX463" fmla="*/ 750749 w 6305387"/>
                <a:gd name="connsiteY463" fmla="*/ 4432209 h 5346609"/>
                <a:gd name="connsiteX464" fmla="*/ 859931 w 6305387"/>
                <a:gd name="connsiteY464" fmla="*/ 4357147 h 5346609"/>
                <a:gd name="connsiteX465" fmla="*/ 846283 w 6305387"/>
                <a:gd name="connsiteY465" fmla="*/ 4384442 h 5346609"/>
                <a:gd name="connsiteX466" fmla="*/ 764396 w 6305387"/>
                <a:gd name="connsiteY466" fmla="*/ 4452681 h 5346609"/>
                <a:gd name="connsiteX467" fmla="*/ 723453 w 6305387"/>
                <a:gd name="connsiteY467" fmla="*/ 4473153 h 5346609"/>
                <a:gd name="connsiteX468" fmla="*/ 689334 w 6305387"/>
                <a:gd name="connsiteY468" fmla="*/ 4514096 h 5346609"/>
                <a:gd name="connsiteX469" fmla="*/ 655214 w 6305387"/>
                <a:gd name="connsiteY469" fmla="*/ 4555039 h 5346609"/>
                <a:gd name="connsiteX470" fmla="*/ 621095 w 6305387"/>
                <a:gd name="connsiteY470" fmla="*/ 4643750 h 5346609"/>
                <a:gd name="connsiteX471" fmla="*/ 607447 w 6305387"/>
                <a:gd name="connsiteY471" fmla="*/ 4684693 h 5346609"/>
                <a:gd name="connsiteX472" fmla="*/ 600623 w 6305387"/>
                <a:gd name="connsiteY472" fmla="*/ 4711988 h 5346609"/>
                <a:gd name="connsiteX473" fmla="*/ 593799 w 6305387"/>
                <a:gd name="connsiteY473" fmla="*/ 4855290 h 5346609"/>
                <a:gd name="connsiteX474" fmla="*/ 580152 w 6305387"/>
                <a:gd name="connsiteY474" fmla="*/ 4909881 h 5346609"/>
                <a:gd name="connsiteX475" fmla="*/ 586975 w 6305387"/>
                <a:gd name="connsiteY475" fmla="*/ 5005415 h 5346609"/>
                <a:gd name="connsiteX476" fmla="*/ 607447 w 6305387"/>
                <a:gd name="connsiteY476" fmla="*/ 5053182 h 5346609"/>
                <a:gd name="connsiteX477" fmla="*/ 621095 w 6305387"/>
                <a:gd name="connsiteY477" fmla="*/ 5114597 h 5346609"/>
                <a:gd name="connsiteX478" fmla="*/ 627919 w 6305387"/>
                <a:gd name="connsiteY478" fmla="*/ 5346609 h 5346609"/>
                <a:gd name="connsiteX479" fmla="*/ 6305387 w 6305387"/>
                <a:gd name="connsiteY479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21346 w 6305387"/>
                <a:gd name="connsiteY248" fmla="*/ 1723129 h 5346609"/>
                <a:gd name="connsiteX249" fmla="*/ 900874 w 6305387"/>
                <a:gd name="connsiteY249" fmla="*/ 1716305 h 5346609"/>
                <a:gd name="connsiteX250" fmla="*/ 894050 w 6305387"/>
                <a:gd name="connsiteY250" fmla="*/ 1682185 h 5346609"/>
                <a:gd name="connsiteX251" fmla="*/ 887226 w 6305387"/>
                <a:gd name="connsiteY251" fmla="*/ 1586651 h 5346609"/>
                <a:gd name="connsiteX252" fmla="*/ 846283 w 6305387"/>
                <a:gd name="connsiteY252" fmla="*/ 1545708 h 5346609"/>
                <a:gd name="connsiteX253" fmla="*/ 818987 w 6305387"/>
                <a:gd name="connsiteY253" fmla="*/ 1477469 h 5346609"/>
                <a:gd name="connsiteX254" fmla="*/ 805340 w 6305387"/>
                <a:gd name="connsiteY254" fmla="*/ 1436526 h 5346609"/>
                <a:gd name="connsiteX255" fmla="*/ 798516 w 6305387"/>
                <a:gd name="connsiteY255" fmla="*/ 1416054 h 5346609"/>
                <a:gd name="connsiteX256" fmla="*/ 791692 w 6305387"/>
                <a:gd name="connsiteY256" fmla="*/ 1381935 h 5346609"/>
                <a:gd name="connsiteX257" fmla="*/ 760043 w 6305387"/>
                <a:gd name="connsiteY257" fmla="*/ 998500 h 5346609"/>
                <a:gd name="connsiteX258" fmla="*/ 764396 w 6305387"/>
                <a:gd name="connsiteY258" fmla="*/ 1136275 h 5346609"/>
                <a:gd name="connsiteX259" fmla="*/ 757572 w 6305387"/>
                <a:gd name="connsiteY259" fmla="*/ 1163571 h 5346609"/>
                <a:gd name="connsiteX260" fmla="*/ 743925 w 6305387"/>
                <a:gd name="connsiteY260" fmla="*/ 1184042 h 5346609"/>
                <a:gd name="connsiteX261" fmla="*/ 750749 w 6305387"/>
                <a:gd name="connsiteY261" fmla="*/ 1470645 h 5346609"/>
                <a:gd name="connsiteX262" fmla="*/ 771220 w 6305387"/>
                <a:gd name="connsiteY262" fmla="*/ 1545708 h 5346609"/>
                <a:gd name="connsiteX263" fmla="*/ 784868 w 6305387"/>
                <a:gd name="connsiteY263" fmla="*/ 1573003 h 5346609"/>
                <a:gd name="connsiteX264" fmla="*/ 825811 w 6305387"/>
                <a:gd name="connsiteY264" fmla="*/ 1634418 h 5346609"/>
                <a:gd name="connsiteX265" fmla="*/ 894050 w 6305387"/>
                <a:gd name="connsiteY265" fmla="*/ 1716305 h 5346609"/>
                <a:gd name="connsiteX266" fmla="*/ 900874 w 6305387"/>
                <a:gd name="connsiteY266" fmla="*/ 1736777 h 5346609"/>
                <a:gd name="connsiteX267" fmla="*/ 928169 w 6305387"/>
                <a:gd name="connsiteY267" fmla="*/ 1777720 h 5346609"/>
                <a:gd name="connsiteX268" fmla="*/ 941817 w 6305387"/>
                <a:gd name="connsiteY268" fmla="*/ 1845959 h 5346609"/>
                <a:gd name="connsiteX269" fmla="*/ 962289 w 6305387"/>
                <a:gd name="connsiteY269" fmla="*/ 1893726 h 5346609"/>
                <a:gd name="connsiteX270" fmla="*/ 975937 w 6305387"/>
                <a:gd name="connsiteY270" fmla="*/ 1948317 h 5346609"/>
                <a:gd name="connsiteX271" fmla="*/ 989584 w 6305387"/>
                <a:gd name="connsiteY271" fmla="*/ 1996084 h 5346609"/>
                <a:gd name="connsiteX272" fmla="*/ 996408 w 6305387"/>
                <a:gd name="connsiteY272" fmla="*/ 2016556 h 5346609"/>
                <a:gd name="connsiteX273" fmla="*/ 1003232 w 6305387"/>
                <a:gd name="connsiteY273" fmla="*/ 2043851 h 5346609"/>
                <a:gd name="connsiteX274" fmla="*/ 1030528 w 6305387"/>
                <a:gd name="connsiteY274" fmla="*/ 2084794 h 5346609"/>
                <a:gd name="connsiteX275" fmla="*/ 1064647 w 6305387"/>
                <a:gd name="connsiteY275" fmla="*/ 2146209 h 5346609"/>
                <a:gd name="connsiteX276" fmla="*/ 1091943 w 6305387"/>
                <a:gd name="connsiteY276" fmla="*/ 2187153 h 5346609"/>
                <a:gd name="connsiteX277" fmla="*/ 1105590 w 6305387"/>
                <a:gd name="connsiteY277" fmla="*/ 2207624 h 5346609"/>
                <a:gd name="connsiteX278" fmla="*/ 1146534 w 6305387"/>
                <a:gd name="connsiteY278" fmla="*/ 2248568 h 5346609"/>
                <a:gd name="connsiteX279" fmla="*/ 1173829 w 6305387"/>
                <a:gd name="connsiteY279" fmla="*/ 2289511 h 5346609"/>
                <a:gd name="connsiteX280" fmla="*/ 1201125 w 6305387"/>
                <a:gd name="connsiteY280" fmla="*/ 2344102 h 5346609"/>
                <a:gd name="connsiteX281" fmla="*/ 1242068 w 6305387"/>
                <a:gd name="connsiteY281" fmla="*/ 2405517 h 5346609"/>
                <a:gd name="connsiteX282" fmla="*/ 1255716 w 6305387"/>
                <a:gd name="connsiteY282" fmla="*/ 2425988 h 5346609"/>
                <a:gd name="connsiteX283" fmla="*/ 1269363 w 6305387"/>
                <a:gd name="connsiteY283" fmla="*/ 2453284 h 5346609"/>
                <a:gd name="connsiteX284" fmla="*/ 1289835 w 6305387"/>
                <a:gd name="connsiteY284" fmla="*/ 2460108 h 5346609"/>
                <a:gd name="connsiteX285" fmla="*/ 1317131 w 6305387"/>
                <a:gd name="connsiteY285" fmla="*/ 2473756 h 5346609"/>
                <a:gd name="connsiteX286" fmla="*/ 1344426 w 6305387"/>
                <a:gd name="connsiteY286" fmla="*/ 2501051 h 5346609"/>
                <a:gd name="connsiteX287" fmla="*/ 1399017 w 6305387"/>
                <a:gd name="connsiteY287" fmla="*/ 2535171 h 5346609"/>
                <a:gd name="connsiteX288" fmla="*/ 1426313 w 6305387"/>
                <a:gd name="connsiteY288" fmla="*/ 2541994 h 5346609"/>
                <a:gd name="connsiteX289" fmla="*/ 1467256 w 6305387"/>
                <a:gd name="connsiteY289" fmla="*/ 2569290 h 5346609"/>
                <a:gd name="connsiteX290" fmla="*/ 1487728 w 6305387"/>
                <a:gd name="connsiteY290" fmla="*/ 2582938 h 5346609"/>
                <a:gd name="connsiteX291" fmla="*/ 1542319 w 6305387"/>
                <a:gd name="connsiteY291" fmla="*/ 2596585 h 5346609"/>
                <a:gd name="connsiteX292" fmla="*/ 1596910 w 6305387"/>
                <a:gd name="connsiteY292" fmla="*/ 2658000 h 5346609"/>
                <a:gd name="connsiteX293" fmla="*/ 1624205 w 6305387"/>
                <a:gd name="connsiteY293" fmla="*/ 2692120 h 5346609"/>
                <a:gd name="connsiteX294" fmla="*/ 1631029 w 6305387"/>
                <a:gd name="connsiteY294" fmla="*/ 2712591 h 5346609"/>
                <a:gd name="connsiteX295" fmla="*/ 1658325 w 6305387"/>
                <a:gd name="connsiteY295" fmla="*/ 2753535 h 5346609"/>
                <a:gd name="connsiteX296" fmla="*/ 1671972 w 6305387"/>
                <a:gd name="connsiteY296" fmla="*/ 2774006 h 5346609"/>
                <a:gd name="connsiteX297" fmla="*/ 1685620 w 6305387"/>
                <a:gd name="connsiteY297" fmla="*/ 2794478 h 5346609"/>
                <a:gd name="connsiteX298" fmla="*/ 1699268 w 6305387"/>
                <a:gd name="connsiteY298" fmla="*/ 2835421 h 5346609"/>
                <a:gd name="connsiteX299" fmla="*/ 1712916 w 6305387"/>
                <a:gd name="connsiteY299" fmla="*/ 2855893 h 5346609"/>
                <a:gd name="connsiteX300" fmla="*/ 1719740 w 6305387"/>
                <a:gd name="connsiteY300" fmla="*/ 2876365 h 5346609"/>
                <a:gd name="connsiteX301" fmla="*/ 1733387 w 6305387"/>
                <a:gd name="connsiteY301" fmla="*/ 2896836 h 5346609"/>
                <a:gd name="connsiteX302" fmla="*/ 1747035 w 6305387"/>
                <a:gd name="connsiteY302" fmla="*/ 2937779 h 5346609"/>
                <a:gd name="connsiteX303" fmla="*/ 1767507 w 6305387"/>
                <a:gd name="connsiteY303" fmla="*/ 2951427 h 5346609"/>
                <a:gd name="connsiteX304" fmla="*/ 1787978 w 6305387"/>
                <a:gd name="connsiteY304" fmla="*/ 2958251 h 5346609"/>
                <a:gd name="connsiteX305" fmla="*/ 1849393 w 6305387"/>
                <a:gd name="connsiteY305" fmla="*/ 2992371 h 5346609"/>
                <a:gd name="connsiteX306" fmla="*/ 1863041 w 6305387"/>
                <a:gd name="connsiteY306" fmla="*/ 3012842 h 5346609"/>
                <a:gd name="connsiteX307" fmla="*/ 1903984 w 6305387"/>
                <a:gd name="connsiteY307" fmla="*/ 3033314 h 5346609"/>
                <a:gd name="connsiteX308" fmla="*/ 1931280 w 6305387"/>
                <a:gd name="connsiteY308" fmla="*/ 3040138 h 5346609"/>
                <a:gd name="connsiteX309" fmla="*/ 1979047 w 6305387"/>
                <a:gd name="connsiteY309" fmla="*/ 3067433 h 5346609"/>
                <a:gd name="connsiteX310" fmla="*/ 2019990 w 6305387"/>
                <a:gd name="connsiteY310" fmla="*/ 3087905 h 5346609"/>
                <a:gd name="connsiteX311" fmla="*/ 2047286 w 6305387"/>
                <a:gd name="connsiteY311" fmla="*/ 3122024 h 5346609"/>
                <a:gd name="connsiteX312" fmla="*/ 2081405 w 6305387"/>
                <a:gd name="connsiteY312" fmla="*/ 3156144 h 5346609"/>
                <a:gd name="connsiteX313" fmla="*/ 2108701 w 6305387"/>
                <a:gd name="connsiteY313" fmla="*/ 3183439 h 5346609"/>
                <a:gd name="connsiteX314" fmla="*/ 2149644 w 6305387"/>
                <a:gd name="connsiteY314" fmla="*/ 3210735 h 5346609"/>
                <a:gd name="connsiteX315" fmla="*/ 2176940 w 6305387"/>
                <a:gd name="connsiteY315" fmla="*/ 3272150 h 5346609"/>
                <a:gd name="connsiteX316" fmla="*/ 2190587 w 6305387"/>
                <a:gd name="connsiteY316" fmla="*/ 3313093 h 5346609"/>
                <a:gd name="connsiteX317" fmla="*/ 2197411 w 6305387"/>
                <a:gd name="connsiteY317" fmla="*/ 3333565 h 5346609"/>
                <a:gd name="connsiteX318" fmla="*/ 2231531 w 6305387"/>
                <a:gd name="connsiteY318" fmla="*/ 3422275 h 5346609"/>
                <a:gd name="connsiteX319" fmla="*/ 2258826 w 6305387"/>
                <a:gd name="connsiteY319" fmla="*/ 3429099 h 5346609"/>
                <a:gd name="connsiteX320" fmla="*/ 2279298 w 6305387"/>
                <a:gd name="connsiteY320" fmla="*/ 3442747 h 5346609"/>
                <a:gd name="connsiteX321" fmla="*/ 2320241 w 6305387"/>
                <a:gd name="connsiteY321" fmla="*/ 3463218 h 5346609"/>
                <a:gd name="connsiteX322" fmla="*/ 2347537 w 6305387"/>
                <a:gd name="connsiteY322" fmla="*/ 3490514 h 5346609"/>
                <a:gd name="connsiteX323" fmla="*/ 2361184 w 6305387"/>
                <a:gd name="connsiteY323" fmla="*/ 3510985 h 5346609"/>
                <a:gd name="connsiteX324" fmla="*/ 2402128 w 6305387"/>
                <a:gd name="connsiteY324" fmla="*/ 3545105 h 5346609"/>
                <a:gd name="connsiteX325" fmla="*/ 2470366 w 6305387"/>
                <a:gd name="connsiteY325" fmla="*/ 3558753 h 5346609"/>
                <a:gd name="connsiteX326" fmla="*/ 2484014 w 6305387"/>
                <a:gd name="connsiteY326" fmla="*/ 3579224 h 5346609"/>
                <a:gd name="connsiteX327" fmla="*/ 2511310 w 6305387"/>
                <a:gd name="connsiteY327" fmla="*/ 3586048 h 5346609"/>
                <a:gd name="connsiteX328" fmla="*/ 2559077 w 6305387"/>
                <a:gd name="connsiteY328" fmla="*/ 3633815 h 5346609"/>
                <a:gd name="connsiteX329" fmla="*/ 2661435 w 6305387"/>
                <a:gd name="connsiteY329" fmla="*/ 3620168 h 5346609"/>
                <a:gd name="connsiteX330" fmla="*/ 2681907 w 6305387"/>
                <a:gd name="connsiteY330" fmla="*/ 3606520 h 5346609"/>
                <a:gd name="connsiteX331" fmla="*/ 2688731 w 6305387"/>
                <a:gd name="connsiteY331" fmla="*/ 3586048 h 5346609"/>
                <a:gd name="connsiteX332" fmla="*/ 2729674 w 6305387"/>
                <a:gd name="connsiteY332" fmla="*/ 3558753 h 5346609"/>
                <a:gd name="connsiteX333" fmla="*/ 2743322 w 6305387"/>
                <a:gd name="connsiteY333" fmla="*/ 3579224 h 5346609"/>
                <a:gd name="connsiteX334" fmla="*/ 2756969 w 6305387"/>
                <a:gd name="connsiteY334" fmla="*/ 3626991 h 5346609"/>
                <a:gd name="connsiteX335" fmla="*/ 2763793 w 6305387"/>
                <a:gd name="connsiteY335" fmla="*/ 3770293 h 5346609"/>
                <a:gd name="connsiteX336" fmla="*/ 2770617 w 6305387"/>
                <a:gd name="connsiteY336" fmla="*/ 3790765 h 5346609"/>
                <a:gd name="connsiteX337" fmla="*/ 2784265 w 6305387"/>
                <a:gd name="connsiteY337" fmla="*/ 3811236 h 5346609"/>
                <a:gd name="connsiteX338" fmla="*/ 2804737 w 6305387"/>
                <a:gd name="connsiteY338" fmla="*/ 3831708 h 5346609"/>
                <a:gd name="connsiteX339" fmla="*/ 2825208 w 6305387"/>
                <a:gd name="connsiteY339" fmla="*/ 3838532 h 5346609"/>
                <a:gd name="connsiteX340" fmla="*/ 2872975 w 6305387"/>
                <a:gd name="connsiteY340" fmla="*/ 3893123 h 5346609"/>
                <a:gd name="connsiteX341" fmla="*/ 2886623 w 6305387"/>
                <a:gd name="connsiteY341" fmla="*/ 3934066 h 5346609"/>
                <a:gd name="connsiteX342" fmla="*/ 2920743 w 6305387"/>
                <a:gd name="connsiteY342" fmla="*/ 3995481 h 5346609"/>
                <a:gd name="connsiteX343" fmla="*/ 2941214 w 6305387"/>
                <a:gd name="connsiteY343" fmla="*/ 4002305 h 5346609"/>
                <a:gd name="connsiteX344" fmla="*/ 2961686 w 6305387"/>
                <a:gd name="connsiteY344" fmla="*/ 4015953 h 5346609"/>
                <a:gd name="connsiteX345" fmla="*/ 2995805 w 6305387"/>
                <a:gd name="connsiteY345" fmla="*/ 4022777 h 5346609"/>
                <a:gd name="connsiteX346" fmla="*/ 2988981 w 6305387"/>
                <a:gd name="connsiteY346" fmla="*/ 4111487 h 5346609"/>
                <a:gd name="connsiteX347" fmla="*/ 2975334 w 6305387"/>
                <a:gd name="connsiteY347" fmla="*/ 4131959 h 5346609"/>
                <a:gd name="connsiteX348" fmla="*/ 2913919 w 6305387"/>
                <a:gd name="connsiteY348" fmla="*/ 4179726 h 5346609"/>
                <a:gd name="connsiteX349" fmla="*/ 2900271 w 6305387"/>
                <a:gd name="connsiteY349" fmla="*/ 4200197 h 5346609"/>
                <a:gd name="connsiteX350" fmla="*/ 2838856 w 6305387"/>
                <a:gd name="connsiteY350" fmla="*/ 4247965 h 5346609"/>
                <a:gd name="connsiteX351" fmla="*/ 2797913 w 6305387"/>
                <a:gd name="connsiteY351" fmla="*/ 4261612 h 5346609"/>
                <a:gd name="connsiteX352" fmla="*/ 2777441 w 6305387"/>
                <a:gd name="connsiteY352" fmla="*/ 4275260 h 5346609"/>
                <a:gd name="connsiteX353" fmla="*/ 2736498 w 6305387"/>
                <a:gd name="connsiteY353" fmla="*/ 4309379 h 5346609"/>
                <a:gd name="connsiteX354" fmla="*/ 2675083 w 6305387"/>
                <a:gd name="connsiteY354" fmla="*/ 4336675 h 5346609"/>
                <a:gd name="connsiteX355" fmla="*/ 2668259 w 6305387"/>
                <a:gd name="connsiteY355" fmla="*/ 4357147 h 5346609"/>
                <a:gd name="connsiteX356" fmla="*/ 2640963 w 6305387"/>
                <a:gd name="connsiteY356" fmla="*/ 4398090 h 5346609"/>
                <a:gd name="connsiteX357" fmla="*/ 2634140 w 6305387"/>
                <a:gd name="connsiteY357" fmla="*/ 4418562 h 5346609"/>
                <a:gd name="connsiteX358" fmla="*/ 2613668 w 6305387"/>
                <a:gd name="connsiteY358" fmla="*/ 4425385 h 5346609"/>
                <a:gd name="connsiteX359" fmla="*/ 2470366 w 6305387"/>
                <a:gd name="connsiteY359" fmla="*/ 4432209 h 5346609"/>
                <a:gd name="connsiteX360" fmla="*/ 2374832 w 6305387"/>
                <a:gd name="connsiteY360" fmla="*/ 4439033 h 5346609"/>
                <a:gd name="connsiteX361" fmla="*/ 2354361 w 6305387"/>
                <a:gd name="connsiteY361" fmla="*/ 4404914 h 5346609"/>
                <a:gd name="connsiteX362" fmla="*/ 2340713 w 6305387"/>
                <a:gd name="connsiteY362" fmla="*/ 4384442 h 5346609"/>
                <a:gd name="connsiteX363" fmla="*/ 2333889 w 6305387"/>
                <a:gd name="connsiteY363" fmla="*/ 4363971 h 5346609"/>
                <a:gd name="connsiteX364" fmla="*/ 2272474 w 6305387"/>
                <a:gd name="connsiteY364" fmla="*/ 4370794 h 5346609"/>
                <a:gd name="connsiteX365" fmla="*/ 2252002 w 6305387"/>
                <a:gd name="connsiteY365" fmla="*/ 4384442 h 5346609"/>
                <a:gd name="connsiteX366" fmla="*/ 2204235 w 6305387"/>
                <a:gd name="connsiteY366" fmla="*/ 4398090 h 5346609"/>
                <a:gd name="connsiteX367" fmla="*/ 2149644 w 6305387"/>
                <a:gd name="connsiteY367" fmla="*/ 4384442 h 5346609"/>
                <a:gd name="connsiteX368" fmla="*/ 2129172 w 6305387"/>
                <a:gd name="connsiteY368" fmla="*/ 4377618 h 5346609"/>
                <a:gd name="connsiteX369" fmla="*/ 2067758 w 6305387"/>
                <a:gd name="connsiteY369" fmla="*/ 4336675 h 5346609"/>
                <a:gd name="connsiteX370" fmla="*/ 2033638 w 6305387"/>
                <a:gd name="connsiteY370" fmla="*/ 4316203 h 5346609"/>
                <a:gd name="connsiteX371" fmla="*/ 1965399 w 6305387"/>
                <a:gd name="connsiteY371" fmla="*/ 4288908 h 5346609"/>
                <a:gd name="connsiteX372" fmla="*/ 1944928 w 6305387"/>
                <a:gd name="connsiteY372" fmla="*/ 4275260 h 5346609"/>
                <a:gd name="connsiteX373" fmla="*/ 1903984 w 6305387"/>
                <a:gd name="connsiteY373" fmla="*/ 4254788 h 5346609"/>
                <a:gd name="connsiteX374" fmla="*/ 1863041 w 6305387"/>
                <a:gd name="connsiteY374" fmla="*/ 4261612 h 5346609"/>
                <a:gd name="connsiteX375" fmla="*/ 1842569 w 6305387"/>
                <a:gd name="connsiteY375" fmla="*/ 4282084 h 5346609"/>
                <a:gd name="connsiteX376" fmla="*/ 1822098 w 6305387"/>
                <a:gd name="connsiteY376" fmla="*/ 4295732 h 5346609"/>
                <a:gd name="connsiteX377" fmla="*/ 1781155 w 6305387"/>
                <a:gd name="connsiteY377" fmla="*/ 4309379 h 5346609"/>
                <a:gd name="connsiteX378" fmla="*/ 1760683 w 6305387"/>
                <a:gd name="connsiteY378" fmla="*/ 4316203 h 5346609"/>
                <a:gd name="connsiteX379" fmla="*/ 1712916 w 6305387"/>
                <a:gd name="connsiteY379" fmla="*/ 4295732 h 5346609"/>
                <a:gd name="connsiteX380" fmla="*/ 1692444 w 6305387"/>
                <a:gd name="connsiteY380" fmla="*/ 4275260 h 5346609"/>
                <a:gd name="connsiteX381" fmla="*/ 1671972 w 6305387"/>
                <a:gd name="connsiteY381" fmla="*/ 4268436 h 5346609"/>
                <a:gd name="connsiteX382" fmla="*/ 1644677 w 6305387"/>
                <a:gd name="connsiteY382" fmla="*/ 4254788 h 5346609"/>
                <a:gd name="connsiteX383" fmla="*/ 1583262 w 6305387"/>
                <a:gd name="connsiteY383" fmla="*/ 4186550 h 5346609"/>
                <a:gd name="connsiteX384" fmla="*/ 1555966 w 6305387"/>
                <a:gd name="connsiteY384" fmla="*/ 4179726 h 5346609"/>
                <a:gd name="connsiteX385" fmla="*/ 1487728 w 6305387"/>
                <a:gd name="connsiteY385" fmla="*/ 4145606 h 5346609"/>
                <a:gd name="connsiteX386" fmla="*/ 1487728 w 6305387"/>
                <a:gd name="connsiteY386" fmla="*/ 4145606 h 5346609"/>
                <a:gd name="connsiteX387" fmla="*/ 1446784 w 6305387"/>
                <a:gd name="connsiteY387" fmla="*/ 4118311 h 5346609"/>
                <a:gd name="connsiteX388" fmla="*/ 1405841 w 6305387"/>
                <a:gd name="connsiteY388" fmla="*/ 4070544 h 5346609"/>
                <a:gd name="connsiteX389" fmla="*/ 1330778 w 6305387"/>
                <a:gd name="connsiteY389" fmla="*/ 4029600 h 5346609"/>
                <a:gd name="connsiteX390" fmla="*/ 1289835 w 6305387"/>
                <a:gd name="connsiteY390" fmla="*/ 4015953 h 5346609"/>
                <a:gd name="connsiteX391" fmla="*/ 1228420 w 6305387"/>
                <a:gd name="connsiteY391" fmla="*/ 3981833 h 5346609"/>
                <a:gd name="connsiteX392" fmla="*/ 1139710 w 6305387"/>
                <a:gd name="connsiteY392" fmla="*/ 3927242 h 5346609"/>
                <a:gd name="connsiteX393" fmla="*/ 1119238 w 6305387"/>
                <a:gd name="connsiteY393" fmla="*/ 3913594 h 5346609"/>
                <a:gd name="connsiteX394" fmla="*/ 1085119 w 6305387"/>
                <a:gd name="connsiteY394" fmla="*/ 3886299 h 5346609"/>
                <a:gd name="connsiteX395" fmla="*/ 1057823 w 6305387"/>
                <a:gd name="connsiteY395" fmla="*/ 3872651 h 5346609"/>
                <a:gd name="connsiteX396" fmla="*/ 1016880 w 6305387"/>
                <a:gd name="connsiteY396" fmla="*/ 3845356 h 5346609"/>
                <a:gd name="connsiteX397" fmla="*/ 996408 w 6305387"/>
                <a:gd name="connsiteY397" fmla="*/ 3831708 h 5346609"/>
                <a:gd name="connsiteX398" fmla="*/ 941817 w 6305387"/>
                <a:gd name="connsiteY398" fmla="*/ 3818060 h 5346609"/>
                <a:gd name="connsiteX399" fmla="*/ 873578 w 6305387"/>
                <a:gd name="connsiteY399" fmla="*/ 3831708 h 5346609"/>
                <a:gd name="connsiteX400" fmla="*/ 853107 w 6305387"/>
                <a:gd name="connsiteY400" fmla="*/ 3845356 h 5346609"/>
                <a:gd name="connsiteX401" fmla="*/ 812163 w 6305387"/>
                <a:gd name="connsiteY401" fmla="*/ 3859003 h 5346609"/>
                <a:gd name="connsiteX402" fmla="*/ 764396 w 6305387"/>
                <a:gd name="connsiteY402" fmla="*/ 3852179 h 5346609"/>
                <a:gd name="connsiteX403" fmla="*/ 743925 w 6305387"/>
                <a:gd name="connsiteY403" fmla="*/ 3845356 h 5346609"/>
                <a:gd name="connsiteX404" fmla="*/ 730277 w 6305387"/>
                <a:gd name="connsiteY404" fmla="*/ 3824884 h 5346609"/>
                <a:gd name="connsiteX405" fmla="*/ 716629 w 6305387"/>
                <a:gd name="connsiteY405" fmla="*/ 3777117 h 5346609"/>
                <a:gd name="connsiteX406" fmla="*/ 689334 w 6305387"/>
                <a:gd name="connsiteY406" fmla="*/ 3736174 h 5346609"/>
                <a:gd name="connsiteX407" fmla="*/ 675686 w 6305387"/>
                <a:gd name="connsiteY407" fmla="*/ 3708878 h 5346609"/>
                <a:gd name="connsiteX408" fmla="*/ 648390 w 6305387"/>
                <a:gd name="connsiteY408" fmla="*/ 3661111 h 5346609"/>
                <a:gd name="connsiteX409" fmla="*/ 641566 w 6305387"/>
                <a:gd name="connsiteY409" fmla="*/ 3640639 h 5346609"/>
                <a:gd name="connsiteX410" fmla="*/ 627919 w 6305387"/>
                <a:gd name="connsiteY410" fmla="*/ 3620168 h 5346609"/>
                <a:gd name="connsiteX411" fmla="*/ 607447 w 6305387"/>
                <a:gd name="connsiteY411" fmla="*/ 3579224 h 5346609"/>
                <a:gd name="connsiteX412" fmla="*/ 586975 w 6305387"/>
                <a:gd name="connsiteY412" fmla="*/ 3572400 h 5346609"/>
                <a:gd name="connsiteX413" fmla="*/ 566504 w 6305387"/>
                <a:gd name="connsiteY413" fmla="*/ 3592872 h 5346609"/>
                <a:gd name="connsiteX414" fmla="*/ 566504 w 6305387"/>
                <a:gd name="connsiteY414" fmla="*/ 3654287 h 5346609"/>
                <a:gd name="connsiteX415" fmla="*/ 580152 w 6305387"/>
                <a:gd name="connsiteY415" fmla="*/ 3674759 h 5346609"/>
                <a:gd name="connsiteX416" fmla="*/ 614271 w 6305387"/>
                <a:gd name="connsiteY416" fmla="*/ 3736174 h 5346609"/>
                <a:gd name="connsiteX417" fmla="*/ 634743 w 6305387"/>
                <a:gd name="connsiteY417" fmla="*/ 3783941 h 5346609"/>
                <a:gd name="connsiteX418" fmla="*/ 655214 w 6305387"/>
                <a:gd name="connsiteY418" fmla="*/ 3831708 h 5346609"/>
                <a:gd name="connsiteX419" fmla="*/ 648390 w 6305387"/>
                <a:gd name="connsiteY419" fmla="*/ 3865827 h 5346609"/>
                <a:gd name="connsiteX420" fmla="*/ 627919 w 6305387"/>
                <a:gd name="connsiteY420" fmla="*/ 3872651 h 5346609"/>
                <a:gd name="connsiteX421" fmla="*/ 580152 w 6305387"/>
                <a:gd name="connsiteY421" fmla="*/ 3865827 h 5346609"/>
                <a:gd name="connsiteX422" fmla="*/ 525561 w 6305387"/>
                <a:gd name="connsiteY422" fmla="*/ 3838532 h 5346609"/>
                <a:gd name="connsiteX423" fmla="*/ 464146 w 6305387"/>
                <a:gd name="connsiteY423" fmla="*/ 3818060 h 5346609"/>
                <a:gd name="connsiteX424" fmla="*/ 198014 w 6305387"/>
                <a:gd name="connsiteY424" fmla="*/ 3811236 h 5346609"/>
                <a:gd name="connsiteX425" fmla="*/ 88832 w 6305387"/>
                <a:gd name="connsiteY425" fmla="*/ 3824884 h 5346609"/>
                <a:gd name="connsiteX426" fmla="*/ 47889 w 6305387"/>
                <a:gd name="connsiteY426" fmla="*/ 3845356 h 5346609"/>
                <a:gd name="connsiteX427" fmla="*/ 6946 w 6305387"/>
                <a:gd name="connsiteY427" fmla="*/ 3852179 h 5346609"/>
                <a:gd name="connsiteX428" fmla="*/ 122 w 6305387"/>
                <a:gd name="connsiteY428" fmla="*/ 3872651 h 5346609"/>
                <a:gd name="connsiteX429" fmla="*/ 34241 w 6305387"/>
                <a:gd name="connsiteY429" fmla="*/ 3920418 h 5346609"/>
                <a:gd name="connsiteX430" fmla="*/ 54713 w 6305387"/>
                <a:gd name="connsiteY430" fmla="*/ 3927242 h 5346609"/>
                <a:gd name="connsiteX431" fmla="*/ 109304 w 6305387"/>
                <a:gd name="connsiteY431" fmla="*/ 3947714 h 5346609"/>
                <a:gd name="connsiteX432" fmla="*/ 150247 w 6305387"/>
                <a:gd name="connsiteY432" fmla="*/ 3954538 h 5346609"/>
                <a:gd name="connsiteX433" fmla="*/ 204838 w 6305387"/>
                <a:gd name="connsiteY433" fmla="*/ 3968185 h 5346609"/>
                <a:gd name="connsiteX434" fmla="*/ 238958 w 6305387"/>
                <a:gd name="connsiteY434" fmla="*/ 3975009 h 5346609"/>
                <a:gd name="connsiteX435" fmla="*/ 300372 w 6305387"/>
                <a:gd name="connsiteY435" fmla="*/ 3968185 h 5346609"/>
                <a:gd name="connsiteX436" fmla="*/ 634743 w 6305387"/>
                <a:gd name="connsiteY436" fmla="*/ 3981833 h 5346609"/>
                <a:gd name="connsiteX437" fmla="*/ 750749 w 6305387"/>
                <a:gd name="connsiteY437" fmla="*/ 3975009 h 5346609"/>
                <a:gd name="connsiteX438" fmla="*/ 771220 w 6305387"/>
                <a:gd name="connsiteY438" fmla="*/ 3961362 h 5346609"/>
                <a:gd name="connsiteX439" fmla="*/ 791692 w 6305387"/>
                <a:gd name="connsiteY439" fmla="*/ 3954538 h 5346609"/>
                <a:gd name="connsiteX440" fmla="*/ 825811 w 6305387"/>
                <a:gd name="connsiteY440" fmla="*/ 3961362 h 5346609"/>
                <a:gd name="connsiteX441" fmla="*/ 859931 w 6305387"/>
                <a:gd name="connsiteY441" fmla="*/ 4022777 h 5346609"/>
                <a:gd name="connsiteX442" fmla="*/ 873578 w 6305387"/>
                <a:gd name="connsiteY442" fmla="*/ 4050072 h 5346609"/>
                <a:gd name="connsiteX443" fmla="*/ 921346 w 6305387"/>
                <a:gd name="connsiteY443" fmla="*/ 4084191 h 5346609"/>
                <a:gd name="connsiteX444" fmla="*/ 941817 w 6305387"/>
                <a:gd name="connsiteY444" fmla="*/ 4104663 h 5346609"/>
                <a:gd name="connsiteX445" fmla="*/ 969113 w 6305387"/>
                <a:gd name="connsiteY445" fmla="*/ 4125135 h 5346609"/>
                <a:gd name="connsiteX446" fmla="*/ 1003232 w 6305387"/>
                <a:gd name="connsiteY446" fmla="*/ 4104663 h 5346609"/>
                <a:gd name="connsiteX447" fmla="*/ 1105590 w 6305387"/>
                <a:gd name="connsiteY447" fmla="*/ 4002305 h 5346609"/>
                <a:gd name="connsiteX448" fmla="*/ 1085119 w 6305387"/>
                <a:gd name="connsiteY448" fmla="*/ 4077368 h 5346609"/>
                <a:gd name="connsiteX449" fmla="*/ 1050999 w 6305387"/>
                <a:gd name="connsiteY449" fmla="*/ 4118311 h 5346609"/>
                <a:gd name="connsiteX450" fmla="*/ 1037352 w 6305387"/>
                <a:gd name="connsiteY450" fmla="*/ 4138782 h 5346609"/>
                <a:gd name="connsiteX451" fmla="*/ 1010056 w 6305387"/>
                <a:gd name="connsiteY451" fmla="*/ 4166078 h 5346609"/>
                <a:gd name="connsiteX452" fmla="*/ 996408 w 6305387"/>
                <a:gd name="connsiteY452" fmla="*/ 4186550 h 5346609"/>
                <a:gd name="connsiteX453" fmla="*/ 975937 w 6305387"/>
                <a:gd name="connsiteY453" fmla="*/ 4207021 h 5346609"/>
                <a:gd name="connsiteX454" fmla="*/ 941817 w 6305387"/>
                <a:gd name="connsiteY454" fmla="*/ 4261612 h 5346609"/>
                <a:gd name="connsiteX455" fmla="*/ 914522 w 6305387"/>
                <a:gd name="connsiteY455" fmla="*/ 4295732 h 5346609"/>
                <a:gd name="connsiteX456" fmla="*/ 900874 w 6305387"/>
                <a:gd name="connsiteY456" fmla="*/ 4316203 h 5346609"/>
                <a:gd name="connsiteX457" fmla="*/ 832635 w 6305387"/>
                <a:gd name="connsiteY457" fmla="*/ 4357147 h 5346609"/>
                <a:gd name="connsiteX458" fmla="*/ 784868 w 6305387"/>
                <a:gd name="connsiteY458" fmla="*/ 4363971 h 5346609"/>
                <a:gd name="connsiteX459" fmla="*/ 764396 w 6305387"/>
                <a:gd name="connsiteY459" fmla="*/ 4370794 h 5346609"/>
                <a:gd name="connsiteX460" fmla="*/ 730277 w 6305387"/>
                <a:gd name="connsiteY460" fmla="*/ 4411738 h 5346609"/>
                <a:gd name="connsiteX461" fmla="*/ 723453 w 6305387"/>
                <a:gd name="connsiteY461" fmla="*/ 4432209 h 5346609"/>
                <a:gd name="connsiteX462" fmla="*/ 709805 w 6305387"/>
                <a:gd name="connsiteY462" fmla="*/ 4452681 h 5346609"/>
                <a:gd name="connsiteX463" fmla="*/ 750749 w 6305387"/>
                <a:gd name="connsiteY463" fmla="*/ 4432209 h 5346609"/>
                <a:gd name="connsiteX464" fmla="*/ 859931 w 6305387"/>
                <a:gd name="connsiteY464" fmla="*/ 4357147 h 5346609"/>
                <a:gd name="connsiteX465" fmla="*/ 846283 w 6305387"/>
                <a:gd name="connsiteY465" fmla="*/ 4384442 h 5346609"/>
                <a:gd name="connsiteX466" fmla="*/ 764396 w 6305387"/>
                <a:gd name="connsiteY466" fmla="*/ 4452681 h 5346609"/>
                <a:gd name="connsiteX467" fmla="*/ 723453 w 6305387"/>
                <a:gd name="connsiteY467" fmla="*/ 4473153 h 5346609"/>
                <a:gd name="connsiteX468" fmla="*/ 689334 w 6305387"/>
                <a:gd name="connsiteY468" fmla="*/ 4514096 h 5346609"/>
                <a:gd name="connsiteX469" fmla="*/ 655214 w 6305387"/>
                <a:gd name="connsiteY469" fmla="*/ 4555039 h 5346609"/>
                <a:gd name="connsiteX470" fmla="*/ 621095 w 6305387"/>
                <a:gd name="connsiteY470" fmla="*/ 4643750 h 5346609"/>
                <a:gd name="connsiteX471" fmla="*/ 607447 w 6305387"/>
                <a:gd name="connsiteY471" fmla="*/ 4684693 h 5346609"/>
                <a:gd name="connsiteX472" fmla="*/ 600623 w 6305387"/>
                <a:gd name="connsiteY472" fmla="*/ 4711988 h 5346609"/>
                <a:gd name="connsiteX473" fmla="*/ 593799 w 6305387"/>
                <a:gd name="connsiteY473" fmla="*/ 4855290 h 5346609"/>
                <a:gd name="connsiteX474" fmla="*/ 580152 w 6305387"/>
                <a:gd name="connsiteY474" fmla="*/ 4909881 h 5346609"/>
                <a:gd name="connsiteX475" fmla="*/ 586975 w 6305387"/>
                <a:gd name="connsiteY475" fmla="*/ 5005415 h 5346609"/>
                <a:gd name="connsiteX476" fmla="*/ 607447 w 6305387"/>
                <a:gd name="connsiteY476" fmla="*/ 5053182 h 5346609"/>
                <a:gd name="connsiteX477" fmla="*/ 621095 w 6305387"/>
                <a:gd name="connsiteY477" fmla="*/ 5114597 h 5346609"/>
                <a:gd name="connsiteX478" fmla="*/ 627919 w 6305387"/>
                <a:gd name="connsiteY478" fmla="*/ 5346609 h 5346609"/>
                <a:gd name="connsiteX479" fmla="*/ 6305387 w 6305387"/>
                <a:gd name="connsiteY479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21346 w 6305387"/>
                <a:gd name="connsiteY248" fmla="*/ 1723129 h 5346609"/>
                <a:gd name="connsiteX249" fmla="*/ 900874 w 6305387"/>
                <a:gd name="connsiteY249" fmla="*/ 1716305 h 5346609"/>
                <a:gd name="connsiteX250" fmla="*/ 943701 w 6305387"/>
                <a:gd name="connsiteY250" fmla="*/ 1669772 h 5346609"/>
                <a:gd name="connsiteX251" fmla="*/ 887226 w 6305387"/>
                <a:gd name="connsiteY251" fmla="*/ 1586651 h 5346609"/>
                <a:gd name="connsiteX252" fmla="*/ 846283 w 6305387"/>
                <a:gd name="connsiteY252" fmla="*/ 1545708 h 5346609"/>
                <a:gd name="connsiteX253" fmla="*/ 818987 w 6305387"/>
                <a:gd name="connsiteY253" fmla="*/ 1477469 h 5346609"/>
                <a:gd name="connsiteX254" fmla="*/ 805340 w 6305387"/>
                <a:gd name="connsiteY254" fmla="*/ 1436526 h 5346609"/>
                <a:gd name="connsiteX255" fmla="*/ 798516 w 6305387"/>
                <a:gd name="connsiteY255" fmla="*/ 1416054 h 5346609"/>
                <a:gd name="connsiteX256" fmla="*/ 791692 w 6305387"/>
                <a:gd name="connsiteY256" fmla="*/ 1381935 h 5346609"/>
                <a:gd name="connsiteX257" fmla="*/ 760043 w 6305387"/>
                <a:gd name="connsiteY257" fmla="*/ 998500 h 5346609"/>
                <a:gd name="connsiteX258" fmla="*/ 764396 w 6305387"/>
                <a:gd name="connsiteY258" fmla="*/ 1136275 h 5346609"/>
                <a:gd name="connsiteX259" fmla="*/ 757572 w 6305387"/>
                <a:gd name="connsiteY259" fmla="*/ 1163571 h 5346609"/>
                <a:gd name="connsiteX260" fmla="*/ 743925 w 6305387"/>
                <a:gd name="connsiteY260" fmla="*/ 1184042 h 5346609"/>
                <a:gd name="connsiteX261" fmla="*/ 750749 w 6305387"/>
                <a:gd name="connsiteY261" fmla="*/ 1470645 h 5346609"/>
                <a:gd name="connsiteX262" fmla="*/ 771220 w 6305387"/>
                <a:gd name="connsiteY262" fmla="*/ 1545708 h 5346609"/>
                <a:gd name="connsiteX263" fmla="*/ 784868 w 6305387"/>
                <a:gd name="connsiteY263" fmla="*/ 1573003 h 5346609"/>
                <a:gd name="connsiteX264" fmla="*/ 825811 w 6305387"/>
                <a:gd name="connsiteY264" fmla="*/ 1634418 h 5346609"/>
                <a:gd name="connsiteX265" fmla="*/ 894050 w 6305387"/>
                <a:gd name="connsiteY265" fmla="*/ 1716305 h 5346609"/>
                <a:gd name="connsiteX266" fmla="*/ 900874 w 6305387"/>
                <a:gd name="connsiteY266" fmla="*/ 1736777 h 5346609"/>
                <a:gd name="connsiteX267" fmla="*/ 928169 w 6305387"/>
                <a:gd name="connsiteY267" fmla="*/ 1777720 h 5346609"/>
                <a:gd name="connsiteX268" fmla="*/ 941817 w 6305387"/>
                <a:gd name="connsiteY268" fmla="*/ 1845959 h 5346609"/>
                <a:gd name="connsiteX269" fmla="*/ 962289 w 6305387"/>
                <a:gd name="connsiteY269" fmla="*/ 1893726 h 5346609"/>
                <a:gd name="connsiteX270" fmla="*/ 975937 w 6305387"/>
                <a:gd name="connsiteY270" fmla="*/ 1948317 h 5346609"/>
                <a:gd name="connsiteX271" fmla="*/ 989584 w 6305387"/>
                <a:gd name="connsiteY271" fmla="*/ 1996084 h 5346609"/>
                <a:gd name="connsiteX272" fmla="*/ 996408 w 6305387"/>
                <a:gd name="connsiteY272" fmla="*/ 2016556 h 5346609"/>
                <a:gd name="connsiteX273" fmla="*/ 1003232 w 6305387"/>
                <a:gd name="connsiteY273" fmla="*/ 2043851 h 5346609"/>
                <a:gd name="connsiteX274" fmla="*/ 1030528 w 6305387"/>
                <a:gd name="connsiteY274" fmla="*/ 2084794 h 5346609"/>
                <a:gd name="connsiteX275" fmla="*/ 1064647 w 6305387"/>
                <a:gd name="connsiteY275" fmla="*/ 2146209 h 5346609"/>
                <a:gd name="connsiteX276" fmla="*/ 1091943 w 6305387"/>
                <a:gd name="connsiteY276" fmla="*/ 2187153 h 5346609"/>
                <a:gd name="connsiteX277" fmla="*/ 1105590 w 6305387"/>
                <a:gd name="connsiteY277" fmla="*/ 2207624 h 5346609"/>
                <a:gd name="connsiteX278" fmla="*/ 1146534 w 6305387"/>
                <a:gd name="connsiteY278" fmla="*/ 2248568 h 5346609"/>
                <a:gd name="connsiteX279" fmla="*/ 1173829 w 6305387"/>
                <a:gd name="connsiteY279" fmla="*/ 2289511 h 5346609"/>
                <a:gd name="connsiteX280" fmla="*/ 1201125 w 6305387"/>
                <a:gd name="connsiteY280" fmla="*/ 2344102 h 5346609"/>
                <a:gd name="connsiteX281" fmla="*/ 1242068 w 6305387"/>
                <a:gd name="connsiteY281" fmla="*/ 2405517 h 5346609"/>
                <a:gd name="connsiteX282" fmla="*/ 1255716 w 6305387"/>
                <a:gd name="connsiteY282" fmla="*/ 2425988 h 5346609"/>
                <a:gd name="connsiteX283" fmla="*/ 1269363 w 6305387"/>
                <a:gd name="connsiteY283" fmla="*/ 2453284 h 5346609"/>
                <a:gd name="connsiteX284" fmla="*/ 1289835 w 6305387"/>
                <a:gd name="connsiteY284" fmla="*/ 2460108 h 5346609"/>
                <a:gd name="connsiteX285" fmla="*/ 1317131 w 6305387"/>
                <a:gd name="connsiteY285" fmla="*/ 2473756 h 5346609"/>
                <a:gd name="connsiteX286" fmla="*/ 1344426 w 6305387"/>
                <a:gd name="connsiteY286" fmla="*/ 2501051 h 5346609"/>
                <a:gd name="connsiteX287" fmla="*/ 1399017 w 6305387"/>
                <a:gd name="connsiteY287" fmla="*/ 2535171 h 5346609"/>
                <a:gd name="connsiteX288" fmla="*/ 1426313 w 6305387"/>
                <a:gd name="connsiteY288" fmla="*/ 2541994 h 5346609"/>
                <a:gd name="connsiteX289" fmla="*/ 1467256 w 6305387"/>
                <a:gd name="connsiteY289" fmla="*/ 2569290 h 5346609"/>
                <a:gd name="connsiteX290" fmla="*/ 1487728 w 6305387"/>
                <a:gd name="connsiteY290" fmla="*/ 2582938 h 5346609"/>
                <a:gd name="connsiteX291" fmla="*/ 1542319 w 6305387"/>
                <a:gd name="connsiteY291" fmla="*/ 2596585 h 5346609"/>
                <a:gd name="connsiteX292" fmla="*/ 1596910 w 6305387"/>
                <a:gd name="connsiteY292" fmla="*/ 2658000 h 5346609"/>
                <a:gd name="connsiteX293" fmla="*/ 1624205 w 6305387"/>
                <a:gd name="connsiteY293" fmla="*/ 2692120 h 5346609"/>
                <a:gd name="connsiteX294" fmla="*/ 1631029 w 6305387"/>
                <a:gd name="connsiteY294" fmla="*/ 2712591 h 5346609"/>
                <a:gd name="connsiteX295" fmla="*/ 1658325 w 6305387"/>
                <a:gd name="connsiteY295" fmla="*/ 2753535 h 5346609"/>
                <a:gd name="connsiteX296" fmla="*/ 1671972 w 6305387"/>
                <a:gd name="connsiteY296" fmla="*/ 2774006 h 5346609"/>
                <a:gd name="connsiteX297" fmla="*/ 1685620 w 6305387"/>
                <a:gd name="connsiteY297" fmla="*/ 2794478 h 5346609"/>
                <a:gd name="connsiteX298" fmla="*/ 1699268 w 6305387"/>
                <a:gd name="connsiteY298" fmla="*/ 2835421 h 5346609"/>
                <a:gd name="connsiteX299" fmla="*/ 1712916 w 6305387"/>
                <a:gd name="connsiteY299" fmla="*/ 2855893 h 5346609"/>
                <a:gd name="connsiteX300" fmla="*/ 1719740 w 6305387"/>
                <a:gd name="connsiteY300" fmla="*/ 2876365 h 5346609"/>
                <a:gd name="connsiteX301" fmla="*/ 1733387 w 6305387"/>
                <a:gd name="connsiteY301" fmla="*/ 2896836 h 5346609"/>
                <a:gd name="connsiteX302" fmla="*/ 1747035 w 6305387"/>
                <a:gd name="connsiteY302" fmla="*/ 2937779 h 5346609"/>
                <a:gd name="connsiteX303" fmla="*/ 1767507 w 6305387"/>
                <a:gd name="connsiteY303" fmla="*/ 2951427 h 5346609"/>
                <a:gd name="connsiteX304" fmla="*/ 1787978 w 6305387"/>
                <a:gd name="connsiteY304" fmla="*/ 2958251 h 5346609"/>
                <a:gd name="connsiteX305" fmla="*/ 1849393 w 6305387"/>
                <a:gd name="connsiteY305" fmla="*/ 2992371 h 5346609"/>
                <a:gd name="connsiteX306" fmla="*/ 1863041 w 6305387"/>
                <a:gd name="connsiteY306" fmla="*/ 3012842 h 5346609"/>
                <a:gd name="connsiteX307" fmla="*/ 1903984 w 6305387"/>
                <a:gd name="connsiteY307" fmla="*/ 3033314 h 5346609"/>
                <a:gd name="connsiteX308" fmla="*/ 1931280 w 6305387"/>
                <a:gd name="connsiteY308" fmla="*/ 3040138 h 5346609"/>
                <a:gd name="connsiteX309" fmla="*/ 1979047 w 6305387"/>
                <a:gd name="connsiteY309" fmla="*/ 3067433 h 5346609"/>
                <a:gd name="connsiteX310" fmla="*/ 2019990 w 6305387"/>
                <a:gd name="connsiteY310" fmla="*/ 3087905 h 5346609"/>
                <a:gd name="connsiteX311" fmla="*/ 2047286 w 6305387"/>
                <a:gd name="connsiteY311" fmla="*/ 3122024 h 5346609"/>
                <a:gd name="connsiteX312" fmla="*/ 2081405 w 6305387"/>
                <a:gd name="connsiteY312" fmla="*/ 3156144 h 5346609"/>
                <a:gd name="connsiteX313" fmla="*/ 2108701 w 6305387"/>
                <a:gd name="connsiteY313" fmla="*/ 3183439 h 5346609"/>
                <a:gd name="connsiteX314" fmla="*/ 2149644 w 6305387"/>
                <a:gd name="connsiteY314" fmla="*/ 3210735 h 5346609"/>
                <a:gd name="connsiteX315" fmla="*/ 2176940 w 6305387"/>
                <a:gd name="connsiteY315" fmla="*/ 3272150 h 5346609"/>
                <a:gd name="connsiteX316" fmla="*/ 2190587 w 6305387"/>
                <a:gd name="connsiteY316" fmla="*/ 3313093 h 5346609"/>
                <a:gd name="connsiteX317" fmla="*/ 2197411 w 6305387"/>
                <a:gd name="connsiteY317" fmla="*/ 3333565 h 5346609"/>
                <a:gd name="connsiteX318" fmla="*/ 2231531 w 6305387"/>
                <a:gd name="connsiteY318" fmla="*/ 3422275 h 5346609"/>
                <a:gd name="connsiteX319" fmla="*/ 2258826 w 6305387"/>
                <a:gd name="connsiteY319" fmla="*/ 3429099 h 5346609"/>
                <a:gd name="connsiteX320" fmla="*/ 2279298 w 6305387"/>
                <a:gd name="connsiteY320" fmla="*/ 3442747 h 5346609"/>
                <a:gd name="connsiteX321" fmla="*/ 2320241 w 6305387"/>
                <a:gd name="connsiteY321" fmla="*/ 3463218 h 5346609"/>
                <a:gd name="connsiteX322" fmla="*/ 2347537 w 6305387"/>
                <a:gd name="connsiteY322" fmla="*/ 3490514 h 5346609"/>
                <a:gd name="connsiteX323" fmla="*/ 2361184 w 6305387"/>
                <a:gd name="connsiteY323" fmla="*/ 3510985 h 5346609"/>
                <a:gd name="connsiteX324" fmla="*/ 2402128 w 6305387"/>
                <a:gd name="connsiteY324" fmla="*/ 3545105 h 5346609"/>
                <a:gd name="connsiteX325" fmla="*/ 2470366 w 6305387"/>
                <a:gd name="connsiteY325" fmla="*/ 3558753 h 5346609"/>
                <a:gd name="connsiteX326" fmla="*/ 2484014 w 6305387"/>
                <a:gd name="connsiteY326" fmla="*/ 3579224 h 5346609"/>
                <a:gd name="connsiteX327" fmla="*/ 2511310 w 6305387"/>
                <a:gd name="connsiteY327" fmla="*/ 3586048 h 5346609"/>
                <a:gd name="connsiteX328" fmla="*/ 2559077 w 6305387"/>
                <a:gd name="connsiteY328" fmla="*/ 3633815 h 5346609"/>
                <a:gd name="connsiteX329" fmla="*/ 2661435 w 6305387"/>
                <a:gd name="connsiteY329" fmla="*/ 3620168 h 5346609"/>
                <a:gd name="connsiteX330" fmla="*/ 2681907 w 6305387"/>
                <a:gd name="connsiteY330" fmla="*/ 3606520 h 5346609"/>
                <a:gd name="connsiteX331" fmla="*/ 2688731 w 6305387"/>
                <a:gd name="connsiteY331" fmla="*/ 3586048 h 5346609"/>
                <a:gd name="connsiteX332" fmla="*/ 2729674 w 6305387"/>
                <a:gd name="connsiteY332" fmla="*/ 3558753 h 5346609"/>
                <a:gd name="connsiteX333" fmla="*/ 2743322 w 6305387"/>
                <a:gd name="connsiteY333" fmla="*/ 3579224 h 5346609"/>
                <a:gd name="connsiteX334" fmla="*/ 2756969 w 6305387"/>
                <a:gd name="connsiteY334" fmla="*/ 3626991 h 5346609"/>
                <a:gd name="connsiteX335" fmla="*/ 2763793 w 6305387"/>
                <a:gd name="connsiteY335" fmla="*/ 3770293 h 5346609"/>
                <a:gd name="connsiteX336" fmla="*/ 2770617 w 6305387"/>
                <a:gd name="connsiteY336" fmla="*/ 3790765 h 5346609"/>
                <a:gd name="connsiteX337" fmla="*/ 2784265 w 6305387"/>
                <a:gd name="connsiteY337" fmla="*/ 3811236 h 5346609"/>
                <a:gd name="connsiteX338" fmla="*/ 2804737 w 6305387"/>
                <a:gd name="connsiteY338" fmla="*/ 3831708 h 5346609"/>
                <a:gd name="connsiteX339" fmla="*/ 2825208 w 6305387"/>
                <a:gd name="connsiteY339" fmla="*/ 3838532 h 5346609"/>
                <a:gd name="connsiteX340" fmla="*/ 2872975 w 6305387"/>
                <a:gd name="connsiteY340" fmla="*/ 3893123 h 5346609"/>
                <a:gd name="connsiteX341" fmla="*/ 2886623 w 6305387"/>
                <a:gd name="connsiteY341" fmla="*/ 3934066 h 5346609"/>
                <a:gd name="connsiteX342" fmla="*/ 2920743 w 6305387"/>
                <a:gd name="connsiteY342" fmla="*/ 3995481 h 5346609"/>
                <a:gd name="connsiteX343" fmla="*/ 2941214 w 6305387"/>
                <a:gd name="connsiteY343" fmla="*/ 4002305 h 5346609"/>
                <a:gd name="connsiteX344" fmla="*/ 2961686 w 6305387"/>
                <a:gd name="connsiteY344" fmla="*/ 4015953 h 5346609"/>
                <a:gd name="connsiteX345" fmla="*/ 2995805 w 6305387"/>
                <a:gd name="connsiteY345" fmla="*/ 4022777 h 5346609"/>
                <a:gd name="connsiteX346" fmla="*/ 2988981 w 6305387"/>
                <a:gd name="connsiteY346" fmla="*/ 4111487 h 5346609"/>
                <a:gd name="connsiteX347" fmla="*/ 2975334 w 6305387"/>
                <a:gd name="connsiteY347" fmla="*/ 4131959 h 5346609"/>
                <a:gd name="connsiteX348" fmla="*/ 2913919 w 6305387"/>
                <a:gd name="connsiteY348" fmla="*/ 4179726 h 5346609"/>
                <a:gd name="connsiteX349" fmla="*/ 2900271 w 6305387"/>
                <a:gd name="connsiteY349" fmla="*/ 4200197 h 5346609"/>
                <a:gd name="connsiteX350" fmla="*/ 2838856 w 6305387"/>
                <a:gd name="connsiteY350" fmla="*/ 4247965 h 5346609"/>
                <a:gd name="connsiteX351" fmla="*/ 2797913 w 6305387"/>
                <a:gd name="connsiteY351" fmla="*/ 4261612 h 5346609"/>
                <a:gd name="connsiteX352" fmla="*/ 2777441 w 6305387"/>
                <a:gd name="connsiteY352" fmla="*/ 4275260 h 5346609"/>
                <a:gd name="connsiteX353" fmla="*/ 2736498 w 6305387"/>
                <a:gd name="connsiteY353" fmla="*/ 4309379 h 5346609"/>
                <a:gd name="connsiteX354" fmla="*/ 2675083 w 6305387"/>
                <a:gd name="connsiteY354" fmla="*/ 4336675 h 5346609"/>
                <a:gd name="connsiteX355" fmla="*/ 2668259 w 6305387"/>
                <a:gd name="connsiteY355" fmla="*/ 4357147 h 5346609"/>
                <a:gd name="connsiteX356" fmla="*/ 2640963 w 6305387"/>
                <a:gd name="connsiteY356" fmla="*/ 4398090 h 5346609"/>
                <a:gd name="connsiteX357" fmla="*/ 2634140 w 6305387"/>
                <a:gd name="connsiteY357" fmla="*/ 4418562 h 5346609"/>
                <a:gd name="connsiteX358" fmla="*/ 2613668 w 6305387"/>
                <a:gd name="connsiteY358" fmla="*/ 4425385 h 5346609"/>
                <a:gd name="connsiteX359" fmla="*/ 2470366 w 6305387"/>
                <a:gd name="connsiteY359" fmla="*/ 4432209 h 5346609"/>
                <a:gd name="connsiteX360" fmla="*/ 2374832 w 6305387"/>
                <a:gd name="connsiteY360" fmla="*/ 4439033 h 5346609"/>
                <a:gd name="connsiteX361" fmla="*/ 2354361 w 6305387"/>
                <a:gd name="connsiteY361" fmla="*/ 4404914 h 5346609"/>
                <a:gd name="connsiteX362" fmla="*/ 2340713 w 6305387"/>
                <a:gd name="connsiteY362" fmla="*/ 4384442 h 5346609"/>
                <a:gd name="connsiteX363" fmla="*/ 2333889 w 6305387"/>
                <a:gd name="connsiteY363" fmla="*/ 4363971 h 5346609"/>
                <a:gd name="connsiteX364" fmla="*/ 2272474 w 6305387"/>
                <a:gd name="connsiteY364" fmla="*/ 4370794 h 5346609"/>
                <a:gd name="connsiteX365" fmla="*/ 2252002 w 6305387"/>
                <a:gd name="connsiteY365" fmla="*/ 4384442 h 5346609"/>
                <a:gd name="connsiteX366" fmla="*/ 2204235 w 6305387"/>
                <a:gd name="connsiteY366" fmla="*/ 4398090 h 5346609"/>
                <a:gd name="connsiteX367" fmla="*/ 2149644 w 6305387"/>
                <a:gd name="connsiteY367" fmla="*/ 4384442 h 5346609"/>
                <a:gd name="connsiteX368" fmla="*/ 2129172 w 6305387"/>
                <a:gd name="connsiteY368" fmla="*/ 4377618 h 5346609"/>
                <a:gd name="connsiteX369" fmla="*/ 2067758 w 6305387"/>
                <a:gd name="connsiteY369" fmla="*/ 4336675 h 5346609"/>
                <a:gd name="connsiteX370" fmla="*/ 2033638 w 6305387"/>
                <a:gd name="connsiteY370" fmla="*/ 4316203 h 5346609"/>
                <a:gd name="connsiteX371" fmla="*/ 1965399 w 6305387"/>
                <a:gd name="connsiteY371" fmla="*/ 4288908 h 5346609"/>
                <a:gd name="connsiteX372" fmla="*/ 1944928 w 6305387"/>
                <a:gd name="connsiteY372" fmla="*/ 4275260 h 5346609"/>
                <a:gd name="connsiteX373" fmla="*/ 1903984 w 6305387"/>
                <a:gd name="connsiteY373" fmla="*/ 4254788 h 5346609"/>
                <a:gd name="connsiteX374" fmla="*/ 1863041 w 6305387"/>
                <a:gd name="connsiteY374" fmla="*/ 4261612 h 5346609"/>
                <a:gd name="connsiteX375" fmla="*/ 1842569 w 6305387"/>
                <a:gd name="connsiteY375" fmla="*/ 4282084 h 5346609"/>
                <a:gd name="connsiteX376" fmla="*/ 1822098 w 6305387"/>
                <a:gd name="connsiteY376" fmla="*/ 4295732 h 5346609"/>
                <a:gd name="connsiteX377" fmla="*/ 1781155 w 6305387"/>
                <a:gd name="connsiteY377" fmla="*/ 4309379 h 5346609"/>
                <a:gd name="connsiteX378" fmla="*/ 1760683 w 6305387"/>
                <a:gd name="connsiteY378" fmla="*/ 4316203 h 5346609"/>
                <a:gd name="connsiteX379" fmla="*/ 1712916 w 6305387"/>
                <a:gd name="connsiteY379" fmla="*/ 4295732 h 5346609"/>
                <a:gd name="connsiteX380" fmla="*/ 1692444 w 6305387"/>
                <a:gd name="connsiteY380" fmla="*/ 4275260 h 5346609"/>
                <a:gd name="connsiteX381" fmla="*/ 1671972 w 6305387"/>
                <a:gd name="connsiteY381" fmla="*/ 4268436 h 5346609"/>
                <a:gd name="connsiteX382" fmla="*/ 1644677 w 6305387"/>
                <a:gd name="connsiteY382" fmla="*/ 4254788 h 5346609"/>
                <a:gd name="connsiteX383" fmla="*/ 1583262 w 6305387"/>
                <a:gd name="connsiteY383" fmla="*/ 4186550 h 5346609"/>
                <a:gd name="connsiteX384" fmla="*/ 1555966 w 6305387"/>
                <a:gd name="connsiteY384" fmla="*/ 4179726 h 5346609"/>
                <a:gd name="connsiteX385" fmla="*/ 1487728 w 6305387"/>
                <a:gd name="connsiteY385" fmla="*/ 4145606 h 5346609"/>
                <a:gd name="connsiteX386" fmla="*/ 1487728 w 6305387"/>
                <a:gd name="connsiteY386" fmla="*/ 4145606 h 5346609"/>
                <a:gd name="connsiteX387" fmla="*/ 1446784 w 6305387"/>
                <a:gd name="connsiteY387" fmla="*/ 4118311 h 5346609"/>
                <a:gd name="connsiteX388" fmla="*/ 1405841 w 6305387"/>
                <a:gd name="connsiteY388" fmla="*/ 4070544 h 5346609"/>
                <a:gd name="connsiteX389" fmla="*/ 1330778 w 6305387"/>
                <a:gd name="connsiteY389" fmla="*/ 4029600 h 5346609"/>
                <a:gd name="connsiteX390" fmla="*/ 1289835 w 6305387"/>
                <a:gd name="connsiteY390" fmla="*/ 4015953 h 5346609"/>
                <a:gd name="connsiteX391" fmla="*/ 1228420 w 6305387"/>
                <a:gd name="connsiteY391" fmla="*/ 3981833 h 5346609"/>
                <a:gd name="connsiteX392" fmla="*/ 1139710 w 6305387"/>
                <a:gd name="connsiteY392" fmla="*/ 3927242 h 5346609"/>
                <a:gd name="connsiteX393" fmla="*/ 1119238 w 6305387"/>
                <a:gd name="connsiteY393" fmla="*/ 3913594 h 5346609"/>
                <a:gd name="connsiteX394" fmla="*/ 1085119 w 6305387"/>
                <a:gd name="connsiteY394" fmla="*/ 3886299 h 5346609"/>
                <a:gd name="connsiteX395" fmla="*/ 1057823 w 6305387"/>
                <a:gd name="connsiteY395" fmla="*/ 3872651 h 5346609"/>
                <a:gd name="connsiteX396" fmla="*/ 1016880 w 6305387"/>
                <a:gd name="connsiteY396" fmla="*/ 3845356 h 5346609"/>
                <a:gd name="connsiteX397" fmla="*/ 996408 w 6305387"/>
                <a:gd name="connsiteY397" fmla="*/ 3831708 h 5346609"/>
                <a:gd name="connsiteX398" fmla="*/ 941817 w 6305387"/>
                <a:gd name="connsiteY398" fmla="*/ 3818060 h 5346609"/>
                <a:gd name="connsiteX399" fmla="*/ 873578 w 6305387"/>
                <a:gd name="connsiteY399" fmla="*/ 3831708 h 5346609"/>
                <a:gd name="connsiteX400" fmla="*/ 853107 w 6305387"/>
                <a:gd name="connsiteY400" fmla="*/ 3845356 h 5346609"/>
                <a:gd name="connsiteX401" fmla="*/ 812163 w 6305387"/>
                <a:gd name="connsiteY401" fmla="*/ 3859003 h 5346609"/>
                <a:gd name="connsiteX402" fmla="*/ 764396 w 6305387"/>
                <a:gd name="connsiteY402" fmla="*/ 3852179 h 5346609"/>
                <a:gd name="connsiteX403" fmla="*/ 743925 w 6305387"/>
                <a:gd name="connsiteY403" fmla="*/ 3845356 h 5346609"/>
                <a:gd name="connsiteX404" fmla="*/ 730277 w 6305387"/>
                <a:gd name="connsiteY404" fmla="*/ 3824884 h 5346609"/>
                <a:gd name="connsiteX405" fmla="*/ 716629 w 6305387"/>
                <a:gd name="connsiteY405" fmla="*/ 3777117 h 5346609"/>
                <a:gd name="connsiteX406" fmla="*/ 689334 w 6305387"/>
                <a:gd name="connsiteY406" fmla="*/ 3736174 h 5346609"/>
                <a:gd name="connsiteX407" fmla="*/ 675686 w 6305387"/>
                <a:gd name="connsiteY407" fmla="*/ 3708878 h 5346609"/>
                <a:gd name="connsiteX408" fmla="*/ 648390 w 6305387"/>
                <a:gd name="connsiteY408" fmla="*/ 3661111 h 5346609"/>
                <a:gd name="connsiteX409" fmla="*/ 641566 w 6305387"/>
                <a:gd name="connsiteY409" fmla="*/ 3640639 h 5346609"/>
                <a:gd name="connsiteX410" fmla="*/ 627919 w 6305387"/>
                <a:gd name="connsiteY410" fmla="*/ 3620168 h 5346609"/>
                <a:gd name="connsiteX411" fmla="*/ 607447 w 6305387"/>
                <a:gd name="connsiteY411" fmla="*/ 3579224 h 5346609"/>
                <a:gd name="connsiteX412" fmla="*/ 586975 w 6305387"/>
                <a:gd name="connsiteY412" fmla="*/ 3572400 h 5346609"/>
                <a:gd name="connsiteX413" fmla="*/ 566504 w 6305387"/>
                <a:gd name="connsiteY413" fmla="*/ 3592872 h 5346609"/>
                <a:gd name="connsiteX414" fmla="*/ 566504 w 6305387"/>
                <a:gd name="connsiteY414" fmla="*/ 3654287 h 5346609"/>
                <a:gd name="connsiteX415" fmla="*/ 580152 w 6305387"/>
                <a:gd name="connsiteY415" fmla="*/ 3674759 h 5346609"/>
                <a:gd name="connsiteX416" fmla="*/ 614271 w 6305387"/>
                <a:gd name="connsiteY416" fmla="*/ 3736174 h 5346609"/>
                <a:gd name="connsiteX417" fmla="*/ 634743 w 6305387"/>
                <a:gd name="connsiteY417" fmla="*/ 3783941 h 5346609"/>
                <a:gd name="connsiteX418" fmla="*/ 655214 w 6305387"/>
                <a:gd name="connsiteY418" fmla="*/ 3831708 h 5346609"/>
                <a:gd name="connsiteX419" fmla="*/ 648390 w 6305387"/>
                <a:gd name="connsiteY419" fmla="*/ 3865827 h 5346609"/>
                <a:gd name="connsiteX420" fmla="*/ 627919 w 6305387"/>
                <a:gd name="connsiteY420" fmla="*/ 3872651 h 5346609"/>
                <a:gd name="connsiteX421" fmla="*/ 580152 w 6305387"/>
                <a:gd name="connsiteY421" fmla="*/ 3865827 h 5346609"/>
                <a:gd name="connsiteX422" fmla="*/ 525561 w 6305387"/>
                <a:gd name="connsiteY422" fmla="*/ 3838532 h 5346609"/>
                <a:gd name="connsiteX423" fmla="*/ 464146 w 6305387"/>
                <a:gd name="connsiteY423" fmla="*/ 3818060 h 5346609"/>
                <a:gd name="connsiteX424" fmla="*/ 198014 w 6305387"/>
                <a:gd name="connsiteY424" fmla="*/ 3811236 h 5346609"/>
                <a:gd name="connsiteX425" fmla="*/ 88832 w 6305387"/>
                <a:gd name="connsiteY425" fmla="*/ 3824884 h 5346609"/>
                <a:gd name="connsiteX426" fmla="*/ 47889 w 6305387"/>
                <a:gd name="connsiteY426" fmla="*/ 3845356 h 5346609"/>
                <a:gd name="connsiteX427" fmla="*/ 6946 w 6305387"/>
                <a:gd name="connsiteY427" fmla="*/ 3852179 h 5346609"/>
                <a:gd name="connsiteX428" fmla="*/ 122 w 6305387"/>
                <a:gd name="connsiteY428" fmla="*/ 3872651 h 5346609"/>
                <a:gd name="connsiteX429" fmla="*/ 34241 w 6305387"/>
                <a:gd name="connsiteY429" fmla="*/ 3920418 h 5346609"/>
                <a:gd name="connsiteX430" fmla="*/ 54713 w 6305387"/>
                <a:gd name="connsiteY430" fmla="*/ 3927242 h 5346609"/>
                <a:gd name="connsiteX431" fmla="*/ 109304 w 6305387"/>
                <a:gd name="connsiteY431" fmla="*/ 3947714 h 5346609"/>
                <a:gd name="connsiteX432" fmla="*/ 150247 w 6305387"/>
                <a:gd name="connsiteY432" fmla="*/ 3954538 h 5346609"/>
                <a:gd name="connsiteX433" fmla="*/ 204838 w 6305387"/>
                <a:gd name="connsiteY433" fmla="*/ 3968185 h 5346609"/>
                <a:gd name="connsiteX434" fmla="*/ 238958 w 6305387"/>
                <a:gd name="connsiteY434" fmla="*/ 3975009 h 5346609"/>
                <a:gd name="connsiteX435" fmla="*/ 300372 w 6305387"/>
                <a:gd name="connsiteY435" fmla="*/ 3968185 h 5346609"/>
                <a:gd name="connsiteX436" fmla="*/ 634743 w 6305387"/>
                <a:gd name="connsiteY436" fmla="*/ 3981833 h 5346609"/>
                <a:gd name="connsiteX437" fmla="*/ 750749 w 6305387"/>
                <a:gd name="connsiteY437" fmla="*/ 3975009 h 5346609"/>
                <a:gd name="connsiteX438" fmla="*/ 771220 w 6305387"/>
                <a:gd name="connsiteY438" fmla="*/ 3961362 h 5346609"/>
                <a:gd name="connsiteX439" fmla="*/ 791692 w 6305387"/>
                <a:gd name="connsiteY439" fmla="*/ 3954538 h 5346609"/>
                <a:gd name="connsiteX440" fmla="*/ 825811 w 6305387"/>
                <a:gd name="connsiteY440" fmla="*/ 3961362 h 5346609"/>
                <a:gd name="connsiteX441" fmla="*/ 859931 w 6305387"/>
                <a:gd name="connsiteY441" fmla="*/ 4022777 h 5346609"/>
                <a:gd name="connsiteX442" fmla="*/ 873578 w 6305387"/>
                <a:gd name="connsiteY442" fmla="*/ 4050072 h 5346609"/>
                <a:gd name="connsiteX443" fmla="*/ 921346 w 6305387"/>
                <a:gd name="connsiteY443" fmla="*/ 4084191 h 5346609"/>
                <a:gd name="connsiteX444" fmla="*/ 941817 w 6305387"/>
                <a:gd name="connsiteY444" fmla="*/ 4104663 h 5346609"/>
                <a:gd name="connsiteX445" fmla="*/ 969113 w 6305387"/>
                <a:gd name="connsiteY445" fmla="*/ 4125135 h 5346609"/>
                <a:gd name="connsiteX446" fmla="*/ 1003232 w 6305387"/>
                <a:gd name="connsiteY446" fmla="*/ 4104663 h 5346609"/>
                <a:gd name="connsiteX447" fmla="*/ 1105590 w 6305387"/>
                <a:gd name="connsiteY447" fmla="*/ 4002305 h 5346609"/>
                <a:gd name="connsiteX448" fmla="*/ 1085119 w 6305387"/>
                <a:gd name="connsiteY448" fmla="*/ 4077368 h 5346609"/>
                <a:gd name="connsiteX449" fmla="*/ 1050999 w 6305387"/>
                <a:gd name="connsiteY449" fmla="*/ 4118311 h 5346609"/>
                <a:gd name="connsiteX450" fmla="*/ 1037352 w 6305387"/>
                <a:gd name="connsiteY450" fmla="*/ 4138782 h 5346609"/>
                <a:gd name="connsiteX451" fmla="*/ 1010056 w 6305387"/>
                <a:gd name="connsiteY451" fmla="*/ 4166078 h 5346609"/>
                <a:gd name="connsiteX452" fmla="*/ 996408 w 6305387"/>
                <a:gd name="connsiteY452" fmla="*/ 4186550 h 5346609"/>
                <a:gd name="connsiteX453" fmla="*/ 975937 w 6305387"/>
                <a:gd name="connsiteY453" fmla="*/ 4207021 h 5346609"/>
                <a:gd name="connsiteX454" fmla="*/ 941817 w 6305387"/>
                <a:gd name="connsiteY454" fmla="*/ 4261612 h 5346609"/>
                <a:gd name="connsiteX455" fmla="*/ 914522 w 6305387"/>
                <a:gd name="connsiteY455" fmla="*/ 4295732 h 5346609"/>
                <a:gd name="connsiteX456" fmla="*/ 900874 w 6305387"/>
                <a:gd name="connsiteY456" fmla="*/ 4316203 h 5346609"/>
                <a:gd name="connsiteX457" fmla="*/ 832635 w 6305387"/>
                <a:gd name="connsiteY457" fmla="*/ 4357147 h 5346609"/>
                <a:gd name="connsiteX458" fmla="*/ 784868 w 6305387"/>
                <a:gd name="connsiteY458" fmla="*/ 4363971 h 5346609"/>
                <a:gd name="connsiteX459" fmla="*/ 764396 w 6305387"/>
                <a:gd name="connsiteY459" fmla="*/ 4370794 h 5346609"/>
                <a:gd name="connsiteX460" fmla="*/ 730277 w 6305387"/>
                <a:gd name="connsiteY460" fmla="*/ 4411738 h 5346609"/>
                <a:gd name="connsiteX461" fmla="*/ 723453 w 6305387"/>
                <a:gd name="connsiteY461" fmla="*/ 4432209 h 5346609"/>
                <a:gd name="connsiteX462" fmla="*/ 709805 w 6305387"/>
                <a:gd name="connsiteY462" fmla="*/ 4452681 h 5346609"/>
                <a:gd name="connsiteX463" fmla="*/ 750749 w 6305387"/>
                <a:gd name="connsiteY463" fmla="*/ 4432209 h 5346609"/>
                <a:gd name="connsiteX464" fmla="*/ 859931 w 6305387"/>
                <a:gd name="connsiteY464" fmla="*/ 4357147 h 5346609"/>
                <a:gd name="connsiteX465" fmla="*/ 846283 w 6305387"/>
                <a:gd name="connsiteY465" fmla="*/ 4384442 h 5346609"/>
                <a:gd name="connsiteX466" fmla="*/ 764396 w 6305387"/>
                <a:gd name="connsiteY466" fmla="*/ 4452681 h 5346609"/>
                <a:gd name="connsiteX467" fmla="*/ 723453 w 6305387"/>
                <a:gd name="connsiteY467" fmla="*/ 4473153 h 5346609"/>
                <a:gd name="connsiteX468" fmla="*/ 689334 w 6305387"/>
                <a:gd name="connsiteY468" fmla="*/ 4514096 h 5346609"/>
                <a:gd name="connsiteX469" fmla="*/ 655214 w 6305387"/>
                <a:gd name="connsiteY469" fmla="*/ 4555039 h 5346609"/>
                <a:gd name="connsiteX470" fmla="*/ 621095 w 6305387"/>
                <a:gd name="connsiteY470" fmla="*/ 4643750 h 5346609"/>
                <a:gd name="connsiteX471" fmla="*/ 607447 w 6305387"/>
                <a:gd name="connsiteY471" fmla="*/ 4684693 h 5346609"/>
                <a:gd name="connsiteX472" fmla="*/ 600623 w 6305387"/>
                <a:gd name="connsiteY472" fmla="*/ 4711988 h 5346609"/>
                <a:gd name="connsiteX473" fmla="*/ 593799 w 6305387"/>
                <a:gd name="connsiteY473" fmla="*/ 4855290 h 5346609"/>
                <a:gd name="connsiteX474" fmla="*/ 580152 w 6305387"/>
                <a:gd name="connsiteY474" fmla="*/ 4909881 h 5346609"/>
                <a:gd name="connsiteX475" fmla="*/ 586975 w 6305387"/>
                <a:gd name="connsiteY475" fmla="*/ 5005415 h 5346609"/>
                <a:gd name="connsiteX476" fmla="*/ 607447 w 6305387"/>
                <a:gd name="connsiteY476" fmla="*/ 5053182 h 5346609"/>
                <a:gd name="connsiteX477" fmla="*/ 621095 w 6305387"/>
                <a:gd name="connsiteY477" fmla="*/ 5114597 h 5346609"/>
                <a:gd name="connsiteX478" fmla="*/ 627919 w 6305387"/>
                <a:gd name="connsiteY478" fmla="*/ 5346609 h 5346609"/>
                <a:gd name="connsiteX479" fmla="*/ 6305387 w 6305387"/>
                <a:gd name="connsiteY479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46171 w 6305387"/>
                <a:gd name="connsiteY248" fmla="*/ 1710716 h 5346609"/>
                <a:gd name="connsiteX249" fmla="*/ 900874 w 6305387"/>
                <a:gd name="connsiteY249" fmla="*/ 1716305 h 5346609"/>
                <a:gd name="connsiteX250" fmla="*/ 943701 w 6305387"/>
                <a:gd name="connsiteY250" fmla="*/ 1669772 h 5346609"/>
                <a:gd name="connsiteX251" fmla="*/ 887226 w 6305387"/>
                <a:gd name="connsiteY251" fmla="*/ 1586651 h 5346609"/>
                <a:gd name="connsiteX252" fmla="*/ 846283 w 6305387"/>
                <a:gd name="connsiteY252" fmla="*/ 1545708 h 5346609"/>
                <a:gd name="connsiteX253" fmla="*/ 818987 w 6305387"/>
                <a:gd name="connsiteY253" fmla="*/ 1477469 h 5346609"/>
                <a:gd name="connsiteX254" fmla="*/ 805340 w 6305387"/>
                <a:gd name="connsiteY254" fmla="*/ 1436526 h 5346609"/>
                <a:gd name="connsiteX255" fmla="*/ 798516 w 6305387"/>
                <a:gd name="connsiteY255" fmla="*/ 1416054 h 5346609"/>
                <a:gd name="connsiteX256" fmla="*/ 791692 w 6305387"/>
                <a:gd name="connsiteY256" fmla="*/ 1381935 h 5346609"/>
                <a:gd name="connsiteX257" fmla="*/ 760043 w 6305387"/>
                <a:gd name="connsiteY257" fmla="*/ 998500 h 5346609"/>
                <a:gd name="connsiteX258" fmla="*/ 764396 w 6305387"/>
                <a:gd name="connsiteY258" fmla="*/ 1136275 h 5346609"/>
                <a:gd name="connsiteX259" fmla="*/ 757572 w 6305387"/>
                <a:gd name="connsiteY259" fmla="*/ 1163571 h 5346609"/>
                <a:gd name="connsiteX260" fmla="*/ 743925 w 6305387"/>
                <a:gd name="connsiteY260" fmla="*/ 1184042 h 5346609"/>
                <a:gd name="connsiteX261" fmla="*/ 750749 w 6305387"/>
                <a:gd name="connsiteY261" fmla="*/ 1470645 h 5346609"/>
                <a:gd name="connsiteX262" fmla="*/ 771220 w 6305387"/>
                <a:gd name="connsiteY262" fmla="*/ 1545708 h 5346609"/>
                <a:gd name="connsiteX263" fmla="*/ 784868 w 6305387"/>
                <a:gd name="connsiteY263" fmla="*/ 1573003 h 5346609"/>
                <a:gd name="connsiteX264" fmla="*/ 825811 w 6305387"/>
                <a:gd name="connsiteY264" fmla="*/ 1634418 h 5346609"/>
                <a:gd name="connsiteX265" fmla="*/ 894050 w 6305387"/>
                <a:gd name="connsiteY265" fmla="*/ 1716305 h 5346609"/>
                <a:gd name="connsiteX266" fmla="*/ 900874 w 6305387"/>
                <a:gd name="connsiteY266" fmla="*/ 1736777 h 5346609"/>
                <a:gd name="connsiteX267" fmla="*/ 928169 w 6305387"/>
                <a:gd name="connsiteY267" fmla="*/ 1777720 h 5346609"/>
                <a:gd name="connsiteX268" fmla="*/ 941817 w 6305387"/>
                <a:gd name="connsiteY268" fmla="*/ 1845959 h 5346609"/>
                <a:gd name="connsiteX269" fmla="*/ 962289 w 6305387"/>
                <a:gd name="connsiteY269" fmla="*/ 1893726 h 5346609"/>
                <a:gd name="connsiteX270" fmla="*/ 975937 w 6305387"/>
                <a:gd name="connsiteY270" fmla="*/ 1948317 h 5346609"/>
                <a:gd name="connsiteX271" fmla="*/ 989584 w 6305387"/>
                <a:gd name="connsiteY271" fmla="*/ 1996084 h 5346609"/>
                <a:gd name="connsiteX272" fmla="*/ 996408 w 6305387"/>
                <a:gd name="connsiteY272" fmla="*/ 2016556 h 5346609"/>
                <a:gd name="connsiteX273" fmla="*/ 1003232 w 6305387"/>
                <a:gd name="connsiteY273" fmla="*/ 2043851 h 5346609"/>
                <a:gd name="connsiteX274" fmla="*/ 1030528 w 6305387"/>
                <a:gd name="connsiteY274" fmla="*/ 2084794 h 5346609"/>
                <a:gd name="connsiteX275" fmla="*/ 1064647 w 6305387"/>
                <a:gd name="connsiteY275" fmla="*/ 2146209 h 5346609"/>
                <a:gd name="connsiteX276" fmla="*/ 1091943 w 6305387"/>
                <a:gd name="connsiteY276" fmla="*/ 2187153 h 5346609"/>
                <a:gd name="connsiteX277" fmla="*/ 1105590 w 6305387"/>
                <a:gd name="connsiteY277" fmla="*/ 2207624 h 5346609"/>
                <a:gd name="connsiteX278" fmla="*/ 1146534 w 6305387"/>
                <a:gd name="connsiteY278" fmla="*/ 2248568 h 5346609"/>
                <a:gd name="connsiteX279" fmla="*/ 1173829 w 6305387"/>
                <a:gd name="connsiteY279" fmla="*/ 2289511 h 5346609"/>
                <a:gd name="connsiteX280" fmla="*/ 1201125 w 6305387"/>
                <a:gd name="connsiteY280" fmla="*/ 2344102 h 5346609"/>
                <a:gd name="connsiteX281" fmla="*/ 1242068 w 6305387"/>
                <a:gd name="connsiteY281" fmla="*/ 2405517 h 5346609"/>
                <a:gd name="connsiteX282" fmla="*/ 1255716 w 6305387"/>
                <a:gd name="connsiteY282" fmla="*/ 2425988 h 5346609"/>
                <a:gd name="connsiteX283" fmla="*/ 1269363 w 6305387"/>
                <a:gd name="connsiteY283" fmla="*/ 2453284 h 5346609"/>
                <a:gd name="connsiteX284" fmla="*/ 1289835 w 6305387"/>
                <a:gd name="connsiteY284" fmla="*/ 2460108 h 5346609"/>
                <a:gd name="connsiteX285" fmla="*/ 1317131 w 6305387"/>
                <a:gd name="connsiteY285" fmla="*/ 2473756 h 5346609"/>
                <a:gd name="connsiteX286" fmla="*/ 1344426 w 6305387"/>
                <a:gd name="connsiteY286" fmla="*/ 2501051 h 5346609"/>
                <a:gd name="connsiteX287" fmla="*/ 1399017 w 6305387"/>
                <a:gd name="connsiteY287" fmla="*/ 2535171 h 5346609"/>
                <a:gd name="connsiteX288" fmla="*/ 1426313 w 6305387"/>
                <a:gd name="connsiteY288" fmla="*/ 2541994 h 5346609"/>
                <a:gd name="connsiteX289" fmla="*/ 1467256 w 6305387"/>
                <a:gd name="connsiteY289" fmla="*/ 2569290 h 5346609"/>
                <a:gd name="connsiteX290" fmla="*/ 1487728 w 6305387"/>
                <a:gd name="connsiteY290" fmla="*/ 2582938 h 5346609"/>
                <a:gd name="connsiteX291" fmla="*/ 1542319 w 6305387"/>
                <a:gd name="connsiteY291" fmla="*/ 2596585 h 5346609"/>
                <a:gd name="connsiteX292" fmla="*/ 1596910 w 6305387"/>
                <a:gd name="connsiteY292" fmla="*/ 2658000 h 5346609"/>
                <a:gd name="connsiteX293" fmla="*/ 1624205 w 6305387"/>
                <a:gd name="connsiteY293" fmla="*/ 2692120 h 5346609"/>
                <a:gd name="connsiteX294" fmla="*/ 1631029 w 6305387"/>
                <a:gd name="connsiteY294" fmla="*/ 2712591 h 5346609"/>
                <a:gd name="connsiteX295" fmla="*/ 1658325 w 6305387"/>
                <a:gd name="connsiteY295" fmla="*/ 2753535 h 5346609"/>
                <a:gd name="connsiteX296" fmla="*/ 1671972 w 6305387"/>
                <a:gd name="connsiteY296" fmla="*/ 2774006 h 5346609"/>
                <a:gd name="connsiteX297" fmla="*/ 1685620 w 6305387"/>
                <a:gd name="connsiteY297" fmla="*/ 2794478 h 5346609"/>
                <a:gd name="connsiteX298" fmla="*/ 1699268 w 6305387"/>
                <a:gd name="connsiteY298" fmla="*/ 2835421 h 5346609"/>
                <a:gd name="connsiteX299" fmla="*/ 1712916 w 6305387"/>
                <a:gd name="connsiteY299" fmla="*/ 2855893 h 5346609"/>
                <a:gd name="connsiteX300" fmla="*/ 1719740 w 6305387"/>
                <a:gd name="connsiteY300" fmla="*/ 2876365 h 5346609"/>
                <a:gd name="connsiteX301" fmla="*/ 1733387 w 6305387"/>
                <a:gd name="connsiteY301" fmla="*/ 2896836 h 5346609"/>
                <a:gd name="connsiteX302" fmla="*/ 1747035 w 6305387"/>
                <a:gd name="connsiteY302" fmla="*/ 2937779 h 5346609"/>
                <a:gd name="connsiteX303" fmla="*/ 1767507 w 6305387"/>
                <a:gd name="connsiteY303" fmla="*/ 2951427 h 5346609"/>
                <a:gd name="connsiteX304" fmla="*/ 1787978 w 6305387"/>
                <a:gd name="connsiteY304" fmla="*/ 2958251 h 5346609"/>
                <a:gd name="connsiteX305" fmla="*/ 1849393 w 6305387"/>
                <a:gd name="connsiteY305" fmla="*/ 2992371 h 5346609"/>
                <a:gd name="connsiteX306" fmla="*/ 1863041 w 6305387"/>
                <a:gd name="connsiteY306" fmla="*/ 3012842 h 5346609"/>
                <a:gd name="connsiteX307" fmla="*/ 1903984 w 6305387"/>
                <a:gd name="connsiteY307" fmla="*/ 3033314 h 5346609"/>
                <a:gd name="connsiteX308" fmla="*/ 1931280 w 6305387"/>
                <a:gd name="connsiteY308" fmla="*/ 3040138 h 5346609"/>
                <a:gd name="connsiteX309" fmla="*/ 1979047 w 6305387"/>
                <a:gd name="connsiteY309" fmla="*/ 3067433 h 5346609"/>
                <a:gd name="connsiteX310" fmla="*/ 2019990 w 6305387"/>
                <a:gd name="connsiteY310" fmla="*/ 3087905 h 5346609"/>
                <a:gd name="connsiteX311" fmla="*/ 2047286 w 6305387"/>
                <a:gd name="connsiteY311" fmla="*/ 3122024 h 5346609"/>
                <a:gd name="connsiteX312" fmla="*/ 2081405 w 6305387"/>
                <a:gd name="connsiteY312" fmla="*/ 3156144 h 5346609"/>
                <a:gd name="connsiteX313" fmla="*/ 2108701 w 6305387"/>
                <a:gd name="connsiteY313" fmla="*/ 3183439 h 5346609"/>
                <a:gd name="connsiteX314" fmla="*/ 2149644 w 6305387"/>
                <a:gd name="connsiteY314" fmla="*/ 3210735 h 5346609"/>
                <a:gd name="connsiteX315" fmla="*/ 2176940 w 6305387"/>
                <a:gd name="connsiteY315" fmla="*/ 3272150 h 5346609"/>
                <a:gd name="connsiteX316" fmla="*/ 2190587 w 6305387"/>
                <a:gd name="connsiteY316" fmla="*/ 3313093 h 5346609"/>
                <a:gd name="connsiteX317" fmla="*/ 2197411 w 6305387"/>
                <a:gd name="connsiteY317" fmla="*/ 3333565 h 5346609"/>
                <a:gd name="connsiteX318" fmla="*/ 2231531 w 6305387"/>
                <a:gd name="connsiteY318" fmla="*/ 3422275 h 5346609"/>
                <a:gd name="connsiteX319" fmla="*/ 2258826 w 6305387"/>
                <a:gd name="connsiteY319" fmla="*/ 3429099 h 5346609"/>
                <a:gd name="connsiteX320" fmla="*/ 2279298 w 6305387"/>
                <a:gd name="connsiteY320" fmla="*/ 3442747 h 5346609"/>
                <a:gd name="connsiteX321" fmla="*/ 2320241 w 6305387"/>
                <a:gd name="connsiteY321" fmla="*/ 3463218 h 5346609"/>
                <a:gd name="connsiteX322" fmla="*/ 2347537 w 6305387"/>
                <a:gd name="connsiteY322" fmla="*/ 3490514 h 5346609"/>
                <a:gd name="connsiteX323" fmla="*/ 2361184 w 6305387"/>
                <a:gd name="connsiteY323" fmla="*/ 3510985 h 5346609"/>
                <a:gd name="connsiteX324" fmla="*/ 2402128 w 6305387"/>
                <a:gd name="connsiteY324" fmla="*/ 3545105 h 5346609"/>
                <a:gd name="connsiteX325" fmla="*/ 2470366 w 6305387"/>
                <a:gd name="connsiteY325" fmla="*/ 3558753 h 5346609"/>
                <a:gd name="connsiteX326" fmla="*/ 2484014 w 6305387"/>
                <a:gd name="connsiteY326" fmla="*/ 3579224 h 5346609"/>
                <a:gd name="connsiteX327" fmla="*/ 2511310 w 6305387"/>
                <a:gd name="connsiteY327" fmla="*/ 3586048 h 5346609"/>
                <a:gd name="connsiteX328" fmla="*/ 2559077 w 6305387"/>
                <a:gd name="connsiteY328" fmla="*/ 3633815 h 5346609"/>
                <a:gd name="connsiteX329" fmla="*/ 2661435 w 6305387"/>
                <a:gd name="connsiteY329" fmla="*/ 3620168 h 5346609"/>
                <a:gd name="connsiteX330" fmla="*/ 2681907 w 6305387"/>
                <a:gd name="connsiteY330" fmla="*/ 3606520 h 5346609"/>
                <a:gd name="connsiteX331" fmla="*/ 2688731 w 6305387"/>
                <a:gd name="connsiteY331" fmla="*/ 3586048 h 5346609"/>
                <a:gd name="connsiteX332" fmla="*/ 2729674 w 6305387"/>
                <a:gd name="connsiteY332" fmla="*/ 3558753 h 5346609"/>
                <a:gd name="connsiteX333" fmla="*/ 2743322 w 6305387"/>
                <a:gd name="connsiteY333" fmla="*/ 3579224 h 5346609"/>
                <a:gd name="connsiteX334" fmla="*/ 2756969 w 6305387"/>
                <a:gd name="connsiteY334" fmla="*/ 3626991 h 5346609"/>
                <a:gd name="connsiteX335" fmla="*/ 2763793 w 6305387"/>
                <a:gd name="connsiteY335" fmla="*/ 3770293 h 5346609"/>
                <a:gd name="connsiteX336" fmla="*/ 2770617 w 6305387"/>
                <a:gd name="connsiteY336" fmla="*/ 3790765 h 5346609"/>
                <a:gd name="connsiteX337" fmla="*/ 2784265 w 6305387"/>
                <a:gd name="connsiteY337" fmla="*/ 3811236 h 5346609"/>
                <a:gd name="connsiteX338" fmla="*/ 2804737 w 6305387"/>
                <a:gd name="connsiteY338" fmla="*/ 3831708 h 5346609"/>
                <a:gd name="connsiteX339" fmla="*/ 2825208 w 6305387"/>
                <a:gd name="connsiteY339" fmla="*/ 3838532 h 5346609"/>
                <a:gd name="connsiteX340" fmla="*/ 2872975 w 6305387"/>
                <a:gd name="connsiteY340" fmla="*/ 3893123 h 5346609"/>
                <a:gd name="connsiteX341" fmla="*/ 2886623 w 6305387"/>
                <a:gd name="connsiteY341" fmla="*/ 3934066 h 5346609"/>
                <a:gd name="connsiteX342" fmla="*/ 2920743 w 6305387"/>
                <a:gd name="connsiteY342" fmla="*/ 3995481 h 5346609"/>
                <a:gd name="connsiteX343" fmla="*/ 2941214 w 6305387"/>
                <a:gd name="connsiteY343" fmla="*/ 4002305 h 5346609"/>
                <a:gd name="connsiteX344" fmla="*/ 2961686 w 6305387"/>
                <a:gd name="connsiteY344" fmla="*/ 4015953 h 5346609"/>
                <a:gd name="connsiteX345" fmla="*/ 2995805 w 6305387"/>
                <a:gd name="connsiteY345" fmla="*/ 4022777 h 5346609"/>
                <a:gd name="connsiteX346" fmla="*/ 2988981 w 6305387"/>
                <a:gd name="connsiteY346" fmla="*/ 4111487 h 5346609"/>
                <a:gd name="connsiteX347" fmla="*/ 2975334 w 6305387"/>
                <a:gd name="connsiteY347" fmla="*/ 4131959 h 5346609"/>
                <a:gd name="connsiteX348" fmla="*/ 2913919 w 6305387"/>
                <a:gd name="connsiteY348" fmla="*/ 4179726 h 5346609"/>
                <a:gd name="connsiteX349" fmla="*/ 2900271 w 6305387"/>
                <a:gd name="connsiteY349" fmla="*/ 4200197 h 5346609"/>
                <a:gd name="connsiteX350" fmla="*/ 2838856 w 6305387"/>
                <a:gd name="connsiteY350" fmla="*/ 4247965 h 5346609"/>
                <a:gd name="connsiteX351" fmla="*/ 2797913 w 6305387"/>
                <a:gd name="connsiteY351" fmla="*/ 4261612 h 5346609"/>
                <a:gd name="connsiteX352" fmla="*/ 2777441 w 6305387"/>
                <a:gd name="connsiteY352" fmla="*/ 4275260 h 5346609"/>
                <a:gd name="connsiteX353" fmla="*/ 2736498 w 6305387"/>
                <a:gd name="connsiteY353" fmla="*/ 4309379 h 5346609"/>
                <a:gd name="connsiteX354" fmla="*/ 2675083 w 6305387"/>
                <a:gd name="connsiteY354" fmla="*/ 4336675 h 5346609"/>
                <a:gd name="connsiteX355" fmla="*/ 2668259 w 6305387"/>
                <a:gd name="connsiteY355" fmla="*/ 4357147 h 5346609"/>
                <a:gd name="connsiteX356" fmla="*/ 2640963 w 6305387"/>
                <a:gd name="connsiteY356" fmla="*/ 4398090 h 5346609"/>
                <a:gd name="connsiteX357" fmla="*/ 2634140 w 6305387"/>
                <a:gd name="connsiteY357" fmla="*/ 4418562 h 5346609"/>
                <a:gd name="connsiteX358" fmla="*/ 2613668 w 6305387"/>
                <a:gd name="connsiteY358" fmla="*/ 4425385 h 5346609"/>
                <a:gd name="connsiteX359" fmla="*/ 2470366 w 6305387"/>
                <a:gd name="connsiteY359" fmla="*/ 4432209 h 5346609"/>
                <a:gd name="connsiteX360" fmla="*/ 2374832 w 6305387"/>
                <a:gd name="connsiteY360" fmla="*/ 4439033 h 5346609"/>
                <a:gd name="connsiteX361" fmla="*/ 2354361 w 6305387"/>
                <a:gd name="connsiteY361" fmla="*/ 4404914 h 5346609"/>
                <a:gd name="connsiteX362" fmla="*/ 2340713 w 6305387"/>
                <a:gd name="connsiteY362" fmla="*/ 4384442 h 5346609"/>
                <a:gd name="connsiteX363" fmla="*/ 2333889 w 6305387"/>
                <a:gd name="connsiteY363" fmla="*/ 4363971 h 5346609"/>
                <a:gd name="connsiteX364" fmla="*/ 2272474 w 6305387"/>
                <a:gd name="connsiteY364" fmla="*/ 4370794 h 5346609"/>
                <a:gd name="connsiteX365" fmla="*/ 2252002 w 6305387"/>
                <a:gd name="connsiteY365" fmla="*/ 4384442 h 5346609"/>
                <a:gd name="connsiteX366" fmla="*/ 2204235 w 6305387"/>
                <a:gd name="connsiteY366" fmla="*/ 4398090 h 5346609"/>
                <a:gd name="connsiteX367" fmla="*/ 2149644 w 6305387"/>
                <a:gd name="connsiteY367" fmla="*/ 4384442 h 5346609"/>
                <a:gd name="connsiteX368" fmla="*/ 2129172 w 6305387"/>
                <a:gd name="connsiteY368" fmla="*/ 4377618 h 5346609"/>
                <a:gd name="connsiteX369" fmla="*/ 2067758 w 6305387"/>
                <a:gd name="connsiteY369" fmla="*/ 4336675 h 5346609"/>
                <a:gd name="connsiteX370" fmla="*/ 2033638 w 6305387"/>
                <a:gd name="connsiteY370" fmla="*/ 4316203 h 5346609"/>
                <a:gd name="connsiteX371" fmla="*/ 1965399 w 6305387"/>
                <a:gd name="connsiteY371" fmla="*/ 4288908 h 5346609"/>
                <a:gd name="connsiteX372" fmla="*/ 1944928 w 6305387"/>
                <a:gd name="connsiteY372" fmla="*/ 4275260 h 5346609"/>
                <a:gd name="connsiteX373" fmla="*/ 1903984 w 6305387"/>
                <a:gd name="connsiteY373" fmla="*/ 4254788 h 5346609"/>
                <a:gd name="connsiteX374" fmla="*/ 1863041 w 6305387"/>
                <a:gd name="connsiteY374" fmla="*/ 4261612 h 5346609"/>
                <a:gd name="connsiteX375" fmla="*/ 1842569 w 6305387"/>
                <a:gd name="connsiteY375" fmla="*/ 4282084 h 5346609"/>
                <a:gd name="connsiteX376" fmla="*/ 1822098 w 6305387"/>
                <a:gd name="connsiteY376" fmla="*/ 4295732 h 5346609"/>
                <a:gd name="connsiteX377" fmla="*/ 1781155 w 6305387"/>
                <a:gd name="connsiteY377" fmla="*/ 4309379 h 5346609"/>
                <a:gd name="connsiteX378" fmla="*/ 1760683 w 6305387"/>
                <a:gd name="connsiteY378" fmla="*/ 4316203 h 5346609"/>
                <a:gd name="connsiteX379" fmla="*/ 1712916 w 6305387"/>
                <a:gd name="connsiteY379" fmla="*/ 4295732 h 5346609"/>
                <a:gd name="connsiteX380" fmla="*/ 1692444 w 6305387"/>
                <a:gd name="connsiteY380" fmla="*/ 4275260 h 5346609"/>
                <a:gd name="connsiteX381" fmla="*/ 1671972 w 6305387"/>
                <a:gd name="connsiteY381" fmla="*/ 4268436 h 5346609"/>
                <a:gd name="connsiteX382" fmla="*/ 1644677 w 6305387"/>
                <a:gd name="connsiteY382" fmla="*/ 4254788 h 5346609"/>
                <a:gd name="connsiteX383" fmla="*/ 1583262 w 6305387"/>
                <a:gd name="connsiteY383" fmla="*/ 4186550 h 5346609"/>
                <a:gd name="connsiteX384" fmla="*/ 1555966 w 6305387"/>
                <a:gd name="connsiteY384" fmla="*/ 4179726 h 5346609"/>
                <a:gd name="connsiteX385" fmla="*/ 1487728 w 6305387"/>
                <a:gd name="connsiteY385" fmla="*/ 4145606 h 5346609"/>
                <a:gd name="connsiteX386" fmla="*/ 1487728 w 6305387"/>
                <a:gd name="connsiteY386" fmla="*/ 4145606 h 5346609"/>
                <a:gd name="connsiteX387" fmla="*/ 1446784 w 6305387"/>
                <a:gd name="connsiteY387" fmla="*/ 4118311 h 5346609"/>
                <a:gd name="connsiteX388" fmla="*/ 1405841 w 6305387"/>
                <a:gd name="connsiteY388" fmla="*/ 4070544 h 5346609"/>
                <a:gd name="connsiteX389" fmla="*/ 1330778 w 6305387"/>
                <a:gd name="connsiteY389" fmla="*/ 4029600 h 5346609"/>
                <a:gd name="connsiteX390" fmla="*/ 1289835 w 6305387"/>
                <a:gd name="connsiteY390" fmla="*/ 4015953 h 5346609"/>
                <a:gd name="connsiteX391" fmla="*/ 1228420 w 6305387"/>
                <a:gd name="connsiteY391" fmla="*/ 3981833 h 5346609"/>
                <a:gd name="connsiteX392" fmla="*/ 1139710 w 6305387"/>
                <a:gd name="connsiteY392" fmla="*/ 3927242 h 5346609"/>
                <a:gd name="connsiteX393" fmla="*/ 1119238 w 6305387"/>
                <a:gd name="connsiteY393" fmla="*/ 3913594 h 5346609"/>
                <a:gd name="connsiteX394" fmla="*/ 1085119 w 6305387"/>
                <a:gd name="connsiteY394" fmla="*/ 3886299 h 5346609"/>
                <a:gd name="connsiteX395" fmla="*/ 1057823 w 6305387"/>
                <a:gd name="connsiteY395" fmla="*/ 3872651 h 5346609"/>
                <a:gd name="connsiteX396" fmla="*/ 1016880 w 6305387"/>
                <a:gd name="connsiteY396" fmla="*/ 3845356 h 5346609"/>
                <a:gd name="connsiteX397" fmla="*/ 996408 w 6305387"/>
                <a:gd name="connsiteY397" fmla="*/ 3831708 h 5346609"/>
                <a:gd name="connsiteX398" fmla="*/ 941817 w 6305387"/>
                <a:gd name="connsiteY398" fmla="*/ 3818060 h 5346609"/>
                <a:gd name="connsiteX399" fmla="*/ 873578 w 6305387"/>
                <a:gd name="connsiteY399" fmla="*/ 3831708 h 5346609"/>
                <a:gd name="connsiteX400" fmla="*/ 853107 w 6305387"/>
                <a:gd name="connsiteY400" fmla="*/ 3845356 h 5346609"/>
                <a:gd name="connsiteX401" fmla="*/ 812163 w 6305387"/>
                <a:gd name="connsiteY401" fmla="*/ 3859003 h 5346609"/>
                <a:gd name="connsiteX402" fmla="*/ 764396 w 6305387"/>
                <a:gd name="connsiteY402" fmla="*/ 3852179 h 5346609"/>
                <a:gd name="connsiteX403" fmla="*/ 743925 w 6305387"/>
                <a:gd name="connsiteY403" fmla="*/ 3845356 h 5346609"/>
                <a:gd name="connsiteX404" fmla="*/ 730277 w 6305387"/>
                <a:gd name="connsiteY404" fmla="*/ 3824884 h 5346609"/>
                <a:gd name="connsiteX405" fmla="*/ 716629 w 6305387"/>
                <a:gd name="connsiteY405" fmla="*/ 3777117 h 5346609"/>
                <a:gd name="connsiteX406" fmla="*/ 689334 w 6305387"/>
                <a:gd name="connsiteY406" fmla="*/ 3736174 h 5346609"/>
                <a:gd name="connsiteX407" fmla="*/ 675686 w 6305387"/>
                <a:gd name="connsiteY407" fmla="*/ 3708878 h 5346609"/>
                <a:gd name="connsiteX408" fmla="*/ 648390 w 6305387"/>
                <a:gd name="connsiteY408" fmla="*/ 3661111 h 5346609"/>
                <a:gd name="connsiteX409" fmla="*/ 641566 w 6305387"/>
                <a:gd name="connsiteY409" fmla="*/ 3640639 h 5346609"/>
                <a:gd name="connsiteX410" fmla="*/ 627919 w 6305387"/>
                <a:gd name="connsiteY410" fmla="*/ 3620168 h 5346609"/>
                <a:gd name="connsiteX411" fmla="*/ 607447 w 6305387"/>
                <a:gd name="connsiteY411" fmla="*/ 3579224 h 5346609"/>
                <a:gd name="connsiteX412" fmla="*/ 586975 w 6305387"/>
                <a:gd name="connsiteY412" fmla="*/ 3572400 h 5346609"/>
                <a:gd name="connsiteX413" fmla="*/ 566504 w 6305387"/>
                <a:gd name="connsiteY413" fmla="*/ 3592872 h 5346609"/>
                <a:gd name="connsiteX414" fmla="*/ 566504 w 6305387"/>
                <a:gd name="connsiteY414" fmla="*/ 3654287 h 5346609"/>
                <a:gd name="connsiteX415" fmla="*/ 580152 w 6305387"/>
                <a:gd name="connsiteY415" fmla="*/ 3674759 h 5346609"/>
                <a:gd name="connsiteX416" fmla="*/ 614271 w 6305387"/>
                <a:gd name="connsiteY416" fmla="*/ 3736174 h 5346609"/>
                <a:gd name="connsiteX417" fmla="*/ 634743 w 6305387"/>
                <a:gd name="connsiteY417" fmla="*/ 3783941 h 5346609"/>
                <a:gd name="connsiteX418" fmla="*/ 655214 w 6305387"/>
                <a:gd name="connsiteY418" fmla="*/ 3831708 h 5346609"/>
                <a:gd name="connsiteX419" fmla="*/ 648390 w 6305387"/>
                <a:gd name="connsiteY419" fmla="*/ 3865827 h 5346609"/>
                <a:gd name="connsiteX420" fmla="*/ 627919 w 6305387"/>
                <a:gd name="connsiteY420" fmla="*/ 3872651 h 5346609"/>
                <a:gd name="connsiteX421" fmla="*/ 580152 w 6305387"/>
                <a:gd name="connsiteY421" fmla="*/ 3865827 h 5346609"/>
                <a:gd name="connsiteX422" fmla="*/ 525561 w 6305387"/>
                <a:gd name="connsiteY422" fmla="*/ 3838532 h 5346609"/>
                <a:gd name="connsiteX423" fmla="*/ 464146 w 6305387"/>
                <a:gd name="connsiteY423" fmla="*/ 3818060 h 5346609"/>
                <a:gd name="connsiteX424" fmla="*/ 198014 w 6305387"/>
                <a:gd name="connsiteY424" fmla="*/ 3811236 h 5346609"/>
                <a:gd name="connsiteX425" fmla="*/ 88832 w 6305387"/>
                <a:gd name="connsiteY425" fmla="*/ 3824884 h 5346609"/>
                <a:gd name="connsiteX426" fmla="*/ 47889 w 6305387"/>
                <a:gd name="connsiteY426" fmla="*/ 3845356 h 5346609"/>
                <a:gd name="connsiteX427" fmla="*/ 6946 w 6305387"/>
                <a:gd name="connsiteY427" fmla="*/ 3852179 h 5346609"/>
                <a:gd name="connsiteX428" fmla="*/ 122 w 6305387"/>
                <a:gd name="connsiteY428" fmla="*/ 3872651 h 5346609"/>
                <a:gd name="connsiteX429" fmla="*/ 34241 w 6305387"/>
                <a:gd name="connsiteY429" fmla="*/ 3920418 h 5346609"/>
                <a:gd name="connsiteX430" fmla="*/ 54713 w 6305387"/>
                <a:gd name="connsiteY430" fmla="*/ 3927242 h 5346609"/>
                <a:gd name="connsiteX431" fmla="*/ 109304 w 6305387"/>
                <a:gd name="connsiteY431" fmla="*/ 3947714 h 5346609"/>
                <a:gd name="connsiteX432" fmla="*/ 150247 w 6305387"/>
                <a:gd name="connsiteY432" fmla="*/ 3954538 h 5346609"/>
                <a:gd name="connsiteX433" fmla="*/ 204838 w 6305387"/>
                <a:gd name="connsiteY433" fmla="*/ 3968185 h 5346609"/>
                <a:gd name="connsiteX434" fmla="*/ 238958 w 6305387"/>
                <a:gd name="connsiteY434" fmla="*/ 3975009 h 5346609"/>
                <a:gd name="connsiteX435" fmla="*/ 300372 w 6305387"/>
                <a:gd name="connsiteY435" fmla="*/ 3968185 h 5346609"/>
                <a:gd name="connsiteX436" fmla="*/ 634743 w 6305387"/>
                <a:gd name="connsiteY436" fmla="*/ 3981833 h 5346609"/>
                <a:gd name="connsiteX437" fmla="*/ 750749 w 6305387"/>
                <a:gd name="connsiteY437" fmla="*/ 3975009 h 5346609"/>
                <a:gd name="connsiteX438" fmla="*/ 771220 w 6305387"/>
                <a:gd name="connsiteY438" fmla="*/ 3961362 h 5346609"/>
                <a:gd name="connsiteX439" fmla="*/ 791692 w 6305387"/>
                <a:gd name="connsiteY439" fmla="*/ 3954538 h 5346609"/>
                <a:gd name="connsiteX440" fmla="*/ 825811 w 6305387"/>
                <a:gd name="connsiteY440" fmla="*/ 3961362 h 5346609"/>
                <a:gd name="connsiteX441" fmla="*/ 859931 w 6305387"/>
                <a:gd name="connsiteY441" fmla="*/ 4022777 h 5346609"/>
                <a:gd name="connsiteX442" fmla="*/ 873578 w 6305387"/>
                <a:gd name="connsiteY442" fmla="*/ 4050072 h 5346609"/>
                <a:gd name="connsiteX443" fmla="*/ 921346 w 6305387"/>
                <a:gd name="connsiteY443" fmla="*/ 4084191 h 5346609"/>
                <a:gd name="connsiteX444" fmla="*/ 941817 w 6305387"/>
                <a:gd name="connsiteY444" fmla="*/ 4104663 h 5346609"/>
                <a:gd name="connsiteX445" fmla="*/ 969113 w 6305387"/>
                <a:gd name="connsiteY445" fmla="*/ 4125135 h 5346609"/>
                <a:gd name="connsiteX446" fmla="*/ 1003232 w 6305387"/>
                <a:gd name="connsiteY446" fmla="*/ 4104663 h 5346609"/>
                <a:gd name="connsiteX447" fmla="*/ 1105590 w 6305387"/>
                <a:gd name="connsiteY447" fmla="*/ 4002305 h 5346609"/>
                <a:gd name="connsiteX448" fmla="*/ 1085119 w 6305387"/>
                <a:gd name="connsiteY448" fmla="*/ 4077368 h 5346609"/>
                <a:gd name="connsiteX449" fmla="*/ 1050999 w 6305387"/>
                <a:gd name="connsiteY449" fmla="*/ 4118311 h 5346609"/>
                <a:gd name="connsiteX450" fmla="*/ 1037352 w 6305387"/>
                <a:gd name="connsiteY450" fmla="*/ 4138782 h 5346609"/>
                <a:gd name="connsiteX451" fmla="*/ 1010056 w 6305387"/>
                <a:gd name="connsiteY451" fmla="*/ 4166078 h 5346609"/>
                <a:gd name="connsiteX452" fmla="*/ 996408 w 6305387"/>
                <a:gd name="connsiteY452" fmla="*/ 4186550 h 5346609"/>
                <a:gd name="connsiteX453" fmla="*/ 975937 w 6305387"/>
                <a:gd name="connsiteY453" fmla="*/ 4207021 h 5346609"/>
                <a:gd name="connsiteX454" fmla="*/ 941817 w 6305387"/>
                <a:gd name="connsiteY454" fmla="*/ 4261612 h 5346609"/>
                <a:gd name="connsiteX455" fmla="*/ 914522 w 6305387"/>
                <a:gd name="connsiteY455" fmla="*/ 4295732 h 5346609"/>
                <a:gd name="connsiteX456" fmla="*/ 900874 w 6305387"/>
                <a:gd name="connsiteY456" fmla="*/ 4316203 h 5346609"/>
                <a:gd name="connsiteX457" fmla="*/ 832635 w 6305387"/>
                <a:gd name="connsiteY457" fmla="*/ 4357147 h 5346609"/>
                <a:gd name="connsiteX458" fmla="*/ 784868 w 6305387"/>
                <a:gd name="connsiteY458" fmla="*/ 4363971 h 5346609"/>
                <a:gd name="connsiteX459" fmla="*/ 764396 w 6305387"/>
                <a:gd name="connsiteY459" fmla="*/ 4370794 h 5346609"/>
                <a:gd name="connsiteX460" fmla="*/ 730277 w 6305387"/>
                <a:gd name="connsiteY460" fmla="*/ 4411738 h 5346609"/>
                <a:gd name="connsiteX461" fmla="*/ 723453 w 6305387"/>
                <a:gd name="connsiteY461" fmla="*/ 4432209 h 5346609"/>
                <a:gd name="connsiteX462" fmla="*/ 709805 w 6305387"/>
                <a:gd name="connsiteY462" fmla="*/ 4452681 h 5346609"/>
                <a:gd name="connsiteX463" fmla="*/ 750749 w 6305387"/>
                <a:gd name="connsiteY463" fmla="*/ 4432209 h 5346609"/>
                <a:gd name="connsiteX464" fmla="*/ 859931 w 6305387"/>
                <a:gd name="connsiteY464" fmla="*/ 4357147 h 5346609"/>
                <a:gd name="connsiteX465" fmla="*/ 846283 w 6305387"/>
                <a:gd name="connsiteY465" fmla="*/ 4384442 h 5346609"/>
                <a:gd name="connsiteX466" fmla="*/ 764396 w 6305387"/>
                <a:gd name="connsiteY466" fmla="*/ 4452681 h 5346609"/>
                <a:gd name="connsiteX467" fmla="*/ 723453 w 6305387"/>
                <a:gd name="connsiteY467" fmla="*/ 4473153 h 5346609"/>
                <a:gd name="connsiteX468" fmla="*/ 689334 w 6305387"/>
                <a:gd name="connsiteY468" fmla="*/ 4514096 h 5346609"/>
                <a:gd name="connsiteX469" fmla="*/ 655214 w 6305387"/>
                <a:gd name="connsiteY469" fmla="*/ 4555039 h 5346609"/>
                <a:gd name="connsiteX470" fmla="*/ 621095 w 6305387"/>
                <a:gd name="connsiteY470" fmla="*/ 4643750 h 5346609"/>
                <a:gd name="connsiteX471" fmla="*/ 607447 w 6305387"/>
                <a:gd name="connsiteY471" fmla="*/ 4684693 h 5346609"/>
                <a:gd name="connsiteX472" fmla="*/ 600623 w 6305387"/>
                <a:gd name="connsiteY472" fmla="*/ 4711988 h 5346609"/>
                <a:gd name="connsiteX473" fmla="*/ 593799 w 6305387"/>
                <a:gd name="connsiteY473" fmla="*/ 4855290 h 5346609"/>
                <a:gd name="connsiteX474" fmla="*/ 580152 w 6305387"/>
                <a:gd name="connsiteY474" fmla="*/ 4909881 h 5346609"/>
                <a:gd name="connsiteX475" fmla="*/ 586975 w 6305387"/>
                <a:gd name="connsiteY475" fmla="*/ 5005415 h 5346609"/>
                <a:gd name="connsiteX476" fmla="*/ 607447 w 6305387"/>
                <a:gd name="connsiteY476" fmla="*/ 5053182 h 5346609"/>
                <a:gd name="connsiteX477" fmla="*/ 621095 w 6305387"/>
                <a:gd name="connsiteY477" fmla="*/ 5114597 h 5346609"/>
                <a:gd name="connsiteX478" fmla="*/ 627919 w 6305387"/>
                <a:gd name="connsiteY478" fmla="*/ 5346609 h 5346609"/>
                <a:gd name="connsiteX479" fmla="*/ 6305387 w 6305387"/>
                <a:gd name="connsiteY479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00874 w 6305387"/>
                <a:gd name="connsiteY248" fmla="*/ 1716305 h 5346609"/>
                <a:gd name="connsiteX249" fmla="*/ 943701 w 6305387"/>
                <a:gd name="connsiteY249" fmla="*/ 1669772 h 5346609"/>
                <a:gd name="connsiteX250" fmla="*/ 887226 w 6305387"/>
                <a:gd name="connsiteY250" fmla="*/ 1586651 h 5346609"/>
                <a:gd name="connsiteX251" fmla="*/ 846283 w 6305387"/>
                <a:gd name="connsiteY251" fmla="*/ 1545708 h 5346609"/>
                <a:gd name="connsiteX252" fmla="*/ 818987 w 6305387"/>
                <a:gd name="connsiteY252" fmla="*/ 1477469 h 5346609"/>
                <a:gd name="connsiteX253" fmla="*/ 805340 w 6305387"/>
                <a:gd name="connsiteY253" fmla="*/ 1436526 h 5346609"/>
                <a:gd name="connsiteX254" fmla="*/ 798516 w 6305387"/>
                <a:gd name="connsiteY254" fmla="*/ 1416054 h 5346609"/>
                <a:gd name="connsiteX255" fmla="*/ 791692 w 6305387"/>
                <a:gd name="connsiteY255" fmla="*/ 1381935 h 5346609"/>
                <a:gd name="connsiteX256" fmla="*/ 760043 w 6305387"/>
                <a:gd name="connsiteY256" fmla="*/ 998500 h 5346609"/>
                <a:gd name="connsiteX257" fmla="*/ 764396 w 6305387"/>
                <a:gd name="connsiteY257" fmla="*/ 1136275 h 5346609"/>
                <a:gd name="connsiteX258" fmla="*/ 757572 w 6305387"/>
                <a:gd name="connsiteY258" fmla="*/ 1163571 h 5346609"/>
                <a:gd name="connsiteX259" fmla="*/ 743925 w 6305387"/>
                <a:gd name="connsiteY259" fmla="*/ 1184042 h 5346609"/>
                <a:gd name="connsiteX260" fmla="*/ 750749 w 6305387"/>
                <a:gd name="connsiteY260" fmla="*/ 1470645 h 5346609"/>
                <a:gd name="connsiteX261" fmla="*/ 771220 w 6305387"/>
                <a:gd name="connsiteY261" fmla="*/ 1545708 h 5346609"/>
                <a:gd name="connsiteX262" fmla="*/ 784868 w 6305387"/>
                <a:gd name="connsiteY262" fmla="*/ 1573003 h 5346609"/>
                <a:gd name="connsiteX263" fmla="*/ 825811 w 6305387"/>
                <a:gd name="connsiteY263" fmla="*/ 1634418 h 5346609"/>
                <a:gd name="connsiteX264" fmla="*/ 894050 w 6305387"/>
                <a:gd name="connsiteY264" fmla="*/ 1716305 h 5346609"/>
                <a:gd name="connsiteX265" fmla="*/ 900874 w 6305387"/>
                <a:gd name="connsiteY265" fmla="*/ 1736777 h 5346609"/>
                <a:gd name="connsiteX266" fmla="*/ 928169 w 6305387"/>
                <a:gd name="connsiteY266" fmla="*/ 1777720 h 5346609"/>
                <a:gd name="connsiteX267" fmla="*/ 941817 w 6305387"/>
                <a:gd name="connsiteY267" fmla="*/ 1845959 h 5346609"/>
                <a:gd name="connsiteX268" fmla="*/ 962289 w 6305387"/>
                <a:gd name="connsiteY268" fmla="*/ 1893726 h 5346609"/>
                <a:gd name="connsiteX269" fmla="*/ 975937 w 6305387"/>
                <a:gd name="connsiteY269" fmla="*/ 1948317 h 5346609"/>
                <a:gd name="connsiteX270" fmla="*/ 989584 w 6305387"/>
                <a:gd name="connsiteY270" fmla="*/ 1996084 h 5346609"/>
                <a:gd name="connsiteX271" fmla="*/ 996408 w 6305387"/>
                <a:gd name="connsiteY271" fmla="*/ 2016556 h 5346609"/>
                <a:gd name="connsiteX272" fmla="*/ 1003232 w 6305387"/>
                <a:gd name="connsiteY272" fmla="*/ 2043851 h 5346609"/>
                <a:gd name="connsiteX273" fmla="*/ 1030528 w 6305387"/>
                <a:gd name="connsiteY273" fmla="*/ 2084794 h 5346609"/>
                <a:gd name="connsiteX274" fmla="*/ 1064647 w 6305387"/>
                <a:gd name="connsiteY274" fmla="*/ 2146209 h 5346609"/>
                <a:gd name="connsiteX275" fmla="*/ 1091943 w 6305387"/>
                <a:gd name="connsiteY275" fmla="*/ 2187153 h 5346609"/>
                <a:gd name="connsiteX276" fmla="*/ 1105590 w 6305387"/>
                <a:gd name="connsiteY276" fmla="*/ 2207624 h 5346609"/>
                <a:gd name="connsiteX277" fmla="*/ 1146534 w 6305387"/>
                <a:gd name="connsiteY277" fmla="*/ 2248568 h 5346609"/>
                <a:gd name="connsiteX278" fmla="*/ 1173829 w 6305387"/>
                <a:gd name="connsiteY278" fmla="*/ 2289511 h 5346609"/>
                <a:gd name="connsiteX279" fmla="*/ 1201125 w 6305387"/>
                <a:gd name="connsiteY279" fmla="*/ 2344102 h 5346609"/>
                <a:gd name="connsiteX280" fmla="*/ 1242068 w 6305387"/>
                <a:gd name="connsiteY280" fmla="*/ 2405517 h 5346609"/>
                <a:gd name="connsiteX281" fmla="*/ 1255716 w 6305387"/>
                <a:gd name="connsiteY281" fmla="*/ 2425988 h 5346609"/>
                <a:gd name="connsiteX282" fmla="*/ 1269363 w 6305387"/>
                <a:gd name="connsiteY282" fmla="*/ 2453284 h 5346609"/>
                <a:gd name="connsiteX283" fmla="*/ 1289835 w 6305387"/>
                <a:gd name="connsiteY283" fmla="*/ 2460108 h 5346609"/>
                <a:gd name="connsiteX284" fmla="*/ 1317131 w 6305387"/>
                <a:gd name="connsiteY284" fmla="*/ 2473756 h 5346609"/>
                <a:gd name="connsiteX285" fmla="*/ 1344426 w 6305387"/>
                <a:gd name="connsiteY285" fmla="*/ 2501051 h 5346609"/>
                <a:gd name="connsiteX286" fmla="*/ 1399017 w 6305387"/>
                <a:gd name="connsiteY286" fmla="*/ 2535171 h 5346609"/>
                <a:gd name="connsiteX287" fmla="*/ 1426313 w 6305387"/>
                <a:gd name="connsiteY287" fmla="*/ 2541994 h 5346609"/>
                <a:gd name="connsiteX288" fmla="*/ 1467256 w 6305387"/>
                <a:gd name="connsiteY288" fmla="*/ 2569290 h 5346609"/>
                <a:gd name="connsiteX289" fmla="*/ 1487728 w 6305387"/>
                <a:gd name="connsiteY289" fmla="*/ 2582938 h 5346609"/>
                <a:gd name="connsiteX290" fmla="*/ 1542319 w 6305387"/>
                <a:gd name="connsiteY290" fmla="*/ 2596585 h 5346609"/>
                <a:gd name="connsiteX291" fmla="*/ 1596910 w 6305387"/>
                <a:gd name="connsiteY291" fmla="*/ 2658000 h 5346609"/>
                <a:gd name="connsiteX292" fmla="*/ 1624205 w 6305387"/>
                <a:gd name="connsiteY292" fmla="*/ 2692120 h 5346609"/>
                <a:gd name="connsiteX293" fmla="*/ 1631029 w 6305387"/>
                <a:gd name="connsiteY293" fmla="*/ 2712591 h 5346609"/>
                <a:gd name="connsiteX294" fmla="*/ 1658325 w 6305387"/>
                <a:gd name="connsiteY294" fmla="*/ 2753535 h 5346609"/>
                <a:gd name="connsiteX295" fmla="*/ 1671972 w 6305387"/>
                <a:gd name="connsiteY295" fmla="*/ 2774006 h 5346609"/>
                <a:gd name="connsiteX296" fmla="*/ 1685620 w 6305387"/>
                <a:gd name="connsiteY296" fmla="*/ 2794478 h 5346609"/>
                <a:gd name="connsiteX297" fmla="*/ 1699268 w 6305387"/>
                <a:gd name="connsiteY297" fmla="*/ 2835421 h 5346609"/>
                <a:gd name="connsiteX298" fmla="*/ 1712916 w 6305387"/>
                <a:gd name="connsiteY298" fmla="*/ 2855893 h 5346609"/>
                <a:gd name="connsiteX299" fmla="*/ 1719740 w 6305387"/>
                <a:gd name="connsiteY299" fmla="*/ 2876365 h 5346609"/>
                <a:gd name="connsiteX300" fmla="*/ 1733387 w 6305387"/>
                <a:gd name="connsiteY300" fmla="*/ 2896836 h 5346609"/>
                <a:gd name="connsiteX301" fmla="*/ 1747035 w 6305387"/>
                <a:gd name="connsiteY301" fmla="*/ 2937779 h 5346609"/>
                <a:gd name="connsiteX302" fmla="*/ 1767507 w 6305387"/>
                <a:gd name="connsiteY302" fmla="*/ 2951427 h 5346609"/>
                <a:gd name="connsiteX303" fmla="*/ 1787978 w 6305387"/>
                <a:gd name="connsiteY303" fmla="*/ 2958251 h 5346609"/>
                <a:gd name="connsiteX304" fmla="*/ 1849393 w 6305387"/>
                <a:gd name="connsiteY304" fmla="*/ 2992371 h 5346609"/>
                <a:gd name="connsiteX305" fmla="*/ 1863041 w 6305387"/>
                <a:gd name="connsiteY305" fmla="*/ 3012842 h 5346609"/>
                <a:gd name="connsiteX306" fmla="*/ 1903984 w 6305387"/>
                <a:gd name="connsiteY306" fmla="*/ 3033314 h 5346609"/>
                <a:gd name="connsiteX307" fmla="*/ 1931280 w 6305387"/>
                <a:gd name="connsiteY307" fmla="*/ 3040138 h 5346609"/>
                <a:gd name="connsiteX308" fmla="*/ 1979047 w 6305387"/>
                <a:gd name="connsiteY308" fmla="*/ 3067433 h 5346609"/>
                <a:gd name="connsiteX309" fmla="*/ 2019990 w 6305387"/>
                <a:gd name="connsiteY309" fmla="*/ 3087905 h 5346609"/>
                <a:gd name="connsiteX310" fmla="*/ 2047286 w 6305387"/>
                <a:gd name="connsiteY310" fmla="*/ 3122024 h 5346609"/>
                <a:gd name="connsiteX311" fmla="*/ 2081405 w 6305387"/>
                <a:gd name="connsiteY311" fmla="*/ 3156144 h 5346609"/>
                <a:gd name="connsiteX312" fmla="*/ 2108701 w 6305387"/>
                <a:gd name="connsiteY312" fmla="*/ 3183439 h 5346609"/>
                <a:gd name="connsiteX313" fmla="*/ 2149644 w 6305387"/>
                <a:gd name="connsiteY313" fmla="*/ 3210735 h 5346609"/>
                <a:gd name="connsiteX314" fmla="*/ 2176940 w 6305387"/>
                <a:gd name="connsiteY314" fmla="*/ 3272150 h 5346609"/>
                <a:gd name="connsiteX315" fmla="*/ 2190587 w 6305387"/>
                <a:gd name="connsiteY315" fmla="*/ 3313093 h 5346609"/>
                <a:gd name="connsiteX316" fmla="*/ 2197411 w 6305387"/>
                <a:gd name="connsiteY316" fmla="*/ 3333565 h 5346609"/>
                <a:gd name="connsiteX317" fmla="*/ 2231531 w 6305387"/>
                <a:gd name="connsiteY317" fmla="*/ 3422275 h 5346609"/>
                <a:gd name="connsiteX318" fmla="*/ 2258826 w 6305387"/>
                <a:gd name="connsiteY318" fmla="*/ 3429099 h 5346609"/>
                <a:gd name="connsiteX319" fmla="*/ 2279298 w 6305387"/>
                <a:gd name="connsiteY319" fmla="*/ 3442747 h 5346609"/>
                <a:gd name="connsiteX320" fmla="*/ 2320241 w 6305387"/>
                <a:gd name="connsiteY320" fmla="*/ 3463218 h 5346609"/>
                <a:gd name="connsiteX321" fmla="*/ 2347537 w 6305387"/>
                <a:gd name="connsiteY321" fmla="*/ 3490514 h 5346609"/>
                <a:gd name="connsiteX322" fmla="*/ 2361184 w 6305387"/>
                <a:gd name="connsiteY322" fmla="*/ 3510985 h 5346609"/>
                <a:gd name="connsiteX323" fmla="*/ 2402128 w 6305387"/>
                <a:gd name="connsiteY323" fmla="*/ 3545105 h 5346609"/>
                <a:gd name="connsiteX324" fmla="*/ 2470366 w 6305387"/>
                <a:gd name="connsiteY324" fmla="*/ 3558753 h 5346609"/>
                <a:gd name="connsiteX325" fmla="*/ 2484014 w 6305387"/>
                <a:gd name="connsiteY325" fmla="*/ 3579224 h 5346609"/>
                <a:gd name="connsiteX326" fmla="*/ 2511310 w 6305387"/>
                <a:gd name="connsiteY326" fmla="*/ 3586048 h 5346609"/>
                <a:gd name="connsiteX327" fmla="*/ 2559077 w 6305387"/>
                <a:gd name="connsiteY327" fmla="*/ 3633815 h 5346609"/>
                <a:gd name="connsiteX328" fmla="*/ 2661435 w 6305387"/>
                <a:gd name="connsiteY328" fmla="*/ 3620168 h 5346609"/>
                <a:gd name="connsiteX329" fmla="*/ 2681907 w 6305387"/>
                <a:gd name="connsiteY329" fmla="*/ 3606520 h 5346609"/>
                <a:gd name="connsiteX330" fmla="*/ 2688731 w 6305387"/>
                <a:gd name="connsiteY330" fmla="*/ 3586048 h 5346609"/>
                <a:gd name="connsiteX331" fmla="*/ 2729674 w 6305387"/>
                <a:gd name="connsiteY331" fmla="*/ 3558753 h 5346609"/>
                <a:gd name="connsiteX332" fmla="*/ 2743322 w 6305387"/>
                <a:gd name="connsiteY332" fmla="*/ 3579224 h 5346609"/>
                <a:gd name="connsiteX333" fmla="*/ 2756969 w 6305387"/>
                <a:gd name="connsiteY333" fmla="*/ 3626991 h 5346609"/>
                <a:gd name="connsiteX334" fmla="*/ 2763793 w 6305387"/>
                <a:gd name="connsiteY334" fmla="*/ 3770293 h 5346609"/>
                <a:gd name="connsiteX335" fmla="*/ 2770617 w 6305387"/>
                <a:gd name="connsiteY335" fmla="*/ 3790765 h 5346609"/>
                <a:gd name="connsiteX336" fmla="*/ 2784265 w 6305387"/>
                <a:gd name="connsiteY336" fmla="*/ 3811236 h 5346609"/>
                <a:gd name="connsiteX337" fmla="*/ 2804737 w 6305387"/>
                <a:gd name="connsiteY337" fmla="*/ 3831708 h 5346609"/>
                <a:gd name="connsiteX338" fmla="*/ 2825208 w 6305387"/>
                <a:gd name="connsiteY338" fmla="*/ 3838532 h 5346609"/>
                <a:gd name="connsiteX339" fmla="*/ 2872975 w 6305387"/>
                <a:gd name="connsiteY339" fmla="*/ 3893123 h 5346609"/>
                <a:gd name="connsiteX340" fmla="*/ 2886623 w 6305387"/>
                <a:gd name="connsiteY340" fmla="*/ 3934066 h 5346609"/>
                <a:gd name="connsiteX341" fmla="*/ 2920743 w 6305387"/>
                <a:gd name="connsiteY341" fmla="*/ 3995481 h 5346609"/>
                <a:gd name="connsiteX342" fmla="*/ 2941214 w 6305387"/>
                <a:gd name="connsiteY342" fmla="*/ 4002305 h 5346609"/>
                <a:gd name="connsiteX343" fmla="*/ 2961686 w 6305387"/>
                <a:gd name="connsiteY343" fmla="*/ 4015953 h 5346609"/>
                <a:gd name="connsiteX344" fmla="*/ 2995805 w 6305387"/>
                <a:gd name="connsiteY344" fmla="*/ 4022777 h 5346609"/>
                <a:gd name="connsiteX345" fmla="*/ 2988981 w 6305387"/>
                <a:gd name="connsiteY345" fmla="*/ 4111487 h 5346609"/>
                <a:gd name="connsiteX346" fmla="*/ 2975334 w 6305387"/>
                <a:gd name="connsiteY346" fmla="*/ 4131959 h 5346609"/>
                <a:gd name="connsiteX347" fmla="*/ 2913919 w 6305387"/>
                <a:gd name="connsiteY347" fmla="*/ 4179726 h 5346609"/>
                <a:gd name="connsiteX348" fmla="*/ 2900271 w 6305387"/>
                <a:gd name="connsiteY348" fmla="*/ 4200197 h 5346609"/>
                <a:gd name="connsiteX349" fmla="*/ 2838856 w 6305387"/>
                <a:gd name="connsiteY349" fmla="*/ 4247965 h 5346609"/>
                <a:gd name="connsiteX350" fmla="*/ 2797913 w 6305387"/>
                <a:gd name="connsiteY350" fmla="*/ 4261612 h 5346609"/>
                <a:gd name="connsiteX351" fmla="*/ 2777441 w 6305387"/>
                <a:gd name="connsiteY351" fmla="*/ 4275260 h 5346609"/>
                <a:gd name="connsiteX352" fmla="*/ 2736498 w 6305387"/>
                <a:gd name="connsiteY352" fmla="*/ 4309379 h 5346609"/>
                <a:gd name="connsiteX353" fmla="*/ 2675083 w 6305387"/>
                <a:gd name="connsiteY353" fmla="*/ 4336675 h 5346609"/>
                <a:gd name="connsiteX354" fmla="*/ 2668259 w 6305387"/>
                <a:gd name="connsiteY354" fmla="*/ 4357147 h 5346609"/>
                <a:gd name="connsiteX355" fmla="*/ 2640963 w 6305387"/>
                <a:gd name="connsiteY355" fmla="*/ 4398090 h 5346609"/>
                <a:gd name="connsiteX356" fmla="*/ 2634140 w 6305387"/>
                <a:gd name="connsiteY356" fmla="*/ 4418562 h 5346609"/>
                <a:gd name="connsiteX357" fmla="*/ 2613668 w 6305387"/>
                <a:gd name="connsiteY357" fmla="*/ 4425385 h 5346609"/>
                <a:gd name="connsiteX358" fmla="*/ 2470366 w 6305387"/>
                <a:gd name="connsiteY358" fmla="*/ 4432209 h 5346609"/>
                <a:gd name="connsiteX359" fmla="*/ 2374832 w 6305387"/>
                <a:gd name="connsiteY359" fmla="*/ 4439033 h 5346609"/>
                <a:gd name="connsiteX360" fmla="*/ 2354361 w 6305387"/>
                <a:gd name="connsiteY360" fmla="*/ 4404914 h 5346609"/>
                <a:gd name="connsiteX361" fmla="*/ 2340713 w 6305387"/>
                <a:gd name="connsiteY361" fmla="*/ 4384442 h 5346609"/>
                <a:gd name="connsiteX362" fmla="*/ 2333889 w 6305387"/>
                <a:gd name="connsiteY362" fmla="*/ 4363971 h 5346609"/>
                <a:gd name="connsiteX363" fmla="*/ 2272474 w 6305387"/>
                <a:gd name="connsiteY363" fmla="*/ 4370794 h 5346609"/>
                <a:gd name="connsiteX364" fmla="*/ 2252002 w 6305387"/>
                <a:gd name="connsiteY364" fmla="*/ 4384442 h 5346609"/>
                <a:gd name="connsiteX365" fmla="*/ 2204235 w 6305387"/>
                <a:gd name="connsiteY365" fmla="*/ 4398090 h 5346609"/>
                <a:gd name="connsiteX366" fmla="*/ 2149644 w 6305387"/>
                <a:gd name="connsiteY366" fmla="*/ 4384442 h 5346609"/>
                <a:gd name="connsiteX367" fmla="*/ 2129172 w 6305387"/>
                <a:gd name="connsiteY367" fmla="*/ 4377618 h 5346609"/>
                <a:gd name="connsiteX368" fmla="*/ 2067758 w 6305387"/>
                <a:gd name="connsiteY368" fmla="*/ 4336675 h 5346609"/>
                <a:gd name="connsiteX369" fmla="*/ 2033638 w 6305387"/>
                <a:gd name="connsiteY369" fmla="*/ 4316203 h 5346609"/>
                <a:gd name="connsiteX370" fmla="*/ 1965399 w 6305387"/>
                <a:gd name="connsiteY370" fmla="*/ 4288908 h 5346609"/>
                <a:gd name="connsiteX371" fmla="*/ 1944928 w 6305387"/>
                <a:gd name="connsiteY371" fmla="*/ 4275260 h 5346609"/>
                <a:gd name="connsiteX372" fmla="*/ 1903984 w 6305387"/>
                <a:gd name="connsiteY372" fmla="*/ 4254788 h 5346609"/>
                <a:gd name="connsiteX373" fmla="*/ 1863041 w 6305387"/>
                <a:gd name="connsiteY373" fmla="*/ 4261612 h 5346609"/>
                <a:gd name="connsiteX374" fmla="*/ 1842569 w 6305387"/>
                <a:gd name="connsiteY374" fmla="*/ 4282084 h 5346609"/>
                <a:gd name="connsiteX375" fmla="*/ 1822098 w 6305387"/>
                <a:gd name="connsiteY375" fmla="*/ 4295732 h 5346609"/>
                <a:gd name="connsiteX376" fmla="*/ 1781155 w 6305387"/>
                <a:gd name="connsiteY376" fmla="*/ 4309379 h 5346609"/>
                <a:gd name="connsiteX377" fmla="*/ 1760683 w 6305387"/>
                <a:gd name="connsiteY377" fmla="*/ 4316203 h 5346609"/>
                <a:gd name="connsiteX378" fmla="*/ 1712916 w 6305387"/>
                <a:gd name="connsiteY378" fmla="*/ 4295732 h 5346609"/>
                <a:gd name="connsiteX379" fmla="*/ 1692444 w 6305387"/>
                <a:gd name="connsiteY379" fmla="*/ 4275260 h 5346609"/>
                <a:gd name="connsiteX380" fmla="*/ 1671972 w 6305387"/>
                <a:gd name="connsiteY380" fmla="*/ 4268436 h 5346609"/>
                <a:gd name="connsiteX381" fmla="*/ 1644677 w 6305387"/>
                <a:gd name="connsiteY381" fmla="*/ 4254788 h 5346609"/>
                <a:gd name="connsiteX382" fmla="*/ 1583262 w 6305387"/>
                <a:gd name="connsiteY382" fmla="*/ 4186550 h 5346609"/>
                <a:gd name="connsiteX383" fmla="*/ 1555966 w 6305387"/>
                <a:gd name="connsiteY383" fmla="*/ 4179726 h 5346609"/>
                <a:gd name="connsiteX384" fmla="*/ 1487728 w 6305387"/>
                <a:gd name="connsiteY384" fmla="*/ 4145606 h 5346609"/>
                <a:gd name="connsiteX385" fmla="*/ 1487728 w 6305387"/>
                <a:gd name="connsiteY385" fmla="*/ 4145606 h 5346609"/>
                <a:gd name="connsiteX386" fmla="*/ 1446784 w 6305387"/>
                <a:gd name="connsiteY386" fmla="*/ 4118311 h 5346609"/>
                <a:gd name="connsiteX387" fmla="*/ 1405841 w 6305387"/>
                <a:gd name="connsiteY387" fmla="*/ 4070544 h 5346609"/>
                <a:gd name="connsiteX388" fmla="*/ 1330778 w 6305387"/>
                <a:gd name="connsiteY388" fmla="*/ 4029600 h 5346609"/>
                <a:gd name="connsiteX389" fmla="*/ 1289835 w 6305387"/>
                <a:gd name="connsiteY389" fmla="*/ 4015953 h 5346609"/>
                <a:gd name="connsiteX390" fmla="*/ 1228420 w 6305387"/>
                <a:gd name="connsiteY390" fmla="*/ 3981833 h 5346609"/>
                <a:gd name="connsiteX391" fmla="*/ 1139710 w 6305387"/>
                <a:gd name="connsiteY391" fmla="*/ 3927242 h 5346609"/>
                <a:gd name="connsiteX392" fmla="*/ 1119238 w 6305387"/>
                <a:gd name="connsiteY392" fmla="*/ 3913594 h 5346609"/>
                <a:gd name="connsiteX393" fmla="*/ 1085119 w 6305387"/>
                <a:gd name="connsiteY393" fmla="*/ 3886299 h 5346609"/>
                <a:gd name="connsiteX394" fmla="*/ 1057823 w 6305387"/>
                <a:gd name="connsiteY394" fmla="*/ 3872651 h 5346609"/>
                <a:gd name="connsiteX395" fmla="*/ 1016880 w 6305387"/>
                <a:gd name="connsiteY395" fmla="*/ 3845356 h 5346609"/>
                <a:gd name="connsiteX396" fmla="*/ 996408 w 6305387"/>
                <a:gd name="connsiteY396" fmla="*/ 3831708 h 5346609"/>
                <a:gd name="connsiteX397" fmla="*/ 941817 w 6305387"/>
                <a:gd name="connsiteY397" fmla="*/ 3818060 h 5346609"/>
                <a:gd name="connsiteX398" fmla="*/ 873578 w 6305387"/>
                <a:gd name="connsiteY398" fmla="*/ 3831708 h 5346609"/>
                <a:gd name="connsiteX399" fmla="*/ 853107 w 6305387"/>
                <a:gd name="connsiteY399" fmla="*/ 3845356 h 5346609"/>
                <a:gd name="connsiteX400" fmla="*/ 812163 w 6305387"/>
                <a:gd name="connsiteY400" fmla="*/ 3859003 h 5346609"/>
                <a:gd name="connsiteX401" fmla="*/ 764396 w 6305387"/>
                <a:gd name="connsiteY401" fmla="*/ 3852179 h 5346609"/>
                <a:gd name="connsiteX402" fmla="*/ 743925 w 6305387"/>
                <a:gd name="connsiteY402" fmla="*/ 3845356 h 5346609"/>
                <a:gd name="connsiteX403" fmla="*/ 730277 w 6305387"/>
                <a:gd name="connsiteY403" fmla="*/ 3824884 h 5346609"/>
                <a:gd name="connsiteX404" fmla="*/ 716629 w 6305387"/>
                <a:gd name="connsiteY404" fmla="*/ 3777117 h 5346609"/>
                <a:gd name="connsiteX405" fmla="*/ 689334 w 6305387"/>
                <a:gd name="connsiteY405" fmla="*/ 3736174 h 5346609"/>
                <a:gd name="connsiteX406" fmla="*/ 675686 w 6305387"/>
                <a:gd name="connsiteY406" fmla="*/ 3708878 h 5346609"/>
                <a:gd name="connsiteX407" fmla="*/ 648390 w 6305387"/>
                <a:gd name="connsiteY407" fmla="*/ 3661111 h 5346609"/>
                <a:gd name="connsiteX408" fmla="*/ 641566 w 6305387"/>
                <a:gd name="connsiteY408" fmla="*/ 3640639 h 5346609"/>
                <a:gd name="connsiteX409" fmla="*/ 627919 w 6305387"/>
                <a:gd name="connsiteY409" fmla="*/ 3620168 h 5346609"/>
                <a:gd name="connsiteX410" fmla="*/ 607447 w 6305387"/>
                <a:gd name="connsiteY410" fmla="*/ 3579224 h 5346609"/>
                <a:gd name="connsiteX411" fmla="*/ 586975 w 6305387"/>
                <a:gd name="connsiteY411" fmla="*/ 3572400 h 5346609"/>
                <a:gd name="connsiteX412" fmla="*/ 566504 w 6305387"/>
                <a:gd name="connsiteY412" fmla="*/ 3592872 h 5346609"/>
                <a:gd name="connsiteX413" fmla="*/ 566504 w 6305387"/>
                <a:gd name="connsiteY413" fmla="*/ 3654287 h 5346609"/>
                <a:gd name="connsiteX414" fmla="*/ 580152 w 6305387"/>
                <a:gd name="connsiteY414" fmla="*/ 3674759 h 5346609"/>
                <a:gd name="connsiteX415" fmla="*/ 614271 w 6305387"/>
                <a:gd name="connsiteY415" fmla="*/ 3736174 h 5346609"/>
                <a:gd name="connsiteX416" fmla="*/ 634743 w 6305387"/>
                <a:gd name="connsiteY416" fmla="*/ 3783941 h 5346609"/>
                <a:gd name="connsiteX417" fmla="*/ 655214 w 6305387"/>
                <a:gd name="connsiteY417" fmla="*/ 3831708 h 5346609"/>
                <a:gd name="connsiteX418" fmla="*/ 648390 w 6305387"/>
                <a:gd name="connsiteY418" fmla="*/ 3865827 h 5346609"/>
                <a:gd name="connsiteX419" fmla="*/ 627919 w 6305387"/>
                <a:gd name="connsiteY419" fmla="*/ 3872651 h 5346609"/>
                <a:gd name="connsiteX420" fmla="*/ 580152 w 6305387"/>
                <a:gd name="connsiteY420" fmla="*/ 3865827 h 5346609"/>
                <a:gd name="connsiteX421" fmla="*/ 525561 w 6305387"/>
                <a:gd name="connsiteY421" fmla="*/ 3838532 h 5346609"/>
                <a:gd name="connsiteX422" fmla="*/ 464146 w 6305387"/>
                <a:gd name="connsiteY422" fmla="*/ 3818060 h 5346609"/>
                <a:gd name="connsiteX423" fmla="*/ 198014 w 6305387"/>
                <a:gd name="connsiteY423" fmla="*/ 3811236 h 5346609"/>
                <a:gd name="connsiteX424" fmla="*/ 88832 w 6305387"/>
                <a:gd name="connsiteY424" fmla="*/ 3824884 h 5346609"/>
                <a:gd name="connsiteX425" fmla="*/ 47889 w 6305387"/>
                <a:gd name="connsiteY425" fmla="*/ 3845356 h 5346609"/>
                <a:gd name="connsiteX426" fmla="*/ 6946 w 6305387"/>
                <a:gd name="connsiteY426" fmla="*/ 3852179 h 5346609"/>
                <a:gd name="connsiteX427" fmla="*/ 122 w 6305387"/>
                <a:gd name="connsiteY427" fmla="*/ 3872651 h 5346609"/>
                <a:gd name="connsiteX428" fmla="*/ 34241 w 6305387"/>
                <a:gd name="connsiteY428" fmla="*/ 3920418 h 5346609"/>
                <a:gd name="connsiteX429" fmla="*/ 54713 w 6305387"/>
                <a:gd name="connsiteY429" fmla="*/ 3927242 h 5346609"/>
                <a:gd name="connsiteX430" fmla="*/ 109304 w 6305387"/>
                <a:gd name="connsiteY430" fmla="*/ 3947714 h 5346609"/>
                <a:gd name="connsiteX431" fmla="*/ 150247 w 6305387"/>
                <a:gd name="connsiteY431" fmla="*/ 3954538 h 5346609"/>
                <a:gd name="connsiteX432" fmla="*/ 204838 w 6305387"/>
                <a:gd name="connsiteY432" fmla="*/ 3968185 h 5346609"/>
                <a:gd name="connsiteX433" fmla="*/ 238958 w 6305387"/>
                <a:gd name="connsiteY433" fmla="*/ 3975009 h 5346609"/>
                <a:gd name="connsiteX434" fmla="*/ 300372 w 6305387"/>
                <a:gd name="connsiteY434" fmla="*/ 3968185 h 5346609"/>
                <a:gd name="connsiteX435" fmla="*/ 634743 w 6305387"/>
                <a:gd name="connsiteY435" fmla="*/ 3981833 h 5346609"/>
                <a:gd name="connsiteX436" fmla="*/ 750749 w 6305387"/>
                <a:gd name="connsiteY436" fmla="*/ 3975009 h 5346609"/>
                <a:gd name="connsiteX437" fmla="*/ 771220 w 6305387"/>
                <a:gd name="connsiteY437" fmla="*/ 3961362 h 5346609"/>
                <a:gd name="connsiteX438" fmla="*/ 791692 w 6305387"/>
                <a:gd name="connsiteY438" fmla="*/ 3954538 h 5346609"/>
                <a:gd name="connsiteX439" fmla="*/ 825811 w 6305387"/>
                <a:gd name="connsiteY439" fmla="*/ 3961362 h 5346609"/>
                <a:gd name="connsiteX440" fmla="*/ 859931 w 6305387"/>
                <a:gd name="connsiteY440" fmla="*/ 4022777 h 5346609"/>
                <a:gd name="connsiteX441" fmla="*/ 873578 w 6305387"/>
                <a:gd name="connsiteY441" fmla="*/ 4050072 h 5346609"/>
                <a:gd name="connsiteX442" fmla="*/ 921346 w 6305387"/>
                <a:gd name="connsiteY442" fmla="*/ 4084191 h 5346609"/>
                <a:gd name="connsiteX443" fmla="*/ 941817 w 6305387"/>
                <a:gd name="connsiteY443" fmla="*/ 4104663 h 5346609"/>
                <a:gd name="connsiteX444" fmla="*/ 969113 w 6305387"/>
                <a:gd name="connsiteY444" fmla="*/ 4125135 h 5346609"/>
                <a:gd name="connsiteX445" fmla="*/ 1003232 w 6305387"/>
                <a:gd name="connsiteY445" fmla="*/ 4104663 h 5346609"/>
                <a:gd name="connsiteX446" fmla="*/ 1105590 w 6305387"/>
                <a:gd name="connsiteY446" fmla="*/ 4002305 h 5346609"/>
                <a:gd name="connsiteX447" fmla="*/ 1085119 w 6305387"/>
                <a:gd name="connsiteY447" fmla="*/ 4077368 h 5346609"/>
                <a:gd name="connsiteX448" fmla="*/ 1050999 w 6305387"/>
                <a:gd name="connsiteY448" fmla="*/ 4118311 h 5346609"/>
                <a:gd name="connsiteX449" fmla="*/ 1037352 w 6305387"/>
                <a:gd name="connsiteY449" fmla="*/ 4138782 h 5346609"/>
                <a:gd name="connsiteX450" fmla="*/ 1010056 w 6305387"/>
                <a:gd name="connsiteY450" fmla="*/ 4166078 h 5346609"/>
                <a:gd name="connsiteX451" fmla="*/ 996408 w 6305387"/>
                <a:gd name="connsiteY451" fmla="*/ 4186550 h 5346609"/>
                <a:gd name="connsiteX452" fmla="*/ 975937 w 6305387"/>
                <a:gd name="connsiteY452" fmla="*/ 4207021 h 5346609"/>
                <a:gd name="connsiteX453" fmla="*/ 941817 w 6305387"/>
                <a:gd name="connsiteY453" fmla="*/ 4261612 h 5346609"/>
                <a:gd name="connsiteX454" fmla="*/ 914522 w 6305387"/>
                <a:gd name="connsiteY454" fmla="*/ 4295732 h 5346609"/>
                <a:gd name="connsiteX455" fmla="*/ 900874 w 6305387"/>
                <a:gd name="connsiteY455" fmla="*/ 4316203 h 5346609"/>
                <a:gd name="connsiteX456" fmla="*/ 832635 w 6305387"/>
                <a:gd name="connsiteY456" fmla="*/ 4357147 h 5346609"/>
                <a:gd name="connsiteX457" fmla="*/ 784868 w 6305387"/>
                <a:gd name="connsiteY457" fmla="*/ 4363971 h 5346609"/>
                <a:gd name="connsiteX458" fmla="*/ 764396 w 6305387"/>
                <a:gd name="connsiteY458" fmla="*/ 4370794 h 5346609"/>
                <a:gd name="connsiteX459" fmla="*/ 730277 w 6305387"/>
                <a:gd name="connsiteY459" fmla="*/ 4411738 h 5346609"/>
                <a:gd name="connsiteX460" fmla="*/ 723453 w 6305387"/>
                <a:gd name="connsiteY460" fmla="*/ 4432209 h 5346609"/>
                <a:gd name="connsiteX461" fmla="*/ 709805 w 6305387"/>
                <a:gd name="connsiteY461" fmla="*/ 4452681 h 5346609"/>
                <a:gd name="connsiteX462" fmla="*/ 750749 w 6305387"/>
                <a:gd name="connsiteY462" fmla="*/ 4432209 h 5346609"/>
                <a:gd name="connsiteX463" fmla="*/ 859931 w 6305387"/>
                <a:gd name="connsiteY463" fmla="*/ 4357147 h 5346609"/>
                <a:gd name="connsiteX464" fmla="*/ 846283 w 6305387"/>
                <a:gd name="connsiteY464" fmla="*/ 4384442 h 5346609"/>
                <a:gd name="connsiteX465" fmla="*/ 764396 w 6305387"/>
                <a:gd name="connsiteY465" fmla="*/ 4452681 h 5346609"/>
                <a:gd name="connsiteX466" fmla="*/ 723453 w 6305387"/>
                <a:gd name="connsiteY466" fmla="*/ 4473153 h 5346609"/>
                <a:gd name="connsiteX467" fmla="*/ 689334 w 6305387"/>
                <a:gd name="connsiteY467" fmla="*/ 4514096 h 5346609"/>
                <a:gd name="connsiteX468" fmla="*/ 655214 w 6305387"/>
                <a:gd name="connsiteY468" fmla="*/ 4555039 h 5346609"/>
                <a:gd name="connsiteX469" fmla="*/ 621095 w 6305387"/>
                <a:gd name="connsiteY469" fmla="*/ 4643750 h 5346609"/>
                <a:gd name="connsiteX470" fmla="*/ 607447 w 6305387"/>
                <a:gd name="connsiteY470" fmla="*/ 4684693 h 5346609"/>
                <a:gd name="connsiteX471" fmla="*/ 600623 w 6305387"/>
                <a:gd name="connsiteY471" fmla="*/ 4711988 h 5346609"/>
                <a:gd name="connsiteX472" fmla="*/ 593799 w 6305387"/>
                <a:gd name="connsiteY472" fmla="*/ 4855290 h 5346609"/>
                <a:gd name="connsiteX473" fmla="*/ 580152 w 6305387"/>
                <a:gd name="connsiteY473" fmla="*/ 4909881 h 5346609"/>
                <a:gd name="connsiteX474" fmla="*/ 586975 w 6305387"/>
                <a:gd name="connsiteY474" fmla="*/ 5005415 h 5346609"/>
                <a:gd name="connsiteX475" fmla="*/ 607447 w 6305387"/>
                <a:gd name="connsiteY475" fmla="*/ 5053182 h 5346609"/>
                <a:gd name="connsiteX476" fmla="*/ 621095 w 6305387"/>
                <a:gd name="connsiteY476" fmla="*/ 5114597 h 5346609"/>
                <a:gd name="connsiteX477" fmla="*/ 627919 w 6305387"/>
                <a:gd name="connsiteY477" fmla="*/ 5346609 h 5346609"/>
                <a:gd name="connsiteX478" fmla="*/ 6305387 w 6305387"/>
                <a:gd name="connsiteY478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00874 w 6305387"/>
                <a:gd name="connsiteY248" fmla="*/ 1716305 h 5346609"/>
                <a:gd name="connsiteX249" fmla="*/ 943701 w 6305387"/>
                <a:gd name="connsiteY249" fmla="*/ 1669772 h 5346609"/>
                <a:gd name="connsiteX250" fmla="*/ 887226 w 6305387"/>
                <a:gd name="connsiteY250" fmla="*/ 1586651 h 5346609"/>
                <a:gd name="connsiteX251" fmla="*/ 846283 w 6305387"/>
                <a:gd name="connsiteY251" fmla="*/ 1545708 h 5346609"/>
                <a:gd name="connsiteX252" fmla="*/ 818987 w 6305387"/>
                <a:gd name="connsiteY252" fmla="*/ 1477469 h 5346609"/>
                <a:gd name="connsiteX253" fmla="*/ 805340 w 6305387"/>
                <a:gd name="connsiteY253" fmla="*/ 1436526 h 5346609"/>
                <a:gd name="connsiteX254" fmla="*/ 798516 w 6305387"/>
                <a:gd name="connsiteY254" fmla="*/ 1416054 h 5346609"/>
                <a:gd name="connsiteX255" fmla="*/ 791692 w 6305387"/>
                <a:gd name="connsiteY255" fmla="*/ 1381935 h 5346609"/>
                <a:gd name="connsiteX256" fmla="*/ 760043 w 6305387"/>
                <a:gd name="connsiteY256" fmla="*/ 998500 h 5346609"/>
                <a:gd name="connsiteX257" fmla="*/ 764396 w 6305387"/>
                <a:gd name="connsiteY257" fmla="*/ 1136275 h 5346609"/>
                <a:gd name="connsiteX258" fmla="*/ 757572 w 6305387"/>
                <a:gd name="connsiteY258" fmla="*/ 1163571 h 5346609"/>
                <a:gd name="connsiteX259" fmla="*/ 743925 w 6305387"/>
                <a:gd name="connsiteY259" fmla="*/ 1184042 h 5346609"/>
                <a:gd name="connsiteX260" fmla="*/ 750749 w 6305387"/>
                <a:gd name="connsiteY260" fmla="*/ 1470645 h 5346609"/>
                <a:gd name="connsiteX261" fmla="*/ 771220 w 6305387"/>
                <a:gd name="connsiteY261" fmla="*/ 1545708 h 5346609"/>
                <a:gd name="connsiteX262" fmla="*/ 784868 w 6305387"/>
                <a:gd name="connsiteY262" fmla="*/ 1573003 h 5346609"/>
                <a:gd name="connsiteX263" fmla="*/ 825811 w 6305387"/>
                <a:gd name="connsiteY263" fmla="*/ 1634418 h 5346609"/>
                <a:gd name="connsiteX264" fmla="*/ 894050 w 6305387"/>
                <a:gd name="connsiteY264" fmla="*/ 1716305 h 5346609"/>
                <a:gd name="connsiteX265" fmla="*/ 928169 w 6305387"/>
                <a:gd name="connsiteY265" fmla="*/ 1777720 h 5346609"/>
                <a:gd name="connsiteX266" fmla="*/ 941817 w 6305387"/>
                <a:gd name="connsiteY266" fmla="*/ 1845959 h 5346609"/>
                <a:gd name="connsiteX267" fmla="*/ 962289 w 6305387"/>
                <a:gd name="connsiteY267" fmla="*/ 1893726 h 5346609"/>
                <a:gd name="connsiteX268" fmla="*/ 975937 w 6305387"/>
                <a:gd name="connsiteY268" fmla="*/ 1948317 h 5346609"/>
                <a:gd name="connsiteX269" fmla="*/ 989584 w 6305387"/>
                <a:gd name="connsiteY269" fmla="*/ 1996084 h 5346609"/>
                <a:gd name="connsiteX270" fmla="*/ 996408 w 6305387"/>
                <a:gd name="connsiteY270" fmla="*/ 2016556 h 5346609"/>
                <a:gd name="connsiteX271" fmla="*/ 1003232 w 6305387"/>
                <a:gd name="connsiteY271" fmla="*/ 2043851 h 5346609"/>
                <a:gd name="connsiteX272" fmla="*/ 1030528 w 6305387"/>
                <a:gd name="connsiteY272" fmla="*/ 2084794 h 5346609"/>
                <a:gd name="connsiteX273" fmla="*/ 1064647 w 6305387"/>
                <a:gd name="connsiteY273" fmla="*/ 2146209 h 5346609"/>
                <a:gd name="connsiteX274" fmla="*/ 1091943 w 6305387"/>
                <a:gd name="connsiteY274" fmla="*/ 2187153 h 5346609"/>
                <a:gd name="connsiteX275" fmla="*/ 1105590 w 6305387"/>
                <a:gd name="connsiteY275" fmla="*/ 2207624 h 5346609"/>
                <a:gd name="connsiteX276" fmla="*/ 1146534 w 6305387"/>
                <a:gd name="connsiteY276" fmla="*/ 2248568 h 5346609"/>
                <a:gd name="connsiteX277" fmla="*/ 1173829 w 6305387"/>
                <a:gd name="connsiteY277" fmla="*/ 2289511 h 5346609"/>
                <a:gd name="connsiteX278" fmla="*/ 1201125 w 6305387"/>
                <a:gd name="connsiteY278" fmla="*/ 2344102 h 5346609"/>
                <a:gd name="connsiteX279" fmla="*/ 1242068 w 6305387"/>
                <a:gd name="connsiteY279" fmla="*/ 2405517 h 5346609"/>
                <a:gd name="connsiteX280" fmla="*/ 1255716 w 6305387"/>
                <a:gd name="connsiteY280" fmla="*/ 2425988 h 5346609"/>
                <a:gd name="connsiteX281" fmla="*/ 1269363 w 6305387"/>
                <a:gd name="connsiteY281" fmla="*/ 2453284 h 5346609"/>
                <a:gd name="connsiteX282" fmla="*/ 1289835 w 6305387"/>
                <a:gd name="connsiteY282" fmla="*/ 2460108 h 5346609"/>
                <a:gd name="connsiteX283" fmla="*/ 1317131 w 6305387"/>
                <a:gd name="connsiteY283" fmla="*/ 2473756 h 5346609"/>
                <a:gd name="connsiteX284" fmla="*/ 1344426 w 6305387"/>
                <a:gd name="connsiteY284" fmla="*/ 2501051 h 5346609"/>
                <a:gd name="connsiteX285" fmla="*/ 1399017 w 6305387"/>
                <a:gd name="connsiteY285" fmla="*/ 2535171 h 5346609"/>
                <a:gd name="connsiteX286" fmla="*/ 1426313 w 6305387"/>
                <a:gd name="connsiteY286" fmla="*/ 2541994 h 5346609"/>
                <a:gd name="connsiteX287" fmla="*/ 1467256 w 6305387"/>
                <a:gd name="connsiteY287" fmla="*/ 2569290 h 5346609"/>
                <a:gd name="connsiteX288" fmla="*/ 1487728 w 6305387"/>
                <a:gd name="connsiteY288" fmla="*/ 2582938 h 5346609"/>
                <a:gd name="connsiteX289" fmla="*/ 1542319 w 6305387"/>
                <a:gd name="connsiteY289" fmla="*/ 2596585 h 5346609"/>
                <a:gd name="connsiteX290" fmla="*/ 1596910 w 6305387"/>
                <a:gd name="connsiteY290" fmla="*/ 2658000 h 5346609"/>
                <a:gd name="connsiteX291" fmla="*/ 1624205 w 6305387"/>
                <a:gd name="connsiteY291" fmla="*/ 2692120 h 5346609"/>
                <a:gd name="connsiteX292" fmla="*/ 1631029 w 6305387"/>
                <a:gd name="connsiteY292" fmla="*/ 2712591 h 5346609"/>
                <a:gd name="connsiteX293" fmla="*/ 1658325 w 6305387"/>
                <a:gd name="connsiteY293" fmla="*/ 2753535 h 5346609"/>
                <a:gd name="connsiteX294" fmla="*/ 1671972 w 6305387"/>
                <a:gd name="connsiteY294" fmla="*/ 2774006 h 5346609"/>
                <a:gd name="connsiteX295" fmla="*/ 1685620 w 6305387"/>
                <a:gd name="connsiteY295" fmla="*/ 2794478 h 5346609"/>
                <a:gd name="connsiteX296" fmla="*/ 1699268 w 6305387"/>
                <a:gd name="connsiteY296" fmla="*/ 2835421 h 5346609"/>
                <a:gd name="connsiteX297" fmla="*/ 1712916 w 6305387"/>
                <a:gd name="connsiteY297" fmla="*/ 2855893 h 5346609"/>
                <a:gd name="connsiteX298" fmla="*/ 1719740 w 6305387"/>
                <a:gd name="connsiteY298" fmla="*/ 2876365 h 5346609"/>
                <a:gd name="connsiteX299" fmla="*/ 1733387 w 6305387"/>
                <a:gd name="connsiteY299" fmla="*/ 2896836 h 5346609"/>
                <a:gd name="connsiteX300" fmla="*/ 1747035 w 6305387"/>
                <a:gd name="connsiteY300" fmla="*/ 2937779 h 5346609"/>
                <a:gd name="connsiteX301" fmla="*/ 1767507 w 6305387"/>
                <a:gd name="connsiteY301" fmla="*/ 2951427 h 5346609"/>
                <a:gd name="connsiteX302" fmla="*/ 1787978 w 6305387"/>
                <a:gd name="connsiteY302" fmla="*/ 2958251 h 5346609"/>
                <a:gd name="connsiteX303" fmla="*/ 1849393 w 6305387"/>
                <a:gd name="connsiteY303" fmla="*/ 2992371 h 5346609"/>
                <a:gd name="connsiteX304" fmla="*/ 1863041 w 6305387"/>
                <a:gd name="connsiteY304" fmla="*/ 3012842 h 5346609"/>
                <a:gd name="connsiteX305" fmla="*/ 1903984 w 6305387"/>
                <a:gd name="connsiteY305" fmla="*/ 3033314 h 5346609"/>
                <a:gd name="connsiteX306" fmla="*/ 1931280 w 6305387"/>
                <a:gd name="connsiteY306" fmla="*/ 3040138 h 5346609"/>
                <a:gd name="connsiteX307" fmla="*/ 1979047 w 6305387"/>
                <a:gd name="connsiteY307" fmla="*/ 3067433 h 5346609"/>
                <a:gd name="connsiteX308" fmla="*/ 2019990 w 6305387"/>
                <a:gd name="connsiteY308" fmla="*/ 3087905 h 5346609"/>
                <a:gd name="connsiteX309" fmla="*/ 2047286 w 6305387"/>
                <a:gd name="connsiteY309" fmla="*/ 3122024 h 5346609"/>
                <a:gd name="connsiteX310" fmla="*/ 2081405 w 6305387"/>
                <a:gd name="connsiteY310" fmla="*/ 3156144 h 5346609"/>
                <a:gd name="connsiteX311" fmla="*/ 2108701 w 6305387"/>
                <a:gd name="connsiteY311" fmla="*/ 3183439 h 5346609"/>
                <a:gd name="connsiteX312" fmla="*/ 2149644 w 6305387"/>
                <a:gd name="connsiteY312" fmla="*/ 3210735 h 5346609"/>
                <a:gd name="connsiteX313" fmla="*/ 2176940 w 6305387"/>
                <a:gd name="connsiteY313" fmla="*/ 3272150 h 5346609"/>
                <a:gd name="connsiteX314" fmla="*/ 2190587 w 6305387"/>
                <a:gd name="connsiteY314" fmla="*/ 3313093 h 5346609"/>
                <a:gd name="connsiteX315" fmla="*/ 2197411 w 6305387"/>
                <a:gd name="connsiteY315" fmla="*/ 3333565 h 5346609"/>
                <a:gd name="connsiteX316" fmla="*/ 2231531 w 6305387"/>
                <a:gd name="connsiteY316" fmla="*/ 3422275 h 5346609"/>
                <a:gd name="connsiteX317" fmla="*/ 2258826 w 6305387"/>
                <a:gd name="connsiteY317" fmla="*/ 3429099 h 5346609"/>
                <a:gd name="connsiteX318" fmla="*/ 2279298 w 6305387"/>
                <a:gd name="connsiteY318" fmla="*/ 3442747 h 5346609"/>
                <a:gd name="connsiteX319" fmla="*/ 2320241 w 6305387"/>
                <a:gd name="connsiteY319" fmla="*/ 3463218 h 5346609"/>
                <a:gd name="connsiteX320" fmla="*/ 2347537 w 6305387"/>
                <a:gd name="connsiteY320" fmla="*/ 3490514 h 5346609"/>
                <a:gd name="connsiteX321" fmla="*/ 2361184 w 6305387"/>
                <a:gd name="connsiteY321" fmla="*/ 3510985 h 5346609"/>
                <a:gd name="connsiteX322" fmla="*/ 2402128 w 6305387"/>
                <a:gd name="connsiteY322" fmla="*/ 3545105 h 5346609"/>
                <a:gd name="connsiteX323" fmla="*/ 2470366 w 6305387"/>
                <a:gd name="connsiteY323" fmla="*/ 3558753 h 5346609"/>
                <a:gd name="connsiteX324" fmla="*/ 2484014 w 6305387"/>
                <a:gd name="connsiteY324" fmla="*/ 3579224 h 5346609"/>
                <a:gd name="connsiteX325" fmla="*/ 2511310 w 6305387"/>
                <a:gd name="connsiteY325" fmla="*/ 3586048 h 5346609"/>
                <a:gd name="connsiteX326" fmla="*/ 2559077 w 6305387"/>
                <a:gd name="connsiteY326" fmla="*/ 3633815 h 5346609"/>
                <a:gd name="connsiteX327" fmla="*/ 2661435 w 6305387"/>
                <a:gd name="connsiteY327" fmla="*/ 3620168 h 5346609"/>
                <a:gd name="connsiteX328" fmla="*/ 2681907 w 6305387"/>
                <a:gd name="connsiteY328" fmla="*/ 3606520 h 5346609"/>
                <a:gd name="connsiteX329" fmla="*/ 2688731 w 6305387"/>
                <a:gd name="connsiteY329" fmla="*/ 3586048 h 5346609"/>
                <a:gd name="connsiteX330" fmla="*/ 2729674 w 6305387"/>
                <a:gd name="connsiteY330" fmla="*/ 3558753 h 5346609"/>
                <a:gd name="connsiteX331" fmla="*/ 2743322 w 6305387"/>
                <a:gd name="connsiteY331" fmla="*/ 3579224 h 5346609"/>
                <a:gd name="connsiteX332" fmla="*/ 2756969 w 6305387"/>
                <a:gd name="connsiteY332" fmla="*/ 3626991 h 5346609"/>
                <a:gd name="connsiteX333" fmla="*/ 2763793 w 6305387"/>
                <a:gd name="connsiteY333" fmla="*/ 3770293 h 5346609"/>
                <a:gd name="connsiteX334" fmla="*/ 2770617 w 6305387"/>
                <a:gd name="connsiteY334" fmla="*/ 3790765 h 5346609"/>
                <a:gd name="connsiteX335" fmla="*/ 2784265 w 6305387"/>
                <a:gd name="connsiteY335" fmla="*/ 3811236 h 5346609"/>
                <a:gd name="connsiteX336" fmla="*/ 2804737 w 6305387"/>
                <a:gd name="connsiteY336" fmla="*/ 3831708 h 5346609"/>
                <a:gd name="connsiteX337" fmla="*/ 2825208 w 6305387"/>
                <a:gd name="connsiteY337" fmla="*/ 3838532 h 5346609"/>
                <a:gd name="connsiteX338" fmla="*/ 2872975 w 6305387"/>
                <a:gd name="connsiteY338" fmla="*/ 3893123 h 5346609"/>
                <a:gd name="connsiteX339" fmla="*/ 2886623 w 6305387"/>
                <a:gd name="connsiteY339" fmla="*/ 3934066 h 5346609"/>
                <a:gd name="connsiteX340" fmla="*/ 2920743 w 6305387"/>
                <a:gd name="connsiteY340" fmla="*/ 3995481 h 5346609"/>
                <a:gd name="connsiteX341" fmla="*/ 2941214 w 6305387"/>
                <a:gd name="connsiteY341" fmla="*/ 4002305 h 5346609"/>
                <a:gd name="connsiteX342" fmla="*/ 2961686 w 6305387"/>
                <a:gd name="connsiteY342" fmla="*/ 4015953 h 5346609"/>
                <a:gd name="connsiteX343" fmla="*/ 2995805 w 6305387"/>
                <a:gd name="connsiteY343" fmla="*/ 4022777 h 5346609"/>
                <a:gd name="connsiteX344" fmla="*/ 2988981 w 6305387"/>
                <a:gd name="connsiteY344" fmla="*/ 4111487 h 5346609"/>
                <a:gd name="connsiteX345" fmla="*/ 2975334 w 6305387"/>
                <a:gd name="connsiteY345" fmla="*/ 4131959 h 5346609"/>
                <a:gd name="connsiteX346" fmla="*/ 2913919 w 6305387"/>
                <a:gd name="connsiteY346" fmla="*/ 4179726 h 5346609"/>
                <a:gd name="connsiteX347" fmla="*/ 2900271 w 6305387"/>
                <a:gd name="connsiteY347" fmla="*/ 4200197 h 5346609"/>
                <a:gd name="connsiteX348" fmla="*/ 2838856 w 6305387"/>
                <a:gd name="connsiteY348" fmla="*/ 4247965 h 5346609"/>
                <a:gd name="connsiteX349" fmla="*/ 2797913 w 6305387"/>
                <a:gd name="connsiteY349" fmla="*/ 4261612 h 5346609"/>
                <a:gd name="connsiteX350" fmla="*/ 2777441 w 6305387"/>
                <a:gd name="connsiteY350" fmla="*/ 4275260 h 5346609"/>
                <a:gd name="connsiteX351" fmla="*/ 2736498 w 6305387"/>
                <a:gd name="connsiteY351" fmla="*/ 4309379 h 5346609"/>
                <a:gd name="connsiteX352" fmla="*/ 2675083 w 6305387"/>
                <a:gd name="connsiteY352" fmla="*/ 4336675 h 5346609"/>
                <a:gd name="connsiteX353" fmla="*/ 2668259 w 6305387"/>
                <a:gd name="connsiteY353" fmla="*/ 4357147 h 5346609"/>
                <a:gd name="connsiteX354" fmla="*/ 2640963 w 6305387"/>
                <a:gd name="connsiteY354" fmla="*/ 4398090 h 5346609"/>
                <a:gd name="connsiteX355" fmla="*/ 2634140 w 6305387"/>
                <a:gd name="connsiteY355" fmla="*/ 4418562 h 5346609"/>
                <a:gd name="connsiteX356" fmla="*/ 2613668 w 6305387"/>
                <a:gd name="connsiteY356" fmla="*/ 4425385 h 5346609"/>
                <a:gd name="connsiteX357" fmla="*/ 2470366 w 6305387"/>
                <a:gd name="connsiteY357" fmla="*/ 4432209 h 5346609"/>
                <a:gd name="connsiteX358" fmla="*/ 2374832 w 6305387"/>
                <a:gd name="connsiteY358" fmla="*/ 4439033 h 5346609"/>
                <a:gd name="connsiteX359" fmla="*/ 2354361 w 6305387"/>
                <a:gd name="connsiteY359" fmla="*/ 4404914 h 5346609"/>
                <a:gd name="connsiteX360" fmla="*/ 2340713 w 6305387"/>
                <a:gd name="connsiteY360" fmla="*/ 4384442 h 5346609"/>
                <a:gd name="connsiteX361" fmla="*/ 2333889 w 6305387"/>
                <a:gd name="connsiteY361" fmla="*/ 4363971 h 5346609"/>
                <a:gd name="connsiteX362" fmla="*/ 2272474 w 6305387"/>
                <a:gd name="connsiteY362" fmla="*/ 4370794 h 5346609"/>
                <a:gd name="connsiteX363" fmla="*/ 2252002 w 6305387"/>
                <a:gd name="connsiteY363" fmla="*/ 4384442 h 5346609"/>
                <a:gd name="connsiteX364" fmla="*/ 2204235 w 6305387"/>
                <a:gd name="connsiteY364" fmla="*/ 4398090 h 5346609"/>
                <a:gd name="connsiteX365" fmla="*/ 2149644 w 6305387"/>
                <a:gd name="connsiteY365" fmla="*/ 4384442 h 5346609"/>
                <a:gd name="connsiteX366" fmla="*/ 2129172 w 6305387"/>
                <a:gd name="connsiteY366" fmla="*/ 4377618 h 5346609"/>
                <a:gd name="connsiteX367" fmla="*/ 2067758 w 6305387"/>
                <a:gd name="connsiteY367" fmla="*/ 4336675 h 5346609"/>
                <a:gd name="connsiteX368" fmla="*/ 2033638 w 6305387"/>
                <a:gd name="connsiteY368" fmla="*/ 4316203 h 5346609"/>
                <a:gd name="connsiteX369" fmla="*/ 1965399 w 6305387"/>
                <a:gd name="connsiteY369" fmla="*/ 4288908 h 5346609"/>
                <a:gd name="connsiteX370" fmla="*/ 1944928 w 6305387"/>
                <a:gd name="connsiteY370" fmla="*/ 4275260 h 5346609"/>
                <a:gd name="connsiteX371" fmla="*/ 1903984 w 6305387"/>
                <a:gd name="connsiteY371" fmla="*/ 4254788 h 5346609"/>
                <a:gd name="connsiteX372" fmla="*/ 1863041 w 6305387"/>
                <a:gd name="connsiteY372" fmla="*/ 4261612 h 5346609"/>
                <a:gd name="connsiteX373" fmla="*/ 1842569 w 6305387"/>
                <a:gd name="connsiteY373" fmla="*/ 4282084 h 5346609"/>
                <a:gd name="connsiteX374" fmla="*/ 1822098 w 6305387"/>
                <a:gd name="connsiteY374" fmla="*/ 4295732 h 5346609"/>
                <a:gd name="connsiteX375" fmla="*/ 1781155 w 6305387"/>
                <a:gd name="connsiteY375" fmla="*/ 4309379 h 5346609"/>
                <a:gd name="connsiteX376" fmla="*/ 1760683 w 6305387"/>
                <a:gd name="connsiteY376" fmla="*/ 4316203 h 5346609"/>
                <a:gd name="connsiteX377" fmla="*/ 1712916 w 6305387"/>
                <a:gd name="connsiteY377" fmla="*/ 4295732 h 5346609"/>
                <a:gd name="connsiteX378" fmla="*/ 1692444 w 6305387"/>
                <a:gd name="connsiteY378" fmla="*/ 4275260 h 5346609"/>
                <a:gd name="connsiteX379" fmla="*/ 1671972 w 6305387"/>
                <a:gd name="connsiteY379" fmla="*/ 4268436 h 5346609"/>
                <a:gd name="connsiteX380" fmla="*/ 1644677 w 6305387"/>
                <a:gd name="connsiteY380" fmla="*/ 4254788 h 5346609"/>
                <a:gd name="connsiteX381" fmla="*/ 1583262 w 6305387"/>
                <a:gd name="connsiteY381" fmla="*/ 4186550 h 5346609"/>
                <a:gd name="connsiteX382" fmla="*/ 1555966 w 6305387"/>
                <a:gd name="connsiteY382" fmla="*/ 4179726 h 5346609"/>
                <a:gd name="connsiteX383" fmla="*/ 1487728 w 6305387"/>
                <a:gd name="connsiteY383" fmla="*/ 4145606 h 5346609"/>
                <a:gd name="connsiteX384" fmla="*/ 1487728 w 6305387"/>
                <a:gd name="connsiteY384" fmla="*/ 4145606 h 5346609"/>
                <a:gd name="connsiteX385" fmla="*/ 1446784 w 6305387"/>
                <a:gd name="connsiteY385" fmla="*/ 4118311 h 5346609"/>
                <a:gd name="connsiteX386" fmla="*/ 1405841 w 6305387"/>
                <a:gd name="connsiteY386" fmla="*/ 4070544 h 5346609"/>
                <a:gd name="connsiteX387" fmla="*/ 1330778 w 6305387"/>
                <a:gd name="connsiteY387" fmla="*/ 4029600 h 5346609"/>
                <a:gd name="connsiteX388" fmla="*/ 1289835 w 6305387"/>
                <a:gd name="connsiteY388" fmla="*/ 4015953 h 5346609"/>
                <a:gd name="connsiteX389" fmla="*/ 1228420 w 6305387"/>
                <a:gd name="connsiteY389" fmla="*/ 3981833 h 5346609"/>
                <a:gd name="connsiteX390" fmla="*/ 1139710 w 6305387"/>
                <a:gd name="connsiteY390" fmla="*/ 3927242 h 5346609"/>
                <a:gd name="connsiteX391" fmla="*/ 1119238 w 6305387"/>
                <a:gd name="connsiteY391" fmla="*/ 3913594 h 5346609"/>
                <a:gd name="connsiteX392" fmla="*/ 1085119 w 6305387"/>
                <a:gd name="connsiteY392" fmla="*/ 3886299 h 5346609"/>
                <a:gd name="connsiteX393" fmla="*/ 1057823 w 6305387"/>
                <a:gd name="connsiteY393" fmla="*/ 3872651 h 5346609"/>
                <a:gd name="connsiteX394" fmla="*/ 1016880 w 6305387"/>
                <a:gd name="connsiteY394" fmla="*/ 3845356 h 5346609"/>
                <a:gd name="connsiteX395" fmla="*/ 996408 w 6305387"/>
                <a:gd name="connsiteY395" fmla="*/ 3831708 h 5346609"/>
                <a:gd name="connsiteX396" fmla="*/ 941817 w 6305387"/>
                <a:gd name="connsiteY396" fmla="*/ 3818060 h 5346609"/>
                <a:gd name="connsiteX397" fmla="*/ 873578 w 6305387"/>
                <a:gd name="connsiteY397" fmla="*/ 3831708 h 5346609"/>
                <a:gd name="connsiteX398" fmla="*/ 853107 w 6305387"/>
                <a:gd name="connsiteY398" fmla="*/ 3845356 h 5346609"/>
                <a:gd name="connsiteX399" fmla="*/ 812163 w 6305387"/>
                <a:gd name="connsiteY399" fmla="*/ 3859003 h 5346609"/>
                <a:gd name="connsiteX400" fmla="*/ 764396 w 6305387"/>
                <a:gd name="connsiteY400" fmla="*/ 3852179 h 5346609"/>
                <a:gd name="connsiteX401" fmla="*/ 743925 w 6305387"/>
                <a:gd name="connsiteY401" fmla="*/ 3845356 h 5346609"/>
                <a:gd name="connsiteX402" fmla="*/ 730277 w 6305387"/>
                <a:gd name="connsiteY402" fmla="*/ 3824884 h 5346609"/>
                <a:gd name="connsiteX403" fmla="*/ 716629 w 6305387"/>
                <a:gd name="connsiteY403" fmla="*/ 3777117 h 5346609"/>
                <a:gd name="connsiteX404" fmla="*/ 689334 w 6305387"/>
                <a:gd name="connsiteY404" fmla="*/ 3736174 h 5346609"/>
                <a:gd name="connsiteX405" fmla="*/ 675686 w 6305387"/>
                <a:gd name="connsiteY405" fmla="*/ 3708878 h 5346609"/>
                <a:gd name="connsiteX406" fmla="*/ 648390 w 6305387"/>
                <a:gd name="connsiteY406" fmla="*/ 3661111 h 5346609"/>
                <a:gd name="connsiteX407" fmla="*/ 641566 w 6305387"/>
                <a:gd name="connsiteY407" fmla="*/ 3640639 h 5346609"/>
                <a:gd name="connsiteX408" fmla="*/ 627919 w 6305387"/>
                <a:gd name="connsiteY408" fmla="*/ 3620168 h 5346609"/>
                <a:gd name="connsiteX409" fmla="*/ 607447 w 6305387"/>
                <a:gd name="connsiteY409" fmla="*/ 3579224 h 5346609"/>
                <a:gd name="connsiteX410" fmla="*/ 586975 w 6305387"/>
                <a:gd name="connsiteY410" fmla="*/ 3572400 h 5346609"/>
                <a:gd name="connsiteX411" fmla="*/ 566504 w 6305387"/>
                <a:gd name="connsiteY411" fmla="*/ 3592872 h 5346609"/>
                <a:gd name="connsiteX412" fmla="*/ 566504 w 6305387"/>
                <a:gd name="connsiteY412" fmla="*/ 3654287 h 5346609"/>
                <a:gd name="connsiteX413" fmla="*/ 580152 w 6305387"/>
                <a:gd name="connsiteY413" fmla="*/ 3674759 h 5346609"/>
                <a:gd name="connsiteX414" fmla="*/ 614271 w 6305387"/>
                <a:gd name="connsiteY414" fmla="*/ 3736174 h 5346609"/>
                <a:gd name="connsiteX415" fmla="*/ 634743 w 6305387"/>
                <a:gd name="connsiteY415" fmla="*/ 3783941 h 5346609"/>
                <a:gd name="connsiteX416" fmla="*/ 655214 w 6305387"/>
                <a:gd name="connsiteY416" fmla="*/ 3831708 h 5346609"/>
                <a:gd name="connsiteX417" fmla="*/ 648390 w 6305387"/>
                <a:gd name="connsiteY417" fmla="*/ 3865827 h 5346609"/>
                <a:gd name="connsiteX418" fmla="*/ 627919 w 6305387"/>
                <a:gd name="connsiteY418" fmla="*/ 3872651 h 5346609"/>
                <a:gd name="connsiteX419" fmla="*/ 580152 w 6305387"/>
                <a:gd name="connsiteY419" fmla="*/ 3865827 h 5346609"/>
                <a:gd name="connsiteX420" fmla="*/ 525561 w 6305387"/>
                <a:gd name="connsiteY420" fmla="*/ 3838532 h 5346609"/>
                <a:gd name="connsiteX421" fmla="*/ 464146 w 6305387"/>
                <a:gd name="connsiteY421" fmla="*/ 3818060 h 5346609"/>
                <a:gd name="connsiteX422" fmla="*/ 198014 w 6305387"/>
                <a:gd name="connsiteY422" fmla="*/ 3811236 h 5346609"/>
                <a:gd name="connsiteX423" fmla="*/ 88832 w 6305387"/>
                <a:gd name="connsiteY423" fmla="*/ 3824884 h 5346609"/>
                <a:gd name="connsiteX424" fmla="*/ 47889 w 6305387"/>
                <a:gd name="connsiteY424" fmla="*/ 3845356 h 5346609"/>
                <a:gd name="connsiteX425" fmla="*/ 6946 w 6305387"/>
                <a:gd name="connsiteY425" fmla="*/ 3852179 h 5346609"/>
                <a:gd name="connsiteX426" fmla="*/ 122 w 6305387"/>
                <a:gd name="connsiteY426" fmla="*/ 3872651 h 5346609"/>
                <a:gd name="connsiteX427" fmla="*/ 34241 w 6305387"/>
                <a:gd name="connsiteY427" fmla="*/ 3920418 h 5346609"/>
                <a:gd name="connsiteX428" fmla="*/ 54713 w 6305387"/>
                <a:gd name="connsiteY428" fmla="*/ 3927242 h 5346609"/>
                <a:gd name="connsiteX429" fmla="*/ 109304 w 6305387"/>
                <a:gd name="connsiteY429" fmla="*/ 3947714 h 5346609"/>
                <a:gd name="connsiteX430" fmla="*/ 150247 w 6305387"/>
                <a:gd name="connsiteY430" fmla="*/ 3954538 h 5346609"/>
                <a:gd name="connsiteX431" fmla="*/ 204838 w 6305387"/>
                <a:gd name="connsiteY431" fmla="*/ 3968185 h 5346609"/>
                <a:gd name="connsiteX432" fmla="*/ 238958 w 6305387"/>
                <a:gd name="connsiteY432" fmla="*/ 3975009 h 5346609"/>
                <a:gd name="connsiteX433" fmla="*/ 300372 w 6305387"/>
                <a:gd name="connsiteY433" fmla="*/ 3968185 h 5346609"/>
                <a:gd name="connsiteX434" fmla="*/ 634743 w 6305387"/>
                <a:gd name="connsiteY434" fmla="*/ 3981833 h 5346609"/>
                <a:gd name="connsiteX435" fmla="*/ 750749 w 6305387"/>
                <a:gd name="connsiteY435" fmla="*/ 3975009 h 5346609"/>
                <a:gd name="connsiteX436" fmla="*/ 771220 w 6305387"/>
                <a:gd name="connsiteY436" fmla="*/ 3961362 h 5346609"/>
                <a:gd name="connsiteX437" fmla="*/ 791692 w 6305387"/>
                <a:gd name="connsiteY437" fmla="*/ 3954538 h 5346609"/>
                <a:gd name="connsiteX438" fmla="*/ 825811 w 6305387"/>
                <a:gd name="connsiteY438" fmla="*/ 3961362 h 5346609"/>
                <a:gd name="connsiteX439" fmla="*/ 859931 w 6305387"/>
                <a:gd name="connsiteY439" fmla="*/ 4022777 h 5346609"/>
                <a:gd name="connsiteX440" fmla="*/ 873578 w 6305387"/>
                <a:gd name="connsiteY440" fmla="*/ 4050072 h 5346609"/>
                <a:gd name="connsiteX441" fmla="*/ 921346 w 6305387"/>
                <a:gd name="connsiteY441" fmla="*/ 4084191 h 5346609"/>
                <a:gd name="connsiteX442" fmla="*/ 941817 w 6305387"/>
                <a:gd name="connsiteY442" fmla="*/ 4104663 h 5346609"/>
                <a:gd name="connsiteX443" fmla="*/ 969113 w 6305387"/>
                <a:gd name="connsiteY443" fmla="*/ 4125135 h 5346609"/>
                <a:gd name="connsiteX444" fmla="*/ 1003232 w 6305387"/>
                <a:gd name="connsiteY444" fmla="*/ 4104663 h 5346609"/>
                <a:gd name="connsiteX445" fmla="*/ 1105590 w 6305387"/>
                <a:gd name="connsiteY445" fmla="*/ 4002305 h 5346609"/>
                <a:gd name="connsiteX446" fmla="*/ 1085119 w 6305387"/>
                <a:gd name="connsiteY446" fmla="*/ 4077368 h 5346609"/>
                <a:gd name="connsiteX447" fmla="*/ 1050999 w 6305387"/>
                <a:gd name="connsiteY447" fmla="*/ 4118311 h 5346609"/>
                <a:gd name="connsiteX448" fmla="*/ 1037352 w 6305387"/>
                <a:gd name="connsiteY448" fmla="*/ 4138782 h 5346609"/>
                <a:gd name="connsiteX449" fmla="*/ 1010056 w 6305387"/>
                <a:gd name="connsiteY449" fmla="*/ 4166078 h 5346609"/>
                <a:gd name="connsiteX450" fmla="*/ 996408 w 6305387"/>
                <a:gd name="connsiteY450" fmla="*/ 4186550 h 5346609"/>
                <a:gd name="connsiteX451" fmla="*/ 975937 w 6305387"/>
                <a:gd name="connsiteY451" fmla="*/ 4207021 h 5346609"/>
                <a:gd name="connsiteX452" fmla="*/ 941817 w 6305387"/>
                <a:gd name="connsiteY452" fmla="*/ 4261612 h 5346609"/>
                <a:gd name="connsiteX453" fmla="*/ 914522 w 6305387"/>
                <a:gd name="connsiteY453" fmla="*/ 4295732 h 5346609"/>
                <a:gd name="connsiteX454" fmla="*/ 900874 w 6305387"/>
                <a:gd name="connsiteY454" fmla="*/ 4316203 h 5346609"/>
                <a:gd name="connsiteX455" fmla="*/ 832635 w 6305387"/>
                <a:gd name="connsiteY455" fmla="*/ 4357147 h 5346609"/>
                <a:gd name="connsiteX456" fmla="*/ 784868 w 6305387"/>
                <a:gd name="connsiteY456" fmla="*/ 4363971 h 5346609"/>
                <a:gd name="connsiteX457" fmla="*/ 764396 w 6305387"/>
                <a:gd name="connsiteY457" fmla="*/ 4370794 h 5346609"/>
                <a:gd name="connsiteX458" fmla="*/ 730277 w 6305387"/>
                <a:gd name="connsiteY458" fmla="*/ 4411738 h 5346609"/>
                <a:gd name="connsiteX459" fmla="*/ 723453 w 6305387"/>
                <a:gd name="connsiteY459" fmla="*/ 4432209 h 5346609"/>
                <a:gd name="connsiteX460" fmla="*/ 709805 w 6305387"/>
                <a:gd name="connsiteY460" fmla="*/ 4452681 h 5346609"/>
                <a:gd name="connsiteX461" fmla="*/ 750749 w 6305387"/>
                <a:gd name="connsiteY461" fmla="*/ 4432209 h 5346609"/>
                <a:gd name="connsiteX462" fmla="*/ 859931 w 6305387"/>
                <a:gd name="connsiteY462" fmla="*/ 4357147 h 5346609"/>
                <a:gd name="connsiteX463" fmla="*/ 846283 w 6305387"/>
                <a:gd name="connsiteY463" fmla="*/ 4384442 h 5346609"/>
                <a:gd name="connsiteX464" fmla="*/ 764396 w 6305387"/>
                <a:gd name="connsiteY464" fmla="*/ 4452681 h 5346609"/>
                <a:gd name="connsiteX465" fmla="*/ 723453 w 6305387"/>
                <a:gd name="connsiteY465" fmla="*/ 4473153 h 5346609"/>
                <a:gd name="connsiteX466" fmla="*/ 689334 w 6305387"/>
                <a:gd name="connsiteY466" fmla="*/ 4514096 h 5346609"/>
                <a:gd name="connsiteX467" fmla="*/ 655214 w 6305387"/>
                <a:gd name="connsiteY467" fmla="*/ 4555039 h 5346609"/>
                <a:gd name="connsiteX468" fmla="*/ 621095 w 6305387"/>
                <a:gd name="connsiteY468" fmla="*/ 4643750 h 5346609"/>
                <a:gd name="connsiteX469" fmla="*/ 607447 w 6305387"/>
                <a:gd name="connsiteY469" fmla="*/ 4684693 h 5346609"/>
                <a:gd name="connsiteX470" fmla="*/ 600623 w 6305387"/>
                <a:gd name="connsiteY470" fmla="*/ 4711988 h 5346609"/>
                <a:gd name="connsiteX471" fmla="*/ 593799 w 6305387"/>
                <a:gd name="connsiteY471" fmla="*/ 4855290 h 5346609"/>
                <a:gd name="connsiteX472" fmla="*/ 580152 w 6305387"/>
                <a:gd name="connsiteY472" fmla="*/ 4909881 h 5346609"/>
                <a:gd name="connsiteX473" fmla="*/ 586975 w 6305387"/>
                <a:gd name="connsiteY473" fmla="*/ 5005415 h 5346609"/>
                <a:gd name="connsiteX474" fmla="*/ 607447 w 6305387"/>
                <a:gd name="connsiteY474" fmla="*/ 5053182 h 5346609"/>
                <a:gd name="connsiteX475" fmla="*/ 621095 w 6305387"/>
                <a:gd name="connsiteY475" fmla="*/ 5114597 h 5346609"/>
                <a:gd name="connsiteX476" fmla="*/ 627919 w 6305387"/>
                <a:gd name="connsiteY476" fmla="*/ 5346609 h 5346609"/>
                <a:gd name="connsiteX477" fmla="*/ 6305387 w 6305387"/>
                <a:gd name="connsiteY477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00874 w 6305387"/>
                <a:gd name="connsiteY248" fmla="*/ 1716305 h 5346609"/>
                <a:gd name="connsiteX249" fmla="*/ 943701 w 6305387"/>
                <a:gd name="connsiteY249" fmla="*/ 1669772 h 5346609"/>
                <a:gd name="connsiteX250" fmla="*/ 887226 w 6305387"/>
                <a:gd name="connsiteY250" fmla="*/ 1586651 h 5346609"/>
                <a:gd name="connsiteX251" fmla="*/ 846283 w 6305387"/>
                <a:gd name="connsiteY251" fmla="*/ 1545708 h 5346609"/>
                <a:gd name="connsiteX252" fmla="*/ 818987 w 6305387"/>
                <a:gd name="connsiteY252" fmla="*/ 1477469 h 5346609"/>
                <a:gd name="connsiteX253" fmla="*/ 805340 w 6305387"/>
                <a:gd name="connsiteY253" fmla="*/ 1436526 h 5346609"/>
                <a:gd name="connsiteX254" fmla="*/ 798516 w 6305387"/>
                <a:gd name="connsiteY254" fmla="*/ 1416054 h 5346609"/>
                <a:gd name="connsiteX255" fmla="*/ 791692 w 6305387"/>
                <a:gd name="connsiteY255" fmla="*/ 1381935 h 5346609"/>
                <a:gd name="connsiteX256" fmla="*/ 760043 w 6305387"/>
                <a:gd name="connsiteY256" fmla="*/ 998500 h 5346609"/>
                <a:gd name="connsiteX257" fmla="*/ 764396 w 6305387"/>
                <a:gd name="connsiteY257" fmla="*/ 1136275 h 5346609"/>
                <a:gd name="connsiteX258" fmla="*/ 757572 w 6305387"/>
                <a:gd name="connsiteY258" fmla="*/ 1163571 h 5346609"/>
                <a:gd name="connsiteX259" fmla="*/ 743925 w 6305387"/>
                <a:gd name="connsiteY259" fmla="*/ 1184042 h 5346609"/>
                <a:gd name="connsiteX260" fmla="*/ 750749 w 6305387"/>
                <a:gd name="connsiteY260" fmla="*/ 1470645 h 5346609"/>
                <a:gd name="connsiteX261" fmla="*/ 771220 w 6305387"/>
                <a:gd name="connsiteY261" fmla="*/ 1545708 h 5346609"/>
                <a:gd name="connsiteX262" fmla="*/ 784868 w 6305387"/>
                <a:gd name="connsiteY262" fmla="*/ 1573003 h 5346609"/>
                <a:gd name="connsiteX263" fmla="*/ 825811 w 6305387"/>
                <a:gd name="connsiteY263" fmla="*/ 1634418 h 5346609"/>
                <a:gd name="connsiteX264" fmla="*/ 928169 w 6305387"/>
                <a:gd name="connsiteY264" fmla="*/ 1777720 h 5346609"/>
                <a:gd name="connsiteX265" fmla="*/ 941817 w 6305387"/>
                <a:gd name="connsiteY265" fmla="*/ 1845959 h 5346609"/>
                <a:gd name="connsiteX266" fmla="*/ 962289 w 6305387"/>
                <a:gd name="connsiteY266" fmla="*/ 1893726 h 5346609"/>
                <a:gd name="connsiteX267" fmla="*/ 975937 w 6305387"/>
                <a:gd name="connsiteY267" fmla="*/ 1948317 h 5346609"/>
                <a:gd name="connsiteX268" fmla="*/ 989584 w 6305387"/>
                <a:gd name="connsiteY268" fmla="*/ 1996084 h 5346609"/>
                <a:gd name="connsiteX269" fmla="*/ 996408 w 6305387"/>
                <a:gd name="connsiteY269" fmla="*/ 2016556 h 5346609"/>
                <a:gd name="connsiteX270" fmla="*/ 1003232 w 6305387"/>
                <a:gd name="connsiteY270" fmla="*/ 2043851 h 5346609"/>
                <a:gd name="connsiteX271" fmla="*/ 1030528 w 6305387"/>
                <a:gd name="connsiteY271" fmla="*/ 2084794 h 5346609"/>
                <a:gd name="connsiteX272" fmla="*/ 1064647 w 6305387"/>
                <a:gd name="connsiteY272" fmla="*/ 2146209 h 5346609"/>
                <a:gd name="connsiteX273" fmla="*/ 1091943 w 6305387"/>
                <a:gd name="connsiteY273" fmla="*/ 2187153 h 5346609"/>
                <a:gd name="connsiteX274" fmla="*/ 1105590 w 6305387"/>
                <a:gd name="connsiteY274" fmla="*/ 2207624 h 5346609"/>
                <a:gd name="connsiteX275" fmla="*/ 1146534 w 6305387"/>
                <a:gd name="connsiteY275" fmla="*/ 2248568 h 5346609"/>
                <a:gd name="connsiteX276" fmla="*/ 1173829 w 6305387"/>
                <a:gd name="connsiteY276" fmla="*/ 2289511 h 5346609"/>
                <a:gd name="connsiteX277" fmla="*/ 1201125 w 6305387"/>
                <a:gd name="connsiteY277" fmla="*/ 2344102 h 5346609"/>
                <a:gd name="connsiteX278" fmla="*/ 1242068 w 6305387"/>
                <a:gd name="connsiteY278" fmla="*/ 2405517 h 5346609"/>
                <a:gd name="connsiteX279" fmla="*/ 1255716 w 6305387"/>
                <a:gd name="connsiteY279" fmla="*/ 2425988 h 5346609"/>
                <a:gd name="connsiteX280" fmla="*/ 1269363 w 6305387"/>
                <a:gd name="connsiteY280" fmla="*/ 2453284 h 5346609"/>
                <a:gd name="connsiteX281" fmla="*/ 1289835 w 6305387"/>
                <a:gd name="connsiteY281" fmla="*/ 2460108 h 5346609"/>
                <a:gd name="connsiteX282" fmla="*/ 1317131 w 6305387"/>
                <a:gd name="connsiteY282" fmla="*/ 2473756 h 5346609"/>
                <a:gd name="connsiteX283" fmla="*/ 1344426 w 6305387"/>
                <a:gd name="connsiteY283" fmla="*/ 2501051 h 5346609"/>
                <a:gd name="connsiteX284" fmla="*/ 1399017 w 6305387"/>
                <a:gd name="connsiteY284" fmla="*/ 2535171 h 5346609"/>
                <a:gd name="connsiteX285" fmla="*/ 1426313 w 6305387"/>
                <a:gd name="connsiteY285" fmla="*/ 2541994 h 5346609"/>
                <a:gd name="connsiteX286" fmla="*/ 1467256 w 6305387"/>
                <a:gd name="connsiteY286" fmla="*/ 2569290 h 5346609"/>
                <a:gd name="connsiteX287" fmla="*/ 1487728 w 6305387"/>
                <a:gd name="connsiteY287" fmla="*/ 2582938 h 5346609"/>
                <a:gd name="connsiteX288" fmla="*/ 1542319 w 6305387"/>
                <a:gd name="connsiteY288" fmla="*/ 2596585 h 5346609"/>
                <a:gd name="connsiteX289" fmla="*/ 1596910 w 6305387"/>
                <a:gd name="connsiteY289" fmla="*/ 2658000 h 5346609"/>
                <a:gd name="connsiteX290" fmla="*/ 1624205 w 6305387"/>
                <a:gd name="connsiteY290" fmla="*/ 2692120 h 5346609"/>
                <a:gd name="connsiteX291" fmla="*/ 1631029 w 6305387"/>
                <a:gd name="connsiteY291" fmla="*/ 2712591 h 5346609"/>
                <a:gd name="connsiteX292" fmla="*/ 1658325 w 6305387"/>
                <a:gd name="connsiteY292" fmla="*/ 2753535 h 5346609"/>
                <a:gd name="connsiteX293" fmla="*/ 1671972 w 6305387"/>
                <a:gd name="connsiteY293" fmla="*/ 2774006 h 5346609"/>
                <a:gd name="connsiteX294" fmla="*/ 1685620 w 6305387"/>
                <a:gd name="connsiteY294" fmla="*/ 2794478 h 5346609"/>
                <a:gd name="connsiteX295" fmla="*/ 1699268 w 6305387"/>
                <a:gd name="connsiteY295" fmla="*/ 2835421 h 5346609"/>
                <a:gd name="connsiteX296" fmla="*/ 1712916 w 6305387"/>
                <a:gd name="connsiteY296" fmla="*/ 2855893 h 5346609"/>
                <a:gd name="connsiteX297" fmla="*/ 1719740 w 6305387"/>
                <a:gd name="connsiteY297" fmla="*/ 2876365 h 5346609"/>
                <a:gd name="connsiteX298" fmla="*/ 1733387 w 6305387"/>
                <a:gd name="connsiteY298" fmla="*/ 2896836 h 5346609"/>
                <a:gd name="connsiteX299" fmla="*/ 1747035 w 6305387"/>
                <a:gd name="connsiteY299" fmla="*/ 2937779 h 5346609"/>
                <a:gd name="connsiteX300" fmla="*/ 1767507 w 6305387"/>
                <a:gd name="connsiteY300" fmla="*/ 2951427 h 5346609"/>
                <a:gd name="connsiteX301" fmla="*/ 1787978 w 6305387"/>
                <a:gd name="connsiteY301" fmla="*/ 2958251 h 5346609"/>
                <a:gd name="connsiteX302" fmla="*/ 1849393 w 6305387"/>
                <a:gd name="connsiteY302" fmla="*/ 2992371 h 5346609"/>
                <a:gd name="connsiteX303" fmla="*/ 1863041 w 6305387"/>
                <a:gd name="connsiteY303" fmla="*/ 3012842 h 5346609"/>
                <a:gd name="connsiteX304" fmla="*/ 1903984 w 6305387"/>
                <a:gd name="connsiteY304" fmla="*/ 3033314 h 5346609"/>
                <a:gd name="connsiteX305" fmla="*/ 1931280 w 6305387"/>
                <a:gd name="connsiteY305" fmla="*/ 3040138 h 5346609"/>
                <a:gd name="connsiteX306" fmla="*/ 1979047 w 6305387"/>
                <a:gd name="connsiteY306" fmla="*/ 3067433 h 5346609"/>
                <a:gd name="connsiteX307" fmla="*/ 2019990 w 6305387"/>
                <a:gd name="connsiteY307" fmla="*/ 3087905 h 5346609"/>
                <a:gd name="connsiteX308" fmla="*/ 2047286 w 6305387"/>
                <a:gd name="connsiteY308" fmla="*/ 3122024 h 5346609"/>
                <a:gd name="connsiteX309" fmla="*/ 2081405 w 6305387"/>
                <a:gd name="connsiteY309" fmla="*/ 3156144 h 5346609"/>
                <a:gd name="connsiteX310" fmla="*/ 2108701 w 6305387"/>
                <a:gd name="connsiteY310" fmla="*/ 3183439 h 5346609"/>
                <a:gd name="connsiteX311" fmla="*/ 2149644 w 6305387"/>
                <a:gd name="connsiteY311" fmla="*/ 3210735 h 5346609"/>
                <a:gd name="connsiteX312" fmla="*/ 2176940 w 6305387"/>
                <a:gd name="connsiteY312" fmla="*/ 3272150 h 5346609"/>
                <a:gd name="connsiteX313" fmla="*/ 2190587 w 6305387"/>
                <a:gd name="connsiteY313" fmla="*/ 3313093 h 5346609"/>
                <a:gd name="connsiteX314" fmla="*/ 2197411 w 6305387"/>
                <a:gd name="connsiteY314" fmla="*/ 3333565 h 5346609"/>
                <a:gd name="connsiteX315" fmla="*/ 2231531 w 6305387"/>
                <a:gd name="connsiteY315" fmla="*/ 3422275 h 5346609"/>
                <a:gd name="connsiteX316" fmla="*/ 2258826 w 6305387"/>
                <a:gd name="connsiteY316" fmla="*/ 3429099 h 5346609"/>
                <a:gd name="connsiteX317" fmla="*/ 2279298 w 6305387"/>
                <a:gd name="connsiteY317" fmla="*/ 3442747 h 5346609"/>
                <a:gd name="connsiteX318" fmla="*/ 2320241 w 6305387"/>
                <a:gd name="connsiteY318" fmla="*/ 3463218 h 5346609"/>
                <a:gd name="connsiteX319" fmla="*/ 2347537 w 6305387"/>
                <a:gd name="connsiteY319" fmla="*/ 3490514 h 5346609"/>
                <a:gd name="connsiteX320" fmla="*/ 2361184 w 6305387"/>
                <a:gd name="connsiteY320" fmla="*/ 3510985 h 5346609"/>
                <a:gd name="connsiteX321" fmla="*/ 2402128 w 6305387"/>
                <a:gd name="connsiteY321" fmla="*/ 3545105 h 5346609"/>
                <a:gd name="connsiteX322" fmla="*/ 2470366 w 6305387"/>
                <a:gd name="connsiteY322" fmla="*/ 3558753 h 5346609"/>
                <a:gd name="connsiteX323" fmla="*/ 2484014 w 6305387"/>
                <a:gd name="connsiteY323" fmla="*/ 3579224 h 5346609"/>
                <a:gd name="connsiteX324" fmla="*/ 2511310 w 6305387"/>
                <a:gd name="connsiteY324" fmla="*/ 3586048 h 5346609"/>
                <a:gd name="connsiteX325" fmla="*/ 2559077 w 6305387"/>
                <a:gd name="connsiteY325" fmla="*/ 3633815 h 5346609"/>
                <a:gd name="connsiteX326" fmla="*/ 2661435 w 6305387"/>
                <a:gd name="connsiteY326" fmla="*/ 3620168 h 5346609"/>
                <a:gd name="connsiteX327" fmla="*/ 2681907 w 6305387"/>
                <a:gd name="connsiteY327" fmla="*/ 3606520 h 5346609"/>
                <a:gd name="connsiteX328" fmla="*/ 2688731 w 6305387"/>
                <a:gd name="connsiteY328" fmla="*/ 3586048 h 5346609"/>
                <a:gd name="connsiteX329" fmla="*/ 2729674 w 6305387"/>
                <a:gd name="connsiteY329" fmla="*/ 3558753 h 5346609"/>
                <a:gd name="connsiteX330" fmla="*/ 2743322 w 6305387"/>
                <a:gd name="connsiteY330" fmla="*/ 3579224 h 5346609"/>
                <a:gd name="connsiteX331" fmla="*/ 2756969 w 6305387"/>
                <a:gd name="connsiteY331" fmla="*/ 3626991 h 5346609"/>
                <a:gd name="connsiteX332" fmla="*/ 2763793 w 6305387"/>
                <a:gd name="connsiteY332" fmla="*/ 3770293 h 5346609"/>
                <a:gd name="connsiteX333" fmla="*/ 2770617 w 6305387"/>
                <a:gd name="connsiteY333" fmla="*/ 3790765 h 5346609"/>
                <a:gd name="connsiteX334" fmla="*/ 2784265 w 6305387"/>
                <a:gd name="connsiteY334" fmla="*/ 3811236 h 5346609"/>
                <a:gd name="connsiteX335" fmla="*/ 2804737 w 6305387"/>
                <a:gd name="connsiteY335" fmla="*/ 3831708 h 5346609"/>
                <a:gd name="connsiteX336" fmla="*/ 2825208 w 6305387"/>
                <a:gd name="connsiteY336" fmla="*/ 3838532 h 5346609"/>
                <a:gd name="connsiteX337" fmla="*/ 2872975 w 6305387"/>
                <a:gd name="connsiteY337" fmla="*/ 3893123 h 5346609"/>
                <a:gd name="connsiteX338" fmla="*/ 2886623 w 6305387"/>
                <a:gd name="connsiteY338" fmla="*/ 3934066 h 5346609"/>
                <a:gd name="connsiteX339" fmla="*/ 2920743 w 6305387"/>
                <a:gd name="connsiteY339" fmla="*/ 3995481 h 5346609"/>
                <a:gd name="connsiteX340" fmla="*/ 2941214 w 6305387"/>
                <a:gd name="connsiteY340" fmla="*/ 4002305 h 5346609"/>
                <a:gd name="connsiteX341" fmla="*/ 2961686 w 6305387"/>
                <a:gd name="connsiteY341" fmla="*/ 4015953 h 5346609"/>
                <a:gd name="connsiteX342" fmla="*/ 2995805 w 6305387"/>
                <a:gd name="connsiteY342" fmla="*/ 4022777 h 5346609"/>
                <a:gd name="connsiteX343" fmla="*/ 2988981 w 6305387"/>
                <a:gd name="connsiteY343" fmla="*/ 4111487 h 5346609"/>
                <a:gd name="connsiteX344" fmla="*/ 2975334 w 6305387"/>
                <a:gd name="connsiteY344" fmla="*/ 4131959 h 5346609"/>
                <a:gd name="connsiteX345" fmla="*/ 2913919 w 6305387"/>
                <a:gd name="connsiteY345" fmla="*/ 4179726 h 5346609"/>
                <a:gd name="connsiteX346" fmla="*/ 2900271 w 6305387"/>
                <a:gd name="connsiteY346" fmla="*/ 4200197 h 5346609"/>
                <a:gd name="connsiteX347" fmla="*/ 2838856 w 6305387"/>
                <a:gd name="connsiteY347" fmla="*/ 4247965 h 5346609"/>
                <a:gd name="connsiteX348" fmla="*/ 2797913 w 6305387"/>
                <a:gd name="connsiteY348" fmla="*/ 4261612 h 5346609"/>
                <a:gd name="connsiteX349" fmla="*/ 2777441 w 6305387"/>
                <a:gd name="connsiteY349" fmla="*/ 4275260 h 5346609"/>
                <a:gd name="connsiteX350" fmla="*/ 2736498 w 6305387"/>
                <a:gd name="connsiteY350" fmla="*/ 4309379 h 5346609"/>
                <a:gd name="connsiteX351" fmla="*/ 2675083 w 6305387"/>
                <a:gd name="connsiteY351" fmla="*/ 4336675 h 5346609"/>
                <a:gd name="connsiteX352" fmla="*/ 2668259 w 6305387"/>
                <a:gd name="connsiteY352" fmla="*/ 4357147 h 5346609"/>
                <a:gd name="connsiteX353" fmla="*/ 2640963 w 6305387"/>
                <a:gd name="connsiteY353" fmla="*/ 4398090 h 5346609"/>
                <a:gd name="connsiteX354" fmla="*/ 2634140 w 6305387"/>
                <a:gd name="connsiteY354" fmla="*/ 4418562 h 5346609"/>
                <a:gd name="connsiteX355" fmla="*/ 2613668 w 6305387"/>
                <a:gd name="connsiteY355" fmla="*/ 4425385 h 5346609"/>
                <a:gd name="connsiteX356" fmla="*/ 2470366 w 6305387"/>
                <a:gd name="connsiteY356" fmla="*/ 4432209 h 5346609"/>
                <a:gd name="connsiteX357" fmla="*/ 2374832 w 6305387"/>
                <a:gd name="connsiteY357" fmla="*/ 4439033 h 5346609"/>
                <a:gd name="connsiteX358" fmla="*/ 2354361 w 6305387"/>
                <a:gd name="connsiteY358" fmla="*/ 4404914 h 5346609"/>
                <a:gd name="connsiteX359" fmla="*/ 2340713 w 6305387"/>
                <a:gd name="connsiteY359" fmla="*/ 4384442 h 5346609"/>
                <a:gd name="connsiteX360" fmla="*/ 2333889 w 6305387"/>
                <a:gd name="connsiteY360" fmla="*/ 4363971 h 5346609"/>
                <a:gd name="connsiteX361" fmla="*/ 2272474 w 6305387"/>
                <a:gd name="connsiteY361" fmla="*/ 4370794 h 5346609"/>
                <a:gd name="connsiteX362" fmla="*/ 2252002 w 6305387"/>
                <a:gd name="connsiteY362" fmla="*/ 4384442 h 5346609"/>
                <a:gd name="connsiteX363" fmla="*/ 2204235 w 6305387"/>
                <a:gd name="connsiteY363" fmla="*/ 4398090 h 5346609"/>
                <a:gd name="connsiteX364" fmla="*/ 2149644 w 6305387"/>
                <a:gd name="connsiteY364" fmla="*/ 4384442 h 5346609"/>
                <a:gd name="connsiteX365" fmla="*/ 2129172 w 6305387"/>
                <a:gd name="connsiteY365" fmla="*/ 4377618 h 5346609"/>
                <a:gd name="connsiteX366" fmla="*/ 2067758 w 6305387"/>
                <a:gd name="connsiteY366" fmla="*/ 4336675 h 5346609"/>
                <a:gd name="connsiteX367" fmla="*/ 2033638 w 6305387"/>
                <a:gd name="connsiteY367" fmla="*/ 4316203 h 5346609"/>
                <a:gd name="connsiteX368" fmla="*/ 1965399 w 6305387"/>
                <a:gd name="connsiteY368" fmla="*/ 4288908 h 5346609"/>
                <a:gd name="connsiteX369" fmla="*/ 1944928 w 6305387"/>
                <a:gd name="connsiteY369" fmla="*/ 4275260 h 5346609"/>
                <a:gd name="connsiteX370" fmla="*/ 1903984 w 6305387"/>
                <a:gd name="connsiteY370" fmla="*/ 4254788 h 5346609"/>
                <a:gd name="connsiteX371" fmla="*/ 1863041 w 6305387"/>
                <a:gd name="connsiteY371" fmla="*/ 4261612 h 5346609"/>
                <a:gd name="connsiteX372" fmla="*/ 1842569 w 6305387"/>
                <a:gd name="connsiteY372" fmla="*/ 4282084 h 5346609"/>
                <a:gd name="connsiteX373" fmla="*/ 1822098 w 6305387"/>
                <a:gd name="connsiteY373" fmla="*/ 4295732 h 5346609"/>
                <a:gd name="connsiteX374" fmla="*/ 1781155 w 6305387"/>
                <a:gd name="connsiteY374" fmla="*/ 4309379 h 5346609"/>
                <a:gd name="connsiteX375" fmla="*/ 1760683 w 6305387"/>
                <a:gd name="connsiteY375" fmla="*/ 4316203 h 5346609"/>
                <a:gd name="connsiteX376" fmla="*/ 1712916 w 6305387"/>
                <a:gd name="connsiteY376" fmla="*/ 4295732 h 5346609"/>
                <a:gd name="connsiteX377" fmla="*/ 1692444 w 6305387"/>
                <a:gd name="connsiteY377" fmla="*/ 4275260 h 5346609"/>
                <a:gd name="connsiteX378" fmla="*/ 1671972 w 6305387"/>
                <a:gd name="connsiteY378" fmla="*/ 4268436 h 5346609"/>
                <a:gd name="connsiteX379" fmla="*/ 1644677 w 6305387"/>
                <a:gd name="connsiteY379" fmla="*/ 4254788 h 5346609"/>
                <a:gd name="connsiteX380" fmla="*/ 1583262 w 6305387"/>
                <a:gd name="connsiteY380" fmla="*/ 4186550 h 5346609"/>
                <a:gd name="connsiteX381" fmla="*/ 1555966 w 6305387"/>
                <a:gd name="connsiteY381" fmla="*/ 4179726 h 5346609"/>
                <a:gd name="connsiteX382" fmla="*/ 1487728 w 6305387"/>
                <a:gd name="connsiteY382" fmla="*/ 4145606 h 5346609"/>
                <a:gd name="connsiteX383" fmla="*/ 1487728 w 6305387"/>
                <a:gd name="connsiteY383" fmla="*/ 4145606 h 5346609"/>
                <a:gd name="connsiteX384" fmla="*/ 1446784 w 6305387"/>
                <a:gd name="connsiteY384" fmla="*/ 4118311 h 5346609"/>
                <a:gd name="connsiteX385" fmla="*/ 1405841 w 6305387"/>
                <a:gd name="connsiteY385" fmla="*/ 4070544 h 5346609"/>
                <a:gd name="connsiteX386" fmla="*/ 1330778 w 6305387"/>
                <a:gd name="connsiteY386" fmla="*/ 4029600 h 5346609"/>
                <a:gd name="connsiteX387" fmla="*/ 1289835 w 6305387"/>
                <a:gd name="connsiteY387" fmla="*/ 4015953 h 5346609"/>
                <a:gd name="connsiteX388" fmla="*/ 1228420 w 6305387"/>
                <a:gd name="connsiteY388" fmla="*/ 3981833 h 5346609"/>
                <a:gd name="connsiteX389" fmla="*/ 1139710 w 6305387"/>
                <a:gd name="connsiteY389" fmla="*/ 3927242 h 5346609"/>
                <a:gd name="connsiteX390" fmla="*/ 1119238 w 6305387"/>
                <a:gd name="connsiteY390" fmla="*/ 3913594 h 5346609"/>
                <a:gd name="connsiteX391" fmla="*/ 1085119 w 6305387"/>
                <a:gd name="connsiteY391" fmla="*/ 3886299 h 5346609"/>
                <a:gd name="connsiteX392" fmla="*/ 1057823 w 6305387"/>
                <a:gd name="connsiteY392" fmla="*/ 3872651 h 5346609"/>
                <a:gd name="connsiteX393" fmla="*/ 1016880 w 6305387"/>
                <a:gd name="connsiteY393" fmla="*/ 3845356 h 5346609"/>
                <a:gd name="connsiteX394" fmla="*/ 996408 w 6305387"/>
                <a:gd name="connsiteY394" fmla="*/ 3831708 h 5346609"/>
                <a:gd name="connsiteX395" fmla="*/ 941817 w 6305387"/>
                <a:gd name="connsiteY395" fmla="*/ 3818060 h 5346609"/>
                <a:gd name="connsiteX396" fmla="*/ 873578 w 6305387"/>
                <a:gd name="connsiteY396" fmla="*/ 3831708 h 5346609"/>
                <a:gd name="connsiteX397" fmla="*/ 853107 w 6305387"/>
                <a:gd name="connsiteY397" fmla="*/ 3845356 h 5346609"/>
                <a:gd name="connsiteX398" fmla="*/ 812163 w 6305387"/>
                <a:gd name="connsiteY398" fmla="*/ 3859003 h 5346609"/>
                <a:gd name="connsiteX399" fmla="*/ 764396 w 6305387"/>
                <a:gd name="connsiteY399" fmla="*/ 3852179 h 5346609"/>
                <a:gd name="connsiteX400" fmla="*/ 743925 w 6305387"/>
                <a:gd name="connsiteY400" fmla="*/ 3845356 h 5346609"/>
                <a:gd name="connsiteX401" fmla="*/ 730277 w 6305387"/>
                <a:gd name="connsiteY401" fmla="*/ 3824884 h 5346609"/>
                <a:gd name="connsiteX402" fmla="*/ 716629 w 6305387"/>
                <a:gd name="connsiteY402" fmla="*/ 3777117 h 5346609"/>
                <a:gd name="connsiteX403" fmla="*/ 689334 w 6305387"/>
                <a:gd name="connsiteY403" fmla="*/ 3736174 h 5346609"/>
                <a:gd name="connsiteX404" fmla="*/ 675686 w 6305387"/>
                <a:gd name="connsiteY404" fmla="*/ 3708878 h 5346609"/>
                <a:gd name="connsiteX405" fmla="*/ 648390 w 6305387"/>
                <a:gd name="connsiteY405" fmla="*/ 3661111 h 5346609"/>
                <a:gd name="connsiteX406" fmla="*/ 641566 w 6305387"/>
                <a:gd name="connsiteY406" fmla="*/ 3640639 h 5346609"/>
                <a:gd name="connsiteX407" fmla="*/ 627919 w 6305387"/>
                <a:gd name="connsiteY407" fmla="*/ 3620168 h 5346609"/>
                <a:gd name="connsiteX408" fmla="*/ 607447 w 6305387"/>
                <a:gd name="connsiteY408" fmla="*/ 3579224 h 5346609"/>
                <a:gd name="connsiteX409" fmla="*/ 586975 w 6305387"/>
                <a:gd name="connsiteY409" fmla="*/ 3572400 h 5346609"/>
                <a:gd name="connsiteX410" fmla="*/ 566504 w 6305387"/>
                <a:gd name="connsiteY410" fmla="*/ 3592872 h 5346609"/>
                <a:gd name="connsiteX411" fmla="*/ 566504 w 6305387"/>
                <a:gd name="connsiteY411" fmla="*/ 3654287 h 5346609"/>
                <a:gd name="connsiteX412" fmla="*/ 580152 w 6305387"/>
                <a:gd name="connsiteY412" fmla="*/ 3674759 h 5346609"/>
                <a:gd name="connsiteX413" fmla="*/ 614271 w 6305387"/>
                <a:gd name="connsiteY413" fmla="*/ 3736174 h 5346609"/>
                <a:gd name="connsiteX414" fmla="*/ 634743 w 6305387"/>
                <a:gd name="connsiteY414" fmla="*/ 3783941 h 5346609"/>
                <a:gd name="connsiteX415" fmla="*/ 655214 w 6305387"/>
                <a:gd name="connsiteY415" fmla="*/ 3831708 h 5346609"/>
                <a:gd name="connsiteX416" fmla="*/ 648390 w 6305387"/>
                <a:gd name="connsiteY416" fmla="*/ 3865827 h 5346609"/>
                <a:gd name="connsiteX417" fmla="*/ 627919 w 6305387"/>
                <a:gd name="connsiteY417" fmla="*/ 3872651 h 5346609"/>
                <a:gd name="connsiteX418" fmla="*/ 580152 w 6305387"/>
                <a:gd name="connsiteY418" fmla="*/ 3865827 h 5346609"/>
                <a:gd name="connsiteX419" fmla="*/ 525561 w 6305387"/>
                <a:gd name="connsiteY419" fmla="*/ 3838532 h 5346609"/>
                <a:gd name="connsiteX420" fmla="*/ 464146 w 6305387"/>
                <a:gd name="connsiteY420" fmla="*/ 3818060 h 5346609"/>
                <a:gd name="connsiteX421" fmla="*/ 198014 w 6305387"/>
                <a:gd name="connsiteY421" fmla="*/ 3811236 h 5346609"/>
                <a:gd name="connsiteX422" fmla="*/ 88832 w 6305387"/>
                <a:gd name="connsiteY422" fmla="*/ 3824884 h 5346609"/>
                <a:gd name="connsiteX423" fmla="*/ 47889 w 6305387"/>
                <a:gd name="connsiteY423" fmla="*/ 3845356 h 5346609"/>
                <a:gd name="connsiteX424" fmla="*/ 6946 w 6305387"/>
                <a:gd name="connsiteY424" fmla="*/ 3852179 h 5346609"/>
                <a:gd name="connsiteX425" fmla="*/ 122 w 6305387"/>
                <a:gd name="connsiteY425" fmla="*/ 3872651 h 5346609"/>
                <a:gd name="connsiteX426" fmla="*/ 34241 w 6305387"/>
                <a:gd name="connsiteY426" fmla="*/ 3920418 h 5346609"/>
                <a:gd name="connsiteX427" fmla="*/ 54713 w 6305387"/>
                <a:gd name="connsiteY427" fmla="*/ 3927242 h 5346609"/>
                <a:gd name="connsiteX428" fmla="*/ 109304 w 6305387"/>
                <a:gd name="connsiteY428" fmla="*/ 3947714 h 5346609"/>
                <a:gd name="connsiteX429" fmla="*/ 150247 w 6305387"/>
                <a:gd name="connsiteY429" fmla="*/ 3954538 h 5346609"/>
                <a:gd name="connsiteX430" fmla="*/ 204838 w 6305387"/>
                <a:gd name="connsiteY430" fmla="*/ 3968185 h 5346609"/>
                <a:gd name="connsiteX431" fmla="*/ 238958 w 6305387"/>
                <a:gd name="connsiteY431" fmla="*/ 3975009 h 5346609"/>
                <a:gd name="connsiteX432" fmla="*/ 300372 w 6305387"/>
                <a:gd name="connsiteY432" fmla="*/ 3968185 h 5346609"/>
                <a:gd name="connsiteX433" fmla="*/ 634743 w 6305387"/>
                <a:gd name="connsiteY433" fmla="*/ 3981833 h 5346609"/>
                <a:gd name="connsiteX434" fmla="*/ 750749 w 6305387"/>
                <a:gd name="connsiteY434" fmla="*/ 3975009 h 5346609"/>
                <a:gd name="connsiteX435" fmla="*/ 771220 w 6305387"/>
                <a:gd name="connsiteY435" fmla="*/ 3961362 h 5346609"/>
                <a:gd name="connsiteX436" fmla="*/ 791692 w 6305387"/>
                <a:gd name="connsiteY436" fmla="*/ 3954538 h 5346609"/>
                <a:gd name="connsiteX437" fmla="*/ 825811 w 6305387"/>
                <a:gd name="connsiteY437" fmla="*/ 3961362 h 5346609"/>
                <a:gd name="connsiteX438" fmla="*/ 859931 w 6305387"/>
                <a:gd name="connsiteY438" fmla="*/ 4022777 h 5346609"/>
                <a:gd name="connsiteX439" fmla="*/ 873578 w 6305387"/>
                <a:gd name="connsiteY439" fmla="*/ 4050072 h 5346609"/>
                <a:gd name="connsiteX440" fmla="*/ 921346 w 6305387"/>
                <a:gd name="connsiteY440" fmla="*/ 4084191 h 5346609"/>
                <a:gd name="connsiteX441" fmla="*/ 941817 w 6305387"/>
                <a:gd name="connsiteY441" fmla="*/ 4104663 h 5346609"/>
                <a:gd name="connsiteX442" fmla="*/ 969113 w 6305387"/>
                <a:gd name="connsiteY442" fmla="*/ 4125135 h 5346609"/>
                <a:gd name="connsiteX443" fmla="*/ 1003232 w 6305387"/>
                <a:gd name="connsiteY443" fmla="*/ 4104663 h 5346609"/>
                <a:gd name="connsiteX444" fmla="*/ 1105590 w 6305387"/>
                <a:gd name="connsiteY444" fmla="*/ 4002305 h 5346609"/>
                <a:gd name="connsiteX445" fmla="*/ 1085119 w 6305387"/>
                <a:gd name="connsiteY445" fmla="*/ 4077368 h 5346609"/>
                <a:gd name="connsiteX446" fmla="*/ 1050999 w 6305387"/>
                <a:gd name="connsiteY446" fmla="*/ 4118311 h 5346609"/>
                <a:gd name="connsiteX447" fmla="*/ 1037352 w 6305387"/>
                <a:gd name="connsiteY447" fmla="*/ 4138782 h 5346609"/>
                <a:gd name="connsiteX448" fmla="*/ 1010056 w 6305387"/>
                <a:gd name="connsiteY448" fmla="*/ 4166078 h 5346609"/>
                <a:gd name="connsiteX449" fmla="*/ 996408 w 6305387"/>
                <a:gd name="connsiteY449" fmla="*/ 4186550 h 5346609"/>
                <a:gd name="connsiteX450" fmla="*/ 975937 w 6305387"/>
                <a:gd name="connsiteY450" fmla="*/ 4207021 h 5346609"/>
                <a:gd name="connsiteX451" fmla="*/ 941817 w 6305387"/>
                <a:gd name="connsiteY451" fmla="*/ 4261612 h 5346609"/>
                <a:gd name="connsiteX452" fmla="*/ 914522 w 6305387"/>
                <a:gd name="connsiteY452" fmla="*/ 4295732 h 5346609"/>
                <a:gd name="connsiteX453" fmla="*/ 900874 w 6305387"/>
                <a:gd name="connsiteY453" fmla="*/ 4316203 h 5346609"/>
                <a:gd name="connsiteX454" fmla="*/ 832635 w 6305387"/>
                <a:gd name="connsiteY454" fmla="*/ 4357147 h 5346609"/>
                <a:gd name="connsiteX455" fmla="*/ 784868 w 6305387"/>
                <a:gd name="connsiteY455" fmla="*/ 4363971 h 5346609"/>
                <a:gd name="connsiteX456" fmla="*/ 764396 w 6305387"/>
                <a:gd name="connsiteY456" fmla="*/ 4370794 h 5346609"/>
                <a:gd name="connsiteX457" fmla="*/ 730277 w 6305387"/>
                <a:gd name="connsiteY457" fmla="*/ 4411738 h 5346609"/>
                <a:gd name="connsiteX458" fmla="*/ 723453 w 6305387"/>
                <a:gd name="connsiteY458" fmla="*/ 4432209 h 5346609"/>
                <a:gd name="connsiteX459" fmla="*/ 709805 w 6305387"/>
                <a:gd name="connsiteY459" fmla="*/ 4452681 h 5346609"/>
                <a:gd name="connsiteX460" fmla="*/ 750749 w 6305387"/>
                <a:gd name="connsiteY460" fmla="*/ 4432209 h 5346609"/>
                <a:gd name="connsiteX461" fmla="*/ 859931 w 6305387"/>
                <a:gd name="connsiteY461" fmla="*/ 4357147 h 5346609"/>
                <a:gd name="connsiteX462" fmla="*/ 846283 w 6305387"/>
                <a:gd name="connsiteY462" fmla="*/ 4384442 h 5346609"/>
                <a:gd name="connsiteX463" fmla="*/ 764396 w 6305387"/>
                <a:gd name="connsiteY463" fmla="*/ 4452681 h 5346609"/>
                <a:gd name="connsiteX464" fmla="*/ 723453 w 6305387"/>
                <a:gd name="connsiteY464" fmla="*/ 4473153 h 5346609"/>
                <a:gd name="connsiteX465" fmla="*/ 689334 w 6305387"/>
                <a:gd name="connsiteY465" fmla="*/ 4514096 h 5346609"/>
                <a:gd name="connsiteX466" fmla="*/ 655214 w 6305387"/>
                <a:gd name="connsiteY466" fmla="*/ 4555039 h 5346609"/>
                <a:gd name="connsiteX467" fmla="*/ 621095 w 6305387"/>
                <a:gd name="connsiteY467" fmla="*/ 4643750 h 5346609"/>
                <a:gd name="connsiteX468" fmla="*/ 607447 w 6305387"/>
                <a:gd name="connsiteY468" fmla="*/ 4684693 h 5346609"/>
                <a:gd name="connsiteX469" fmla="*/ 600623 w 6305387"/>
                <a:gd name="connsiteY469" fmla="*/ 4711988 h 5346609"/>
                <a:gd name="connsiteX470" fmla="*/ 593799 w 6305387"/>
                <a:gd name="connsiteY470" fmla="*/ 4855290 h 5346609"/>
                <a:gd name="connsiteX471" fmla="*/ 580152 w 6305387"/>
                <a:gd name="connsiteY471" fmla="*/ 4909881 h 5346609"/>
                <a:gd name="connsiteX472" fmla="*/ 586975 w 6305387"/>
                <a:gd name="connsiteY472" fmla="*/ 5005415 h 5346609"/>
                <a:gd name="connsiteX473" fmla="*/ 607447 w 6305387"/>
                <a:gd name="connsiteY473" fmla="*/ 5053182 h 5346609"/>
                <a:gd name="connsiteX474" fmla="*/ 621095 w 6305387"/>
                <a:gd name="connsiteY474" fmla="*/ 5114597 h 5346609"/>
                <a:gd name="connsiteX475" fmla="*/ 627919 w 6305387"/>
                <a:gd name="connsiteY475" fmla="*/ 5346609 h 5346609"/>
                <a:gd name="connsiteX476" fmla="*/ 6305387 w 6305387"/>
                <a:gd name="connsiteY476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43701 w 6305387"/>
                <a:gd name="connsiteY248" fmla="*/ 1669772 h 5346609"/>
                <a:gd name="connsiteX249" fmla="*/ 887226 w 6305387"/>
                <a:gd name="connsiteY249" fmla="*/ 1586651 h 5346609"/>
                <a:gd name="connsiteX250" fmla="*/ 846283 w 6305387"/>
                <a:gd name="connsiteY250" fmla="*/ 1545708 h 5346609"/>
                <a:gd name="connsiteX251" fmla="*/ 818987 w 6305387"/>
                <a:gd name="connsiteY251" fmla="*/ 1477469 h 5346609"/>
                <a:gd name="connsiteX252" fmla="*/ 805340 w 6305387"/>
                <a:gd name="connsiteY252" fmla="*/ 1436526 h 5346609"/>
                <a:gd name="connsiteX253" fmla="*/ 798516 w 6305387"/>
                <a:gd name="connsiteY253" fmla="*/ 1416054 h 5346609"/>
                <a:gd name="connsiteX254" fmla="*/ 791692 w 6305387"/>
                <a:gd name="connsiteY254" fmla="*/ 1381935 h 5346609"/>
                <a:gd name="connsiteX255" fmla="*/ 760043 w 6305387"/>
                <a:gd name="connsiteY255" fmla="*/ 998500 h 5346609"/>
                <a:gd name="connsiteX256" fmla="*/ 764396 w 6305387"/>
                <a:gd name="connsiteY256" fmla="*/ 1136275 h 5346609"/>
                <a:gd name="connsiteX257" fmla="*/ 757572 w 6305387"/>
                <a:gd name="connsiteY257" fmla="*/ 1163571 h 5346609"/>
                <a:gd name="connsiteX258" fmla="*/ 743925 w 6305387"/>
                <a:gd name="connsiteY258" fmla="*/ 1184042 h 5346609"/>
                <a:gd name="connsiteX259" fmla="*/ 750749 w 6305387"/>
                <a:gd name="connsiteY259" fmla="*/ 1470645 h 5346609"/>
                <a:gd name="connsiteX260" fmla="*/ 771220 w 6305387"/>
                <a:gd name="connsiteY260" fmla="*/ 1545708 h 5346609"/>
                <a:gd name="connsiteX261" fmla="*/ 784868 w 6305387"/>
                <a:gd name="connsiteY261" fmla="*/ 1573003 h 5346609"/>
                <a:gd name="connsiteX262" fmla="*/ 825811 w 6305387"/>
                <a:gd name="connsiteY262" fmla="*/ 1634418 h 5346609"/>
                <a:gd name="connsiteX263" fmla="*/ 928169 w 6305387"/>
                <a:gd name="connsiteY263" fmla="*/ 1777720 h 5346609"/>
                <a:gd name="connsiteX264" fmla="*/ 941817 w 6305387"/>
                <a:gd name="connsiteY264" fmla="*/ 1845959 h 5346609"/>
                <a:gd name="connsiteX265" fmla="*/ 962289 w 6305387"/>
                <a:gd name="connsiteY265" fmla="*/ 1893726 h 5346609"/>
                <a:gd name="connsiteX266" fmla="*/ 975937 w 6305387"/>
                <a:gd name="connsiteY266" fmla="*/ 1948317 h 5346609"/>
                <a:gd name="connsiteX267" fmla="*/ 989584 w 6305387"/>
                <a:gd name="connsiteY267" fmla="*/ 1996084 h 5346609"/>
                <a:gd name="connsiteX268" fmla="*/ 996408 w 6305387"/>
                <a:gd name="connsiteY268" fmla="*/ 2016556 h 5346609"/>
                <a:gd name="connsiteX269" fmla="*/ 1003232 w 6305387"/>
                <a:gd name="connsiteY269" fmla="*/ 2043851 h 5346609"/>
                <a:gd name="connsiteX270" fmla="*/ 1030528 w 6305387"/>
                <a:gd name="connsiteY270" fmla="*/ 2084794 h 5346609"/>
                <a:gd name="connsiteX271" fmla="*/ 1064647 w 6305387"/>
                <a:gd name="connsiteY271" fmla="*/ 2146209 h 5346609"/>
                <a:gd name="connsiteX272" fmla="*/ 1091943 w 6305387"/>
                <a:gd name="connsiteY272" fmla="*/ 2187153 h 5346609"/>
                <a:gd name="connsiteX273" fmla="*/ 1105590 w 6305387"/>
                <a:gd name="connsiteY273" fmla="*/ 2207624 h 5346609"/>
                <a:gd name="connsiteX274" fmla="*/ 1146534 w 6305387"/>
                <a:gd name="connsiteY274" fmla="*/ 2248568 h 5346609"/>
                <a:gd name="connsiteX275" fmla="*/ 1173829 w 6305387"/>
                <a:gd name="connsiteY275" fmla="*/ 2289511 h 5346609"/>
                <a:gd name="connsiteX276" fmla="*/ 1201125 w 6305387"/>
                <a:gd name="connsiteY276" fmla="*/ 2344102 h 5346609"/>
                <a:gd name="connsiteX277" fmla="*/ 1242068 w 6305387"/>
                <a:gd name="connsiteY277" fmla="*/ 2405517 h 5346609"/>
                <a:gd name="connsiteX278" fmla="*/ 1255716 w 6305387"/>
                <a:gd name="connsiteY278" fmla="*/ 2425988 h 5346609"/>
                <a:gd name="connsiteX279" fmla="*/ 1269363 w 6305387"/>
                <a:gd name="connsiteY279" fmla="*/ 2453284 h 5346609"/>
                <a:gd name="connsiteX280" fmla="*/ 1289835 w 6305387"/>
                <a:gd name="connsiteY280" fmla="*/ 2460108 h 5346609"/>
                <a:gd name="connsiteX281" fmla="*/ 1317131 w 6305387"/>
                <a:gd name="connsiteY281" fmla="*/ 2473756 h 5346609"/>
                <a:gd name="connsiteX282" fmla="*/ 1344426 w 6305387"/>
                <a:gd name="connsiteY282" fmla="*/ 2501051 h 5346609"/>
                <a:gd name="connsiteX283" fmla="*/ 1399017 w 6305387"/>
                <a:gd name="connsiteY283" fmla="*/ 2535171 h 5346609"/>
                <a:gd name="connsiteX284" fmla="*/ 1426313 w 6305387"/>
                <a:gd name="connsiteY284" fmla="*/ 2541994 h 5346609"/>
                <a:gd name="connsiteX285" fmla="*/ 1467256 w 6305387"/>
                <a:gd name="connsiteY285" fmla="*/ 2569290 h 5346609"/>
                <a:gd name="connsiteX286" fmla="*/ 1487728 w 6305387"/>
                <a:gd name="connsiteY286" fmla="*/ 2582938 h 5346609"/>
                <a:gd name="connsiteX287" fmla="*/ 1542319 w 6305387"/>
                <a:gd name="connsiteY287" fmla="*/ 2596585 h 5346609"/>
                <a:gd name="connsiteX288" fmla="*/ 1596910 w 6305387"/>
                <a:gd name="connsiteY288" fmla="*/ 2658000 h 5346609"/>
                <a:gd name="connsiteX289" fmla="*/ 1624205 w 6305387"/>
                <a:gd name="connsiteY289" fmla="*/ 2692120 h 5346609"/>
                <a:gd name="connsiteX290" fmla="*/ 1631029 w 6305387"/>
                <a:gd name="connsiteY290" fmla="*/ 2712591 h 5346609"/>
                <a:gd name="connsiteX291" fmla="*/ 1658325 w 6305387"/>
                <a:gd name="connsiteY291" fmla="*/ 2753535 h 5346609"/>
                <a:gd name="connsiteX292" fmla="*/ 1671972 w 6305387"/>
                <a:gd name="connsiteY292" fmla="*/ 2774006 h 5346609"/>
                <a:gd name="connsiteX293" fmla="*/ 1685620 w 6305387"/>
                <a:gd name="connsiteY293" fmla="*/ 2794478 h 5346609"/>
                <a:gd name="connsiteX294" fmla="*/ 1699268 w 6305387"/>
                <a:gd name="connsiteY294" fmla="*/ 2835421 h 5346609"/>
                <a:gd name="connsiteX295" fmla="*/ 1712916 w 6305387"/>
                <a:gd name="connsiteY295" fmla="*/ 2855893 h 5346609"/>
                <a:gd name="connsiteX296" fmla="*/ 1719740 w 6305387"/>
                <a:gd name="connsiteY296" fmla="*/ 2876365 h 5346609"/>
                <a:gd name="connsiteX297" fmla="*/ 1733387 w 6305387"/>
                <a:gd name="connsiteY297" fmla="*/ 2896836 h 5346609"/>
                <a:gd name="connsiteX298" fmla="*/ 1747035 w 6305387"/>
                <a:gd name="connsiteY298" fmla="*/ 2937779 h 5346609"/>
                <a:gd name="connsiteX299" fmla="*/ 1767507 w 6305387"/>
                <a:gd name="connsiteY299" fmla="*/ 2951427 h 5346609"/>
                <a:gd name="connsiteX300" fmla="*/ 1787978 w 6305387"/>
                <a:gd name="connsiteY300" fmla="*/ 2958251 h 5346609"/>
                <a:gd name="connsiteX301" fmla="*/ 1849393 w 6305387"/>
                <a:gd name="connsiteY301" fmla="*/ 2992371 h 5346609"/>
                <a:gd name="connsiteX302" fmla="*/ 1863041 w 6305387"/>
                <a:gd name="connsiteY302" fmla="*/ 3012842 h 5346609"/>
                <a:gd name="connsiteX303" fmla="*/ 1903984 w 6305387"/>
                <a:gd name="connsiteY303" fmla="*/ 3033314 h 5346609"/>
                <a:gd name="connsiteX304" fmla="*/ 1931280 w 6305387"/>
                <a:gd name="connsiteY304" fmla="*/ 3040138 h 5346609"/>
                <a:gd name="connsiteX305" fmla="*/ 1979047 w 6305387"/>
                <a:gd name="connsiteY305" fmla="*/ 3067433 h 5346609"/>
                <a:gd name="connsiteX306" fmla="*/ 2019990 w 6305387"/>
                <a:gd name="connsiteY306" fmla="*/ 3087905 h 5346609"/>
                <a:gd name="connsiteX307" fmla="*/ 2047286 w 6305387"/>
                <a:gd name="connsiteY307" fmla="*/ 3122024 h 5346609"/>
                <a:gd name="connsiteX308" fmla="*/ 2081405 w 6305387"/>
                <a:gd name="connsiteY308" fmla="*/ 3156144 h 5346609"/>
                <a:gd name="connsiteX309" fmla="*/ 2108701 w 6305387"/>
                <a:gd name="connsiteY309" fmla="*/ 3183439 h 5346609"/>
                <a:gd name="connsiteX310" fmla="*/ 2149644 w 6305387"/>
                <a:gd name="connsiteY310" fmla="*/ 3210735 h 5346609"/>
                <a:gd name="connsiteX311" fmla="*/ 2176940 w 6305387"/>
                <a:gd name="connsiteY311" fmla="*/ 3272150 h 5346609"/>
                <a:gd name="connsiteX312" fmla="*/ 2190587 w 6305387"/>
                <a:gd name="connsiteY312" fmla="*/ 3313093 h 5346609"/>
                <a:gd name="connsiteX313" fmla="*/ 2197411 w 6305387"/>
                <a:gd name="connsiteY313" fmla="*/ 3333565 h 5346609"/>
                <a:gd name="connsiteX314" fmla="*/ 2231531 w 6305387"/>
                <a:gd name="connsiteY314" fmla="*/ 3422275 h 5346609"/>
                <a:gd name="connsiteX315" fmla="*/ 2258826 w 6305387"/>
                <a:gd name="connsiteY315" fmla="*/ 3429099 h 5346609"/>
                <a:gd name="connsiteX316" fmla="*/ 2279298 w 6305387"/>
                <a:gd name="connsiteY316" fmla="*/ 3442747 h 5346609"/>
                <a:gd name="connsiteX317" fmla="*/ 2320241 w 6305387"/>
                <a:gd name="connsiteY317" fmla="*/ 3463218 h 5346609"/>
                <a:gd name="connsiteX318" fmla="*/ 2347537 w 6305387"/>
                <a:gd name="connsiteY318" fmla="*/ 3490514 h 5346609"/>
                <a:gd name="connsiteX319" fmla="*/ 2361184 w 6305387"/>
                <a:gd name="connsiteY319" fmla="*/ 3510985 h 5346609"/>
                <a:gd name="connsiteX320" fmla="*/ 2402128 w 6305387"/>
                <a:gd name="connsiteY320" fmla="*/ 3545105 h 5346609"/>
                <a:gd name="connsiteX321" fmla="*/ 2470366 w 6305387"/>
                <a:gd name="connsiteY321" fmla="*/ 3558753 h 5346609"/>
                <a:gd name="connsiteX322" fmla="*/ 2484014 w 6305387"/>
                <a:gd name="connsiteY322" fmla="*/ 3579224 h 5346609"/>
                <a:gd name="connsiteX323" fmla="*/ 2511310 w 6305387"/>
                <a:gd name="connsiteY323" fmla="*/ 3586048 h 5346609"/>
                <a:gd name="connsiteX324" fmla="*/ 2559077 w 6305387"/>
                <a:gd name="connsiteY324" fmla="*/ 3633815 h 5346609"/>
                <a:gd name="connsiteX325" fmla="*/ 2661435 w 6305387"/>
                <a:gd name="connsiteY325" fmla="*/ 3620168 h 5346609"/>
                <a:gd name="connsiteX326" fmla="*/ 2681907 w 6305387"/>
                <a:gd name="connsiteY326" fmla="*/ 3606520 h 5346609"/>
                <a:gd name="connsiteX327" fmla="*/ 2688731 w 6305387"/>
                <a:gd name="connsiteY327" fmla="*/ 3586048 h 5346609"/>
                <a:gd name="connsiteX328" fmla="*/ 2729674 w 6305387"/>
                <a:gd name="connsiteY328" fmla="*/ 3558753 h 5346609"/>
                <a:gd name="connsiteX329" fmla="*/ 2743322 w 6305387"/>
                <a:gd name="connsiteY329" fmla="*/ 3579224 h 5346609"/>
                <a:gd name="connsiteX330" fmla="*/ 2756969 w 6305387"/>
                <a:gd name="connsiteY330" fmla="*/ 3626991 h 5346609"/>
                <a:gd name="connsiteX331" fmla="*/ 2763793 w 6305387"/>
                <a:gd name="connsiteY331" fmla="*/ 3770293 h 5346609"/>
                <a:gd name="connsiteX332" fmla="*/ 2770617 w 6305387"/>
                <a:gd name="connsiteY332" fmla="*/ 3790765 h 5346609"/>
                <a:gd name="connsiteX333" fmla="*/ 2784265 w 6305387"/>
                <a:gd name="connsiteY333" fmla="*/ 3811236 h 5346609"/>
                <a:gd name="connsiteX334" fmla="*/ 2804737 w 6305387"/>
                <a:gd name="connsiteY334" fmla="*/ 3831708 h 5346609"/>
                <a:gd name="connsiteX335" fmla="*/ 2825208 w 6305387"/>
                <a:gd name="connsiteY335" fmla="*/ 3838532 h 5346609"/>
                <a:gd name="connsiteX336" fmla="*/ 2872975 w 6305387"/>
                <a:gd name="connsiteY336" fmla="*/ 3893123 h 5346609"/>
                <a:gd name="connsiteX337" fmla="*/ 2886623 w 6305387"/>
                <a:gd name="connsiteY337" fmla="*/ 3934066 h 5346609"/>
                <a:gd name="connsiteX338" fmla="*/ 2920743 w 6305387"/>
                <a:gd name="connsiteY338" fmla="*/ 3995481 h 5346609"/>
                <a:gd name="connsiteX339" fmla="*/ 2941214 w 6305387"/>
                <a:gd name="connsiteY339" fmla="*/ 4002305 h 5346609"/>
                <a:gd name="connsiteX340" fmla="*/ 2961686 w 6305387"/>
                <a:gd name="connsiteY340" fmla="*/ 4015953 h 5346609"/>
                <a:gd name="connsiteX341" fmla="*/ 2995805 w 6305387"/>
                <a:gd name="connsiteY341" fmla="*/ 4022777 h 5346609"/>
                <a:gd name="connsiteX342" fmla="*/ 2988981 w 6305387"/>
                <a:gd name="connsiteY342" fmla="*/ 4111487 h 5346609"/>
                <a:gd name="connsiteX343" fmla="*/ 2975334 w 6305387"/>
                <a:gd name="connsiteY343" fmla="*/ 4131959 h 5346609"/>
                <a:gd name="connsiteX344" fmla="*/ 2913919 w 6305387"/>
                <a:gd name="connsiteY344" fmla="*/ 4179726 h 5346609"/>
                <a:gd name="connsiteX345" fmla="*/ 2900271 w 6305387"/>
                <a:gd name="connsiteY345" fmla="*/ 4200197 h 5346609"/>
                <a:gd name="connsiteX346" fmla="*/ 2838856 w 6305387"/>
                <a:gd name="connsiteY346" fmla="*/ 4247965 h 5346609"/>
                <a:gd name="connsiteX347" fmla="*/ 2797913 w 6305387"/>
                <a:gd name="connsiteY347" fmla="*/ 4261612 h 5346609"/>
                <a:gd name="connsiteX348" fmla="*/ 2777441 w 6305387"/>
                <a:gd name="connsiteY348" fmla="*/ 4275260 h 5346609"/>
                <a:gd name="connsiteX349" fmla="*/ 2736498 w 6305387"/>
                <a:gd name="connsiteY349" fmla="*/ 4309379 h 5346609"/>
                <a:gd name="connsiteX350" fmla="*/ 2675083 w 6305387"/>
                <a:gd name="connsiteY350" fmla="*/ 4336675 h 5346609"/>
                <a:gd name="connsiteX351" fmla="*/ 2668259 w 6305387"/>
                <a:gd name="connsiteY351" fmla="*/ 4357147 h 5346609"/>
                <a:gd name="connsiteX352" fmla="*/ 2640963 w 6305387"/>
                <a:gd name="connsiteY352" fmla="*/ 4398090 h 5346609"/>
                <a:gd name="connsiteX353" fmla="*/ 2634140 w 6305387"/>
                <a:gd name="connsiteY353" fmla="*/ 4418562 h 5346609"/>
                <a:gd name="connsiteX354" fmla="*/ 2613668 w 6305387"/>
                <a:gd name="connsiteY354" fmla="*/ 4425385 h 5346609"/>
                <a:gd name="connsiteX355" fmla="*/ 2470366 w 6305387"/>
                <a:gd name="connsiteY355" fmla="*/ 4432209 h 5346609"/>
                <a:gd name="connsiteX356" fmla="*/ 2374832 w 6305387"/>
                <a:gd name="connsiteY356" fmla="*/ 4439033 h 5346609"/>
                <a:gd name="connsiteX357" fmla="*/ 2354361 w 6305387"/>
                <a:gd name="connsiteY357" fmla="*/ 4404914 h 5346609"/>
                <a:gd name="connsiteX358" fmla="*/ 2340713 w 6305387"/>
                <a:gd name="connsiteY358" fmla="*/ 4384442 h 5346609"/>
                <a:gd name="connsiteX359" fmla="*/ 2333889 w 6305387"/>
                <a:gd name="connsiteY359" fmla="*/ 4363971 h 5346609"/>
                <a:gd name="connsiteX360" fmla="*/ 2272474 w 6305387"/>
                <a:gd name="connsiteY360" fmla="*/ 4370794 h 5346609"/>
                <a:gd name="connsiteX361" fmla="*/ 2252002 w 6305387"/>
                <a:gd name="connsiteY361" fmla="*/ 4384442 h 5346609"/>
                <a:gd name="connsiteX362" fmla="*/ 2204235 w 6305387"/>
                <a:gd name="connsiteY362" fmla="*/ 4398090 h 5346609"/>
                <a:gd name="connsiteX363" fmla="*/ 2149644 w 6305387"/>
                <a:gd name="connsiteY363" fmla="*/ 4384442 h 5346609"/>
                <a:gd name="connsiteX364" fmla="*/ 2129172 w 6305387"/>
                <a:gd name="connsiteY364" fmla="*/ 4377618 h 5346609"/>
                <a:gd name="connsiteX365" fmla="*/ 2067758 w 6305387"/>
                <a:gd name="connsiteY365" fmla="*/ 4336675 h 5346609"/>
                <a:gd name="connsiteX366" fmla="*/ 2033638 w 6305387"/>
                <a:gd name="connsiteY366" fmla="*/ 4316203 h 5346609"/>
                <a:gd name="connsiteX367" fmla="*/ 1965399 w 6305387"/>
                <a:gd name="connsiteY367" fmla="*/ 4288908 h 5346609"/>
                <a:gd name="connsiteX368" fmla="*/ 1944928 w 6305387"/>
                <a:gd name="connsiteY368" fmla="*/ 4275260 h 5346609"/>
                <a:gd name="connsiteX369" fmla="*/ 1903984 w 6305387"/>
                <a:gd name="connsiteY369" fmla="*/ 4254788 h 5346609"/>
                <a:gd name="connsiteX370" fmla="*/ 1863041 w 6305387"/>
                <a:gd name="connsiteY370" fmla="*/ 4261612 h 5346609"/>
                <a:gd name="connsiteX371" fmla="*/ 1842569 w 6305387"/>
                <a:gd name="connsiteY371" fmla="*/ 4282084 h 5346609"/>
                <a:gd name="connsiteX372" fmla="*/ 1822098 w 6305387"/>
                <a:gd name="connsiteY372" fmla="*/ 4295732 h 5346609"/>
                <a:gd name="connsiteX373" fmla="*/ 1781155 w 6305387"/>
                <a:gd name="connsiteY373" fmla="*/ 4309379 h 5346609"/>
                <a:gd name="connsiteX374" fmla="*/ 1760683 w 6305387"/>
                <a:gd name="connsiteY374" fmla="*/ 4316203 h 5346609"/>
                <a:gd name="connsiteX375" fmla="*/ 1712916 w 6305387"/>
                <a:gd name="connsiteY375" fmla="*/ 4295732 h 5346609"/>
                <a:gd name="connsiteX376" fmla="*/ 1692444 w 6305387"/>
                <a:gd name="connsiteY376" fmla="*/ 4275260 h 5346609"/>
                <a:gd name="connsiteX377" fmla="*/ 1671972 w 6305387"/>
                <a:gd name="connsiteY377" fmla="*/ 4268436 h 5346609"/>
                <a:gd name="connsiteX378" fmla="*/ 1644677 w 6305387"/>
                <a:gd name="connsiteY378" fmla="*/ 4254788 h 5346609"/>
                <a:gd name="connsiteX379" fmla="*/ 1583262 w 6305387"/>
                <a:gd name="connsiteY379" fmla="*/ 4186550 h 5346609"/>
                <a:gd name="connsiteX380" fmla="*/ 1555966 w 6305387"/>
                <a:gd name="connsiteY380" fmla="*/ 4179726 h 5346609"/>
                <a:gd name="connsiteX381" fmla="*/ 1487728 w 6305387"/>
                <a:gd name="connsiteY381" fmla="*/ 4145606 h 5346609"/>
                <a:gd name="connsiteX382" fmla="*/ 1487728 w 6305387"/>
                <a:gd name="connsiteY382" fmla="*/ 4145606 h 5346609"/>
                <a:gd name="connsiteX383" fmla="*/ 1446784 w 6305387"/>
                <a:gd name="connsiteY383" fmla="*/ 4118311 h 5346609"/>
                <a:gd name="connsiteX384" fmla="*/ 1405841 w 6305387"/>
                <a:gd name="connsiteY384" fmla="*/ 4070544 h 5346609"/>
                <a:gd name="connsiteX385" fmla="*/ 1330778 w 6305387"/>
                <a:gd name="connsiteY385" fmla="*/ 4029600 h 5346609"/>
                <a:gd name="connsiteX386" fmla="*/ 1289835 w 6305387"/>
                <a:gd name="connsiteY386" fmla="*/ 4015953 h 5346609"/>
                <a:gd name="connsiteX387" fmla="*/ 1228420 w 6305387"/>
                <a:gd name="connsiteY387" fmla="*/ 3981833 h 5346609"/>
                <a:gd name="connsiteX388" fmla="*/ 1139710 w 6305387"/>
                <a:gd name="connsiteY388" fmla="*/ 3927242 h 5346609"/>
                <a:gd name="connsiteX389" fmla="*/ 1119238 w 6305387"/>
                <a:gd name="connsiteY389" fmla="*/ 3913594 h 5346609"/>
                <a:gd name="connsiteX390" fmla="*/ 1085119 w 6305387"/>
                <a:gd name="connsiteY390" fmla="*/ 3886299 h 5346609"/>
                <a:gd name="connsiteX391" fmla="*/ 1057823 w 6305387"/>
                <a:gd name="connsiteY391" fmla="*/ 3872651 h 5346609"/>
                <a:gd name="connsiteX392" fmla="*/ 1016880 w 6305387"/>
                <a:gd name="connsiteY392" fmla="*/ 3845356 h 5346609"/>
                <a:gd name="connsiteX393" fmla="*/ 996408 w 6305387"/>
                <a:gd name="connsiteY393" fmla="*/ 3831708 h 5346609"/>
                <a:gd name="connsiteX394" fmla="*/ 941817 w 6305387"/>
                <a:gd name="connsiteY394" fmla="*/ 3818060 h 5346609"/>
                <a:gd name="connsiteX395" fmla="*/ 873578 w 6305387"/>
                <a:gd name="connsiteY395" fmla="*/ 3831708 h 5346609"/>
                <a:gd name="connsiteX396" fmla="*/ 853107 w 6305387"/>
                <a:gd name="connsiteY396" fmla="*/ 3845356 h 5346609"/>
                <a:gd name="connsiteX397" fmla="*/ 812163 w 6305387"/>
                <a:gd name="connsiteY397" fmla="*/ 3859003 h 5346609"/>
                <a:gd name="connsiteX398" fmla="*/ 764396 w 6305387"/>
                <a:gd name="connsiteY398" fmla="*/ 3852179 h 5346609"/>
                <a:gd name="connsiteX399" fmla="*/ 743925 w 6305387"/>
                <a:gd name="connsiteY399" fmla="*/ 3845356 h 5346609"/>
                <a:gd name="connsiteX400" fmla="*/ 730277 w 6305387"/>
                <a:gd name="connsiteY400" fmla="*/ 3824884 h 5346609"/>
                <a:gd name="connsiteX401" fmla="*/ 716629 w 6305387"/>
                <a:gd name="connsiteY401" fmla="*/ 3777117 h 5346609"/>
                <a:gd name="connsiteX402" fmla="*/ 689334 w 6305387"/>
                <a:gd name="connsiteY402" fmla="*/ 3736174 h 5346609"/>
                <a:gd name="connsiteX403" fmla="*/ 675686 w 6305387"/>
                <a:gd name="connsiteY403" fmla="*/ 3708878 h 5346609"/>
                <a:gd name="connsiteX404" fmla="*/ 648390 w 6305387"/>
                <a:gd name="connsiteY404" fmla="*/ 3661111 h 5346609"/>
                <a:gd name="connsiteX405" fmla="*/ 641566 w 6305387"/>
                <a:gd name="connsiteY405" fmla="*/ 3640639 h 5346609"/>
                <a:gd name="connsiteX406" fmla="*/ 627919 w 6305387"/>
                <a:gd name="connsiteY406" fmla="*/ 3620168 h 5346609"/>
                <a:gd name="connsiteX407" fmla="*/ 607447 w 6305387"/>
                <a:gd name="connsiteY407" fmla="*/ 3579224 h 5346609"/>
                <a:gd name="connsiteX408" fmla="*/ 586975 w 6305387"/>
                <a:gd name="connsiteY408" fmla="*/ 3572400 h 5346609"/>
                <a:gd name="connsiteX409" fmla="*/ 566504 w 6305387"/>
                <a:gd name="connsiteY409" fmla="*/ 3592872 h 5346609"/>
                <a:gd name="connsiteX410" fmla="*/ 566504 w 6305387"/>
                <a:gd name="connsiteY410" fmla="*/ 3654287 h 5346609"/>
                <a:gd name="connsiteX411" fmla="*/ 580152 w 6305387"/>
                <a:gd name="connsiteY411" fmla="*/ 3674759 h 5346609"/>
                <a:gd name="connsiteX412" fmla="*/ 614271 w 6305387"/>
                <a:gd name="connsiteY412" fmla="*/ 3736174 h 5346609"/>
                <a:gd name="connsiteX413" fmla="*/ 634743 w 6305387"/>
                <a:gd name="connsiteY413" fmla="*/ 3783941 h 5346609"/>
                <a:gd name="connsiteX414" fmla="*/ 655214 w 6305387"/>
                <a:gd name="connsiteY414" fmla="*/ 3831708 h 5346609"/>
                <a:gd name="connsiteX415" fmla="*/ 648390 w 6305387"/>
                <a:gd name="connsiteY415" fmla="*/ 3865827 h 5346609"/>
                <a:gd name="connsiteX416" fmla="*/ 627919 w 6305387"/>
                <a:gd name="connsiteY416" fmla="*/ 3872651 h 5346609"/>
                <a:gd name="connsiteX417" fmla="*/ 580152 w 6305387"/>
                <a:gd name="connsiteY417" fmla="*/ 3865827 h 5346609"/>
                <a:gd name="connsiteX418" fmla="*/ 525561 w 6305387"/>
                <a:gd name="connsiteY418" fmla="*/ 3838532 h 5346609"/>
                <a:gd name="connsiteX419" fmla="*/ 464146 w 6305387"/>
                <a:gd name="connsiteY419" fmla="*/ 3818060 h 5346609"/>
                <a:gd name="connsiteX420" fmla="*/ 198014 w 6305387"/>
                <a:gd name="connsiteY420" fmla="*/ 3811236 h 5346609"/>
                <a:gd name="connsiteX421" fmla="*/ 88832 w 6305387"/>
                <a:gd name="connsiteY421" fmla="*/ 3824884 h 5346609"/>
                <a:gd name="connsiteX422" fmla="*/ 47889 w 6305387"/>
                <a:gd name="connsiteY422" fmla="*/ 3845356 h 5346609"/>
                <a:gd name="connsiteX423" fmla="*/ 6946 w 6305387"/>
                <a:gd name="connsiteY423" fmla="*/ 3852179 h 5346609"/>
                <a:gd name="connsiteX424" fmla="*/ 122 w 6305387"/>
                <a:gd name="connsiteY424" fmla="*/ 3872651 h 5346609"/>
                <a:gd name="connsiteX425" fmla="*/ 34241 w 6305387"/>
                <a:gd name="connsiteY425" fmla="*/ 3920418 h 5346609"/>
                <a:gd name="connsiteX426" fmla="*/ 54713 w 6305387"/>
                <a:gd name="connsiteY426" fmla="*/ 3927242 h 5346609"/>
                <a:gd name="connsiteX427" fmla="*/ 109304 w 6305387"/>
                <a:gd name="connsiteY427" fmla="*/ 3947714 h 5346609"/>
                <a:gd name="connsiteX428" fmla="*/ 150247 w 6305387"/>
                <a:gd name="connsiteY428" fmla="*/ 3954538 h 5346609"/>
                <a:gd name="connsiteX429" fmla="*/ 204838 w 6305387"/>
                <a:gd name="connsiteY429" fmla="*/ 3968185 h 5346609"/>
                <a:gd name="connsiteX430" fmla="*/ 238958 w 6305387"/>
                <a:gd name="connsiteY430" fmla="*/ 3975009 h 5346609"/>
                <a:gd name="connsiteX431" fmla="*/ 300372 w 6305387"/>
                <a:gd name="connsiteY431" fmla="*/ 3968185 h 5346609"/>
                <a:gd name="connsiteX432" fmla="*/ 634743 w 6305387"/>
                <a:gd name="connsiteY432" fmla="*/ 3981833 h 5346609"/>
                <a:gd name="connsiteX433" fmla="*/ 750749 w 6305387"/>
                <a:gd name="connsiteY433" fmla="*/ 3975009 h 5346609"/>
                <a:gd name="connsiteX434" fmla="*/ 771220 w 6305387"/>
                <a:gd name="connsiteY434" fmla="*/ 3961362 h 5346609"/>
                <a:gd name="connsiteX435" fmla="*/ 791692 w 6305387"/>
                <a:gd name="connsiteY435" fmla="*/ 3954538 h 5346609"/>
                <a:gd name="connsiteX436" fmla="*/ 825811 w 6305387"/>
                <a:gd name="connsiteY436" fmla="*/ 3961362 h 5346609"/>
                <a:gd name="connsiteX437" fmla="*/ 859931 w 6305387"/>
                <a:gd name="connsiteY437" fmla="*/ 4022777 h 5346609"/>
                <a:gd name="connsiteX438" fmla="*/ 873578 w 6305387"/>
                <a:gd name="connsiteY438" fmla="*/ 4050072 h 5346609"/>
                <a:gd name="connsiteX439" fmla="*/ 921346 w 6305387"/>
                <a:gd name="connsiteY439" fmla="*/ 4084191 h 5346609"/>
                <a:gd name="connsiteX440" fmla="*/ 941817 w 6305387"/>
                <a:gd name="connsiteY440" fmla="*/ 4104663 h 5346609"/>
                <a:gd name="connsiteX441" fmla="*/ 969113 w 6305387"/>
                <a:gd name="connsiteY441" fmla="*/ 4125135 h 5346609"/>
                <a:gd name="connsiteX442" fmla="*/ 1003232 w 6305387"/>
                <a:gd name="connsiteY442" fmla="*/ 4104663 h 5346609"/>
                <a:gd name="connsiteX443" fmla="*/ 1105590 w 6305387"/>
                <a:gd name="connsiteY443" fmla="*/ 4002305 h 5346609"/>
                <a:gd name="connsiteX444" fmla="*/ 1085119 w 6305387"/>
                <a:gd name="connsiteY444" fmla="*/ 4077368 h 5346609"/>
                <a:gd name="connsiteX445" fmla="*/ 1050999 w 6305387"/>
                <a:gd name="connsiteY445" fmla="*/ 4118311 h 5346609"/>
                <a:gd name="connsiteX446" fmla="*/ 1037352 w 6305387"/>
                <a:gd name="connsiteY446" fmla="*/ 4138782 h 5346609"/>
                <a:gd name="connsiteX447" fmla="*/ 1010056 w 6305387"/>
                <a:gd name="connsiteY447" fmla="*/ 4166078 h 5346609"/>
                <a:gd name="connsiteX448" fmla="*/ 996408 w 6305387"/>
                <a:gd name="connsiteY448" fmla="*/ 4186550 h 5346609"/>
                <a:gd name="connsiteX449" fmla="*/ 975937 w 6305387"/>
                <a:gd name="connsiteY449" fmla="*/ 4207021 h 5346609"/>
                <a:gd name="connsiteX450" fmla="*/ 941817 w 6305387"/>
                <a:gd name="connsiteY450" fmla="*/ 4261612 h 5346609"/>
                <a:gd name="connsiteX451" fmla="*/ 914522 w 6305387"/>
                <a:gd name="connsiteY451" fmla="*/ 4295732 h 5346609"/>
                <a:gd name="connsiteX452" fmla="*/ 900874 w 6305387"/>
                <a:gd name="connsiteY452" fmla="*/ 4316203 h 5346609"/>
                <a:gd name="connsiteX453" fmla="*/ 832635 w 6305387"/>
                <a:gd name="connsiteY453" fmla="*/ 4357147 h 5346609"/>
                <a:gd name="connsiteX454" fmla="*/ 784868 w 6305387"/>
                <a:gd name="connsiteY454" fmla="*/ 4363971 h 5346609"/>
                <a:gd name="connsiteX455" fmla="*/ 764396 w 6305387"/>
                <a:gd name="connsiteY455" fmla="*/ 4370794 h 5346609"/>
                <a:gd name="connsiteX456" fmla="*/ 730277 w 6305387"/>
                <a:gd name="connsiteY456" fmla="*/ 4411738 h 5346609"/>
                <a:gd name="connsiteX457" fmla="*/ 723453 w 6305387"/>
                <a:gd name="connsiteY457" fmla="*/ 4432209 h 5346609"/>
                <a:gd name="connsiteX458" fmla="*/ 709805 w 6305387"/>
                <a:gd name="connsiteY458" fmla="*/ 4452681 h 5346609"/>
                <a:gd name="connsiteX459" fmla="*/ 750749 w 6305387"/>
                <a:gd name="connsiteY459" fmla="*/ 4432209 h 5346609"/>
                <a:gd name="connsiteX460" fmla="*/ 859931 w 6305387"/>
                <a:gd name="connsiteY460" fmla="*/ 4357147 h 5346609"/>
                <a:gd name="connsiteX461" fmla="*/ 846283 w 6305387"/>
                <a:gd name="connsiteY461" fmla="*/ 4384442 h 5346609"/>
                <a:gd name="connsiteX462" fmla="*/ 764396 w 6305387"/>
                <a:gd name="connsiteY462" fmla="*/ 4452681 h 5346609"/>
                <a:gd name="connsiteX463" fmla="*/ 723453 w 6305387"/>
                <a:gd name="connsiteY463" fmla="*/ 4473153 h 5346609"/>
                <a:gd name="connsiteX464" fmla="*/ 689334 w 6305387"/>
                <a:gd name="connsiteY464" fmla="*/ 4514096 h 5346609"/>
                <a:gd name="connsiteX465" fmla="*/ 655214 w 6305387"/>
                <a:gd name="connsiteY465" fmla="*/ 4555039 h 5346609"/>
                <a:gd name="connsiteX466" fmla="*/ 621095 w 6305387"/>
                <a:gd name="connsiteY466" fmla="*/ 4643750 h 5346609"/>
                <a:gd name="connsiteX467" fmla="*/ 607447 w 6305387"/>
                <a:gd name="connsiteY467" fmla="*/ 4684693 h 5346609"/>
                <a:gd name="connsiteX468" fmla="*/ 600623 w 6305387"/>
                <a:gd name="connsiteY468" fmla="*/ 4711988 h 5346609"/>
                <a:gd name="connsiteX469" fmla="*/ 593799 w 6305387"/>
                <a:gd name="connsiteY469" fmla="*/ 4855290 h 5346609"/>
                <a:gd name="connsiteX470" fmla="*/ 580152 w 6305387"/>
                <a:gd name="connsiteY470" fmla="*/ 4909881 h 5346609"/>
                <a:gd name="connsiteX471" fmla="*/ 586975 w 6305387"/>
                <a:gd name="connsiteY471" fmla="*/ 5005415 h 5346609"/>
                <a:gd name="connsiteX472" fmla="*/ 607447 w 6305387"/>
                <a:gd name="connsiteY472" fmla="*/ 5053182 h 5346609"/>
                <a:gd name="connsiteX473" fmla="*/ 621095 w 6305387"/>
                <a:gd name="connsiteY473" fmla="*/ 5114597 h 5346609"/>
                <a:gd name="connsiteX474" fmla="*/ 627919 w 6305387"/>
                <a:gd name="connsiteY474" fmla="*/ 5346609 h 5346609"/>
                <a:gd name="connsiteX475" fmla="*/ 6305387 w 6305387"/>
                <a:gd name="connsiteY475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43701 w 6305387"/>
                <a:gd name="connsiteY248" fmla="*/ 1669772 h 5346609"/>
                <a:gd name="connsiteX249" fmla="*/ 887226 w 6305387"/>
                <a:gd name="connsiteY249" fmla="*/ 1586651 h 5346609"/>
                <a:gd name="connsiteX250" fmla="*/ 846283 w 6305387"/>
                <a:gd name="connsiteY250" fmla="*/ 1545708 h 5346609"/>
                <a:gd name="connsiteX251" fmla="*/ 818987 w 6305387"/>
                <a:gd name="connsiteY251" fmla="*/ 1477469 h 5346609"/>
                <a:gd name="connsiteX252" fmla="*/ 805340 w 6305387"/>
                <a:gd name="connsiteY252" fmla="*/ 1436526 h 5346609"/>
                <a:gd name="connsiteX253" fmla="*/ 798516 w 6305387"/>
                <a:gd name="connsiteY253" fmla="*/ 1416054 h 5346609"/>
                <a:gd name="connsiteX254" fmla="*/ 791692 w 6305387"/>
                <a:gd name="connsiteY254" fmla="*/ 1381935 h 5346609"/>
                <a:gd name="connsiteX255" fmla="*/ 760043 w 6305387"/>
                <a:gd name="connsiteY255" fmla="*/ 998500 h 5346609"/>
                <a:gd name="connsiteX256" fmla="*/ 764396 w 6305387"/>
                <a:gd name="connsiteY256" fmla="*/ 1136275 h 5346609"/>
                <a:gd name="connsiteX257" fmla="*/ 757572 w 6305387"/>
                <a:gd name="connsiteY257" fmla="*/ 1163571 h 5346609"/>
                <a:gd name="connsiteX258" fmla="*/ 743925 w 6305387"/>
                <a:gd name="connsiteY258" fmla="*/ 1184042 h 5346609"/>
                <a:gd name="connsiteX259" fmla="*/ 750749 w 6305387"/>
                <a:gd name="connsiteY259" fmla="*/ 1470645 h 5346609"/>
                <a:gd name="connsiteX260" fmla="*/ 771220 w 6305387"/>
                <a:gd name="connsiteY260" fmla="*/ 1545708 h 5346609"/>
                <a:gd name="connsiteX261" fmla="*/ 784868 w 6305387"/>
                <a:gd name="connsiteY261" fmla="*/ 1573003 h 5346609"/>
                <a:gd name="connsiteX262" fmla="*/ 825811 w 6305387"/>
                <a:gd name="connsiteY262" fmla="*/ 1634418 h 5346609"/>
                <a:gd name="connsiteX263" fmla="*/ 928169 w 6305387"/>
                <a:gd name="connsiteY263" fmla="*/ 1777720 h 5346609"/>
                <a:gd name="connsiteX264" fmla="*/ 941817 w 6305387"/>
                <a:gd name="connsiteY264" fmla="*/ 1845959 h 5346609"/>
                <a:gd name="connsiteX265" fmla="*/ 962289 w 6305387"/>
                <a:gd name="connsiteY265" fmla="*/ 1893726 h 5346609"/>
                <a:gd name="connsiteX266" fmla="*/ 975937 w 6305387"/>
                <a:gd name="connsiteY266" fmla="*/ 1948317 h 5346609"/>
                <a:gd name="connsiteX267" fmla="*/ 989584 w 6305387"/>
                <a:gd name="connsiteY267" fmla="*/ 1996084 h 5346609"/>
                <a:gd name="connsiteX268" fmla="*/ 996408 w 6305387"/>
                <a:gd name="connsiteY268" fmla="*/ 2016556 h 5346609"/>
                <a:gd name="connsiteX269" fmla="*/ 1003232 w 6305387"/>
                <a:gd name="connsiteY269" fmla="*/ 2043851 h 5346609"/>
                <a:gd name="connsiteX270" fmla="*/ 1030528 w 6305387"/>
                <a:gd name="connsiteY270" fmla="*/ 2084794 h 5346609"/>
                <a:gd name="connsiteX271" fmla="*/ 1064647 w 6305387"/>
                <a:gd name="connsiteY271" fmla="*/ 2146209 h 5346609"/>
                <a:gd name="connsiteX272" fmla="*/ 1091943 w 6305387"/>
                <a:gd name="connsiteY272" fmla="*/ 2187153 h 5346609"/>
                <a:gd name="connsiteX273" fmla="*/ 1105590 w 6305387"/>
                <a:gd name="connsiteY273" fmla="*/ 2207624 h 5346609"/>
                <a:gd name="connsiteX274" fmla="*/ 1146534 w 6305387"/>
                <a:gd name="connsiteY274" fmla="*/ 2248568 h 5346609"/>
                <a:gd name="connsiteX275" fmla="*/ 1173829 w 6305387"/>
                <a:gd name="connsiteY275" fmla="*/ 2289511 h 5346609"/>
                <a:gd name="connsiteX276" fmla="*/ 1201125 w 6305387"/>
                <a:gd name="connsiteY276" fmla="*/ 2344102 h 5346609"/>
                <a:gd name="connsiteX277" fmla="*/ 1242068 w 6305387"/>
                <a:gd name="connsiteY277" fmla="*/ 2405517 h 5346609"/>
                <a:gd name="connsiteX278" fmla="*/ 1255716 w 6305387"/>
                <a:gd name="connsiteY278" fmla="*/ 2425988 h 5346609"/>
                <a:gd name="connsiteX279" fmla="*/ 1269363 w 6305387"/>
                <a:gd name="connsiteY279" fmla="*/ 2453284 h 5346609"/>
                <a:gd name="connsiteX280" fmla="*/ 1289835 w 6305387"/>
                <a:gd name="connsiteY280" fmla="*/ 2460108 h 5346609"/>
                <a:gd name="connsiteX281" fmla="*/ 1317131 w 6305387"/>
                <a:gd name="connsiteY281" fmla="*/ 2473756 h 5346609"/>
                <a:gd name="connsiteX282" fmla="*/ 1344426 w 6305387"/>
                <a:gd name="connsiteY282" fmla="*/ 2501051 h 5346609"/>
                <a:gd name="connsiteX283" fmla="*/ 1399017 w 6305387"/>
                <a:gd name="connsiteY283" fmla="*/ 2535171 h 5346609"/>
                <a:gd name="connsiteX284" fmla="*/ 1426313 w 6305387"/>
                <a:gd name="connsiteY284" fmla="*/ 2541994 h 5346609"/>
                <a:gd name="connsiteX285" fmla="*/ 1467256 w 6305387"/>
                <a:gd name="connsiteY285" fmla="*/ 2569290 h 5346609"/>
                <a:gd name="connsiteX286" fmla="*/ 1487728 w 6305387"/>
                <a:gd name="connsiteY286" fmla="*/ 2582938 h 5346609"/>
                <a:gd name="connsiteX287" fmla="*/ 1542319 w 6305387"/>
                <a:gd name="connsiteY287" fmla="*/ 2596585 h 5346609"/>
                <a:gd name="connsiteX288" fmla="*/ 1596910 w 6305387"/>
                <a:gd name="connsiteY288" fmla="*/ 2658000 h 5346609"/>
                <a:gd name="connsiteX289" fmla="*/ 1624205 w 6305387"/>
                <a:gd name="connsiteY289" fmla="*/ 2692120 h 5346609"/>
                <a:gd name="connsiteX290" fmla="*/ 1631029 w 6305387"/>
                <a:gd name="connsiteY290" fmla="*/ 2712591 h 5346609"/>
                <a:gd name="connsiteX291" fmla="*/ 1658325 w 6305387"/>
                <a:gd name="connsiteY291" fmla="*/ 2753535 h 5346609"/>
                <a:gd name="connsiteX292" fmla="*/ 1671972 w 6305387"/>
                <a:gd name="connsiteY292" fmla="*/ 2774006 h 5346609"/>
                <a:gd name="connsiteX293" fmla="*/ 1685620 w 6305387"/>
                <a:gd name="connsiteY293" fmla="*/ 2794478 h 5346609"/>
                <a:gd name="connsiteX294" fmla="*/ 1699268 w 6305387"/>
                <a:gd name="connsiteY294" fmla="*/ 2835421 h 5346609"/>
                <a:gd name="connsiteX295" fmla="*/ 1712916 w 6305387"/>
                <a:gd name="connsiteY295" fmla="*/ 2855893 h 5346609"/>
                <a:gd name="connsiteX296" fmla="*/ 1719740 w 6305387"/>
                <a:gd name="connsiteY296" fmla="*/ 2876365 h 5346609"/>
                <a:gd name="connsiteX297" fmla="*/ 1733387 w 6305387"/>
                <a:gd name="connsiteY297" fmla="*/ 2896836 h 5346609"/>
                <a:gd name="connsiteX298" fmla="*/ 1747035 w 6305387"/>
                <a:gd name="connsiteY298" fmla="*/ 2937779 h 5346609"/>
                <a:gd name="connsiteX299" fmla="*/ 1767507 w 6305387"/>
                <a:gd name="connsiteY299" fmla="*/ 2951427 h 5346609"/>
                <a:gd name="connsiteX300" fmla="*/ 1787978 w 6305387"/>
                <a:gd name="connsiteY300" fmla="*/ 2958251 h 5346609"/>
                <a:gd name="connsiteX301" fmla="*/ 1849393 w 6305387"/>
                <a:gd name="connsiteY301" fmla="*/ 2992371 h 5346609"/>
                <a:gd name="connsiteX302" fmla="*/ 1863041 w 6305387"/>
                <a:gd name="connsiteY302" fmla="*/ 3012842 h 5346609"/>
                <a:gd name="connsiteX303" fmla="*/ 1903984 w 6305387"/>
                <a:gd name="connsiteY303" fmla="*/ 3033314 h 5346609"/>
                <a:gd name="connsiteX304" fmla="*/ 1931280 w 6305387"/>
                <a:gd name="connsiteY304" fmla="*/ 3040138 h 5346609"/>
                <a:gd name="connsiteX305" fmla="*/ 1979047 w 6305387"/>
                <a:gd name="connsiteY305" fmla="*/ 3067433 h 5346609"/>
                <a:gd name="connsiteX306" fmla="*/ 2019990 w 6305387"/>
                <a:gd name="connsiteY306" fmla="*/ 3087905 h 5346609"/>
                <a:gd name="connsiteX307" fmla="*/ 2047286 w 6305387"/>
                <a:gd name="connsiteY307" fmla="*/ 3122024 h 5346609"/>
                <a:gd name="connsiteX308" fmla="*/ 2081405 w 6305387"/>
                <a:gd name="connsiteY308" fmla="*/ 3156144 h 5346609"/>
                <a:gd name="connsiteX309" fmla="*/ 2108701 w 6305387"/>
                <a:gd name="connsiteY309" fmla="*/ 3183439 h 5346609"/>
                <a:gd name="connsiteX310" fmla="*/ 2149644 w 6305387"/>
                <a:gd name="connsiteY310" fmla="*/ 3210735 h 5346609"/>
                <a:gd name="connsiteX311" fmla="*/ 2176940 w 6305387"/>
                <a:gd name="connsiteY311" fmla="*/ 3272150 h 5346609"/>
                <a:gd name="connsiteX312" fmla="*/ 2190587 w 6305387"/>
                <a:gd name="connsiteY312" fmla="*/ 3313093 h 5346609"/>
                <a:gd name="connsiteX313" fmla="*/ 2197411 w 6305387"/>
                <a:gd name="connsiteY313" fmla="*/ 3333565 h 5346609"/>
                <a:gd name="connsiteX314" fmla="*/ 2231531 w 6305387"/>
                <a:gd name="connsiteY314" fmla="*/ 3422275 h 5346609"/>
                <a:gd name="connsiteX315" fmla="*/ 2258826 w 6305387"/>
                <a:gd name="connsiteY315" fmla="*/ 3429099 h 5346609"/>
                <a:gd name="connsiteX316" fmla="*/ 2279298 w 6305387"/>
                <a:gd name="connsiteY316" fmla="*/ 3442747 h 5346609"/>
                <a:gd name="connsiteX317" fmla="*/ 2320241 w 6305387"/>
                <a:gd name="connsiteY317" fmla="*/ 3463218 h 5346609"/>
                <a:gd name="connsiteX318" fmla="*/ 2347537 w 6305387"/>
                <a:gd name="connsiteY318" fmla="*/ 3490514 h 5346609"/>
                <a:gd name="connsiteX319" fmla="*/ 2361184 w 6305387"/>
                <a:gd name="connsiteY319" fmla="*/ 3510985 h 5346609"/>
                <a:gd name="connsiteX320" fmla="*/ 2402128 w 6305387"/>
                <a:gd name="connsiteY320" fmla="*/ 3545105 h 5346609"/>
                <a:gd name="connsiteX321" fmla="*/ 2470366 w 6305387"/>
                <a:gd name="connsiteY321" fmla="*/ 3558753 h 5346609"/>
                <a:gd name="connsiteX322" fmla="*/ 2484014 w 6305387"/>
                <a:gd name="connsiteY322" fmla="*/ 3579224 h 5346609"/>
                <a:gd name="connsiteX323" fmla="*/ 2511310 w 6305387"/>
                <a:gd name="connsiteY323" fmla="*/ 3586048 h 5346609"/>
                <a:gd name="connsiteX324" fmla="*/ 2559077 w 6305387"/>
                <a:gd name="connsiteY324" fmla="*/ 3633815 h 5346609"/>
                <a:gd name="connsiteX325" fmla="*/ 2661435 w 6305387"/>
                <a:gd name="connsiteY325" fmla="*/ 3620168 h 5346609"/>
                <a:gd name="connsiteX326" fmla="*/ 2681907 w 6305387"/>
                <a:gd name="connsiteY326" fmla="*/ 3606520 h 5346609"/>
                <a:gd name="connsiteX327" fmla="*/ 2688731 w 6305387"/>
                <a:gd name="connsiteY327" fmla="*/ 3586048 h 5346609"/>
                <a:gd name="connsiteX328" fmla="*/ 2729674 w 6305387"/>
                <a:gd name="connsiteY328" fmla="*/ 3558753 h 5346609"/>
                <a:gd name="connsiteX329" fmla="*/ 2743322 w 6305387"/>
                <a:gd name="connsiteY329" fmla="*/ 3579224 h 5346609"/>
                <a:gd name="connsiteX330" fmla="*/ 2756969 w 6305387"/>
                <a:gd name="connsiteY330" fmla="*/ 3626991 h 5346609"/>
                <a:gd name="connsiteX331" fmla="*/ 2763793 w 6305387"/>
                <a:gd name="connsiteY331" fmla="*/ 3770293 h 5346609"/>
                <a:gd name="connsiteX332" fmla="*/ 2770617 w 6305387"/>
                <a:gd name="connsiteY332" fmla="*/ 3790765 h 5346609"/>
                <a:gd name="connsiteX333" fmla="*/ 2784265 w 6305387"/>
                <a:gd name="connsiteY333" fmla="*/ 3811236 h 5346609"/>
                <a:gd name="connsiteX334" fmla="*/ 2804737 w 6305387"/>
                <a:gd name="connsiteY334" fmla="*/ 3831708 h 5346609"/>
                <a:gd name="connsiteX335" fmla="*/ 2825208 w 6305387"/>
                <a:gd name="connsiteY335" fmla="*/ 3838532 h 5346609"/>
                <a:gd name="connsiteX336" fmla="*/ 2872975 w 6305387"/>
                <a:gd name="connsiteY336" fmla="*/ 3893123 h 5346609"/>
                <a:gd name="connsiteX337" fmla="*/ 2886623 w 6305387"/>
                <a:gd name="connsiteY337" fmla="*/ 3934066 h 5346609"/>
                <a:gd name="connsiteX338" fmla="*/ 2920743 w 6305387"/>
                <a:gd name="connsiteY338" fmla="*/ 3995481 h 5346609"/>
                <a:gd name="connsiteX339" fmla="*/ 2941214 w 6305387"/>
                <a:gd name="connsiteY339" fmla="*/ 4002305 h 5346609"/>
                <a:gd name="connsiteX340" fmla="*/ 2961686 w 6305387"/>
                <a:gd name="connsiteY340" fmla="*/ 4015953 h 5346609"/>
                <a:gd name="connsiteX341" fmla="*/ 2995805 w 6305387"/>
                <a:gd name="connsiteY341" fmla="*/ 4022777 h 5346609"/>
                <a:gd name="connsiteX342" fmla="*/ 2988981 w 6305387"/>
                <a:gd name="connsiteY342" fmla="*/ 4111487 h 5346609"/>
                <a:gd name="connsiteX343" fmla="*/ 2975334 w 6305387"/>
                <a:gd name="connsiteY343" fmla="*/ 4131959 h 5346609"/>
                <a:gd name="connsiteX344" fmla="*/ 2913919 w 6305387"/>
                <a:gd name="connsiteY344" fmla="*/ 4179726 h 5346609"/>
                <a:gd name="connsiteX345" fmla="*/ 2900271 w 6305387"/>
                <a:gd name="connsiteY345" fmla="*/ 4200197 h 5346609"/>
                <a:gd name="connsiteX346" fmla="*/ 2838856 w 6305387"/>
                <a:gd name="connsiteY346" fmla="*/ 4247965 h 5346609"/>
                <a:gd name="connsiteX347" fmla="*/ 2797913 w 6305387"/>
                <a:gd name="connsiteY347" fmla="*/ 4261612 h 5346609"/>
                <a:gd name="connsiteX348" fmla="*/ 2777441 w 6305387"/>
                <a:gd name="connsiteY348" fmla="*/ 4275260 h 5346609"/>
                <a:gd name="connsiteX349" fmla="*/ 2736498 w 6305387"/>
                <a:gd name="connsiteY349" fmla="*/ 4309379 h 5346609"/>
                <a:gd name="connsiteX350" fmla="*/ 2675083 w 6305387"/>
                <a:gd name="connsiteY350" fmla="*/ 4336675 h 5346609"/>
                <a:gd name="connsiteX351" fmla="*/ 2668259 w 6305387"/>
                <a:gd name="connsiteY351" fmla="*/ 4357147 h 5346609"/>
                <a:gd name="connsiteX352" fmla="*/ 2640963 w 6305387"/>
                <a:gd name="connsiteY352" fmla="*/ 4398090 h 5346609"/>
                <a:gd name="connsiteX353" fmla="*/ 2634140 w 6305387"/>
                <a:gd name="connsiteY353" fmla="*/ 4418562 h 5346609"/>
                <a:gd name="connsiteX354" fmla="*/ 2613668 w 6305387"/>
                <a:gd name="connsiteY354" fmla="*/ 4425385 h 5346609"/>
                <a:gd name="connsiteX355" fmla="*/ 2470366 w 6305387"/>
                <a:gd name="connsiteY355" fmla="*/ 4432209 h 5346609"/>
                <a:gd name="connsiteX356" fmla="*/ 2374832 w 6305387"/>
                <a:gd name="connsiteY356" fmla="*/ 4439033 h 5346609"/>
                <a:gd name="connsiteX357" fmla="*/ 2354361 w 6305387"/>
                <a:gd name="connsiteY357" fmla="*/ 4404914 h 5346609"/>
                <a:gd name="connsiteX358" fmla="*/ 2340713 w 6305387"/>
                <a:gd name="connsiteY358" fmla="*/ 4384442 h 5346609"/>
                <a:gd name="connsiteX359" fmla="*/ 2333889 w 6305387"/>
                <a:gd name="connsiteY359" fmla="*/ 4363971 h 5346609"/>
                <a:gd name="connsiteX360" fmla="*/ 2272474 w 6305387"/>
                <a:gd name="connsiteY360" fmla="*/ 4370794 h 5346609"/>
                <a:gd name="connsiteX361" fmla="*/ 2252002 w 6305387"/>
                <a:gd name="connsiteY361" fmla="*/ 4384442 h 5346609"/>
                <a:gd name="connsiteX362" fmla="*/ 2204235 w 6305387"/>
                <a:gd name="connsiteY362" fmla="*/ 4398090 h 5346609"/>
                <a:gd name="connsiteX363" fmla="*/ 2149644 w 6305387"/>
                <a:gd name="connsiteY363" fmla="*/ 4384442 h 5346609"/>
                <a:gd name="connsiteX364" fmla="*/ 2129172 w 6305387"/>
                <a:gd name="connsiteY364" fmla="*/ 4377618 h 5346609"/>
                <a:gd name="connsiteX365" fmla="*/ 2067758 w 6305387"/>
                <a:gd name="connsiteY365" fmla="*/ 4336675 h 5346609"/>
                <a:gd name="connsiteX366" fmla="*/ 2033638 w 6305387"/>
                <a:gd name="connsiteY366" fmla="*/ 4316203 h 5346609"/>
                <a:gd name="connsiteX367" fmla="*/ 1965399 w 6305387"/>
                <a:gd name="connsiteY367" fmla="*/ 4288908 h 5346609"/>
                <a:gd name="connsiteX368" fmla="*/ 1944928 w 6305387"/>
                <a:gd name="connsiteY368" fmla="*/ 4275260 h 5346609"/>
                <a:gd name="connsiteX369" fmla="*/ 1903984 w 6305387"/>
                <a:gd name="connsiteY369" fmla="*/ 4254788 h 5346609"/>
                <a:gd name="connsiteX370" fmla="*/ 1863041 w 6305387"/>
                <a:gd name="connsiteY370" fmla="*/ 4261612 h 5346609"/>
                <a:gd name="connsiteX371" fmla="*/ 1842569 w 6305387"/>
                <a:gd name="connsiteY371" fmla="*/ 4282084 h 5346609"/>
                <a:gd name="connsiteX372" fmla="*/ 1822098 w 6305387"/>
                <a:gd name="connsiteY372" fmla="*/ 4295732 h 5346609"/>
                <a:gd name="connsiteX373" fmla="*/ 1781155 w 6305387"/>
                <a:gd name="connsiteY373" fmla="*/ 4309379 h 5346609"/>
                <a:gd name="connsiteX374" fmla="*/ 1760683 w 6305387"/>
                <a:gd name="connsiteY374" fmla="*/ 4316203 h 5346609"/>
                <a:gd name="connsiteX375" fmla="*/ 1712916 w 6305387"/>
                <a:gd name="connsiteY375" fmla="*/ 4295732 h 5346609"/>
                <a:gd name="connsiteX376" fmla="*/ 1692444 w 6305387"/>
                <a:gd name="connsiteY376" fmla="*/ 4275260 h 5346609"/>
                <a:gd name="connsiteX377" fmla="*/ 1671972 w 6305387"/>
                <a:gd name="connsiteY377" fmla="*/ 4268436 h 5346609"/>
                <a:gd name="connsiteX378" fmla="*/ 1644677 w 6305387"/>
                <a:gd name="connsiteY378" fmla="*/ 4254788 h 5346609"/>
                <a:gd name="connsiteX379" fmla="*/ 1583262 w 6305387"/>
                <a:gd name="connsiteY379" fmla="*/ 4186550 h 5346609"/>
                <a:gd name="connsiteX380" fmla="*/ 1555966 w 6305387"/>
                <a:gd name="connsiteY380" fmla="*/ 4179726 h 5346609"/>
                <a:gd name="connsiteX381" fmla="*/ 1487728 w 6305387"/>
                <a:gd name="connsiteY381" fmla="*/ 4145606 h 5346609"/>
                <a:gd name="connsiteX382" fmla="*/ 1487728 w 6305387"/>
                <a:gd name="connsiteY382" fmla="*/ 4145606 h 5346609"/>
                <a:gd name="connsiteX383" fmla="*/ 1446784 w 6305387"/>
                <a:gd name="connsiteY383" fmla="*/ 4118311 h 5346609"/>
                <a:gd name="connsiteX384" fmla="*/ 1405841 w 6305387"/>
                <a:gd name="connsiteY384" fmla="*/ 4070544 h 5346609"/>
                <a:gd name="connsiteX385" fmla="*/ 1330778 w 6305387"/>
                <a:gd name="connsiteY385" fmla="*/ 4029600 h 5346609"/>
                <a:gd name="connsiteX386" fmla="*/ 1289835 w 6305387"/>
                <a:gd name="connsiteY386" fmla="*/ 4015953 h 5346609"/>
                <a:gd name="connsiteX387" fmla="*/ 1228420 w 6305387"/>
                <a:gd name="connsiteY387" fmla="*/ 3981833 h 5346609"/>
                <a:gd name="connsiteX388" fmla="*/ 1139710 w 6305387"/>
                <a:gd name="connsiteY388" fmla="*/ 3927242 h 5346609"/>
                <a:gd name="connsiteX389" fmla="*/ 1119238 w 6305387"/>
                <a:gd name="connsiteY389" fmla="*/ 3913594 h 5346609"/>
                <a:gd name="connsiteX390" fmla="*/ 1085119 w 6305387"/>
                <a:gd name="connsiteY390" fmla="*/ 3886299 h 5346609"/>
                <a:gd name="connsiteX391" fmla="*/ 1057823 w 6305387"/>
                <a:gd name="connsiteY391" fmla="*/ 3872651 h 5346609"/>
                <a:gd name="connsiteX392" fmla="*/ 1016880 w 6305387"/>
                <a:gd name="connsiteY392" fmla="*/ 3845356 h 5346609"/>
                <a:gd name="connsiteX393" fmla="*/ 996408 w 6305387"/>
                <a:gd name="connsiteY393" fmla="*/ 3831708 h 5346609"/>
                <a:gd name="connsiteX394" fmla="*/ 941817 w 6305387"/>
                <a:gd name="connsiteY394" fmla="*/ 3818060 h 5346609"/>
                <a:gd name="connsiteX395" fmla="*/ 873578 w 6305387"/>
                <a:gd name="connsiteY395" fmla="*/ 3831708 h 5346609"/>
                <a:gd name="connsiteX396" fmla="*/ 853107 w 6305387"/>
                <a:gd name="connsiteY396" fmla="*/ 3845356 h 5346609"/>
                <a:gd name="connsiteX397" fmla="*/ 812163 w 6305387"/>
                <a:gd name="connsiteY397" fmla="*/ 3859003 h 5346609"/>
                <a:gd name="connsiteX398" fmla="*/ 764396 w 6305387"/>
                <a:gd name="connsiteY398" fmla="*/ 3852179 h 5346609"/>
                <a:gd name="connsiteX399" fmla="*/ 743925 w 6305387"/>
                <a:gd name="connsiteY399" fmla="*/ 3845356 h 5346609"/>
                <a:gd name="connsiteX400" fmla="*/ 730277 w 6305387"/>
                <a:gd name="connsiteY400" fmla="*/ 3824884 h 5346609"/>
                <a:gd name="connsiteX401" fmla="*/ 716629 w 6305387"/>
                <a:gd name="connsiteY401" fmla="*/ 3777117 h 5346609"/>
                <a:gd name="connsiteX402" fmla="*/ 689334 w 6305387"/>
                <a:gd name="connsiteY402" fmla="*/ 3736174 h 5346609"/>
                <a:gd name="connsiteX403" fmla="*/ 675686 w 6305387"/>
                <a:gd name="connsiteY403" fmla="*/ 3708878 h 5346609"/>
                <a:gd name="connsiteX404" fmla="*/ 648390 w 6305387"/>
                <a:gd name="connsiteY404" fmla="*/ 3661111 h 5346609"/>
                <a:gd name="connsiteX405" fmla="*/ 641566 w 6305387"/>
                <a:gd name="connsiteY405" fmla="*/ 3640639 h 5346609"/>
                <a:gd name="connsiteX406" fmla="*/ 627919 w 6305387"/>
                <a:gd name="connsiteY406" fmla="*/ 3620168 h 5346609"/>
                <a:gd name="connsiteX407" fmla="*/ 607447 w 6305387"/>
                <a:gd name="connsiteY407" fmla="*/ 3579224 h 5346609"/>
                <a:gd name="connsiteX408" fmla="*/ 586975 w 6305387"/>
                <a:gd name="connsiteY408" fmla="*/ 3572400 h 5346609"/>
                <a:gd name="connsiteX409" fmla="*/ 566504 w 6305387"/>
                <a:gd name="connsiteY409" fmla="*/ 3592872 h 5346609"/>
                <a:gd name="connsiteX410" fmla="*/ 566504 w 6305387"/>
                <a:gd name="connsiteY410" fmla="*/ 3654287 h 5346609"/>
                <a:gd name="connsiteX411" fmla="*/ 580152 w 6305387"/>
                <a:gd name="connsiteY411" fmla="*/ 3674759 h 5346609"/>
                <a:gd name="connsiteX412" fmla="*/ 614271 w 6305387"/>
                <a:gd name="connsiteY412" fmla="*/ 3736174 h 5346609"/>
                <a:gd name="connsiteX413" fmla="*/ 634743 w 6305387"/>
                <a:gd name="connsiteY413" fmla="*/ 3783941 h 5346609"/>
                <a:gd name="connsiteX414" fmla="*/ 655214 w 6305387"/>
                <a:gd name="connsiteY414" fmla="*/ 3831708 h 5346609"/>
                <a:gd name="connsiteX415" fmla="*/ 648390 w 6305387"/>
                <a:gd name="connsiteY415" fmla="*/ 3865827 h 5346609"/>
                <a:gd name="connsiteX416" fmla="*/ 627919 w 6305387"/>
                <a:gd name="connsiteY416" fmla="*/ 3872651 h 5346609"/>
                <a:gd name="connsiteX417" fmla="*/ 580152 w 6305387"/>
                <a:gd name="connsiteY417" fmla="*/ 3865827 h 5346609"/>
                <a:gd name="connsiteX418" fmla="*/ 525561 w 6305387"/>
                <a:gd name="connsiteY418" fmla="*/ 3838532 h 5346609"/>
                <a:gd name="connsiteX419" fmla="*/ 464146 w 6305387"/>
                <a:gd name="connsiteY419" fmla="*/ 3818060 h 5346609"/>
                <a:gd name="connsiteX420" fmla="*/ 198014 w 6305387"/>
                <a:gd name="connsiteY420" fmla="*/ 3811236 h 5346609"/>
                <a:gd name="connsiteX421" fmla="*/ 88832 w 6305387"/>
                <a:gd name="connsiteY421" fmla="*/ 3824884 h 5346609"/>
                <a:gd name="connsiteX422" fmla="*/ 47889 w 6305387"/>
                <a:gd name="connsiteY422" fmla="*/ 3845356 h 5346609"/>
                <a:gd name="connsiteX423" fmla="*/ 6946 w 6305387"/>
                <a:gd name="connsiteY423" fmla="*/ 3852179 h 5346609"/>
                <a:gd name="connsiteX424" fmla="*/ 122 w 6305387"/>
                <a:gd name="connsiteY424" fmla="*/ 3872651 h 5346609"/>
                <a:gd name="connsiteX425" fmla="*/ 34241 w 6305387"/>
                <a:gd name="connsiteY425" fmla="*/ 3920418 h 5346609"/>
                <a:gd name="connsiteX426" fmla="*/ 54713 w 6305387"/>
                <a:gd name="connsiteY426" fmla="*/ 3927242 h 5346609"/>
                <a:gd name="connsiteX427" fmla="*/ 109304 w 6305387"/>
                <a:gd name="connsiteY427" fmla="*/ 3947714 h 5346609"/>
                <a:gd name="connsiteX428" fmla="*/ 150247 w 6305387"/>
                <a:gd name="connsiteY428" fmla="*/ 3954538 h 5346609"/>
                <a:gd name="connsiteX429" fmla="*/ 204838 w 6305387"/>
                <a:gd name="connsiteY429" fmla="*/ 3968185 h 5346609"/>
                <a:gd name="connsiteX430" fmla="*/ 238958 w 6305387"/>
                <a:gd name="connsiteY430" fmla="*/ 3975009 h 5346609"/>
                <a:gd name="connsiteX431" fmla="*/ 300372 w 6305387"/>
                <a:gd name="connsiteY431" fmla="*/ 3968185 h 5346609"/>
                <a:gd name="connsiteX432" fmla="*/ 634743 w 6305387"/>
                <a:gd name="connsiteY432" fmla="*/ 3981833 h 5346609"/>
                <a:gd name="connsiteX433" fmla="*/ 750749 w 6305387"/>
                <a:gd name="connsiteY433" fmla="*/ 3975009 h 5346609"/>
                <a:gd name="connsiteX434" fmla="*/ 771220 w 6305387"/>
                <a:gd name="connsiteY434" fmla="*/ 3961362 h 5346609"/>
                <a:gd name="connsiteX435" fmla="*/ 791692 w 6305387"/>
                <a:gd name="connsiteY435" fmla="*/ 3954538 h 5346609"/>
                <a:gd name="connsiteX436" fmla="*/ 825811 w 6305387"/>
                <a:gd name="connsiteY436" fmla="*/ 3961362 h 5346609"/>
                <a:gd name="connsiteX437" fmla="*/ 859931 w 6305387"/>
                <a:gd name="connsiteY437" fmla="*/ 4022777 h 5346609"/>
                <a:gd name="connsiteX438" fmla="*/ 873578 w 6305387"/>
                <a:gd name="connsiteY438" fmla="*/ 4050072 h 5346609"/>
                <a:gd name="connsiteX439" fmla="*/ 921346 w 6305387"/>
                <a:gd name="connsiteY439" fmla="*/ 4084191 h 5346609"/>
                <a:gd name="connsiteX440" fmla="*/ 941817 w 6305387"/>
                <a:gd name="connsiteY440" fmla="*/ 4104663 h 5346609"/>
                <a:gd name="connsiteX441" fmla="*/ 969113 w 6305387"/>
                <a:gd name="connsiteY441" fmla="*/ 4125135 h 5346609"/>
                <a:gd name="connsiteX442" fmla="*/ 1003232 w 6305387"/>
                <a:gd name="connsiteY442" fmla="*/ 4104663 h 5346609"/>
                <a:gd name="connsiteX443" fmla="*/ 1105590 w 6305387"/>
                <a:gd name="connsiteY443" fmla="*/ 4002305 h 5346609"/>
                <a:gd name="connsiteX444" fmla="*/ 1085119 w 6305387"/>
                <a:gd name="connsiteY444" fmla="*/ 4077368 h 5346609"/>
                <a:gd name="connsiteX445" fmla="*/ 1050999 w 6305387"/>
                <a:gd name="connsiteY445" fmla="*/ 4118311 h 5346609"/>
                <a:gd name="connsiteX446" fmla="*/ 1037352 w 6305387"/>
                <a:gd name="connsiteY446" fmla="*/ 4138782 h 5346609"/>
                <a:gd name="connsiteX447" fmla="*/ 1010056 w 6305387"/>
                <a:gd name="connsiteY447" fmla="*/ 4166078 h 5346609"/>
                <a:gd name="connsiteX448" fmla="*/ 996408 w 6305387"/>
                <a:gd name="connsiteY448" fmla="*/ 4186550 h 5346609"/>
                <a:gd name="connsiteX449" fmla="*/ 975937 w 6305387"/>
                <a:gd name="connsiteY449" fmla="*/ 4207021 h 5346609"/>
                <a:gd name="connsiteX450" fmla="*/ 941817 w 6305387"/>
                <a:gd name="connsiteY450" fmla="*/ 4261612 h 5346609"/>
                <a:gd name="connsiteX451" fmla="*/ 914522 w 6305387"/>
                <a:gd name="connsiteY451" fmla="*/ 4295732 h 5346609"/>
                <a:gd name="connsiteX452" fmla="*/ 900874 w 6305387"/>
                <a:gd name="connsiteY452" fmla="*/ 4316203 h 5346609"/>
                <a:gd name="connsiteX453" fmla="*/ 832635 w 6305387"/>
                <a:gd name="connsiteY453" fmla="*/ 4357147 h 5346609"/>
                <a:gd name="connsiteX454" fmla="*/ 784868 w 6305387"/>
                <a:gd name="connsiteY454" fmla="*/ 4363971 h 5346609"/>
                <a:gd name="connsiteX455" fmla="*/ 764396 w 6305387"/>
                <a:gd name="connsiteY455" fmla="*/ 4370794 h 5346609"/>
                <a:gd name="connsiteX456" fmla="*/ 730277 w 6305387"/>
                <a:gd name="connsiteY456" fmla="*/ 4411738 h 5346609"/>
                <a:gd name="connsiteX457" fmla="*/ 723453 w 6305387"/>
                <a:gd name="connsiteY457" fmla="*/ 4432209 h 5346609"/>
                <a:gd name="connsiteX458" fmla="*/ 709805 w 6305387"/>
                <a:gd name="connsiteY458" fmla="*/ 4452681 h 5346609"/>
                <a:gd name="connsiteX459" fmla="*/ 750749 w 6305387"/>
                <a:gd name="connsiteY459" fmla="*/ 4432209 h 5346609"/>
                <a:gd name="connsiteX460" fmla="*/ 859931 w 6305387"/>
                <a:gd name="connsiteY460" fmla="*/ 4357147 h 5346609"/>
                <a:gd name="connsiteX461" fmla="*/ 764396 w 6305387"/>
                <a:gd name="connsiteY461" fmla="*/ 4452681 h 5346609"/>
                <a:gd name="connsiteX462" fmla="*/ 723453 w 6305387"/>
                <a:gd name="connsiteY462" fmla="*/ 4473153 h 5346609"/>
                <a:gd name="connsiteX463" fmla="*/ 689334 w 6305387"/>
                <a:gd name="connsiteY463" fmla="*/ 4514096 h 5346609"/>
                <a:gd name="connsiteX464" fmla="*/ 655214 w 6305387"/>
                <a:gd name="connsiteY464" fmla="*/ 4555039 h 5346609"/>
                <a:gd name="connsiteX465" fmla="*/ 621095 w 6305387"/>
                <a:gd name="connsiteY465" fmla="*/ 4643750 h 5346609"/>
                <a:gd name="connsiteX466" fmla="*/ 607447 w 6305387"/>
                <a:gd name="connsiteY466" fmla="*/ 4684693 h 5346609"/>
                <a:gd name="connsiteX467" fmla="*/ 600623 w 6305387"/>
                <a:gd name="connsiteY467" fmla="*/ 4711988 h 5346609"/>
                <a:gd name="connsiteX468" fmla="*/ 593799 w 6305387"/>
                <a:gd name="connsiteY468" fmla="*/ 4855290 h 5346609"/>
                <a:gd name="connsiteX469" fmla="*/ 580152 w 6305387"/>
                <a:gd name="connsiteY469" fmla="*/ 4909881 h 5346609"/>
                <a:gd name="connsiteX470" fmla="*/ 586975 w 6305387"/>
                <a:gd name="connsiteY470" fmla="*/ 5005415 h 5346609"/>
                <a:gd name="connsiteX471" fmla="*/ 607447 w 6305387"/>
                <a:gd name="connsiteY471" fmla="*/ 5053182 h 5346609"/>
                <a:gd name="connsiteX472" fmla="*/ 621095 w 6305387"/>
                <a:gd name="connsiteY472" fmla="*/ 5114597 h 5346609"/>
                <a:gd name="connsiteX473" fmla="*/ 627919 w 6305387"/>
                <a:gd name="connsiteY473" fmla="*/ 5346609 h 5346609"/>
                <a:gd name="connsiteX474" fmla="*/ 6305387 w 6305387"/>
                <a:gd name="connsiteY474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43701 w 6305387"/>
                <a:gd name="connsiteY248" fmla="*/ 1669772 h 5346609"/>
                <a:gd name="connsiteX249" fmla="*/ 887226 w 6305387"/>
                <a:gd name="connsiteY249" fmla="*/ 1586651 h 5346609"/>
                <a:gd name="connsiteX250" fmla="*/ 846283 w 6305387"/>
                <a:gd name="connsiteY250" fmla="*/ 1545708 h 5346609"/>
                <a:gd name="connsiteX251" fmla="*/ 818987 w 6305387"/>
                <a:gd name="connsiteY251" fmla="*/ 1477469 h 5346609"/>
                <a:gd name="connsiteX252" fmla="*/ 805340 w 6305387"/>
                <a:gd name="connsiteY252" fmla="*/ 1436526 h 5346609"/>
                <a:gd name="connsiteX253" fmla="*/ 798516 w 6305387"/>
                <a:gd name="connsiteY253" fmla="*/ 1416054 h 5346609"/>
                <a:gd name="connsiteX254" fmla="*/ 791692 w 6305387"/>
                <a:gd name="connsiteY254" fmla="*/ 1381935 h 5346609"/>
                <a:gd name="connsiteX255" fmla="*/ 760043 w 6305387"/>
                <a:gd name="connsiteY255" fmla="*/ 998500 h 5346609"/>
                <a:gd name="connsiteX256" fmla="*/ 764396 w 6305387"/>
                <a:gd name="connsiteY256" fmla="*/ 1136275 h 5346609"/>
                <a:gd name="connsiteX257" fmla="*/ 757572 w 6305387"/>
                <a:gd name="connsiteY257" fmla="*/ 1163571 h 5346609"/>
                <a:gd name="connsiteX258" fmla="*/ 743925 w 6305387"/>
                <a:gd name="connsiteY258" fmla="*/ 1184042 h 5346609"/>
                <a:gd name="connsiteX259" fmla="*/ 750749 w 6305387"/>
                <a:gd name="connsiteY259" fmla="*/ 1470645 h 5346609"/>
                <a:gd name="connsiteX260" fmla="*/ 771220 w 6305387"/>
                <a:gd name="connsiteY260" fmla="*/ 1545708 h 5346609"/>
                <a:gd name="connsiteX261" fmla="*/ 784868 w 6305387"/>
                <a:gd name="connsiteY261" fmla="*/ 1573003 h 5346609"/>
                <a:gd name="connsiteX262" fmla="*/ 825811 w 6305387"/>
                <a:gd name="connsiteY262" fmla="*/ 1634418 h 5346609"/>
                <a:gd name="connsiteX263" fmla="*/ 928169 w 6305387"/>
                <a:gd name="connsiteY263" fmla="*/ 1777720 h 5346609"/>
                <a:gd name="connsiteX264" fmla="*/ 941817 w 6305387"/>
                <a:gd name="connsiteY264" fmla="*/ 1845959 h 5346609"/>
                <a:gd name="connsiteX265" fmla="*/ 962289 w 6305387"/>
                <a:gd name="connsiteY265" fmla="*/ 1893726 h 5346609"/>
                <a:gd name="connsiteX266" fmla="*/ 975937 w 6305387"/>
                <a:gd name="connsiteY266" fmla="*/ 1948317 h 5346609"/>
                <a:gd name="connsiteX267" fmla="*/ 989584 w 6305387"/>
                <a:gd name="connsiteY267" fmla="*/ 1996084 h 5346609"/>
                <a:gd name="connsiteX268" fmla="*/ 996408 w 6305387"/>
                <a:gd name="connsiteY268" fmla="*/ 2016556 h 5346609"/>
                <a:gd name="connsiteX269" fmla="*/ 1003232 w 6305387"/>
                <a:gd name="connsiteY269" fmla="*/ 2043851 h 5346609"/>
                <a:gd name="connsiteX270" fmla="*/ 1030528 w 6305387"/>
                <a:gd name="connsiteY270" fmla="*/ 2084794 h 5346609"/>
                <a:gd name="connsiteX271" fmla="*/ 1064647 w 6305387"/>
                <a:gd name="connsiteY271" fmla="*/ 2146209 h 5346609"/>
                <a:gd name="connsiteX272" fmla="*/ 1091943 w 6305387"/>
                <a:gd name="connsiteY272" fmla="*/ 2187153 h 5346609"/>
                <a:gd name="connsiteX273" fmla="*/ 1105590 w 6305387"/>
                <a:gd name="connsiteY273" fmla="*/ 2207624 h 5346609"/>
                <a:gd name="connsiteX274" fmla="*/ 1146534 w 6305387"/>
                <a:gd name="connsiteY274" fmla="*/ 2248568 h 5346609"/>
                <a:gd name="connsiteX275" fmla="*/ 1173829 w 6305387"/>
                <a:gd name="connsiteY275" fmla="*/ 2289511 h 5346609"/>
                <a:gd name="connsiteX276" fmla="*/ 1201125 w 6305387"/>
                <a:gd name="connsiteY276" fmla="*/ 2344102 h 5346609"/>
                <a:gd name="connsiteX277" fmla="*/ 1242068 w 6305387"/>
                <a:gd name="connsiteY277" fmla="*/ 2405517 h 5346609"/>
                <a:gd name="connsiteX278" fmla="*/ 1255716 w 6305387"/>
                <a:gd name="connsiteY278" fmla="*/ 2425988 h 5346609"/>
                <a:gd name="connsiteX279" fmla="*/ 1269363 w 6305387"/>
                <a:gd name="connsiteY279" fmla="*/ 2453284 h 5346609"/>
                <a:gd name="connsiteX280" fmla="*/ 1289835 w 6305387"/>
                <a:gd name="connsiteY280" fmla="*/ 2460108 h 5346609"/>
                <a:gd name="connsiteX281" fmla="*/ 1317131 w 6305387"/>
                <a:gd name="connsiteY281" fmla="*/ 2473756 h 5346609"/>
                <a:gd name="connsiteX282" fmla="*/ 1344426 w 6305387"/>
                <a:gd name="connsiteY282" fmla="*/ 2501051 h 5346609"/>
                <a:gd name="connsiteX283" fmla="*/ 1399017 w 6305387"/>
                <a:gd name="connsiteY283" fmla="*/ 2535171 h 5346609"/>
                <a:gd name="connsiteX284" fmla="*/ 1426313 w 6305387"/>
                <a:gd name="connsiteY284" fmla="*/ 2541994 h 5346609"/>
                <a:gd name="connsiteX285" fmla="*/ 1467256 w 6305387"/>
                <a:gd name="connsiteY285" fmla="*/ 2569290 h 5346609"/>
                <a:gd name="connsiteX286" fmla="*/ 1487728 w 6305387"/>
                <a:gd name="connsiteY286" fmla="*/ 2582938 h 5346609"/>
                <a:gd name="connsiteX287" fmla="*/ 1542319 w 6305387"/>
                <a:gd name="connsiteY287" fmla="*/ 2596585 h 5346609"/>
                <a:gd name="connsiteX288" fmla="*/ 1596910 w 6305387"/>
                <a:gd name="connsiteY288" fmla="*/ 2658000 h 5346609"/>
                <a:gd name="connsiteX289" fmla="*/ 1624205 w 6305387"/>
                <a:gd name="connsiteY289" fmla="*/ 2692120 h 5346609"/>
                <a:gd name="connsiteX290" fmla="*/ 1631029 w 6305387"/>
                <a:gd name="connsiteY290" fmla="*/ 2712591 h 5346609"/>
                <a:gd name="connsiteX291" fmla="*/ 1658325 w 6305387"/>
                <a:gd name="connsiteY291" fmla="*/ 2753535 h 5346609"/>
                <a:gd name="connsiteX292" fmla="*/ 1671972 w 6305387"/>
                <a:gd name="connsiteY292" fmla="*/ 2774006 h 5346609"/>
                <a:gd name="connsiteX293" fmla="*/ 1685620 w 6305387"/>
                <a:gd name="connsiteY293" fmla="*/ 2794478 h 5346609"/>
                <a:gd name="connsiteX294" fmla="*/ 1699268 w 6305387"/>
                <a:gd name="connsiteY294" fmla="*/ 2835421 h 5346609"/>
                <a:gd name="connsiteX295" fmla="*/ 1712916 w 6305387"/>
                <a:gd name="connsiteY295" fmla="*/ 2855893 h 5346609"/>
                <a:gd name="connsiteX296" fmla="*/ 1719740 w 6305387"/>
                <a:gd name="connsiteY296" fmla="*/ 2876365 h 5346609"/>
                <a:gd name="connsiteX297" fmla="*/ 1733387 w 6305387"/>
                <a:gd name="connsiteY297" fmla="*/ 2896836 h 5346609"/>
                <a:gd name="connsiteX298" fmla="*/ 1747035 w 6305387"/>
                <a:gd name="connsiteY298" fmla="*/ 2937779 h 5346609"/>
                <a:gd name="connsiteX299" fmla="*/ 1767507 w 6305387"/>
                <a:gd name="connsiteY299" fmla="*/ 2951427 h 5346609"/>
                <a:gd name="connsiteX300" fmla="*/ 1787978 w 6305387"/>
                <a:gd name="connsiteY300" fmla="*/ 2958251 h 5346609"/>
                <a:gd name="connsiteX301" fmla="*/ 1849393 w 6305387"/>
                <a:gd name="connsiteY301" fmla="*/ 2992371 h 5346609"/>
                <a:gd name="connsiteX302" fmla="*/ 1863041 w 6305387"/>
                <a:gd name="connsiteY302" fmla="*/ 3012842 h 5346609"/>
                <a:gd name="connsiteX303" fmla="*/ 1903984 w 6305387"/>
                <a:gd name="connsiteY303" fmla="*/ 3033314 h 5346609"/>
                <a:gd name="connsiteX304" fmla="*/ 1931280 w 6305387"/>
                <a:gd name="connsiteY304" fmla="*/ 3040138 h 5346609"/>
                <a:gd name="connsiteX305" fmla="*/ 1979047 w 6305387"/>
                <a:gd name="connsiteY305" fmla="*/ 3067433 h 5346609"/>
                <a:gd name="connsiteX306" fmla="*/ 2019990 w 6305387"/>
                <a:gd name="connsiteY306" fmla="*/ 3087905 h 5346609"/>
                <a:gd name="connsiteX307" fmla="*/ 2047286 w 6305387"/>
                <a:gd name="connsiteY307" fmla="*/ 3122024 h 5346609"/>
                <a:gd name="connsiteX308" fmla="*/ 2081405 w 6305387"/>
                <a:gd name="connsiteY308" fmla="*/ 3156144 h 5346609"/>
                <a:gd name="connsiteX309" fmla="*/ 2108701 w 6305387"/>
                <a:gd name="connsiteY309" fmla="*/ 3183439 h 5346609"/>
                <a:gd name="connsiteX310" fmla="*/ 2149644 w 6305387"/>
                <a:gd name="connsiteY310" fmla="*/ 3210735 h 5346609"/>
                <a:gd name="connsiteX311" fmla="*/ 2176940 w 6305387"/>
                <a:gd name="connsiteY311" fmla="*/ 3272150 h 5346609"/>
                <a:gd name="connsiteX312" fmla="*/ 2190587 w 6305387"/>
                <a:gd name="connsiteY312" fmla="*/ 3313093 h 5346609"/>
                <a:gd name="connsiteX313" fmla="*/ 2197411 w 6305387"/>
                <a:gd name="connsiteY313" fmla="*/ 3333565 h 5346609"/>
                <a:gd name="connsiteX314" fmla="*/ 2231531 w 6305387"/>
                <a:gd name="connsiteY314" fmla="*/ 3422275 h 5346609"/>
                <a:gd name="connsiteX315" fmla="*/ 2258826 w 6305387"/>
                <a:gd name="connsiteY315" fmla="*/ 3429099 h 5346609"/>
                <a:gd name="connsiteX316" fmla="*/ 2279298 w 6305387"/>
                <a:gd name="connsiteY316" fmla="*/ 3442747 h 5346609"/>
                <a:gd name="connsiteX317" fmla="*/ 2320241 w 6305387"/>
                <a:gd name="connsiteY317" fmla="*/ 3463218 h 5346609"/>
                <a:gd name="connsiteX318" fmla="*/ 2347537 w 6305387"/>
                <a:gd name="connsiteY318" fmla="*/ 3490514 h 5346609"/>
                <a:gd name="connsiteX319" fmla="*/ 2361184 w 6305387"/>
                <a:gd name="connsiteY319" fmla="*/ 3510985 h 5346609"/>
                <a:gd name="connsiteX320" fmla="*/ 2402128 w 6305387"/>
                <a:gd name="connsiteY320" fmla="*/ 3545105 h 5346609"/>
                <a:gd name="connsiteX321" fmla="*/ 2470366 w 6305387"/>
                <a:gd name="connsiteY321" fmla="*/ 3558753 h 5346609"/>
                <a:gd name="connsiteX322" fmla="*/ 2484014 w 6305387"/>
                <a:gd name="connsiteY322" fmla="*/ 3579224 h 5346609"/>
                <a:gd name="connsiteX323" fmla="*/ 2511310 w 6305387"/>
                <a:gd name="connsiteY323" fmla="*/ 3586048 h 5346609"/>
                <a:gd name="connsiteX324" fmla="*/ 2559077 w 6305387"/>
                <a:gd name="connsiteY324" fmla="*/ 3633815 h 5346609"/>
                <a:gd name="connsiteX325" fmla="*/ 2661435 w 6305387"/>
                <a:gd name="connsiteY325" fmla="*/ 3620168 h 5346609"/>
                <a:gd name="connsiteX326" fmla="*/ 2681907 w 6305387"/>
                <a:gd name="connsiteY326" fmla="*/ 3606520 h 5346609"/>
                <a:gd name="connsiteX327" fmla="*/ 2688731 w 6305387"/>
                <a:gd name="connsiteY327" fmla="*/ 3586048 h 5346609"/>
                <a:gd name="connsiteX328" fmla="*/ 2729674 w 6305387"/>
                <a:gd name="connsiteY328" fmla="*/ 3558753 h 5346609"/>
                <a:gd name="connsiteX329" fmla="*/ 2743322 w 6305387"/>
                <a:gd name="connsiteY329" fmla="*/ 3579224 h 5346609"/>
                <a:gd name="connsiteX330" fmla="*/ 2756969 w 6305387"/>
                <a:gd name="connsiteY330" fmla="*/ 3626991 h 5346609"/>
                <a:gd name="connsiteX331" fmla="*/ 2763793 w 6305387"/>
                <a:gd name="connsiteY331" fmla="*/ 3770293 h 5346609"/>
                <a:gd name="connsiteX332" fmla="*/ 2770617 w 6305387"/>
                <a:gd name="connsiteY332" fmla="*/ 3790765 h 5346609"/>
                <a:gd name="connsiteX333" fmla="*/ 2784265 w 6305387"/>
                <a:gd name="connsiteY333" fmla="*/ 3811236 h 5346609"/>
                <a:gd name="connsiteX334" fmla="*/ 2804737 w 6305387"/>
                <a:gd name="connsiteY334" fmla="*/ 3831708 h 5346609"/>
                <a:gd name="connsiteX335" fmla="*/ 2825208 w 6305387"/>
                <a:gd name="connsiteY335" fmla="*/ 3838532 h 5346609"/>
                <a:gd name="connsiteX336" fmla="*/ 2872975 w 6305387"/>
                <a:gd name="connsiteY336" fmla="*/ 3893123 h 5346609"/>
                <a:gd name="connsiteX337" fmla="*/ 2886623 w 6305387"/>
                <a:gd name="connsiteY337" fmla="*/ 3934066 h 5346609"/>
                <a:gd name="connsiteX338" fmla="*/ 2920743 w 6305387"/>
                <a:gd name="connsiteY338" fmla="*/ 3995481 h 5346609"/>
                <a:gd name="connsiteX339" fmla="*/ 2941214 w 6305387"/>
                <a:gd name="connsiteY339" fmla="*/ 4002305 h 5346609"/>
                <a:gd name="connsiteX340" fmla="*/ 2961686 w 6305387"/>
                <a:gd name="connsiteY340" fmla="*/ 4015953 h 5346609"/>
                <a:gd name="connsiteX341" fmla="*/ 2995805 w 6305387"/>
                <a:gd name="connsiteY341" fmla="*/ 4022777 h 5346609"/>
                <a:gd name="connsiteX342" fmla="*/ 2988981 w 6305387"/>
                <a:gd name="connsiteY342" fmla="*/ 4111487 h 5346609"/>
                <a:gd name="connsiteX343" fmla="*/ 2975334 w 6305387"/>
                <a:gd name="connsiteY343" fmla="*/ 4131959 h 5346609"/>
                <a:gd name="connsiteX344" fmla="*/ 2913919 w 6305387"/>
                <a:gd name="connsiteY344" fmla="*/ 4179726 h 5346609"/>
                <a:gd name="connsiteX345" fmla="*/ 2900271 w 6305387"/>
                <a:gd name="connsiteY345" fmla="*/ 4200197 h 5346609"/>
                <a:gd name="connsiteX346" fmla="*/ 2838856 w 6305387"/>
                <a:gd name="connsiteY346" fmla="*/ 4247965 h 5346609"/>
                <a:gd name="connsiteX347" fmla="*/ 2797913 w 6305387"/>
                <a:gd name="connsiteY347" fmla="*/ 4261612 h 5346609"/>
                <a:gd name="connsiteX348" fmla="*/ 2777441 w 6305387"/>
                <a:gd name="connsiteY348" fmla="*/ 4275260 h 5346609"/>
                <a:gd name="connsiteX349" fmla="*/ 2736498 w 6305387"/>
                <a:gd name="connsiteY349" fmla="*/ 4309379 h 5346609"/>
                <a:gd name="connsiteX350" fmla="*/ 2675083 w 6305387"/>
                <a:gd name="connsiteY350" fmla="*/ 4336675 h 5346609"/>
                <a:gd name="connsiteX351" fmla="*/ 2668259 w 6305387"/>
                <a:gd name="connsiteY351" fmla="*/ 4357147 h 5346609"/>
                <a:gd name="connsiteX352" fmla="*/ 2640963 w 6305387"/>
                <a:gd name="connsiteY352" fmla="*/ 4398090 h 5346609"/>
                <a:gd name="connsiteX353" fmla="*/ 2634140 w 6305387"/>
                <a:gd name="connsiteY353" fmla="*/ 4418562 h 5346609"/>
                <a:gd name="connsiteX354" fmla="*/ 2613668 w 6305387"/>
                <a:gd name="connsiteY354" fmla="*/ 4425385 h 5346609"/>
                <a:gd name="connsiteX355" fmla="*/ 2470366 w 6305387"/>
                <a:gd name="connsiteY355" fmla="*/ 4432209 h 5346609"/>
                <a:gd name="connsiteX356" fmla="*/ 2374832 w 6305387"/>
                <a:gd name="connsiteY356" fmla="*/ 4439033 h 5346609"/>
                <a:gd name="connsiteX357" fmla="*/ 2354361 w 6305387"/>
                <a:gd name="connsiteY357" fmla="*/ 4404914 h 5346609"/>
                <a:gd name="connsiteX358" fmla="*/ 2340713 w 6305387"/>
                <a:gd name="connsiteY358" fmla="*/ 4384442 h 5346609"/>
                <a:gd name="connsiteX359" fmla="*/ 2333889 w 6305387"/>
                <a:gd name="connsiteY359" fmla="*/ 4363971 h 5346609"/>
                <a:gd name="connsiteX360" fmla="*/ 2272474 w 6305387"/>
                <a:gd name="connsiteY360" fmla="*/ 4370794 h 5346609"/>
                <a:gd name="connsiteX361" fmla="*/ 2252002 w 6305387"/>
                <a:gd name="connsiteY361" fmla="*/ 4384442 h 5346609"/>
                <a:gd name="connsiteX362" fmla="*/ 2204235 w 6305387"/>
                <a:gd name="connsiteY362" fmla="*/ 4398090 h 5346609"/>
                <a:gd name="connsiteX363" fmla="*/ 2149644 w 6305387"/>
                <a:gd name="connsiteY363" fmla="*/ 4384442 h 5346609"/>
                <a:gd name="connsiteX364" fmla="*/ 2129172 w 6305387"/>
                <a:gd name="connsiteY364" fmla="*/ 4377618 h 5346609"/>
                <a:gd name="connsiteX365" fmla="*/ 2067758 w 6305387"/>
                <a:gd name="connsiteY365" fmla="*/ 4336675 h 5346609"/>
                <a:gd name="connsiteX366" fmla="*/ 2033638 w 6305387"/>
                <a:gd name="connsiteY366" fmla="*/ 4316203 h 5346609"/>
                <a:gd name="connsiteX367" fmla="*/ 1965399 w 6305387"/>
                <a:gd name="connsiteY367" fmla="*/ 4288908 h 5346609"/>
                <a:gd name="connsiteX368" fmla="*/ 1944928 w 6305387"/>
                <a:gd name="connsiteY368" fmla="*/ 4275260 h 5346609"/>
                <a:gd name="connsiteX369" fmla="*/ 1903984 w 6305387"/>
                <a:gd name="connsiteY369" fmla="*/ 4254788 h 5346609"/>
                <a:gd name="connsiteX370" fmla="*/ 1863041 w 6305387"/>
                <a:gd name="connsiteY370" fmla="*/ 4261612 h 5346609"/>
                <a:gd name="connsiteX371" fmla="*/ 1842569 w 6305387"/>
                <a:gd name="connsiteY371" fmla="*/ 4282084 h 5346609"/>
                <a:gd name="connsiteX372" fmla="*/ 1822098 w 6305387"/>
                <a:gd name="connsiteY372" fmla="*/ 4295732 h 5346609"/>
                <a:gd name="connsiteX373" fmla="*/ 1781155 w 6305387"/>
                <a:gd name="connsiteY373" fmla="*/ 4309379 h 5346609"/>
                <a:gd name="connsiteX374" fmla="*/ 1760683 w 6305387"/>
                <a:gd name="connsiteY374" fmla="*/ 4316203 h 5346609"/>
                <a:gd name="connsiteX375" fmla="*/ 1712916 w 6305387"/>
                <a:gd name="connsiteY375" fmla="*/ 4295732 h 5346609"/>
                <a:gd name="connsiteX376" fmla="*/ 1692444 w 6305387"/>
                <a:gd name="connsiteY376" fmla="*/ 4275260 h 5346609"/>
                <a:gd name="connsiteX377" fmla="*/ 1671972 w 6305387"/>
                <a:gd name="connsiteY377" fmla="*/ 4268436 h 5346609"/>
                <a:gd name="connsiteX378" fmla="*/ 1644677 w 6305387"/>
                <a:gd name="connsiteY378" fmla="*/ 4254788 h 5346609"/>
                <a:gd name="connsiteX379" fmla="*/ 1583262 w 6305387"/>
                <a:gd name="connsiteY379" fmla="*/ 4186550 h 5346609"/>
                <a:gd name="connsiteX380" fmla="*/ 1555966 w 6305387"/>
                <a:gd name="connsiteY380" fmla="*/ 4179726 h 5346609"/>
                <a:gd name="connsiteX381" fmla="*/ 1487728 w 6305387"/>
                <a:gd name="connsiteY381" fmla="*/ 4145606 h 5346609"/>
                <a:gd name="connsiteX382" fmla="*/ 1487728 w 6305387"/>
                <a:gd name="connsiteY382" fmla="*/ 4145606 h 5346609"/>
                <a:gd name="connsiteX383" fmla="*/ 1446784 w 6305387"/>
                <a:gd name="connsiteY383" fmla="*/ 4118311 h 5346609"/>
                <a:gd name="connsiteX384" fmla="*/ 1405841 w 6305387"/>
                <a:gd name="connsiteY384" fmla="*/ 4070544 h 5346609"/>
                <a:gd name="connsiteX385" fmla="*/ 1330778 w 6305387"/>
                <a:gd name="connsiteY385" fmla="*/ 4029600 h 5346609"/>
                <a:gd name="connsiteX386" fmla="*/ 1289835 w 6305387"/>
                <a:gd name="connsiteY386" fmla="*/ 4015953 h 5346609"/>
                <a:gd name="connsiteX387" fmla="*/ 1228420 w 6305387"/>
                <a:gd name="connsiteY387" fmla="*/ 3981833 h 5346609"/>
                <a:gd name="connsiteX388" fmla="*/ 1139710 w 6305387"/>
                <a:gd name="connsiteY388" fmla="*/ 3927242 h 5346609"/>
                <a:gd name="connsiteX389" fmla="*/ 1119238 w 6305387"/>
                <a:gd name="connsiteY389" fmla="*/ 3913594 h 5346609"/>
                <a:gd name="connsiteX390" fmla="*/ 1085119 w 6305387"/>
                <a:gd name="connsiteY390" fmla="*/ 3886299 h 5346609"/>
                <a:gd name="connsiteX391" fmla="*/ 1057823 w 6305387"/>
                <a:gd name="connsiteY391" fmla="*/ 3872651 h 5346609"/>
                <a:gd name="connsiteX392" fmla="*/ 1016880 w 6305387"/>
                <a:gd name="connsiteY392" fmla="*/ 3845356 h 5346609"/>
                <a:gd name="connsiteX393" fmla="*/ 996408 w 6305387"/>
                <a:gd name="connsiteY393" fmla="*/ 3831708 h 5346609"/>
                <a:gd name="connsiteX394" fmla="*/ 941817 w 6305387"/>
                <a:gd name="connsiteY394" fmla="*/ 3818060 h 5346609"/>
                <a:gd name="connsiteX395" fmla="*/ 873578 w 6305387"/>
                <a:gd name="connsiteY395" fmla="*/ 3831708 h 5346609"/>
                <a:gd name="connsiteX396" fmla="*/ 853107 w 6305387"/>
                <a:gd name="connsiteY396" fmla="*/ 3845356 h 5346609"/>
                <a:gd name="connsiteX397" fmla="*/ 812163 w 6305387"/>
                <a:gd name="connsiteY397" fmla="*/ 3859003 h 5346609"/>
                <a:gd name="connsiteX398" fmla="*/ 764396 w 6305387"/>
                <a:gd name="connsiteY398" fmla="*/ 3852179 h 5346609"/>
                <a:gd name="connsiteX399" fmla="*/ 743925 w 6305387"/>
                <a:gd name="connsiteY399" fmla="*/ 3845356 h 5346609"/>
                <a:gd name="connsiteX400" fmla="*/ 730277 w 6305387"/>
                <a:gd name="connsiteY400" fmla="*/ 3824884 h 5346609"/>
                <a:gd name="connsiteX401" fmla="*/ 716629 w 6305387"/>
                <a:gd name="connsiteY401" fmla="*/ 3777117 h 5346609"/>
                <a:gd name="connsiteX402" fmla="*/ 689334 w 6305387"/>
                <a:gd name="connsiteY402" fmla="*/ 3736174 h 5346609"/>
                <a:gd name="connsiteX403" fmla="*/ 675686 w 6305387"/>
                <a:gd name="connsiteY403" fmla="*/ 3708878 h 5346609"/>
                <a:gd name="connsiteX404" fmla="*/ 648390 w 6305387"/>
                <a:gd name="connsiteY404" fmla="*/ 3661111 h 5346609"/>
                <a:gd name="connsiteX405" fmla="*/ 641566 w 6305387"/>
                <a:gd name="connsiteY405" fmla="*/ 3640639 h 5346609"/>
                <a:gd name="connsiteX406" fmla="*/ 627919 w 6305387"/>
                <a:gd name="connsiteY406" fmla="*/ 3620168 h 5346609"/>
                <a:gd name="connsiteX407" fmla="*/ 607447 w 6305387"/>
                <a:gd name="connsiteY407" fmla="*/ 3579224 h 5346609"/>
                <a:gd name="connsiteX408" fmla="*/ 586975 w 6305387"/>
                <a:gd name="connsiteY408" fmla="*/ 3572400 h 5346609"/>
                <a:gd name="connsiteX409" fmla="*/ 566504 w 6305387"/>
                <a:gd name="connsiteY409" fmla="*/ 3592872 h 5346609"/>
                <a:gd name="connsiteX410" fmla="*/ 566504 w 6305387"/>
                <a:gd name="connsiteY410" fmla="*/ 3654287 h 5346609"/>
                <a:gd name="connsiteX411" fmla="*/ 580152 w 6305387"/>
                <a:gd name="connsiteY411" fmla="*/ 3674759 h 5346609"/>
                <a:gd name="connsiteX412" fmla="*/ 614271 w 6305387"/>
                <a:gd name="connsiteY412" fmla="*/ 3736174 h 5346609"/>
                <a:gd name="connsiteX413" fmla="*/ 634743 w 6305387"/>
                <a:gd name="connsiteY413" fmla="*/ 3783941 h 5346609"/>
                <a:gd name="connsiteX414" fmla="*/ 655214 w 6305387"/>
                <a:gd name="connsiteY414" fmla="*/ 3831708 h 5346609"/>
                <a:gd name="connsiteX415" fmla="*/ 648390 w 6305387"/>
                <a:gd name="connsiteY415" fmla="*/ 3865827 h 5346609"/>
                <a:gd name="connsiteX416" fmla="*/ 627919 w 6305387"/>
                <a:gd name="connsiteY416" fmla="*/ 3872651 h 5346609"/>
                <a:gd name="connsiteX417" fmla="*/ 580152 w 6305387"/>
                <a:gd name="connsiteY417" fmla="*/ 3865827 h 5346609"/>
                <a:gd name="connsiteX418" fmla="*/ 525561 w 6305387"/>
                <a:gd name="connsiteY418" fmla="*/ 3838532 h 5346609"/>
                <a:gd name="connsiteX419" fmla="*/ 464146 w 6305387"/>
                <a:gd name="connsiteY419" fmla="*/ 3818060 h 5346609"/>
                <a:gd name="connsiteX420" fmla="*/ 198014 w 6305387"/>
                <a:gd name="connsiteY420" fmla="*/ 3811236 h 5346609"/>
                <a:gd name="connsiteX421" fmla="*/ 88832 w 6305387"/>
                <a:gd name="connsiteY421" fmla="*/ 3824884 h 5346609"/>
                <a:gd name="connsiteX422" fmla="*/ 47889 w 6305387"/>
                <a:gd name="connsiteY422" fmla="*/ 3845356 h 5346609"/>
                <a:gd name="connsiteX423" fmla="*/ 6946 w 6305387"/>
                <a:gd name="connsiteY423" fmla="*/ 3852179 h 5346609"/>
                <a:gd name="connsiteX424" fmla="*/ 122 w 6305387"/>
                <a:gd name="connsiteY424" fmla="*/ 3872651 h 5346609"/>
                <a:gd name="connsiteX425" fmla="*/ 34241 w 6305387"/>
                <a:gd name="connsiteY425" fmla="*/ 3920418 h 5346609"/>
                <a:gd name="connsiteX426" fmla="*/ 54713 w 6305387"/>
                <a:gd name="connsiteY426" fmla="*/ 3927242 h 5346609"/>
                <a:gd name="connsiteX427" fmla="*/ 109304 w 6305387"/>
                <a:gd name="connsiteY427" fmla="*/ 3947714 h 5346609"/>
                <a:gd name="connsiteX428" fmla="*/ 150247 w 6305387"/>
                <a:gd name="connsiteY428" fmla="*/ 3954538 h 5346609"/>
                <a:gd name="connsiteX429" fmla="*/ 204838 w 6305387"/>
                <a:gd name="connsiteY429" fmla="*/ 3968185 h 5346609"/>
                <a:gd name="connsiteX430" fmla="*/ 238958 w 6305387"/>
                <a:gd name="connsiteY430" fmla="*/ 3975009 h 5346609"/>
                <a:gd name="connsiteX431" fmla="*/ 300372 w 6305387"/>
                <a:gd name="connsiteY431" fmla="*/ 3968185 h 5346609"/>
                <a:gd name="connsiteX432" fmla="*/ 634743 w 6305387"/>
                <a:gd name="connsiteY432" fmla="*/ 3981833 h 5346609"/>
                <a:gd name="connsiteX433" fmla="*/ 750749 w 6305387"/>
                <a:gd name="connsiteY433" fmla="*/ 3975009 h 5346609"/>
                <a:gd name="connsiteX434" fmla="*/ 771220 w 6305387"/>
                <a:gd name="connsiteY434" fmla="*/ 3961362 h 5346609"/>
                <a:gd name="connsiteX435" fmla="*/ 791692 w 6305387"/>
                <a:gd name="connsiteY435" fmla="*/ 3954538 h 5346609"/>
                <a:gd name="connsiteX436" fmla="*/ 825811 w 6305387"/>
                <a:gd name="connsiteY436" fmla="*/ 3961362 h 5346609"/>
                <a:gd name="connsiteX437" fmla="*/ 859931 w 6305387"/>
                <a:gd name="connsiteY437" fmla="*/ 4022777 h 5346609"/>
                <a:gd name="connsiteX438" fmla="*/ 873578 w 6305387"/>
                <a:gd name="connsiteY438" fmla="*/ 4050072 h 5346609"/>
                <a:gd name="connsiteX439" fmla="*/ 921346 w 6305387"/>
                <a:gd name="connsiteY439" fmla="*/ 4084191 h 5346609"/>
                <a:gd name="connsiteX440" fmla="*/ 941817 w 6305387"/>
                <a:gd name="connsiteY440" fmla="*/ 4104663 h 5346609"/>
                <a:gd name="connsiteX441" fmla="*/ 969113 w 6305387"/>
                <a:gd name="connsiteY441" fmla="*/ 4125135 h 5346609"/>
                <a:gd name="connsiteX442" fmla="*/ 1003232 w 6305387"/>
                <a:gd name="connsiteY442" fmla="*/ 4104663 h 5346609"/>
                <a:gd name="connsiteX443" fmla="*/ 1105590 w 6305387"/>
                <a:gd name="connsiteY443" fmla="*/ 4002305 h 5346609"/>
                <a:gd name="connsiteX444" fmla="*/ 1085119 w 6305387"/>
                <a:gd name="connsiteY444" fmla="*/ 4077368 h 5346609"/>
                <a:gd name="connsiteX445" fmla="*/ 1050999 w 6305387"/>
                <a:gd name="connsiteY445" fmla="*/ 4118311 h 5346609"/>
                <a:gd name="connsiteX446" fmla="*/ 1037352 w 6305387"/>
                <a:gd name="connsiteY446" fmla="*/ 4138782 h 5346609"/>
                <a:gd name="connsiteX447" fmla="*/ 1010056 w 6305387"/>
                <a:gd name="connsiteY447" fmla="*/ 4166078 h 5346609"/>
                <a:gd name="connsiteX448" fmla="*/ 996408 w 6305387"/>
                <a:gd name="connsiteY448" fmla="*/ 4186550 h 5346609"/>
                <a:gd name="connsiteX449" fmla="*/ 975937 w 6305387"/>
                <a:gd name="connsiteY449" fmla="*/ 4207021 h 5346609"/>
                <a:gd name="connsiteX450" fmla="*/ 941817 w 6305387"/>
                <a:gd name="connsiteY450" fmla="*/ 4261612 h 5346609"/>
                <a:gd name="connsiteX451" fmla="*/ 914522 w 6305387"/>
                <a:gd name="connsiteY451" fmla="*/ 4295732 h 5346609"/>
                <a:gd name="connsiteX452" fmla="*/ 900874 w 6305387"/>
                <a:gd name="connsiteY452" fmla="*/ 4316203 h 5346609"/>
                <a:gd name="connsiteX453" fmla="*/ 832635 w 6305387"/>
                <a:gd name="connsiteY453" fmla="*/ 4357147 h 5346609"/>
                <a:gd name="connsiteX454" fmla="*/ 784868 w 6305387"/>
                <a:gd name="connsiteY454" fmla="*/ 4363971 h 5346609"/>
                <a:gd name="connsiteX455" fmla="*/ 764396 w 6305387"/>
                <a:gd name="connsiteY455" fmla="*/ 4370794 h 5346609"/>
                <a:gd name="connsiteX456" fmla="*/ 730277 w 6305387"/>
                <a:gd name="connsiteY456" fmla="*/ 4411738 h 5346609"/>
                <a:gd name="connsiteX457" fmla="*/ 723453 w 6305387"/>
                <a:gd name="connsiteY457" fmla="*/ 4432209 h 5346609"/>
                <a:gd name="connsiteX458" fmla="*/ 709805 w 6305387"/>
                <a:gd name="connsiteY458" fmla="*/ 4452681 h 5346609"/>
                <a:gd name="connsiteX459" fmla="*/ 750749 w 6305387"/>
                <a:gd name="connsiteY459" fmla="*/ 4432209 h 5346609"/>
                <a:gd name="connsiteX460" fmla="*/ 859931 w 6305387"/>
                <a:gd name="connsiteY460" fmla="*/ 4357147 h 5346609"/>
                <a:gd name="connsiteX461" fmla="*/ 723453 w 6305387"/>
                <a:gd name="connsiteY461" fmla="*/ 4473153 h 5346609"/>
                <a:gd name="connsiteX462" fmla="*/ 689334 w 6305387"/>
                <a:gd name="connsiteY462" fmla="*/ 4514096 h 5346609"/>
                <a:gd name="connsiteX463" fmla="*/ 655214 w 6305387"/>
                <a:gd name="connsiteY463" fmla="*/ 4555039 h 5346609"/>
                <a:gd name="connsiteX464" fmla="*/ 621095 w 6305387"/>
                <a:gd name="connsiteY464" fmla="*/ 4643750 h 5346609"/>
                <a:gd name="connsiteX465" fmla="*/ 607447 w 6305387"/>
                <a:gd name="connsiteY465" fmla="*/ 4684693 h 5346609"/>
                <a:gd name="connsiteX466" fmla="*/ 600623 w 6305387"/>
                <a:gd name="connsiteY466" fmla="*/ 4711988 h 5346609"/>
                <a:gd name="connsiteX467" fmla="*/ 593799 w 6305387"/>
                <a:gd name="connsiteY467" fmla="*/ 4855290 h 5346609"/>
                <a:gd name="connsiteX468" fmla="*/ 580152 w 6305387"/>
                <a:gd name="connsiteY468" fmla="*/ 4909881 h 5346609"/>
                <a:gd name="connsiteX469" fmla="*/ 586975 w 6305387"/>
                <a:gd name="connsiteY469" fmla="*/ 5005415 h 5346609"/>
                <a:gd name="connsiteX470" fmla="*/ 607447 w 6305387"/>
                <a:gd name="connsiteY470" fmla="*/ 5053182 h 5346609"/>
                <a:gd name="connsiteX471" fmla="*/ 621095 w 6305387"/>
                <a:gd name="connsiteY471" fmla="*/ 5114597 h 5346609"/>
                <a:gd name="connsiteX472" fmla="*/ 627919 w 6305387"/>
                <a:gd name="connsiteY472" fmla="*/ 5346609 h 5346609"/>
                <a:gd name="connsiteX473" fmla="*/ 6305387 w 6305387"/>
                <a:gd name="connsiteY473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43701 w 6305387"/>
                <a:gd name="connsiteY248" fmla="*/ 1669772 h 5346609"/>
                <a:gd name="connsiteX249" fmla="*/ 887226 w 6305387"/>
                <a:gd name="connsiteY249" fmla="*/ 1586651 h 5346609"/>
                <a:gd name="connsiteX250" fmla="*/ 846283 w 6305387"/>
                <a:gd name="connsiteY250" fmla="*/ 1545708 h 5346609"/>
                <a:gd name="connsiteX251" fmla="*/ 818987 w 6305387"/>
                <a:gd name="connsiteY251" fmla="*/ 1477469 h 5346609"/>
                <a:gd name="connsiteX252" fmla="*/ 805340 w 6305387"/>
                <a:gd name="connsiteY252" fmla="*/ 1436526 h 5346609"/>
                <a:gd name="connsiteX253" fmla="*/ 798516 w 6305387"/>
                <a:gd name="connsiteY253" fmla="*/ 1416054 h 5346609"/>
                <a:gd name="connsiteX254" fmla="*/ 791692 w 6305387"/>
                <a:gd name="connsiteY254" fmla="*/ 1381935 h 5346609"/>
                <a:gd name="connsiteX255" fmla="*/ 760043 w 6305387"/>
                <a:gd name="connsiteY255" fmla="*/ 998500 h 5346609"/>
                <a:gd name="connsiteX256" fmla="*/ 764396 w 6305387"/>
                <a:gd name="connsiteY256" fmla="*/ 1136275 h 5346609"/>
                <a:gd name="connsiteX257" fmla="*/ 757572 w 6305387"/>
                <a:gd name="connsiteY257" fmla="*/ 1163571 h 5346609"/>
                <a:gd name="connsiteX258" fmla="*/ 743925 w 6305387"/>
                <a:gd name="connsiteY258" fmla="*/ 1184042 h 5346609"/>
                <a:gd name="connsiteX259" fmla="*/ 750749 w 6305387"/>
                <a:gd name="connsiteY259" fmla="*/ 1470645 h 5346609"/>
                <a:gd name="connsiteX260" fmla="*/ 771220 w 6305387"/>
                <a:gd name="connsiteY260" fmla="*/ 1545708 h 5346609"/>
                <a:gd name="connsiteX261" fmla="*/ 784868 w 6305387"/>
                <a:gd name="connsiteY261" fmla="*/ 1573003 h 5346609"/>
                <a:gd name="connsiteX262" fmla="*/ 825811 w 6305387"/>
                <a:gd name="connsiteY262" fmla="*/ 1634418 h 5346609"/>
                <a:gd name="connsiteX263" fmla="*/ 928169 w 6305387"/>
                <a:gd name="connsiteY263" fmla="*/ 1777720 h 5346609"/>
                <a:gd name="connsiteX264" fmla="*/ 941817 w 6305387"/>
                <a:gd name="connsiteY264" fmla="*/ 1845959 h 5346609"/>
                <a:gd name="connsiteX265" fmla="*/ 962289 w 6305387"/>
                <a:gd name="connsiteY265" fmla="*/ 1893726 h 5346609"/>
                <a:gd name="connsiteX266" fmla="*/ 975937 w 6305387"/>
                <a:gd name="connsiteY266" fmla="*/ 1948317 h 5346609"/>
                <a:gd name="connsiteX267" fmla="*/ 989584 w 6305387"/>
                <a:gd name="connsiteY267" fmla="*/ 1996084 h 5346609"/>
                <a:gd name="connsiteX268" fmla="*/ 996408 w 6305387"/>
                <a:gd name="connsiteY268" fmla="*/ 2016556 h 5346609"/>
                <a:gd name="connsiteX269" fmla="*/ 1003232 w 6305387"/>
                <a:gd name="connsiteY269" fmla="*/ 2043851 h 5346609"/>
                <a:gd name="connsiteX270" fmla="*/ 1030528 w 6305387"/>
                <a:gd name="connsiteY270" fmla="*/ 2084794 h 5346609"/>
                <a:gd name="connsiteX271" fmla="*/ 1064647 w 6305387"/>
                <a:gd name="connsiteY271" fmla="*/ 2146209 h 5346609"/>
                <a:gd name="connsiteX272" fmla="*/ 1091943 w 6305387"/>
                <a:gd name="connsiteY272" fmla="*/ 2187153 h 5346609"/>
                <a:gd name="connsiteX273" fmla="*/ 1105590 w 6305387"/>
                <a:gd name="connsiteY273" fmla="*/ 2207624 h 5346609"/>
                <a:gd name="connsiteX274" fmla="*/ 1146534 w 6305387"/>
                <a:gd name="connsiteY274" fmla="*/ 2248568 h 5346609"/>
                <a:gd name="connsiteX275" fmla="*/ 1173829 w 6305387"/>
                <a:gd name="connsiteY275" fmla="*/ 2289511 h 5346609"/>
                <a:gd name="connsiteX276" fmla="*/ 1201125 w 6305387"/>
                <a:gd name="connsiteY276" fmla="*/ 2344102 h 5346609"/>
                <a:gd name="connsiteX277" fmla="*/ 1242068 w 6305387"/>
                <a:gd name="connsiteY277" fmla="*/ 2405517 h 5346609"/>
                <a:gd name="connsiteX278" fmla="*/ 1255716 w 6305387"/>
                <a:gd name="connsiteY278" fmla="*/ 2425988 h 5346609"/>
                <a:gd name="connsiteX279" fmla="*/ 1269363 w 6305387"/>
                <a:gd name="connsiteY279" fmla="*/ 2453284 h 5346609"/>
                <a:gd name="connsiteX280" fmla="*/ 1289835 w 6305387"/>
                <a:gd name="connsiteY280" fmla="*/ 2460108 h 5346609"/>
                <a:gd name="connsiteX281" fmla="*/ 1317131 w 6305387"/>
                <a:gd name="connsiteY281" fmla="*/ 2473756 h 5346609"/>
                <a:gd name="connsiteX282" fmla="*/ 1344426 w 6305387"/>
                <a:gd name="connsiteY282" fmla="*/ 2501051 h 5346609"/>
                <a:gd name="connsiteX283" fmla="*/ 1399017 w 6305387"/>
                <a:gd name="connsiteY283" fmla="*/ 2535171 h 5346609"/>
                <a:gd name="connsiteX284" fmla="*/ 1426313 w 6305387"/>
                <a:gd name="connsiteY284" fmla="*/ 2541994 h 5346609"/>
                <a:gd name="connsiteX285" fmla="*/ 1467256 w 6305387"/>
                <a:gd name="connsiteY285" fmla="*/ 2569290 h 5346609"/>
                <a:gd name="connsiteX286" fmla="*/ 1487728 w 6305387"/>
                <a:gd name="connsiteY286" fmla="*/ 2582938 h 5346609"/>
                <a:gd name="connsiteX287" fmla="*/ 1542319 w 6305387"/>
                <a:gd name="connsiteY287" fmla="*/ 2596585 h 5346609"/>
                <a:gd name="connsiteX288" fmla="*/ 1596910 w 6305387"/>
                <a:gd name="connsiteY288" fmla="*/ 2658000 h 5346609"/>
                <a:gd name="connsiteX289" fmla="*/ 1624205 w 6305387"/>
                <a:gd name="connsiteY289" fmla="*/ 2692120 h 5346609"/>
                <a:gd name="connsiteX290" fmla="*/ 1631029 w 6305387"/>
                <a:gd name="connsiteY290" fmla="*/ 2712591 h 5346609"/>
                <a:gd name="connsiteX291" fmla="*/ 1658325 w 6305387"/>
                <a:gd name="connsiteY291" fmla="*/ 2753535 h 5346609"/>
                <a:gd name="connsiteX292" fmla="*/ 1671972 w 6305387"/>
                <a:gd name="connsiteY292" fmla="*/ 2774006 h 5346609"/>
                <a:gd name="connsiteX293" fmla="*/ 1685620 w 6305387"/>
                <a:gd name="connsiteY293" fmla="*/ 2794478 h 5346609"/>
                <a:gd name="connsiteX294" fmla="*/ 1699268 w 6305387"/>
                <a:gd name="connsiteY294" fmla="*/ 2835421 h 5346609"/>
                <a:gd name="connsiteX295" fmla="*/ 1712916 w 6305387"/>
                <a:gd name="connsiteY295" fmla="*/ 2855893 h 5346609"/>
                <a:gd name="connsiteX296" fmla="*/ 1719740 w 6305387"/>
                <a:gd name="connsiteY296" fmla="*/ 2876365 h 5346609"/>
                <a:gd name="connsiteX297" fmla="*/ 1733387 w 6305387"/>
                <a:gd name="connsiteY297" fmla="*/ 2896836 h 5346609"/>
                <a:gd name="connsiteX298" fmla="*/ 1747035 w 6305387"/>
                <a:gd name="connsiteY298" fmla="*/ 2937779 h 5346609"/>
                <a:gd name="connsiteX299" fmla="*/ 1767507 w 6305387"/>
                <a:gd name="connsiteY299" fmla="*/ 2951427 h 5346609"/>
                <a:gd name="connsiteX300" fmla="*/ 1787978 w 6305387"/>
                <a:gd name="connsiteY300" fmla="*/ 2958251 h 5346609"/>
                <a:gd name="connsiteX301" fmla="*/ 1849393 w 6305387"/>
                <a:gd name="connsiteY301" fmla="*/ 2992371 h 5346609"/>
                <a:gd name="connsiteX302" fmla="*/ 1863041 w 6305387"/>
                <a:gd name="connsiteY302" fmla="*/ 3012842 h 5346609"/>
                <a:gd name="connsiteX303" fmla="*/ 1903984 w 6305387"/>
                <a:gd name="connsiteY303" fmla="*/ 3033314 h 5346609"/>
                <a:gd name="connsiteX304" fmla="*/ 1931280 w 6305387"/>
                <a:gd name="connsiteY304" fmla="*/ 3040138 h 5346609"/>
                <a:gd name="connsiteX305" fmla="*/ 1979047 w 6305387"/>
                <a:gd name="connsiteY305" fmla="*/ 3067433 h 5346609"/>
                <a:gd name="connsiteX306" fmla="*/ 2019990 w 6305387"/>
                <a:gd name="connsiteY306" fmla="*/ 3087905 h 5346609"/>
                <a:gd name="connsiteX307" fmla="*/ 2047286 w 6305387"/>
                <a:gd name="connsiteY307" fmla="*/ 3122024 h 5346609"/>
                <a:gd name="connsiteX308" fmla="*/ 2081405 w 6305387"/>
                <a:gd name="connsiteY308" fmla="*/ 3156144 h 5346609"/>
                <a:gd name="connsiteX309" fmla="*/ 2108701 w 6305387"/>
                <a:gd name="connsiteY309" fmla="*/ 3183439 h 5346609"/>
                <a:gd name="connsiteX310" fmla="*/ 2149644 w 6305387"/>
                <a:gd name="connsiteY310" fmla="*/ 3210735 h 5346609"/>
                <a:gd name="connsiteX311" fmla="*/ 2176940 w 6305387"/>
                <a:gd name="connsiteY311" fmla="*/ 3272150 h 5346609"/>
                <a:gd name="connsiteX312" fmla="*/ 2190587 w 6305387"/>
                <a:gd name="connsiteY312" fmla="*/ 3313093 h 5346609"/>
                <a:gd name="connsiteX313" fmla="*/ 2197411 w 6305387"/>
                <a:gd name="connsiteY313" fmla="*/ 3333565 h 5346609"/>
                <a:gd name="connsiteX314" fmla="*/ 2231531 w 6305387"/>
                <a:gd name="connsiteY314" fmla="*/ 3422275 h 5346609"/>
                <a:gd name="connsiteX315" fmla="*/ 2258826 w 6305387"/>
                <a:gd name="connsiteY315" fmla="*/ 3429099 h 5346609"/>
                <a:gd name="connsiteX316" fmla="*/ 2279298 w 6305387"/>
                <a:gd name="connsiteY316" fmla="*/ 3442747 h 5346609"/>
                <a:gd name="connsiteX317" fmla="*/ 2320241 w 6305387"/>
                <a:gd name="connsiteY317" fmla="*/ 3463218 h 5346609"/>
                <a:gd name="connsiteX318" fmla="*/ 2347537 w 6305387"/>
                <a:gd name="connsiteY318" fmla="*/ 3490514 h 5346609"/>
                <a:gd name="connsiteX319" fmla="*/ 2361184 w 6305387"/>
                <a:gd name="connsiteY319" fmla="*/ 3510985 h 5346609"/>
                <a:gd name="connsiteX320" fmla="*/ 2402128 w 6305387"/>
                <a:gd name="connsiteY320" fmla="*/ 3545105 h 5346609"/>
                <a:gd name="connsiteX321" fmla="*/ 2470366 w 6305387"/>
                <a:gd name="connsiteY321" fmla="*/ 3558753 h 5346609"/>
                <a:gd name="connsiteX322" fmla="*/ 2484014 w 6305387"/>
                <a:gd name="connsiteY322" fmla="*/ 3579224 h 5346609"/>
                <a:gd name="connsiteX323" fmla="*/ 2511310 w 6305387"/>
                <a:gd name="connsiteY323" fmla="*/ 3586048 h 5346609"/>
                <a:gd name="connsiteX324" fmla="*/ 2559077 w 6305387"/>
                <a:gd name="connsiteY324" fmla="*/ 3633815 h 5346609"/>
                <a:gd name="connsiteX325" fmla="*/ 2661435 w 6305387"/>
                <a:gd name="connsiteY325" fmla="*/ 3620168 h 5346609"/>
                <a:gd name="connsiteX326" fmla="*/ 2681907 w 6305387"/>
                <a:gd name="connsiteY326" fmla="*/ 3606520 h 5346609"/>
                <a:gd name="connsiteX327" fmla="*/ 2688731 w 6305387"/>
                <a:gd name="connsiteY327" fmla="*/ 3586048 h 5346609"/>
                <a:gd name="connsiteX328" fmla="*/ 2729674 w 6305387"/>
                <a:gd name="connsiteY328" fmla="*/ 3558753 h 5346609"/>
                <a:gd name="connsiteX329" fmla="*/ 2743322 w 6305387"/>
                <a:gd name="connsiteY329" fmla="*/ 3579224 h 5346609"/>
                <a:gd name="connsiteX330" fmla="*/ 2756969 w 6305387"/>
                <a:gd name="connsiteY330" fmla="*/ 3626991 h 5346609"/>
                <a:gd name="connsiteX331" fmla="*/ 2763793 w 6305387"/>
                <a:gd name="connsiteY331" fmla="*/ 3770293 h 5346609"/>
                <a:gd name="connsiteX332" fmla="*/ 2770617 w 6305387"/>
                <a:gd name="connsiteY332" fmla="*/ 3790765 h 5346609"/>
                <a:gd name="connsiteX333" fmla="*/ 2784265 w 6305387"/>
                <a:gd name="connsiteY333" fmla="*/ 3811236 h 5346609"/>
                <a:gd name="connsiteX334" fmla="*/ 2804737 w 6305387"/>
                <a:gd name="connsiteY334" fmla="*/ 3831708 h 5346609"/>
                <a:gd name="connsiteX335" fmla="*/ 2825208 w 6305387"/>
                <a:gd name="connsiteY335" fmla="*/ 3838532 h 5346609"/>
                <a:gd name="connsiteX336" fmla="*/ 2872975 w 6305387"/>
                <a:gd name="connsiteY336" fmla="*/ 3893123 h 5346609"/>
                <a:gd name="connsiteX337" fmla="*/ 2886623 w 6305387"/>
                <a:gd name="connsiteY337" fmla="*/ 3934066 h 5346609"/>
                <a:gd name="connsiteX338" fmla="*/ 2920743 w 6305387"/>
                <a:gd name="connsiteY338" fmla="*/ 3995481 h 5346609"/>
                <a:gd name="connsiteX339" fmla="*/ 2941214 w 6305387"/>
                <a:gd name="connsiteY339" fmla="*/ 4002305 h 5346609"/>
                <a:gd name="connsiteX340" fmla="*/ 2961686 w 6305387"/>
                <a:gd name="connsiteY340" fmla="*/ 4015953 h 5346609"/>
                <a:gd name="connsiteX341" fmla="*/ 2995805 w 6305387"/>
                <a:gd name="connsiteY341" fmla="*/ 4022777 h 5346609"/>
                <a:gd name="connsiteX342" fmla="*/ 2988981 w 6305387"/>
                <a:gd name="connsiteY342" fmla="*/ 4111487 h 5346609"/>
                <a:gd name="connsiteX343" fmla="*/ 2975334 w 6305387"/>
                <a:gd name="connsiteY343" fmla="*/ 4131959 h 5346609"/>
                <a:gd name="connsiteX344" fmla="*/ 2913919 w 6305387"/>
                <a:gd name="connsiteY344" fmla="*/ 4179726 h 5346609"/>
                <a:gd name="connsiteX345" fmla="*/ 2900271 w 6305387"/>
                <a:gd name="connsiteY345" fmla="*/ 4200197 h 5346609"/>
                <a:gd name="connsiteX346" fmla="*/ 2838856 w 6305387"/>
                <a:gd name="connsiteY346" fmla="*/ 4247965 h 5346609"/>
                <a:gd name="connsiteX347" fmla="*/ 2797913 w 6305387"/>
                <a:gd name="connsiteY347" fmla="*/ 4261612 h 5346609"/>
                <a:gd name="connsiteX348" fmla="*/ 2777441 w 6305387"/>
                <a:gd name="connsiteY348" fmla="*/ 4275260 h 5346609"/>
                <a:gd name="connsiteX349" fmla="*/ 2736498 w 6305387"/>
                <a:gd name="connsiteY349" fmla="*/ 4309379 h 5346609"/>
                <a:gd name="connsiteX350" fmla="*/ 2675083 w 6305387"/>
                <a:gd name="connsiteY350" fmla="*/ 4336675 h 5346609"/>
                <a:gd name="connsiteX351" fmla="*/ 2668259 w 6305387"/>
                <a:gd name="connsiteY351" fmla="*/ 4357147 h 5346609"/>
                <a:gd name="connsiteX352" fmla="*/ 2640963 w 6305387"/>
                <a:gd name="connsiteY352" fmla="*/ 4398090 h 5346609"/>
                <a:gd name="connsiteX353" fmla="*/ 2634140 w 6305387"/>
                <a:gd name="connsiteY353" fmla="*/ 4418562 h 5346609"/>
                <a:gd name="connsiteX354" fmla="*/ 2613668 w 6305387"/>
                <a:gd name="connsiteY354" fmla="*/ 4425385 h 5346609"/>
                <a:gd name="connsiteX355" fmla="*/ 2470366 w 6305387"/>
                <a:gd name="connsiteY355" fmla="*/ 4432209 h 5346609"/>
                <a:gd name="connsiteX356" fmla="*/ 2374832 w 6305387"/>
                <a:gd name="connsiteY356" fmla="*/ 4439033 h 5346609"/>
                <a:gd name="connsiteX357" fmla="*/ 2354361 w 6305387"/>
                <a:gd name="connsiteY357" fmla="*/ 4404914 h 5346609"/>
                <a:gd name="connsiteX358" fmla="*/ 2340713 w 6305387"/>
                <a:gd name="connsiteY358" fmla="*/ 4384442 h 5346609"/>
                <a:gd name="connsiteX359" fmla="*/ 2333889 w 6305387"/>
                <a:gd name="connsiteY359" fmla="*/ 4363971 h 5346609"/>
                <a:gd name="connsiteX360" fmla="*/ 2272474 w 6305387"/>
                <a:gd name="connsiteY360" fmla="*/ 4370794 h 5346609"/>
                <a:gd name="connsiteX361" fmla="*/ 2252002 w 6305387"/>
                <a:gd name="connsiteY361" fmla="*/ 4384442 h 5346609"/>
                <a:gd name="connsiteX362" fmla="*/ 2204235 w 6305387"/>
                <a:gd name="connsiteY362" fmla="*/ 4398090 h 5346609"/>
                <a:gd name="connsiteX363" fmla="*/ 2149644 w 6305387"/>
                <a:gd name="connsiteY363" fmla="*/ 4384442 h 5346609"/>
                <a:gd name="connsiteX364" fmla="*/ 2129172 w 6305387"/>
                <a:gd name="connsiteY364" fmla="*/ 4377618 h 5346609"/>
                <a:gd name="connsiteX365" fmla="*/ 2067758 w 6305387"/>
                <a:gd name="connsiteY365" fmla="*/ 4336675 h 5346609"/>
                <a:gd name="connsiteX366" fmla="*/ 2033638 w 6305387"/>
                <a:gd name="connsiteY366" fmla="*/ 4316203 h 5346609"/>
                <a:gd name="connsiteX367" fmla="*/ 1965399 w 6305387"/>
                <a:gd name="connsiteY367" fmla="*/ 4288908 h 5346609"/>
                <a:gd name="connsiteX368" fmla="*/ 1944928 w 6305387"/>
                <a:gd name="connsiteY368" fmla="*/ 4275260 h 5346609"/>
                <a:gd name="connsiteX369" fmla="*/ 1903984 w 6305387"/>
                <a:gd name="connsiteY369" fmla="*/ 4254788 h 5346609"/>
                <a:gd name="connsiteX370" fmla="*/ 1863041 w 6305387"/>
                <a:gd name="connsiteY370" fmla="*/ 4261612 h 5346609"/>
                <a:gd name="connsiteX371" fmla="*/ 1842569 w 6305387"/>
                <a:gd name="connsiteY371" fmla="*/ 4282084 h 5346609"/>
                <a:gd name="connsiteX372" fmla="*/ 1822098 w 6305387"/>
                <a:gd name="connsiteY372" fmla="*/ 4295732 h 5346609"/>
                <a:gd name="connsiteX373" fmla="*/ 1781155 w 6305387"/>
                <a:gd name="connsiteY373" fmla="*/ 4309379 h 5346609"/>
                <a:gd name="connsiteX374" fmla="*/ 1760683 w 6305387"/>
                <a:gd name="connsiteY374" fmla="*/ 4316203 h 5346609"/>
                <a:gd name="connsiteX375" fmla="*/ 1712916 w 6305387"/>
                <a:gd name="connsiteY375" fmla="*/ 4295732 h 5346609"/>
                <a:gd name="connsiteX376" fmla="*/ 1692444 w 6305387"/>
                <a:gd name="connsiteY376" fmla="*/ 4275260 h 5346609"/>
                <a:gd name="connsiteX377" fmla="*/ 1671972 w 6305387"/>
                <a:gd name="connsiteY377" fmla="*/ 4268436 h 5346609"/>
                <a:gd name="connsiteX378" fmla="*/ 1644677 w 6305387"/>
                <a:gd name="connsiteY378" fmla="*/ 4254788 h 5346609"/>
                <a:gd name="connsiteX379" fmla="*/ 1583262 w 6305387"/>
                <a:gd name="connsiteY379" fmla="*/ 4186550 h 5346609"/>
                <a:gd name="connsiteX380" fmla="*/ 1555966 w 6305387"/>
                <a:gd name="connsiteY380" fmla="*/ 4179726 h 5346609"/>
                <a:gd name="connsiteX381" fmla="*/ 1487728 w 6305387"/>
                <a:gd name="connsiteY381" fmla="*/ 4145606 h 5346609"/>
                <a:gd name="connsiteX382" fmla="*/ 1487728 w 6305387"/>
                <a:gd name="connsiteY382" fmla="*/ 4145606 h 5346609"/>
                <a:gd name="connsiteX383" fmla="*/ 1446784 w 6305387"/>
                <a:gd name="connsiteY383" fmla="*/ 4118311 h 5346609"/>
                <a:gd name="connsiteX384" fmla="*/ 1405841 w 6305387"/>
                <a:gd name="connsiteY384" fmla="*/ 4070544 h 5346609"/>
                <a:gd name="connsiteX385" fmla="*/ 1330778 w 6305387"/>
                <a:gd name="connsiteY385" fmla="*/ 4029600 h 5346609"/>
                <a:gd name="connsiteX386" fmla="*/ 1289835 w 6305387"/>
                <a:gd name="connsiteY386" fmla="*/ 4015953 h 5346609"/>
                <a:gd name="connsiteX387" fmla="*/ 1228420 w 6305387"/>
                <a:gd name="connsiteY387" fmla="*/ 3981833 h 5346609"/>
                <a:gd name="connsiteX388" fmla="*/ 1139710 w 6305387"/>
                <a:gd name="connsiteY388" fmla="*/ 3927242 h 5346609"/>
                <a:gd name="connsiteX389" fmla="*/ 1119238 w 6305387"/>
                <a:gd name="connsiteY389" fmla="*/ 3913594 h 5346609"/>
                <a:gd name="connsiteX390" fmla="*/ 1085119 w 6305387"/>
                <a:gd name="connsiteY390" fmla="*/ 3886299 h 5346609"/>
                <a:gd name="connsiteX391" fmla="*/ 1057823 w 6305387"/>
                <a:gd name="connsiteY391" fmla="*/ 3872651 h 5346609"/>
                <a:gd name="connsiteX392" fmla="*/ 1016880 w 6305387"/>
                <a:gd name="connsiteY392" fmla="*/ 3845356 h 5346609"/>
                <a:gd name="connsiteX393" fmla="*/ 996408 w 6305387"/>
                <a:gd name="connsiteY393" fmla="*/ 3831708 h 5346609"/>
                <a:gd name="connsiteX394" fmla="*/ 941817 w 6305387"/>
                <a:gd name="connsiteY394" fmla="*/ 3818060 h 5346609"/>
                <a:gd name="connsiteX395" fmla="*/ 873578 w 6305387"/>
                <a:gd name="connsiteY395" fmla="*/ 3831708 h 5346609"/>
                <a:gd name="connsiteX396" fmla="*/ 853107 w 6305387"/>
                <a:gd name="connsiteY396" fmla="*/ 3845356 h 5346609"/>
                <a:gd name="connsiteX397" fmla="*/ 812163 w 6305387"/>
                <a:gd name="connsiteY397" fmla="*/ 3859003 h 5346609"/>
                <a:gd name="connsiteX398" fmla="*/ 764396 w 6305387"/>
                <a:gd name="connsiteY398" fmla="*/ 3852179 h 5346609"/>
                <a:gd name="connsiteX399" fmla="*/ 743925 w 6305387"/>
                <a:gd name="connsiteY399" fmla="*/ 3845356 h 5346609"/>
                <a:gd name="connsiteX400" fmla="*/ 730277 w 6305387"/>
                <a:gd name="connsiteY400" fmla="*/ 3824884 h 5346609"/>
                <a:gd name="connsiteX401" fmla="*/ 716629 w 6305387"/>
                <a:gd name="connsiteY401" fmla="*/ 3777117 h 5346609"/>
                <a:gd name="connsiteX402" fmla="*/ 689334 w 6305387"/>
                <a:gd name="connsiteY402" fmla="*/ 3736174 h 5346609"/>
                <a:gd name="connsiteX403" fmla="*/ 675686 w 6305387"/>
                <a:gd name="connsiteY403" fmla="*/ 3708878 h 5346609"/>
                <a:gd name="connsiteX404" fmla="*/ 648390 w 6305387"/>
                <a:gd name="connsiteY404" fmla="*/ 3661111 h 5346609"/>
                <a:gd name="connsiteX405" fmla="*/ 641566 w 6305387"/>
                <a:gd name="connsiteY405" fmla="*/ 3640639 h 5346609"/>
                <a:gd name="connsiteX406" fmla="*/ 627919 w 6305387"/>
                <a:gd name="connsiteY406" fmla="*/ 3620168 h 5346609"/>
                <a:gd name="connsiteX407" fmla="*/ 607447 w 6305387"/>
                <a:gd name="connsiteY407" fmla="*/ 3579224 h 5346609"/>
                <a:gd name="connsiteX408" fmla="*/ 586975 w 6305387"/>
                <a:gd name="connsiteY408" fmla="*/ 3572400 h 5346609"/>
                <a:gd name="connsiteX409" fmla="*/ 566504 w 6305387"/>
                <a:gd name="connsiteY409" fmla="*/ 3592872 h 5346609"/>
                <a:gd name="connsiteX410" fmla="*/ 566504 w 6305387"/>
                <a:gd name="connsiteY410" fmla="*/ 3654287 h 5346609"/>
                <a:gd name="connsiteX411" fmla="*/ 580152 w 6305387"/>
                <a:gd name="connsiteY411" fmla="*/ 3674759 h 5346609"/>
                <a:gd name="connsiteX412" fmla="*/ 614271 w 6305387"/>
                <a:gd name="connsiteY412" fmla="*/ 3736174 h 5346609"/>
                <a:gd name="connsiteX413" fmla="*/ 634743 w 6305387"/>
                <a:gd name="connsiteY413" fmla="*/ 3783941 h 5346609"/>
                <a:gd name="connsiteX414" fmla="*/ 655214 w 6305387"/>
                <a:gd name="connsiteY414" fmla="*/ 3831708 h 5346609"/>
                <a:gd name="connsiteX415" fmla="*/ 648390 w 6305387"/>
                <a:gd name="connsiteY415" fmla="*/ 3865827 h 5346609"/>
                <a:gd name="connsiteX416" fmla="*/ 627919 w 6305387"/>
                <a:gd name="connsiteY416" fmla="*/ 3872651 h 5346609"/>
                <a:gd name="connsiteX417" fmla="*/ 580152 w 6305387"/>
                <a:gd name="connsiteY417" fmla="*/ 3865827 h 5346609"/>
                <a:gd name="connsiteX418" fmla="*/ 525561 w 6305387"/>
                <a:gd name="connsiteY418" fmla="*/ 3838532 h 5346609"/>
                <a:gd name="connsiteX419" fmla="*/ 464146 w 6305387"/>
                <a:gd name="connsiteY419" fmla="*/ 3818060 h 5346609"/>
                <a:gd name="connsiteX420" fmla="*/ 198014 w 6305387"/>
                <a:gd name="connsiteY420" fmla="*/ 3811236 h 5346609"/>
                <a:gd name="connsiteX421" fmla="*/ 88832 w 6305387"/>
                <a:gd name="connsiteY421" fmla="*/ 3824884 h 5346609"/>
                <a:gd name="connsiteX422" fmla="*/ 47889 w 6305387"/>
                <a:gd name="connsiteY422" fmla="*/ 3845356 h 5346609"/>
                <a:gd name="connsiteX423" fmla="*/ 6946 w 6305387"/>
                <a:gd name="connsiteY423" fmla="*/ 3852179 h 5346609"/>
                <a:gd name="connsiteX424" fmla="*/ 122 w 6305387"/>
                <a:gd name="connsiteY424" fmla="*/ 3872651 h 5346609"/>
                <a:gd name="connsiteX425" fmla="*/ 34241 w 6305387"/>
                <a:gd name="connsiteY425" fmla="*/ 3920418 h 5346609"/>
                <a:gd name="connsiteX426" fmla="*/ 54713 w 6305387"/>
                <a:gd name="connsiteY426" fmla="*/ 3927242 h 5346609"/>
                <a:gd name="connsiteX427" fmla="*/ 109304 w 6305387"/>
                <a:gd name="connsiteY427" fmla="*/ 3947714 h 5346609"/>
                <a:gd name="connsiteX428" fmla="*/ 150247 w 6305387"/>
                <a:gd name="connsiteY428" fmla="*/ 3954538 h 5346609"/>
                <a:gd name="connsiteX429" fmla="*/ 204838 w 6305387"/>
                <a:gd name="connsiteY429" fmla="*/ 3968185 h 5346609"/>
                <a:gd name="connsiteX430" fmla="*/ 238958 w 6305387"/>
                <a:gd name="connsiteY430" fmla="*/ 3975009 h 5346609"/>
                <a:gd name="connsiteX431" fmla="*/ 300372 w 6305387"/>
                <a:gd name="connsiteY431" fmla="*/ 3968185 h 5346609"/>
                <a:gd name="connsiteX432" fmla="*/ 634743 w 6305387"/>
                <a:gd name="connsiteY432" fmla="*/ 3981833 h 5346609"/>
                <a:gd name="connsiteX433" fmla="*/ 750749 w 6305387"/>
                <a:gd name="connsiteY433" fmla="*/ 3975009 h 5346609"/>
                <a:gd name="connsiteX434" fmla="*/ 771220 w 6305387"/>
                <a:gd name="connsiteY434" fmla="*/ 3961362 h 5346609"/>
                <a:gd name="connsiteX435" fmla="*/ 791692 w 6305387"/>
                <a:gd name="connsiteY435" fmla="*/ 3954538 h 5346609"/>
                <a:gd name="connsiteX436" fmla="*/ 825811 w 6305387"/>
                <a:gd name="connsiteY436" fmla="*/ 3961362 h 5346609"/>
                <a:gd name="connsiteX437" fmla="*/ 859931 w 6305387"/>
                <a:gd name="connsiteY437" fmla="*/ 4022777 h 5346609"/>
                <a:gd name="connsiteX438" fmla="*/ 873578 w 6305387"/>
                <a:gd name="connsiteY438" fmla="*/ 4050072 h 5346609"/>
                <a:gd name="connsiteX439" fmla="*/ 921346 w 6305387"/>
                <a:gd name="connsiteY439" fmla="*/ 4084191 h 5346609"/>
                <a:gd name="connsiteX440" fmla="*/ 941817 w 6305387"/>
                <a:gd name="connsiteY440" fmla="*/ 4104663 h 5346609"/>
                <a:gd name="connsiteX441" fmla="*/ 969113 w 6305387"/>
                <a:gd name="connsiteY441" fmla="*/ 4125135 h 5346609"/>
                <a:gd name="connsiteX442" fmla="*/ 1003232 w 6305387"/>
                <a:gd name="connsiteY442" fmla="*/ 4104663 h 5346609"/>
                <a:gd name="connsiteX443" fmla="*/ 1105590 w 6305387"/>
                <a:gd name="connsiteY443" fmla="*/ 4002305 h 5346609"/>
                <a:gd name="connsiteX444" fmla="*/ 1085119 w 6305387"/>
                <a:gd name="connsiteY444" fmla="*/ 4077368 h 5346609"/>
                <a:gd name="connsiteX445" fmla="*/ 1050999 w 6305387"/>
                <a:gd name="connsiteY445" fmla="*/ 4118311 h 5346609"/>
                <a:gd name="connsiteX446" fmla="*/ 1037352 w 6305387"/>
                <a:gd name="connsiteY446" fmla="*/ 4138782 h 5346609"/>
                <a:gd name="connsiteX447" fmla="*/ 1010056 w 6305387"/>
                <a:gd name="connsiteY447" fmla="*/ 4166078 h 5346609"/>
                <a:gd name="connsiteX448" fmla="*/ 996408 w 6305387"/>
                <a:gd name="connsiteY448" fmla="*/ 4186550 h 5346609"/>
                <a:gd name="connsiteX449" fmla="*/ 975937 w 6305387"/>
                <a:gd name="connsiteY449" fmla="*/ 4207021 h 5346609"/>
                <a:gd name="connsiteX450" fmla="*/ 941817 w 6305387"/>
                <a:gd name="connsiteY450" fmla="*/ 4261612 h 5346609"/>
                <a:gd name="connsiteX451" fmla="*/ 914522 w 6305387"/>
                <a:gd name="connsiteY451" fmla="*/ 4295732 h 5346609"/>
                <a:gd name="connsiteX452" fmla="*/ 900874 w 6305387"/>
                <a:gd name="connsiteY452" fmla="*/ 4316203 h 5346609"/>
                <a:gd name="connsiteX453" fmla="*/ 832635 w 6305387"/>
                <a:gd name="connsiteY453" fmla="*/ 4357147 h 5346609"/>
                <a:gd name="connsiteX454" fmla="*/ 784868 w 6305387"/>
                <a:gd name="connsiteY454" fmla="*/ 4363971 h 5346609"/>
                <a:gd name="connsiteX455" fmla="*/ 764396 w 6305387"/>
                <a:gd name="connsiteY455" fmla="*/ 4370794 h 5346609"/>
                <a:gd name="connsiteX456" fmla="*/ 730277 w 6305387"/>
                <a:gd name="connsiteY456" fmla="*/ 4411738 h 5346609"/>
                <a:gd name="connsiteX457" fmla="*/ 723453 w 6305387"/>
                <a:gd name="connsiteY457" fmla="*/ 4432209 h 5346609"/>
                <a:gd name="connsiteX458" fmla="*/ 709805 w 6305387"/>
                <a:gd name="connsiteY458" fmla="*/ 4452681 h 5346609"/>
                <a:gd name="connsiteX459" fmla="*/ 859931 w 6305387"/>
                <a:gd name="connsiteY459" fmla="*/ 4357147 h 5346609"/>
                <a:gd name="connsiteX460" fmla="*/ 723453 w 6305387"/>
                <a:gd name="connsiteY460" fmla="*/ 4473153 h 5346609"/>
                <a:gd name="connsiteX461" fmla="*/ 689334 w 6305387"/>
                <a:gd name="connsiteY461" fmla="*/ 4514096 h 5346609"/>
                <a:gd name="connsiteX462" fmla="*/ 655214 w 6305387"/>
                <a:gd name="connsiteY462" fmla="*/ 4555039 h 5346609"/>
                <a:gd name="connsiteX463" fmla="*/ 621095 w 6305387"/>
                <a:gd name="connsiteY463" fmla="*/ 4643750 h 5346609"/>
                <a:gd name="connsiteX464" fmla="*/ 607447 w 6305387"/>
                <a:gd name="connsiteY464" fmla="*/ 4684693 h 5346609"/>
                <a:gd name="connsiteX465" fmla="*/ 600623 w 6305387"/>
                <a:gd name="connsiteY465" fmla="*/ 4711988 h 5346609"/>
                <a:gd name="connsiteX466" fmla="*/ 593799 w 6305387"/>
                <a:gd name="connsiteY466" fmla="*/ 4855290 h 5346609"/>
                <a:gd name="connsiteX467" fmla="*/ 580152 w 6305387"/>
                <a:gd name="connsiteY467" fmla="*/ 4909881 h 5346609"/>
                <a:gd name="connsiteX468" fmla="*/ 586975 w 6305387"/>
                <a:gd name="connsiteY468" fmla="*/ 5005415 h 5346609"/>
                <a:gd name="connsiteX469" fmla="*/ 607447 w 6305387"/>
                <a:gd name="connsiteY469" fmla="*/ 5053182 h 5346609"/>
                <a:gd name="connsiteX470" fmla="*/ 621095 w 6305387"/>
                <a:gd name="connsiteY470" fmla="*/ 5114597 h 5346609"/>
                <a:gd name="connsiteX471" fmla="*/ 627919 w 6305387"/>
                <a:gd name="connsiteY471" fmla="*/ 5346609 h 5346609"/>
                <a:gd name="connsiteX472" fmla="*/ 6305387 w 6305387"/>
                <a:gd name="connsiteY472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43701 w 6305387"/>
                <a:gd name="connsiteY248" fmla="*/ 1669772 h 5346609"/>
                <a:gd name="connsiteX249" fmla="*/ 887226 w 6305387"/>
                <a:gd name="connsiteY249" fmla="*/ 1586651 h 5346609"/>
                <a:gd name="connsiteX250" fmla="*/ 846283 w 6305387"/>
                <a:gd name="connsiteY250" fmla="*/ 1545708 h 5346609"/>
                <a:gd name="connsiteX251" fmla="*/ 818987 w 6305387"/>
                <a:gd name="connsiteY251" fmla="*/ 1477469 h 5346609"/>
                <a:gd name="connsiteX252" fmla="*/ 805340 w 6305387"/>
                <a:gd name="connsiteY252" fmla="*/ 1436526 h 5346609"/>
                <a:gd name="connsiteX253" fmla="*/ 798516 w 6305387"/>
                <a:gd name="connsiteY253" fmla="*/ 1416054 h 5346609"/>
                <a:gd name="connsiteX254" fmla="*/ 791692 w 6305387"/>
                <a:gd name="connsiteY254" fmla="*/ 1381935 h 5346609"/>
                <a:gd name="connsiteX255" fmla="*/ 760043 w 6305387"/>
                <a:gd name="connsiteY255" fmla="*/ 998500 h 5346609"/>
                <a:gd name="connsiteX256" fmla="*/ 764396 w 6305387"/>
                <a:gd name="connsiteY256" fmla="*/ 1136275 h 5346609"/>
                <a:gd name="connsiteX257" fmla="*/ 757572 w 6305387"/>
                <a:gd name="connsiteY257" fmla="*/ 1163571 h 5346609"/>
                <a:gd name="connsiteX258" fmla="*/ 743925 w 6305387"/>
                <a:gd name="connsiteY258" fmla="*/ 1184042 h 5346609"/>
                <a:gd name="connsiteX259" fmla="*/ 750749 w 6305387"/>
                <a:gd name="connsiteY259" fmla="*/ 1470645 h 5346609"/>
                <a:gd name="connsiteX260" fmla="*/ 771220 w 6305387"/>
                <a:gd name="connsiteY260" fmla="*/ 1545708 h 5346609"/>
                <a:gd name="connsiteX261" fmla="*/ 784868 w 6305387"/>
                <a:gd name="connsiteY261" fmla="*/ 1573003 h 5346609"/>
                <a:gd name="connsiteX262" fmla="*/ 825811 w 6305387"/>
                <a:gd name="connsiteY262" fmla="*/ 1634418 h 5346609"/>
                <a:gd name="connsiteX263" fmla="*/ 928169 w 6305387"/>
                <a:gd name="connsiteY263" fmla="*/ 1777720 h 5346609"/>
                <a:gd name="connsiteX264" fmla="*/ 941817 w 6305387"/>
                <a:gd name="connsiteY264" fmla="*/ 1845959 h 5346609"/>
                <a:gd name="connsiteX265" fmla="*/ 962289 w 6305387"/>
                <a:gd name="connsiteY265" fmla="*/ 1893726 h 5346609"/>
                <a:gd name="connsiteX266" fmla="*/ 975937 w 6305387"/>
                <a:gd name="connsiteY266" fmla="*/ 1948317 h 5346609"/>
                <a:gd name="connsiteX267" fmla="*/ 989584 w 6305387"/>
                <a:gd name="connsiteY267" fmla="*/ 1996084 h 5346609"/>
                <a:gd name="connsiteX268" fmla="*/ 996408 w 6305387"/>
                <a:gd name="connsiteY268" fmla="*/ 2016556 h 5346609"/>
                <a:gd name="connsiteX269" fmla="*/ 1003232 w 6305387"/>
                <a:gd name="connsiteY269" fmla="*/ 2043851 h 5346609"/>
                <a:gd name="connsiteX270" fmla="*/ 1030528 w 6305387"/>
                <a:gd name="connsiteY270" fmla="*/ 2084794 h 5346609"/>
                <a:gd name="connsiteX271" fmla="*/ 1064647 w 6305387"/>
                <a:gd name="connsiteY271" fmla="*/ 2146209 h 5346609"/>
                <a:gd name="connsiteX272" fmla="*/ 1091943 w 6305387"/>
                <a:gd name="connsiteY272" fmla="*/ 2187153 h 5346609"/>
                <a:gd name="connsiteX273" fmla="*/ 1105590 w 6305387"/>
                <a:gd name="connsiteY273" fmla="*/ 2207624 h 5346609"/>
                <a:gd name="connsiteX274" fmla="*/ 1146534 w 6305387"/>
                <a:gd name="connsiteY274" fmla="*/ 2248568 h 5346609"/>
                <a:gd name="connsiteX275" fmla="*/ 1173829 w 6305387"/>
                <a:gd name="connsiteY275" fmla="*/ 2289511 h 5346609"/>
                <a:gd name="connsiteX276" fmla="*/ 1201125 w 6305387"/>
                <a:gd name="connsiteY276" fmla="*/ 2344102 h 5346609"/>
                <a:gd name="connsiteX277" fmla="*/ 1242068 w 6305387"/>
                <a:gd name="connsiteY277" fmla="*/ 2405517 h 5346609"/>
                <a:gd name="connsiteX278" fmla="*/ 1255716 w 6305387"/>
                <a:gd name="connsiteY278" fmla="*/ 2425988 h 5346609"/>
                <a:gd name="connsiteX279" fmla="*/ 1269363 w 6305387"/>
                <a:gd name="connsiteY279" fmla="*/ 2453284 h 5346609"/>
                <a:gd name="connsiteX280" fmla="*/ 1289835 w 6305387"/>
                <a:gd name="connsiteY280" fmla="*/ 2460108 h 5346609"/>
                <a:gd name="connsiteX281" fmla="*/ 1317131 w 6305387"/>
                <a:gd name="connsiteY281" fmla="*/ 2473756 h 5346609"/>
                <a:gd name="connsiteX282" fmla="*/ 1344426 w 6305387"/>
                <a:gd name="connsiteY282" fmla="*/ 2501051 h 5346609"/>
                <a:gd name="connsiteX283" fmla="*/ 1399017 w 6305387"/>
                <a:gd name="connsiteY283" fmla="*/ 2535171 h 5346609"/>
                <a:gd name="connsiteX284" fmla="*/ 1426313 w 6305387"/>
                <a:gd name="connsiteY284" fmla="*/ 2541994 h 5346609"/>
                <a:gd name="connsiteX285" fmla="*/ 1467256 w 6305387"/>
                <a:gd name="connsiteY285" fmla="*/ 2569290 h 5346609"/>
                <a:gd name="connsiteX286" fmla="*/ 1487728 w 6305387"/>
                <a:gd name="connsiteY286" fmla="*/ 2582938 h 5346609"/>
                <a:gd name="connsiteX287" fmla="*/ 1542319 w 6305387"/>
                <a:gd name="connsiteY287" fmla="*/ 2596585 h 5346609"/>
                <a:gd name="connsiteX288" fmla="*/ 1596910 w 6305387"/>
                <a:gd name="connsiteY288" fmla="*/ 2658000 h 5346609"/>
                <a:gd name="connsiteX289" fmla="*/ 1624205 w 6305387"/>
                <a:gd name="connsiteY289" fmla="*/ 2692120 h 5346609"/>
                <a:gd name="connsiteX290" fmla="*/ 1631029 w 6305387"/>
                <a:gd name="connsiteY290" fmla="*/ 2712591 h 5346609"/>
                <a:gd name="connsiteX291" fmla="*/ 1658325 w 6305387"/>
                <a:gd name="connsiteY291" fmla="*/ 2753535 h 5346609"/>
                <a:gd name="connsiteX292" fmla="*/ 1671972 w 6305387"/>
                <a:gd name="connsiteY292" fmla="*/ 2774006 h 5346609"/>
                <a:gd name="connsiteX293" fmla="*/ 1685620 w 6305387"/>
                <a:gd name="connsiteY293" fmla="*/ 2794478 h 5346609"/>
                <a:gd name="connsiteX294" fmla="*/ 1699268 w 6305387"/>
                <a:gd name="connsiteY294" fmla="*/ 2835421 h 5346609"/>
                <a:gd name="connsiteX295" fmla="*/ 1712916 w 6305387"/>
                <a:gd name="connsiteY295" fmla="*/ 2855893 h 5346609"/>
                <a:gd name="connsiteX296" fmla="*/ 1719740 w 6305387"/>
                <a:gd name="connsiteY296" fmla="*/ 2876365 h 5346609"/>
                <a:gd name="connsiteX297" fmla="*/ 1733387 w 6305387"/>
                <a:gd name="connsiteY297" fmla="*/ 2896836 h 5346609"/>
                <a:gd name="connsiteX298" fmla="*/ 1747035 w 6305387"/>
                <a:gd name="connsiteY298" fmla="*/ 2937779 h 5346609"/>
                <a:gd name="connsiteX299" fmla="*/ 1767507 w 6305387"/>
                <a:gd name="connsiteY299" fmla="*/ 2951427 h 5346609"/>
                <a:gd name="connsiteX300" fmla="*/ 1787978 w 6305387"/>
                <a:gd name="connsiteY300" fmla="*/ 2958251 h 5346609"/>
                <a:gd name="connsiteX301" fmla="*/ 1849393 w 6305387"/>
                <a:gd name="connsiteY301" fmla="*/ 2992371 h 5346609"/>
                <a:gd name="connsiteX302" fmla="*/ 1863041 w 6305387"/>
                <a:gd name="connsiteY302" fmla="*/ 3012842 h 5346609"/>
                <a:gd name="connsiteX303" fmla="*/ 1903984 w 6305387"/>
                <a:gd name="connsiteY303" fmla="*/ 3033314 h 5346609"/>
                <a:gd name="connsiteX304" fmla="*/ 1931280 w 6305387"/>
                <a:gd name="connsiteY304" fmla="*/ 3040138 h 5346609"/>
                <a:gd name="connsiteX305" fmla="*/ 1979047 w 6305387"/>
                <a:gd name="connsiteY305" fmla="*/ 3067433 h 5346609"/>
                <a:gd name="connsiteX306" fmla="*/ 2019990 w 6305387"/>
                <a:gd name="connsiteY306" fmla="*/ 3087905 h 5346609"/>
                <a:gd name="connsiteX307" fmla="*/ 2047286 w 6305387"/>
                <a:gd name="connsiteY307" fmla="*/ 3122024 h 5346609"/>
                <a:gd name="connsiteX308" fmla="*/ 2081405 w 6305387"/>
                <a:gd name="connsiteY308" fmla="*/ 3156144 h 5346609"/>
                <a:gd name="connsiteX309" fmla="*/ 2108701 w 6305387"/>
                <a:gd name="connsiteY309" fmla="*/ 3183439 h 5346609"/>
                <a:gd name="connsiteX310" fmla="*/ 2149644 w 6305387"/>
                <a:gd name="connsiteY310" fmla="*/ 3210735 h 5346609"/>
                <a:gd name="connsiteX311" fmla="*/ 2176940 w 6305387"/>
                <a:gd name="connsiteY311" fmla="*/ 3272150 h 5346609"/>
                <a:gd name="connsiteX312" fmla="*/ 2190587 w 6305387"/>
                <a:gd name="connsiteY312" fmla="*/ 3313093 h 5346609"/>
                <a:gd name="connsiteX313" fmla="*/ 2197411 w 6305387"/>
                <a:gd name="connsiteY313" fmla="*/ 3333565 h 5346609"/>
                <a:gd name="connsiteX314" fmla="*/ 2231531 w 6305387"/>
                <a:gd name="connsiteY314" fmla="*/ 3422275 h 5346609"/>
                <a:gd name="connsiteX315" fmla="*/ 2258826 w 6305387"/>
                <a:gd name="connsiteY315" fmla="*/ 3429099 h 5346609"/>
                <a:gd name="connsiteX316" fmla="*/ 2279298 w 6305387"/>
                <a:gd name="connsiteY316" fmla="*/ 3442747 h 5346609"/>
                <a:gd name="connsiteX317" fmla="*/ 2320241 w 6305387"/>
                <a:gd name="connsiteY317" fmla="*/ 3463218 h 5346609"/>
                <a:gd name="connsiteX318" fmla="*/ 2347537 w 6305387"/>
                <a:gd name="connsiteY318" fmla="*/ 3490514 h 5346609"/>
                <a:gd name="connsiteX319" fmla="*/ 2361184 w 6305387"/>
                <a:gd name="connsiteY319" fmla="*/ 3510985 h 5346609"/>
                <a:gd name="connsiteX320" fmla="*/ 2402128 w 6305387"/>
                <a:gd name="connsiteY320" fmla="*/ 3545105 h 5346609"/>
                <a:gd name="connsiteX321" fmla="*/ 2470366 w 6305387"/>
                <a:gd name="connsiteY321" fmla="*/ 3558753 h 5346609"/>
                <a:gd name="connsiteX322" fmla="*/ 2484014 w 6305387"/>
                <a:gd name="connsiteY322" fmla="*/ 3579224 h 5346609"/>
                <a:gd name="connsiteX323" fmla="*/ 2511310 w 6305387"/>
                <a:gd name="connsiteY323" fmla="*/ 3586048 h 5346609"/>
                <a:gd name="connsiteX324" fmla="*/ 2559077 w 6305387"/>
                <a:gd name="connsiteY324" fmla="*/ 3633815 h 5346609"/>
                <a:gd name="connsiteX325" fmla="*/ 2661435 w 6305387"/>
                <a:gd name="connsiteY325" fmla="*/ 3620168 h 5346609"/>
                <a:gd name="connsiteX326" fmla="*/ 2681907 w 6305387"/>
                <a:gd name="connsiteY326" fmla="*/ 3606520 h 5346609"/>
                <a:gd name="connsiteX327" fmla="*/ 2688731 w 6305387"/>
                <a:gd name="connsiteY327" fmla="*/ 3586048 h 5346609"/>
                <a:gd name="connsiteX328" fmla="*/ 2729674 w 6305387"/>
                <a:gd name="connsiteY328" fmla="*/ 3558753 h 5346609"/>
                <a:gd name="connsiteX329" fmla="*/ 2743322 w 6305387"/>
                <a:gd name="connsiteY329" fmla="*/ 3579224 h 5346609"/>
                <a:gd name="connsiteX330" fmla="*/ 2756969 w 6305387"/>
                <a:gd name="connsiteY330" fmla="*/ 3626991 h 5346609"/>
                <a:gd name="connsiteX331" fmla="*/ 2763793 w 6305387"/>
                <a:gd name="connsiteY331" fmla="*/ 3770293 h 5346609"/>
                <a:gd name="connsiteX332" fmla="*/ 2770617 w 6305387"/>
                <a:gd name="connsiteY332" fmla="*/ 3790765 h 5346609"/>
                <a:gd name="connsiteX333" fmla="*/ 2784265 w 6305387"/>
                <a:gd name="connsiteY333" fmla="*/ 3811236 h 5346609"/>
                <a:gd name="connsiteX334" fmla="*/ 2804737 w 6305387"/>
                <a:gd name="connsiteY334" fmla="*/ 3831708 h 5346609"/>
                <a:gd name="connsiteX335" fmla="*/ 2825208 w 6305387"/>
                <a:gd name="connsiteY335" fmla="*/ 3838532 h 5346609"/>
                <a:gd name="connsiteX336" fmla="*/ 2872975 w 6305387"/>
                <a:gd name="connsiteY336" fmla="*/ 3893123 h 5346609"/>
                <a:gd name="connsiteX337" fmla="*/ 2886623 w 6305387"/>
                <a:gd name="connsiteY337" fmla="*/ 3934066 h 5346609"/>
                <a:gd name="connsiteX338" fmla="*/ 2920743 w 6305387"/>
                <a:gd name="connsiteY338" fmla="*/ 3995481 h 5346609"/>
                <a:gd name="connsiteX339" fmla="*/ 2941214 w 6305387"/>
                <a:gd name="connsiteY339" fmla="*/ 4002305 h 5346609"/>
                <a:gd name="connsiteX340" fmla="*/ 2961686 w 6305387"/>
                <a:gd name="connsiteY340" fmla="*/ 4015953 h 5346609"/>
                <a:gd name="connsiteX341" fmla="*/ 2995805 w 6305387"/>
                <a:gd name="connsiteY341" fmla="*/ 4022777 h 5346609"/>
                <a:gd name="connsiteX342" fmla="*/ 2988981 w 6305387"/>
                <a:gd name="connsiteY342" fmla="*/ 4111487 h 5346609"/>
                <a:gd name="connsiteX343" fmla="*/ 2975334 w 6305387"/>
                <a:gd name="connsiteY343" fmla="*/ 4131959 h 5346609"/>
                <a:gd name="connsiteX344" fmla="*/ 2913919 w 6305387"/>
                <a:gd name="connsiteY344" fmla="*/ 4179726 h 5346609"/>
                <a:gd name="connsiteX345" fmla="*/ 2900271 w 6305387"/>
                <a:gd name="connsiteY345" fmla="*/ 4200197 h 5346609"/>
                <a:gd name="connsiteX346" fmla="*/ 2838856 w 6305387"/>
                <a:gd name="connsiteY346" fmla="*/ 4247965 h 5346609"/>
                <a:gd name="connsiteX347" fmla="*/ 2797913 w 6305387"/>
                <a:gd name="connsiteY347" fmla="*/ 4261612 h 5346609"/>
                <a:gd name="connsiteX348" fmla="*/ 2777441 w 6305387"/>
                <a:gd name="connsiteY348" fmla="*/ 4275260 h 5346609"/>
                <a:gd name="connsiteX349" fmla="*/ 2736498 w 6305387"/>
                <a:gd name="connsiteY349" fmla="*/ 4309379 h 5346609"/>
                <a:gd name="connsiteX350" fmla="*/ 2675083 w 6305387"/>
                <a:gd name="connsiteY350" fmla="*/ 4336675 h 5346609"/>
                <a:gd name="connsiteX351" fmla="*/ 2668259 w 6305387"/>
                <a:gd name="connsiteY351" fmla="*/ 4357147 h 5346609"/>
                <a:gd name="connsiteX352" fmla="*/ 2640963 w 6305387"/>
                <a:gd name="connsiteY352" fmla="*/ 4398090 h 5346609"/>
                <a:gd name="connsiteX353" fmla="*/ 2634140 w 6305387"/>
                <a:gd name="connsiteY353" fmla="*/ 4418562 h 5346609"/>
                <a:gd name="connsiteX354" fmla="*/ 2613668 w 6305387"/>
                <a:gd name="connsiteY354" fmla="*/ 4425385 h 5346609"/>
                <a:gd name="connsiteX355" fmla="*/ 2470366 w 6305387"/>
                <a:gd name="connsiteY355" fmla="*/ 4432209 h 5346609"/>
                <a:gd name="connsiteX356" fmla="*/ 2374832 w 6305387"/>
                <a:gd name="connsiteY356" fmla="*/ 4439033 h 5346609"/>
                <a:gd name="connsiteX357" fmla="*/ 2354361 w 6305387"/>
                <a:gd name="connsiteY357" fmla="*/ 4404914 h 5346609"/>
                <a:gd name="connsiteX358" fmla="*/ 2340713 w 6305387"/>
                <a:gd name="connsiteY358" fmla="*/ 4384442 h 5346609"/>
                <a:gd name="connsiteX359" fmla="*/ 2333889 w 6305387"/>
                <a:gd name="connsiteY359" fmla="*/ 4363971 h 5346609"/>
                <a:gd name="connsiteX360" fmla="*/ 2272474 w 6305387"/>
                <a:gd name="connsiteY360" fmla="*/ 4370794 h 5346609"/>
                <a:gd name="connsiteX361" fmla="*/ 2252002 w 6305387"/>
                <a:gd name="connsiteY361" fmla="*/ 4384442 h 5346609"/>
                <a:gd name="connsiteX362" fmla="*/ 2204235 w 6305387"/>
                <a:gd name="connsiteY362" fmla="*/ 4398090 h 5346609"/>
                <a:gd name="connsiteX363" fmla="*/ 2149644 w 6305387"/>
                <a:gd name="connsiteY363" fmla="*/ 4384442 h 5346609"/>
                <a:gd name="connsiteX364" fmla="*/ 2129172 w 6305387"/>
                <a:gd name="connsiteY364" fmla="*/ 4377618 h 5346609"/>
                <a:gd name="connsiteX365" fmla="*/ 2067758 w 6305387"/>
                <a:gd name="connsiteY365" fmla="*/ 4336675 h 5346609"/>
                <a:gd name="connsiteX366" fmla="*/ 2033638 w 6305387"/>
                <a:gd name="connsiteY366" fmla="*/ 4316203 h 5346609"/>
                <a:gd name="connsiteX367" fmla="*/ 1965399 w 6305387"/>
                <a:gd name="connsiteY367" fmla="*/ 4288908 h 5346609"/>
                <a:gd name="connsiteX368" fmla="*/ 1944928 w 6305387"/>
                <a:gd name="connsiteY368" fmla="*/ 4275260 h 5346609"/>
                <a:gd name="connsiteX369" fmla="*/ 1903984 w 6305387"/>
                <a:gd name="connsiteY369" fmla="*/ 4254788 h 5346609"/>
                <a:gd name="connsiteX370" fmla="*/ 1863041 w 6305387"/>
                <a:gd name="connsiteY370" fmla="*/ 4261612 h 5346609"/>
                <a:gd name="connsiteX371" fmla="*/ 1842569 w 6305387"/>
                <a:gd name="connsiteY371" fmla="*/ 4282084 h 5346609"/>
                <a:gd name="connsiteX372" fmla="*/ 1822098 w 6305387"/>
                <a:gd name="connsiteY372" fmla="*/ 4295732 h 5346609"/>
                <a:gd name="connsiteX373" fmla="*/ 1781155 w 6305387"/>
                <a:gd name="connsiteY373" fmla="*/ 4309379 h 5346609"/>
                <a:gd name="connsiteX374" fmla="*/ 1760683 w 6305387"/>
                <a:gd name="connsiteY374" fmla="*/ 4316203 h 5346609"/>
                <a:gd name="connsiteX375" fmla="*/ 1712916 w 6305387"/>
                <a:gd name="connsiteY375" fmla="*/ 4295732 h 5346609"/>
                <a:gd name="connsiteX376" fmla="*/ 1692444 w 6305387"/>
                <a:gd name="connsiteY376" fmla="*/ 4275260 h 5346609"/>
                <a:gd name="connsiteX377" fmla="*/ 1671972 w 6305387"/>
                <a:gd name="connsiteY377" fmla="*/ 4268436 h 5346609"/>
                <a:gd name="connsiteX378" fmla="*/ 1644677 w 6305387"/>
                <a:gd name="connsiteY378" fmla="*/ 4254788 h 5346609"/>
                <a:gd name="connsiteX379" fmla="*/ 1583262 w 6305387"/>
                <a:gd name="connsiteY379" fmla="*/ 4186550 h 5346609"/>
                <a:gd name="connsiteX380" fmla="*/ 1555966 w 6305387"/>
                <a:gd name="connsiteY380" fmla="*/ 4179726 h 5346609"/>
                <a:gd name="connsiteX381" fmla="*/ 1487728 w 6305387"/>
                <a:gd name="connsiteY381" fmla="*/ 4145606 h 5346609"/>
                <a:gd name="connsiteX382" fmla="*/ 1487728 w 6305387"/>
                <a:gd name="connsiteY382" fmla="*/ 4145606 h 5346609"/>
                <a:gd name="connsiteX383" fmla="*/ 1446784 w 6305387"/>
                <a:gd name="connsiteY383" fmla="*/ 4118311 h 5346609"/>
                <a:gd name="connsiteX384" fmla="*/ 1405841 w 6305387"/>
                <a:gd name="connsiteY384" fmla="*/ 4070544 h 5346609"/>
                <a:gd name="connsiteX385" fmla="*/ 1330778 w 6305387"/>
                <a:gd name="connsiteY385" fmla="*/ 4029600 h 5346609"/>
                <a:gd name="connsiteX386" fmla="*/ 1289835 w 6305387"/>
                <a:gd name="connsiteY386" fmla="*/ 4015953 h 5346609"/>
                <a:gd name="connsiteX387" fmla="*/ 1228420 w 6305387"/>
                <a:gd name="connsiteY387" fmla="*/ 3981833 h 5346609"/>
                <a:gd name="connsiteX388" fmla="*/ 1139710 w 6305387"/>
                <a:gd name="connsiteY388" fmla="*/ 3927242 h 5346609"/>
                <a:gd name="connsiteX389" fmla="*/ 1119238 w 6305387"/>
                <a:gd name="connsiteY389" fmla="*/ 3913594 h 5346609"/>
                <a:gd name="connsiteX390" fmla="*/ 1085119 w 6305387"/>
                <a:gd name="connsiteY390" fmla="*/ 3886299 h 5346609"/>
                <a:gd name="connsiteX391" fmla="*/ 1057823 w 6305387"/>
                <a:gd name="connsiteY391" fmla="*/ 3872651 h 5346609"/>
                <a:gd name="connsiteX392" fmla="*/ 1016880 w 6305387"/>
                <a:gd name="connsiteY392" fmla="*/ 3845356 h 5346609"/>
                <a:gd name="connsiteX393" fmla="*/ 996408 w 6305387"/>
                <a:gd name="connsiteY393" fmla="*/ 3831708 h 5346609"/>
                <a:gd name="connsiteX394" fmla="*/ 941817 w 6305387"/>
                <a:gd name="connsiteY394" fmla="*/ 3818060 h 5346609"/>
                <a:gd name="connsiteX395" fmla="*/ 873578 w 6305387"/>
                <a:gd name="connsiteY395" fmla="*/ 3831708 h 5346609"/>
                <a:gd name="connsiteX396" fmla="*/ 853107 w 6305387"/>
                <a:gd name="connsiteY396" fmla="*/ 3845356 h 5346609"/>
                <a:gd name="connsiteX397" fmla="*/ 812163 w 6305387"/>
                <a:gd name="connsiteY397" fmla="*/ 3859003 h 5346609"/>
                <a:gd name="connsiteX398" fmla="*/ 764396 w 6305387"/>
                <a:gd name="connsiteY398" fmla="*/ 3852179 h 5346609"/>
                <a:gd name="connsiteX399" fmla="*/ 743925 w 6305387"/>
                <a:gd name="connsiteY399" fmla="*/ 3845356 h 5346609"/>
                <a:gd name="connsiteX400" fmla="*/ 730277 w 6305387"/>
                <a:gd name="connsiteY400" fmla="*/ 3824884 h 5346609"/>
                <a:gd name="connsiteX401" fmla="*/ 716629 w 6305387"/>
                <a:gd name="connsiteY401" fmla="*/ 3777117 h 5346609"/>
                <a:gd name="connsiteX402" fmla="*/ 689334 w 6305387"/>
                <a:gd name="connsiteY402" fmla="*/ 3736174 h 5346609"/>
                <a:gd name="connsiteX403" fmla="*/ 675686 w 6305387"/>
                <a:gd name="connsiteY403" fmla="*/ 3708878 h 5346609"/>
                <a:gd name="connsiteX404" fmla="*/ 648390 w 6305387"/>
                <a:gd name="connsiteY404" fmla="*/ 3661111 h 5346609"/>
                <a:gd name="connsiteX405" fmla="*/ 641566 w 6305387"/>
                <a:gd name="connsiteY405" fmla="*/ 3640639 h 5346609"/>
                <a:gd name="connsiteX406" fmla="*/ 627919 w 6305387"/>
                <a:gd name="connsiteY406" fmla="*/ 3620168 h 5346609"/>
                <a:gd name="connsiteX407" fmla="*/ 607447 w 6305387"/>
                <a:gd name="connsiteY407" fmla="*/ 3579224 h 5346609"/>
                <a:gd name="connsiteX408" fmla="*/ 586975 w 6305387"/>
                <a:gd name="connsiteY408" fmla="*/ 3572400 h 5346609"/>
                <a:gd name="connsiteX409" fmla="*/ 566504 w 6305387"/>
                <a:gd name="connsiteY409" fmla="*/ 3592872 h 5346609"/>
                <a:gd name="connsiteX410" fmla="*/ 566504 w 6305387"/>
                <a:gd name="connsiteY410" fmla="*/ 3654287 h 5346609"/>
                <a:gd name="connsiteX411" fmla="*/ 580152 w 6305387"/>
                <a:gd name="connsiteY411" fmla="*/ 3674759 h 5346609"/>
                <a:gd name="connsiteX412" fmla="*/ 614271 w 6305387"/>
                <a:gd name="connsiteY412" fmla="*/ 3736174 h 5346609"/>
                <a:gd name="connsiteX413" fmla="*/ 634743 w 6305387"/>
                <a:gd name="connsiteY413" fmla="*/ 3783941 h 5346609"/>
                <a:gd name="connsiteX414" fmla="*/ 655214 w 6305387"/>
                <a:gd name="connsiteY414" fmla="*/ 3831708 h 5346609"/>
                <a:gd name="connsiteX415" fmla="*/ 648390 w 6305387"/>
                <a:gd name="connsiteY415" fmla="*/ 3865827 h 5346609"/>
                <a:gd name="connsiteX416" fmla="*/ 627919 w 6305387"/>
                <a:gd name="connsiteY416" fmla="*/ 3872651 h 5346609"/>
                <a:gd name="connsiteX417" fmla="*/ 580152 w 6305387"/>
                <a:gd name="connsiteY417" fmla="*/ 3865827 h 5346609"/>
                <a:gd name="connsiteX418" fmla="*/ 525561 w 6305387"/>
                <a:gd name="connsiteY418" fmla="*/ 3838532 h 5346609"/>
                <a:gd name="connsiteX419" fmla="*/ 464146 w 6305387"/>
                <a:gd name="connsiteY419" fmla="*/ 3818060 h 5346609"/>
                <a:gd name="connsiteX420" fmla="*/ 198014 w 6305387"/>
                <a:gd name="connsiteY420" fmla="*/ 3811236 h 5346609"/>
                <a:gd name="connsiteX421" fmla="*/ 88832 w 6305387"/>
                <a:gd name="connsiteY421" fmla="*/ 3824884 h 5346609"/>
                <a:gd name="connsiteX422" fmla="*/ 47889 w 6305387"/>
                <a:gd name="connsiteY422" fmla="*/ 3845356 h 5346609"/>
                <a:gd name="connsiteX423" fmla="*/ 6946 w 6305387"/>
                <a:gd name="connsiteY423" fmla="*/ 3852179 h 5346609"/>
                <a:gd name="connsiteX424" fmla="*/ 122 w 6305387"/>
                <a:gd name="connsiteY424" fmla="*/ 3872651 h 5346609"/>
                <a:gd name="connsiteX425" fmla="*/ 34241 w 6305387"/>
                <a:gd name="connsiteY425" fmla="*/ 3920418 h 5346609"/>
                <a:gd name="connsiteX426" fmla="*/ 54713 w 6305387"/>
                <a:gd name="connsiteY426" fmla="*/ 3927242 h 5346609"/>
                <a:gd name="connsiteX427" fmla="*/ 109304 w 6305387"/>
                <a:gd name="connsiteY427" fmla="*/ 3947714 h 5346609"/>
                <a:gd name="connsiteX428" fmla="*/ 150247 w 6305387"/>
                <a:gd name="connsiteY428" fmla="*/ 3954538 h 5346609"/>
                <a:gd name="connsiteX429" fmla="*/ 204838 w 6305387"/>
                <a:gd name="connsiteY429" fmla="*/ 3968185 h 5346609"/>
                <a:gd name="connsiteX430" fmla="*/ 238958 w 6305387"/>
                <a:gd name="connsiteY430" fmla="*/ 3975009 h 5346609"/>
                <a:gd name="connsiteX431" fmla="*/ 300372 w 6305387"/>
                <a:gd name="connsiteY431" fmla="*/ 3968185 h 5346609"/>
                <a:gd name="connsiteX432" fmla="*/ 634743 w 6305387"/>
                <a:gd name="connsiteY432" fmla="*/ 3981833 h 5346609"/>
                <a:gd name="connsiteX433" fmla="*/ 750749 w 6305387"/>
                <a:gd name="connsiteY433" fmla="*/ 3975009 h 5346609"/>
                <a:gd name="connsiteX434" fmla="*/ 771220 w 6305387"/>
                <a:gd name="connsiteY434" fmla="*/ 3961362 h 5346609"/>
                <a:gd name="connsiteX435" fmla="*/ 791692 w 6305387"/>
                <a:gd name="connsiteY435" fmla="*/ 3954538 h 5346609"/>
                <a:gd name="connsiteX436" fmla="*/ 825811 w 6305387"/>
                <a:gd name="connsiteY436" fmla="*/ 3961362 h 5346609"/>
                <a:gd name="connsiteX437" fmla="*/ 859931 w 6305387"/>
                <a:gd name="connsiteY437" fmla="*/ 4022777 h 5346609"/>
                <a:gd name="connsiteX438" fmla="*/ 873578 w 6305387"/>
                <a:gd name="connsiteY438" fmla="*/ 4050072 h 5346609"/>
                <a:gd name="connsiteX439" fmla="*/ 921346 w 6305387"/>
                <a:gd name="connsiteY439" fmla="*/ 4084191 h 5346609"/>
                <a:gd name="connsiteX440" fmla="*/ 941817 w 6305387"/>
                <a:gd name="connsiteY440" fmla="*/ 4104663 h 5346609"/>
                <a:gd name="connsiteX441" fmla="*/ 969113 w 6305387"/>
                <a:gd name="connsiteY441" fmla="*/ 4125135 h 5346609"/>
                <a:gd name="connsiteX442" fmla="*/ 1003232 w 6305387"/>
                <a:gd name="connsiteY442" fmla="*/ 4104663 h 5346609"/>
                <a:gd name="connsiteX443" fmla="*/ 1105590 w 6305387"/>
                <a:gd name="connsiteY443" fmla="*/ 4002305 h 5346609"/>
                <a:gd name="connsiteX444" fmla="*/ 1085119 w 6305387"/>
                <a:gd name="connsiteY444" fmla="*/ 4077368 h 5346609"/>
                <a:gd name="connsiteX445" fmla="*/ 1050999 w 6305387"/>
                <a:gd name="connsiteY445" fmla="*/ 4118311 h 5346609"/>
                <a:gd name="connsiteX446" fmla="*/ 1037352 w 6305387"/>
                <a:gd name="connsiteY446" fmla="*/ 4138782 h 5346609"/>
                <a:gd name="connsiteX447" fmla="*/ 1010056 w 6305387"/>
                <a:gd name="connsiteY447" fmla="*/ 4166078 h 5346609"/>
                <a:gd name="connsiteX448" fmla="*/ 996408 w 6305387"/>
                <a:gd name="connsiteY448" fmla="*/ 4186550 h 5346609"/>
                <a:gd name="connsiteX449" fmla="*/ 975937 w 6305387"/>
                <a:gd name="connsiteY449" fmla="*/ 4207021 h 5346609"/>
                <a:gd name="connsiteX450" fmla="*/ 941817 w 6305387"/>
                <a:gd name="connsiteY450" fmla="*/ 4261612 h 5346609"/>
                <a:gd name="connsiteX451" fmla="*/ 914522 w 6305387"/>
                <a:gd name="connsiteY451" fmla="*/ 4295732 h 5346609"/>
                <a:gd name="connsiteX452" fmla="*/ 900874 w 6305387"/>
                <a:gd name="connsiteY452" fmla="*/ 4316203 h 5346609"/>
                <a:gd name="connsiteX453" fmla="*/ 832635 w 6305387"/>
                <a:gd name="connsiteY453" fmla="*/ 4357147 h 5346609"/>
                <a:gd name="connsiteX454" fmla="*/ 784868 w 6305387"/>
                <a:gd name="connsiteY454" fmla="*/ 4363971 h 5346609"/>
                <a:gd name="connsiteX455" fmla="*/ 764396 w 6305387"/>
                <a:gd name="connsiteY455" fmla="*/ 4370794 h 5346609"/>
                <a:gd name="connsiteX456" fmla="*/ 730277 w 6305387"/>
                <a:gd name="connsiteY456" fmla="*/ 4411738 h 5346609"/>
                <a:gd name="connsiteX457" fmla="*/ 723453 w 6305387"/>
                <a:gd name="connsiteY457" fmla="*/ 4432209 h 5346609"/>
                <a:gd name="connsiteX458" fmla="*/ 709805 w 6305387"/>
                <a:gd name="connsiteY458" fmla="*/ 4452681 h 5346609"/>
                <a:gd name="connsiteX459" fmla="*/ 723453 w 6305387"/>
                <a:gd name="connsiteY459" fmla="*/ 4473153 h 5346609"/>
                <a:gd name="connsiteX460" fmla="*/ 689334 w 6305387"/>
                <a:gd name="connsiteY460" fmla="*/ 4514096 h 5346609"/>
                <a:gd name="connsiteX461" fmla="*/ 655214 w 6305387"/>
                <a:gd name="connsiteY461" fmla="*/ 4555039 h 5346609"/>
                <a:gd name="connsiteX462" fmla="*/ 621095 w 6305387"/>
                <a:gd name="connsiteY462" fmla="*/ 4643750 h 5346609"/>
                <a:gd name="connsiteX463" fmla="*/ 607447 w 6305387"/>
                <a:gd name="connsiteY463" fmla="*/ 4684693 h 5346609"/>
                <a:gd name="connsiteX464" fmla="*/ 600623 w 6305387"/>
                <a:gd name="connsiteY464" fmla="*/ 4711988 h 5346609"/>
                <a:gd name="connsiteX465" fmla="*/ 593799 w 6305387"/>
                <a:gd name="connsiteY465" fmla="*/ 4855290 h 5346609"/>
                <a:gd name="connsiteX466" fmla="*/ 580152 w 6305387"/>
                <a:gd name="connsiteY466" fmla="*/ 4909881 h 5346609"/>
                <a:gd name="connsiteX467" fmla="*/ 586975 w 6305387"/>
                <a:gd name="connsiteY467" fmla="*/ 5005415 h 5346609"/>
                <a:gd name="connsiteX468" fmla="*/ 607447 w 6305387"/>
                <a:gd name="connsiteY468" fmla="*/ 5053182 h 5346609"/>
                <a:gd name="connsiteX469" fmla="*/ 621095 w 6305387"/>
                <a:gd name="connsiteY469" fmla="*/ 5114597 h 5346609"/>
                <a:gd name="connsiteX470" fmla="*/ 627919 w 6305387"/>
                <a:gd name="connsiteY470" fmla="*/ 5346609 h 5346609"/>
                <a:gd name="connsiteX471" fmla="*/ 6305387 w 6305387"/>
                <a:gd name="connsiteY471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43701 w 6305387"/>
                <a:gd name="connsiteY248" fmla="*/ 1669772 h 5346609"/>
                <a:gd name="connsiteX249" fmla="*/ 887226 w 6305387"/>
                <a:gd name="connsiteY249" fmla="*/ 1586651 h 5346609"/>
                <a:gd name="connsiteX250" fmla="*/ 846283 w 6305387"/>
                <a:gd name="connsiteY250" fmla="*/ 1545708 h 5346609"/>
                <a:gd name="connsiteX251" fmla="*/ 818987 w 6305387"/>
                <a:gd name="connsiteY251" fmla="*/ 1477469 h 5346609"/>
                <a:gd name="connsiteX252" fmla="*/ 805340 w 6305387"/>
                <a:gd name="connsiteY252" fmla="*/ 1436526 h 5346609"/>
                <a:gd name="connsiteX253" fmla="*/ 798516 w 6305387"/>
                <a:gd name="connsiteY253" fmla="*/ 1416054 h 5346609"/>
                <a:gd name="connsiteX254" fmla="*/ 791692 w 6305387"/>
                <a:gd name="connsiteY254" fmla="*/ 1381935 h 5346609"/>
                <a:gd name="connsiteX255" fmla="*/ 760043 w 6305387"/>
                <a:gd name="connsiteY255" fmla="*/ 911611 h 5346609"/>
                <a:gd name="connsiteX256" fmla="*/ 764396 w 6305387"/>
                <a:gd name="connsiteY256" fmla="*/ 1136275 h 5346609"/>
                <a:gd name="connsiteX257" fmla="*/ 757572 w 6305387"/>
                <a:gd name="connsiteY257" fmla="*/ 1163571 h 5346609"/>
                <a:gd name="connsiteX258" fmla="*/ 743925 w 6305387"/>
                <a:gd name="connsiteY258" fmla="*/ 1184042 h 5346609"/>
                <a:gd name="connsiteX259" fmla="*/ 750749 w 6305387"/>
                <a:gd name="connsiteY259" fmla="*/ 1470645 h 5346609"/>
                <a:gd name="connsiteX260" fmla="*/ 771220 w 6305387"/>
                <a:gd name="connsiteY260" fmla="*/ 1545708 h 5346609"/>
                <a:gd name="connsiteX261" fmla="*/ 784868 w 6305387"/>
                <a:gd name="connsiteY261" fmla="*/ 1573003 h 5346609"/>
                <a:gd name="connsiteX262" fmla="*/ 825811 w 6305387"/>
                <a:gd name="connsiteY262" fmla="*/ 1634418 h 5346609"/>
                <a:gd name="connsiteX263" fmla="*/ 928169 w 6305387"/>
                <a:gd name="connsiteY263" fmla="*/ 1777720 h 5346609"/>
                <a:gd name="connsiteX264" fmla="*/ 941817 w 6305387"/>
                <a:gd name="connsiteY264" fmla="*/ 1845959 h 5346609"/>
                <a:gd name="connsiteX265" fmla="*/ 962289 w 6305387"/>
                <a:gd name="connsiteY265" fmla="*/ 1893726 h 5346609"/>
                <a:gd name="connsiteX266" fmla="*/ 975937 w 6305387"/>
                <a:gd name="connsiteY266" fmla="*/ 1948317 h 5346609"/>
                <a:gd name="connsiteX267" fmla="*/ 989584 w 6305387"/>
                <a:gd name="connsiteY267" fmla="*/ 1996084 h 5346609"/>
                <a:gd name="connsiteX268" fmla="*/ 996408 w 6305387"/>
                <a:gd name="connsiteY268" fmla="*/ 2016556 h 5346609"/>
                <a:gd name="connsiteX269" fmla="*/ 1003232 w 6305387"/>
                <a:gd name="connsiteY269" fmla="*/ 2043851 h 5346609"/>
                <a:gd name="connsiteX270" fmla="*/ 1030528 w 6305387"/>
                <a:gd name="connsiteY270" fmla="*/ 2084794 h 5346609"/>
                <a:gd name="connsiteX271" fmla="*/ 1064647 w 6305387"/>
                <a:gd name="connsiteY271" fmla="*/ 2146209 h 5346609"/>
                <a:gd name="connsiteX272" fmla="*/ 1091943 w 6305387"/>
                <a:gd name="connsiteY272" fmla="*/ 2187153 h 5346609"/>
                <a:gd name="connsiteX273" fmla="*/ 1105590 w 6305387"/>
                <a:gd name="connsiteY273" fmla="*/ 2207624 h 5346609"/>
                <a:gd name="connsiteX274" fmla="*/ 1146534 w 6305387"/>
                <a:gd name="connsiteY274" fmla="*/ 2248568 h 5346609"/>
                <a:gd name="connsiteX275" fmla="*/ 1173829 w 6305387"/>
                <a:gd name="connsiteY275" fmla="*/ 2289511 h 5346609"/>
                <a:gd name="connsiteX276" fmla="*/ 1201125 w 6305387"/>
                <a:gd name="connsiteY276" fmla="*/ 2344102 h 5346609"/>
                <a:gd name="connsiteX277" fmla="*/ 1242068 w 6305387"/>
                <a:gd name="connsiteY277" fmla="*/ 2405517 h 5346609"/>
                <a:gd name="connsiteX278" fmla="*/ 1255716 w 6305387"/>
                <a:gd name="connsiteY278" fmla="*/ 2425988 h 5346609"/>
                <a:gd name="connsiteX279" fmla="*/ 1269363 w 6305387"/>
                <a:gd name="connsiteY279" fmla="*/ 2453284 h 5346609"/>
                <a:gd name="connsiteX280" fmla="*/ 1289835 w 6305387"/>
                <a:gd name="connsiteY280" fmla="*/ 2460108 h 5346609"/>
                <a:gd name="connsiteX281" fmla="*/ 1317131 w 6305387"/>
                <a:gd name="connsiteY281" fmla="*/ 2473756 h 5346609"/>
                <a:gd name="connsiteX282" fmla="*/ 1344426 w 6305387"/>
                <a:gd name="connsiteY282" fmla="*/ 2501051 h 5346609"/>
                <a:gd name="connsiteX283" fmla="*/ 1399017 w 6305387"/>
                <a:gd name="connsiteY283" fmla="*/ 2535171 h 5346609"/>
                <a:gd name="connsiteX284" fmla="*/ 1426313 w 6305387"/>
                <a:gd name="connsiteY284" fmla="*/ 2541994 h 5346609"/>
                <a:gd name="connsiteX285" fmla="*/ 1467256 w 6305387"/>
                <a:gd name="connsiteY285" fmla="*/ 2569290 h 5346609"/>
                <a:gd name="connsiteX286" fmla="*/ 1487728 w 6305387"/>
                <a:gd name="connsiteY286" fmla="*/ 2582938 h 5346609"/>
                <a:gd name="connsiteX287" fmla="*/ 1542319 w 6305387"/>
                <a:gd name="connsiteY287" fmla="*/ 2596585 h 5346609"/>
                <a:gd name="connsiteX288" fmla="*/ 1596910 w 6305387"/>
                <a:gd name="connsiteY288" fmla="*/ 2658000 h 5346609"/>
                <a:gd name="connsiteX289" fmla="*/ 1624205 w 6305387"/>
                <a:gd name="connsiteY289" fmla="*/ 2692120 h 5346609"/>
                <a:gd name="connsiteX290" fmla="*/ 1631029 w 6305387"/>
                <a:gd name="connsiteY290" fmla="*/ 2712591 h 5346609"/>
                <a:gd name="connsiteX291" fmla="*/ 1658325 w 6305387"/>
                <a:gd name="connsiteY291" fmla="*/ 2753535 h 5346609"/>
                <a:gd name="connsiteX292" fmla="*/ 1671972 w 6305387"/>
                <a:gd name="connsiteY292" fmla="*/ 2774006 h 5346609"/>
                <a:gd name="connsiteX293" fmla="*/ 1685620 w 6305387"/>
                <a:gd name="connsiteY293" fmla="*/ 2794478 h 5346609"/>
                <a:gd name="connsiteX294" fmla="*/ 1699268 w 6305387"/>
                <a:gd name="connsiteY294" fmla="*/ 2835421 h 5346609"/>
                <a:gd name="connsiteX295" fmla="*/ 1712916 w 6305387"/>
                <a:gd name="connsiteY295" fmla="*/ 2855893 h 5346609"/>
                <a:gd name="connsiteX296" fmla="*/ 1719740 w 6305387"/>
                <a:gd name="connsiteY296" fmla="*/ 2876365 h 5346609"/>
                <a:gd name="connsiteX297" fmla="*/ 1733387 w 6305387"/>
                <a:gd name="connsiteY297" fmla="*/ 2896836 h 5346609"/>
                <a:gd name="connsiteX298" fmla="*/ 1747035 w 6305387"/>
                <a:gd name="connsiteY298" fmla="*/ 2937779 h 5346609"/>
                <a:gd name="connsiteX299" fmla="*/ 1767507 w 6305387"/>
                <a:gd name="connsiteY299" fmla="*/ 2951427 h 5346609"/>
                <a:gd name="connsiteX300" fmla="*/ 1787978 w 6305387"/>
                <a:gd name="connsiteY300" fmla="*/ 2958251 h 5346609"/>
                <a:gd name="connsiteX301" fmla="*/ 1849393 w 6305387"/>
                <a:gd name="connsiteY301" fmla="*/ 2992371 h 5346609"/>
                <a:gd name="connsiteX302" fmla="*/ 1863041 w 6305387"/>
                <a:gd name="connsiteY302" fmla="*/ 3012842 h 5346609"/>
                <a:gd name="connsiteX303" fmla="*/ 1903984 w 6305387"/>
                <a:gd name="connsiteY303" fmla="*/ 3033314 h 5346609"/>
                <a:gd name="connsiteX304" fmla="*/ 1931280 w 6305387"/>
                <a:gd name="connsiteY304" fmla="*/ 3040138 h 5346609"/>
                <a:gd name="connsiteX305" fmla="*/ 1979047 w 6305387"/>
                <a:gd name="connsiteY305" fmla="*/ 3067433 h 5346609"/>
                <a:gd name="connsiteX306" fmla="*/ 2019990 w 6305387"/>
                <a:gd name="connsiteY306" fmla="*/ 3087905 h 5346609"/>
                <a:gd name="connsiteX307" fmla="*/ 2047286 w 6305387"/>
                <a:gd name="connsiteY307" fmla="*/ 3122024 h 5346609"/>
                <a:gd name="connsiteX308" fmla="*/ 2081405 w 6305387"/>
                <a:gd name="connsiteY308" fmla="*/ 3156144 h 5346609"/>
                <a:gd name="connsiteX309" fmla="*/ 2108701 w 6305387"/>
                <a:gd name="connsiteY309" fmla="*/ 3183439 h 5346609"/>
                <a:gd name="connsiteX310" fmla="*/ 2149644 w 6305387"/>
                <a:gd name="connsiteY310" fmla="*/ 3210735 h 5346609"/>
                <a:gd name="connsiteX311" fmla="*/ 2176940 w 6305387"/>
                <a:gd name="connsiteY311" fmla="*/ 3272150 h 5346609"/>
                <a:gd name="connsiteX312" fmla="*/ 2190587 w 6305387"/>
                <a:gd name="connsiteY312" fmla="*/ 3313093 h 5346609"/>
                <a:gd name="connsiteX313" fmla="*/ 2197411 w 6305387"/>
                <a:gd name="connsiteY313" fmla="*/ 3333565 h 5346609"/>
                <a:gd name="connsiteX314" fmla="*/ 2231531 w 6305387"/>
                <a:gd name="connsiteY314" fmla="*/ 3422275 h 5346609"/>
                <a:gd name="connsiteX315" fmla="*/ 2258826 w 6305387"/>
                <a:gd name="connsiteY315" fmla="*/ 3429099 h 5346609"/>
                <a:gd name="connsiteX316" fmla="*/ 2279298 w 6305387"/>
                <a:gd name="connsiteY316" fmla="*/ 3442747 h 5346609"/>
                <a:gd name="connsiteX317" fmla="*/ 2320241 w 6305387"/>
                <a:gd name="connsiteY317" fmla="*/ 3463218 h 5346609"/>
                <a:gd name="connsiteX318" fmla="*/ 2347537 w 6305387"/>
                <a:gd name="connsiteY318" fmla="*/ 3490514 h 5346609"/>
                <a:gd name="connsiteX319" fmla="*/ 2361184 w 6305387"/>
                <a:gd name="connsiteY319" fmla="*/ 3510985 h 5346609"/>
                <a:gd name="connsiteX320" fmla="*/ 2402128 w 6305387"/>
                <a:gd name="connsiteY320" fmla="*/ 3545105 h 5346609"/>
                <a:gd name="connsiteX321" fmla="*/ 2470366 w 6305387"/>
                <a:gd name="connsiteY321" fmla="*/ 3558753 h 5346609"/>
                <a:gd name="connsiteX322" fmla="*/ 2484014 w 6305387"/>
                <a:gd name="connsiteY322" fmla="*/ 3579224 h 5346609"/>
                <a:gd name="connsiteX323" fmla="*/ 2511310 w 6305387"/>
                <a:gd name="connsiteY323" fmla="*/ 3586048 h 5346609"/>
                <a:gd name="connsiteX324" fmla="*/ 2559077 w 6305387"/>
                <a:gd name="connsiteY324" fmla="*/ 3633815 h 5346609"/>
                <a:gd name="connsiteX325" fmla="*/ 2661435 w 6305387"/>
                <a:gd name="connsiteY325" fmla="*/ 3620168 h 5346609"/>
                <a:gd name="connsiteX326" fmla="*/ 2681907 w 6305387"/>
                <a:gd name="connsiteY326" fmla="*/ 3606520 h 5346609"/>
                <a:gd name="connsiteX327" fmla="*/ 2688731 w 6305387"/>
                <a:gd name="connsiteY327" fmla="*/ 3586048 h 5346609"/>
                <a:gd name="connsiteX328" fmla="*/ 2729674 w 6305387"/>
                <a:gd name="connsiteY328" fmla="*/ 3558753 h 5346609"/>
                <a:gd name="connsiteX329" fmla="*/ 2743322 w 6305387"/>
                <a:gd name="connsiteY329" fmla="*/ 3579224 h 5346609"/>
                <a:gd name="connsiteX330" fmla="*/ 2756969 w 6305387"/>
                <a:gd name="connsiteY330" fmla="*/ 3626991 h 5346609"/>
                <a:gd name="connsiteX331" fmla="*/ 2763793 w 6305387"/>
                <a:gd name="connsiteY331" fmla="*/ 3770293 h 5346609"/>
                <a:gd name="connsiteX332" fmla="*/ 2770617 w 6305387"/>
                <a:gd name="connsiteY332" fmla="*/ 3790765 h 5346609"/>
                <a:gd name="connsiteX333" fmla="*/ 2784265 w 6305387"/>
                <a:gd name="connsiteY333" fmla="*/ 3811236 h 5346609"/>
                <a:gd name="connsiteX334" fmla="*/ 2804737 w 6305387"/>
                <a:gd name="connsiteY334" fmla="*/ 3831708 h 5346609"/>
                <a:gd name="connsiteX335" fmla="*/ 2825208 w 6305387"/>
                <a:gd name="connsiteY335" fmla="*/ 3838532 h 5346609"/>
                <a:gd name="connsiteX336" fmla="*/ 2872975 w 6305387"/>
                <a:gd name="connsiteY336" fmla="*/ 3893123 h 5346609"/>
                <a:gd name="connsiteX337" fmla="*/ 2886623 w 6305387"/>
                <a:gd name="connsiteY337" fmla="*/ 3934066 h 5346609"/>
                <a:gd name="connsiteX338" fmla="*/ 2920743 w 6305387"/>
                <a:gd name="connsiteY338" fmla="*/ 3995481 h 5346609"/>
                <a:gd name="connsiteX339" fmla="*/ 2941214 w 6305387"/>
                <a:gd name="connsiteY339" fmla="*/ 4002305 h 5346609"/>
                <a:gd name="connsiteX340" fmla="*/ 2961686 w 6305387"/>
                <a:gd name="connsiteY340" fmla="*/ 4015953 h 5346609"/>
                <a:gd name="connsiteX341" fmla="*/ 2995805 w 6305387"/>
                <a:gd name="connsiteY341" fmla="*/ 4022777 h 5346609"/>
                <a:gd name="connsiteX342" fmla="*/ 2988981 w 6305387"/>
                <a:gd name="connsiteY342" fmla="*/ 4111487 h 5346609"/>
                <a:gd name="connsiteX343" fmla="*/ 2975334 w 6305387"/>
                <a:gd name="connsiteY343" fmla="*/ 4131959 h 5346609"/>
                <a:gd name="connsiteX344" fmla="*/ 2913919 w 6305387"/>
                <a:gd name="connsiteY344" fmla="*/ 4179726 h 5346609"/>
                <a:gd name="connsiteX345" fmla="*/ 2900271 w 6305387"/>
                <a:gd name="connsiteY345" fmla="*/ 4200197 h 5346609"/>
                <a:gd name="connsiteX346" fmla="*/ 2838856 w 6305387"/>
                <a:gd name="connsiteY346" fmla="*/ 4247965 h 5346609"/>
                <a:gd name="connsiteX347" fmla="*/ 2797913 w 6305387"/>
                <a:gd name="connsiteY347" fmla="*/ 4261612 h 5346609"/>
                <a:gd name="connsiteX348" fmla="*/ 2777441 w 6305387"/>
                <a:gd name="connsiteY348" fmla="*/ 4275260 h 5346609"/>
                <a:gd name="connsiteX349" fmla="*/ 2736498 w 6305387"/>
                <a:gd name="connsiteY349" fmla="*/ 4309379 h 5346609"/>
                <a:gd name="connsiteX350" fmla="*/ 2675083 w 6305387"/>
                <a:gd name="connsiteY350" fmla="*/ 4336675 h 5346609"/>
                <a:gd name="connsiteX351" fmla="*/ 2668259 w 6305387"/>
                <a:gd name="connsiteY351" fmla="*/ 4357147 h 5346609"/>
                <a:gd name="connsiteX352" fmla="*/ 2640963 w 6305387"/>
                <a:gd name="connsiteY352" fmla="*/ 4398090 h 5346609"/>
                <a:gd name="connsiteX353" fmla="*/ 2634140 w 6305387"/>
                <a:gd name="connsiteY353" fmla="*/ 4418562 h 5346609"/>
                <a:gd name="connsiteX354" fmla="*/ 2613668 w 6305387"/>
                <a:gd name="connsiteY354" fmla="*/ 4425385 h 5346609"/>
                <a:gd name="connsiteX355" fmla="*/ 2470366 w 6305387"/>
                <a:gd name="connsiteY355" fmla="*/ 4432209 h 5346609"/>
                <a:gd name="connsiteX356" fmla="*/ 2374832 w 6305387"/>
                <a:gd name="connsiteY356" fmla="*/ 4439033 h 5346609"/>
                <a:gd name="connsiteX357" fmla="*/ 2354361 w 6305387"/>
                <a:gd name="connsiteY357" fmla="*/ 4404914 h 5346609"/>
                <a:gd name="connsiteX358" fmla="*/ 2340713 w 6305387"/>
                <a:gd name="connsiteY358" fmla="*/ 4384442 h 5346609"/>
                <a:gd name="connsiteX359" fmla="*/ 2333889 w 6305387"/>
                <a:gd name="connsiteY359" fmla="*/ 4363971 h 5346609"/>
                <a:gd name="connsiteX360" fmla="*/ 2272474 w 6305387"/>
                <a:gd name="connsiteY360" fmla="*/ 4370794 h 5346609"/>
                <a:gd name="connsiteX361" fmla="*/ 2252002 w 6305387"/>
                <a:gd name="connsiteY361" fmla="*/ 4384442 h 5346609"/>
                <a:gd name="connsiteX362" fmla="*/ 2204235 w 6305387"/>
                <a:gd name="connsiteY362" fmla="*/ 4398090 h 5346609"/>
                <a:gd name="connsiteX363" fmla="*/ 2149644 w 6305387"/>
                <a:gd name="connsiteY363" fmla="*/ 4384442 h 5346609"/>
                <a:gd name="connsiteX364" fmla="*/ 2129172 w 6305387"/>
                <a:gd name="connsiteY364" fmla="*/ 4377618 h 5346609"/>
                <a:gd name="connsiteX365" fmla="*/ 2067758 w 6305387"/>
                <a:gd name="connsiteY365" fmla="*/ 4336675 h 5346609"/>
                <a:gd name="connsiteX366" fmla="*/ 2033638 w 6305387"/>
                <a:gd name="connsiteY366" fmla="*/ 4316203 h 5346609"/>
                <a:gd name="connsiteX367" fmla="*/ 1965399 w 6305387"/>
                <a:gd name="connsiteY367" fmla="*/ 4288908 h 5346609"/>
                <a:gd name="connsiteX368" fmla="*/ 1944928 w 6305387"/>
                <a:gd name="connsiteY368" fmla="*/ 4275260 h 5346609"/>
                <a:gd name="connsiteX369" fmla="*/ 1903984 w 6305387"/>
                <a:gd name="connsiteY369" fmla="*/ 4254788 h 5346609"/>
                <a:gd name="connsiteX370" fmla="*/ 1863041 w 6305387"/>
                <a:gd name="connsiteY370" fmla="*/ 4261612 h 5346609"/>
                <a:gd name="connsiteX371" fmla="*/ 1842569 w 6305387"/>
                <a:gd name="connsiteY371" fmla="*/ 4282084 h 5346609"/>
                <a:gd name="connsiteX372" fmla="*/ 1822098 w 6305387"/>
                <a:gd name="connsiteY372" fmla="*/ 4295732 h 5346609"/>
                <a:gd name="connsiteX373" fmla="*/ 1781155 w 6305387"/>
                <a:gd name="connsiteY373" fmla="*/ 4309379 h 5346609"/>
                <a:gd name="connsiteX374" fmla="*/ 1760683 w 6305387"/>
                <a:gd name="connsiteY374" fmla="*/ 4316203 h 5346609"/>
                <a:gd name="connsiteX375" fmla="*/ 1712916 w 6305387"/>
                <a:gd name="connsiteY375" fmla="*/ 4295732 h 5346609"/>
                <a:gd name="connsiteX376" fmla="*/ 1692444 w 6305387"/>
                <a:gd name="connsiteY376" fmla="*/ 4275260 h 5346609"/>
                <a:gd name="connsiteX377" fmla="*/ 1671972 w 6305387"/>
                <a:gd name="connsiteY377" fmla="*/ 4268436 h 5346609"/>
                <a:gd name="connsiteX378" fmla="*/ 1644677 w 6305387"/>
                <a:gd name="connsiteY378" fmla="*/ 4254788 h 5346609"/>
                <a:gd name="connsiteX379" fmla="*/ 1583262 w 6305387"/>
                <a:gd name="connsiteY379" fmla="*/ 4186550 h 5346609"/>
                <a:gd name="connsiteX380" fmla="*/ 1555966 w 6305387"/>
                <a:gd name="connsiteY380" fmla="*/ 4179726 h 5346609"/>
                <a:gd name="connsiteX381" fmla="*/ 1487728 w 6305387"/>
                <a:gd name="connsiteY381" fmla="*/ 4145606 h 5346609"/>
                <a:gd name="connsiteX382" fmla="*/ 1487728 w 6305387"/>
                <a:gd name="connsiteY382" fmla="*/ 4145606 h 5346609"/>
                <a:gd name="connsiteX383" fmla="*/ 1446784 w 6305387"/>
                <a:gd name="connsiteY383" fmla="*/ 4118311 h 5346609"/>
                <a:gd name="connsiteX384" fmla="*/ 1405841 w 6305387"/>
                <a:gd name="connsiteY384" fmla="*/ 4070544 h 5346609"/>
                <a:gd name="connsiteX385" fmla="*/ 1330778 w 6305387"/>
                <a:gd name="connsiteY385" fmla="*/ 4029600 h 5346609"/>
                <a:gd name="connsiteX386" fmla="*/ 1289835 w 6305387"/>
                <a:gd name="connsiteY386" fmla="*/ 4015953 h 5346609"/>
                <a:gd name="connsiteX387" fmla="*/ 1228420 w 6305387"/>
                <a:gd name="connsiteY387" fmla="*/ 3981833 h 5346609"/>
                <a:gd name="connsiteX388" fmla="*/ 1139710 w 6305387"/>
                <a:gd name="connsiteY388" fmla="*/ 3927242 h 5346609"/>
                <a:gd name="connsiteX389" fmla="*/ 1119238 w 6305387"/>
                <a:gd name="connsiteY389" fmla="*/ 3913594 h 5346609"/>
                <a:gd name="connsiteX390" fmla="*/ 1085119 w 6305387"/>
                <a:gd name="connsiteY390" fmla="*/ 3886299 h 5346609"/>
                <a:gd name="connsiteX391" fmla="*/ 1057823 w 6305387"/>
                <a:gd name="connsiteY391" fmla="*/ 3872651 h 5346609"/>
                <a:gd name="connsiteX392" fmla="*/ 1016880 w 6305387"/>
                <a:gd name="connsiteY392" fmla="*/ 3845356 h 5346609"/>
                <a:gd name="connsiteX393" fmla="*/ 996408 w 6305387"/>
                <a:gd name="connsiteY393" fmla="*/ 3831708 h 5346609"/>
                <a:gd name="connsiteX394" fmla="*/ 941817 w 6305387"/>
                <a:gd name="connsiteY394" fmla="*/ 3818060 h 5346609"/>
                <a:gd name="connsiteX395" fmla="*/ 873578 w 6305387"/>
                <a:gd name="connsiteY395" fmla="*/ 3831708 h 5346609"/>
                <a:gd name="connsiteX396" fmla="*/ 853107 w 6305387"/>
                <a:gd name="connsiteY396" fmla="*/ 3845356 h 5346609"/>
                <a:gd name="connsiteX397" fmla="*/ 812163 w 6305387"/>
                <a:gd name="connsiteY397" fmla="*/ 3859003 h 5346609"/>
                <a:gd name="connsiteX398" fmla="*/ 764396 w 6305387"/>
                <a:gd name="connsiteY398" fmla="*/ 3852179 h 5346609"/>
                <a:gd name="connsiteX399" fmla="*/ 743925 w 6305387"/>
                <a:gd name="connsiteY399" fmla="*/ 3845356 h 5346609"/>
                <a:gd name="connsiteX400" fmla="*/ 730277 w 6305387"/>
                <a:gd name="connsiteY400" fmla="*/ 3824884 h 5346609"/>
                <a:gd name="connsiteX401" fmla="*/ 716629 w 6305387"/>
                <a:gd name="connsiteY401" fmla="*/ 3777117 h 5346609"/>
                <a:gd name="connsiteX402" fmla="*/ 689334 w 6305387"/>
                <a:gd name="connsiteY402" fmla="*/ 3736174 h 5346609"/>
                <a:gd name="connsiteX403" fmla="*/ 675686 w 6305387"/>
                <a:gd name="connsiteY403" fmla="*/ 3708878 h 5346609"/>
                <a:gd name="connsiteX404" fmla="*/ 648390 w 6305387"/>
                <a:gd name="connsiteY404" fmla="*/ 3661111 h 5346609"/>
                <a:gd name="connsiteX405" fmla="*/ 641566 w 6305387"/>
                <a:gd name="connsiteY405" fmla="*/ 3640639 h 5346609"/>
                <a:gd name="connsiteX406" fmla="*/ 627919 w 6305387"/>
                <a:gd name="connsiteY406" fmla="*/ 3620168 h 5346609"/>
                <a:gd name="connsiteX407" fmla="*/ 607447 w 6305387"/>
                <a:gd name="connsiteY407" fmla="*/ 3579224 h 5346609"/>
                <a:gd name="connsiteX408" fmla="*/ 586975 w 6305387"/>
                <a:gd name="connsiteY408" fmla="*/ 3572400 h 5346609"/>
                <a:gd name="connsiteX409" fmla="*/ 566504 w 6305387"/>
                <a:gd name="connsiteY409" fmla="*/ 3592872 h 5346609"/>
                <a:gd name="connsiteX410" fmla="*/ 566504 w 6305387"/>
                <a:gd name="connsiteY410" fmla="*/ 3654287 h 5346609"/>
                <a:gd name="connsiteX411" fmla="*/ 580152 w 6305387"/>
                <a:gd name="connsiteY411" fmla="*/ 3674759 h 5346609"/>
                <a:gd name="connsiteX412" fmla="*/ 614271 w 6305387"/>
                <a:gd name="connsiteY412" fmla="*/ 3736174 h 5346609"/>
                <a:gd name="connsiteX413" fmla="*/ 634743 w 6305387"/>
                <a:gd name="connsiteY413" fmla="*/ 3783941 h 5346609"/>
                <a:gd name="connsiteX414" fmla="*/ 655214 w 6305387"/>
                <a:gd name="connsiteY414" fmla="*/ 3831708 h 5346609"/>
                <a:gd name="connsiteX415" fmla="*/ 648390 w 6305387"/>
                <a:gd name="connsiteY415" fmla="*/ 3865827 h 5346609"/>
                <a:gd name="connsiteX416" fmla="*/ 627919 w 6305387"/>
                <a:gd name="connsiteY416" fmla="*/ 3872651 h 5346609"/>
                <a:gd name="connsiteX417" fmla="*/ 580152 w 6305387"/>
                <a:gd name="connsiteY417" fmla="*/ 3865827 h 5346609"/>
                <a:gd name="connsiteX418" fmla="*/ 525561 w 6305387"/>
                <a:gd name="connsiteY418" fmla="*/ 3838532 h 5346609"/>
                <a:gd name="connsiteX419" fmla="*/ 464146 w 6305387"/>
                <a:gd name="connsiteY419" fmla="*/ 3818060 h 5346609"/>
                <a:gd name="connsiteX420" fmla="*/ 198014 w 6305387"/>
                <a:gd name="connsiteY420" fmla="*/ 3811236 h 5346609"/>
                <a:gd name="connsiteX421" fmla="*/ 88832 w 6305387"/>
                <a:gd name="connsiteY421" fmla="*/ 3824884 h 5346609"/>
                <a:gd name="connsiteX422" fmla="*/ 47889 w 6305387"/>
                <a:gd name="connsiteY422" fmla="*/ 3845356 h 5346609"/>
                <a:gd name="connsiteX423" fmla="*/ 6946 w 6305387"/>
                <a:gd name="connsiteY423" fmla="*/ 3852179 h 5346609"/>
                <a:gd name="connsiteX424" fmla="*/ 122 w 6305387"/>
                <a:gd name="connsiteY424" fmla="*/ 3872651 h 5346609"/>
                <a:gd name="connsiteX425" fmla="*/ 34241 w 6305387"/>
                <a:gd name="connsiteY425" fmla="*/ 3920418 h 5346609"/>
                <a:gd name="connsiteX426" fmla="*/ 54713 w 6305387"/>
                <a:gd name="connsiteY426" fmla="*/ 3927242 h 5346609"/>
                <a:gd name="connsiteX427" fmla="*/ 109304 w 6305387"/>
                <a:gd name="connsiteY427" fmla="*/ 3947714 h 5346609"/>
                <a:gd name="connsiteX428" fmla="*/ 150247 w 6305387"/>
                <a:gd name="connsiteY428" fmla="*/ 3954538 h 5346609"/>
                <a:gd name="connsiteX429" fmla="*/ 204838 w 6305387"/>
                <a:gd name="connsiteY429" fmla="*/ 3968185 h 5346609"/>
                <a:gd name="connsiteX430" fmla="*/ 238958 w 6305387"/>
                <a:gd name="connsiteY430" fmla="*/ 3975009 h 5346609"/>
                <a:gd name="connsiteX431" fmla="*/ 300372 w 6305387"/>
                <a:gd name="connsiteY431" fmla="*/ 3968185 h 5346609"/>
                <a:gd name="connsiteX432" fmla="*/ 634743 w 6305387"/>
                <a:gd name="connsiteY432" fmla="*/ 3981833 h 5346609"/>
                <a:gd name="connsiteX433" fmla="*/ 750749 w 6305387"/>
                <a:gd name="connsiteY433" fmla="*/ 3975009 h 5346609"/>
                <a:gd name="connsiteX434" fmla="*/ 771220 w 6305387"/>
                <a:gd name="connsiteY434" fmla="*/ 3961362 h 5346609"/>
                <a:gd name="connsiteX435" fmla="*/ 791692 w 6305387"/>
                <a:gd name="connsiteY435" fmla="*/ 3954538 h 5346609"/>
                <a:gd name="connsiteX436" fmla="*/ 825811 w 6305387"/>
                <a:gd name="connsiteY436" fmla="*/ 3961362 h 5346609"/>
                <a:gd name="connsiteX437" fmla="*/ 859931 w 6305387"/>
                <a:gd name="connsiteY437" fmla="*/ 4022777 h 5346609"/>
                <a:gd name="connsiteX438" fmla="*/ 873578 w 6305387"/>
                <a:gd name="connsiteY438" fmla="*/ 4050072 h 5346609"/>
                <a:gd name="connsiteX439" fmla="*/ 921346 w 6305387"/>
                <a:gd name="connsiteY439" fmla="*/ 4084191 h 5346609"/>
                <a:gd name="connsiteX440" fmla="*/ 941817 w 6305387"/>
                <a:gd name="connsiteY440" fmla="*/ 4104663 h 5346609"/>
                <a:gd name="connsiteX441" fmla="*/ 969113 w 6305387"/>
                <a:gd name="connsiteY441" fmla="*/ 4125135 h 5346609"/>
                <a:gd name="connsiteX442" fmla="*/ 1003232 w 6305387"/>
                <a:gd name="connsiteY442" fmla="*/ 4104663 h 5346609"/>
                <a:gd name="connsiteX443" fmla="*/ 1105590 w 6305387"/>
                <a:gd name="connsiteY443" fmla="*/ 4002305 h 5346609"/>
                <a:gd name="connsiteX444" fmla="*/ 1085119 w 6305387"/>
                <a:gd name="connsiteY444" fmla="*/ 4077368 h 5346609"/>
                <a:gd name="connsiteX445" fmla="*/ 1050999 w 6305387"/>
                <a:gd name="connsiteY445" fmla="*/ 4118311 h 5346609"/>
                <a:gd name="connsiteX446" fmla="*/ 1037352 w 6305387"/>
                <a:gd name="connsiteY446" fmla="*/ 4138782 h 5346609"/>
                <a:gd name="connsiteX447" fmla="*/ 1010056 w 6305387"/>
                <a:gd name="connsiteY447" fmla="*/ 4166078 h 5346609"/>
                <a:gd name="connsiteX448" fmla="*/ 996408 w 6305387"/>
                <a:gd name="connsiteY448" fmla="*/ 4186550 h 5346609"/>
                <a:gd name="connsiteX449" fmla="*/ 975937 w 6305387"/>
                <a:gd name="connsiteY449" fmla="*/ 4207021 h 5346609"/>
                <a:gd name="connsiteX450" fmla="*/ 941817 w 6305387"/>
                <a:gd name="connsiteY450" fmla="*/ 4261612 h 5346609"/>
                <a:gd name="connsiteX451" fmla="*/ 914522 w 6305387"/>
                <a:gd name="connsiteY451" fmla="*/ 4295732 h 5346609"/>
                <a:gd name="connsiteX452" fmla="*/ 900874 w 6305387"/>
                <a:gd name="connsiteY452" fmla="*/ 4316203 h 5346609"/>
                <a:gd name="connsiteX453" fmla="*/ 832635 w 6305387"/>
                <a:gd name="connsiteY453" fmla="*/ 4357147 h 5346609"/>
                <a:gd name="connsiteX454" fmla="*/ 784868 w 6305387"/>
                <a:gd name="connsiteY454" fmla="*/ 4363971 h 5346609"/>
                <a:gd name="connsiteX455" fmla="*/ 764396 w 6305387"/>
                <a:gd name="connsiteY455" fmla="*/ 4370794 h 5346609"/>
                <a:gd name="connsiteX456" fmla="*/ 730277 w 6305387"/>
                <a:gd name="connsiteY456" fmla="*/ 4411738 h 5346609"/>
                <a:gd name="connsiteX457" fmla="*/ 723453 w 6305387"/>
                <a:gd name="connsiteY457" fmla="*/ 4432209 h 5346609"/>
                <a:gd name="connsiteX458" fmla="*/ 709805 w 6305387"/>
                <a:gd name="connsiteY458" fmla="*/ 4452681 h 5346609"/>
                <a:gd name="connsiteX459" fmla="*/ 723453 w 6305387"/>
                <a:gd name="connsiteY459" fmla="*/ 4473153 h 5346609"/>
                <a:gd name="connsiteX460" fmla="*/ 689334 w 6305387"/>
                <a:gd name="connsiteY460" fmla="*/ 4514096 h 5346609"/>
                <a:gd name="connsiteX461" fmla="*/ 655214 w 6305387"/>
                <a:gd name="connsiteY461" fmla="*/ 4555039 h 5346609"/>
                <a:gd name="connsiteX462" fmla="*/ 621095 w 6305387"/>
                <a:gd name="connsiteY462" fmla="*/ 4643750 h 5346609"/>
                <a:gd name="connsiteX463" fmla="*/ 607447 w 6305387"/>
                <a:gd name="connsiteY463" fmla="*/ 4684693 h 5346609"/>
                <a:gd name="connsiteX464" fmla="*/ 600623 w 6305387"/>
                <a:gd name="connsiteY464" fmla="*/ 4711988 h 5346609"/>
                <a:gd name="connsiteX465" fmla="*/ 593799 w 6305387"/>
                <a:gd name="connsiteY465" fmla="*/ 4855290 h 5346609"/>
                <a:gd name="connsiteX466" fmla="*/ 580152 w 6305387"/>
                <a:gd name="connsiteY466" fmla="*/ 4909881 h 5346609"/>
                <a:gd name="connsiteX467" fmla="*/ 586975 w 6305387"/>
                <a:gd name="connsiteY467" fmla="*/ 5005415 h 5346609"/>
                <a:gd name="connsiteX468" fmla="*/ 607447 w 6305387"/>
                <a:gd name="connsiteY468" fmla="*/ 5053182 h 5346609"/>
                <a:gd name="connsiteX469" fmla="*/ 621095 w 6305387"/>
                <a:gd name="connsiteY469" fmla="*/ 5114597 h 5346609"/>
                <a:gd name="connsiteX470" fmla="*/ 627919 w 6305387"/>
                <a:gd name="connsiteY470" fmla="*/ 5346609 h 5346609"/>
                <a:gd name="connsiteX471" fmla="*/ 6305387 w 6305387"/>
                <a:gd name="connsiteY471" fmla="*/ 5346609 h 5346609"/>
                <a:gd name="connsiteX0" fmla="*/ 6305387 w 6305387"/>
                <a:gd name="connsiteY0" fmla="*/ 5346609 h 5346609"/>
                <a:gd name="connsiteX1" fmla="*/ 6278092 w 6305387"/>
                <a:gd name="connsiteY1" fmla="*/ 133165 h 5346609"/>
                <a:gd name="connsiteX2" fmla="*/ 6203029 w 6305387"/>
                <a:gd name="connsiteY2" fmla="*/ 146812 h 5346609"/>
                <a:gd name="connsiteX3" fmla="*/ 6175734 w 6305387"/>
                <a:gd name="connsiteY3" fmla="*/ 160460 h 5346609"/>
                <a:gd name="connsiteX4" fmla="*/ 6155262 w 6305387"/>
                <a:gd name="connsiteY4" fmla="*/ 167284 h 5346609"/>
                <a:gd name="connsiteX5" fmla="*/ 6134790 w 6305387"/>
                <a:gd name="connsiteY5" fmla="*/ 180932 h 5346609"/>
                <a:gd name="connsiteX6" fmla="*/ 6093847 w 6305387"/>
                <a:gd name="connsiteY6" fmla="*/ 194579 h 5346609"/>
                <a:gd name="connsiteX7" fmla="*/ 6073375 w 6305387"/>
                <a:gd name="connsiteY7" fmla="*/ 201403 h 5346609"/>
                <a:gd name="connsiteX8" fmla="*/ 6052904 w 6305387"/>
                <a:gd name="connsiteY8" fmla="*/ 208227 h 5346609"/>
                <a:gd name="connsiteX9" fmla="*/ 6011961 w 6305387"/>
                <a:gd name="connsiteY9" fmla="*/ 228699 h 5346609"/>
                <a:gd name="connsiteX10" fmla="*/ 5971017 w 6305387"/>
                <a:gd name="connsiteY10" fmla="*/ 249171 h 5346609"/>
                <a:gd name="connsiteX11" fmla="*/ 5725358 w 6305387"/>
                <a:gd name="connsiteY11" fmla="*/ 262818 h 5346609"/>
                <a:gd name="connsiteX12" fmla="*/ 5650295 w 6305387"/>
                <a:gd name="connsiteY12" fmla="*/ 283290 h 5346609"/>
                <a:gd name="connsiteX13" fmla="*/ 5629823 w 6305387"/>
                <a:gd name="connsiteY13" fmla="*/ 296938 h 5346609"/>
                <a:gd name="connsiteX14" fmla="*/ 5561584 w 6305387"/>
                <a:gd name="connsiteY14" fmla="*/ 290114 h 5346609"/>
                <a:gd name="connsiteX15" fmla="*/ 5541113 w 6305387"/>
                <a:gd name="connsiteY15" fmla="*/ 283290 h 5346609"/>
                <a:gd name="connsiteX16" fmla="*/ 5527465 w 6305387"/>
                <a:gd name="connsiteY16" fmla="*/ 262818 h 5346609"/>
                <a:gd name="connsiteX17" fmla="*/ 5506993 w 6305387"/>
                <a:gd name="connsiteY17" fmla="*/ 249171 h 5346609"/>
                <a:gd name="connsiteX18" fmla="*/ 5500169 w 6305387"/>
                <a:gd name="connsiteY18" fmla="*/ 228699 h 5346609"/>
                <a:gd name="connsiteX19" fmla="*/ 5493346 w 6305387"/>
                <a:gd name="connsiteY19" fmla="*/ 201403 h 5346609"/>
                <a:gd name="connsiteX20" fmla="*/ 5459226 w 6305387"/>
                <a:gd name="connsiteY20" fmla="*/ 139988 h 5346609"/>
                <a:gd name="connsiteX21" fmla="*/ 5466050 w 6305387"/>
                <a:gd name="connsiteY21" fmla="*/ 105869 h 5346609"/>
                <a:gd name="connsiteX22" fmla="*/ 5486522 w 6305387"/>
                <a:gd name="connsiteY22" fmla="*/ 99045 h 5346609"/>
                <a:gd name="connsiteX23" fmla="*/ 5527465 w 6305387"/>
                <a:gd name="connsiteY23" fmla="*/ 78574 h 5346609"/>
                <a:gd name="connsiteX24" fmla="*/ 5547937 w 6305387"/>
                <a:gd name="connsiteY24" fmla="*/ 64926 h 5346609"/>
                <a:gd name="connsiteX25" fmla="*/ 5568408 w 6305387"/>
                <a:gd name="connsiteY25" fmla="*/ 58102 h 5346609"/>
                <a:gd name="connsiteX26" fmla="*/ 5588880 w 6305387"/>
                <a:gd name="connsiteY26" fmla="*/ 17159 h 5346609"/>
                <a:gd name="connsiteX27" fmla="*/ 5404635 w 6305387"/>
                <a:gd name="connsiteY27" fmla="*/ 10335 h 5346609"/>
                <a:gd name="connsiteX28" fmla="*/ 5336396 w 6305387"/>
                <a:gd name="connsiteY28" fmla="*/ 30806 h 5346609"/>
                <a:gd name="connsiteX29" fmla="*/ 5315925 w 6305387"/>
                <a:gd name="connsiteY29" fmla="*/ 37630 h 5346609"/>
                <a:gd name="connsiteX30" fmla="*/ 5295453 w 6305387"/>
                <a:gd name="connsiteY30" fmla="*/ 44454 h 5346609"/>
                <a:gd name="connsiteX31" fmla="*/ 5254510 w 6305387"/>
                <a:gd name="connsiteY31" fmla="*/ 71750 h 5346609"/>
                <a:gd name="connsiteX32" fmla="*/ 5206743 w 6305387"/>
                <a:gd name="connsiteY32" fmla="*/ 85397 h 5346609"/>
                <a:gd name="connsiteX33" fmla="*/ 5152152 w 6305387"/>
                <a:gd name="connsiteY33" fmla="*/ 133165 h 5346609"/>
                <a:gd name="connsiteX34" fmla="*/ 5145328 w 6305387"/>
                <a:gd name="connsiteY34" fmla="*/ 153636 h 5346609"/>
                <a:gd name="connsiteX35" fmla="*/ 5138504 w 6305387"/>
                <a:gd name="connsiteY35" fmla="*/ 201403 h 5346609"/>
                <a:gd name="connsiteX36" fmla="*/ 5152152 w 6305387"/>
                <a:gd name="connsiteY36" fmla="*/ 262818 h 5346609"/>
                <a:gd name="connsiteX37" fmla="*/ 5172623 w 6305387"/>
                <a:gd name="connsiteY37" fmla="*/ 283290 h 5346609"/>
                <a:gd name="connsiteX38" fmla="*/ 5193095 w 6305387"/>
                <a:gd name="connsiteY38" fmla="*/ 290114 h 5346609"/>
                <a:gd name="connsiteX39" fmla="*/ 5240862 w 6305387"/>
                <a:gd name="connsiteY39" fmla="*/ 283290 h 5346609"/>
                <a:gd name="connsiteX40" fmla="*/ 5288629 w 6305387"/>
                <a:gd name="connsiteY40" fmla="*/ 221875 h 5346609"/>
                <a:gd name="connsiteX41" fmla="*/ 5309101 w 6305387"/>
                <a:gd name="connsiteY41" fmla="*/ 208227 h 5346609"/>
                <a:gd name="connsiteX42" fmla="*/ 5329572 w 6305387"/>
                <a:gd name="connsiteY42" fmla="*/ 187756 h 5346609"/>
                <a:gd name="connsiteX43" fmla="*/ 5350044 w 6305387"/>
                <a:gd name="connsiteY43" fmla="*/ 180932 h 5346609"/>
                <a:gd name="connsiteX44" fmla="*/ 5363692 w 6305387"/>
                <a:gd name="connsiteY44" fmla="*/ 160460 h 5346609"/>
                <a:gd name="connsiteX45" fmla="*/ 5438755 w 6305387"/>
                <a:gd name="connsiteY45" fmla="*/ 160460 h 5346609"/>
                <a:gd name="connsiteX46" fmla="*/ 5459226 w 6305387"/>
                <a:gd name="connsiteY46" fmla="*/ 167284 h 5346609"/>
                <a:gd name="connsiteX47" fmla="*/ 5466050 w 6305387"/>
                <a:gd name="connsiteY47" fmla="*/ 194579 h 5346609"/>
                <a:gd name="connsiteX48" fmla="*/ 5472874 w 6305387"/>
                <a:gd name="connsiteY48" fmla="*/ 228699 h 5346609"/>
                <a:gd name="connsiteX49" fmla="*/ 5486522 w 6305387"/>
                <a:gd name="connsiteY49" fmla="*/ 276466 h 5346609"/>
                <a:gd name="connsiteX50" fmla="*/ 5479698 w 6305387"/>
                <a:gd name="connsiteY50" fmla="*/ 296938 h 5346609"/>
                <a:gd name="connsiteX51" fmla="*/ 5445578 w 6305387"/>
                <a:gd name="connsiteY51" fmla="*/ 337881 h 5346609"/>
                <a:gd name="connsiteX52" fmla="*/ 5404635 w 6305387"/>
                <a:gd name="connsiteY52" fmla="*/ 365177 h 5346609"/>
                <a:gd name="connsiteX53" fmla="*/ 5384163 w 6305387"/>
                <a:gd name="connsiteY53" fmla="*/ 378824 h 5346609"/>
                <a:gd name="connsiteX54" fmla="*/ 5363692 w 6305387"/>
                <a:gd name="connsiteY54" fmla="*/ 392472 h 5346609"/>
                <a:gd name="connsiteX55" fmla="*/ 5336396 w 6305387"/>
                <a:gd name="connsiteY55" fmla="*/ 433415 h 5346609"/>
                <a:gd name="connsiteX56" fmla="*/ 5315925 w 6305387"/>
                <a:gd name="connsiteY56" fmla="*/ 440239 h 5346609"/>
                <a:gd name="connsiteX57" fmla="*/ 5274981 w 6305387"/>
                <a:gd name="connsiteY57" fmla="*/ 467535 h 5346609"/>
                <a:gd name="connsiteX58" fmla="*/ 5234038 w 6305387"/>
                <a:gd name="connsiteY58" fmla="*/ 494830 h 5346609"/>
                <a:gd name="connsiteX59" fmla="*/ 5213566 w 6305387"/>
                <a:gd name="connsiteY59" fmla="*/ 508478 h 5346609"/>
                <a:gd name="connsiteX60" fmla="*/ 5193095 w 6305387"/>
                <a:gd name="connsiteY60" fmla="*/ 515302 h 5346609"/>
                <a:gd name="connsiteX61" fmla="*/ 5152152 w 6305387"/>
                <a:gd name="connsiteY61" fmla="*/ 542597 h 5346609"/>
                <a:gd name="connsiteX62" fmla="*/ 5138504 w 6305387"/>
                <a:gd name="connsiteY62" fmla="*/ 563069 h 5346609"/>
                <a:gd name="connsiteX63" fmla="*/ 5118032 w 6305387"/>
                <a:gd name="connsiteY63" fmla="*/ 569893 h 5346609"/>
                <a:gd name="connsiteX64" fmla="*/ 5090737 w 6305387"/>
                <a:gd name="connsiteY64" fmla="*/ 610836 h 5346609"/>
                <a:gd name="connsiteX65" fmla="*/ 5049793 w 6305387"/>
                <a:gd name="connsiteY65" fmla="*/ 651779 h 5346609"/>
                <a:gd name="connsiteX66" fmla="*/ 5029322 w 6305387"/>
                <a:gd name="connsiteY66" fmla="*/ 672251 h 5346609"/>
                <a:gd name="connsiteX67" fmla="*/ 5015674 w 6305387"/>
                <a:gd name="connsiteY67" fmla="*/ 692723 h 5346609"/>
                <a:gd name="connsiteX68" fmla="*/ 4974731 w 6305387"/>
                <a:gd name="connsiteY68" fmla="*/ 726842 h 5346609"/>
                <a:gd name="connsiteX69" fmla="*/ 4967907 w 6305387"/>
                <a:gd name="connsiteY69" fmla="*/ 747314 h 5346609"/>
                <a:gd name="connsiteX70" fmla="*/ 4940611 w 6305387"/>
                <a:gd name="connsiteY70" fmla="*/ 788257 h 5346609"/>
                <a:gd name="connsiteX71" fmla="*/ 4926963 w 6305387"/>
                <a:gd name="connsiteY71" fmla="*/ 829200 h 5346609"/>
                <a:gd name="connsiteX72" fmla="*/ 4920140 w 6305387"/>
                <a:gd name="connsiteY72" fmla="*/ 849672 h 5346609"/>
                <a:gd name="connsiteX73" fmla="*/ 4947435 w 6305387"/>
                <a:gd name="connsiteY73" fmla="*/ 931559 h 5346609"/>
                <a:gd name="connsiteX74" fmla="*/ 4967907 w 6305387"/>
                <a:gd name="connsiteY74" fmla="*/ 945206 h 5346609"/>
                <a:gd name="connsiteX75" fmla="*/ 4981555 w 6305387"/>
                <a:gd name="connsiteY75" fmla="*/ 986150 h 5346609"/>
                <a:gd name="connsiteX76" fmla="*/ 4995202 w 6305387"/>
                <a:gd name="connsiteY76" fmla="*/ 1006621 h 5346609"/>
                <a:gd name="connsiteX77" fmla="*/ 5002026 w 6305387"/>
                <a:gd name="connsiteY77" fmla="*/ 1027093 h 5346609"/>
                <a:gd name="connsiteX78" fmla="*/ 5029322 w 6305387"/>
                <a:gd name="connsiteY78" fmla="*/ 1068036 h 5346609"/>
                <a:gd name="connsiteX79" fmla="*/ 5042969 w 6305387"/>
                <a:gd name="connsiteY79" fmla="*/ 1088508 h 5346609"/>
                <a:gd name="connsiteX80" fmla="*/ 5049793 w 6305387"/>
                <a:gd name="connsiteY80" fmla="*/ 1108979 h 5346609"/>
                <a:gd name="connsiteX81" fmla="*/ 5063441 w 6305387"/>
                <a:gd name="connsiteY81" fmla="*/ 1129451 h 5346609"/>
                <a:gd name="connsiteX82" fmla="*/ 5077089 w 6305387"/>
                <a:gd name="connsiteY82" fmla="*/ 1170394 h 5346609"/>
                <a:gd name="connsiteX83" fmla="*/ 5083913 w 6305387"/>
                <a:gd name="connsiteY83" fmla="*/ 1190866 h 5346609"/>
                <a:gd name="connsiteX84" fmla="*/ 5077089 w 6305387"/>
                <a:gd name="connsiteY84" fmla="*/ 1552532 h 5346609"/>
                <a:gd name="connsiteX85" fmla="*/ 5063441 w 6305387"/>
                <a:gd name="connsiteY85" fmla="*/ 1675362 h 5346609"/>
                <a:gd name="connsiteX86" fmla="*/ 5049793 w 6305387"/>
                <a:gd name="connsiteY86" fmla="*/ 1716305 h 5346609"/>
                <a:gd name="connsiteX87" fmla="*/ 5029322 w 6305387"/>
                <a:gd name="connsiteY87" fmla="*/ 1757248 h 5346609"/>
                <a:gd name="connsiteX88" fmla="*/ 5015674 w 6305387"/>
                <a:gd name="connsiteY88" fmla="*/ 1777720 h 5346609"/>
                <a:gd name="connsiteX89" fmla="*/ 5008850 w 6305387"/>
                <a:gd name="connsiteY89" fmla="*/ 1798191 h 5346609"/>
                <a:gd name="connsiteX90" fmla="*/ 4995202 w 6305387"/>
                <a:gd name="connsiteY90" fmla="*/ 1825487 h 5346609"/>
                <a:gd name="connsiteX91" fmla="*/ 4988378 w 6305387"/>
                <a:gd name="connsiteY91" fmla="*/ 1845959 h 5346609"/>
                <a:gd name="connsiteX92" fmla="*/ 4961083 w 6305387"/>
                <a:gd name="connsiteY92" fmla="*/ 1886902 h 5346609"/>
                <a:gd name="connsiteX93" fmla="*/ 4954259 w 6305387"/>
                <a:gd name="connsiteY93" fmla="*/ 1914197 h 5346609"/>
                <a:gd name="connsiteX94" fmla="*/ 4947435 w 6305387"/>
                <a:gd name="connsiteY94" fmla="*/ 1934669 h 5346609"/>
                <a:gd name="connsiteX95" fmla="*/ 4954259 w 6305387"/>
                <a:gd name="connsiteY95" fmla="*/ 2016556 h 5346609"/>
                <a:gd name="connsiteX96" fmla="*/ 4961083 w 6305387"/>
                <a:gd name="connsiteY96" fmla="*/ 2037027 h 5346609"/>
                <a:gd name="connsiteX97" fmla="*/ 4981555 w 6305387"/>
                <a:gd name="connsiteY97" fmla="*/ 2050675 h 5346609"/>
                <a:gd name="connsiteX98" fmla="*/ 4988378 w 6305387"/>
                <a:gd name="connsiteY98" fmla="*/ 2071147 h 5346609"/>
                <a:gd name="connsiteX99" fmla="*/ 5002026 w 6305387"/>
                <a:gd name="connsiteY99" fmla="*/ 2091618 h 5346609"/>
                <a:gd name="connsiteX100" fmla="*/ 4988378 w 6305387"/>
                <a:gd name="connsiteY100" fmla="*/ 2159857 h 5346609"/>
                <a:gd name="connsiteX101" fmla="*/ 4974731 w 6305387"/>
                <a:gd name="connsiteY101" fmla="*/ 2180329 h 5346609"/>
                <a:gd name="connsiteX102" fmla="*/ 4967907 w 6305387"/>
                <a:gd name="connsiteY102" fmla="*/ 2200800 h 5346609"/>
                <a:gd name="connsiteX103" fmla="*/ 4947435 w 6305387"/>
                <a:gd name="connsiteY103" fmla="*/ 2214448 h 5346609"/>
                <a:gd name="connsiteX104" fmla="*/ 4926963 w 6305387"/>
                <a:gd name="connsiteY104" fmla="*/ 2350926 h 5346609"/>
                <a:gd name="connsiteX105" fmla="*/ 4906492 w 6305387"/>
                <a:gd name="connsiteY105" fmla="*/ 2398693 h 5346609"/>
                <a:gd name="connsiteX106" fmla="*/ 4899668 w 6305387"/>
                <a:gd name="connsiteY106" fmla="*/ 2439636 h 5346609"/>
                <a:gd name="connsiteX107" fmla="*/ 4886020 w 6305387"/>
                <a:gd name="connsiteY107" fmla="*/ 2480579 h 5346609"/>
                <a:gd name="connsiteX108" fmla="*/ 4845077 w 6305387"/>
                <a:gd name="connsiteY108" fmla="*/ 2507875 h 5346609"/>
                <a:gd name="connsiteX109" fmla="*/ 4790486 w 6305387"/>
                <a:gd name="connsiteY109" fmla="*/ 2521523 h 5346609"/>
                <a:gd name="connsiteX110" fmla="*/ 4756366 w 6305387"/>
                <a:gd name="connsiteY110" fmla="*/ 2562466 h 5346609"/>
                <a:gd name="connsiteX111" fmla="*/ 4729071 w 6305387"/>
                <a:gd name="connsiteY111" fmla="*/ 2603409 h 5346609"/>
                <a:gd name="connsiteX112" fmla="*/ 4715423 w 6305387"/>
                <a:gd name="connsiteY112" fmla="*/ 2623881 h 5346609"/>
                <a:gd name="connsiteX113" fmla="*/ 4674480 w 6305387"/>
                <a:gd name="connsiteY113" fmla="*/ 2651177 h 5346609"/>
                <a:gd name="connsiteX114" fmla="*/ 4654008 w 6305387"/>
                <a:gd name="connsiteY114" fmla="*/ 2664824 h 5346609"/>
                <a:gd name="connsiteX115" fmla="*/ 4633537 w 6305387"/>
                <a:gd name="connsiteY115" fmla="*/ 2671648 h 5346609"/>
                <a:gd name="connsiteX116" fmla="*/ 4613065 w 6305387"/>
                <a:gd name="connsiteY116" fmla="*/ 2685296 h 5346609"/>
                <a:gd name="connsiteX117" fmla="*/ 4585769 w 6305387"/>
                <a:gd name="connsiteY117" fmla="*/ 2692120 h 5346609"/>
                <a:gd name="connsiteX118" fmla="*/ 4544826 w 6305387"/>
                <a:gd name="connsiteY118" fmla="*/ 2705768 h 5346609"/>
                <a:gd name="connsiteX119" fmla="*/ 4531178 w 6305387"/>
                <a:gd name="connsiteY119" fmla="*/ 2726239 h 5346609"/>
                <a:gd name="connsiteX120" fmla="*/ 4503883 w 6305387"/>
                <a:gd name="connsiteY120" fmla="*/ 2739887 h 5346609"/>
                <a:gd name="connsiteX121" fmla="*/ 4483411 w 6305387"/>
                <a:gd name="connsiteY121" fmla="*/ 2753535 h 5346609"/>
                <a:gd name="connsiteX122" fmla="*/ 4435644 w 6305387"/>
                <a:gd name="connsiteY122" fmla="*/ 2801302 h 5346609"/>
                <a:gd name="connsiteX123" fmla="*/ 4394701 w 6305387"/>
                <a:gd name="connsiteY123" fmla="*/ 2835421 h 5346609"/>
                <a:gd name="connsiteX124" fmla="*/ 4374229 w 6305387"/>
                <a:gd name="connsiteY124" fmla="*/ 2855893 h 5346609"/>
                <a:gd name="connsiteX125" fmla="*/ 4360581 w 6305387"/>
                <a:gd name="connsiteY125" fmla="*/ 2896836 h 5346609"/>
                <a:gd name="connsiteX126" fmla="*/ 4346934 w 6305387"/>
                <a:gd name="connsiteY126" fmla="*/ 2951427 h 5346609"/>
                <a:gd name="connsiteX127" fmla="*/ 4333286 w 6305387"/>
                <a:gd name="connsiteY127" fmla="*/ 2971899 h 5346609"/>
                <a:gd name="connsiteX128" fmla="*/ 4319638 w 6305387"/>
                <a:gd name="connsiteY128" fmla="*/ 3012842 h 5346609"/>
                <a:gd name="connsiteX129" fmla="*/ 4299166 w 6305387"/>
                <a:gd name="connsiteY129" fmla="*/ 3053785 h 5346609"/>
                <a:gd name="connsiteX130" fmla="*/ 4278695 w 6305387"/>
                <a:gd name="connsiteY130" fmla="*/ 3060609 h 5346609"/>
                <a:gd name="connsiteX131" fmla="*/ 4251399 w 6305387"/>
                <a:gd name="connsiteY131" fmla="*/ 3122024 h 5346609"/>
                <a:gd name="connsiteX132" fmla="*/ 4244575 w 6305387"/>
                <a:gd name="connsiteY132" fmla="*/ 3142496 h 5346609"/>
                <a:gd name="connsiteX133" fmla="*/ 4183161 w 6305387"/>
                <a:gd name="connsiteY133" fmla="*/ 3169791 h 5346609"/>
                <a:gd name="connsiteX134" fmla="*/ 4162689 w 6305387"/>
                <a:gd name="connsiteY134" fmla="*/ 3162968 h 5346609"/>
                <a:gd name="connsiteX135" fmla="*/ 3998916 w 6305387"/>
                <a:gd name="connsiteY135" fmla="*/ 3162968 h 5346609"/>
                <a:gd name="connsiteX136" fmla="*/ 3978444 w 6305387"/>
                <a:gd name="connsiteY136" fmla="*/ 3183439 h 5346609"/>
                <a:gd name="connsiteX137" fmla="*/ 3951149 w 6305387"/>
                <a:gd name="connsiteY137" fmla="*/ 3203911 h 5346609"/>
                <a:gd name="connsiteX138" fmla="*/ 3930677 w 6305387"/>
                <a:gd name="connsiteY138" fmla="*/ 3217559 h 5346609"/>
                <a:gd name="connsiteX139" fmla="*/ 3896558 w 6305387"/>
                <a:gd name="connsiteY139" fmla="*/ 3258502 h 5346609"/>
                <a:gd name="connsiteX140" fmla="*/ 3876086 w 6305387"/>
                <a:gd name="connsiteY140" fmla="*/ 3272150 h 5346609"/>
                <a:gd name="connsiteX141" fmla="*/ 3848790 w 6305387"/>
                <a:gd name="connsiteY141" fmla="*/ 3313093 h 5346609"/>
                <a:gd name="connsiteX142" fmla="*/ 3828319 w 6305387"/>
                <a:gd name="connsiteY142" fmla="*/ 3367684 h 5346609"/>
                <a:gd name="connsiteX143" fmla="*/ 3794199 w 6305387"/>
                <a:gd name="connsiteY143" fmla="*/ 3415451 h 5346609"/>
                <a:gd name="connsiteX144" fmla="*/ 3780552 w 6305387"/>
                <a:gd name="connsiteY144" fmla="*/ 3456394 h 5346609"/>
                <a:gd name="connsiteX145" fmla="*/ 3760080 w 6305387"/>
                <a:gd name="connsiteY145" fmla="*/ 3463218 h 5346609"/>
                <a:gd name="connsiteX146" fmla="*/ 3725961 w 6305387"/>
                <a:gd name="connsiteY146" fmla="*/ 3483690 h 5346609"/>
                <a:gd name="connsiteX147" fmla="*/ 3691841 w 6305387"/>
                <a:gd name="connsiteY147" fmla="*/ 3490514 h 5346609"/>
                <a:gd name="connsiteX148" fmla="*/ 3671369 w 6305387"/>
                <a:gd name="connsiteY148" fmla="*/ 3497338 h 5346609"/>
                <a:gd name="connsiteX149" fmla="*/ 3644074 w 6305387"/>
                <a:gd name="connsiteY149" fmla="*/ 3531457 h 5346609"/>
                <a:gd name="connsiteX150" fmla="*/ 3616778 w 6305387"/>
                <a:gd name="connsiteY150" fmla="*/ 3565577 h 5346609"/>
                <a:gd name="connsiteX151" fmla="*/ 3582659 w 6305387"/>
                <a:gd name="connsiteY151" fmla="*/ 3599696 h 5346609"/>
                <a:gd name="connsiteX152" fmla="*/ 3541716 w 6305387"/>
                <a:gd name="connsiteY152" fmla="*/ 3613344 h 5346609"/>
                <a:gd name="connsiteX153" fmla="*/ 3521244 w 6305387"/>
                <a:gd name="connsiteY153" fmla="*/ 3620168 h 5346609"/>
                <a:gd name="connsiteX154" fmla="*/ 3480301 w 6305387"/>
                <a:gd name="connsiteY154" fmla="*/ 3647463 h 5346609"/>
                <a:gd name="connsiteX155" fmla="*/ 3439358 w 6305387"/>
                <a:gd name="connsiteY155" fmla="*/ 3681582 h 5346609"/>
                <a:gd name="connsiteX156" fmla="*/ 3432534 w 6305387"/>
                <a:gd name="connsiteY156" fmla="*/ 3702054 h 5346609"/>
                <a:gd name="connsiteX157" fmla="*/ 3412062 w 6305387"/>
                <a:gd name="connsiteY157" fmla="*/ 3708878 h 5346609"/>
                <a:gd name="connsiteX158" fmla="*/ 3391590 w 6305387"/>
                <a:gd name="connsiteY158" fmla="*/ 3722526 h 5346609"/>
                <a:gd name="connsiteX159" fmla="*/ 3343823 w 6305387"/>
                <a:gd name="connsiteY159" fmla="*/ 3715702 h 5346609"/>
                <a:gd name="connsiteX160" fmla="*/ 3350647 w 6305387"/>
                <a:gd name="connsiteY160" fmla="*/ 3681582 h 5346609"/>
                <a:gd name="connsiteX161" fmla="*/ 3371119 w 6305387"/>
                <a:gd name="connsiteY161" fmla="*/ 3640639 h 5346609"/>
                <a:gd name="connsiteX162" fmla="*/ 3343823 w 6305387"/>
                <a:gd name="connsiteY162" fmla="*/ 3633815 h 5346609"/>
                <a:gd name="connsiteX163" fmla="*/ 3323352 w 6305387"/>
                <a:gd name="connsiteY163" fmla="*/ 3620168 h 5346609"/>
                <a:gd name="connsiteX164" fmla="*/ 3302880 w 6305387"/>
                <a:gd name="connsiteY164" fmla="*/ 3613344 h 5346609"/>
                <a:gd name="connsiteX165" fmla="*/ 3248289 w 6305387"/>
                <a:gd name="connsiteY165" fmla="*/ 3592872 h 5346609"/>
                <a:gd name="connsiteX166" fmla="*/ 3125459 w 6305387"/>
                <a:gd name="connsiteY166" fmla="*/ 3586048 h 5346609"/>
                <a:gd name="connsiteX167" fmla="*/ 3104987 w 6305387"/>
                <a:gd name="connsiteY167" fmla="*/ 3545105 h 5346609"/>
                <a:gd name="connsiteX168" fmla="*/ 3098163 w 6305387"/>
                <a:gd name="connsiteY168" fmla="*/ 3504162 h 5346609"/>
                <a:gd name="connsiteX169" fmla="*/ 3016277 w 6305387"/>
                <a:gd name="connsiteY169" fmla="*/ 3463218 h 5346609"/>
                <a:gd name="connsiteX170" fmla="*/ 2975334 w 6305387"/>
                <a:gd name="connsiteY170" fmla="*/ 3442747 h 5346609"/>
                <a:gd name="connsiteX171" fmla="*/ 2954862 w 6305387"/>
                <a:gd name="connsiteY171" fmla="*/ 3429099 h 5346609"/>
                <a:gd name="connsiteX172" fmla="*/ 2948038 w 6305387"/>
                <a:gd name="connsiteY172" fmla="*/ 3408627 h 5346609"/>
                <a:gd name="connsiteX173" fmla="*/ 2995805 w 6305387"/>
                <a:gd name="connsiteY173" fmla="*/ 3360860 h 5346609"/>
                <a:gd name="connsiteX174" fmla="*/ 3036749 w 6305387"/>
                <a:gd name="connsiteY174" fmla="*/ 3340388 h 5346609"/>
                <a:gd name="connsiteX175" fmla="*/ 3057220 w 6305387"/>
                <a:gd name="connsiteY175" fmla="*/ 3326741 h 5346609"/>
                <a:gd name="connsiteX176" fmla="*/ 3091340 w 6305387"/>
                <a:gd name="connsiteY176" fmla="*/ 3319917 h 5346609"/>
                <a:gd name="connsiteX177" fmla="*/ 3152755 w 6305387"/>
                <a:gd name="connsiteY177" fmla="*/ 3292621 h 5346609"/>
                <a:gd name="connsiteX178" fmla="*/ 3118635 w 6305387"/>
                <a:gd name="connsiteY178" fmla="*/ 3197087 h 5346609"/>
                <a:gd name="connsiteX179" fmla="*/ 3104987 w 6305387"/>
                <a:gd name="connsiteY179" fmla="*/ 3176615 h 5346609"/>
                <a:gd name="connsiteX180" fmla="*/ 3050396 w 6305387"/>
                <a:gd name="connsiteY180" fmla="*/ 3162968 h 5346609"/>
                <a:gd name="connsiteX181" fmla="*/ 3029925 w 6305387"/>
                <a:gd name="connsiteY181" fmla="*/ 3156144 h 5346609"/>
                <a:gd name="connsiteX182" fmla="*/ 3009453 w 6305387"/>
                <a:gd name="connsiteY182" fmla="*/ 3142496 h 5346609"/>
                <a:gd name="connsiteX183" fmla="*/ 2968510 w 6305387"/>
                <a:gd name="connsiteY183" fmla="*/ 3128848 h 5346609"/>
                <a:gd name="connsiteX184" fmla="*/ 2927566 w 6305387"/>
                <a:gd name="connsiteY184" fmla="*/ 3108377 h 5346609"/>
                <a:gd name="connsiteX185" fmla="*/ 2879799 w 6305387"/>
                <a:gd name="connsiteY185" fmla="*/ 3081081 h 5346609"/>
                <a:gd name="connsiteX186" fmla="*/ 2859328 w 6305387"/>
                <a:gd name="connsiteY186" fmla="*/ 3067433 h 5346609"/>
                <a:gd name="connsiteX187" fmla="*/ 2811561 w 6305387"/>
                <a:gd name="connsiteY187" fmla="*/ 3046962 h 5346609"/>
                <a:gd name="connsiteX188" fmla="*/ 2777441 w 6305387"/>
                <a:gd name="connsiteY188" fmla="*/ 3053785 h 5346609"/>
                <a:gd name="connsiteX189" fmla="*/ 2763793 w 6305387"/>
                <a:gd name="connsiteY189" fmla="*/ 3074257 h 5346609"/>
                <a:gd name="connsiteX190" fmla="*/ 2743322 w 6305387"/>
                <a:gd name="connsiteY190" fmla="*/ 3087905 h 5346609"/>
                <a:gd name="connsiteX191" fmla="*/ 2736498 w 6305387"/>
                <a:gd name="connsiteY191" fmla="*/ 3108377 h 5346609"/>
                <a:gd name="connsiteX192" fmla="*/ 2661435 w 6305387"/>
                <a:gd name="connsiteY192" fmla="*/ 3108377 h 5346609"/>
                <a:gd name="connsiteX193" fmla="*/ 2606844 w 6305387"/>
                <a:gd name="connsiteY193" fmla="*/ 3074257 h 5346609"/>
                <a:gd name="connsiteX194" fmla="*/ 2600020 w 6305387"/>
                <a:gd name="connsiteY194" fmla="*/ 3053785 h 5346609"/>
                <a:gd name="connsiteX195" fmla="*/ 2559077 w 6305387"/>
                <a:gd name="connsiteY195" fmla="*/ 3040138 h 5346609"/>
                <a:gd name="connsiteX196" fmla="*/ 2436247 w 6305387"/>
                <a:gd name="connsiteY196" fmla="*/ 3026490 h 5346609"/>
                <a:gd name="connsiteX197" fmla="*/ 2388480 w 6305387"/>
                <a:gd name="connsiteY197" fmla="*/ 3012842 h 5346609"/>
                <a:gd name="connsiteX198" fmla="*/ 2368008 w 6305387"/>
                <a:gd name="connsiteY198" fmla="*/ 2999194 h 5346609"/>
                <a:gd name="connsiteX199" fmla="*/ 2354361 w 6305387"/>
                <a:gd name="connsiteY199" fmla="*/ 2978723 h 5346609"/>
                <a:gd name="connsiteX200" fmla="*/ 2347537 w 6305387"/>
                <a:gd name="connsiteY200" fmla="*/ 2958251 h 5346609"/>
                <a:gd name="connsiteX201" fmla="*/ 2327065 w 6305387"/>
                <a:gd name="connsiteY201" fmla="*/ 2951427 h 5346609"/>
                <a:gd name="connsiteX202" fmla="*/ 2279298 w 6305387"/>
                <a:gd name="connsiteY202" fmla="*/ 2930956 h 5346609"/>
                <a:gd name="connsiteX203" fmla="*/ 2252002 w 6305387"/>
                <a:gd name="connsiteY203" fmla="*/ 2890012 h 5346609"/>
                <a:gd name="connsiteX204" fmla="*/ 2238355 w 6305387"/>
                <a:gd name="connsiteY204" fmla="*/ 2869541 h 5346609"/>
                <a:gd name="connsiteX205" fmla="*/ 2231531 w 6305387"/>
                <a:gd name="connsiteY205" fmla="*/ 2849069 h 5346609"/>
                <a:gd name="connsiteX206" fmla="*/ 2231531 w 6305387"/>
                <a:gd name="connsiteY206" fmla="*/ 2726239 h 5346609"/>
                <a:gd name="connsiteX207" fmla="*/ 2217883 w 6305387"/>
                <a:gd name="connsiteY207" fmla="*/ 2685296 h 5346609"/>
                <a:gd name="connsiteX208" fmla="*/ 2204235 w 6305387"/>
                <a:gd name="connsiteY208" fmla="*/ 2664824 h 5346609"/>
                <a:gd name="connsiteX209" fmla="*/ 2190587 w 6305387"/>
                <a:gd name="connsiteY209" fmla="*/ 2623881 h 5346609"/>
                <a:gd name="connsiteX210" fmla="*/ 2197411 w 6305387"/>
                <a:gd name="connsiteY210" fmla="*/ 2596585 h 5346609"/>
                <a:gd name="connsiteX211" fmla="*/ 2224707 w 6305387"/>
                <a:gd name="connsiteY211" fmla="*/ 2555642 h 5346609"/>
                <a:gd name="connsiteX212" fmla="*/ 2211059 w 6305387"/>
                <a:gd name="connsiteY212" fmla="*/ 2535171 h 5346609"/>
                <a:gd name="connsiteX213" fmla="*/ 2190587 w 6305387"/>
                <a:gd name="connsiteY213" fmla="*/ 2528347 h 5346609"/>
                <a:gd name="connsiteX214" fmla="*/ 2040462 w 6305387"/>
                <a:gd name="connsiteY214" fmla="*/ 2521523 h 5346609"/>
                <a:gd name="connsiteX215" fmla="*/ 2019990 w 6305387"/>
                <a:gd name="connsiteY215" fmla="*/ 2507875 h 5346609"/>
                <a:gd name="connsiteX216" fmla="*/ 1944928 w 6305387"/>
                <a:gd name="connsiteY216" fmla="*/ 2507875 h 5346609"/>
                <a:gd name="connsiteX217" fmla="*/ 1883513 w 6305387"/>
                <a:gd name="connsiteY217" fmla="*/ 2528347 h 5346609"/>
                <a:gd name="connsiteX218" fmla="*/ 1863041 w 6305387"/>
                <a:gd name="connsiteY218" fmla="*/ 2535171 h 5346609"/>
                <a:gd name="connsiteX219" fmla="*/ 1801626 w 6305387"/>
                <a:gd name="connsiteY219" fmla="*/ 2528347 h 5346609"/>
                <a:gd name="connsiteX220" fmla="*/ 1699268 w 6305387"/>
                <a:gd name="connsiteY220" fmla="*/ 2514699 h 5346609"/>
                <a:gd name="connsiteX221" fmla="*/ 1699268 w 6305387"/>
                <a:gd name="connsiteY221" fmla="*/ 2535171 h 5346609"/>
                <a:gd name="connsiteX222" fmla="*/ 1706092 w 6305387"/>
                <a:gd name="connsiteY222" fmla="*/ 2562466 h 5346609"/>
                <a:gd name="connsiteX223" fmla="*/ 1549143 w 6305387"/>
                <a:gd name="connsiteY223" fmla="*/ 2562466 h 5346609"/>
                <a:gd name="connsiteX224" fmla="*/ 1535495 w 6305387"/>
                <a:gd name="connsiteY224" fmla="*/ 2521523 h 5346609"/>
                <a:gd name="connsiteX225" fmla="*/ 1521847 w 6305387"/>
                <a:gd name="connsiteY225" fmla="*/ 2501051 h 5346609"/>
                <a:gd name="connsiteX226" fmla="*/ 1515023 w 6305387"/>
                <a:gd name="connsiteY226" fmla="*/ 2480579 h 5346609"/>
                <a:gd name="connsiteX227" fmla="*/ 1474080 w 6305387"/>
                <a:gd name="connsiteY227" fmla="*/ 2439636 h 5346609"/>
                <a:gd name="connsiteX228" fmla="*/ 1453608 w 6305387"/>
                <a:gd name="connsiteY228" fmla="*/ 2419165 h 5346609"/>
                <a:gd name="connsiteX229" fmla="*/ 1419489 w 6305387"/>
                <a:gd name="connsiteY229" fmla="*/ 2385045 h 5346609"/>
                <a:gd name="connsiteX230" fmla="*/ 1371722 w 6305387"/>
                <a:gd name="connsiteY230" fmla="*/ 2371397 h 5346609"/>
                <a:gd name="connsiteX231" fmla="*/ 1323955 w 6305387"/>
                <a:gd name="connsiteY231" fmla="*/ 2357750 h 5346609"/>
                <a:gd name="connsiteX232" fmla="*/ 1296659 w 6305387"/>
                <a:gd name="connsiteY232" fmla="*/ 2303159 h 5346609"/>
                <a:gd name="connsiteX233" fmla="*/ 1289835 w 6305387"/>
                <a:gd name="connsiteY233" fmla="*/ 2282687 h 5346609"/>
                <a:gd name="connsiteX234" fmla="*/ 1262540 w 6305387"/>
                <a:gd name="connsiteY234" fmla="*/ 2241744 h 5346609"/>
                <a:gd name="connsiteX235" fmla="*/ 1242068 w 6305387"/>
                <a:gd name="connsiteY235" fmla="*/ 2200800 h 5346609"/>
                <a:gd name="connsiteX236" fmla="*/ 1235244 w 6305387"/>
                <a:gd name="connsiteY236" fmla="*/ 2173505 h 5346609"/>
                <a:gd name="connsiteX237" fmla="*/ 1228420 w 6305387"/>
                <a:gd name="connsiteY237" fmla="*/ 2139385 h 5346609"/>
                <a:gd name="connsiteX238" fmla="*/ 1214772 w 6305387"/>
                <a:gd name="connsiteY238" fmla="*/ 2098442 h 5346609"/>
                <a:gd name="connsiteX239" fmla="*/ 1201125 w 6305387"/>
                <a:gd name="connsiteY239" fmla="*/ 2077971 h 5346609"/>
                <a:gd name="connsiteX240" fmla="*/ 1173829 w 6305387"/>
                <a:gd name="connsiteY240" fmla="*/ 2016556 h 5346609"/>
                <a:gd name="connsiteX241" fmla="*/ 1167005 w 6305387"/>
                <a:gd name="connsiteY241" fmla="*/ 1996084 h 5346609"/>
                <a:gd name="connsiteX242" fmla="*/ 1126062 w 6305387"/>
                <a:gd name="connsiteY242" fmla="*/ 1934669 h 5346609"/>
                <a:gd name="connsiteX243" fmla="*/ 1112414 w 6305387"/>
                <a:gd name="connsiteY243" fmla="*/ 1914197 h 5346609"/>
                <a:gd name="connsiteX244" fmla="*/ 1105590 w 6305387"/>
                <a:gd name="connsiteY244" fmla="*/ 1893726 h 5346609"/>
                <a:gd name="connsiteX245" fmla="*/ 1098766 w 6305387"/>
                <a:gd name="connsiteY245" fmla="*/ 1784544 h 5346609"/>
                <a:gd name="connsiteX246" fmla="*/ 1057823 w 6305387"/>
                <a:gd name="connsiteY246" fmla="*/ 1770896 h 5346609"/>
                <a:gd name="connsiteX247" fmla="*/ 975937 w 6305387"/>
                <a:gd name="connsiteY247" fmla="*/ 1736777 h 5346609"/>
                <a:gd name="connsiteX248" fmla="*/ 943701 w 6305387"/>
                <a:gd name="connsiteY248" fmla="*/ 1669772 h 5346609"/>
                <a:gd name="connsiteX249" fmla="*/ 887226 w 6305387"/>
                <a:gd name="connsiteY249" fmla="*/ 1586651 h 5346609"/>
                <a:gd name="connsiteX250" fmla="*/ 846283 w 6305387"/>
                <a:gd name="connsiteY250" fmla="*/ 1545708 h 5346609"/>
                <a:gd name="connsiteX251" fmla="*/ 818987 w 6305387"/>
                <a:gd name="connsiteY251" fmla="*/ 1477469 h 5346609"/>
                <a:gd name="connsiteX252" fmla="*/ 805340 w 6305387"/>
                <a:gd name="connsiteY252" fmla="*/ 1436526 h 5346609"/>
                <a:gd name="connsiteX253" fmla="*/ 798516 w 6305387"/>
                <a:gd name="connsiteY253" fmla="*/ 1416054 h 5346609"/>
                <a:gd name="connsiteX254" fmla="*/ 791692 w 6305387"/>
                <a:gd name="connsiteY254" fmla="*/ 1381935 h 5346609"/>
                <a:gd name="connsiteX255" fmla="*/ 760043 w 6305387"/>
                <a:gd name="connsiteY255" fmla="*/ 911611 h 5346609"/>
                <a:gd name="connsiteX256" fmla="*/ 743708 w 6305387"/>
                <a:gd name="connsiteY256" fmla="*/ 1061799 h 5346609"/>
                <a:gd name="connsiteX257" fmla="*/ 757572 w 6305387"/>
                <a:gd name="connsiteY257" fmla="*/ 1163571 h 5346609"/>
                <a:gd name="connsiteX258" fmla="*/ 743925 w 6305387"/>
                <a:gd name="connsiteY258" fmla="*/ 1184042 h 5346609"/>
                <a:gd name="connsiteX259" fmla="*/ 750749 w 6305387"/>
                <a:gd name="connsiteY259" fmla="*/ 1470645 h 5346609"/>
                <a:gd name="connsiteX260" fmla="*/ 771220 w 6305387"/>
                <a:gd name="connsiteY260" fmla="*/ 1545708 h 5346609"/>
                <a:gd name="connsiteX261" fmla="*/ 784868 w 6305387"/>
                <a:gd name="connsiteY261" fmla="*/ 1573003 h 5346609"/>
                <a:gd name="connsiteX262" fmla="*/ 825811 w 6305387"/>
                <a:gd name="connsiteY262" fmla="*/ 1634418 h 5346609"/>
                <a:gd name="connsiteX263" fmla="*/ 928169 w 6305387"/>
                <a:gd name="connsiteY263" fmla="*/ 1777720 h 5346609"/>
                <a:gd name="connsiteX264" fmla="*/ 941817 w 6305387"/>
                <a:gd name="connsiteY264" fmla="*/ 1845959 h 5346609"/>
                <a:gd name="connsiteX265" fmla="*/ 962289 w 6305387"/>
                <a:gd name="connsiteY265" fmla="*/ 1893726 h 5346609"/>
                <a:gd name="connsiteX266" fmla="*/ 975937 w 6305387"/>
                <a:gd name="connsiteY266" fmla="*/ 1948317 h 5346609"/>
                <a:gd name="connsiteX267" fmla="*/ 989584 w 6305387"/>
                <a:gd name="connsiteY267" fmla="*/ 1996084 h 5346609"/>
                <a:gd name="connsiteX268" fmla="*/ 996408 w 6305387"/>
                <a:gd name="connsiteY268" fmla="*/ 2016556 h 5346609"/>
                <a:gd name="connsiteX269" fmla="*/ 1003232 w 6305387"/>
                <a:gd name="connsiteY269" fmla="*/ 2043851 h 5346609"/>
                <a:gd name="connsiteX270" fmla="*/ 1030528 w 6305387"/>
                <a:gd name="connsiteY270" fmla="*/ 2084794 h 5346609"/>
                <a:gd name="connsiteX271" fmla="*/ 1064647 w 6305387"/>
                <a:gd name="connsiteY271" fmla="*/ 2146209 h 5346609"/>
                <a:gd name="connsiteX272" fmla="*/ 1091943 w 6305387"/>
                <a:gd name="connsiteY272" fmla="*/ 2187153 h 5346609"/>
                <a:gd name="connsiteX273" fmla="*/ 1105590 w 6305387"/>
                <a:gd name="connsiteY273" fmla="*/ 2207624 h 5346609"/>
                <a:gd name="connsiteX274" fmla="*/ 1146534 w 6305387"/>
                <a:gd name="connsiteY274" fmla="*/ 2248568 h 5346609"/>
                <a:gd name="connsiteX275" fmla="*/ 1173829 w 6305387"/>
                <a:gd name="connsiteY275" fmla="*/ 2289511 h 5346609"/>
                <a:gd name="connsiteX276" fmla="*/ 1201125 w 6305387"/>
                <a:gd name="connsiteY276" fmla="*/ 2344102 h 5346609"/>
                <a:gd name="connsiteX277" fmla="*/ 1242068 w 6305387"/>
                <a:gd name="connsiteY277" fmla="*/ 2405517 h 5346609"/>
                <a:gd name="connsiteX278" fmla="*/ 1255716 w 6305387"/>
                <a:gd name="connsiteY278" fmla="*/ 2425988 h 5346609"/>
                <a:gd name="connsiteX279" fmla="*/ 1269363 w 6305387"/>
                <a:gd name="connsiteY279" fmla="*/ 2453284 h 5346609"/>
                <a:gd name="connsiteX280" fmla="*/ 1289835 w 6305387"/>
                <a:gd name="connsiteY280" fmla="*/ 2460108 h 5346609"/>
                <a:gd name="connsiteX281" fmla="*/ 1317131 w 6305387"/>
                <a:gd name="connsiteY281" fmla="*/ 2473756 h 5346609"/>
                <a:gd name="connsiteX282" fmla="*/ 1344426 w 6305387"/>
                <a:gd name="connsiteY282" fmla="*/ 2501051 h 5346609"/>
                <a:gd name="connsiteX283" fmla="*/ 1399017 w 6305387"/>
                <a:gd name="connsiteY283" fmla="*/ 2535171 h 5346609"/>
                <a:gd name="connsiteX284" fmla="*/ 1426313 w 6305387"/>
                <a:gd name="connsiteY284" fmla="*/ 2541994 h 5346609"/>
                <a:gd name="connsiteX285" fmla="*/ 1467256 w 6305387"/>
                <a:gd name="connsiteY285" fmla="*/ 2569290 h 5346609"/>
                <a:gd name="connsiteX286" fmla="*/ 1487728 w 6305387"/>
                <a:gd name="connsiteY286" fmla="*/ 2582938 h 5346609"/>
                <a:gd name="connsiteX287" fmla="*/ 1542319 w 6305387"/>
                <a:gd name="connsiteY287" fmla="*/ 2596585 h 5346609"/>
                <a:gd name="connsiteX288" fmla="*/ 1596910 w 6305387"/>
                <a:gd name="connsiteY288" fmla="*/ 2658000 h 5346609"/>
                <a:gd name="connsiteX289" fmla="*/ 1624205 w 6305387"/>
                <a:gd name="connsiteY289" fmla="*/ 2692120 h 5346609"/>
                <a:gd name="connsiteX290" fmla="*/ 1631029 w 6305387"/>
                <a:gd name="connsiteY290" fmla="*/ 2712591 h 5346609"/>
                <a:gd name="connsiteX291" fmla="*/ 1658325 w 6305387"/>
                <a:gd name="connsiteY291" fmla="*/ 2753535 h 5346609"/>
                <a:gd name="connsiteX292" fmla="*/ 1671972 w 6305387"/>
                <a:gd name="connsiteY292" fmla="*/ 2774006 h 5346609"/>
                <a:gd name="connsiteX293" fmla="*/ 1685620 w 6305387"/>
                <a:gd name="connsiteY293" fmla="*/ 2794478 h 5346609"/>
                <a:gd name="connsiteX294" fmla="*/ 1699268 w 6305387"/>
                <a:gd name="connsiteY294" fmla="*/ 2835421 h 5346609"/>
                <a:gd name="connsiteX295" fmla="*/ 1712916 w 6305387"/>
                <a:gd name="connsiteY295" fmla="*/ 2855893 h 5346609"/>
                <a:gd name="connsiteX296" fmla="*/ 1719740 w 6305387"/>
                <a:gd name="connsiteY296" fmla="*/ 2876365 h 5346609"/>
                <a:gd name="connsiteX297" fmla="*/ 1733387 w 6305387"/>
                <a:gd name="connsiteY297" fmla="*/ 2896836 h 5346609"/>
                <a:gd name="connsiteX298" fmla="*/ 1747035 w 6305387"/>
                <a:gd name="connsiteY298" fmla="*/ 2937779 h 5346609"/>
                <a:gd name="connsiteX299" fmla="*/ 1767507 w 6305387"/>
                <a:gd name="connsiteY299" fmla="*/ 2951427 h 5346609"/>
                <a:gd name="connsiteX300" fmla="*/ 1787978 w 6305387"/>
                <a:gd name="connsiteY300" fmla="*/ 2958251 h 5346609"/>
                <a:gd name="connsiteX301" fmla="*/ 1849393 w 6305387"/>
                <a:gd name="connsiteY301" fmla="*/ 2992371 h 5346609"/>
                <a:gd name="connsiteX302" fmla="*/ 1863041 w 6305387"/>
                <a:gd name="connsiteY302" fmla="*/ 3012842 h 5346609"/>
                <a:gd name="connsiteX303" fmla="*/ 1903984 w 6305387"/>
                <a:gd name="connsiteY303" fmla="*/ 3033314 h 5346609"/>
                <a:gd name="connsiteX304" fmla="*/ 1931280 w 6305387"/>
                <a:gd name="connsiteY304" fmla="*/ 3040138 h 5346609"/>
                <a:gd name="connsiteX305" fmla="*/ 1979047 w 6305387"/>
                <a:gd name="connsiteY305" fmla="*/ 3067433 h 5346609"/>
                <a:gd name="connsiteX306" fmla="*/ 2019990 w 6305387"/>
                <a:gd name="connsiteY306" fmla="*/ 3087905 h 5346609"/>
                <a:gd name="connsiteX307" fmla="*/ 2047286 w 6305387"/>
                <a:gd name="connsiteY307" fmla="*/ 3122024 h 5346609"/>
                <a:gd name="connsiteX308" fmla="*/ 2081405 w 6305387"/>
                <a:gd name="connsiteY308" fmla="*/ 3156144 h 5346609"/>
                <a:gd name="connsiteX309" fmla="*/ 2108701 w 6305387"/>
                <a:gd name="connsiteY309" fmla="*/ 3183439 h 5346609"/>
                <a:gd name="connsiteX310" fmla="*/ 2149644 w 6305387"/>
                <a:gd name="connsiteY310" fmla="*/ 3210735 h 5346609"/>
                <a:gd name="connsiteX311" fmla="*/ 2176940 w 6305387"/>
                <a:gd name="connsiteY311" fmla="*/ 3272150 h 5346609"/>
                <a:gd name="connsiteX312" fmla="*/ 2190587 w 6305387"/>
                <a:gd name="connsiteY312" fmla="*/ 3313093 h 5346609"/>
                <a:gd name="connsiteX313" fmla="*/ 2197411 w 6305387"/>
                <a:gd name="connsiteY313" fmla="*/ 3333565 h 5346609"/>
                <a:gd name="connsiteX314" fmla="*/ 2231531 w 6305387"/>
                <a:gd name="connsiteY314" fmla="*/ 3422275 h 5346609"/>
                <a:gd name="connsiteX315" fmla="*/ 2258826 w 6305387"/>
                <a:gd name="connsiteY315" fmla="*/ 3429099 h 5346609"/>
                <a:gd name="connsiteX316" fmla="*/ 2279298 w 6305387"/>
                <a:gd name="connsiteY316" fmla="*/ 3442747 h 5346609"/>
                <a:gd name="connsiteX317" fmla="*/ 2320241 w 6305387"/>
                <a:gd name="connsiteY317" fmla="*/ 3463218 h 5346609"/>
                <a:gd name="connsiteX318" fmla="*/ 2347537 w 6305387"/>
                <a:gd name="connsiteY318" fmla="*/ 3490514 h 5346609"/>
                <a:gd name="connsiteX319" fmla="*/ 2361184 w 6305387"/>
                <a:gd name="connsiteY319" fmla="*/ 3510985 h 5346609"/>
                <a:gd name="connsiteX320" fmla="*/ 2402128 w 6305387"/>
                <a:gd name="connsiteY320" fmla="*/ 3545105 h 5346609"/>
                <a:gd name="connsiteX321" fmla="*/ 2470366 w 6305387"/>
                <a:gd name="connsiteY321" fmla="*/ 3558753 h 5346609"/>
                <a:gd name="connsiteX322" fmla="*/ 2484014 w 6305387"/>
                <a:gd name="connsiteY322" fmla="*/ 3579224 h 5346609"/>
                <a:gd name="connsiteX323" fmla="*/ 2511310 w 6305387"/>
                <a:gd name="connsiteY323" fmla="*/ 3586048 h 5346609"/>
                <a:gd name="connsiteX324" fmla="*/ 2559077 w 6305387"/>
                <a:gd name="connsiteY324" fmla="*/ 3633815 h 5346609"/>
                <a:gd name="connsiteX325" fmla="*/ 2661435 w 6305387"/>
                <a:gd name="connsiteY325" fmla="*/ 3620168 h 5346609"/>
                <a:gd name="connsiteX326" fmla="*/ 2681907 w 6305387"/>
                <a:gd name="connsiteY326" fmla="*/ 3606520 h 5346609"/>
                <a:gd name="connsiteX327" fmla="*/ 2688731 w 6305387"/>
                <a:gd name="connsiteY327" fmla="*/ 3586048 h 5346609"/>
                <a:gd name="connsiteX328" fmla="*/ 2729674 w 6305387"/>
                <a:gd name="connsiteY328" fmla="*/ 3558753 h 5346609"/>
                <a:gd name="connsiteX329" fmla="*/ 2743322 w 6305387"/>
                <a:gd name="connsiteY329" fmla="*/ 3579224 h 5346609"/>
                <a:gd name="connsiteX330" fmla="*/ 2756969 w 6305387"/>
                <a:gd name="connsiteY330" fmla="*/ 3626991 h 5346609"/>
                <a:gd name="connsiteX331" fmla="*/ 2763793 w 6305387"/>
                <a:gd name="connsiteY331" fmla="*/ 3770293 h 5346609"/>
                <a:gd name="connsiteX332" fmla="*/ 2770617 w 6305387"/>
                <a:gd name="connsiteY332" fmla="*/ 3790765 h 5346609"/>
                <a:gd name="connsiteX333" fmla="*/ 2784265 w 6305387"/>
                <a:gd name="connsiteY333" fmla="*/ 3811236 h 5346609"/>
                <a:gd name="connsiteX334" fmla="*/ 2804737 w 6305387"/>
                <a:gd name="connsiteY334" fmla="*/ 3831708 h 5346609"/>
                <a:gd name="connsiteX335" fmla="*/ 2825208 w 6305387"/>
                <a:gd name="connsiteY335" fmla="*/ 3838532 h 5346609"/>
                <a:gd name="connsiteX336" fmla="*/ 2872975 w 6305387"/>
                <a:gd name="connsiteY336" fmla="*/ 3893123 h 5346609"/>
                <a:gd name="connsiteX337" fmla="*/ 2886623 w 6305387"/>
                <a:gd name="connsiteY337" fmla="*/ 3934066 h 5346609"/>
                <a:gd name="connsiteX338" fmla="*/ 2920743 w 6305387"/>
                <a:gd name="connsiteY338" fmla="*/ 3995481 h 5346609"/>
                <a:gd name="connsiteX339" fmla="*/ 2941214 w 6305387"/>
                <a:gd name="connsiteY339" fmla="*/ 4002305 h 5346609"/>
                <a:gd name="connsiteX340" fmla="*/ 2961686 w 6305387"/>
                <a:gd name="connsiteY340" fmla="*/ 4015953 h 5346609"/>
                <a:gd name="connsiteX341" fmla="*/ 2995805 w 6305387"/>
                <a:gd name="connsiteY341" fmla="*/ 4022777 h 5346609"/>
                <a:gd name="connsiteX342" fmla="*/ 2988981 w 6305387"/>
                <a:gd name="connsiteY342" fmla="*/ 4111487 h 5346609"/>
                <a:gd name="connsiteX343" fmla="*/ 2975334 w 6305387"/>
                <a:gd name="connsiteY343" fmla="*/ 4131959 h 5346609"/>
                <a:gd name="connsiteX344" fmla="*/ 2913919 w 6305387"/>
                <a:gd name="connsiteY344" fmla="*/ 4179726 h 5346609"/>
                <a:gd name="connsiteX345" fmla="*/ 2900271 w 6305387"/>
                <a:gd name="connsiteY345" fmla="*/ 4200197 h 5346609"/>
                <a:gd name="connsiteX346" fmla="*/ 2838856 w 6305387"/>
                <a:gd name="connsiteY346" fmla="*/ 4247965 h 5346609"/>
                <a:gd name="connsiteX347" fmla="*/ 2797913 w 6305387"/>
                <a:gd name="connsiteY347" fmla="*/ 4261612 h 5346609"/>
                <a:gd name="connsiteX348" fmla="*/ 2777441 w 6305387"/>
                <a:gd name="connsiteY348" fmla="*/ 4275260 h 5346609"/>
                <a:gd name="connsiteX349" fmla="*/ 2736498 w 6305387"/>
                <a:gd name="connsiteY349" fmla="*/ 4309379 h 5346609"/>
                <a:gd name="connsiteX350" fmla="*/ 2675083 w 6305387"/>
                <a:gd name="connsiteY350" fmla="*/ 4336675 h 5346609"/>
                <a:gd name="connsiteX351" fmla="*/ 2668259 w 6305387"/>
                <a:gd name="connsiteY351" fmla="*/ 4357147 h 5346609"/>
                <a:gd name="connsiteX352" fmla="*/ 2640963 w 6305387"/>
                <a:gd name="connsiteY352" fmla="*/ 4398090 h 5346609"/>
                <a:gd name="connsiteX353" fmla="*/ 2634140 w 6305387"/>
                <a:gd name="connsiteY353" fmla="*/ 4418562 h 5346609"/>
                <a:gd name="connsiteX354" fmla="*/ 2613668 w 6305387"/>
                <a:gd name="connsiteY354" fmla="*/ 4425385 h 5346609"/>
                <a:gd name="connsiteX355" fmla="*/ 2470366 w 6305387"/>
                <a:gd name="connsiteY355" fmla="*/ 4432209 h 5346609"/>
                <a:gd name="connsiteX356" fmla="*/ 2374832 w 6305387"/>
                <a:gd name="connsiteY356" fmla="*/ 4439033 h 5346609"/>
                <a:gd name="connsiteX357" fmla="*/ 2354361 w 6305387"/>
                <a:gd name="connsiteY357" fmla="*/ 4404914 h 5346609"/>
                <a:gd name="connsiteX358" fmla="*/ 2340713 w 6305387"/>
                <a:gd name="connsiteY358" fmla="*/ 4384442 h 5346609"/>
                <a:gd name="connsiteX359" fmla="*/ 2333889 w 6305387"/>
                <a:gd name="connsiteY359" fmla="*/ 4363971 h 5346609"/>
                <a:gd name="connsiteX360" fmla="*/ 2272474 w 6305387"/>
                <a:gd name="connsiteY360" fmla="*/ 4370794 h 5346609"/>
                <a:gd name="connsiteX361" fmla="*/ 2252002 w 6305387"/>
                <a:gd name="connsiteY361" fmla="*/ 4384442 h 5346609"/>
                <a:gd name="connsiteX362" fmla="*/ 2204235 w 6305387"/>
                <a:gd name="connsiteY362" fmla="*/ 4398090 h 5346609"/>
                <a:gd name="connsiteX363" fmla="*/ 2149644 w 6305387"/>
                <a:gd name="connsiteY363" fmla="*/ 4384442 h 5346609"/>
                <a:gd name="connsiteX364" fmla="*/ 2129172 w 6305387"/>
                <a:gd name="connsiteY364" fmla="*/ 4377618 h 5346609"/>
                <a:gd name="connsiteX365" fmla="*/ 2067758 w 6305387"/>
                <a:gd name="connsiteY365" fmla="*/ 4336675 h 5346609"/>
                <a:gd name="connsiteX366" fmla="*/ 2033638 w 6305387"/>
                <a:gd name="connsiteY366" fmla="*/ 4316203 h 5346609"/>
                <a:gd name="connsiteX367" fmla="*/ 1965399 w 6305387"/>
                <a:gd name="connsiteY367" fmla="*/ 4288908 h 5346609"/>
                <a:gd name="connsiteX368" fmla="*/ 1944928 w 6305387"/>
                <a:gd name="connsiteY368" fmla="*/ 4275260 h 5346609"/>
                <a:gd name="connsiteX369" fmla="*/ 1903984 w 6305387"/>
                <a:gd name="connsiteY369" fmla="*/ 4254788 h 5346609"/>
                <a:gd name="connsiteX370" fmla="*/ 1863041 w 6305387"/>
                <a:gd name="connsiteY370" fmla="*/ 4261612 h 5346609"/>
                <a:gd name="connsiteX371" fmla="*/ 1842569 w 6305387"/>
                <a:gd name="connsiteY371" fmla="*/ 4282084 h 5346609"/>
                <a:gd name="connsiteX372" fmla="*/ 1822098 w 6305387"/>
                <a:gd name="connsiteY372" fmla="*/ 4295732 h 5346609"/>
                <a:gd name="connsiteX373" fmla="*/ 1781155 w 6305387"/>
                <a:gd name="connsiteY373" fmla="*/ 4309379 h 5346609"/>
                <a:gd name="connsiteX374" fmla="*/ 1760683 w 6305387"/>
                <a:gd name="connsiteY374" fmla="*/ 4316203 h 5346609"/>
                <a:gd name="connsiteX375" fmla="*/ 1712916 w 6305387"/>
                <a:gd name="connsiteY375" fmla="*/ 4295732 h 5346609"/>
                <a:gd name="connsiteX376" fmla="*/ 1692444 w 6305387"/>
                <a:gd name="connsiteY376" fmla="*/ 4275260 h 5346609"/>
                <a:gd name="connsiteX377" fmla="*/ 1671972 w 6305387"/>
                <a:gd name="connsiteY377" fmla="*/ 4268436 h 5346609"/>
                <a:gd name="connsiteX378" fmla="*/ 1644677 w 6305387"/>
                <a:gd name="connsiteY378" fmla="*/ 4254788 h 5346609"/>
                <a:gd name="connsiteX379" fmla="*/ 1583262 w 6305387"/>
                <a:gd name="connsiteY379" fmla="*/ 4186550 h 5346609"/>
                <a:gd name="connsiteX380" fmla="*/ 1555966 w 6305387"/>
                <a:gd name="connsiteY380" fmla="*/ 4179726 h 5346609"/>
                <a:gd name="connsiteX381" fmla="*/ 1487728 w 6305387"/>
                <a:gd name="connsiteY381" fmla="*/ 4145606 h 5346609"/>
                <a:gd name="connsiteX382" fmla="*/ 1487728 w 6305387"/>
                <a:gd name="connsiteY382" fmla="*/ 4145606 h 5346609"/>
                <a:gd name="connsiteX383" fmla="*/ 1446784 w 6305387"/>
                <a:gd name="connsiteY383" fmla="*/ 4118311 h 5346609"/>
                <a:gd name="connsiteX384" fmla="*/ 1405841 w 6305387"/>
                <a:gd name="connsiteY384" fmla="*/ 4070544 h 5346609"/>
                <a:gd name="connsiteX385" fmla="*/ 1330778 w 6305387"/>
                <a:gd name="connsiteY385" fmla="*/ 4029600 h 5346609"/>
                <a:gd name="connsiteX386" fmla="*/ 1289835 w 6305387"/>
                <a:gd name="connsiteY386" fmla="*/ 4015953 h 5346609"/>
                <a:gd name="connsiteX387" fmla="*/ 1228420 w 6305387"/>
                <a:gd name="connsiteY387" fmla="*/ 3981833 h 5346609"/>
                <a:gd name="connsiteX388" fmla="*/ 1139710 w 6305387"/>
                <a:gd name="connsiteY388" fmla="*/ 3927242 h 5346609"/>
                <a:gd name="connsiteX389" fmla="*/ 1119238 w 6305387"/>
                <a:gd name="connsiteY389" fmla="*/ 3913594 h 5346609"/>
                <a:gd name="connsiteX390" fmla="*/ 1085119 w 6305387"/>
                <a:gd name="connsiteY390" fmla="*/ 3886299 h 5346609"/>
                <a:gd name="connsiteX391" fmla="*/ 1057823 w 6305387"/>
                <a:gd name="connsiteY391" fmla="*/ 3872651 h 5346609"/>
                <a:gd name="connsiteX392" fmla="*/ 1016880 w 6305387"/>
                <a:gd name="connsiteY392" fmla="*/ 3845356 h 5346609"/>
                <a:gd name="connsiteX393" fmla="*/ 996408 w 6305387"/>
                <a:gd name="connsiteY393" fmla="*/ 3831708 h 5346609"/>
                <a:gd name="connsiteX394" fmla="*/ 941817 w 6305387"/>
                <a:gd name="connsiteY394" fmla="*/ 3818060 h 5346609"/>
                <a:gd name="connsiteX395" fmla="*/ 873578 w 6305387"/>
                <a:gd name="connsiteY395" fmla="*/ 3831708 h 5346609"/>
                <a:gd name="connsiteX396" fmla="*/ 853107 w 6305387"/>
                <a:gd name="connsiteY396" fmla="*/ 3845356 h 5346609"/>
                <a:gd name="connsiteX397" fmla="*/ 812163 w 6305387"/>
                <a:gd name="connsiteY397" fmla="*/ 3859003 h 5346609"/>
                <a:gd name="connsiteX398" fmla="*/ 764396 w 6305387"/>
                <a:gd name="connsiteY398" fmla="*/ 3852179 h 5346609"/>
                <a:gd name="connsiteX399" fmla="*/ 743925 w 6305387"/>
                <a:gd name="connsiteY399" fmla="*/ 3845356 h 5346609"/>
                <a:gd name="connsiteX400" fmla="*/ 730277 w 6305387"/>
                <a:gd name="connsiteY400" fmla="*/ 3824884 h 5346609"/>
                <a:gd name="connsiteX401" fmla="*/ 716629 w 6305387"/>
                <a:gd name="connsiteY401" fmla="*/ 3777117 h 5346609"/>
                <a:gd name="connsiteX402" fmla="*/ 689334 w 6305387"/>
                <a:gd name="connsiteY402" fmla="*/ 3736174 h 5346609"/>
                <a:gd name="connsiteX403" fmla="*/ 675686 w 6305387"/>
                <a:gd name="connsiteY403" fmla="*/ 3708878 h 5346609"/>
                <a:gd name="connsiteX404" fmla="*/ 648390 w 6305387"/>
                <a:gd name="connsiteY404" fmla="*/ 3661111 h 5346609"/>
                <a:gd name="connsiteX405" fmla="*/ 641566 w 6305387"/>
                <a:gd name="connsiteY405" fmla="*/ 3640639 h 5346609"/>
                <a:gd name="connsiteX406" fmla="*/ 627919 w 6305387"/>
                <a:gd name="connsiteY406" fmla="*/ 3620168 h 5346609"/>
                <a:gd name="connsiteX407" fmla="*/ 607447 w 6305387"/>
                <a:gd name="connsiteY407" fmla="*/ 3579224 h 5346609"/>
                <a:gd name="connsiteX408" fmla="*/ 586975 w 6305387"/>
                <a:gd name="connsiteY408" fmla="*/ 3572400 h 5346609"/>
                <a:gd name="connsiteX409" fmla="*/ 566504 w 6305387"/>
                <a:gd name="connsiteY409" fmla="*/ 3592872 h 5346609"/>
                <a:gd name="connsiteX410" fmla="*/ 566504 w 6305387"/>
                <a:gd name="connsiteY410" fmla="*/ 3654287 h 5346609"/>
                <a:gd name="connsiteX411" fmla="*/ 580152 w 6305387"/>
                <a:gd name="connsiteY411" fmla="*/ 3674759 h 5346609"/>
                <a:gd name="connsiteX412" fmla="*/ 614271 w 6305387"/>
                <a:gd name="connsiteY412" fmla="*/ 3736174 h 5346609"/>
                <a:gd name="connsiteX413" fmla="*/ 634743 w 6305387"/>
                <a:gd name="connsiteY413" fmla="*/ 3783941 h 5346609"/>
                <a:gd name="connsiteX414" fmla="*/ 655214 w 6305387"/>
                <a:gd name="connsiteY414" fmla="*/ 3831708 h 5346609"/>
                <a:gd name="connsiteX415" fmla="*/ 648390 w 6305387"/>
                <a:gd name="connsiteY415" fmla="*/ 3865827 h 5346609"/>
                <a:gd name="connsiteX416" fmla="*/ 627919 w 6305387"/>
                <a:gd name="connsiteY416" fmla="*/ 3872651 h 5346609"/>
                <a:gd name="connsiteX417" fmla="*/ 580152 w 6305387"/>
                <a:gd name="connsiteY417" fmla="*/ 3865827 h 5346609"/>
                <a:gd name="connsiteX418" fmla="*/ 525561 w 6305387"/>
                <a:gd name="connsiteY418" fmla="*/ 3838532 h 5346609"/>
                <a:gd name="connsiteX419" fmla="*/ 464146 w 6305387"/>
                <a:gd name="connsiteY419" fmla="*/ 3818060 h 5346609"/>
                <a:gd name="connsiteX420" fmla="*/ 198014 w 6305387"/>
                <a:gd name="connsiteY420" fmla="*/ 3811236 h 5346609"/>
                <a:gd name="connsiteX421" fmla="*/ 88832 w 6305387"/>
                <a:gd name="connsiteY421" fmla="*/ 3824884 h 5346609"/>
                <a:gd name="connsiteX422" fmla="*/ 47889 w 6305387"/>
                <a:gd name="connsiteY422" fmla="*/ 3845356 h 5346609"/>
                <a:gd name="connsiteX423" fmla="*/ 6946 w 6305387"/>
                <a:gd name="connsiteY423" fmla="*/ 3852179 h 5346609"/>
                <a:gd name="connsiteX424" fmla="*/ 122 w 6305387"/>
                <a:gd name="connsiteY424" fmla="*/ 3872651 h 5346609"/>
                <a:gd name="connsiteX425" fmla="*/ 34241 w 6305387"/>
                <a:gd name="connsiteY425" fmla="*/ 3920418 h 5346609"/>
                <a:gd name="connsiteX426" fmla="*/ 54713 w 6305387"/>
                <a:gd name="connsiteY426" fmla="*/ 3927242 h 5346609"/>
                <a:gd name="connsiteX427" fmla="*/ 109304 w 6305387"/>
                <a:gd name="connsiteY427" fmla="*/ 3947714 h 5346609"/>
                <a:gd name="connsiteX428" fmla="*/ 150247 w 6305387"/>
                <a:gd name="connsiteY428" fmla="*/ 3954538 h 5346609"/>
                <a:gd name="connsiteX429" fmla="*/ 204838 w 6305387"/>
                <a:gd name="connsiteY429" fmla="*/ 3968185 h 5346609"/>
                <a:gd name="connsiteX430" fmla="*/ 238958 w 6305387"/>
                <a:gd name="connsiteY430" fmla="*/ 3975009 h 5346609"/>
                <a:gd name="connsiteX431" fmla="*/ 300372 w 6305387"/>
                <a:gd name="connsiteY431" fmla="*/ 3968185 h 5346609"/>
                <a:gd name="connsiteX432" fmla="*/ 634743 w 6305387"/>
                <a:gd name="connsiteY432" fmla="*/ 3981833 h 5346609"/>
                <a:gd name="connsiteX433" fmla="*/ 750749 w 6305387"/>
                <a:gd name="connsiteY433" fmla="*/ 3975009 h 5346609"/>
                <a:gd name="connsiteX434" fmla="*/ 771220 w 6305387"/>
                <a:gd name="connsiteY434" fmla="*/ 3961362 h 5346609"/>
                <a:gd name="connsiteX435" fmla="*/ 791692 w 6305387"/>
                <a:gd name="connsiteY435" fmla="*/ 3954538 h 5346609"/>
                <a:gd name="connsiteX436" fmla="*/ 825811 w 6305387"/>
                <a:gd name="connsiteY436" fmla="*/ 3961362 h 5346609"/>
                <a:gd name="connsiteX437" fmla="*/ 859931 w 6305387"/>
                <a:gd name="connsiteY437" fmla="*/ 4022777 h 5346609"/>
                <a:gd name="connsiteX438" fmla="*/ 873578 w 6305387"/>
                <a:gd name="connsiteY438" fmla="*/ 4050072 h 5346609"/>
                <a:gd name="connsiteX439" fmla="*/ 921346 w 6305387"/>
                <a:gd name="connsiteY439" fmla="*/ 4084191 h 5346609"/>
                <a:gd name="connsiteX440" fmla="*/ 941817 w 6305387"/>
                <a:gd name="connsiteY440" fmla="*/ 4104663 h 5346609"/>
                <a:gd name="connsiteX441" fmla="*/ 969113 w 6305387"/>
                <a:gd name="connsiteY441" fmla="*/ 4125135 h 5346609"/>
                <a:gd name="connsiteX442" fmla="*/ 1003232 w 6305387"/>
                <a:gd name="connsiteY442" fmla="*/ 4104663 h 5346609"/>
                <a:gd name="connsiteX443" fmla="*/ 1105590 w 6305387"/>
                <a:gd name="connsiteY443" fmla="*/ 4002305 h 5346609"/>
                <a:gd name="connsiteX444" fmla="*/ 1085119 w 6305387"/>
                <a:gd name="connsiteY444" fmla="*/ 4077368 h 5346609"/>
                <a:gd name="connsiteX445" fmla="*/ 1050999 w 6305387"/>
                <a:gd name="connsiteY445" fmla="*/ 4118311 h 5346609"/>
                <a:gd name="connsiteX446" fmla="*/ 1037352 w 6305387"/>
                <a:gd name="connsiteY446" fmla="*/ 4138782 h 5346609"/>
                <a:gd name="connsiteX447" fmla="*/ 1010056 w 6305387"/>
                <a:gd name="connsiteY447" fmla="*/ 4166078 h 5346609"/>
                <a:gd name="connsiteX448" fmla="*/ 996408 w 6305387"/>
                <a:gd name="connsiteY448" fmla="*/ 4186550 h 5346609"/>
                <a:gd name="connsiteX449" fmla="*/ 975937 w 6305387"/>
                <a:gd name="connsiteY449" fmla="*/ 4207021 h 5346609"/>
                <a:gd name="connsiteX450" fmla="*/ 941817 w 6305387"/>
                <a:gd name="connsiteY450" fmla="*/ 4261612 h 5346609"/>
                <a:gd name="connsiteX451" fmla="*/ 914522 w 6305387"/>
                <a:gd name="connsiteY451" fmla="*/ 4295732 h 5346609"/>
                <a:gd name="connsiteX452" fmla="*/ 900874 w 6305387"/>
                <a:gd name="connsiteY452" fmla="*/ 4316203 h 5346609"/>
                <a:gd name="connsiteX453" fmla="*/ 832635 w 6305387"/>
                <a:gd name="connsiteY453" fmla="*/ 4357147 h 5346609"/>
                <a:gd name="connsiteX454" fmla="*/ 784868 w 6305387"/>
                <a:gd name="connsiteY454" fmla="*/ 4363971 h 5346609"/>
                <a:gd name="connsiteX455" fmla="*/ 764396 w 6305387"/>
                <a:gd name="connsiteY455" fmla="*/ 4370794 h 5346609"/>
                <a:gd name="connsiteX456" fmla="*/ 730277 w 6305387"/>
                <a:gd name="connsiteY456" fmla="*/ 4411738 h 5346609"/>
                <a:gd name="connsiteX457" fmla="*/ 723453 w 6305387"/>
                <a:gd name="connsiteY457" fmla="*/ 4432209 h 5346609"/>
                <a:gd name="connsiteX458" fmla="*/ 709805 w 6305387"/>
                <a:gd name="connsiteY458" fmla="*/ 4452681 h 5346609"/>
                <a:gd name="connsiteX459" fmla="*/ 723453 w 6305387"/>
                <a:gd name="connsiteY459" fmla="*/ 4473153 h 5346609"/>
                <a:gd name="connsiteX460" fmla="*/ 689334 w 6305387"/>
                <a:gd name="connsiteY460" fmla="*/ 4514096 h 5346609"/>
                <a:gd name="connsiteX461" fmla="*/ 655214 w 6305387"/>
                <a:gd name="connsiteY461" fmla="*/ 4555039 h 5346609"/>
                <a:gd name="connsiteX462" fmla="*/ 621095 w 6305387"/>
                <a:gd name="connsiteY462" fmla="*/ 4643750 h 5346609"/>
                <a:gd name="connsiteX463" fmla="*/ 607447 w 6305387"/>
                <a:gd name="connsiteY463" fmla="*/ 4684693 h 5346609"/>
                <a:gd name="connsiteX464" fmla="*/ 600623 w 6305387"/>
                <a:gd name="connsiteY464" fmla="*/ 4711988 h 5346609"/>
                <a:gd name="connsiteX465" fmla="*/ 593799 w 6305387"/>
                <a:gd name="connsiteY465" fmla="*/ 4855290 h 5346609"/>
                <a:gd name="connsiteX466" fmla="*/ 580152 w 6305387"/>
                <a:gd name="connsiteY466" fmla="*/ 4909881 h 5346609"/>
                <a:gd name="connsiteX467" fmla="*/ 586975 w 6305387"/>
                <a:gd name="connsiteY467" fmla="*/ 5005415 h 5346609"/>
                <a:gd name="connsiteX468" fmla="*/ 607447 w 6305387"/>
                <a:gd name="connsiteY468" fmla="*/ 5053182 h 5346609"/>
                <a:gd name="connsiteX469" fmla="*/ 621095 w 6305387"/>
                <a:gd name="connsiteY469" fmla="*/ 5114597 h 5346609"/>
                <a:gd name="connsiteX470" fmla="*/ 627919 w 6305387"/>
                <a:gd name="connsiteY470" fmla="*/ 5346609 h 5346609"/>
                <a:gd name="connsiteX471" fmla="*/ 6305387 w 6305387"/>
                <a:gd name="connsiteY471" fmla="*/ 5346609 h 534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</a:cxnLst>
              <a:rect l="l" t="t" r="r" b="b"/>
              <a:pathLst>
                <a:path w="6305387" h="5346609">
                  <a:moveTo>
                    <a:pt x="6305387" y="5346609"/>
                  </a:moveTo>
                  <a:lnTo>
                    <a:pt x="6278092" y="133165"/>
                  </a:lnTo>
                  <a:cubicBezTo>
                    <a:pt x="6253071" y="137714"/>
                    <a:pt x="6227602" y="140259"/>
                    <a:pt x="6203029" y="146812"/>
                  </a:cubicBezTo>
                  <a:cubicBezTo>
                    <a:pt x="6193200" y="149433"/>
                    <a:pt x="6185084" y="156453"/>
                    <a:pt x="6175734" y="160460"/>
                  </a:cubicBezTo>
                  <a:cubicBezTo>
                    <a:pt x="6169122" y="163294"/>
                    <a:pt x="6161696" y="164067"/>
                    <a:pt x="6155262" y="167284"/>
                  </a:cubicBezTo>
                  <a:cubicBezTo>
                    <a:pt x="6147926" y="170952"/>
                    <a:pt x="6142285" y="177601"/>
                    <a:pt x="6134790" y="180932"/>
                  </a:cubicBezTo>
                  <a:cubicBezTo>
                    <a:pt x="6121644" y="186775"/>
                    <a:pt x="6107495" y="190030"/>
                    <a:pt x="6093847" y="194579"/>
                  </a:cubicBezTo>
                  <a:lnTo>
                    <a:pt x="6073375" y="201403"/>
                  </a:lnTo>
                  <a:cubicBezTo>
                    <a:pt x="6066551" y="203678"/>
                    <a:pt x="6058889" y="204237"/>
                    <a:pt x="6052904" y="208227"/>
                  </a:cubicBezTo>
                  <a:cubicBezTo>
                    <a:pt x="5994233" y="247341"/>
                    <a:pt x="6068465" y="200446"/>
                    <a:pt x="6011961" y="228699"/>
                  </a:cubicBezTo>
                  <a:cubicBezTo>
                    <a:pt x="5986987" y="241186"/>
                    <a:pt x="5997969" y="244271"/>
                    <a:pt x="5971017" y="249171"/>
                  </a:cubicBezTo>
                  <a:cubicBezTo>
                    <a:pt x="5899018" y="262261"/>
                    <a:pt x="5775485" y="261028"/>
                    <a:pt x="5725358" y="262818"/>
                  </a:cubicBezTo>
                  <a:cubicBezTo>
                    <a:pt x="5707046" y="266480"/>
                    <a:pt x="5665138" y="273395"/>
                    <a:pt x="5650295" y="283290"/>
                  </a:cubicBezTo>
                  <a:lnTo>
                    <a:pt x="5629823" y="296938"/>
                  </a:lnTo>
                  <a:cubicBezTo>
                    <a:pt x="5607077" y="294663"/>
                    <a:pt x="5584178" y="293590"/>
                    <a:pt x="5561584" y="290114"/>
                  </a:cubicBezTo>
                  <a:cubicBezTo>
                    <a:pt x="5554475" y="289020"/>
                    <a:pt x="5546730" y="287783"/>
                    <a:pt x="5541113" y="283290"/>
                  </a:cubicBezTo>
                  <a:cubicBezTo>
                    <a:pt x="5534709" y="278167"/>
                    <a:pt x="5533264" y="268617"/>
                    <a:pt x="5527465" y="262818"/>
                  </a:cubicBezTo>
                  <a:cubicBezTo>
                    <a:pt x="5521666" y="257019"/>
                    <a:pt x="5513817" y="253720"/>
                    <a:pt x="5506993" y="249171"/>
                  </a:cubicBezTo>
                  <a:cubicBezTo>
                    <a:pt x="5504718" y="242347"/>
                    <a:pt x="5502145" y="235615"/>
                    <a:pt x="5500169" y="228699"/>
                  </a:cubicBezTo>
                  <a:cubicBezTo>
                    <a:pt x="5497593" y="219681"/>
                    <a:pt x="5497540" y="209792"/>
                    <a:pt x="5493346" y="201403"/>
                  </a:cubicBezTo>
                  <a:cubicBezTo>
                    <a:pt x="5446414" y="107538"/>
                    <a:pt x="5478098" y="196604"/>
                    <a:pt x="5459226" y="139988"/>
                  </a:cubicBezTo>
                  <a:cubicBezTo>
                    <a:pt x="5461501" y="128615"/>
                    <a:pt x="5459616" y="115519"/>
                    <a:pt x="5466050" y="105869"/>
                  </a:cubicBezTo>
                  <a:cubicBezTo>
                    <a:pt x="5470040" y="99884"/>
                    <a:pt x="5480088" y="102262"/>
                    <a:pt x="5486522" y="99045"/>
                  </a:cubicBezTo>
                  <a:cubicBezTo>
                    <a:pt x="5539427" y="72592"/>
                    <a:pt x="5476014" y="95722"/>
                    <a:pt x="5527465" y="78574"/>
                  </a:cubicBezTo>
                  <a:cubicBezTo>
                    <a:pt x="5534289" y="74025"/>
                    <a:pt x="5540601" y="68594"/>
                    <a:pt x="5547937" y="64926"/>
                  </a:cubicBezTo>
                  <a:cubicBezTo>
                    <a:pt x="5554370" y="61709"/>
                    <a:pt x="5562791" y="62595"/>
                    <a:pt x="5568408" y="58102"/>
                  </a:cubicBezTo>
                  <a:cubicBezTo>
                    <a:pt x="5580434" y="48481"/>
                    <a:pt x="5584384" y="30645"/>
                    <a:pt x="5588880" y="17159"/>
                  </a:cubicBezTo>
                  <a:cubicBezTo>
                    <a:pt x="5502570" y="-11612"/>
                    <a:pt x="5562307" y="2827"/>
                    <a:pt x="5404635" y="10335"/>
                  </a:cubicBezTo>
                  <a:cubicBezTo>
                    <a:pt x="5363389" y="20647"/>
                    <a:pt x="5386229" y="14196"/>
                    <a:pt x="5336396" y="30806"/>
                  </a:cubicBezTo>
                  <a:lnTo>
                    <a:pt x="5315925" y="37630"/>
                  </a:lnTo>
                  <a:cubicBezTo>
                    <a:pt x="5309101" y="39905"/>
                    <a:pt x="5301438" y="40464"/>
                    <a:pt x="5295453" y="44454"/>
                  </a:cubicBezTo>
                  <a:cubicBezTo>
                    <a:pt x="5281805" y="53553"/>
                    <a:pt x="5270423" y="67772"/>
                    <a:pt x="5254510" y="71750"/>
                  </a:cubicBezTo>
                  <a:cubicBezTo>
                    <a:pt x="5220236" y="80318"/>
                    <a:pt x="5236111" y="75608"/>
                    <a:pt x="5206743" y="85397"/>
                  </a:cubicBezTo>
                  <a:cubicBezTo>
                    <a:pt x="5176032" y="105871"/>
                    <a:pt x="5166369" y="104730"/>
                    <a:pt x="5152152" y="133165"/>
                  </a:cubicBezTo>
                  <a:cubicBezTo>
                    <a:pt x="5148935" y="139598"/>
                    <a:pt x="5147603" y="146812"/>
                    <a:pt x="5145328" y="153636"/>
                  </a:cubicBezTo>
                  <a:cubicBezTo>
                    <a:pt x="5143053" y="169558"/>
                    <a:pt x="5138504" y="185319"/>
                    <a:pt x="5138504" y="201403"/>
                  </a:cubicBezTo>
                  <a:cubicBezTo>
                    <a:pt x="5138504" y="205120"/>
                    <a:pt x="5145115" y="252262"/>
                    <a:pt x="5152152" y="262818"/>
                  </a:cubicBezTo>
                  <a:cubicBezTo>
                    <a:pt x="5157505" y="270848"/>
                    <a:pt x="5164593" y="277937"/>
                    <a:pt x="5172623" y="283290"/>
                  </a:cubicBezTo>
                  <a:cubicBezTo>
                    <a:pt x="5178608" y="287280"/>
                    <a:pt x="5186271" y="287839"/>
                    <a:pt x="5193095" y="290114"/>
                  </a:cubicBezTo>
                  <a:cubicBezTo>
                    <a:pt x="5209017" y="287839"/>
                    <a:pt x="5225928" y="289264"/>
                    <a:pt x="5240862" y="283290"/>
                  </a:cubicBezTo>
                  <a:cubicBezTo>
                    <a:pt x="5260804" y="275313"/>
                    <a:pt x="5276594" y="229898"/>
                    <a:pt x="5288629" y="221875"/>
                  </a:cubicBezTo>
                  <a:cubicBezTo>
                    <a:pt x="5295453" y="217326"/>
                    <a:pt x="5302800" y="213477"/>
                    <a:pt x="5309101" y="208227"/>
                  </a:cubicBezTo>
                  <a:cubicBezTo>
                    <a:pt x="5316514" y="202049"/>
                    <a:pt x="5321543" y="193109"/>
                    <a:pt x="5329572" y="187756"/>
                  </a:cubicBezTo>
                  <a:cubicBezTo>
                    <a:pt x="5335557" y="183766"/>
                    <a:pt x="5343220" y="183207"/>
                    <a:pt x="5350044" y="180932"/>
                  </a:cubicBezTo>
                  <a:cubicBezTo>
                    <a:pt x="5354593" y="174108"/>
                    <a:pt x="5357288" y="165583"/>
                    <a:pt x="5363692" y="160460"/>
                  </a:cubicBezTo>
                  <a:cubicBezTo>
                    <a:pt x="5382456" y="145448"/>
                    <a:pt x="5425736" y="158833"/>
                    <a:pt x="5438755" y="160460"/>
                  </a:cubicBezTo>
                  <a:cubicBezTo>
                    <a:pt x="5445579" y="162735"/>
                    <a:pt x="5454733" y="161667"/>
                    <a:pt x="5459226" y="167284"/>
                  </a:cubicBezTo>
                  <a:cubicBezTo>
                    <a:pt x="5465085" y="174607"/>
                    <a:pt x="5464016" y="185424"/>
                    <a:pt x="5466050" y="194579"/>
                  </a:cubicBezTo>
                  <a:cubicBezTo>
                    <a:pt x="5468566" y="205901"/>
                    <a:pt x="5470358" y="217377"/>
                    <a:pt x="5472874" y="228699"/>
                  </a:cubicBezTo>
                  <a:cubicBezTo>
                    <a:pt x="5478586" y="254402"/>
                    <a:pt x="5478923" y="253670"/>
                    <a:pt x="5486522" y="276466"/>
                  </a:cubicBezTo>
                  <a:cubicBezTo>
                    <a:pt x="5484247" y="283290"/>
                    <a:pt x="5482915" y="290504"/>
                    <a:pt x="5479698" y="296938"/>
                  </a:cubicBezTo>
                  <a:cubicBezTo>
                    <a:pt x="5472530" y="311274"/>
                    <a:pt x="5457925" y="328278"/>
                    <a:pt x="5445578" y="337881"/>
                  </a:cubicBezTo>
                  <a:cubicBezTo>
                    <a:pt x="5432631" y="347951"/>
                    <a:pt x="5418283" y="356079"/>
                    <a:pt x="5404635" y="365177"/>
                  </a:cubicBezTo>
                  <a:lnTo>
                    <a:pt x="5384163" y="378824"/>
                  </a:lnTo>
                  <a:lnTo>
                    <a:pt x="5363692" y="392472"/>
                  </a:lnTo>
                  <a:cubicBezTo>
                    <a:pt x="5354593" y="406120"/>
                    <a:pt x="5351957" y="428228"/>
                    <a:pt x="5336396" y="433415"/>
                  </a:cubicBezTo>
                  <a:cubicBezTo>
                    <a:pt x="5329572" y="435690"/>
                    <a:pt x="5322213" y="436746"/>
                    <a:pt x="5315925" y="440239"/>
                  </a:cubicBezTo>
                  <a:cubicBezTo>
                    <a:pt x="5301586" y="448205"/>
                    <a:pt x="5288629" y="458436"/>
                    <a:pt x="5274981" y="467535"/>
                  </a:cubicBezTo>
                  <a:lnTo>
                    <a:pt x="5234038" y="494830"/>
                  </a:lnTo>
                  <a:cubicBezTo>
                    <a:pt x="5227214" y="499379"/>
                    <a:pt x="5221347" y="505884"/>
                    <a:pt x="5213566" y="508478"/>
                  </a:cubicBezTo>
                  <a:cubicBezTo>
                    <a:pt x="5206742" y="510753"/>
                    <a:pt x="5199383" y="511809"/>
                    <a:pt x="5193095" y="515302"/>
                  </a:cubicBezTo>
                  <a:cubicBezTo>
                    <a:pt x="5178757" y="523268"/>
                    <a:pt x="5152152" y="542597"/>
                    <a:pt x="5152152" y="542597"/>
                  </a:cubicBezTo>
                  <a:cubicBezTo>
                    <a:pt x="5147603" y="549421"/>
                    <a:pt x="5144908" y="557946"/>
                    <a:pt x="5138504" y="563069"/>
                  </a:cubicBezTo>
                  <a:cubicBezTo>
                    <a:pt x="5132887" y="567563"/>
                    <a:pt x="5123118" y="564807"/>
                    <a:pt x="5118032" y="569893"/>
                  </a:cubicBezTo>
                  <a:cubicBezTo>
                    <a:pt x="5106434" y="581491"/>
                    <a:pt x="5102335" y="599238"/>
                    <a:pt x="5090737" y="610836"/>
                  </a:cubicBezTo>
                  <a:lnTo>
                    <a:pt x="5049793" y="651779"/>
                  </a:lnTo>
                  <a:cubicBezTo>
                    <a:pt x="5042969" y="658603"/>
                    <a:pt x="5034675" y="664221"/>
                    <a:pt x="5029322" y="672251"/>
                  </a:cubicBezTo>
                  <a:cubicBezTo>
                    <a:pt x="5024773" y="679075"/>
                    <a:pt x="5020925" y="686423"/>
                    <a:pt x="5015674" y="692723"/>
                  </a:cubicBezTo>
                  <a:cubicBezTo>
                    <a:pt x="4999257" y="712423"/>
                    <a:pt x="4994857" y="713424"/>
                    <a:pt x="4974731" y="726842"/>
                  </a:cubicBezTo>
                  <a:cubicBezTo>
                    <a:pt x="4972456" y="733666"/>
                    <a:pt x="4971400" y="741026"/>
                    <a:pt x="4967907" y="747314"/>
                  </a:cubicBezTo>
                  <a:cubicBezTo>
                    <a:pt x="4959941" y="761652"/>
                    <a:pt x="4945798" y="772696"/>
                    <a:pt x="4940611" y="788257"/>
                  </a:cubicBezTo>
                  <a:lnTo>
                    <a:pt x="4926963" y="829200"/>
                  </a:lnTo>
                  <a:lnTo>
                    <a:pt x="4920140" y="849672"/>
                  </a:lnTo>
                  <a:cubicBezTo>
                    <a:pt x="4924689" y="876970"/>
                    <a:pt x="4926170" y="910294"/>
                    <a:pt x="4947435" y="931559"/>
                  </a:cubicBezTo>
                  <a:cubicBezTo>
                    <a:pt x="4953234" y="937358"/>
                    <a:pt x="4961083" y="940657"/>
                    <a:pt x="4967907" y="945206"/>
                  </a:cubicBezTo>
                  <a:cubicBezTo>
                    <a:pt x="4972456" y="958854"/>
                    <a:pt x="4973575" y="974180"/>
                    <a:pt x="4981555" y="986150"/>
                  </a:cubicBezTo>
                  <a:cubicBezTo>
                    <a:pt x="4986104" y="992974"/>
                    <a:pt x="4991534" y="999286"/>
                    <a:pt x="4995202" y="1006621"/>
                  </a:cubicBezTo>
                  <a:cubicBezTo>
                    <a:pt x="4998419" y="1013055"/>
                    <a:pt x="4998533" y="1020805"/>
                    <a:pt x="5002026" y="1027093"/>
                  </a:cubicBezTo>
                  <a:cubicBezTo>
                    <a:pt x="5009992" y="1041431"/>
                    <a:pt x="5020224" y="1054388"/>
                    <a:pt x="5029322" y="1068036"/>
                  </a:cubicBezTo>
                  <a:cubicBezTo>
                    <a:pt x="5033871" y="1074860"/>
                    <a:pt x="5040375" y="1080728"/>
                    <a:pt x="5042969" y="1088508"/>
                  </a:cubicBezTo>
                  <a:cubicBezTo>
                    <a:pt x="5045244" y="1095332"/>
                    <a:pt x="5046576" y="1102546"/>
                    <a:pt x="5049793" y="1108979"/>
                  </a:cubicBezTo>
                  <a:cubicBezTo>
                    <a:pt x="5053461" y="1116315"/>
                    <a:pt x="5060110" y="1121956"/>
                    <a:pt x="5063441" y="1129451"/>
                  </a:cubicBezTo>
                  <a:cubicBezTo>
                    <a:pt x="5069284" y="1142597"/>
                    <a:pt x="5072540" y="1156746"/>
                    <a:pt x="5077089" y="1170394"/>
                  </a:cubicBezTo>
                  <a:lnTo>
                    <a:pt x="5083913" y="1190866"/>
                  </a:lnTo>
                  <a:cubicBezTo>
                    <a:pt x="5081638" y="1311421"/>
                    <a:pt x="5082179" y="1432063"/>
                    <a:pt x="5077089" y="1552532"/>
                  </a:cubicBezTo>
                  <a:cubicBezTo>
                    <a:pt x="5075350" y="1593691"/>
                    <a:pt x="5076468" y="1636281"/>
                    <a:pt x="5063441" y="1675362"/>
                  </a:cubicBezTo>
                  <a:cubicBezTo>
                    <a:pt x="5058892" y="1689010"/>
                    <a:pt x="5057772" y="1704335"/>
                    <a:pt x="5049793" y="1716305"/>
                  </a:cubicBezTo>
                  <a:cubicBezTo>
                    <a:pt x="5010676" y="1774985"/>
                    <a:pt x="5057579" y="1700736"/>
                    <a:pt x="5029322" y="1757248"/>
                  </a:cubicBezTo>
                  <a:cubicBezTo>
                    <a:pt x="5025654" y="1764584"/>
                    <a:pt x="5019342" y="1770384"/>
                    <a:pt x="5015674" y="1777720"/>
                  </a:cubicBezTo>
                  <a:cubicBezTo>
                    <a:pt x="5012457" y="1784153"/>
                    <a:pt x="5011683" y="1791580"/>
                    <a:pt x="5008850" y="1798191"/>
                  </a:cubicBezTo>
                  <a:cubicBezTo>
                    <a:pt x="5004843" y="1807541"/>
                    <a:pt x="4999209" y="1816137"/>
                    <a:pt x="4995202" y="1825487"/>
                  </a:cubicBezTo>
                  <a:cubicBezTo>
                    <a:pt x="4992368" y="1832099"/>
                    <a:pt x="4991871" y="1839671"/>
                    <a:pt x="4988378" y="1845959"/>
                  </a:cubicBezTo>
                  <a:cubicBezTo>
                    <a:pt x="4980412" y="1860297"/>
                    <a:pt x="4961083" y="1886902"/>
                    <a:pt x="4961083" y="1886902"/>
                  </a:cubicBezTo>
                  <a:cubicBezTo>
                    <a:pt x="4958808" y="1896000"/>
                    <a:pt x="4956835" y="1905179"/>
                    <a:pt x="4954259" y="1914197"/>
                  </a:cubicBezTo>
                  <a:cubicBezTo>
                    <a:pt x="4952283" y="1921113"/>
                    <a:pt x="4947435" y="1927476"/>
                    <a:pt x="4947435" y="1934669"/>
                  </a:cubicBezTo>
                  <a:cubicBezTo>
                    <a:pt x="4947435" y="1962059"/>
                    <a:pt x="4950639" y="1989406"/>
                    <a:pt x="4954259" y="2016556"/>
                  </a:cubicBezTo>
                  <a:cubicBezTo>
                    <a:pt x="4955210" y="2023686"/>
                    <a:pt x="4956590" y="2031410"/>
                    <a:pt x="4961083" y="2037027"/>
                  </a:cubicBezTo>
                  <a:cubicBezTo>
                    <a:pt x="4966206" y="2043431"/>
                    <a:pt x="4974731" y="2046126"/>
                    <a:pt x="4981555" y="2050675"/>
                  </a:cubicBezTo>
                  <a:cubicBezTo>
                    <a:pt x="4983829" y="2057499"/>
                    <a:pt x="4985161" y="2064713"/>
                    <a:pt x="4988378" y="2071147"/>
                  </a:cubicBezTo>
                  <a:cubicBezTo>
                    <a:pt x="4992046" y="2078482"/>
                    <a:pt x="5001210" y="2083458"/>
                    <a:pt x="5002026" y="2091618"/>
                  </a:cubicBezTo>
                  <a:cubicBezTo>
                    <a:pt x="5003074" y="2102098"/>
                    <a:pt x="4996313" y="2143987"/>
                    <a:pt x="4988378" y="2159857"/>
                  </a:cubicBezTo>
                  <a:cubicBezTo>
                    <a:pt x="4984710" y="2167192"/>
                    <a:pt x="4978399" y="2172994"/>
                    <a:pt x="4974731" y="2180329"/>
                  </a:cubicBezTo>
                  <a:cubicBezTo>
                    <a:pt x="4971514" y="2186762"/>
                    <a:pt x="4972400" y="2195183"/>
                    <a:pt x="4967907" y="2200800"/>
                  </a:cubicBezTo>
                  <a:cubicBezTo>
                    <a:pt x="4962784" y="2207204"/>
                    <a:pt x="4954259" y="2209899"/>
                    <a:pt x="4947435" y="2214448"/>
                  </a:cubicBezTo>
                  <a:cubicBezTo>
                    <a:pt x="4920155" y="2296286"/>
                    <a:pt x="4942659" y="2217500"/>
                    <a:pt x="4926963" y="2350926"/>
                  </a:cubicBezTo>
                  <a:cubicBezTo>
                    <a:pt x="4925418" y="2364058"/>
                    <a:pt x="4911343" y="2388992"/>
                    <a:pt x="4906492" y="2398693"/>
                  </a:cubicBezTo>
                  <a:cubicBezTo>
                    <a:pt x="4904217" y="2412341"/>
                    <a:pt x="4903024" y="2426213"/>
                    <a:pt x="4899668" y="2439636"/>
                  </a:cubicBezTo>
                  <a:cubicBezTo>
                    <a:pt x="4896179" y="2453592"/>
                    <a:pt x="4897990" y="2472599"/>
                    <a:pt x="4886020" y="2480579"/>
                  </a:cubicBezTo>
                  <a:cubicBezTo>
                    <a:pt x="4872372" y="2489678"/>
                    <a:pt x="4861161" y="2504658"/>
                    <a:pt x="4845077" y="2507875"/>
                  </a:cubicBezTo>
                  <a:cubicBezTo>
                    <a:pt x="4803905" y="2516110"/>
                    <a:pt x="4821961" y="2511031"/>
                    <a:pt x="4790486" y="2521523"/>
                  </a:cubicBezTo>
                  <a:cubicBezTo>
                    <a:pt x="4741706" y="2594690"/>
                    <a:pt x="4817679" y="2483635"/>
                    <a:pt x="4756366" y="2562466"/>
                  </a:cubicBezTo>
                  <a:cubicBezTo>
                    <a:pt x="4746296" y="2575413"/>
                    <a:pt x="4738169" y="2589761"/>
                    <a:pt x="4729071" y="2603409"/>
                  </a:cubicBezTo>
                  <a:cubicBezTo>
                    <a:pt x="4724522" y="2610233"/>
                    <a:pt x="4722247" y="2619332"/>
                    <a:pt x="4715423" y="2623881"/>
                  </a:cubicBezTo>
                  <a:lnTo>
                    <a:pt x="4674480" y="2651177"/>
                  </a:lnTo>
                  <a:cubicBezTo>
                    <a:pt x="4667656" y="2655726"/>
                    <a:pt x="4661788" y="2662230"/>
                    <a:pt x="4654008" y="2664824"/>
                  </a:cubicBezTo>
                  <a:cubicBezTo>
                    <a:pt x="4647184" y="2667099"/>
                    <a:pt x="4639970" y="2668431"/>
                    <a:pt x="4633537" y="2671648"/>
                  </a:cubicBezTo>
                  <a:cubicBezTo>
                    <a:pt x="4626201" y="2675316"/>
                    <a:pt x="4620603" y="2682065"/>
                    <a:pt x="4613065" y="2685296"/>
                  </a:cubicBezTo>
                  <a:cubicBezTo>
                    <a:pt x="4604445" y="2688990"/>
                    <a:pt x="4594752" y="2689425"/>
                    <a:pt x="4585769" y="2692120"/>
                  </a:cubicBezTo>
                  <a:cubicBezTo>
                    <a:pt x="4571990" y="2696254"/>
                    <a:pt x="4544826" y="2705768"/>
                    <a:pt x="4544826" y="2705768"/>
                  </a:cubicBezTo>
                  <a:cubicBezTo>
                    <a:pt x="4540277" y="2712592"/>
                    <a:pt x="4537478" y="2720989"/>
                    <a:pt x="4531178" y="2726239"/>
                  </a:cubicBezTo>
                  <a:cubicBezTo>
                    <a:pt x="4523363" y="2732751"/>
                    <a:pt x="4512715" y="2734840"/>
                    <a:pt x="4503883" y="2739887"/>
                  </a:cubicBezTo>
                  <a:cubicBezTo>
                    <a:pt x="4496762" y="2743956"/>
                    <a:pt x="4490235" y="2748986"/>
                    <a:pt x="4483411" y="2753535"/>
                  </a:cubicBezTo>
                  <a:cubicBezTo>
                    <a:pt x="4467970" y="2799856"/>
                    <a:pt x="4490393" y="2746553"/>
                    <a:pt x="4435644" y="2801302"/>
                  </a:cubicBezTo>
                  <a:cubicBezTo>
                    <a:pt x="4375833" y="2861113"/>
                    <a:pt x="4451704" y="2787919"/>
                    <a:pt x="4394701" y="2835421"/>
                  </a:cubicBezTo>
                  <a:cubicBezTo>
                    <a:pt x="4387287" y="2841599"/>
                    <a:pt x="4381053" y="2849069"/>
                    <a:pt x="4374229" y="2855893"/>
                  </a:cubicBezTo>
                  <a:cubicBezTo>
                    <a:pt x="4369680" y="2869541"/>
                    <a:pt x="4363402" y="2882729"/>
                    <a:pt x="4360581" y="2896836"/>
                  </a:cubicBezTo>
                  <a:cubicBezTo>
                    <a:pt x="4357985" y="2909818"/>
                    <a:pt x="4353930" y="2937436"/>
                    <a:pt x="4346934" y="2951427"/>
                  </a:cubicBezTo>
                  <a:cubicBezTo>
                    <a:pt x="4343266" y="2958763"/>
                    <a:pt x="4336617" y="2964404"/>
                    <a:pt x="4333286" y="2971899"/>
                  </a:cubicBezTo>
                  <a:cubicBezTo>
                    <a:pt x="4327443" y="2985045"/>
                    <a:pt x="4324187" y="2999194"/>
                    <a:pt x="4319638" y="3012842"/>
                  </a:cubicBezTo>
                  <a:cubicBezTo>
                    <a:pt x="4315142" y="3026329"/>
                    <a:pt x="4311193" y="3044164"/>
                    <a:pt x="4299166" y="3053785"/>
                  </a:cubicBezTo>
                  <a:cubicBezTo>
                    <a:pt x="4293549" y="3058278"/>
                    <a:pt x="4285519" y="3058334"/>
                    <a:pt x="4278695" y="3060609"/>
                  </a:cubicBezTo>
                  <a:cubicBezTo>
                    <a:pt x="4257067" y="3093051"/>
                    <a:pt x="4267640" y="3073301"/>
                    <a:pt x="4251399" y="3122024"/>
                  </a:cubicBezTo>
                  <a:cubicBezTo>
                    <a:pt x="4249124" y="3128848"/>
                    <a:pt x="4251399" y="3140221"/>
                    <a:pt x="4244575" y="3142496"/>
                  </a:cubicBezTo>
                  <a:cubicBezTo>
                    <a:pt x="4195852" y="3158737"/>
                    <a:pt x="4215602" y="3148164"/>
                    <a:pt x="4183161" y="3169791"/>
                  </a:cubicBezTo>
                  <a:cubicBezTo>
                    <a:pt x="4176337" y="3167517"/>
                    <a:pt x="4169819" y="3163919"/>
                    <a:pt x="4162689" y="3162968"/>
                  </a:cubicBezTo>
                  <a:cubicBezTo>
                    <a:pt x="4078699" y="3151770"/>
                    <a:pt x="4082906" y="3155969"/>
                    <a:pt x="3998916" y="3162968"/>
                  </a:cubicBezTo>
                  <a:cubicBezTo>
                    <a:pt x="3992092" y="3169792"/>
                    <a:pt x="3985771" y="3177159"/>
                    <a:pt x="3978444" y="3183439"/>
                  </a:cubicBezTo>
                  <a:cubicBezTo>
                    <a:pt x="3969809" y="3190840"/>
                    <a:pt x="3960404" y="3197300"/>
                    <a:pt x="3951149" y="3203911"/>
                  </a:cubicBezTo>
                  <a:cubicBezTo>
                    <a:pt x="3944475" y="3208678"/>
                    <a:pt x="3936978" y="3212309"/>
                    <a:pt x="3930677" y="3217559"/>
                  </a:cubicBezTo>
                  <a:cubicBezTo>
                    <a:pt x="3863605" y="3273451"/>
                    <a:pt x="3950232" y="3204826"/>
                    <a:pt x="3896558" y="3258502"/>
                  </a:cubicBezTo>
                  <a:cubicBezTo>
                    <a:pt x="3890759" y="3264301"/>
                    <a:pt x="3882910" y="3267601"/>
                    <a:pt x="3876086" y="3272150"/>
                  </a:cubicBezTo>
                  <a:cubicBezTo>
                    <a:pt x="3866987" y="3285798"/>
                    <a:pt x="3852768" y="3297180"/>
                    <a:pt x="3848790" y="3313093"/>
                  </a:cubicBezTo>
                  <a:cubicBezTo>
                    <a:pt x="3841327" y="3342944"/>
                    <a:pt x="3844177" y="3339932"/>
                    <a:pt x="3828319" y="3367684"/>
                  </a:cubicBezTo>
                  <a:cubicBezTo>
                    <a:pt x="3820336" y="3381654"/>
                    <a:pt x="3802988" y="3403733"/>
                    <a:pt x="3794199" y="3415451"/>
                  </a:cubicBezTo>
                  <a:cubicBezTo>
                    <a:pt x="3789650" y="3429099"/>
                    <a:pt x="3794200" y="3451845"/>
                    <a:pt x="3780552" y="3456394"/>
                  </a:cubicBezTo>
                  <a:cubicBezTo>
                    <a:pt x="3773728" y="3458669"/>
                    <a:pt x="3766514" y="3460001"/>
                    <a:pt x="3760080" y="3463218"/>
                  </a:cubicBezTo>
                  <a:cubicBezTo>
                    <a:pt x="3748217" y="3469150"/>
                    <a:pt x="3738276" y="3478764"/>
                    <a:pt x="3725961" y="3483690"/>
                  </a:cubicBezTo>
                  <a:cubicBezTo>
                    <a:pt x="3715192" y="3487998"/>
                    <a:pt x="3703093" y="3487701"/>
                    <a:pt x="3691841" y="3490514"/>
                  </a:cubicBezTo>
                  <a:cubicBezTo>
                    <a:pt x="3684863" y="3492259"/>
                    <a:pt x="3678193" y="3495063"/>
                    <a:pt x="3671369" y="3497338"/>
                  </a:cubicBezTo>
                  <a:cubicBezTo>
                    <a:pt x="3654220" y="3548791"/>
                    <a:pt x="3679348" y="3487364"/>
                    <a:pt x="3644074" y="3531457"/>
                  </a:cubicBezTo>
                  <a:cubicBezTo>
                    <a:pt x="3606404" y="3578545"/>
                    <a:pt x="3675448" y="3526464"/>
                    <a:pt x="3616778" y="3565577"/>
                  </a:cubicBezTo>
                  <a:cubicBezTo>
                    <a:pt x="3604328" y="3584253"/>
                    <a:pt x="3604209" y="3590118"/>
                    <a:pt x="3582659" y="3599696"/>
                  </a:cubicBezTo>
                  <a:cubicBezTo>
                    <a:pt x="3569513" y="3605539"/>
                    <a:pt x="3555364" y="3608795"/>
                    <a:pt x="3541716" y="3613344"/>
                  </a:cubicBezTo>
                  <a:cubicBezTo>
                    <a:pt x="3534892" y="3615619"/>
                    <a:pt x="3527229" y="3616178"/>
                    <a:pt x="3521244" y="3620168"/>
                  </a:cubicBezTo>
                  <a:cubicBezTo>
                    <a:pt x="3507596" y="3629266"/>
                    <a:pt x="3491899" y="3635865"/>
                    <a:pt x="3480301" y="3647463"/>
                  </a:cubicBezTo>
                  <a:cubicBezTo>
                    <a:pt x="3454030" y="3673734"/>
                    <a:pt x="3467859" y="3662582"/>
                    <a:pt x="3439358" y="3681582"/>
                  </a:cubicBezTo>
                  <a:cubicBezTo>
                    <a:pt x="3437083" y="3688406"/>
                    <a:pt x="3437620" y="3696968"/>
                    <a:pt x="3432534" y="3702054"/>
                  </a:cubicBezTo>
                  <a:cubicBezTo>
                    <a:pt x="3427448" y="3707140"/>
                    <a:pt x="3418496" y="3705661"/>
                    <a:pt x="3412062" y="3708878"/>
                  </a:cubicBezTo>
                  <a:cubicBezTo>
                    <a:pt x="3404726" y="3712546"/>
                    <a:pt x="3398414" y="3717977"/>
                    <a:pt x="3391590" y="3722526"/>
                  </a:cubicBezTo>
                  <a:cubicBezTo>
                    <a:pt x="3375668" y="3720251"/>
                    <a:pt x="3355196" y="3727075"/>
                    <a:pt x="3343823" y="3715702"/>
                  </a:cubicBezTo>
                  <a:cubicBezTo>
                    <a:pt x="3335622" y="3707500"/>
                    <a:pt x="3347834" y="3692834"/>
                    <a:pt x="3350647" y="3681582"/>
                  </a:cubicBezTo>
                  <a:cubicBezTo>
                    <a:pt x="3356297" y="3658982"/>
                    <a:pt x="3357777" y="3660652"/>
                    <a:pt x="3371119" y="3640639"/>
                  </a:cubicBezTo>
                  <a:cubicBezTo>
                    <a:pt x="3362020" y="3638364"/>
                    <a:pt x="3352443" y="3637509"/>
                    <a:pt x="3343823" y="3633815"/>
                  </a:cubicBezTo>
                  <a:cubicBezTo>
                    <a:pt x="3336285" y="3630585"/>
                    <a:pt x="3330687" y="3623836"/>
                    <a:pt x="3323352" y="3620168"/>
                  </a:cubicBezTo>
                  <a:cubicBezTo>
                    <a:pt x="3316918" y="3616951"/>
                    <a:pt x="3309492" y="3616178"/>
                    <a:pt x="3302880" y="3613344"/>
                  </a:cubicBezTo>
                  <a:cubicBezTo>
                    <a:pt x="3278641" y="3602956"/>
                    <a:pt x="3274901" y="3595291"/>
                    <a:pt x="3248289" y="3592872"/>
                  </a:cubicBezTo>
                  <a:cubicBezTo>
                    <a:pt x="3207451" y="3589159"/>
                    <a:pt x="3166402" y="3588323"/>
                    <a:pt x="3125459" y="3586048"/>
                  </a:cubicBezTo>
                  <a:cubicBezTo>
                    <a:pt x="3113189" y="3567644"/>
                    <a:pt x="3109696" y="3566295"/>
                    <a:pt x="3104987" y="3545105"/>
                  </a:cubicBezTo>
                  <a:cubicBezTo>
                    <a:pt x="3101986" y="3531599"/>
                    <a:pt x="3106097" y="3515497"/>
                    <a:pt x="3098163" y="3504162"/>
                  </a:cubicBezTo>
                  <a:cubicBezTo>
                    <a:pt x="3069980" y="3463900"/>
                    <a:pt x="3051092" y="3486426"/>
                    <a:pt x="3016277" y="3463218"/>
                  </a:cubicBezTo>
                  <a:cubicBezTo>
                    <a:pt x="2957597" y="3424101"/>
                    <a:pt x="3031846" y="3471004"/>
                    <a:pt x="2975334" y="3442747"/>
                  </a:cubicBezTo>
                  <a:cubicBezTo>
                    <a:pt x="2967998" y="3439079"/>
                    <a:pt x="2961686" y="3433648"/>
                    <a:pt x="2954862" y="3429099"/>
                  </a:cubicBezTo>
                  <a:cubicBezTo>
                    <a:pt x="2952587" y="3422275"/>
                    <a:pt x="2948038" y="3415820"/>
                    <a:pt x="2948038" y="3408627"/>
                  </a:cubicBezTo>
                  <a:cubicBezTo>
                    <a:pt x="2948038" y="3380603"/>
                    <a:pt x="2976268" y="3373885"/>
                    <a:pt x="2995805" y="3360860"/>
                  </a:cubicBezTo>
                  <a:cubicBezTo>
                    <a:pt x="3054466" y="3321752"/>
                    <a:pt x="2980251" y="3368636"/>
                    <a:pt x="3036749" y="3340388"/>
                  </a:cubicBezTo>
                  <a:cubicBezTo>
                    <a:pt x="3044084" y="3336720"/>
                    <a:pt x="3049541" y="3329620"/>
                    <a:pt x="3057220" y="3326741"/>
                  </a:cubicBezTo>
                  <a:cubicBezTo>
                    <a:pt x="3068080" y="3322669"/>
                    <a:pt x="3080150" y="3322969"/>
                    <a:pt x="3091340" y="3319917"/>
                  </a:cubicBezTo>
                  <a:cubicBezTo>
                    <a:pt x="3132567" y="3308673"/>
                    <a:pt x="3124587" y="3311400"/>
                    <a:pt x="3152755" y="3292621"/>
                  </a:cubicBezTo>
                  <a:cubicBezTo>
                    <a:pt x="3143896" y="3221753"/>
                    <a:pt x="3156104" y="3253289"/>
                    <a:pt x="3118635" y="3197087"/>
                  </a:cubicBezTo>
                  <a:cubicBezTo>
                    <a:pt x="3114086" y="3190263"/>
                    <a:pt x="3112944" y="3178604"/>
                    <a:pt x="3104987" y="3176615"/>
                  </a:cubicBezTo>
                  <a:cubicBezTo>
                    <a:pt x="3086790" y="3172066"/>
                    <a:pt x="3068190" y="3168900"/>
                    <a:pt x="3050396" y="3162968"/>
                  </a:cubicBezTo>
                  <a:cubicBezTo>
                    <a:pt x="3043572" y="3160693"/>
                    <a:pt x="3036358" y="3159361"/>
                    <a:pt x="3029925" y="3156144"/>
                  </a:cubicBezTo>
                  <a:cubicBezTo>
                    <a:pt x="3022589" y="3152476"/>
                    <a:pt x="3016948" y="3145827"/>
                    <a:pt x="3009453" y="3142496"/>
                  </a:cubicBezTo>
                  <a:cubicBezTo>
                    <a:pt x="2996307" y="3136653"/>
                    <a:pt x="2980480" y="3136828"/>
                    <a:pt x="2968510" y="3128848"/>
                  </a:cubicBezTo>
                  <a:cubicBezTo>
                    <a:pt x="2942053" y="3111210"/>
                    <a:pt x="2955819" y="3117793"/>
                    <a:pt x="2927566" y="3108377"/>
                  </a:cubicBezTo>
                  <a:cubicBezTo>
                    <a:pt x="2877692" y="3075126"/>
                    <a:pt x="2940403" y="3115712"/>
                    <a:pt x="2879799" y="3081081"/>
                  </a:cubicBezTo>
                  <a:cubicBezTo>
                    <a:pt x="2872678" y="3077012"/>
                    <a:pt x="2866449" y="3071502"/>
                    <a:pt x="2859328" y="3067433"/>
                  </a:cubicBezTo>
                  <a:cubicBezTo>
                    <a:pt x="2835717" y="3053941"/>
                    <a:pt x="2834528" y="3054617"/>
                    <a:pt x="2811561" y="3046962"/>
                  </a:cubicBezTo>
                  <a:cubicBezTo>
                    <a:pt x="2800188" y="3049236"/>
                    <a:pt x="2787511" y="3048031"/>
                    <a:pt x="2777441" y="3053785"/>
                  </a:cubicBezTo>
                  <a:cubicBezTo>
                    <a:pt x="2770320" y="3057854"/>
                    <a:pt x="2769592" y="3068458"/>
                    <a:pt x="2763793" y="3074257"/>
                  </a:cubicBezTo>
                  <a:cubicBezTo>
                    <a:pt x="2757994" y="3080056"/>
                    <a:pt x="2750146" y="3083356"/>
                    <a:pt x="2743322" y="3087905"/>
                  </a:cubicBezTo>
                  <a:cubicBezTo>
                    <a:pt x="2741047" y="3094729"/>
                    <a:pt x="2741584" y="3103291"/>
                    <a:pt x="2736498" y="3108377"/>
                  </a:cubicBezTo>
                  <a:cubicBezTo>
                    <a:pt x="2721071" y="3123803"/>
                    <a:pt x="2665946" y="3108941"/>
                    <a:pt x="2661435" y="3108377"/>
                  </a:cubicBezTo>
                  <a:cubicBezTo>
                    <a:pt x="2624093" y="3095929"/>
                    <a:pt x="2621983" y="3104536"/>
                    <a:pt x="2606844" y="3074257"/>
                  </a:cubicBezTo>
                  <a:cubicBezTo>
                    <a:pt x="2603627" y="3067823"/>
                    <a:pt x="2605873" y="3057966"/>
                    <a:pt x="2600020" y="3053785"/>
                  </a:cubicBezTo>
                  <a:cubicBezTo>
                    <a:pt x="2588314" y="3045423"/>
                    <a:pt x="2572725" y="3044687"/>
                    <a:pt x="2559077" y="3040138"/>
                  </a:cubicBezTo>
                  <a:cubicBezTo>
                    <a:pt x="2506163" y="3022500"/>
                    <a:pt x="2545792" y="3033793"/>
                    <a:pt x="2436247" y="3026490"/>
                  </a:cubicBezTo>
                  <a:cubicBezTo>
                    <a:pt x="2427502" y="3024304"/>
                    <a:pt x="2398269" y="3017736"/>
                    <a:pt x="2388480" y="3012842"/>
                  </a:cubicBezTo>
                  <a:cubicBezTo>
                    <a:pt x="2381144" y="3009174"/>
                    <a:pt x="2374832" y="3003743"/>
                    <a:pt x="2368008" y="2999194"/>
                  </a:cubicBezTo>
                  <a:cubicBezTo>
                    <a:pt x="2363459" y="2992370"/>
                    <a:pt x="2358029" y="2986058"/>
                    <a:pt x="2354361" y="2978723"/>
                  </a:cubicBezTo>
                  <a:cubicBezTo>
                    <a:pt x="2351144" y="2972289"/>
                    <a:pt x="2352623" y="2963337"/>
                    <a:pt x="2347537" y="2958251"/>
                  </a:cubicBezTo>
                  <a:cubicBezTo>
                    <a:pt x="2342451" y="2953165"/>
                    <a:pt x="2333499" y="2954644"/>
                    <a:pt x="2327065" y="2951427"/>
                  </a:cubicBezTo>
                  <a:cubicBezTo>
                    <a:pt x="2279942" y="2927865"/>
                    <a:pt x="2336102" y="2945156"/>
                    <a:pt x="2279298" y="2930956"/>
                  </a:cubicBezTo>
                  <a:lnTo>
                    <a:pt x="2252002" y="2890012"/>
                  </a:lnTo>
                  <a:cubicBezTo>
                    <a:pt x="2247453" y="2883188"/>
                    <a:pt x="2240948" y="2877321"/>
                    <a:pt x="2238355" y="2869541"/>
                  </a:cubicBezTo>
                  <a:lnTo>
                    <a:pt x="2231531" y="2849069"/>
                  </a:lnTo>
                  <a:cubicBezTo>
                    <a:pt x="2237443" y="2789948"/>
                    <a:pt x="2243386" y="2781560"/>
                    <a:pt x="2231531" y="2726239"/>
                  </a:cubicBezTo>
                  <a:cubicBezTo>
                    <a:pt x="2228517" y="2712172"/>
                    <a:pt x="2225863" y="2697266"/>
                    <a:pt x="2217883" y="2685296"/>
                  </a:cubicBezTo>
                  <a:cubicBezTo>
                    <a:pt x="2213334" y="2678472"/>
                    <a:pt x="2207566" y="2672319"/>
                    <a:pt x="2204235" y="2664824"/>
                  </a:cubicBezTo>
                  <a:cubicBezTo>
                    <a:pt x="2198392" y="2651678"/>
                    <a:pt x="2190587" y="2623881"/>
                    <a:pt x="2190587" y="2623881"/>
                  </a:cubicBezTo>
                  <a:cubicBezTo>
                    <a:pt x="2192862" y="2614782"/>
                    <a:pt x="2193217" y="2604974"/>
                    <a:pt x="2197411" y="2596585"/>
                  </a:cubicBezTo>
                  <a:cubicBezTo>
                    <a:pt x="2204747" y="2581914"/>
                    <a:pt x="2224707" y="2555642"/>
                    <a:pt x="2224707" y="2555642"/>
                  </a:cubicBezTo>
                  <a:cubicBezTo>
                    <a:pt x="2220158" y="2548818"/>
                    <a:pt x="2217463" y="2540294"/>
                    <a:pt x="2211059" y="2535171"/>
                  </a:cubicBezTo>
                  <a:cubicBezTo>
                    <a:pt x="2205442" y="2530678"/>
                    <a:pt x="2197757" y="2528921"/>
                    <a:pt x="2190587" y="2528347"/>
                  </a:cubicBezTo>
                  <a:cubicBezTo>
                    <a:pt x="2140653" y="2524352"/>
                    <a:pt x="2090504" y="2523798"/>
                    <a:pt x="2040462" y="2521523"/>
                  </a:cubicBezTo>
                  <a:cubicBezTo>
                    <a:pt x="2033638" y="2516974"/>
                    <a:pt x="2027326" y="2511543"/>
                    <a:pt x="2019990" y="2507875"/>
                  </a:cubicBezTo>
                  <a:cubicBezTo>
                    <a:pt x="1992219" y="2493989"/>
                    <a:pt x="1980911" y="2503377"/>
                    <a:pt x="1944928" y="2507875"/>
                  </a:cubicBezTo>
                  <a:lnTo>
                    <a:pt x="1883513" y="2528347"/>
                  </a:lnTo>
                  <a:lnTo>
                    <a:pt x="1863041" y="2535171"/>
                  </a:lnTo>
                  <a:lnTo>
                    <a:pt x="1801626" y="2528347"/>
                  </a:lnTo>
                  <a:cubicBezTo>
                    <a:pt x="1708119" y="2519441"/>
                    <a:pt x="1746894" y="2530574"/>
                    <a:pt x="1699268" y="2514699"/>
                  </a:cubicBezTo>
                  <a:cubicBezTo>
                    <a:pt x="1660468" y="2527632"/>
                    <a:pt x="1684837" y="2513524"/>
                    <a:pt x="1699268" y="2535171"/>
                  </a:cubicBezTo>
                  <a:cubicBezTo>
                    <a:pt x="1704470" y="2542974"/>
                    <a:pt x="1703817" y="2553368"/>
                    <a:pt x="1706092" y="2562466"/>
                  </a:cubicBezTo>
                  <a:cubicBezTo>
                    <a:pt x="1651308" y="2576162"/>
                    <a:pt x="1621266" y="2586507"/>
                    <a:pt x="1549143" y="2562466"/>
                  </a:cubicBezTo>
                  <a:cubicBezTo>
                    <a:pt x="1535495" y="2557917"/>
                    <a:pt x="1543475" y="2533493"/>
                    <a:pt x="1535495" y="2521523"/>
                  </a:cubicBezTo>
                  <a:cubicBezTo>
                    <a:pt x="1530946" y="2514699"/>
                    <a:pt x="1525515" y="2508387"/>
                    <a:pt x="1521847" y="2501051"/>
                  </a:cubicBezTo>
                  <a:cubicBezTo>
                    <a:pt x="1518630" y="2494617"/>
                    <a:pt x="1519439" y="2486257"/>
                    <a:pt x="1515023" y="2480579"/>
                  </a:cubicBezTo>
                  <a:cubicBezTo>
                    <a:pt x="1503174" y="2465344"/>
                    <a:pt x="1487728" y="2453284"/>
                    <a:pt x="1474080" y="2439636"/>
                  </a:cubicBezTo>
                  <a:cubicBezTo>
                    <a:pt x="1467256" y="2432812"/>
                    <a:pt x="1458961" y="2427195"/>
                    <a:pt x="1453608" y="2419165"/>
                  </a:cubicBezTo>
                  <a:cubicBezTo>
                    <a:pt x="1439961" y="2398692"/>
                    <a:pt x="1442236" y="2396419"/>
                    <a:pt x="1419489" y="2385045"/>
                  </a:cubicBezTo>
                  <a:cubicBezTo>
                    <a:pt x="1408583" y="2379592"/>
                    <a:pt x="1381923" y="2374311"/>
                    <a:pt x="1371722" y="2371397"/>
                  </a:cubicBezTo>
                  <a:cubicBezTo>
                    <a:pt x="1303195" y="2351819"/>
                    <a:pt x="1409282" y="2379083"/>
                    <a:pt x="1323955" y="2357750"/>
                  </a:cubicBezTo>
                  <a:cubicBezTo>
                    <a:pt x="1308567" y="2311586"/>
                    <a:pt x="1328890" y="2367619"/>
                    <a:pt x="1296659" y="2303159"/>
                  </a:cubicBezTo>
                  <a:cubicBezTo>
                    <a:pt x="1293442" y="2296725"/>
                    <a:pt x="1293328" y="2288975"/>
                    <a:pt x="1289835" y="2282687"/>
                  </a:cubicBezTo>
                  <a:cubicBezTo>
                    <a:pt x="1281869" y="2268349"/>
                    <a:pt x="1267727" y="2257305"/>
                    <a:pt x="1262540" y="2241744"/>
                  </a:cubicBezTo>
                  <a:cubicBezTo>
                    <a:pt x="1253122" y="2213491"/>
                    <a:pt x="1259706" y="2227257"/>
                    <a:pt x="1242068" y="2200800"/>
                  </a:cubicBezTo>
                  <a:cubicBezTo>
                    <a:pt x="1239793" y="2191702"/>
                    <a:pt x="1237278" y="2182660"/>
                    <a:pt x="1235244" y="2173505"/>
                  </a:cubicBezTo>
                  <a:cubicBezTo>
                    <a:pt x="1232728" y="2162183"/>
                    <a:pt x="1231472" y="2150575"/>
                    <a:pt x="1228420" y="2139385"/>
                  </a:cubicBezTo>
                  <a:cubicBezTo>
                    <a:pt x="1224635" y="2125506"/>
                    <a:pt x="1222752" y="2110412"/>
                    <a:pt x="1214772" y="2098442"/>
                  </a:cubicBezTo>
                  <a:cubicBezTo>
                    <a:pt x="1210223" y="2091618"/>
                    <a:pt x="1204456" y="2085465"/>
                    <a:pt x="1201125" y="2077971"/>
                  </a:cubicBezTo>
                  <a:cubicBezTo>
                    <a:pt x="1168646" y="2004891"/>
                    <a:pt x="1204714" y="2062881"/>
                    <a:pt x="1173829" y="2016556"/>
                  </a:cubicBezTo>
                  <a:cubicBezTo>
                    <a:pt x="1171554" y="2009732"/>
                    <a:pt x="1170498" y="2002372"/>
                    <a:pt x="1167005" y="1996084"/>
                  </a:cubicBezTo>
                  <a:lnTo>
                    <a:pt x="1126062" y="1934669"/>
                  </a:lnTo>
                  <a:cubicBezTo>
                    <a:pt x="1121513" y="1927845"/>
                    <a:pt x="1115008" y="1921978"/>
                    <a:pt x="1112414" y="1914197"/>
                  </a:cubicBezTo>
                  <a:lnTo>
                    <a:pt x="1105590" y="1893726"/>
                  </a:lnTo>
                  <a:cubicBezTo>
                    <a:pt x="1103315" y="1857332"/>
                    <a:pt x="1111983" y="1818530"/>
                    <a:pt x="1098766" y="1784544"/>
                  </a:cubicBezTo>
                  <a:cubicBezTo>
                    <a:pt x="1093552" y="1771136"/>
                    <a:pt x="1071779" y="1774385"/>
                    <a:pt x="1057823" y="1770896"/>
                  </a:cubicBezTo>
                  <a:cubicBezTo>
                    <a:pt x="981758" y="1751879"/>
                    <a:pt x="994957" y="1753631"/>
                    <a:pt x="975937" y="1736777"/>
                  </a:cubicBezTo>
                  <a:cubicBezTo>
                    <a:pt x="956917" y="1719923"/>
                    <a:pt x="958486" y="1694793"/>
                    <a:pt x="943701" y="1669772"/>
                  </a:cubicBezTo>
                  <a:cubicBezTo>
                    <a:pt x="928916" y="1644751"/>
                    <a:pt x="903462" y="1607328"/>
                    <a:pt x="887226" y="1586651"/>
                  </a:cubicBezTo>
                  <a:cubicBezTo>
                    <a:pt x="870990" y="1565974"/>
                    <a:pt x="856687" y="1553511"/>
                    <a:pt x="846283" y="1545708"/>
                  </a:cubicBezTo>
                  <a:cubicBezTo>
                    <a:pt x="826202" y="1505545"/>
                    <a:pt x="835852" y="1528062"/>
                    <a:pt x="818987" y="1477469"/>
                  </a:cubicBezTo>
                  <a:lnTo>
                    <a:pt x="805340" y="1436526"/>
                  </a:lnTo>
                  <a:cubicBezTo>
                    <a:pt x="803065" y="1429702"/>
                    <a:pt x="799927" y="1423107"/>
                    <a:pt x="798516" y="1416054"/>
                  </a:cubicBezTo>
                  <a:lnTo>
                    <a:pt x="791692" y="1381935"/>
                  </a:lnTo>
                  <a:cubicBezTo>
                    <a:pt x="789417" y="1295499"/>
                    <a:pt x="768040" y="964967"/>
                    <a:pt x="760043" y="911611"/>
                  </a:cubicBezTo>
                  <a:cubicBezTo>
                    <a:pt x="752046" y="858255"/>
                    <a:pt x="744120" y="1019806"/>
                    <a:pt x="743708" y="1061799"/>
                  </a:cubicBezTo>
                  <a:cubicBezTo>
                    <a:pt x="743296" y="1103792"/>
                    <a:pt x="757536" y="1143197"/>
                    <a:pt x="757572" y="1163571"/>
                  </a:cubicBezTo>
                  <a:cubicBezTo>
                    <a:pt x="757608" y="1183945"/>
                    <a:pt x="748474" y="1177218"/>
                    <a:pt x="743925" y="1184042"/>
                  </a:cubicBezTo>
                  <a:cubicBezTo>
                    <a:pt x="746200" y="1279576"/>
                    <a:pt x="745026" y="1375255"/>
                    <a:pt x="750749" y="1470645"/>
                  </a:cubicBezTo>
                  <a:cubicBezTo>
                    <a:pt x="750992" y="1474692"/>
                    <a:pt x="764274" y="1529501"/>
                    <a:pt x="771220" y="1545708"/>
                  </a:cubicBezTo>
                  <a:cubicBezTo>
                    <a:pt x="775227" y="1555058"/>
                    <a:pt x="779928" y="1564111"/>
                    <a:pt x="784868" y="1573003"/>
                  </a:cubicBezTo>
                  <a:cubicBezTo>
                    <a:pt x="795401" y="1591962"/>
                    <a:pt x="801928" y="1600299"/>
                    <a:pt x="825811" y="1634418"/>
                  </a:cubicBezTo>
                  <a:cubicBezTo>
                    <a:pt x="849694" y="1668537"/>
                    <a:pt x="908835" y="1742463"/>
                    <a:pt x="928169" y="1777720"/>
                  </a:cubicBezTo>
                  <a:cubicBezTo>
                    <a:pt x="947503" y="1812977"/>
                    <a:pt x="931443" y="1825211"/>
                    <a:pt x="941817" y="1845959"/>
                  </a:cubicBezTo>
                  <a:cubicBezTo>
                    <a:pt x="953003" y="1868330"/>
                    <a:pt x="956264" y="1871635"/>
                    <a:pt x="962289" y="1893726"/>
                  </a:cubicBezTo>
                  <a:cubicBezTo>
                    <a:pt x="967224" y="1911822"/>
                    <a:pt x="970005" y="1930523"/>
                    <a:pt x="975937" y="1948317"/>
                  </a:cubicBezTo>
                  <a:cubicBezTo>
                    <a:pt x="992297" y="1997393"/>
                    <a:pt x="972451" y="1936113"/>
                    <a:pt x="989584" y="1996084"/>
                  </a:cubicBezTo>
                  <a:cubicBezTo>
                    <a:pt x="991560" y="2003000"/>
                    <a:pt x="994432" y="2009640"/>
                    <a:pt x="996408" y="2016556"/>
                  </a:cubicBezTo>
                  <a:cubicBezTo>
                    <a:pt x="998984" y="2025574"/>
                    <a:pt x="999038" y="2035463"/>
                    <a:pt x="1003232" y="2043851"/>
                  </a:cubicBezTo>
                  <a:cubicBezTo>
                    <a:pt x="1010568" y="2058522"/>
                    <a:pt x="1030528" y="2084794"/>
                    <a:pt x="1030528" y="2084794"/>
                  </a:cubicBezTo>
                  <a:cubicBezTo>
                    <a:pt x="1054840" y="2157736"/>
                    <a:pt x="1028895" y="2100243"/>
                    <a:pt x="1064647" y="2146209"/>
                  </a:cubicBezTo>
                  <a:cubicBezTo>
                    <a:pt x="1074717" y="2159157"/>
                    <a:pt x="1082844" y="2173505"/>
                    <a:pt x="1091943" y="2187153"/>
                  </a:cubicBezTo>
                  <a:cubicBezTo>
                    <a:pt x="1096492" y="2193977"/>
                    <a:pt x="1099791" y="2201825"/>
                    <a:pt x="1105590" y="2207624"/>
                  </a:cubicBezTo>
                  <a:lnTo>
                    <a:pt x="1146534" y="2248568"/>
                  </a:lnTo>
                  <a:cubicBezTo>
                    <a:pt x="1164030" y="2301052"/>
                    <a:pt x="1138049" y="2233285"/>
                    <a:pt x="1173829" y="2289511"/>
                  </a:cubicBezTo>
                  <a:cubicBezTo>
                    <a:pt x="1184752" y="2306675"/>
                    <a:pt x="1189840" y="2327174"/>
                    <a:pt x="1201125" y="2344102"/>
                  </a:cubicBezTo>
                  <a:lnTo>
                    <a:pt x="1242068" y="2405517"/>
                  </a:lnTo>
                  <a:cubicBezTo>
                    <a:pt x="1246617" y="2412341"/>
                    <a:pt x="1252049" y="2418653"/>
                    <a:pt x="1255716" y="2425988"/>
                  </a:cubicBezTo>
                  <a:cubicBezTo>
                    <a:pt x="1260265" y="2435087"/>
                    <a:pt x="1262170" y="2446091"/>
                    <a:pt x="1269363" y="2453284"/>
                  </a:cubicBezTo>
                  <a:cubicBezTo>
                    <a:pt x="1274449" y="2458370"/>
                    <a:pt x="1283223" y="2457274"/>
                    <a:pt x="1289835" y="2460108"/>
                  </a:cubicBezTo>
                  <a:cubicBezTo>
                    <a:pt x="1299185" y="2464115"/>
                    <a:pt x="1308993" y="2467652"/>
                    <a:pt x="1317131" y="2473756"/>
                  </a:cubicBezTo>
                  <a:cubicBezTo>
                    <a:pt x="1327425" y="2481476"/>
                    <a:pt x="1334743" y="2492578"/>
                    <a:pt x="1344426" y="2501051"/>
                  </a:cubicBezTo>
                  <a:cubicBezTo>
                    <a:pt x="1360527" y="2515139"/>
                    <a:pt x="1378841" y="2527605"/>
                    <a:pt x="1399017" y="2535171"/>
                  </a:cubicBezTo>
                  <a:cubicBezTo>
                    <a:pt x="1407798" y="2538464"/>
                    <a:pt x="1417214" y="2539720"/>
                    <a:pt x="1426313" y="2541994"/>
                  </a:cubicBezTo>
                  <a:cubicBezTo>
                    <a:pt x="1465118" y="2580801"/>
                    <a:pt x="1427754" y="2549539"/>
                    <a:pt x="1467256" y="2569290"/>
                  </a:cubicBezTo>
                  <a:cubicBezTo>
                    <a:pt x="1474592" y="2572958"/>
                    <a:pt x="1480020" y="2580135"/>
                    <a:pt x="1487728" y="2582938"/>
                  </a:cubicBezTo>
                  <a:cubicBezTo>
                    <a:pt x="1505356" y="2589348"/>
                    <a:pt x="1542319" y="2596585"/>
                    <a:pt x="1542319" y="2596585"/>
                  </a:cubicBezTo>
                  <a:cubicBezTo>
                    <a:pt x="1589061" y="2643328"/>
                    <a:pt x="1572555" y="2621470"/>
                    <a:pt x="1596910" y="2658000"/>
                  </a:cubicBezTo>
                  <a:cubicBezTo>
                    <a:pt x="1614062" y="2709456"/>
                    <a:pt x="1588931" y="2648027"/>
                    <a:pt x="1624205" y="2692120"/>
                  </a:cubicBezTo>
                  <a:cubicBezTo>
                    <a:pt x="1628698" y="2697737"/>
                    <a:pt x="1627536" y="2706303"/>
                    <a:pt x="1631029" y="2712591"/>
                  </a:cubicBezTo>
                  <a:cubicBezTo>
                    <a:pt x="1638995" y="2726930"/>
                    <a:pt x="1649226" y="2739887"/>
                    <a:pt x="1658325" y="2753535"/>
                  </a:cubicBezTo>
                  <a:lnTo>
                    <a:pt x="1671972" y="2774006"/>
                  </a:lnTo>
                  <a:cubicBezTo>
                    <a:pt x="1676521" y="2780830"/>
                    <a:pt x="1683026" y="2786697"/>
                    <a:pt x="1685620" y="2794478"/>
                  </a:cubicBezTo>
                  <a:cubicBezTo>
                    <a:pt x="1690169" y="2808126"/>
                    <a:pt x="1691288" y="2823451"/>
                    <a:pt x="1699268" y="2835421"/>
                  </a:cubicBezTo>
                  <a:cubicBezTo>
                    <a:pt x="1703817" y="2842245"/>
                    <a:pt x="1709248" y="2848557"/>
                    <a:pt x="1712916" y="2855893"/>
                  </a:cubicBezTo>
                  <a:cubicBezTo>
                    <a:pt x="1716133" y="2862327"/>
                    <a:pt x="1716523" y="2869931"/>
                    <a:pt x="1719740" y="2876365"/>
                  </a:cubicBezTo>
                  <a:cubicBezTo>
                    <a:pt x="1723408" y="2883700"/>
                    <a:pt x="1730056" y="2889342"/>
                    <a:pt x="1733387" y="2896836"/>
                  </a:cubicBezTo>
                  <a:cubicBezTo>
                    <a:pt x="1739230" y="2909982"/>
                    <a:pt x="1735065" y="2929799"/>
                    <a:pt x="1747035" y="2937779"/>
                  </a:cubicBezTo>
                  <a:cubicBezTo>
                    <a:pt x="1753859" y="2942328"/>
                    <a:pt x="1760171" y="2947759"/>
                    <a:pt x="1767507" y="2951427"/>
                  </a:cubicBezTo>
                  <a:cubicBezTo>
                    <a:pt x="1773940" y="2954644"/>
                    <a:pt x="1781690" y="2954758"/>
                    <a:pt x="1787978" y="2958251"/>
                  </a:cubicBezTo>
                  <a:cubicBezTo>
                    <a:pt x="1858370" y="2997358"/>
                    <a:pt x="1803072" y="2976930"/>
                    <a:pt x="1849393" y="2992371"/>
                  </a:cubicBezTo>
                  <a:cubicBezTo>
                    <a:pt x="1853942" y="2999195"/>
                    <a:pt x="1857242" y="3007043"/>
                    <a:pt x="1863041" y="3012842"/>
                  </a:cubicBezTo>
                  <a:cubicBezTo>
                    <a:pt x="1875004" y="3024804"/>
                    <a:pt x="1888444" y="3028874"/>
                    <a:pt x="1903984" y="3033314"/>
                  </a:cubicBezTo>
                  <a:cubicBezTo>
                    <a:pt x="1913002" y="3035891"/>
                    <a:pt x="1922181" y="3037863"/>
                    <a:pt x="1931280" y="3040138"/>
                  </a:cubicBezTo>
                  <a:cubicBezTo>
                    <a:pt x="1981168" y="3073394"/>
                    <a:pt x="1918430" y="3032794"/>
                    <a:pt x="1979047" y="3067433"/>
                  </a:cubicBezTo>
                  <a:cubicBezTo>
                    <a:pt x="2016085" y="3088598"/>
                    <a:pt x="1982458" y="3075394"/>
                    <a:pt x="2019990" y="3087905"/>
                  </a:cubicBezTo>
                  <a:cubicBezTo>
                    <a:pt x="2033275" y="3127760"/>
                    <a:pt x="2016419" y="3091158"/>
                    <a:pt x="2047286" y="3122024"/>
                  </a:cubicBezTo>
                  <a:cubicBezTo>
                    <a:pt x="2092786" y="3167522"/>
                    <a:pt x="2026809" y="3119745"/>
                    <a:pt x="2081405" y="3156144"/>
                  </a:cubicBezTo>
                  <a:cubicBezTo>
                    <a:pt x="2092985" y="3190883"/>
                    <a:pt x="2078924" y="3166896"/>
                    <a:pt x="2108701" y="3183439"/>
                  </a:cubicBezTo>
                  <a:cubicBezTo>
                    <a:pt x="2123039" y="3191405"/>
                    <a:pt x="2149644" y="3210735"/>
                    <a:pt x="2149644" y="3210735"/>
                  </a:cubicBezTo>
                  <a:cubicBezTo>
                    <a:pt x="2165886" y="3259459"/>
                    <a:pt x="2155312" y="3239708"/>
                    <a:pt x="2176940" y="3272150"/>
                  </a:cubicBezTo>
                  <a:lnTo>
                    <a:pt x="2190587" y="3313093"/>
                  </a:lnTo>
                  <a:lnTo>
                    <a:pt x="2197411" y="3333565"/>
                  </a:lnTo>
                  <a:cubicBezTo>
                    <a:pt x="2202956" y="3389010"/>
                    <a:pt x="2187147" y="3400083"/>
                    <a:pt x="2231531" y="3422275"/>
                  </a:cubicBezTo>
                  <a:cubicBezTo>
                    <a:pt x="2239919" y="3426469"/>
                    <a:pt x="2249728" y="3426824"/>
                    <a:pt x="2258826" y="3429099"/>
                  </a:cubicBezTo>
                  <a:cubicBezTo>
                    <a:pt x="2265650" y="3433648"/>
                    <a:pt x="2271962" y="3439079"/>
                    <a:pt x="2279298" y="3442747"/>
                  </a:cubicBezTo>
                  <a:cubicBezTo>
                    <a:pt x="2308356" y="3457276"/>
                    <a:pt x="2292864" y="3439753"/>
                    <a:pt x="2320241" y="3463218"/>
                  </a:cubicBezTo>
                  <a:cubicBezTo>
                    <a:pt x="2330011" y="3471592"/>
                    <a:pt x="2339163" y="3480744"/>
                    <a:pt x="2347537" y="3490514"/>
                  </a:cubicBezTo>
                  <a:cubicBezTo>
                    <a:pt x="2352874" y="3496741"/>
                    <a:pt x="2355934" y="3504685"/>
                    <a:pt x="2361184" y="3510985"/>
                  </a:cubicBezTo>
                  <a:cubicBezTo>
                    <a:pt x="2371964" y="3523921"/>
                    <a:pt x="2386791" y="3537436"/>
                    <a:pt x="2402128" y="3545105"/>
                  </a:cubicBezTo>
                  <a:cubicBezTo>
                    <a:pt x="2421185" y="3554634"/>
                    <a:pt x="2452761" y="3556238"/>
                    <a:pt x="2470366" y="3558753"/>
                  </a:cubicBezTo>
                  <a:cubicBezTo>
                    <a:pt x="2474915" y="3565577"/>
                    <a:pt x="2477190" y="3574675"/>
                    <a:pt x="2484014" y="3579224"/>
                  </a:cubicBezTo>
                  <a:cubicBezTo>
                    <a:pt x="2491818" y="3584426"/>
                    <a:pt x="2504252" y="3579872"/>
                    <a:pt x="2511310" y="3586048"/>
                  </a:cubicBezTo>
                  <a:cubicBezTo>
                    <a:pt x="2578694" y="3645009"/>
                    <a:pt x="2507213" y="3616527"/>
                    <a:pt x="2559077" y="3633815"/>
                  </a:cubicBezTo>
                  <a:cubicBezTo>
                    <a:pt x="2577356" y="3632292"/>
                    <a:pt x="2633565" y="3634102"/>
                    <a:pt x="2661435" y="3620168"/>
                  </a:cubicBezTo>
                  <a:cubicBezTo>
                    <a:pt x="2668771" y="3616500"/>
                    <a:pt x="2675083" y="3611069"/>
                    <a:pt x="2681907" y="3606520"/>
                  </a:cubicBezTo>
                  <a:cubicBezTo>
                    <a:pt x="2684182" y="3599696"/>
                    <a:pt x="2683645" y="3591134"/>
                    <a:pt x="2688731" y="3586048"/>
                  </a:cubicBezTo>
                  <a:cubicBezTo>
                    <a:pt x="2700329" y="3574450"/>
                    <a:pt x="2729674" y="3558753"/>
                    <a:pt x="2729674" y="3558753"/>
                  </a:cubicBezTo>
                  <a:cubicBezTo>
                    <a:pt x="2734223" y="3565577"/>
                    <a:pt x="2739654" y="3571889"/>
                    <a:pt x="2743322" y="3579224"/>
                  </a:cubicBezTo>
                  <a:cubicBezTo>
                    <a:pt x="2748218" y="3589015"/>
                    <a:pt x="2754782" y="3618243"/>
                    <a:pt x="2756969" y="3626991"/>
                  </a:cubicBezTo>
                  <a:cubicBezTo>
                    <a:pt x="2759244" y="3674758"/>
                    <a:pt x="2759822" y="3722637"/>
                    <a:pt x="2763793" y="3770293"/>
                  </a:cubicBezTo>
                  <a:cubicBezTo>
                    <a:pt x="2764390" y="3777461"/>
                    <a:pt x="2767400" y="3784331"/>
                    <a:pt x="2770617" y="3790765"/>
                  </a:cubicBezTo>
                  <a:cubicBezTo>
                    <a:pt x="2774285" y="3798100"/>
                    <a:pt x="2779015" y="3804936"/>
                    <a:pt x="2784265" y="3811236"/>
                  </a:cubicBezTo>
                  <a:cubicBezTo>
                    <a:pt x="2790443" y="3818650"/>
                    <a:pt x="2796707" y="3826355"/>
                    <a:pt x="2804737" y="3831708"/>
                  </a:cubicBezTo>
                  <a:cubicBezTo>
                    <a:pt x="2810722" y="3835698"/>
                    <a:pt x="2818384" y="3836257"/>
                    <a:pt x="2825208" y="3838532"/>
                  </a:cubicBezTo>
                  <a:cubicBezTo>
                    <a:pt x="2857053" y="3886299"/>
                    <a:pt x="2838856" y="3870376"/>
                    <a:pt x="2872975" y="3893123"/>
                  </a:cubicBezTo>
                  <a:lnTo>
                    <a:pt x="2886623" y="3934066"/>
                  </a:lnTo>
                  <a:cubicBezTo>
                    <a:pt x="2892632" y="3952092"/>
                    <a:pt x="2903144" y="3989614"/>
                    <a:pt x="2920743" y="3995481"/>
                  </a:cubicBezTo>
                  <a:cubicBezTo>
                    <a:pt x="2927567" y="3997756"/>
                    <a:pt x="2934781" y="3999088"/>
                    <a:pt x="2941214" y="4002305"/>
                  </a:cubicBezTo>
                  <a:cubicBezTo>
                    <a:pt x="2948550" y="4005973"/>
                    <a:pt x="2954007" y="4013073"/>
                    <a:pt x="2961686" y="4015953"/>
                  </a:cubicBezTo>
                  <a:cubicBezTo>
                    <a:pt x="2972546" y="4020025"/>
                    <a:pt x="2984432" y="4020502"/>
                    <a:pt x="2995805" y="4022777"/>
                  </a:cubicBezTo>
                  <a:cubicBezTo>
                    <a:pt x="2993530" y="4052347"/>
                    <a:pt x="2994446" y="4082338"/>
                    <a:pt x="2988981" y="4111487"/>
                  </a:cubicBezTo>
                  <a:cubicBezTo>
                    <a:pt x="2987470" y="4119548"/>
                    <a:pt x="2981506" y="4126558"/>
                    <a:pt x="2975334" y="4131959"/>
                  </a:cubicBezTo>
                  <a:cubicBezTo>
                    <a:pt x="2928500" y="4172939"/>
                    <a:pt x="2944730" y="4142753"/>
                    <a:pt x="2913919" y="4179726"/>
                  </a:cubicBezTo>
                  <a:cubicBezTo>
                    <a:pt x="2908669" y="4186026"/>
                    <a:pt x="2905521" y="4193897"/>
                    <a:pt x="2900271" y="4200197"/>
                  </a:cubicBezTo>
                  <a:cubicBezTo>
                    <a:pt x="2886684" y="4216501"/>
                    <a:pt x="2856414" y="4242113"/>
                    <a:pt x="2838856" y="4247965"/>
                  </a:cubicBezTo>
                  <a:cubicBezTo>
                    <a:pt x="2825208" y="4252514"/>
                    <a:pt x="2809883" y="4253632"/>
                    <a:pt x="2797913" y="4261612"/>
                  </a:cubicBezTo>
                  <a:cubicBezTo>
                    <a:pt x="2791089" y="4266161"/>
                    <a:pt x="2783742" y="4270010"/>
                    <a:pt x="2777441" y="4275260"/>
                  </a:cubicBezTo>
                  <a:cubicBezTo>
                    <a:pt x="2759075" y="4290565"/>
                    <a:pt x="2758281" y="4299697"/>
                    <a:pt x="2736498" y="4309379"/>
                  </a:cubicBezTo>
                  <a:cubicBezTo>
                    <a:pt x="2663415" y="4341860"/>
                    <a:pt x="2721412" y="4305789"/>
                    <a:pt x="2675083" y="4336675"/>
                  </a:cubicBezTo>
                  <a:cubicBezTo>
                    <a:pt x="2672808" y="4343499"/>
                    <a:pt x="2671752" y="4350859"/>
                    <a:pt x="2668259" y="4357147"/>
                  </a:cubicBezTo>
                  <a:cubicBezTo>
                    <a:pt x="2660293" y="4371485"/>
                    <a:pt x="2640963" y="4398090"/>
                    <a:pt x="2640963" y="4398090"/>
                  </a:cubicBezTo>
                  <a:cubicBezTo>
                    <a:pt x="2638689" y="4404914"/>
                    <a:pt x="2639226" y="4413476"/>
                    <a:pt x="2634140" y="4418562"/>
                  </a:cubicBezTo>
                  <a:cubicBezTo>
                    <a:pt x="2629054" y="4423648"/>
                    <a:pt x="2620836" y="4424788"/>
                    <a:pt x="2613668" y="4425385"/>
                  </a:cubicBezTo>
                  <a:cubicBezTo>
                    <a:pt x="2566012" y="4429356"/>
                    <a:pt x="2518133" y="4429934"/>
                    <a:pt x="2470366" y="4432209"/>
                  </a:cubicBezTo>
                  <a:cubicBezTo>
                    <a:pt x="2412026" y="4451656"/>
                    <a:pt x="2443698" y="4447641"/>
                    <a:pt x="2374832" y="4439033"/>
                  </a:cubicBezTo>
                  <a:cubicBezTo>
                    <a:pt x="2368008" y="4427660"/>
                    <a:pt x="2361390" y="4416161"/>
                    <a:pt x="2354361" y="4404914"/>
                  </a:cubicBezTo>
                  <a:cubicBezTo>
                    <a:pt x="2350014" y="4397959"/>
                    <a:pt x="2344381" y="4391778"/>
                    <a:pt x="2340713" y="4384442"/>
                  </a:cubicBezTo>
                  <a:cubicBezTo>
                    <a:pt x="2337496" y="4378009"/>
                    <a:pt x="2336164" y="4370795"/>
                    <a:pt x="2333889" y="4363971"/>
                  </a:cubicBezTo>
                  <a:cubicBezTo>
                    <a:pt x="2313417" y="4366245"/>
                    <a:pt x="2292457" y="4365799"/>
                    <a:pt x="2272474" y="4370794"/>
                  </a:cubicBezTo>
                  <a:cubicBezTo>
                    <a:pt x="2264517" y="4372783"/>
                    <a:pt x="2259338" y="4380774"/>
                    <a:pt x="2252002" y="4384442"/>
                  </a:cubicBezTo>
                  <a:cubicBezTo>
                    <a:pt x="2242211" y="4389338"/>
                    <a:pt x="2212982" y="4395903"/>
                    <a:pt x="2204235" y="4398090"/>
                  </a:cubicBezTo>
                  <a:cubicBezTo>
                    <a:pt x="2186038" y="4393541"/>
                    <a:pt x="2167740" y="4389377"/>
                    <a:pt x="2149644" y="4384442"/>
                  </a:cubicBezTo>
                  <a:cubicBezTo>
                    <a:pt x="2142704" y="4382549"/>
                    <a:pt x="2135460" y="4381111"/>
                    <a:pt x="2129172" y="4377618"/>
                  </a:cubicBezTo>
                  <a:cubicBezTo>
                    <a:pt x="2098413" y="4360530"/>
                    <a:pt x="2093373" y="4352044"/>
                    <a:pt x="2067758" y="4336675"/>
                  </a:cubicBezTo>
                  <a:cubicBezTo>
                    <a:pt x="2056385" y="4329851"/>
                    <a:pt x="2045657" y="4321812"/>
                    <a:pt x="2033638" y="4316203"/>
                  </a:cubicBezTo>
                  <a:cubicBezTo>
                    <a:pt x="2011438" y="4305843"/>
                    <a:pt x="1985783" y="4302498"/>
                    <a:pt x="1965399" y="4288908"/>
                  </a:cubicBezTo>
                  <a:cubicBezTo>
                    <a:pt x="1958575" y="4284359"/>
                    <a:pt x="1952263" y="4278928"/>
                    <a:pt x="1944928" y="4275260"/>
                  </a:cubicBezTo>
                  <a:cubicBezTo>
                    <a:pt x="1888419" y="4247005"/>
                    <a:pt x="1962659" y="4293904"/>
                    <a:pt x="1903984" y="4254788"/>
                  </a:cubicBezTo>
                  <a:cubicBezTo>
                    <a:pt x="1890336" y="4257063"/>
                    <a:pt x="1875684" y="4255993"/>
                    <a:pt x="1863041" y="4261612"/>
                  </a:cubicBezTo>
                  <a:cubicBezTo>
                    <a:pt x="1854222" y="4265532"/>
                    <a:pt x="1849983" y="4275906"/>
                    <a:pt x="1842569" y="4282084"/>
                  </a:cubicBezTo>
                  <a:cubicBezTo>
                    <a:pt x="1836269" y="4287334"/>
                    <a:pt x="1829592" y="4292401"/>
                    <a:pt x="1822098" y="4295732"/>
                  </a:cubicBezTo>
                  <a:cubicBezTo>
                    <a:pt x="1808952" y="4301575"/>
                    <a:pt x="1794803" y="4304830"/>
                    <a:pt x="1781155" y="4309379"/>
                  </a:cubicBezTo>
                  <a:lnTo>
                    <a:pt x="1760683" y="4316203"/>
                  </a:lnTo>
                  <a:cubicBezTo>
                    <a:pt x="1743978" y="4310635"/>
                    <a:pt x="1727671" y="4306271"/>
                    <a:pt x="1712916" y="4295732"/>
                  </a:cubicBezTo>
                  <a:cubicBezTo>
                    <a:pt x="1705063" y="4290123"/>
                    <a:pt x="1700474" y="4280613"/>
                    <a:pt x="1692444" y="4275260"/>
                  </a:cubicBezTo>
                  <a:cubicBezTo>
                    <a:pt x="1686459" y="4271270"/>
                    <a:pt x="1678584" y="4271270"/>
                    <a:pt x="1671972" y="4268436"/>
                  </a:cubicBezTo>
                  <a:cubicBezTo>
                    <a:pt x="1662622" y="4264429"/>
                    <a:pt x="1653775" y="4259337"/>
                    <a:pt x="1644677" y="4254788"/>
                  </a:cubicBezTo>
                  <a:cubicBezTo>
                    <a:pt x="1630244" y="4233140"/>
                    <a:pt x="1604687" y="4191906"/>
                    <a:pt x="1583262" y="4186550"/>
                  </a:cubicBezTo>
                  <a:lnTo>
                    <a:pt x="1555966" y="4179726"/>
                  </a:lnTo>
                  <a:cubicBezTo>
                    <a:pt x="1517162" y="4150622"/>
                    <a:pt x="1539460" y="4162851"/>
                    <a:pt x="1487728" y="4145606"/>
                  </a:cubicBezTo>
                  <a:lnTo>
                    <a:pt x="1487728" y="4145606"/>
                  </a:lnTo>
                  <a:lnTo>
                    <a:pt x="1446784" y="4118311"/>
                  </a:lnTo>
                  <a:cubicBezTo>
                    <a:pt x="1432488" y="4096866"/>
                    <a:pt x="1428756" y="4088367"/>
                    <a:pt x="1405841" y="4070544"/>
                  </a:cubicBezTo>
                  <a:cubicBezTo>
                    <a:pt x="1392466" y="4060142"/>
                    <a:pt x="1344666" y="4035387"/>
                    <a:pt x="1330778" y="4029600"/>
                  </a:cubicBezTo>
                  <a:cubicBezTo>
                    <a:pt x="1317499" y="4024067"/>
                    <a:pt x="1289835" y="4015953"/>
                    <a:pt x="1289835" y="4015953"/>
                  </a:cubicBezTo>
                  <a:cubicBezTo>
                    <a:pt x="1246834" y="4030287"/>
                    <a:pt x="1285768" y="4024090"/>
                    <a:pt x="1228420" y="3981833"/>
                  </a:cubicBezTo>
                  <a:cubicBezTo>
                    <a:pt x="1200468" y="3961237"/>
                    <a:pt x="1168599" y="3946501"/>
                    <a:pt x="1139710" y="3927242"/>
                  </a:cubicBezTo>
                  <a:cubicBezTo>
                    <a:pt x="1132886" y="3922693"/>
                    <a:pt x="1125799" y="3918515"/>
                    <a:pt x="1119238" y="3913594"/>
                  </a:cubicBezTo>
                  <a:cubicBezTo>
                    <a:pt x="1107586" y="3904855"/>
                    <a:pt x="1097237" y="3894378"/>
                    <a:pt x="1085119" y="3886299"/>
                  </a:cubicBezTo>
                  <a:cubicBezTo>
                    <a:pt x="1076655" y="3880656"/>
                    <a:pt x="1066546" y="3877885"/>
                    <a:pt x="1057823" y="3872651"/>
                  </a:cubicBezTo>
                  <a:cubicBezTo>
                    <a:pt x="1043758" y="3864212"/>
                    <a:pt x="1030528" y="3854454"/>
                    <a:pt x="1016880" y="3845356"/>
                  </a:cubicBezTo>
                  <a:cubicBezTo>
                    <a:pt x="1010056" y="3840807"/>
                    <a:pt x="1004365" y="3833697"/>
                    <a:pt x="996408" y="3831708"/>
                  </a:cubicBezTo>
                  <a:lnTo>
                    <a:pt x="941817" y="3818060"/>
                  </a:lnTo>
                  <a:cubicBezTo>
                    <a:pt x="932581" y="3819599"/>
                    <a:pt x="886533" y="3826156"/>
                    <a:pt x="873578" y="3831708"/>
                  </a:cubicBezTo>
                  <a:cubicBezTo>
                    <a:pt x="866040" y="3834939"/>
                    <a:pt x="860601" y="3842025"/>
                    <a:pt x="853107" y="3845356"/>
                  </a:cubicBezTo>
                  <a:cubicBezTo>
                    <a:pt x="839961" y="3851199"/>
                    <a:pt x="812163" y="3859003"/>
                    <a:pt x="812163" y="3859003"/>
                  </a:cubicBezTo>
                  <a:cubicBezTo>
                    <a:pt x="796241" y="3856728"/>
                    <a:pt x="780168" y="3855333"/>
                    <a:pt x="764396" y="3852179"/>
                  </a:cubicBezTo>
                  <a:cubicBezTo>
                    <a:pt x="757343" y="3850768"/>
                    <a:pt x="749542" y="3849849"/>
                    <a:pt x="743925" y="3845356"/>
                  </a:cubicBezTo>
                  <a:cubicBezTo>
                    <a:pt x="737521" y="3840233"/>
                    <a:pt x="734826" y="3831708"/>
                    <a:pt x="730277" y="3824884"/>
                  </a:cubicBezTo>
                  <a:cubicBezTo>
                    <a:pt x="728670" y="3818458"/>
                    <a:pt x="721080" y="3785128"/>
                    <a:pt x="716629" y="3777117"/>
                  </a:cubicBezTo>
                  <a:cubicBezTo>
                    <a:pt x="708663" y="3762779"/>
                    <a:pt x="696669" y="3750845"/>
                    <a:pt x="689334" y="3736174"/>
                  </a:cubicBezTo>
                  <a:cubicBezTo>
                    <a:pt x="684785" y="3727075"/>
                    <a:pt x="680733" y="3717710"/>
                    <a:pt x="675686" y="3708878"/>
                  </a:cubicBezTo>
                  <a:cubicBezTo>
                    <a:pt x="656106" y="3674613"/>
                    <a:pt x="666065" y="3702351"/>
                    <a:pt x="648390" y="3661111"/>
                  </a:cubicBezTo>
                  <a:cubicBezTo>
                    <a:pt x="645556" y="3654499"/>
                    <a:pt x="644783" y="3647073"/>
                    <a:pt x="641566" y="3640639"/>
                  </a:cubicBezTo>
                  <a:cubicBezTo>
                    <a:pt x="637898" y="3633304"/>
                    <a:pt x="631587" y="3627503"/>
                    <a:pt x="627919" y="3620168"/>
                  </a:cubicBezTo>
                  <a:cubicBezTo>
                    <a:pt x="619678" y="3603685"/>
                    <a:pt x="623744" y="3592261"/>
                    <a:pt x="607447" y="3579224"/>
                  </a:cubicBezTo>
                  <a:cubicBezTo>
                    <a:pt x="601830" y="3574730"/>
                    <a:pt x="593799" y="3574675"/>
                    <a:pt x="586975" y="3572400"/>
                  </a:cubicBezTo>
                  <a:cubicBezTo>
                    <a:pt x="580151" y="3579224"/>
                    <a:pt x="571857" y="3584842"/>
                    <a:pt x="566504" y="3592872"/>
                  </a:cubicBezTo>
                  <a:cubicBezTo>
                    <a:pt x="554347" y="3611109"/>
                    <a:pt x="560340" y="3635796"/>
                    <a:pt x="566504" y="3654287"/>
                  </a:cubicBezTo>
                  <a:cubicBezTo>
                    <a:pt x="569098" y="3662068"/>
                    <a:pt x="575603" y="3667935"/>
                    <a:pt x="580152" y="3674759"/>
                  </a:cubicBezTo>
                  <a:cubicBezTo>
                    <a:pt x="599018" y="3731361"/>
                    <a:pt x="567350" y="3642336"/>
                    <a:pt x="614271" y="3736174"/>
                  </a:cubicBezTo>
                  <a:cubicBezTo>
                    <a:pt x="659520" y="3826669"/>
                    <a:pt x="604631" y="3713678"/>
                    <a:pt x="634743" y="3783941"/>
                  </a:cubicBezTo>
                  <a:cubicBezTo>
                    <a:pt x="660039" y="3842967"/>
                    <a:pt x="639210" y="3783697"/>
                    <a:pt x="655214" y="3831708"/>
                  </a:cubicBezTo>
                  <a:cubicBezTo>
                    <a:pt x="652939" y="3843081"/>
                    <a:pt x="654823" y="3856177"/>
                    <a:pt x="648390" y="3865827"/>
                  </a:cubicBezTo>
                  <a:cubicBezTo>
                    <a:pt x="644400" y="3871812"/>
                    <a:pt x="635112" y="3872651"/>
                    <a:pt x="627919" y="3872651"/>
                  </a:cubicBezTo>
                  <a:cubicBezTo>
                    <a:pt x="611835" y="3872651"/>
                    <a:pt x="596074" y="3868102"/>
                    <a:pt x="580152" y="3865827"/>
                  </a:cubicBezTo>
                  <a:lnTo>
                    <a:pt x="525561" y="3838532"/>
                  </a:lnTo>
                  <a:cubicBezTo>
                    <a:pt x="501041" y="3826272"/>
                    <a:pt x="493248" y="3819383"/>
                    <a:pt x="464146" y="3818060"/>
                  </a:cubicBezTo>
                  <a:cubicBezTo>
                    <a:pt x="375498" y="3814030"/>
                    <a:pt x="286725" y="3813511"/>
                    <a:pt x="198014" y="3811236"/>
                  </a:cubicBezTo>
                  <a:cubicBezTo>
                    <a:pt x="161620" y="3815785"/>
                    <a:pt x="125060" y="3819164"/>
                    <a:pt x="88832" y="3824884"/>
                  </a:cubicBezTo>
                  <a:cubicBezTo>
                    <a:pt x="44745" y="3831845"/>
                    <a:pt x="92401" y="3830519"/>
                    <a:pt x="47889" y="3845356"/>
                  </a:cubicBezTo>
                  <a:cubicBezTo>
                    <a:pt x="34763" y="3849731"/>
                    <a:pt x="20594" y="3849905"/>
                    <a:pt x="6946" y="3852179"/>
                  </a:cubicBezTo>
                  <a:cubicBezTo>
                    <a:pt x="4671" y="3859003"/>
                    <a:pt x="-895" y="3865530"/>
                    <a:pt x="122" y="3872651"/>
                  </a:cubicBezTo>
                  <a:cubicBezTo>
                    <a:pt x="2369" y="3888382"/>
                    <a:pt x="21485" y="3911914"/>
                    <a:pt x="34241" y="3920418"/>
                  </a:cubicBezTo>
                  <a:cubicBezTo>
                    <a:pt x="40226" y="3924408"/>
                    <a:pt x="47978" y="3924716"/>
                    <a:pt x="54713" y="3927242"/>
                  </a:cubicBezTo>
                  <a:cubicBezTo>
                    <a:pt x="62444" y="3930141"/>
                    <a:pt x="96629" y="3944897"/>
                    <a:pt x="109304" y="3947714"/>
                  </a:cubicBezTo>
                  <a:cubicBezTo>
                    <a:pt x="122810" y="3950715"/>
                    <a:pt x="136718" y="3951639"/>
                    <a:pt x="150247" y="3954538"/>
                  </a:cubicBezTo>
                  <a:cubicBezTo>
                    <a:pt x="168588" y="3958468"/>
                    <a:pt x="186445" y="3964506"/>
                    <a:pt x="204838" y="3968185"/>
                  </a:cubicBezTo>
                  <a:lnTo>
                    <a:pt x="238958" y="3975009"/>
                  </a:lnTo>
                  <a:cubicBezTo>
                    <a:pt x="259429" y="3972734"/>
                    <a:pt x="279775" y="3968185"/>
                    <a:pt x="300372" y="3968185"/>
                  </a:cubicBezTo>
                  <a:cubicBezTo>
                    <a:pt x="489469" y="3968185"/>
                    <a:pt x="498484" y="3970478"/>
                    <a:pt x="634743" y="3981833"/>
                  </a:cubicBezTo>
                  <a:cubicBezTo>
                    <a:pt x="689692" y="3990991"/>
                    <a:pt x="682438" y="3994526"/>
                    <a:pt x="750749" y="3975009"/>
                  </a:cubicBezTo>
                  <a:cubicBezTo>
                    <a:pt x="758634" y="3972756"/>
                    <a:pt x="763885" y="3965030"/>
                    <a:pt x="771220" y="3961362"/>
                  </a:cubicBezTo>
                  <a:cubicBezTo>
                    <a:pt x="777654" y="3958145"/>
                    <a:pt x="784868" y="3956813"/>
                    <a:pt x="791692" y="3954538"/>
                  </a:cubicBezTo>
                  <a:cubicBezTo>
                    <a:pt x="803065" y="3956813"/>
                    <a:pt x="816656" y="3954241"/>
                    <a:pt x="825811" y="3961362"/>
                  </a:cubicBezTo>
                  <a:cubicBezTo>
                    <a:pt x="854309" y="3983527"/>
                    <a:pt x="849143" y="3997604"/>
                    <a:pt x="859931" y="4022777"/>
                  </a:cubicBezTo>
                  <a:cubicBezTo>
                    <a:pt x="863938" y="4032127"/>
                    <a:pt x="866958" y="4042349"/>
                    <a:pt x="873578" y="4050072"/>
                  </a:cubicBezTo>
                  <a:cubicBezTo>
                    <a:pt x="885876" y="4064420"/>
                    <a:pt x="906956" y="4072200"/>
                    <a:pt x="921346" y="4084191"/>
                  </a:cubicBezTo>
                  <a:cubicBezTo>
                    <a:pt x="928760" y="4090369"/>
                    <a:pt x="934490" y="4098383"/>
                    <a:pt x="941817" y="4104663"/>
                  </a:cubicBezTo>
                  <a:cubicBezTo>
                    <a:pt x="950452" y="4112065"/>
                    <a:pt x="960014" y="4118311"/>
                    <a:pt x="969113" y="4125135"/>
                  </a:cubicBezTo>
                  <a:cubicBezTo>
                    <a:pt x="980486" y="4118311"/>
                    <a:pt x="993854" y="4114041"/>
                    <a:pt x="1003232" y="4104663"/>
                  </a:cubicBezTo>
                  <a:cubicBezTo>
                    <a:pt x="1114550" y="3993345"/>
                    <a:pt x="1035854" y="4037174"/>
                    <a:pt x="1105590" y="4002305"/>
                  </a:cubicBezTo>
                  <a:cubicBezTo>
                    <a:pt x="1101928" y="4020613"/>
                    <a:pt x="1095011" y="4062530"/>
                    <a:pt x="1085119" y="4077368"/>
                  </a:cubicBezTo>
                  <a:cubicBezTo>
                    <a:pt x="1051230" y="4128199"/>
                    <a:pt x="1094789" y="4065762"/>
                    <a:pt x="1050999" y="4118311"/>
                  </a:cubicBezTo>
                  <a:cubicBezTo>
                    <a:pt x="1045749" y="4124611"/>
                    <a:pt x="1042689" y="4132555"/>
                    <a:pt x="1037352" y="4138782"/>
                  </a:cubicBezTo>
                  <a:cubicBezTo>
                    <a:pt x="1028978" y="4148552"/>
                    <a:pt x="1018430" y="4156308"/>
                    <a:pt x="1010056" y="4166078"/>
                  </a:cubicBezTo>
                  <a:cubicBezTo>
                    <a:pt x="1004719" y="4172305"/>
                    <a:pt x="1001658" y="4180249"/>
                    <a:pt x="996408" y="4186550"/>
                  </a:cubicBezTo>
                  <a:cubicBezTo>
                    <a:pt x="990230" y="4193963"/>
                    <a:pt x="982115" y="4199608"/>
                    <a:pt x="975937" y="4207021"/>
                  </a:cubicBezTo>
                  <a:cubicBezTo>
                    <a:pt x="966600" y="4218226"/>
                    <a:pt x="947640" y="4253294"/>
                    <a:pt x="941817" y="4261612"/>
                  </a:cubicBezTo>
                  <a:cubicBezTo>
                    <a:pt x="933465" y="4273544"/>
                    <a:pt x="923261" y="4284080"/>
                    <a:pt x="914522" y="4295732"/>
                  </a:cubicBezTo>
                  <a:cubicBezTo>
                    <a:pt x="909601" y="4302293"/>
                    <a:pt x="907046" y="4310803"/>
                    <a:pt x="900874" y="4316203"/>
                  </a:cubicBezTo>
                  <a:cubicBezTo>
                    <a:pt x="894091" y="4322138"/>
                    <a:pt x="848167" y="4352911"/>
                    <a:pt x="832635" y="4357147"/>
                  </a:cubicBezTo>
                  <a:cubicBezTo>
                    <a:pt x="817118" y="4361379"/>
                    <a:pt x="800790" y="4361696"/>
                    <a:pt x="784868" y="4363971"/>
                  </a:cubicBezTo>
                  <a:cubicBezTo>
                    <a:pt x="778044" y="4366245"/>
                    <a:pt x="770381" y="4366804"/>
                    <a:pt x="764396" y="4370794"/>
                  </a:cubicBezTo>
                  <a:cubicBezTo>
                    <a:pt x="753078" y="4378339"/>
                    <a:pt x="736571" y="4399151"/>
                    <a:pt x="730277" y="4411738"/>
                  </a:cubicBezTo>
                  <a:cubicBezTo>
                    <a:pt x="727060" y="4418171"/>
                    <a:pt x="726670" y="4425776"/>
                    <a:pt x="723453" y="4432209"/>
                  </a:cubicBezTo>
                  <a:cubicBezTo>
                    <a:pt x="719785" y="4439545"/>
                    <a:pt x="709805" y="4445857"/>
                    <a:pt x="709805" y="4452681"/>
                  </a:cubicBezTo>
                  <a:cubicBezTo>
                    <a:pt x="709805" y="4459505"/>
                    <a:pt x="726865" y="4462917"/>
                    <a:pt x="723453" y="4473153"/>
                  </a:cubicBezTo>
                  <a:cubicBezTo>
                    <a:pt x="663652" y="4532951"/>
                    <a:pt x="736829" y="4457101"/>
                    <a:pt x="689334" y="4514096"/>
                  </a:cubicBezTo>
                  <a:cubicBezTo>
                    <a:pt x="663673" y="4544890"/>
                    <a:pt x="673697" y="4522695"/>
                    <a:pt x="655214" y="4555039"/>
                  </a:cubicBezTo>
                  <a:cubicBezTo>
                    <a:pt x="636575" y="4587656"/>
                    <a:pt x="634899" y="4602339"/>
                    <a:pt x="621095" y="4643750"/>
                  </a:cubicBezTo>
                  <a:lnTo>
                    <a:pt x="607447" y="4684693"/>
                  </a:lnTo>
                  <a:lnTo>
                    <a:pt x="600623" y="4711988"/>
                  </a:lnTo>
                  <a:cubicBezTo>
                    <a:pt x="598348" y="4759755"/>
                    <a:pt x="598720" y="4807722"/>
                    <a:pt x="593799" y="4855290"/>
                  </a:cubicBezTo>
                  <a:cubicBezTo>
                    <a:pt x="591869" y="4873947"/>
                    <a:pt x="580152" y="4909881"/>
                    <a:pt x="580152" y="4909881"/>
                  </a:cubicBezTo>
                  <a:cubicBezTo>
                    <a:pt x="582426" y="4941726"/>
                    <a:pt x="583245" y="4973708"/>
                    <a:pt x="586975" y="5005415"/>
                  </a:cubicBezTo>
                  <a:cubicBezTo>
                    <a:pt x="588705" y="5020122"/>
                    <a:pt x="602335" y="5041254"/>
                    <a:pt x="607447" y="5053182"/>
                  </a:cubicBezTo>
                  <a:cubicBezTo>
                    <a:pt x="615859" y="5072811"/>
                    <a:pt x="618449" y="5093428"/>
                    <a:pt x="621095" y="5114597"/>
                  </a:cubicBezTo>
                  <a:cubicBezTo>
                    <a:pt x="633351" y="5212644"/>
                    <a:pt x="627919" y="5218513"/>
                    <a:pt x="627919" y="5346609"/>
                  </a:cubicBezTo>
                  <a:lnTo>
                    <a:pt x="6305387" y="5346609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5410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</a:rPr>
                <a:t>Marine datums (CD </a:t>
              </a:r>
              <a:r>
                <a:rPr lang="en-GB" dirty="0" err="1" smtClean="0">
                  <a:solidFill>
                    <a:schemeClr val="tx2">
                      <a:lumMod val="50000"/>
                    </a:schemeClr>
                  </a:solidFill>
                </a:rPr>
                <a:t>etc</a:t>
              </a:r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</a:rPr>
                <a:t>)</a:t>
              </a:r>
              <a:endParaRPr lang="en-GB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46646" y="1978246"/>
            <a:ext cx="6457275" cy="2840493"/>
            <a:chOff x="1346646" y="1978246"/>
            <a:chExt cx="6457275" cy="2840493"/>
          </a:xfrm>
        </p:grpSpPr>
        <p:sp>
          <p:nvSpPr>
            <p:cNvPr id="11" name="Freeform 10"/>
            <p:cNvSpPr/>
            <p:nvPr/>
          </p:nvSpPr>
          <p:spPr>
            <a:xfrm>
              <a:off x="1346646" y="1978246"/>
              <a:ext cx="6457275" cy="2840493"/>
            </a:xfrm>
            <a:custGeom>
              <a:avLst/>
              <a:gdLst>
                <a:gd name="connsiteX0" fmla="*/ 0 w 8645857"/>
                <a:gd name="connsiteY0" fmla="*/ 0 h 3803230"/>
                <a:gd name="connsiteX1" fmla="*/ 8645857 w 8645857"/>
                <a:gd name="connsiteY1" fmla="*/ 20472 h 3803230"/>
                <a:gd name="connsiteX2" fmla="*/ 8632209 w 8645857"/>
                <a:gd name="connsiteY2" fmla="*/ 204717 h 3803230"/>
                <a:gd name="connsiteX3" fmla="*/ 8516203 w 8645857"/>
                <a:gd name="connsiteY3" fmla="*/ 252484 h 3803230"/>
                <a:gd name="connsiteX4" fmla="*/ 8420669 w 8645857"/>
                <a:gd name="connsiteY4" fmla="*/ 266132 h 3803230"/>
                <a:gd name="connsiteX5" fmla="*/ 8400197 w 8645857"/>
                <a:gd name="connsiteY5" fmla="*/ 272955 h 3803230"/>
                <a:gd name="connsiteX6" fmla="*/ 8379725 w 8645857"/>
                <a:gd name="connsiteY6" fmla="*/ 313899 h 3803230"/>
                <a:gd name="connsiteX7" fmla="*/ 8359254 w 8645857"/>
                <a:gd name="connsiteY7" fmla="*/ 320723 h 3803230"/>
                <a:gd name="connsiteX8" fmla="*/ 8277367 w 8645857"/>
                <a:gd name="connsiteY8" fmla="*/ 334370 h 3803230"/>
                <a:gd name="connsiteX9" fmla="*/ 8052179 w 8645857"/>
                <a:gd name="connsiteY9" fmla="*/ 341194 h 3803230"/>
                <a:gd name="connsiteX10" fmla="*/ 8011236 w 8645857"/>
                <a:gd name="connsiteY10" fmla="*/ 354842 h 3803230"/>
                <a:gd name="connsiteX11" fmla="*/ 7833815 w 8645857"/>
                <a:gd name="connsiteY11" fmla="*/ 368490 h 3803230"/>
                <a:gd name="connsiteX12" fmla="*/ 7806519 w 8645857"/>
                <a:gd name="connsiteY12" fmla="*/ 375314 h 3803230"/>
                <a:gd name="connsiteX13" fmla="*/ 7765576 w 8645857"/>
                <a:gd name="connsiteY13" fmla="*/ 388961 h 3803230"/>
                <a:gd name="connsiteX14" fmla="*/ 7731457 w 8645857"/>
                <a:gd name="connsiteY14" fmla="*/ 423081 h 3803230"/>
                <a:gd name="connsiteX15" fmla="*/ 7710985 w 8645857"/>
                <a:gd name="connsiteY15" fmla="*/ 464024 h 3803230"/>
                <a:gd name="connsiteX16" fmla="*/ 7690513 w 8645857"/>
                <a:gd name="connsiteY16" fmla="*/ 477672 h 3803230"/>
                <a:gd name="connsiteX17" fmla="*/ 7676866 w 8645857"/>
                <a:gd name="connsiteY17" fmla="*/ 498144 h 3803230"/>
                <a:gd name="connsiteX18" fmla="*/ 7629098 w 8645857"/>
                <a:gd name="connsiteY18" fmla="*/ 532263 h 3803230"/>
                <a:gd name="connsiteX19" fmla="*/ 7581331 w 8645857"/>
                <a:gd name="connsiteY19" fmla="*/ 552735 h 3803230"/>
                <a:gd name="connsiteX20" fmla="*/ 7540388 w 8645857"/>
                <a:gd name="connsiteY20" fmla="*/ 580030 h 3803230"/>
                <a:gd name="connsiteX21" fmla="*/ 7519916 w 8645857"/>
                <a:gd name="connsiteY21" fmla="*/ 600502 h 3803230"/>
                <a:gd name="connsiteX22" fmla="*/ 7506269 w 8645857"/>
                <a:gd name="connsiteY22" fmla="*/ 620973 h 3803230"/>
                <a:gd name="connsiteX23" fmla="*/ 7485797 w 8645857"/>
                <a:gd name="connsiteY23" fmla="*/ 634621 h 3803230"/>
                <a:gd name="connsiteX24" fmla="*/ 7472149 w 8645857"/>
                <a:gd name="connsiteY24" fmla="*/ 655093 h 3803230"/>
                <a:gd name="connsiteX25" fmla="*/ 7451678 w 8645857"/>
                <a:gd name="connsiteY25" fmla="*/ 661917 h 3803230"/>
                <a:gd name="connsiteX26" fmla="*/ 7410734 w 8645857"/>
                <a:gd name="connsiteY26" fmla="*/ 689212 h 3803230"/>
                <a:gd name="connsiteX27" fmla="*/ 7390263 w 8645857"/>
                <a:gd name="connsiteY27" fmla="*/ 702860 h 3803230"/>
                <a:gd name="connsiteX28" fmla="*/ 7356143 w 8645857"/>
                <a:gd name="connsiteY28" fmla="*/ 743803 h 3803230"/>
                <a:gd name="connsiteX29" fmla="*/ 7328848 w 8645857"/>
                <a:gd name="connsiteY29" fmla="*/ 784747 h 3803230"/>
                <a:gd name="connsiteX30" fmla="*/ 7315200 w 8645857"/>
                <a:gd name="connsiteY30" fmla="*/ 805218 h 3803230"/>
                <a:gd name="connsiteX31" fmla="*/ 7301552 w 8645857"/>
                <a:gd name="connsiteY31" fmla="*/ 846161 h 3803230"/>
                <a:gd name="connsiteX32" fmla="*/ 7274257 w 8645857"/>
                <a:gd name="connsiteY32" fmla="*/ 887105 h 3803230"/>
                <a:gd name="connsiteX33" fmla="*/ 7267433 w 8645857"/>
                <a:gd name="connsiteY33" fmla="*/ 914400 h 3803230"/>
                <a:gd name="connsiteX34" fmla="*/ 7267433 w 8645857"/>
                <a:gd name="connsiteY34" fmla="*/ 968991 h 3803230"/>
                <a:gd name="connsiteX35" fmla="*/ 7287904 w 8645857"/>
                <a:gd name="connsiteY35" fmla="*/ 982639 h 3803230"/>
                <a:gd name="connsiteX36" fmla="*/ 7315200 w 8645857"/>
                <a:gd name="connsiteY36" fmla="*/ 1023582 h 3803230"/>
                <a:gd name="connsiteX37" fmla="*/ 7328848 w 8645857"/>
                <a:gd name="connsiteY37" fmla="*/ 1064526 h 3803230"/>
                <a:gd name="connsiteX38" fmla="*/ 7335672 w 8645857"/>
                <a:gd name="connsiteY38" fmla="*/ 1084997 h 3803230"/>
                <a:gd name="connsiteX39" fmla="*/ 7342495 w 8645857"/>
                <a:gd name="connsiteY39" fmla="*/ 1105469 h 3803230"/>
                <a:gd name="connsiteX40" fmla="*/ 7356143 w 8645857"/>
                <a:gd name="connsiteY40" fmla="*/ 1132764 h 3803230"/>
                <a:gd name="connsiteX41" fmla="*/ 7362967 w 8645857"/>
                <a:gd name="connsiteY41" fmla="*/ 1228299 h 3803230"/>
                <a:gd name="connsiteX42" fmla="*/ 7383439 w 8645857"/>
                <a:gd name="connsiteY42" fmla="*/ 1235123 h 3803230"/>
                <a:gd name="connsiteX43" fmla="*/ 7410734 w 8645857"/>
                <a:gd name="connsiteY43" fmla="*/ 1276066 h 3803230"/>
                <a:gd name="connsiteX44" fmla="*/ 7431206 w 8645857"/>
                <a:gd name="connsiteY44" fmla="*/ 1317009 h 3803230"/>
                <a:gd name="connsiteX45" fmla="*/ 7438030 w 8645857"/>
                <a:gd name="connsiteY45" fmla="*/ 1433015 h 3803230"/>
                <a:gd name="connsiteX46" fmla="*/ 7438030 w 8645857"/>
                <a:gd name="connsiteY46" fmla="*/ 1555845 h 3803230"/>
                <a:gd name="connsiteX47" fmla="*/ 7424382 w 8645857"/>
                <a:gd name="connsiteY47" fmla="*/ 1596788 h 3803230"/>
                <a:gd name="connsiteX48" fmla="*/ 7417558 w 8645857"/>
                <a:gd name="connsiteY48" fmla="*/ 1617260 h 3803230"/>
                <a:gd name="connsiteX49" fmla="*/ 7417558 w 8645857"/>
                <a:gd name="connsiteY49" fmla="*/ 1740090 h 3803230"/>
                <a:gd name="connsiteX50" fmla="*/ 7410734 w 8645857"/>
                <a:gd name="connsiteY50" fmla="*/ 1760561 h 3803230"/>
                <a:gd name="connsiteX51" fmla="*/ 7397086 w 8645857"/>
                <a:gd name="connsiteY51" fmla="*/ 1781033 h 3803230"/>
                <a:gd name="connsiteX52" fmla="*/ 7376615 w 8645857"/>
                <a:gd name="connsiteY52" fmla="*/ 1821976 h 3803230"/>
                <a:gd name="connsiteX53" fmla="*/ 7362967 w 8645857"/>
                <a:gd name="connsiteY53" fmla="*/ 1862920 h 3803230"/>
                <a:gd name="connsiteX54" fmla="*/ 7356143 w 8645857"/>
                <a:gd name="connsiteY54" fmla="*/ 1883391 h 3803230"/>
                <a:gd name="connsiteX55" fmla="*/ 7342495 w 8645857"/>
                <a:gd name="connsiteY55" fmla="*/ 1903863 h 3803230"/>
                <a:gd name="connsiteX56" fmla="*/ 7322024 w 8645857"/>
                <a:gd name="connsiteY56" fmla="*/ 1924335 h 3803230"/>
                <a:gd name="connsiteX57" fmla="*/ 7301552 w 8645857"/>
                <a:gd name="connsiteY57" fmla="*/ 1937982 h 3803230"/>
                <a:gd name="connsiteX58" fmla="*/ 7294728 w 8645857"/>
                <a:gd name="connsiteY58" fmla="*/ 2006221 h 3803230"/>
                <a:gd name="connsiteX59" fmla="*/ 7308376 w 8645857"/>
                <a:gd name="connsiteY59" fmla="*/ 2088108 h 3803230"/>
                <a:gd name="connsiteX60" fmla="*/ 7322024 w 8645857"/>
                <a:gd name="connsiteY60" fmla="*/ 2108579 h 3803230"/>
                <a:gd name="connsiteX61" fmla="*/ 7335672 w 8645857"/>
                <a:gd name="connsiteY61" fmla="*/ 2149523 h 3803230"/>
                <a:gd name="connsiteX62" fmla="*/ 7315200 w 8645857"/>
                <a:gd name="connsiteY62" fmla="*/ 2279176 h 3803230"/>
                <a:gd name="connsiteX63" fmla="*/ 7308376 w 8645857"/>
                <a:gd name="connsiteY63" fmla="*/ 2299648 h 3803230"/>
                <a:gd name="connsiteX64" fmla="*/ 7281080 w 8645857"/>
                <a:gd name="connsiteY64" fmla="*/ 2340591 h 3803230"/>
                <a:gd name="connsiteX65" fmla="*/ 7267433 w 8645857"/>
                <a:gd name="connsiteY65" fmla="*/ 2463421 h 3803230"/>
                <a:gd name="connsiteX66" fmla="*/ 7253785 w 8645857"/>
                <a:gd name="connsiteY66" fmla="*/ 2483893 h 3803230"/>
                <a:gd name="connsiteX67" fmla="*/ 7192370 w 8645857"/>
                <a:gd name="connsiteY67" fmla="*/ 2511188 h 3803230"/>
                <a:gd name="connsiteX68" fmla="*/ 7171898 w 8645857"/>
                <a:gd name="connsiteY68" fmla="*/ 2524836 h 3803230"/>
                <a:gd name="connsiteX69" fmla="*/ 7165075 w 8645857"/>
                <a:gd name="connsiteY69" fmla="*/ 2545308 h 3803230"/>
                <a:gd name="connsiteX70" fmla="*/ 7137779 w 8645857"/>
                <a:gd name="connsiteY70" fmla="*/ 2593075 h 3803230"/>
                <a:gd name="connsiteX71" fmla="*/ 7130955 w 8645857"/>
                <a:gd name="connsiteY71" fmla="*/ 2640842 h 3803230"/>
                <a:gd name="connsiteX72" fmla="*/ 7124131 w 8645857"/>
                <a:gd name="connsiteY72" fmla="*/ 2661314 h 3803230"/>
                <a:gd name="connsiteX73" fmla="*/ 7083188 w 8645857"/>
                <a:gd name="connsiteY73" fmla="*/ 2688609 h 3803230"/>
                <a:gd name="connsiteX74" fmla="*/ 7062716 w 8645857"/>
                <a:gd name="connsiteY74" fmla="*/ 2702257 h 3803230"/>
                <a:gd name="connsiteX75" fmla="*/ 7042245 w 8645857"/>
                <a:gd name="connsiteY75" fmla="*/ 2715905 h 3803230"/>
                <a:gd name="connsiteX76" fmla="*/ 7028597 w 8645857"/>
                <a:gd name="connsiteY76" fmla="*/ 2736376 h 3803230"/>
                <a:gd name="connsiteX77" fmla="*/ 7021773 w 8645857"/>
                <a:gd name="connsiteY77" fmla="*/ 2756848 h 3803230"/>
                <a:gd name="connsiteX78" fmla="*/ 6987654 w 8645857"/>
                <a:gd name="connsiteY78" fmla="*/ 2790967 h 3803230"/>
                <a:gd name="connsiteX79" fmla="*/ 6919415 w 8645857"/>
                <a:gd name="connsiteY79" fmla="*/ 2811439 h 3803230"/>
                <a:gd name="connsiteX80" fmla="*/ 6837528 w 8645857"/>
                <a:gd name="connsiteY80" fmla="*/ 2852382 h 3803230"/>
                <a:gd name="connsiteX81" fmla="*/ 6796585 w 8645857"/>
                <a:gd name="connsiteY81" fmla="*/ 2886502 h 3803230"/>
                <a:gd name="connsiteX82" fmla="*/ 6776113 w 8645857"/>
                <a:gd name="connsiteY82" fmla="*/ 2906973 h 3803230"/>
                <a:gd name="connsiteX83" fmla="*/ 6735170 w 8645857"/>
                <a:gd name="connsiteY83" fmla="*/ 2934269 h 3803230"/>
                <a:gd name="connsiteX84" fmla="*/ 6721522 w 8645857"/>
                <a:gd name="connsiteY84" fmla="*/ 2954741 h 3803230"/>
                <a:gd name="connsiteX85" fmla="*/ 6714698 w 8645857"/>
                <a:gd name="connsiteY85" fmla="*/ 2975212 h 3803230"/>
                <a:gd name="connsiteX86" fmla="*/ 6687403 w 8645857"/>
                <a:gd name="connsiteY86" fmla="*/ 3016155 h 3803230"/>
                <a:gd name="connsiteX87" fmla="*/ 6666931 w 8645857"/>
                <a:gd name="connsiteY87" fmla="*/ 3091218 h 3803230"/>
                <a:gd name="connsiteX88" fmla="*/ 6653283 w 8645857"/>
                <a:gd name="connsiteY88" fmla="*/ 3138985 h 3803230"/>
                <a:gd name="connsiteX89" fmla="*/ 6632812 w 8645857"/>
                <a:gd name="connsiteY89" fmla="*/ 3145809 h 3803230"/>
                <a:gd name="connsiteX90" fmla="*/ 6619164 w 8645857"/>
                <a:gd name="connsiteY90" fmla="*/ 3166281 h 3803230"/>
                <a:gd name="connsiteX91" fmla="*/ 6578221 w 8645857"/>
                <a:gd name="connsiteY91" fmla="*/ 3193576 h 3803230"/>
                <a:gd name="connsiteX92" fmla="*/ 6523630 w 8645857"/>
                <a:gd name="connsiteY92" fmla="*/ 3241344 h 3803230"/>
                <a:gd name="connsiteX93" fmla="*/ 6503158 w 8645857"/>
                <a:gd name="connsiteY93" fmla="*/ 3254991 h 3803230"/>
                <a:gd name="connsiteX94" fmla="*/ 6428095 w 8645857"/>
                <a:gd name="connsiteY94" fmla="*/ 3248167 h 3803230"/>
                <a:gd name="connsiteX95" fmla="*/ 6339385 w 8645857"/>
                <a:gd name="connsiteY95" fmla="*/ 3268639 h 3803230"/>
                <a:gd name="connsiteX96" fmla="*/ 6298442 w 8645857"/>
                <a:gd name="connsiteY96" fmla="*/ 3282287 h 3803230"/>
                <a:gd name="connsiteX97" fmla="*/ 6277970 w 8645857"/>
                <a:gd name="connsiteY97" fmla="*/ 3289111 h 3803230"/>
                <a:gd name="connsiteX98" fmla="*/ 6264322 w 8645857"/>
                <a:gd name="connsiteY98" fmla="*/ 3309582 h 3803230"/>
                <a:gd name="connsiteX99" fmla="*/ 6243851 w 8645857"/>
                <a:gd name="connsiteY99" fmla="*/ 3323230 h 3803230"/>
                <a:gd name="connsiteX100" fmla="*/ 6216555 w 8645857"/>
                <a:gd name="connsiteY100" fmla="*/ 3364173 h 3803230"/>
                <a:gd name="connsiteX101" fmla="*/ 6168788 w 8645857"/>
                <a:gd name="connsiteY101" fmla="*/ 3425588 h 3803230"/>
                <a:gd name="connsiteX102" fmla="*/ 6155140 w 8645857"/>
                <a:gd name="connsiteY102" fmla="*/ 3446060 h 3803230"/>
                <a:gd name="connsiteX103" fmla="*/ 6141492 w 8645857"/>
                <a:gd name="connsiteY103" fmla="*/ 3487003 h 3803230"/>
                <a:gd name="connsiteX104" fmla="*/ 6114197 w 8645857"/>
                <a:gd name="connsiteY104" fmla="*/ 3527947 h 3803230"/>
                <a:gd name="connsiteX105" fmla="*/ 6107373 w 8645857"/>
                <a:gd name="connsiteY105" fmla="*/ 3548418 h 3803230"/>
                <a:gd name="connsiteX106" fmla="*/ 6045958 w 8645857"/>
                <a:gd name="connsiteY106" fmla="*/ 3596185 h 3803230"/>
                <a:gd name="connsiteX107" fmla="*/ 6025486 w 8645857"/>
                <a:gd name="connsiteY107" fmla="*/ 3609833 h 3803230"/>
                <a:gd name="connsiteX108" fmla="*/ 6005015 w 8645857"/>
                <a:gd name="connsiteY108" fmla="*/ 3623481 h 3803230"/>
                <a:gd name="connsiteX109" fmla="*/ 5964072 w 8645857"/>
                <a:gd name="connsiteY109" fmla="*/ 3637129 h 3803230"/>
                <a:gd name="connsiteX110" fmla="*/ 5943600 w 8645857"/>
                <a:gd name="connsiteY110" fmla="*/ 3623481 h 3803230"/>
                <a:gd name="connsiteX111" fmla="*/ 5936776 w 8645857"/>
                <a:gd name="connsiteY111" fmla="*/ 3603009 h 3803230"/>
                <a:gd name="connsiteX112" fmla="*/ 5895833 w 8645857"/>
                <a:gd name="connsiteY112" fmla="*/ 3616657 h 3803230"/>
                <a:gd name="connsiteX113" fmla="*/ 5854889 w 8645857"/>
                <a:gd name="connsiteY113" fmla="*/ 3637129 h 3803230"/>
                <a:gd name="connsiteX114" fmla="*/ 5848066 w 8645857"/>
                <a:gd name="connsiteY114" fmla="*/ 3657600 h 3803230"/>
                <a:gd name="connsiteX115" fmla="*/ 5807122 w 8645857"/>
                <a:gd name="connsiteY115" fmla="*/ 3684896 h 3803230"/>
                <a:gd name="connsiteX116" fmla="*/ 5773003 w 8645857"/>
                <a:gd name="connsiteY116" fmla="*/ 3746311 h 3803230"/>
                <a:gd name="connsiteX117" fmla="*/ 5752531 w 8645857"/>
                <a:gd name="connsiteY117" fmla="*/ 3759958 h 3803230"/>
                <a:gd name="connsiteX118" fmla="*/ 5677469 w 8645857"/>
                <a:gd name="connsiteY118" fmla="*/ 3794078 h 3803230"/>
                <a:gd name="connsiteX119" fmla="*/ 5684292 w 8645857"/>
                <a:gd name="connsiteY119" fmla="*/ 3753135 h 3803230"/>
                <a:gd name="connsiteX120" fmla="*/ 5684292 w 8645857"/>
                <a:gd name="connsiteY120" fmla="*/ 3671248 h 3803230"/>
                <a:gd name="connsiteX121" fmla="*/ 5656997 w 8645857"/>
                <a:gd name="connsiteY121" fmla="*/ 3664424 h 3803230"/>
                <a:gd name="connsiteX122" fmla="*/ 5616054 w 8645857"/>
                <a:gd name="connsiteY122" fmla="*/ 3657600 h 3803230"/>
                <a:gd name="connsiteX123" fmla="*/ 5581934 w 8645857"/>
                <a:gd name="connsiteY123" fmla="*/ 3650776 h 3803230"/>
                <a:gd name="connsiteX124" fmla="*/ 5561463 w 8645857"/>
                <a:gd name="connsiteY124" fmla="*/ 3643953 h 3803230"/>
                <a:gd name="connsiteX125" fmla="*/ 5431809 w 8645857"/>
                <a:gd name="connsiteY125" fmla="*/ 3637129 h 3803230"/>
                <a:gd name="connsiteX126" fmla="*/ 5424985 w 8645857"/>
                <a:gd name="connsiteY126" fmla="*/ 3616657 h 3803230"/>
                <a:gd name="connsiteX127" fmla="*/ 5424985 w 8645857"/>
                <a:gd name="connsiteY127" fmla="*/ 3555242 h 3803230"/>
                <a:gd name="connsiteX128" fmla="*/ 5404513 w 8645857"/>
                <a:gd name="connsiteY128" fmla="*/ 3548418 h 3803230"/>
                <a:gd name="connsiteX129" fmla="*/ 5343098 w 8645857"/>
                <a:gd name="connsiteY129" fmla="*/ 3514299 h 3803230"/>
                <a:gd name="connsiteX130" fmla="*/ 5329451 w 8645857"/>
                <a:gd name="connsiteY130" fmla="*/ 3493827 h 3803230"/>
                <a:gd name="connsiteX131" fmla="*/ 5315803 w 8645857"/>
                <a:gd name="connsiteY131" fmla="*/ 3446060 h 3803230"/>
                <a:gd name="connsiteX132" fmla="*/ 5356746 w 8645857"/>
                <a:gd name="connsiteY132" fmla="*/ 3425588 h 3803230"/>
                <a:gd name="connsiteX133" fmla="*/ 5397689 w 8645857"/>
                <a:gd name="connsiteY133" fmla="*/ 3398293 h 3803230"/>
                <a:gd name="connsiteX134" fmla="*/ 5438633 w 8645857"/>
                <a:gd name="connsiteY134" fmla="*/ 3384645 h 3803230"/>
                <a:gd name="connsiteX135" fmla="*/ 5459104 w 8645857"/>
                <a:gd name="connsiteY135" fmla="*/ 3364173 h 3803230"/>
                <a:gd name="connsiteX136" fmla="*/ 5479576 w 8645857"/>
                <a:gd name="connsiteY136" fmla="*/ 3357350 h 3803230"/>
                <a:gd name="connsiteX137" fmla="*/ 5486400 w 8645857"/>
                <a:gd name="connsiteY137" fmla="*/ 3336878 h 3803230"/>
                <a:gd name="connsiteX138" fmla="*/ 5472752 w 8645857"/>
                <a:gd name="connsiteY138" fmla="*/ 3295935 h 3803230"/>
                <a:gd name="connsiteX139" fmla="*/ 5411337 w 8645857"/>
                <a:gd name="connsiteY139" fmla="*/ 3261815 h 3803230"/>
                <a:gd name="connsiteX140" fmla="*/ 5390866 w 8645857"/>
                <a:gd name="connsiteY140" fmla="*/ 3248167 h 3803230"/>
                <a:gd name="connsiteX141" fmla="*/ 5349922 w 8645857"/>
                <a:gd name="connsiteY141" fmla="*/ 3234520 h 3803230"/>
                <a:gd name="connsiteX142" fmla="*/ 5308979 w 8645857"/>
                <a:gd name="connsiteY142" fmla="*/ 3207224 h 3803230"/>
                <a:gd name="connsiteX143" fmla="*/ 5268036 w 8645857"/>
                <a:gd name="connsiteY143" fmla="*/ 3193576 h 3803230"/>
                <a:gd name="connsiteX144" fmla="*/ 5227092 w 8645857"/>
                <a:gd name="connsiteY144" fmla="*/ 3173105 h 3803230"/>
                <a:gd name="connsiteX145" fmla="*/ 5206621 w 8645857"/>
                <a:gd name="connsiteY145" fmla="*/ 3159457 h 3803230"/>
                <a:gd name="connsiteX146" fmla="*/ 5152030 w 8645857"/>
                <a:gd name="connsiteY146" fmla="*/ 3145809 h 3803230"/>
                <a:gd name="connsiteX147" fmla="*/ 5131558 w 8645857"/>
                <a:gd name="connsiteY147" fmla="*/ 3138985 h 3803230"/>
                <a:gd name="connsiteX148" fmla="*/ 5104263 w 8645857"/>
                <a:gd name="connsiteY148" fmla="*/ 3166281 h 3803230"/>
                <a:gd name="connsiteX149" fmla="*/ 5083791 w 8645857"/>
                <a:gd name="connsiteY149" fmla="*/ 3179929 h 3803230"/>
                <a:gd name="connsiteX150" fmla="*/ 4981433 w 8645857"/>
                <a:gd name="connsiteY150" fmla="*/ 3166281 h 3803230"/>
                <a:gd name="connsiteX151" fmla="*/ 4960961 w 8645857"/>
                <a:gd name="connsiteY151" fmla="*/ 3152633 h 3803230"/>
                <a:gd name="connsiteX152" fmla="*/ 4933666 w 8645857"/>
                <a:gd name="connsiteY152" fmla="*/ 3138985 h 3803230"/>
                <a:gd name="connsiteX153" fmla="*/ 4892722 w 8645857"/>
                <a:gd name="connsiteY153" fmla="*/ 3118514 h 3803230"/>
                <a:gd name="connsiteX154" fmla="*/ 4783540 w 8645857"/>
                <a:gd name="connsiteY154" fmla="*/ 3111690 h 3803230"/>
                <a:gd name="connsiteX155" fmla="*/ 4722125 w 8645857"/>
                <a:gd name="connsiteY155" fmla="*/ 3084394 h 3803230"/>
                <a:gd name="connsiteX156" fmla="*/ 4715301 w 8645857"/>
                <a:gd name="connsiteY156" fmla="*/ 3063923 h 3803230"/>
                <a:gd name="connsiteX157" fmla="*/ 4694830 w 8645857"/>
                <a:gd name="connsiteY157" fmla="*/ 3043451 h 3803230"/>
                <a:gd name="connsiteX158" fmla="*/ 4633415 w 8645857"/>
                <a:gd name="connsiteY158" fmla="*/ 3002508 h 3803230"/>
                <a:gd name="connsiteX159" fmla="*/ 4612943 w 8645857"/>
                <a:gd name="connsiteY159" fmla="*/ 2988860 h 3803230"/>
                <a:gd name="connsiteX160" fmla="*/ 4592472 w 8645857"/>
                <a:gd name="connsiteY160" fmla="*/ 2975212 h 3803230"/>
                <a:gd name="connsiteX161" fmla="*/ 4585648 w 8645857"/>
                <a:gd name="connsiteY161" fmla="*/ 2947917 h 3803230"/>
                <a:gd name="connsiteX162" fmla="*/ 4572000 w 8645857"/>
                <a:gd name="connsiteY162" fmla="*/ 2927445 h 3803230"/>
                <a:gd name="connsiteX163" fmla="*/ 4565176 w 8645857"/>
                <a:gd name="connsiteY163" fmla="*/ 2866030 h 3803230"/>
                <a:gd name="connsiteX164" fmla="*/ 4551528 w 8645857"/>
                <a:gd name="connsiteY164" fmla="*/ 2818263 h 3803230"/>
                <a:gd name="connsiteX165" fmla="*/ 4551528 w 8645857"/>
                <a:gd name="connsiteY165" fmla="*/ 2620370 h 3803230"/>
                <a:gd name="connsiteX166" fmla="*/ 4544704 w 8645857"/>
                <a:gd name="connsiteY166" fmla="*/ 2599899 h 3803230"/>
                <a:gd name="connsiteX167" fmla="*/ 4510585 w 8645857"/>
                <a:gd name="connsiteY167" fmla="*/ 2593075 h 3803230"/>
                <a:gd name="connsiteX168" fmla="*/ 4387755 w 8645857"/>
                <a:gd name="connsiteY168" fmla="*/ 2599899 h 3803230"/>
                <a:gd name="connsiteX169" fmla="*/ 4121624 w 8645857"/>
                <a:gd name="connsiteY169" fmla="*/ 2606723 h 3803230"/>
                <a:gd name="connsiteX170" fmla="*/ 4080680 w 8645857"/>
                <a:gd name="connsiteY170" fmla="*/ 2620370 h 3803230"/>
                <a:gd name="connsiteX171" fmla="*/ 4060209 w 8645857"/>
                <a:gd name="connsiteY171" fmla="*/ 2634018 h 3803230"/>
                <a:gd name="connsiteX172" fmla="*/ 3937379 w 8645857"/>
                <a:gd name="connsiteY172" fmla="*/ 2620370 h 3803230"/>
                <a:gd name="connsiteX173" fmla="*/ 3916907 w 8645857"/>
                <a:gd name="connsiteY173" fmla="*/ 2613547 h 3803230"/>
                <a:gd name="connsiteX174" fmla="*/ 3903260 w 8645857"/>
                <a:gd name="connsiteY174" fmla="*/ 2572603 h 3803230"/>
                <a:gd name="connsiteX175" fmla="*/ 3862316 w 8645857"/>
                <a:gd name="connsiteY175" fmla="*/ 2545308 h 3803230"/>
                <a:gd name="connsiteX176" fmla="*/ 3828197 w 8645857"/>
                <a:gd name="connsiteY176" fmla="*/ 2511188 h 3803230"/>
                <a:gd name="connsiteX177" fmla="*/ 3787254 w 8645857"/>
                <a:gd name="connsiteY177" fmla="*/ 2497541 h 3803230"/>
                <a:gd name="connsiteX178" fmla="*/ 3766782 w 8645857"/>
                <a:gd name="connsiteY178" fmla="*/ 2477069 h 3803230"/>
                <a:gd name="connsiteX179" fmla="*/ 3725839 w 8645857"/>
                <a:gd name="connsiteY179" fmla="*/ 2449773 h 3803230"/>
                <a:gd name="connsiteX180" fmla="*/ 3596185 w 8645857"/>
                <a:gd name="connsiteY180" fmla="*/ 2456597 h 3803230"/>
                <a:gd name="connsiteX181" fmla="*/ 3555242 w 8645857"/>
                <a:gd name="connsiteY181" fmla="*/ 2470245 h 3803230"/>
                <a:gd name="connsiteX182" fmla="*/ 3514298 w 8645857"/>
                <a:gd name="connsiteY182" fmla="*/ 2497541 h 3803230"/>
                <a:gd name="connsiteX183" fmla="*/ 3493827 w 8645857"/>
                <a:gd name="connsiteY183" fmla="*/ 2538484 h 3803230"/>
                <a:gd name="connsiteX184" fmla="*/ 3480179 w 8645857"/>
                <a:gd name="connsiteY184" fmla="*/ 2558955 h 3803230"/>
                <a:gd name="connsiteX185" fmla="*/ 3452883 w 8645857"/>
                <a:gd name="connsiteY185" fmla="*/ 2620370 h 3803230"/>
                <a:gd name="connsiteX186" fmla="*/ 3432412 w 8645857"/>
                <a:gd name="connsiteY186" fmla="*/ 2640842 h 3803230"/>
                <a:gd name="connsiteX187" fmla="*/ 3398292 w 8645857"/>
                <a:gd name="connsiteY187" fmla="*/ 2668138 h 3803230"/>
                <a:gd name="connsiteX188" fmla="*/ 3289110 w 8645857"/>
                <a:gd name="connsiteY188" fmla="*/ 2702257 h 3803230"/>
                <a:gd name="connsiteX189" fmla="*/ 3268639 w 8645857"/>
                <a:gd name="connsiteY189" fmla="*/ 2681785 h 3803230"/>
                <a:gd name="connsiteX190" fmla="*/ 3241343 w 8645857"/>
                <a:gd name="connsiteY190" fmla="*/ 2640842 h 3803230"/>
                <a:gd name="connsiteX191" fmla="*/ 3234519 w 8645857"/>
                <a:gd name="connsiteY191" fmla="*/ 2504364 h 3803230"/>
                <a:gd name="connsiteX192" fmla="*/ 3227695 w 8645857"/>
                <a:gd name="connsiteY192" fmla="*/ 2483893 h 3803230"/>
                <a:gd name="connsiteX193" fmla="*/ 3186752 w 8645857"/>
                <a:gd name="connsiteY193" fmla="*/ 2456597 h 3803230"/>
                <a:gd name="connsiteX194" fmla="*/ 3159457 w 8645857"/>
                <a:gd name="connsiteY194" fmla="*/ 2422478 h 3803230"/>
                <a:gd name="connsiteX195" fmla="*/ 3145809 w 8645857"/>
                <a:gd name="connsiteY195" fmla="*/ 2402006 h 3803230"/>
                <a:gd name="connsiteX196" fmla="*/ 3104866 w 8645857"/>
                <a:gd name="connsiteY196" fmla="*/ 2388358 h 3803230"/>
                <a:gd name="connsiteX197" fmla="*/ 3091218 w 8645857"/>
                <a:gd name="connsiteY197" fmla="*/ 2408830 h 3803230"/>
                <a:gd name="connsiteX198" fmla="*/ 3016155 w 8645857"/>
                <a:gd name="connsiteY198" fmla="*/ 2415654 h 3803230"/>
                <a:gd name="connsiteX199" fmla="*/ 2947916 w 8645857"/>
                <a:gd name="connsiteY199" fmla="*/ 2408830 h 3803230"/>
                <a:gd name="connsiteX200" fmla="*/ 2947916 w 8645857"/>
                <a:gd name="connsiteY200" fmla="*/ 2552132 h 3803230"/>
                <a:gd name="connsiteX201" fmla="*/ 2961564 w 8645857"/>
                <a:gd name="connsiteY201" fmla="*/ 2572603 h 3803230"/>
                <a:gd name="connsiteX202" fmla="*/ 2982036 w 8645857"/>
                <a:gd name="connsiteY202" fmla="*/ 2586251 h 3803230"/>
                <a:gd name="connsiteX203" fmla="*/ 3009331 w 8645857"/>
                <a:gd name="connsiteY203" fmla="*/ 2627194 h 3803230"/>
                <a:gd name="connsiteX204" fmla="*/ 2995683 w 8645857"/>
                <a:gd name="connsiteY204" fmla="*/ 2681785 h 3803230"/>
                <a:gd name="connsiteX205" fmla="*/ 2975212 w 8645857"/>
                <a:gd name="connsiteY205" fmla="*/ 2702257 h 3803230"/>
                <a:gd name="connsiteX206" fmla="*/ 2954740 w 8645857"/>
                <a:gd name="connsiteY206" fmla="*/ 2743200 h 3803230"/>
                <a:gd name="connsiteX207" fmla="*/ 2961564 w 8645857"/>
                <a:gd name="connsiteY207" fmla="*/ 2804615 h 3803230"/>
                <a:gd name="connsiteX208" fmla="*/ 2975212 w 8645857"/>
                <a:gd name="connsiteY208" fmla="*/ 2825087 h 3803230"/>
                <a:gd name="connsiteX209" fmla="*/ 2988860 w 8645857"/>
                <a:gd name="connsiteY209" fmla="*/ 2866030 h 3803230"/>
                <a:gd name="connsiteX210" fmla="*/ 2995683 w 8645857"/>
                <a:gd name="connsiteY210" fmla="*/ 2886502 h 3803230"/>
                <a:gd name="connsiteX211" fmla="*/ 2982036 w 8645857"/>
                <a:gd name="connsiteY211" fmla="*/ 2941093 h 3803230"/>
                <a:gd name="connsiteX212" fmla="*/ 2961564 w 8645857"/>
                <a:gd name="connsiteY212" fmla="*/ 2954741 h 3803230"/>
                <a:gd name="connsiteX213" fmla="*/ 2941092 w 8645857"/>
                <a:gd name="connsiteY213" fmla="*/ 2975212 h 3803230"/>
                <a:gd name="connsiteX214" fmla="*/ 2913797 w 8645857"/>
                <a:gd name="connsiteY214" fmla="*/ 3009332 h 3803230"/>
                <a:gd name="connsiteX215" fmla="*/ 2886501 w 8645857"/>
                <a:gd name="connsiteY215" fmla="*/ 3036627 h 3803230"/>
                <a:gd name="connsiteX216" fmla="*/ 2866030 w 8645857"/>
                <a:gd name="connsiteY216" fmla="*/ 3036627 h 3803230"/>
                <a:gd name="connsiteX217" fmla="*/ 2845558 w 8645857"/>
                <a:gd name="connsiteY217" fmla="*/ 3050275 h 3803230"/>
                <a:gd name="connsiteX218" fmla="*/ 2811439 w 8645857"/>
                <a:gd name="connsiteY218" fmla="*/ 3104866 h 3803230"/>
                <a:gd name="connsiteX219" fmla="*/ 2763672 w 8645857"/>
                <a:gd name="connsiteY219" fmla="*/ 3152633 h 3803230"/>
                <a:gd name="connsiteX220" fmla="*/ 2743200 w 8645857"/>
                <a:gd name="connsiteY220" fmla="*/ 3166281 h 3803230"/>
                <a:gd name="connsiteX221" fmla="*/ 2702257 w 8645857"/>
                <a:gd name="connsiteY221" fmla="*/ 3179929 h 3803230"/>
                <a:gd name="connsiteX222" fmla="*/ 2695433 w 8645857"/>
                <a:gd name="connsiteY222" fmla="*/ 3200400 h 3803230"/>
                <a:gd name="connsiteX223" fmla="*/ 2606722 w 8645857"/>
                <a:gd name="connsiteY223" fmla="*/ 3214048 h 3803230"/>
                <a:gd name="connsiteX224" fmla="*/ 2572603 w 8645857"/>
                <a:gd name="connsiteY224" fmla="*/ 3207224 h 3803230"/>
                <a:gd name="connsiteX225" fmla="*/ 2552131 w 8645857"/>
                <a:gd name="connsiteY225" fmla="*/ 3200400 h 3803230"/>
                <a:gd name="connsiteX226" fmla="*/ 2456597 w 8645857"/>
                <a:gd name="connsiteY226" fmla="*/ 3207224 h 3803230"/>
                <a:gd name="connsiteX227" fmla="*/ 2422478 w 8645857"/>
                <a:gd name="connsiteY227" fmla="*/ 3214048 h 3803230"/>
                <a:gd name="connsiteX228" fmla="*/ 2408830 w 8645857"/>
                <a:gd name="connsiteY228" fmla="*/ 3234520 h 3803230"/>
                <a:gd name="connsiteX229" fmla="*/ 2367886 w 8645857"/>
                <a:gd name="connsiteY229" fmla="*/ 3254991 h 3803230"/>
                <a:gd name="connsiteX230" fmla="*/ 2231409 w 8645857"/>
                <a:gd name="connsiteY230" fmla="*/ 3261815 h 3803230"/>
                <a:gd name="connsiteX231" fmla="*/ 2197289 w 8645857"/>
                <a:gd name="connsiteY231" fmla="*/ 3254991 h 3803230"/>
                <a:gd name="connsiteX232" fmla="*/ 2190466 w 8645857"/>
                <a:gd name="connsiteY232" fmla="*/ 3227696 h 3803230"/>
                <a:gd name="connsiteX233" fmla="*/ 2176818 w 8645857"/>
                <a:gd name="connsiteY233" fmla="*/ 3207224 h 3803230"/>
                <a:gd name="connsiteX234" fmla="*/ 2169994 w 8645857"/>
                <a:gd name="connsiteY234" fmla="*/ 3186753 h 3803230"/>
                <a:gd name="connsiteX235" fmla="*/ 2163170 w 8645857"/>
                <a:gd name="connsiteY235" fmla="*/ 3098042 h 3803230"/>
                <a:gd name="connsiteX236" fmla="*/ 2156346 w 8645857"/>
                <a:gd name="connsiteY236" fmla="*/ 3077570 h 3803230"/>
                <a:gd name="connsiteX237" fmla="*/ 2115403 w 8645857"/>
                <a:gd name="connsiteY237" fmla="*/ 3057099 h 3803230"/>
                <a:gd name="connsiteX238" fmla="*/ 2067636 w 8645857"/>
                <a:gd name="connsiteY238" fmla="*/ 3050275 h 3803230"/>
                <a:gd name="connsiteX239" fmla="*/ 2019869 w 8645857"/>
                <a:gd name="connsiteY239" fmla="*/ 3016155 h 3803230"/>
                <a:gd name="connsiteX240" fmla="*/ 2006221 w 8645857"/>
                <a:gd name="connsiteY240" fmla="*/ 2995684 h 3803230"/>
                <a:gd name="connsiteX241" fmla="*/ 1978925 w 8645857"/>
                <a:gd name="connsiteY241" fmla="*/ 2988860 h 3803230"/>
                <a:gd name="connsiteX242" fmla="*/ 1931158 w 8645857"/>
                <a:gd name="connsiteY242" fmla="*/ 2982036 h 3803230"/>
                <a:gd name="connsiteX243" fmla="*/ 1890215 w 8645857"/>
                <a:gd name="connsiteY243" fmla="*/ 2988860 h 3803230"/>
                <a:gd name="connsiteX244" fmla="*/ 1897039 w 8645857"/>
                <a:gd name="connsiteY244" fmla="*/ 3016155 h 3803230"/>
                <a:gd name="connsiteX245" fmla="*/ 1903863 w 8645857"/>
                <a:gd name="connsiteY245" fmla="*/ 3036627 h 3803230"/>
                <a:gd name="connsiteX246" fmla="*/ 1944806 w 8645857"/>
                <a:gd name="connsiteY246" fmla="*/ 3063923 h 3803230"/>
                <a:gd name="connsiteX247" fmla="*/ 1965278 w 8645857"/>
                <a:gd name="connsiteY247" fmla="*/ 3104866 h 3803230"/>
                <a:gd name="connsiteX248" fmla="*/ 1958454 w 8645857"/>
                <a:gd name="connsiteY248" fmla="*/ 3125338 h 3803230"/>
                <a:gd name="connsiteX249" fmla="*/ 1890215 w 8645857"/>
                <a:gd name="connsiteY249" fmla="*/ 3132161 h 3803230"/>
                <a:gd name="connsiteX250" fmla="*/ 1835624 w 8645857"/>
                <a:gd name="connsiteY250" fmla="*/ 3145809 h 3803230"/>
                <a:gd name="connsiteX251" fmla="*/ 1808328 w 8645857"/>
                <a:gd name="connsiteY251" fmla="*/ 3166281 h 3803230"/>
                <a:gd name="connsiteX252" fmla="*/ 1767385 w 8645857"/>
                <a:gd name="connsiteY252" fmla="*/ 3200400 h 3803230"/>
                <a:gd name="connsiteX253" fmla="*/ 1760561 w 8645857"/>
                <a:gd name="connsiteY253" fmla="*/ 3289111 h 3803230"/>
                <a:gd name="connsiteX254" fmla="*/ 1644555 w 8645857"/>
                <a:gd name="connsiteY254" fmla="*/ 3282287 h 3803230"/>
                <a:gd name="connsiteX255" fmla="*/ 1610436 w 8645857"/>
                <a:gd name="connsiteY255" fmla="*/ 3275463 h 3803230"/>
                <a:gd name="connsiteX256" fmla="*/ 1542197 w 8645857"/>
                <a:gd name="connsiteY256" fmla="*/ 3261815 h 3803230"/>
                <a:gd name="connsiteX257" fmla="*/ 1521725 w 8645857"/>
                <a:gd name="connsiteY257" fmla="*/ 3268639 h 3803230"/>
                <a:gd name="connsiteX258" fmla="*/ 1501254 w 8645857"/>
                <a:gd name="connsiteY258" fmla="*/ 3282287 h 3803230"/>
                <a:gd name="connsiteX259" fmla="*/ 1473958 w 8645857"/>
                <a:gd name="connsiteY259" fmla="*/ 3275463 h 3803230"/>
                <a:gd name="connsiteX260" fmla="*/ 1412543 w 8645857"/>
                <a:gd name="connsiteY260" fmla="*/ 3248167 h 3803230"/>
                <a:gd name="connsiteX261" fmla="*/ 1392072 w 8645857"/>
                <a:gd name="connsiteY261" fmla="*/ 3254991 h 3803230"/>
                <a:gd name="connsiteX262" fmla="*/ 1357952 w 8645857"/>
                <a:gd name="connsiteY262" fmla="*/ 3309582 h 3803230"/>
                <a:gd name="connsiteX263" fmla="*/ 1351128 w 8645857"/>
                <a:gd name="connsiteY263" fmla="*/ 3357350 h 3803230"/>
                <a:gd name="connsiteX264" fmla="*/ 1344304 w 8645857"/>
                <a:gd name="connsiteY264" fmla="*/ 3377821 h 3803230"/>
                <a:gd name="connsiteX265" fmla="*/ 1337480 w 8645857"/>
                <a:gd name="connsiteY265" fmla="*/ 3405117 h 3803230"/>
                <a:gd name="connsiteX266" fmla="*/ 1317009 w 8645857"/>
                <a:gd name="connsiteY266" fmla="*/ 3418764 h 3803230"/>
                <a:gd name="connsiteX267" fmla="*/ 1173707 w 8645857"/>
                <a:gd name="connsiteY267" fmla="*/ 3405117 h 3803230"/>
                <a:gd name="connsiteX268" fmla="*/ 1132764 w 8645857"/>
                <a:gd name="connsiteY268" fmla="*/ 3398293 h 3803230"/>
                <a:gd name="connsiteX269" fmla="*/ 1112292 w 8645857"/>
                <a:gd name="connsiteY269" fmla="*/ 3377821 h 3803230"/>
                <a:gd name="connsiteX270" fmla="*/ 1084997 w 8645857"/>
                <a:gd name="connsiteY270" fmla="*/ 3357350 h 3803230"/>
                <a:gd name="connsiteX271" fmla="*/ 1050878 w 8645857"/>
                <a:gd name="connsiteY271" fmla="*/ 3309582 h 3803230"/>
                <a:gd name="connsiteX272" fmla="*/ 1009934 w 8645857"/>
                <a:gd name="connsiteY272" fmla="*/ 3295935 h 3803230"/>
                <a:gd name="connsiteX273" fmla="*/ 989463 w 8645857"/>
                <a:gd name="connsiteY273" fmla="*/ 3282287 h 3803230"/>
                <a:gd name="connsiteX274" fmla="*/ 893928 w 8645857"/>
                <a:gd name="connsiteY274" fmla="*/ 3282287 h 3803230"/>
                <a:gd name="connsiteX275" fmla="*/ 873457 w 8645857"/>
                <a:gd name="connsiteY275" fmla="*/ 3295935 h 3803230"/>
                <a:gd name="connsiteX276" fmla="*/ 859809 w 8645857"/>
                <a:gd name="connsiteY276" fmla="*/ 3316406 h 3803230"/>
                <a:gd name="connsiteX277" fmla="*/ 839337 w 8645857"/>
                <a:gd name="connsiteY277" fmla="*/ 3364173 h 3803230"/>
                <a:gd name="connsiteX278" fmla="*/ 832513 w 8645857"/>
                <a:gd name="connsiteY278" fmla="*/ 3459708 h 3803230"/>
                <a:gd name="connsiteX279" fmla="*/ 812042 w 8645857"/>
                <a:gd name="connsiteY279" fmla="*/ 3473355 h 3803230"/>
                <a:gd name="connsiteX280" fmla="*/ 771098 w 8645857"/>
                <a:gd name="connsiteY280" fmla="*/ 3487003 h 3803230"/>
                <a:gd name="connsiteX281" fmla="*/ 709683 w 8645857"/>
                <a:gd name="connsiteY281" fmla="*/ 3527947 h 3803230"/>
                <a:gd name="connsiteX282" fmla="*/ 689212 w 8645857"/>
                <a:gd name="connsiteY282" fmla="*/ 3541594 h 3803230"/>
                <a:gd name="connsiteX283" fmla="*/ 648269 w 8645857"/>
                <a:gd name="connsiteY283" fmla="*/ 3555242 h 3803230"/>
                <a:gd name="connsiteX284" fmla="*/ 586854 w 8645857"/>
                <a:gd name="connsiteY284" fmla="*/ 3548418 h 3803230"/>
                <a:gd name="connsiteX285" fmla="*/ 566382 w 8645857"/>
                <a:gd name="connsiteY285" fmla="*/ 3527947 h 3803230"/>
                <a:gd name="connsiteX286" fmla="*/ 545910 w 8645857"/>
                <a:gd name="connsiteY286" fmla="*/ 3487003 h 3803230"/>
                <a:gd name="connsiteX287" fmla="*/ 525439 w 8645857"/>
                <a:gd name="connsiteY287" fmla="*/ 3446060 h 3803230"/>
                <a:gd name="connsiteX288" fmla="*/ 511791 w 8645857"/>
                <a:gd name="connsiteY288" fmla="*/ 3398293 h 3803230"/>
                <a:gd name="connsiteX289" fmla="*/ 504967 w 8645857"/>
                <a:gd name="connsiteY289" fmla="*/ 3377821 h 3803230"/>
                <a:gd name="connsiteX290" fmla="*/ 484495 w 8645857"/>
                <a:gd name="connsiteY290" fmla="*/ 3370997 h 3803230"/>
                <a:gd name="connsiteX291" fmla="*/ 443552 w 8645857"/>
                <a:gd name="connsiteY291" fmla="*/ 3350526 h 3803230"/>
                <a:gd name="connsiteX292" fmla="*/ 423080 w 8645857"/>
                <a:gd name="connsiteY292" fmla="*/ 3330054 h 3803230"/>
                <a:gd name="connsiteX293" fmla="*/ 409433 w 8645857"/>
                <a:gd name="connsiteY293" fmla="*/ 3289111 h 3803230"/>
                <a:gd name="connsiteX294" fmla="*/ 402609 w 8645857"/>
                <a:gd name="connsiteY294" fmla="*/ 3268639 h 3803230"/>
                <a:gd name="connsiteX295" fmla="*/ 395785 w 8645857"/>
                <a:gd name="connsiteY295" fmla="*/ 3248167 h 3803230"/>
                <a:gd name="connsiteX296" fmla="*/ 388961 w 8645857"/>
                <a:gd name="connsiteY296" fmla="*/ 3214048 h 3803230"/>
                <a:gd name="connsiteX297" fmla="*/ 382137 w 8645857"/>
                <a:gd name="connsiteY297" fmla="*/ 3193576 h 3803230"/>
                <a:gd name="connsiteX298" fmla="*/ 334370 w 8645857"/>
                <a:gd name="connsiteY298" fmla="*/ 3179929 h 3803230"/>
                <a:gd name="connsiteX299" fmla="*/ 279779 w 8645857"/>
                <a:gd name="connsiteY299" fmla="*/ 3118514 h 3803230"/>
                <a:gd name="connsiteX300" fmla="*/ 238836 w 8645857"/>
                <a:gd name="connsiteY300" fmla="*/ 3091218 h 3803230"/>
                <a:gd name="connsiteX301" fmla="*/ 225188 w 8645857"/>
                <a:gd name="connsiteY301" fmla="*/ 3070747 h 3803230"/>
                <a:gd name="connsiteX302" fmla="*/ 184245 w 8645857"/>
                <a:gd name="connsiteY302" fmla="*/ 3043451 h 3803230"/>
                <a:gd name="connsiteX303" fmla="*/ 163773 w 8645857"/>
                <a:gd name="connsiteY303" fmla="*/ 3002508 h 3803230"/>
                <a:gd name="connsiteX304" fmla="*/ 170597 w 8645857"/>
                <a:gd name="connsiteY304" fmla="*/ 2975212 h 3803230"/>
                <a:gd name="connsiteX305" fmla="*/ 218364 w 8645857"/>
                <a:gd name="connsiteY305" fmla="*/ 2968388 h 3803230"/>
                <a:gd name="connsiteX306" fmla="*/ 245660 w 8645857"/>
                <a:gd name="connsiteY306" fmla="*/ 2961564 h 3803230"/>
                <a:gd name="connsiteX307" fmla="*/ 266131 w 8645857"/>
                <a:gd name="connsiteY307" fmla="*/ 2947917 h 3803230"/>
                <a:gd name="connsiteX308" fmla="*/ 272955 w 8645857"/>
                <a:gd name="connsiteY308" fmla="*/ 2927445 h 3803230"/>
                <a:gd name="connsiteX309" fmla="*/ 286603 w 8645857"/>
                <a:gd name="connsiteY309" fmla="*/ 2906973 h 3803230"/>
                <a:gd name="connsiteX310" fmla="*/ 279779 w 8645857"/>
                <a:gd name="connsiteY310" fmla="*/ 2818263 h 3803230"/>
                <a:gd name="connsiteX311" fmla="*/ 259307 w 8645857"/>
                <a:gd name="connsiteY311" fmla="*/ 2804615 h 3803230"/>
                <a:gd name="connsiteX312" fmla="*/ 238836 w 8645857"/>
                <a:gd name="connsiteY312" fmla="*/ 2777320 h 3803230"/>
                <a:gd name="connsiteX313" fmla="*/ 232012 w 8645857"/>
                <a:gd name="connsiteY313" fmla="*/ 2756848 h 3803230"/>
                <a:gd name="connsiteX314" fmla="*/ 238836 w 8645857"/>
                <a:gd name="connsiteY314" fmla="*/ 2681785 h 3803230"/>
                <a:gd name="connsiteX315" fmla="*/ 252483 w 8645857"/>
                <a:gd name="connsiteY315" fmla="*/ 2661314 h 3803230"/>
                <a:gd name="connsiteX316" fmla="*/ 361666 w 8645857"/>
                <a:gd name="connsiteY316" fmla="*/ 2654490 h 3803230"/>
                <a:gd name="connsiteX317" fmla="*/ 382137 w 8645857"/>
                <a:gd name="connsiteY317" fmla="*/ 2613547 h 3803230"/>
                <a:gd name="connsiteX318" fmla="*/ 388961 w 8645857"/>
                <a:gd name="connsiteY318" fmla="*/ 2586251 h 3803230"/>
                <a:gd name="connsiteX319" fmla="*/ 409433 w 8645857"/>
                <a:gd name="connsiteY319" fmla="*/ 2558955 h 3803230"/>
                <a:gd name="connsiteX320" fmla="*/ 409433 w 8645857"/>
                <a:gd name="connsiteY320" fmla="*/ 2504364 h 3803230"/>
                <a:gd name="connsiteX321" fmla="*/ 382137 w 8645857"/>
                <a:gd name="connsiteY321" fmla="*/ 2490717 h 3803230"/>
                <a:gd name="connsiteX322" fmla="*/ 361666 w 8645857"/>
                <a:gd name="connsiteY322" fmla="*/ 2477069 h 3803230"/>
                <a:gd name="connsiteX323" fmla="*/ 320722 w 8645857"/>
                <a:gd name="connsiteY323" fmla="*/ 2463421 h 3803230"/>
                <a:gd name="connsiteX324" fmla="*/ 300251 w 8645857"/>
                <a:gd name="connsiteY324" fmla="*/ 2456597 h 3803230"/>
                <a:gd name="connsiteX325" fmla="*/ 252483 w 8645857"/>
                <a:gd name="connsiteY325" fmla="*/ 2429302 h 3803230"/>
                <a:gd name="connsiteX326" fmla="*/ 238836 w 8645857"/>
                <a:gd name="connsiteY326" fmla="*/ 2388358 h 3803230"/>
                <a:gd name="connsiteX327" fmla="*/ 232012 w 8645857"/>
                <a:gd name="connsiteY327" fmla="*/ 2354239 h 3803230"/>
                <a:gd name="connsiteX328" fmla="*/ 225188 w 8645857"/>
                <a:gd name="connsiteY328" fmla="*/ 2326944 h 3803230"/>
                <a:gd name="connsiteX329" fmla="*/ 259307 w 8645857"/>
                <a:gd name="connsiteY329" fmla="*/ 2231409 h 3803230"/>
                <a:gd name="connsiteX330" fmla="*/ 279779 w 8645857"/>
                <a:gd name="connsiteY330" fmla="*/ 2224585 h 3803230"/>
                <a:gd name="connsiteX331" fmla="*/ 313898 w 8645857"/>
                <a:gd name="connsiteY331" fmla="*/ 2231409 h 3803230"/>
                <a:gd name="connsiteX332" fmla="*/ 409433 w 8645857"/>
                <a:gd name="connsiteY332" fmla="*/ 2210938 h 3803230"/>
                <a:gd name="connsiteX333" fmla="*/ 429904 w 8645857"/>
                <a:gd name="connsiteY333" fmla="*/ 2197290 h 3803230"/>
                <a:gd name="connsiteX334" fmla="*/ 450376 w 8645857"/>
                <a:gd name="connsiteY334" fmla="*/ 2176818 h 3803230"/>
                <a:gd name="connsiteX335" fmla="*/ 457200 w 8645857"/>
                <a:gd name="connsiteY335" fmla="*/ 2019869 h 3803230"/>
                <a:gd name="connsiteX336" fmla="*/ 464024 w 8645857"/>
                <a:gd name="connsiteY336" fmla="*/ 1985750 h 3803230"/>
                <a:gd name="connsiteX337" fmla="*/ 477672 w 8645857"/>
                <a:gd name="connsiteY337" fmla="*/ 1890215 h 3803230"/>
                <a:gd name="connsiteX338" fmla="*/ 491319 w 8645857"/>
                <a:gd name="connsiteY338" fmla="*/ 1869744 h 3803230"/>
                <a:gd name="connsiteX339" fmla="*/ 532263 w 8645857"/>
                <a:gd name="connsiteY339" fmla="*/ 1835624 h 3803230"/>
                <a:gd name="connsiteX340" fmla="*/ 539086 w 8645857"/>
                <a:gd name="connsiteY340" fmla="*/ 1815153 h 3803230"/>
                <a:gd name="connsiteX341" fmla="*/ 552734 w 8645857"/>
                <a:gd name="connsiteY341" fmla="*/ 1794681 h 3803230"/>
                <a:gd name="connsiteX342" fmla="*/ 545910 w 8645857"/>
                <a:gd name="connsiteY342" fmla="*/ 1665027 h 3803230"/>
                <a:gd name="connsiteX343" fmla="*/ 532263 w 8645857"/>
                <a:gd name="connsiteY343" fmla="*/ 1562669 h 3803230"/>
                <a:gd name="connsiteX344" fmla="*/ 518615 w 8645857"/>
                <a:gd name="connsiteY344" fmla="*/ 1542197 h 3803230"/>
                <a:gd name="connsiteX345" fmla="*/ 504967 w 8645857"/>
                <a:gd name="connsiteY345" fmla="*/ 1514902 h 3803230"/>
                <a:gd name="connsiteX346" fmla="*/ 491319 w 8645857"/>
                <a:gd name="connsiteY346" fmla="*/ 1494430 h 3803230"/>
                <a:gd name="connsiteX347" fmla="*/ 464024 w 8645857"/>
                <a:gd name="connsiteY347" fmla="*/ 1460311 h 3803230"/>
                <a:gd name="connsiteX348" fmla="*/ 443552 w 8645857"/>
                <a:gd name="connsiteY348" fmla="*/ 1412544 h 3803230"/>
                <a:gd name="connsiteX349" fmla="*/ 429904 w 8645857"/>
                <a:gd name="connsiteY349" fmla="*/ 1392072 h 3803230"/>
                <a:gd name="connsiteX350" fmla="*/ 388961 w 8645857"/>
                <a:gd name="connsiteY350" fmla="*/ 1364776 h 3803230"/>
                <a:gd name="connsiteX351" fmla="*/ 368489 w 8645857"/>
                <a:gd name="connsiteY351" fmla="*/ 1351129 h 3803230"/>
                <a:gd name="connsiteX352" fmla="*/ 341194 w 8645857"/>
                <a:gd name="connsiteY352" fmla="*/ 1310185 h 3803230"/>
                <a:gd name="connsiteX353" fmla="*/ 327546 w 8645857"/>
                <a:gd name="connsiteY353" fmla="*/ 1289714 h 3803230"/>
                <a:gd name="connsiteX354" fmla="*/ 313898 w 8645857"/>
                <a:gd name="connsiteY354" fmla="*/ 1262418 h 3803230"/>
                <a:gd name="connsiteX355" fmla="*/ 293427 w 8645857"/>
                <a:gd name="connsiteY355" fmla="*/ 1241947 h 3803230"/>
                <a:gd name="connsiteX356" fmla="*/ 272955 w 8645857"/>
                <a:gd name="connsiteY356" fmla="*/ 1214651 h 3803230"/>
                <a:gd name="connsiteX357" fmla="*/ 252483 w 8645857"/>
                <a:gd name="connsiteY357" fmla="*/ 1173708 h 3803230"/>
                <a:gd name="connsiteX358" fmla="*/ 232012 w 8645857"/>
                <a:gd name="connsiteY358" fmla="*/ 1166884 h 3803230"/>
                <a:gd name="connsiteX359" fmla="*/ 211540 w 8645857"/>
                <a:gd name="connsiteY359" fmla="*/ 1153236 h 3803230"/>
                <a:gd name="connsiteX360" fmla="*/ 150125 w 8645857"/>
                <a:gd name="connsiteY360" fmla="*/ 1146412 h 3803230"/>
                <a:gd name="connsiteX361" fmla="*/ 81886 w 8645857"/>
                <a:gd name="connsiteY361" fmla="*/ 1132764 h 3803230"/>
                <a:gd name="connsiteX362" fmla="*/ 20472 w 8645857"/>
                <a:gd name="connsiteY362" fmla="*/ 1112293 h 3803230"/>
                <a:gd name="connsiteX363" fmla="*/ 0 w 8645857"/>
                <a:gd name="connsiteY363" fmla="*/ 1105469 h 3803230"/>
                <a:gd name="connsiteX364" fmla="*/ 0 w 8645857"/>
                <a:gd name="connsiteY364" fmla="*/ 0 h 380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</a:cxnLst>
              <a:rect l="l" t="t" r="r" b="b"/>
              <a:pathLst>
                <a:path w="8645857" h="3803230">
                  <a:moveTo>
                    <a:pt x="0" y="0"/>
                  </a:moveTo>
                  <a:lnTo>
                    <a:pt x="8645857" y="20472"/>
                  </a:lnTo>
                  <a:lnTo>
                    <a:pt x="8632209" y="204717"/>
                  </a:lnTo>
                  <a:cubicBezTo>
                    <a:pt x="8560690" y="240476"/>
                    <a:pt x="8572364" y="243616"/>
                    <a:pt x="8516203" y="252484"/>
                  </a:cubicBezTo>
                  <a:cubicBezTo>
                    <a:pt x="8484429" y="257501"/>
                    <a:pt x="8420669" y="266132"/>
                    <a:pt x="8420669" y="266132"/>
                  </a:cubicBezTo>
                  <a:cubicBezTo>
                    <a:pt x="8413845" y="268406"/>
                    <a:pt x="8405283" y="267869"/>
                    <a:pt x="8400197" y="272955"/>
                  </a:cubicBezTo>
                  <a:cubicBezTo>
                    <a:pt x="8350732" y="322418"/>
                    <a:pt x="8443024" y="263258"/>
                    <a:pt x="8379725" y="313899"/>
                  </a:cubicBezTo>
                  <a:cubicBezTo>
                    <a:pt x="8374108" y="318392"/>
                    <a:pt x="8366307" y="319312"/>
                    <a:pt x="8359254" y="320723"/>
                  </a:cubicBezTo>
                  <a:cubicBezTo>
                    <a:pt x="8332119" y="326150"/>
                    <a:pt x="8305026" y="333532"/>
                    <a:pt x="8277367" y="334370"/>
                  </a:cubicBezTo>
                  <a:lnTo>
                    <a:pt x="8052179" y="341194"/>
                  </a:lnTo>
                  <a:cubicBezTo>
                    <a:pt x="8038531" y="345743"/>
                    <a:pt x="8025597" y="353997"/>
                    <a:pt x="8011236" y="354842"/>
                  </a:cubicBezTo>
                  <a:cubicBezTo>
                    <a:pt x="7874668" y="362876"/>
                    <a:pt x="7933729" y="357388"/>
                    <a:pt x="7833815" y="368490"/>
                  </a:cubicBezTo>
                  <a:cubicBezTo>
                    <a:pt x="7824716" y="370765"/>
                    <a:pt x="7815502" y="372619"/>
                    <a:pt x="7806519" y="375314"/>
                  </a:cubicBezTo>
                  <a:cubicBezTo>
                    <a:pt x="7792740" y="379448"/>
                    <a:pt x="7765576" y="388961"/>
                    <a:pt x="7765576" y="388961"/>
                  </a:cubicBezTo>
                  <a:cubicBezTo>
                    <a:pt x="7745103" y="402610"/>
                    <a:pt x="7742830" y="400333"/>
                    <a:pt x="7731457" y="423081"/>
                  </a:cubicBezTo>
                  <a:cubicBezTo>
                    <a:pt x="7720358" y="445281"/>
                    <a:pt x="7730541" y="444469"/>
                    <a:pt x="7710985" y="464024"/>
                  </a:cubicBezTo>
                  <a:cubicBezTo>
                    <a:pt x="7705186" y="469823"/>
                    <a:pt x="7697337" y="473123"/>
                    <a:pt x="7690513" y="477672"/>
                  </a:cubicBezTo>
                  <a:cubicBezTo>
                    <a:pt x="7685964" y="484496"/>
                    <a:pt x="7682665" y="492345"/>
                    <a:pt x="7676866" y="498144"/>
                  </a:cubicBezTo>
                  <a:cubicBezTo>
                    <a:pt x="7673777" y="501233"/>
                    <a:pt x="7636845" y="528389"/>
                    <a:pt x="7629098" y="532263"/>
                  </a:cubicBezTo>
                  <a:cubicBezTo>
                    <a:pt x="7599398" y="547113"/>
                    <a:pt x="7614465" y="529068"/>
                    <a:pt x="7581331" y="552735"/>
                  </a:cubicBezTo>
                  <a:cubicBezTo>
                    <a:pt x="7536605" y="584682"/>
                    <a:pt x="7584303" y="565392"/>
                    <a:pt x="7540388" y="580030"/>
                  </a:cubicBezTo>
                  <a:cubicBezTo>
                    <a:pt x="7533564" y="586854"/>
                    <a:pt x="7526094" y="593088"/>
                    <a:pt x="7519916" y="600502"/>
                  </a:cubicBezTo>
                  <a:cubicBezTo>
                    <a:pt x="7514666" y="606802"/>
                    <a:pt x="7512068" y="615174"/>
                    <a:pt x="7506269" y="620973"/>
                  </a:cubicBezTo>
                  <a:cubicBezTo>
                    <a:pt x="7500470" y="626772"/>
                    <a:pt x="7492621" y="630072"/>
                    <a:pt x="7485797" y="634621"/>
                  </a:cubicBezTo>
                  <a:cubicBezTo>
                    <a:pt x="7481248" y="641445"/>
                    <a:pt x="7478553" y="649970"/>
                    <a:pt x="7472149" y="655093"/>
                  </a:cubicBezTo>
                  <a:cubicBezTo>
                    <a:pt x="7466532" y="659586"/>
                    <a:pt x="7457966" y="658424"/>
                    <a:pt x="7451678" y="661917"/>
                  </a:cubicBezTo>
                  <a:cubicBezTo>
                    <a:pt x="7437339" y="669883"/>
                    <a:pt x="7424382" y="680113"/>
                    <a:pt x="7410734" y="689212"/>
                  </a:cubicBezTo>
                  <a:lnTo>
                    <a:pt x="7390263" y="702860"/>
                  </a:lnTo>
                  <a:cubicBezTo>
                    <a:pt x="7341486" y="776025"/>
                    <a:pt x="7417451" y="664978"/>
                    <a:pt x="7356143" y="743803"/>
                  </a:cubicBezTo>
                  <a:cubicBezTo>
                    <a:pt x="7346073" y="756751"/>
                    <a:pt x="7337947" y="771099"/>
                    <a:pt x="7328848" y="784747"/>
                  </a:cubicBezTo>
                  <a:lnTo>
                    <a:pt x="7315200" y="805218"/>
                  </a:lnTo>
                  <a:cubicBezTo>
                    <a:pt x="7310651" y="818866"/>
                    <a:pt x="7309532" y="834191"/>
                    <a:pt x="7301552" y="846161"/>
                  </a:cubicBezTo>
                  <a:lnTo>
                    <a:pt x="7274257" y="887105"/>
                  </a:lnTo>
                  <a:cubicBezTo>
                    <a:pt x="7271982" y="896203"/>
                    <a:pt x="7269467" y="905245"/>
                    <a:pt x="7267433" y="914400"/>
                  </a:cubicBezTo>
                  <a:cubicBezTo>
                    <a:pt x="7263631" y="931509"/>
                    <a:pt x="7254192" y="952440"/>
                    <a:pt x="7267433" y="968991"/>
                  </a:cubicBezTo>
                  <a:cubicBezTo>
                    <a:pt x="7272556" y="975395"/>
                    <a:pt x="7281080" y="978090"/>
                    <a:pt x="7287904" y="982639"/>
                  </a:cubicBezTo>
                  <a:cubicBezTo>
                    <a:pt x="7310480" y="1050367"/>
                    <a:pt x="7272603" y="946908"/>
                    <a:pt x="7315200" y="1023582"/>
                  </a:cubicBezTo>
                  <a:cubicBezTo>
                    <a:pt x="7322187" y="1036158"/>
                    <a:pt x="7324299" y="1050878"/>
                    <a:pt x="7328848" y="1064526"/>
                  </a:cubicBezTo>
                  <a:lnTo>
                    <a:pt x="7335672" y="1084997"/>
                  </a:lnTo>
                  <a:cubicBezTo>
                    <a:pt x="7337947" y="1091821"/>
                    <a:pt x="7339278" y="1099035"/>
                    <a:pt x="7342495" y="1105469"/>
                  </a:cubicBezTo>
                  <a:lnTo>
                    <a:pt x="7356143" y="1132764"/>
                  </a:lnTo>
                  <a:cubicBezTo>
                    <a:pt x="7358418" y="1164609"/>
                    <a:pt x="7354741" y="1197451"/>
                    <a:pt x="7362967" y="1228299"/>
                  </a:cubicBezTo>
                  <a:cubicBezTo>
                    <a:pt x="7364820" y="1235249"/>
                    <a:pt x="7378353" y="1230037"/>
                    <a:pt x="7383439" y="1235123"/>
                  </a:cubicBezTo>
                  <a:cubicBezTo>
                    <a:pt x="7395037" y="1246721"/>
                    <a:pt x="7401636" y="1262418"/>
                    <a:pt x="7410734" y="1276066"/>
                  </a:cubicBezTo>
                  <a:cubicBezTo>
                    <a:pt x="7428372" y="1302523"/>
                    <a:pt x="7421788" y="1288757"/>
                    <a:pt x="7431206" y="1317009"/>
                  </a:cubicBezTo>
                  <a:cubicBezTo>
                    <a:pt x="7433481" y="1355678"/>
                    <a:pt x="7434523" y="1394439"/>
                    <a:pt x="7438030" y="1433015"/>
                  </a:cubicBezTo>
                  <a:cubicBezTo>
                    <a:pt x="7445135" y="1511164"/>
                    <a:pt x="7459898" y="1417349"/>
                    <a:pt x="7438030" y="1555845"/>
                  </a:cubicBezTo>
                  <a:cubicBezTo>
                    <a:pt x="7435786" y="1570055"/>
                    <a:pt x="7428931" y="1583140"/>
                    <a:pt x="7424382" y="1596788"/>
                  </a:cubicBezTo>
                  <a:lnTo>
                    <a:pt x="7417558" y="1617260"/>
                  </a:lnTo>
                  <a:cubicBezTo>
                    <a:pt x="7423812" y="1686052"/>
                    <a:pt x="7429232" y="1681720"/>
                    <a:pt x="7417558" y="1740090"/>
                  </a:cubicBezTo>
                  <a:cubicBezTo>
                    <a:pt x="7416147" y="1747143"/>
                    <a:pt x="7413951" y="1754128"/>
                    <a:pt x="7410734" y="1760561"/>
                  </a:cubicBezTo>
                  <a:cubicBezTo>
                    <a:pt x="7407066" y="1767897"/>
                    <a:pt x="7401635" y="1774209"/>
                    <a:pt x="7397086" y="1781033"/>
                  </a:cubicBezTo>
                  <a:cubicBezTo>
                    <a:pt x="7372209" y="1855675"/>
                    <a:pt x="7411881" y="1742629"/>
                    <a:pt x="7376615" y="1821976"/>
                  </a:cubicBezTo>
                  <a:cubicBezTo>
                    <a:pt x="7370772" y="1835122"/>
                    <a:pt x="7367516" y="1849272"/>
                    <a:pt x="7362967" y="1862920"/>
                  </a:cubicBezTo>
                  <a:cubicBezTo>
                    <a:pt x="7360692" y="1869744"/>
                    <a:pt x="7360133" y="1877406"/>
                    <a:pt x="7356143" y="1883391"/>
                  </a:cubicBezTo>
                  <a:cubicBezTo>
                    <a:pt x="7351594" y="1890215"/>
                    <a:pt x="7347745" y="1897562"/>
                    <a:pt x="7342495" y="1903863"/>
                  </a:cubicBezTo>
                  <a:cubicBezTo>
                    <a:pt x="7336317" y="1911277"/>
                    <a:pt x="7329438" y="1918157"/>
                    <a:pt x="7322024" y="1924335"/>
                  </a:cubicBezTo>
                  <a:cubicBezTo>
                    <a:pt x="7315724" y="1929585"/>
                    <a:pt x="7308376" y="1933433"/>
                    <a:pt x="7301552" y="1937982"/>
                  </a:cubicBezTo>
                  <a:cubicBezTo>
                    <a:pt x="7284938" y="1987823"/>
                    <a:pt x="7284415" y="1964969"/>
                    <a:pt x="7294728" y="2006221"/>
                  </a:cubicBezTo>
                  <a:cubicBezTo>
                    <a:pt x="7296890" y="2025678"/>
                    <a:pt x="7296944" y="2065244"/>
                    <a:pt x="7308376" y="2088108"/>
                  </a:cubicBezTo>
                  <a:cubicBezTo>
                    <a:pt x="7312044" y="2095443"/>
                    <a:pt x="7317475" y="2101755"/>
                    <a:pt x="7322024" y="2108579"/>
                  </a:cubicBezTo>
                  <a:cubicBezTo>
                    <a:pt x="7326573" y="2122227"/>
                    <a:pt x="7336775" y="2135179"/>
                    <a:pt x="7335672" y="2149523"/>
                  </a:cubicBezTo>
                  <a:cubicBezTo>
                    <a:pt x="7327745" y="2252578"/>
                    <a:pt x="7338227" y="2210097"/>
                    <a:pt x="7315200" y="2279176"/>
                  </a:cubicBezTo>
                  <a:cubicBezTo>
                    <a:pt x="7312925" y="2286000"/>
                    <a:pt x="7312366" y="2293663"/>
                    <a:pt x="7308376" y="2299648"/>
                  </a:cubicBezTo>
                  <a:lnTo>
                    <a:pt x="7281080" y="2340591"/>
                  </a:lnTo>
                  <a:cubicBezTo>
                    <a:pt x="7258836" y="2407333"/>
                    <a:pt x="7296646" y="2288144"/>
                    <a:pt x="7267433" y="2463421"/>
                  </a:cubicBezTo>
                  <a:cubicBezTo>
                    <a:pt x="7266085" y="2471511"/>
                    <a:pt x="7259584" y="2478094"/>
                    <a:pt x="7253785" y="2483893"/>
                  </a:cubicBezTo>
                  <a:cubicBezTo>
                    <a:pt x="7226006" y="2511672"/>
                    <a:pt x="7232915" y="2484158"/>
                    <a:pt x="7192370" y="2511188"/>
                  </a:cubicBezTo>
                  <a:lnTo>
                    <a:pt x="7171898" y="2524836"/>
                  </a:lnTo>
                  <a:cubicBezTo>
                    <a:pt x="7169624" y="2531660"/>
                    <a:pt x="7167908" y="2538697"/>
                    <a:pt x="7165075" y="2545308"/>
                  </a:cubicBezTo>
                  <a:cubicBezTo>
                    <a:pt x="7154688" y="2569545"/>
                    <a:pt x="7151483" y="2572519"/>
                    <a:pt x="7137779" y="2593075"/>
                  </a:cubicBezTo>
                  <a:cubicBezTo>
                    <a:pt x="7135504" y="2608997"/>
                    <a:pt x="7134109" y="2625070"/>
                    <a:pt x="7130955" y="2640842"/>
                  </a:cubicBezTo>
                  <a:cubicBezTo>
                    <a:pt x="7129544" y="2647895"/>
                    <a:pt x="7129217" y="2656228"/>
                    <a:pt x="7124131" y="2661314"/>
                  </a:cubicBezTo>
                  <a:cubicBezTo>
                    <a:pt x="7112533" y="2672912"/>
                    <a:pt x="7096836" y="2679511"/>
                    <a:pt x="7083188" y="2688609"/>
                  </a:cubicBezTo>
                  <a:lnTo>
                    <a:pt x="7062716" y="2702257"/>
                  </a:lnTo>
                  <a:lnTo>
                    <a:pt x="7042245" y="2715905"/>
                  </a:lnTo>
                  <a:cubicBezTo>
                    <a:pt x="7037696" y="2722729"/>
                    <a:pt x="7032265" y="2729041"/>
                    <a:pt x="7028597" y="2736376"/>
                  </a:cubicBezTo>
                  <a:cubicBezTo>
                    <a:pt x="7025380" y="2742810"/>
                    <a:pt x="7024990" y="2750414"/>
                    <a:pt x="7021773" y="2756848"/>
                  </a:cubicBezTo>
                  <a:cubicBezTo>
                    <a:pt x="7013324" y="2773745"/>
                    <a:pt x="7005201" y="2783168"/>
                    <a:pt x="6987654" y="2790967"/>
                  </a:cubicBezTo>
                  <a:cubicBezTo>
                    <a:pt x="6954247" y="2805814"/>
                    <a:pt x="6949953" y="2802277"/>
                    <a:pt x="6919415" y="2811439"/>
                  </a:cubicBezTo>
                  <a:cubicBezTo>
                    <a:pt x="6887704" y="2820953"/>
                    <a:pt x="6862173" y="2827736"/>
                    <a:pt x="6837528" y="2852382"/>
                  </a:cubicBezTo>
                  <a:cubicBezTo>
                    <a:pt x="6777741" y="2912172"/>
                    <a:pt x="6853571" y="2839015"/>
                    <a:pt x="6796585" y="2886502"/>
                  </a:cubicBezTo>
                  <a:cubicBezTo>
                    <a:pt x="6789171" y="2892680"/>
                    <a:pt x="6783731" y="2901048"/>
                    <a:pt x="6776113" y="2906973"/>
                  </a:cubicBezTo>
                  <a:cubicBezTo>
                    <a:pt x="6763166" y="2917043"/>
                    <a:pt x="6735170" y="2934269"/>
                    <a:pt x="6735170" y="2934269"/>
                  </a:cubicBezTo>
                  <a:cubicBezTo>
                    <a:pt x="6730621" y="2941093"/>
                    <a:pt x="6725190" y="2947405"/>
                    <a:pt x="6721522" y="2954741"/>
                  </a:cubicBezTo>
                  <a:cubicBezTo>
                    <a:pt x="6718305" y="2961174"/>
                    <a:pt x="6718191" y="2968924"/>
                    <a:pt x="6714698" y="2975212"/>
                  </a:cubicBezTo>
                  <a:cubicBezTo>
                    <a:pt x="6706732" y="2989550"/>
                    <a:pt x="6687403" y="3016155"/>
                    <a:pt x="6687403" y="3016155"/>
                  </a:cubicBezTo>
                  <a:cubicBezTo>
                    <a:pt x="6674648" y="3054421"/>
                    <a:pt x="6682323" y="3029650"/>
                    <a:pt x="6666931" y="3091218"/>
                  </a:cubicBezTo>
                  <a:cubicBezTo>
                    <a:pt x="6666872" y="3091454"/>
                    <a:pt x="6656547" y="3135721"/>
                    <a:pt x="6653283" y="3138985"/>
                  </a:cubicBezTo>
                  <a:cubicBezTo>
                    <a:pt x="6648197" y="3144071"/>
                    <a:pt x="6639636" y="3143534"/>
                    <a:pt x="6632812" y="3145809"/>
                  </a:cubicBezTo>
                  <a:cubicBezTo>
                    <a:pt x="6628263" y="3152633"/>
                    <a:pt x="6625336" y="3160880"/>
                    <a:pt x="6619164" y="3166281"/>
                  </a:cubicBezTo>
                  <a:cubicBezTo>
                    <a:pt x="6606820" y="3177082"/>
                    <a:pt x="6578221" y="3193576"/>
                    <a:pt x="6578221" y="3193576"/>
                  </a:cubicBezTo>
                  <a:cubicBezTo>
                    <a:pt x="6555475" y="3227695"/>
                    <a:pt x="6571396" y="3209500"/>
                    <a:pt x="6523630" y="3241344"/>
                  </a:cubicBezTo>
                  <a:lnTo>
                    <a:pt x="6503158" y="3254991"/>
                  </a:lnTo>
                  <a:cubicBezTo>
                    <a:pt x="6478137" y="3252716"/>
                    <a:pt x="6453219" y="3248167"/>
                    <a:pt x="6428095" y="3248167"/>
                  </a:cubicBezTo>
                  <a:cubicBezTo>
                    <a:pt x="6392661" y="3248167"/>
                    <a:pt x="6371818" y="3257828"/>
                    <a:pt x="6339385" y="3268639"/>
                  </a:cubicBezTo>
                  <a:lnTo>
                    <a:pt x="6298442" y="3282287"/>
                  </a:lnTo>
                  <a:lnTo>
                    <a:pt x="6277970" y="3289111"/>
                  </a:lnTo>
                  <a:cubicBezTo>
                    <a:pt x="6273421" y="3295935"/>
                    <a:pt x="6270121" y="3303783"/>
                    <a:pt x="6264322" y="3309582"/>
                  </a:cubicBezTo>
                  <a:cubicBezTo>
                    <a:pt x="6258523" y="3315381"/>
                    <a:pt x="6249251" y="3317058"/>
                    <a:pt x="6243851" y="3323230"/>
                  </a:cubicBezTo>
                  <a:cubicBezTo>
                    <a:pt x="6233050" y="3335574"/>
                    <a:pt x="6228153" y="3352575"/>
                    <a:pt x="6216555" y="3364173"/>
                  </a:cubicBezTo>
                  <a:cubicBezTo>
                    <a:pt x="6184485" y="3396243"/>
                    <a:pt x="6201437" y="3376615"/>
                    <a:pt x="6168788" y="3425588"/>
                  </a:cubicBezTo>
                  <a:cubicBezTo>
                    <a:pt x="6164239" y="3432412"/>
                    <a:pt x="6157734" y="3438279"/>
                    <a:pt x="6155140" y="3446060"/>
                  </a:cubicBezTo>
                  <a:cubicBezTo>
                    <a:pt x="6150591" y="3459708"/>
                    <a:pt x="6149472" y="3475033"/>
                    <a:pt x="6141492" y="3487003"/>
                  </a:cubicBezTo>
                  <a:cubicBezTo>
                    <a:pt x="6132394" y="3500651"/>
                    <a:pt x="6119384" y="3512386"/>
                    <a:pt x="6114197" y="3527947"/>
                  </a:cubicBezTo>
                  <a:cubicBezTo>
                    <a:pt x="6111922" y="3534771"/>
                    <a:pt x="6111363" y="3542433"/>
                    <a:pt x="6107373" y="3548418"/>
                  </a:cubicBezTo>
                  <a:cubicBezTo>
                    <a:pt x="6094544" y="3567661"/>
                    <a:pt x="6062228" y="3585339"/>
                    <a:pt x="6045958" y="3596185"/>
                  </a:cubicBezTo>
                  <a:lnTo>
                    <a:pt x="6025486" y="3609833"/>
                  </a:lnTo>
                  <a:cubicBezTo>
                    <a:pt x="6018662" y="3614382"/>
                    <a:pt x="6012795" y="3620888"/>
                    <a:pt x="6005015" y="3623481"/>
                  </a:cubicBezTo>
                  <a:lnTo>
                    <a:pt x="5964072" y="3637129"/>
                  </a:lnTo>
                  <a:cubicBezTo>
                    <a:pt x="5957248" y="3632580"/>
                    <a:pt x="5948723" y="3629885"/>
                    <a:pt x="5943600" y="3623481"/>
                  </a:cubicBezTo>
                  <a:cubicBezTo>
                    <a:pt x="5939106" y="3617864"/>
                    <a:pt x="5943897" y="3604026"/>
                    <a:pt x="5936776" y="3603009"/>
                  </a:cubicBezTo>
                  <a:cubicBezTo>
                    <a:pt x="5922535" y="3600974"/>
                    <a:pt x="5909481" y="3612108"/>
                    <a:pt x="5895833" y="3616657"/>
                  </a:cubicBezTo>
                  <a:cubicBezTo>
                    <a:pt x="5867580" y="3626075"/>
                    <a:pt x="5881347" y="3619491"/>
                    <a:pt x="5854889" y="3637129"/>
                  </a:cubicBezTo>
                  <a:cubicBezTo>
                    <a:pt x="5852615" y="3643953"/>
                    <a:pt x="5853152" y="3652514"/>
                    <a:pt x="5848066" y="3657600"/>
                  </a:cubicBezTo>
                  <a:cubicBezTo>
                    <a:pt x="5836467" y="3669199"/>
                    <a:pt x="5807122" y="3684896"/>
                    <a:pt x="5807122" y="3684896"/>
                  </a:cubicBezTo>
                  <a:cubicBezTo>
                    <a:pt x="5800011" y="3706227"/>
                    <a:pt x="5793113" y="3732905"/>
                    <a:pt x="5773003" y="3746311"/>
                  </a:cubicBezTo>
                  <a:lnTo>
                    <a:pt x="5752531" y="3759958"/>
                  </a:lnTo>
                  <a:cubicBezTo>
                    <a:pt x="5732370" y="3820442"/>
                    <a:pt x="5753181" y="3802491"/>
                    <a:pt x="5677469" y="3794078"/>
                  </a:cubicBezTo>
                  <a:cubicBezTo>
                    <a:pt x="5679743" y="3780430"/>
                    <a:pt x="5681291" y="3766641"/>
                    <a:pt x="5684292" y="3753135"/>
                  </a:cubicBezTo>
                  <a:cubicBezTo>
                    <a:pt x="5691686" y="3719859"/>
                    <a:pt x="5708929" y="3720523"/>
                    <a:pt x="5684292" y="3671248"/>
                  </a:cubicBezTo>
                  <a:cubicBezTo>
                    <a:pt x="5680098" y="3662860"/>
                    <a:pt x="5666193" y="3666263"/>
                    <a:pt x="5656997" y="3664424"/>
                  </a:cubicBezTo>
                  <a:cubicBezTo>
                    <a:pt x="5643430" y="3661710"/>
                    <a:pt x="5629667" y="3660075"/>
                    <a:pt x="5616054" y="3657600"/>
                  </a:cubicBezTo>
                  <a:cubicBezTo>
                    <a:pt x="5604643" y="3655525"/>
                    <a:pt x="5593186" y="3653589"/>
                    <a:pt x="5581934" y="3650776"/>
                  </a:cubicBezTo>
                  <a:cubicBezTo>
                    <a:pt x="5574956" y="3649032"/>
                    <a:pt x="5568626" y="3644604"/>
                    <a:pt x="5561463" y="3643953"/>
                  </a:cubicBezTo>
                  <a:cubicBezTo>
                    <a:pt x="5518363" y="3640035"/>
                    <a:pt x="5475027" y="3639404"/>
                    <a:pt x="5431809" y="3637129"/>
                  </a:cubicBezTo>
                  <a:cubicBezTo>
                    <a:pt x="5429534" y="3630305"/>
                    <a:pt x="5424985" y="3623850"/>
                    <a:pt x="5424985" y="3616657"/>
                  </a:cubicBezTo>
                  <a:cubicBezTo>
                    <a:pt x="5424985" y="3603696"/>
                    <a:pt x="5440347" y="3570604"/>
                    <a:pt x="5424985" y="3555242"/>
                  </a:cubicBezTo>
                  <a:cubicBezTo>
                    <a:pt x="5419899" y="3550156"/>
                    <a:pt x="5411337" y="3550693"/>
                    <a:pt x="5404513" y="3548418"/>
                  </a:cubicBezTo>
                  <a:cubicBezTo>
                    <a:pt x="5357585" y="3517133"/>
                    <a:pt x="5379131" y="3526310"/>
                    <a:pt x="5343098" y="3514299"/>
                  </a:cubicBezTo>
                  <a:cubicBezTo>
                    <a:pt x="5338549" y="3507475"/>
                    <a:pt x="5335250" y="3499626"/>
                    <a:pt x="5329451" y="3493827"/>
                  </a:cubicBezTo>
                  <a:cubicBezTo>
                    <a:pt x="5310027" y="3474402"/>
                    <a:pt x="5292241" y="3487292"/>
                    <a:pt x="5315803" y="3446060"/>
                  </a:cubicBezTo>
                  <a:cubicBezTo>
                    <a:pt x="5324257" y="3431266"/>
                    <a:pt x="5344283" y="3432512"/>
                    <a:pt x="5356746" y="3425588"/>
                  </a:cubicBezTo>
                  <a:cubicBezTo>
                    <a:pt x="5371084" y="3417622"/>
                    <a:pt x="5382128" y="3403480"/>
                    <a:pt x="5397689" y="3398293"/>
                  </a:cubicBezTo>
                  <a:lnTo>
                    <a:pt x="5438633" y="3384645"/>
                  </a:lnTo>
                  <a:cubicBezTo>
                    <a:pt x="5445457" y="3377821"/>
                    <a:pt x="5451074" y="3369526"/>
                    <a:pt x="5459104" y="3364173"/>
                  </a:cubicBezTo>
                  <a:cubicBezTo>
                    <a:pt x="5465089" y="3360183"/>
                    <a:pt x="5474490" y="3362436"/>
                    <a:pt x="5479576" y="3357350"/>
                  </a:cubicBezTo>
                  <a:cubicBezTo>
                    <a:pt x="5484662" y="3352264"/>
                    <a:pt x="5484125" y="3343702"/>
                    <a:pt x="5486400" y="3336878"/>
                  </a:cubicBezTo>
                  <a:cubicBezTo>
                    <a:pt x="5481851" y="3323230"/>
                    <a:pt x="5484722" y="3303915"/>
                    <a:pt x="5472752" y="3295935"/>
                  </a:cubicBezTo>
                  <a:cubicBezTo>
                    <a:pt x="5425824" y="3264649"/>
                    <a:pt x="5447370" y="3273826"/>
                    <a:pt x="5411337" y="3261815"/>
                  </a:cubicBezTo>
                  <a:cubicBezTo>
                    <a:pt x="5404513" y="3257266"/>
                    <a:pt x="5398360" y="3251498"/>
                    <a:pt x="5390866" y="3248167"/>
                  </a:cubicBezTo>
                  <a:cubicBezTo>
                    <a:pt x="5377720" y="3242324"/>
                    <a:pt x="5349922" y="3234520"/>
                    <a:pt x="5349922" y="3234520"/>
                  </a:cubicBezTo>
                  <a:cubicBezTo>
                    <a:pt x="5336274" y="3225421"/>
                    <a:pt x="5324540" y="3212411"/>
                    <a:pt x="5308979" y="3207224"/>
                  </a:cubicBezTo>
                  <a:cubicBezTo>
                    <a:pt x="5295331" y="3202675"/>
                    <a:pt x="5280006" y="3201555"/>
                    <a:pt x="5268036" y="3193576"/>
                  </a:cubicBezTo>
                  <a:cubicBezTo>
                    <a:pt x="5241579" y="3175939"/>
                    <a:pt x="5255344" y="3182522"/>
                    <a:pt x="5227092" y="3173105"/>
                  </a:cubicBezTo>
                  <a:cubicBezTo>
                    <a:pt x="5220268" y="3168556"/>
                    <a:pt x="5213956" y="3163125"/>
                    <a:pt x="5206621" y="3159457"/>
                  </a:cubicBezTo>
                  <a:cubicBezTo>
                    <a:pt x="5191024" y="3151658"/>
                    <a:pt x="5167601" y="3149702"/>
                    <a:pt x="5152030" y="3145809"/>
                  </a:cubicBezTo>
                  <a:cubicBezTo>
                    <a:pt x="5145052" y="3144064"/>
                    <a:pt x="5138382" y="3141260"/>
                    <a:pt x="5131558" y="3138985"/>
                  </a:cubicBezTo>
                  <a:cubicBezTo>
                    <a:pt x="5086891" y="3153874"/>
                    <a:pt x="5130731" y="3133195"/>
                    <a:pt x="5104263" y="3166281"/>
                  </a:cubicBezTo>
                  <a:cubicBezTo>
                    <a:pt x="5099140" y="3172685"/>
                    <a:pt x="5090615" y="3175380"/>
                    <a:pt x="5083791" y="3179929"/>
                  </a:cubicBezTo>
                  <a:cubicBezTo>
                    <a:pt x="5072589" y="3178911"/>
                    <a:pt x="5005778" y="3176715"/>
                    <a:pt x="4981433" y="3166281"/>
                  </a:cubicBezTo>
                  <a:cubicBezTo>
                    <a:pt x="4973895" y="3163050"/>
                    <a:pt x="4968082" y="3156702"/>
                    <a:pt x="4960961" y="3152633"/>
                  </a:cubicBezTo>
                  <a:cubicBezTo>
                    <a:pt x="4952129" y="3147586"/>
                    <a:pt x="4942498" y="3144032"/>
                    <a:pt x="4933666" y="3138985"/>
                  </a:cubicBezTo>
                  <a:cubicBezTo>
                    <a:pt x="4917566" y="3129785"/>
                    <a:pt x="4911891" y="3120532"/>
                    <a:pt x="4892722" y="3118514"/>
                  </a:cubicBezTo>
                  <a:cubicBezTo>
                    <a:pt x="4856457" y="3114697"/>
                    <a:pt x="4819934" y="3113965"/>
                    <a:pt x="4783540" y="3111690"/>
                  </a:cubicBezTo>
                  <a:cubicBezTo>
                    <a:pt x="4734816" y="3095448"/>
                    <a:pt x="4754567" y="3106022"/>
                    <a:pt x="4722125" y="3084394"/>
                  </a:cubicBezTo>
                  <a:cubicBezTo>
                    <a:pt x="4719850" y="3077570"/>
                    <a:pt x="4719291" y="3069908"/>
                    <a:pt x="4715301" y="3063923"/>
                  </a:cubicBezTo>
                  <a:cubicBezTo>
                    <a:pt x="4709948" y="3055893"/>
                    <a:pt x="4702447" y="3049376"/>
                    <a:pt x="4694830" y="3043451"/>
                  </a:cubicBezTo>
                  <a:cubicBezTo>
                    <a:pt x="4694822" y="3043444"/>
                    <a:pt x="4643656" y="3009335"/>
                    <a:pt x="4633415" y="3002508"/>
                  </a:cubicBezTo>
                  <a:lnTo>
                    <a:pt x="4612943" y="2988860"/>
                  </a:lnTo>
                  <a:lnTo>
                    <a:pt x="4592472" y="2975212"/>
                  </a:lnTo>
                  <a:cubicBezTo>
                    <a:pt x="4590197" y="2966114"/>
                    <a:pt x="4589342" y="2956537"/>
                    <a:pt x="4585648" y="2947917"/>
                  </a:cubicBezTo>
                  <a:cubicBezTo>
                    <a:pt x="4582417" y="2940379"/>
                    <a:pt x="4573989" y="2935402"/>
                    <a:pt x="4572000" y="2927445"/>
                  </a:cubicBezTo>
                  <a:cubicBezTo>
                    <a:pt x="4567004" y="2907462"/>
                    <a:pt x="4568308" y="2886388"/>
                    <a:pt x="4565176" y="2866030"/>
                  </a:cubicBezTo>
                  <a:cubicBezTo>
                    <a:pt x="4562728" y="2850119"/>
                    <a:pt x="4556623" y="2833548"/>
                    <a:pt x="4551528" y="2818263"/>
                  </a:cubicBezTo>
                  <a:cubicBezTo>
                    <a:pt x="4535194" y="2703927"/>
                    <a:pt x="4551528" y="2839443"/>
                    <a:pt x="4551528" y="2620370"/>
                  </a:cubicBezTo>
                  <a:cubicBezTo>
                    <a:pt x="4551528" y="2613177"/>
                    <a:pt x="4550689" y="2603889"/>
                    <a:pt x="4544704" y="2599899"/>
                  </a:cubicBezTo>
                  <a:cubicBezTo>
                    <a:pt x="4535054" y="2593466"/>
                    <a:pt x="4521958" y="2595350"/>
                    <a:pt x="4510585" y="2593075"/>
                  </a:cubicBezTo>
                  <a:cubicBezTo>
                    <a:pt x="4469642" y="2595350"/>
                    <a:pt x="4428736" y="2598461"/>
                    <a:pt x="4387755" y="2599899"/>
                  </a:cubicBezTo>
                  <a:cubicBezTo>
                    <a:pt x="4299070" y="2603011"/>
                    <a:pt x="4210167" y="2600820"/>
                    <a:pt x="4121624" y="2606723"/>
                  </a:cubicBezTo>
                  <a:cubicBezTo>
                    <a:pt x="4107270" y="2607680"/>
                    <a:pt x="4080680" y="2620370"/>
                    <a:pt x="4080680" y="2620370"/>
                  </a:cubicBezTo>
                  <a:cubicBezTo>
                    <a:pt x="4073856" y="2624919"/>
                    <a:pt x="4068396" y="2633536"/>
                    <a:pt x="4060209" y="2634018"/>
                  </a:cubicBezTo>
                  <a:cubicBezTo>
                    <a:pt x="4015526" y="2636646"/>
                    <a:pt x="3977961" y="2631964"/>
                    <a:pt x="3937379" y="2620370"/>
                  </a:cubicBezTo>
                  <a:cubicBezTo>
                    <a:pt x="3930463" y="2618394"/>
                    <a:pt x="3923731" y="2615821"/>
                    <a:pt x="3916907" y="2613547"/>
                  </a:cubicBezTo>
                  <a:cubicBezTo>
                    <a:pt x="3912358" y="2599899"/>
                    <a:pt x="3915230" y="2580583"/>
                    <a:pt x="3903260" y="2572603"/>
                  </a:cubicBezTo>
                  <a:lnTo>
                    <a:pt x="3862316" y="2545308"/>
                  </a:lnTo>
                  <a:cubicBezTo>
                    <a:pt x="3849866" y="2526631"/>
                    <a:pt x="3849747" y="2520765"/>
                    <a:pt x="3828197" y="2511188"/>
                  </a:cubicBezTo>
                  <a:cubicBezTo>
                    <a:pt x="3815051" y="2505345"/>
                    <a:pt x="3787254" y="2497541"/>
                    <a:pt x="3787254" y="2497541"/>
                  </a:cubicBezTo>
                  <a:cubicBezTo>
                    <a:pt x="3780430" y="2490717"/>
                    <a:pt x="3774400" y="2482994"/>
                    <a:pt x="3766782" y="2477069"/>
                  </a:cubicBezTo>
                  <a:cubicBezTo>
                    <a:pt x="3753835" y="2466999"/>
                    <a:pt x="3725839" y="2449773"/>
                    <a:pt x="3725839" y="2449773"/>
                  </a:cubicBezTo>
                  <a:cubicBezTo>
                    <a:pt x="3682621" y="2452048"/>
                    <a:pt x="3639155" y="2451441"/>
                    <a:pt x="3596185" y="2456597"/>
                  </a:cubicBezTo>
                  <a:cubicBezTo>
                    <a:pt x="3581902" y="2458311"/>
                    <a:pt x="3567212" y="2462265"/>
                    <a:pt x="3555242" y="2470245"/>
                  </a:cubicBezTo>
                  <a:lnTo>
                    <a:pt x="3514298" y="2497541"/>
                  </a:lnTo>
                  <a:cubicBezTo>
                    <a:pt x="3475183" y="2556216"/>
                    <a:pt x="3522083" y="2481973"/>
                    <a:pt x="3493827" y="2538484"/>
                  </a:cubicBezTo>
                  <a:cubicBezTo>
                    <a:pt x="3490159" y="2545819"/>
                    <a:pt x="3484728" y="2552131"/>
                    <a:pt x="3480179" y="2558955"/>
                  </a:cubicBezTo>
                  <a:cubicBezTo>
                    <a:pt x="3470259" y="2588714"/>
                    <a:pt x="3470908" y="2598740"/>
                    <a:pt x="3452883" y="2620370"/>
                  </a:cubicBezTo>
                  <a:cubicBezTo>
                    <a:pt x="3446705" y="2627784"/>
                    <a:pt x="3438590" y="2633428"/>
                    <a:pt x="3432412" y="2640842"/>
                  </a:cubicBezTo>
                  <a:cubicBezTo>
                    <a:pt x="3408669" y="2669334"/>
                    <a:pt x="3431899" y="2656936"/>
                    <a:pt x="3398292" y="2668138"/>
                  </a:cubicBezTo>
                  <a:cubicBezTo>
                    <a:pt x="3355804" y="2731871"/>
                    <a:pt x="3387343" y="2710443"/>
                    <a:pt x="3289110" y="2702257"/>
                  </a:cubicBezTo>
                  <a:cubicBezTo>
                    <a:pt x="3282286" y="2695433"/>
                    <a:pt x="3274564" y="2689403"/>
                    <a:pt x="3268639" y="2681785"/>
                  </a:cubicBezTo>
                  <a:cubicBezTo>
                    <a:pt x="3258569" y="2668838"/>
                    <a:pt x="3241343" y="2640842"/>
                    <a:pt x="3241343" y="2640842"/>
                  </a:cubicBezTo>
                  <a:cubicBezTo>
                    <a:pt x="3239068" y="2595349"/>
                    <a:pt x="3238465" y="2549742"/>
                    <a:pt x="3234519" y="2504364"/>
                  </a:cubicBezTo>
                  <a:cubicBezTo>
                    <a:pt x="3233896" y="2497198"/>
                    <a:pt x="3232781" y="2488979"/>
                    <a:pt x="3227695" y="2483893"/>
                  </a:cubicBezTo>
                  <a:cubicBezTo>
                    <a:pt x="3216097" y="2472295"/>
                    <a:pt x="3186752" y="2456597"/>
                    <a:pt x="3186752" y="2456597"/>
                  </a:cubicBezTo>
                  <a:cubicBezTo>
                    <a:pt x="3173467" y="2416744"/>
                    <a:pt x="3190322" y="2453344"/>
                    <a:pt x="3159457" y="2422478"/>
                  </a:cubicBezTo>
                  <a:cubicBezTo>
                    <a:pt x="3153658" y="2416679"/>
                    <a:pt x="3152764" y="2406353"/>
                    <a:pt x="3145809" y="2402006"/>
                  </a:cubicBezTo>
                  <a:cubicBezTo>
                    <a:pt x="3133610" y="2394381"/>
                    <a:pt x="3104866" y="2388358"/>
                    <a:pt x="3104866" y="2388358"/>
                  </a:cubicBezTo>
                  <a:cubicBezTo>
                    <a:pt x="3100317" y="2395182"/>
                    <a:pt x="3097017" y="2403031"/>
                    <a:pt x="3091218" y="2408830"/>
                  </a:cubicBezTo>
                  <a:cubicBezTo>
                    <a:pt x="3066074" y="2433974"/>
                    <a:pt x="3055212" y="2420536"/>
                    <a:pt x="3016155" y="2415654"/>
                  </a:cubicBezTo>
                  <a:cubicBezTo>
                    <a:pt x="2966315" y="2399040"/>
                    <a:pt x="2989168" y="2398517"/>
                    <a:pt x="2947916" y="2408830"/>
                  </a:cubicBezTo>
                  <a:cubicBezTo>
                    <a:pt x="2929518" y="2464023"/>
                    <a:pt x="2932748" y="2445956"/>
                    <a:pt x="2947916" y="2552132"/>
                  </a:cubicBezTo>
                  <a:cubicBezTo>
                    <a:pt x="2949076" y="2560251"/>
                    <a:pt x="2955765" y="2566804"/>
                    <a:pt x="2961564" y="2572603"/>
                  </a:cubicBezTo>
                  <a:cubicBezTo>
                    <a:pt x="2967363" y="2578402"/>
                    <a:pt x="2975212" y="2581702"/>
                    <a:pt x="2982036" y="2586251"/>
                  </a:cubicBezTo>
                  <a:cubicBezTo>
                    <a:pt x="2991134" y="2599899"/>
                    <a:pt x="3012548" y="2611110"/>
                    <a:pt x="3009331" y="2627194"/>
                  </a:cubicBezTo>
                  <a:cubicBezTo>
                    <a:pt x="3008346" y="2632117"/>
                    <a:pt x="3001679" y="2672791"/>
                    <a:pt x="2995683" y="2681785"/>
                  </a:cubicBezTo>
                  <a:cubicBezTo>
                    <a:pt x="2990330" y="2689815"/>
                    <a:pt x="2981390" y="2694843"/>
                    <a:pt x="2975212" y="2702257"/>
                  </a:cubicBezTo>
                  <a:cubicBezTo>
                    <a:pt x="2960514" y="2719895"/>
                    <a:pt x="2961580" y="2722682"/>
                    <a:pt x="2954740" y="2743200"/>
                  </a:cubicBezTo>
                  <a:cubicBezTo>
                    <a:pt x="2957015" y="2763672"/>
                    <a:pt x="2956568" y="2784632"/>
                    <a:pt x="2961564" y="2804615"/>
                  </a:cubicBezTo>
                  <a:cubicBezTo>
                    <a:pt x="2963553" y="2812572"/>
                    <a:pt x="2971881" y="2817592"/>
                    <a:pt x="2975212" y="2825087"/>
                  </a:cubicBezTo>
                  <a:cubicBezTo>
                    <a:pt x="2981055" y="2838233"/>
                    <a:pt x="2984311" y="2852382"/>
                    <a:pt x="2988860" y="2866030"/>
                  </a:cubicBezTo>
                  <a:lnTo>
                    <a:pt x="2995683" y="2886502"/>
                  </a:lnTo>
                  <a:cubicBezTo>
                    <a:pt x="2995343" y="2888204"/>
                    <a:pt x="2987632" y="2934098"/>
                    <a:pt x="2982036" y="2941093"/>
                  </a:cubicBezTo>
                  <a:cubicBezTo>
                    <a:pt x="2976913" y="2947497"/>
                    <a:pt x="2967865" y="2949491"/>
                    <a:pt x="2961564" y="2954741"/>
                  </a:cubicBezTo>
                  <a:cubicBezTo>
                    <a:pt x="2954150" y="2960919"/>
                    <a:pt x="2947916" y="2968388"/>
                    <a:pt x="2941092" y="2975212"/>
                  </a:cubicBezTo>
                  <a:cubicBezTo>
                    <a:pt x="2923944" y="3026664"/>
                    <a:pt x="2949070" y="2965242"/>
                    <a:pt x="2913797" y="3009332"/>
                  </a:cubicBezTo>
                  <a:cubicBezTo>
                    <a:pt x="2887328" y="3042417"/>
                    <a:pt x="2931167" y="3021738"/>
                    <a:pt x="2886501" y="3036627"/>
                  </a:cubicBezTo>
                  <a:cubicBezTo>
                    <a:pt x="2851992" y="3088394"/>
                    <a:pt x="2890245" y="3042681"/>
                    <a:pt x="2866030" y="3036627"/>
                  </a:cubicBezTo>
                  <a:cubicBezTo>
                    <a:pt x="2858073" y="3034638"/>
                    <a:pt x="2852382" y="3045726"/>
                    <a:pt x="2845558" y="3050275"/>
                  </a:cubicBezTo>
                  <a:cubicBezTo>
                    <a:pt x="2829317" y="3098998"/>
                    <a:pt x="2843880" y="3083238"/>
                    <a:pt x="2811439" y="3104866"/>
                  </a:cubicBezTo>
                  <a:cubicBezTo>
                    <a:pt x="2766458" y="3172336"/>
                    <a:pt x="2805709" y="3131614"/>
                    <a:pt x="2763672" y="3152633"/>
                  </a:cubicBezTo>
                  <a:cubicBezTo>
                    <a:pt x="2756336" y="3156301"/>
                    <a:pt x="2750695" y="3162950"/>
                    <a:pt x="2743200" y="3166281"/>
                  </a:cubicBezTo>
                  <a:cubicBezTo>
                    <a:pt x="2730054" y="3172124"/>
                    <a:pt x="2702257" y="3179929"/>
                    <a:pt x="2702257" y="3179929"/>
                  </a:cubicBezTo>
                  <a:cubicBezTo>
                    <a:pt x="2699982" y="3186753"/>
                    <a:pt x="2698650" y="3193967"/>
                    <a:pt x="2695433" y="3200400"/>
                  </a:cubicBezTo>
                  <a:cubicBezTo>
                    <a:pt x="2674444" y="3242376"/>
                    <a:pt x="2669747" y="3219778"/>
                    <a:pt x="2606722" y="3214048"/>
                  </a:cubicBezTo>
                  <a:cubicBezTo>
                    <a:pt x="2595349" y="3211773"/>
                    <a:pt x="2583855" y="3210037"/>
                    <a:pt x="2572603" y="3207224"/>
                  </a:cubicBezTo>
                  <a:cubicBezTo>
                    <a:pt x="2565625" y="3205479"/>
                    <a:pt x="2559324" y="3200400"/>
                    <a:pt x="2552131" y="3200400"/>
                  </a:cubicBezTo>
                  <a:cubicBezTo>
                    <a:pt x="2520205" y="3200400"/>
                    <a:pt x="2488442" y="3204949"/>
                    <a:pt x="2456597" y="3207224"/>
                  </a:cubicBezTo>
                  <a:cubicBezTo>
                    <a:pt x="2445224" y="3209499"/>
                    <a:pt x="2432548" y="3208294"/>
                    <a:pt x="2422478" y="3214048"/>
                  </a:cubicBezTo>
                  <a:cubicBezTo>
                    <a:pt x="2415357" y="3218117"/>
                    <a:pt x="2414629" y="3228721"/>
                    <a:pt x="2408830" y="3234520"/>
                  </a:cubicBezTo>
                  <a:cubicBezTo>
                    <a:pt x="2400725" y="3242625"/>
                    <a:pt x="2380042" y="3253934"/>
                    <a:pt x="2367886" y="3254991"/>
                  </a:cubicBezTo>
                  <a:cubicBezTo>
                    <a:pt x="2322508" y="3258937"/>
                    <a:pt x="2276901" y="3259540"/>
                    <a:pt x="2231409" y="3261815"/>
                  </a:cubicBezTo>
                  <a:cubicBezTo>
                    <a:pt x="2220036" y="3259540"/>
                    <a:pt x="2206199" y="3262416"/>
                    <a:pt x="2197289" y="3254991"/>
                  </a:cubicBezTo>
                  <a:cubicBezTo>
                    <a:pt x="2190084" y="3248987"/>
                    <a:pt x="2194160" y="3236316"/>
                    <a:pt x="2190466" y="3227696"/>
                  </a:cubicBezTo>
                  <a:cubicBezTo>
                    <a:pt x="2187235" y="3220158"/>
                    <a:pt x="2180486" y="3214560"/>
                    <a:pt x="2176818" y="3207224"/>
                  </a:cubicBezTo>
                  <a:cubicBezTo>
                    <a:pt x="2173601" y="3200791"/>
                    <a:pt x="2172269" y="3193577"/>
                    <a:pt x="2169994" y="3186753"/>
                  </a:cubicBezTo>
                  <a:cubicBezTo>
                    <a:pt x="2167719" y="3157183"/>
                    <a:pt x="2166849" y="3127471"/>
                    <a:pt x="2163170" y="3098042"/>
                  </a:cubicBezTo>
                  <a:cubicBezTo>
                    <a:pt x="2162278" y="3090904"/>
                    <a:pt x="2160839" y="3083187"/>
                    <a:pt x="2156346" y="3077570"/>
                  </a:cubicBezTo>
                  <a:cubicBezTo>
                    <a:pt x="2148678" y="3067985"/>
                    <a:pt x="2127176" y="3059454"/>
                    <a:pt x="2115403" y="3057099"/>
                  </a:cubicBezTo>
                  <a:cubicBezTo>
                    <a:pt x="2099631" y="3053945"/>
                    <a:pt x="2083558" y="3052550"/>
                    <a:pt x="2067636" y="3050275"/>
                  </a:cubicBezTo>
                  <a:cubicBezTo>
                    <a:pt x="2040038" y="3036476"/>
                    <a:pt x="2039631" y="3039869"/>
                    <a:pt x="2019869" y="3016155"/>
                  </a:cubicBezTo>
                  <a:cubicBezTo>
                    <a:pt x="2014619" y="3009855"/>
                    <a:pt x="2013045" y="3000233"/>
                    <a:pt x="2006221" y="2995684"/>
                  </a:cubicBezTo>
                  <a:cubicBezTo>
                    <a:pt x="1998417" y="2990482"/>
                    <a:pt x="1988152" y="2990538"/>
                    <a:pt x="1978925" y="2988860"/>
                  </a:cubicBezTo>
                  <a:cubicBezTo>
                    <a:pt x="1963100" y="2985983"/>
                    <a:pt x="1947080" y="2984311"/>
                    <a:pt x="1931158" y="2982036"/>
                  </a:cubicBezTo>
                  <a:cubicBezTo>
                    <a:pt x="1917510" y="2984311"/>
                    <a:pt x="1899998" y="2979077"/>
                    <a:pt x="1890215" y="2988860"/>
                  </a:cubicBezTo>
                  <a:cubicBezTo>
                    <a:pt x="1883583" y="2995492"/>
                    <a:pt x="1894463" y="3007137"/>
                    <a:pt x="1897039" y="3016155"/>
                  </a:cubicBezTo>
                  <a:cubicBezTo>
                    <a:pt x="1899015" y="3023071"/>
                    <a:pt x="1898777" y="3031541"/>
                    <a:pt x="1903863" y="3036627"/>
                  </a:cubicBezTo>
                  <a:cubicBezTo>
                    <a:pt x="1915461" y="3048225"/>
                    <a:pt x="1944806" y="3063923"/>
                    <a:pt x="1944806" y="3063923"/>
                  </a:cubicBezTo>
                  <a:cubicBezTo>
                    <a:pt x="1951707" y="3074274"/>
                    <a:pt x="1965278" y="3090739"/>
                    <a:pt x="1965278" y="3104866"/>
                  </a:cubicBezTo>
                  <a:cubicBezTo>
                    <a:pt x="1965278" y="3112059"/>
                    <a:pt x="1965214" y="3122880"/>
                    <a:pt x="1958454" y="3125338"/>
                  </a:cubicBezTo>
                  <a:cubicBezTo>
                    <a:pt x="1936970" y="3133150"/>
                    <a:pt x="1912961" y="3129887"/>
                    <a:pt x="1890215" y="3132161"/>
                  </a:cubicBezTo>
                  <a:cubicBezTo>
                    <a:pt x="1881574" y="3133889"/>
                    <a:pt x="1846923" y="3139352"/>
                    <a:pt x="1835624" y="3145809"/>
                  </a:cubicBezTo>
                  <a:cubicBezTo>
                    <a:pt x="1825749" y="3151452"/>
                    <a:pt x="1817583" y="3159670"/>
                    <a:pt x="1808328" y="3166281"/>
                  </a:cubicBezTo>
                  <a:cubicBezTo>
                    <a:pt x="1775078" y="3190031"/>
                    <a:pt x="1799245" y="3168542"/>
                    <a:pt x="1767385" y="3200400"/>
                  </a:cubicBezTo>
                  <a:cubicBezTo>
                    <a:pt x="1765110" y="3229970"/>
                    <a:pt x="1785238" y="3272660"/>
                    <a:pt x="1760561" y="3289111"/>
                  </a:cubicBezTo>
                  <a:cubicBezTo>
                    <a:pt x="1728331" y="3310598"/>
                    <a:pt x="1683131" y="3285794"/>
                    <a:pt x="1644555" y="3282287"/>
                  </a:cubicBezTo>
                  <a:cubicBezTo>
                    <a:pt x="1633004" y="3281237"/>
                    <a:pt x="1621847" y="3277538"/>
                    <a:pt x="1610436" y="3275463"/>
                  </a:cubicBezTo>
                  <a:cubicBezTo>
                    <a:pt x="1549086" y="3264308"/>
                    <a:pt x="1590476" y="3273885"/>
                    <a:pt x="1542197" y="3261815"/>
                  </a:cubicBezTo>
                  <a:cubicBezTo>
                    <a:pt x="1535373" y="3264090"/>
                    <a:pt x="1528159" y="3265422"/>
                    <a:pt x="1521725" y="3268639"/>
                  </a:cubicBezTo>
                  <a:cubicBezTo>
                    <a:pt x="1514390" y="3272307"/>
                    <a:pt x="1509373" y="3281127"/>
                    <a:pt x="1501254" y="3282287"/>
                  </a:cubicBezTo>
                  <a:cubicBezTo>
                    <a:pt x="1491970" y="3283613"/>
                    <a:pt x="1483057" y="3277738"/>
                    <a:pt x="1473958" y="3275463"/>
                  </a:cubicBezTo>
                  <a:cubicBezTo>
                    <a:pt x="1449222" y="3256910"/>
                    <a:pt x="1445743" y="3248167"/>
                    <a:pt x="1412543" y="3248167"/>
                  </a:cubicBezTo>
                  <a:cubicBezTo>
                    <a:pt x="1405350" y="3248167"/>
                    <a:pt x="1398896" y="3252716"/>
                    <a:pt x="1392072" y="3254991"/>
                  </a:cubicBezTo>
                  <a:cubicBezTo>
                    <a:pt x="1369727" y="3277336"/>
                    <a:pt x="1366568" y="3275119"/>
                    <a:pt x="1357952" y="3309582"/>
                  </a:cubicBezTo>
                  <a:cubicBezTo>
                    <a:pt x="1354051" y="3325186"/>
                    <a:pt x="1354282" y="3341578"/>
                    <a:pt x="1351128" y="3357350"/>
                  </a:cubicBezTo>
                  <a:cubicBezTo>
                    <a:pt x="1349717" y="3364403"/>
                    <a:pt x="1346280" y="3370905"/>
                    <a:pt x="1344304" y="3377821"/>
                  </a:cubicBezTo>
                  <a:cubicBezTo>
                    <a:pt x="1341727" y="3386839"/>
                    <a:pt x="1342682" y="3397313"/>
                    <a:pt x="1337480" y="3405117"/>
                  </a:cubicBezTo>
                  <a:cubicBezTo>
                    <a:pt x="1332931" y="3411941"/>
                    <a:pt x="1323833" y="3414215"/>
                    <a:pt x="1317009" y="3418764"/>
                  </a:cubicBezTo>
                  <a:lnTo>
                    <a:pt x="1173707" y="3405117"/>
                  </a:lnTo>
                  <a:cubicBezTo>
                    <a:pt x="1159956" y="3403589"/>
                    <a:pt x="1145407" y="3403912"/>
                    <a:pt x="1132764" y="3398293"/>
                  </a:cubicBezTo>
                  <a:cubicBezTo>
                    <a:pt x="1123945" y="3394373"/>
                    <a:pt x="1119619" y="3384102"/>
                    <a:pt x="1112292" y="3377821"/>
                  </a:cubicBezTo>
                  <a:cubicBezTo>
                    <a:pt x="1103657" y="3370420"/>
                    <a:pt x="1094095" y="3364174"/>
                    <a:pt x="1084997" y="3357350"/>
                  </a:cubicBezTo>
                  <a:cubicBezTo>
                    <a:pt x="1073255" y="3327996"/>
                    <a:pt x="1078225" y="3321736"/>
                    <a:pt x="1050878" y="3309582"/>
                  </a:cubicBezTo>
                  <a:cubicBezTo>
                    <a:pt x="1037732" y="3303739"/>
                    <a:pt x="1009934" y="3295935"/>
                    <a:pt x="1009934" y="3295935"/>
                  </a:cubicBezTo>
                  <a:cubicBezTo>
                    <a:pt x="1003110" y="3291386"/>
                    <a:pt x="996798" y="3285955"/>
                    <a:pt x="989463" y="3282287"/>
                  </a:cubicBezTo>
                  <a:cubicBezTo>
                    <a:pt x="957654" y="3266382"/>
                    <a:pt x="932503" y="3278780"/>
                    <a:pt x="893928" y="3282287"/>
                  </a:cubicBezTo>
                  <a:cubicBezTo>
                    <a:pt x="887104" y="3286836"/>
                    <a:pt x="879256" y="3290136"/>
                    <a:pt x="873457" y="3295935"/>
                  </a:cubicBezTo>
                  <a:cubicBezTo>
                    <a:pt x="867658" y="3301734"/>
                    <a:pt x="863878" y="3309285"/>
                    <a:pt x="859809" y="3316406"/>
                  </a:cubicBezTo>
                  <a:cubicBezTo>
                    <a:pt x="846318" y="3340015"/>
                    <a:pt x="846993" y="3341208"/>
                    <a:pt x="839337" y="3364173"/>
                  </a:cubicBezTo>
                  <a:cubicBezTo>
                    <a:pt x="837062" y="3396018"/>
                    <a:pt x="840256" y="3428735"/>
                    <a:pt x="832513" y="3459708"/>
                  </a:cubicBezTo>
                  <a:cubicBezTo>
                    <a:pt x="830524" y="3467664"/>
                    <a:pt x="819536" y="3470024"/>
                    <a:pt x="812042" y="3473355"/>
                  </a:cubicBezTo>
                  <a:cubicBezTo>
                    <a:pt x="798896" y="3479198"/>
                    <a:pt x="771098" y="3487003"/>
                    <a:pt x="771098" y="3487003"/>
                  </a:cubicBezTo>
                  <a:lnTo>
                    <a:pt x="709683" y="3527947"/>
                  </a:lnTo>
                  <a:cubicBezTo>
                    <a:pt x="702859" y="3532496"/>
                    <a:pt x="696992" y="3539001"/>
                    <a:pt x="689212" y="3541594"/>
                  </a:cubicBezTo>
                  <a:lnTo>
                    <a:pt x="648269" y="3555242"/>
                  </a:lnTo>
                  <a:cubicBezTo>
                    <a:pt x="627797" y="3552967"/>
                    <a:pt x="606395" y="3554931"/>
                    <a:pt x="586854" y="3548418"/>
                  </a:cubicBezTo>
                  <a:cubicBezTo>
                    <a:pt x="577699" y="3545366"/>
                    <a:pt x="572560" y="3535361"/>
                    <a:pt x="566382" y="3527947"/>
                  </a:cubicBezTo>
                  <a:cubicBezTo>
                    <a:pt x="541938" y="3498615"/>
                    <a:pt x="561297" y="3517777"/>
                    <a:pt x="545910" y="3487003"/>
                  </a:cubicBezTo>
                  <a:cubicBezTo>
                    <a:pt x="524343" y="3443867"/>
                    <a:pt x="538304" y="3488942"/>
                    <a:pt x="525439" y="3446060"/>
                  </a:cubicBezTo>
                  <a:cubicBezTo>
                    <a:pt x="520681" y="3430199"/>
                    <a:pt x="516549" y="3414154"/>
                    <a:pt x="511791" y="3398293"/>
                  </a:cubicBezTo>
                  <a:cubicBezTo>
                    <a:pt x="509724" y="3391403"/>
                    <a:pt x="510053" y="3382907"/>
                    <a:pt x="504967" y="3377821"/>
                  </a:cubicBezTo>
                  <a:cubicBezTo>
                    <a:pt x="499881" y="3372735"/>
                    <a:pt x="490929" y="3374214"/>
                    <a:pt x="484495" y="3370997"/>
                  </a:cubicBezTo>
                  <a:cubicBezTo>
                    <a:pt x="431582" y="3344541"/>
                    <a:pt x="495010" y="3367679"/>
                    <a:pt x="443552" y="3350526"/>
                  </a:cubicBezTo>
                  <a:cubicBezTo>
                    <a:pt x="436728" y="3343702"/>
                    <a:pt x="427767" y="3338490"/>
                    <a:pt x="423080" y="3330054"/>
                  </a:cubicBezTo>
                  <a:cubicBezTo>
                    <a:pt x="416094" y="3317478"/>
                    <a:pt x="413982" y="3302759"/>
                    <a:pt x="409433" y="3289111"/>
                  </a:cubicBezTo>
                  <a:lnTo>
                    <a:pt x="402609" y="3268639"/>
                  </a:lnTo>
                  <a:cubicBezTo>
                    <a:pt x="400334" y="3261815"/>
                    <a:pt x="397196" y="3255220"/>
                    <a:pt x="395785" y="3248167"/>
                  </a:cubicBezTo>
                  <a:cubicBezTo>
                    <a:pt x="393510" y="3236794"/>
                    <a:pt x="391774" y="3225300"/>
                    <a:pt x="388961" y="3214048"/>
                  </a:cubicBezTo>
                  <a:cubicBezTo>
                    <a:pt x="387216" y="3207070"/>
                    <a:pt x="387223" y="3198662"/>
                    <a:pt x="382137" y="3193576"/>
                  </a:cubicBezTo>
                  <a:cubicBezTo>
                    <a:pt x="378875" y="3190314"/>
                    <a:pt x="334603" y="3179987"/>
                    <a:pt x="334370" y="3179929"/>
                  </a:cubicBezTo>
                  <a:cubicBezTo>
                    <a:pt x="304407" y="3134983"/>
                    <a:pt x="317673" y="3145040"/>
                    <a:pt x="279779" y="3118514"/>
                  </a:cubicBezTo>
                  <a:cubicBezTo>
                    <a:pt x="266341" y="3109108"/>
                    <a:pt x="238836" y="3091218"/>
                    <a:pt x="238836" y="3091218"/>
                  </a:cubicBezTo>
                  <a:cubicBezTo>
                    <a:pt x="234287" y="3084394"/>
                    <a:pt x="231360" y="3076147"/>
                    <a:pt x="225188" y="3070747"/>
                  </a:cubicBezTo>
                  <a:cubicBezTo>
                    <a:pt x="212844" y="3059946"/>
                    <a:pt x="184245" y="3043451"/>
                    <a:pt x="184245" y="3043451"/>
                  </a:cubicBezTo>
                  <a:cubicBezTo>
                    <a:pt x="177345" y="3033102"/>
                    <a:pt x="163773" y="3016633"/>
                    <a:pt x="163773" y="3002508"/>
                  </a:cubicBezTo>
                  <a:cubicBezTo>
                    <a:pt x="163773" y="2993129"/>
                    <a:pt x="162644" y="2980183"/>
                    <a:pt x="170597" y="2975212"/>
                  </a:cubicBezTo>
                  <a:cubicBezTo>
                    <a:pt x="184236" y="2966687"/>
                    <a:pt x="202539" y="2971265"/>
                    <a:pt x="218364" y="2968388"/>
                  </a:cubicBezTo>
                  <a:cubicBezTo>
                    <a:pt x="227591" y="2966710"/>
                    <a:pt x="236561" y="2963839"/>
                    <a:pt x="245660" y="2961564"/>
                  </a:cubicBezTo>
                  <a:cubicBezTo>
                    <a:pt x="252484" y="2957015"/>
                    <a:pt x="261008" y="2954321"/>
                    <a:pt x="266131" y="2947917"/>
                  </a:cubicBezTo>
                  <a:cubicBezTo>
                    <a:pt x="270624" y="2942300"/>
                    <a:pt x="269738" y="2933879"/>
                    <a:pt x="272955" y="2927445"/>
                  </a:cubicBezTo>
                  <a:cubicBezTo>
                    <a:pt x="276623" y="2920109"/>
                    <a:pt x="282054" y="2913797"/>
                    <a:pt x="286603" y="2906973"/>
                  </a:cubicBezTo>
                  <a:cubicBezTo>
                    <a:pt x="284328" y="2877403"/>
                    <a:pt x="287421" y="2846919"/>
                    <a:pt x="279779" y="2818263"/>
                  </a:cubicBezTo>
                  <a:cubicBezTo>
                    <a:pt x="277666" y="2810339"/>
                    <a:pt x="265106" y="2810414"/>
                    <a:pt x="259307" y="2804615"/>
                  </a:cubicBezTo>
                  <a:cubicBezTo>
                    <a:pt x="251265" y="2796573"/>
                    <a:pt x="245660" y="2786418"/>
                    <a:pt x="238836" y="2777320"/>
                  </a:cubicBezTo>
                  <a:cubicBezTo>
                    <a:pt x="236561" y="2770496"/>
                    <a:pt x="232012" y="2764041"/>
                    <a:pt x="232012" y="2756848"/>
                  </a:cubicBezTo>
                  <a:cubicBezTo>
                    <a:pt x="232012" y="2731724"/>
                    <a:pt x="233572" y="2706352"/>
                    <a:pt x="238836" y="2681785"/>
                  </a:cubicBezTo>
                  <a:cubicBezTo>
                    <a:pt x="240554" y="2673766"/>
                    <a:pt x="244477" y="2663093"/>
                    <a:pt x="252483" y="2661314"/>
                  </a:cubicBezTo>
                  <a:cubicBezTo>
                    <a:pt x="288080" y="2653404"/>
                    <a:pt x="325272" y="2656765"/>
                    <a:pt x="361666" y="2654490"/>
                  </a:cubicBezTo>
                  <a:cubicBezTo>
                    <a:pt x="376618" y="2632061"/>
                    <a:pt x="375074" y="2638266"/>
                    <a:pt x="382137" y="2613547"/>
                  </a:cubicBezTo>
                  <a:cubicBezTo>
                    <a:pt x="384714" y="2604529"/>
                    <a:pt x="384767" y="2594640"/>
                    <a:pt x="388961" y="2586251"/>
                  </a:cubicBezTo>
                  <a:cubicBezTo>
                    <a:pt x="394047" y="2576078"/>
                    <a:pt x="402609" y="2568054"/>
                    <a:pt x="409433" y="2558955"/>
                  </a:cubicBezTo>
                  <a:cubicBezTo>
                    <a:pt x="415747" y="2540015"/>
                    <a:pt x="424405" y="2525325"/>
                    <a:pt x="409433" y="2504364"/>
                  </a:cubicBezTo>
                  <a:cubicBezTo>
                    <a:pt x="403520" y="2496086"/>
                    <a:pt x="390969" y="2495764"/>
                    <a:pt x="382137" y="2490717"/>
                  </a:cubicBezTo>
                  <a:cubicBezTo>
                    <a:pt x="375016" y="2486648"/>
                    <a:pt x="369160" y="2480400"/>
                    <a:pt x="361666" y="2477069"/>
                  </a:cubicBezTo>
                  <a:cubicBezTo>
                    <a:pt x="348520" y="2471226"/>
                    <a:pt x="334370" y="2467970"/>
                    <a:pt x="320722" y="2463421"/>
                  </a:cubicBezTo>
                  <a:cubicBezTo>
                    <a:pt x="313898" y="2461146"/>
                    <a:pt x="306685" y="2459814"/>
                    <a:pt x="300251" y="2456597"/>
                  </a:cubicBezTo>
                  <a:cubicBezTo>
                    <a:pt x="265619" y="2439282"/>
                    <a:pt x="281419" y="2448593"/>
                    <a:pt x="252483" y="2429302"/>
                  </a:cubicBezTo>
                  <a:cubicBezTo>
                    <a:pt x="247934" y="2415654"/>
                    <a:pt x="242621" y="2402237"/>
                    <a:pt x="238836" y="2388358"/>
                  </a:cubicBezTo>
                  <a:cubicBezTo>
                    <a:pt x="235784" y="2377168"/>
                    <a:pt x="234528" y="2365561"/>
                    <a:pt x="232012" y="2354239"/>
                  </a:cubicBezTo>
                  <a:cubicBezTo>
                    <a:pt x="229977" y="2345084"/>
                    <a:pt x="227463" y="2336042"/>
                    <a:pt x="225188" y="2326944"/>
                  </a:cubicBezTo>
                  <a:cubicBezTo>
                    <a:pt x="235736" y="2263655"/>
                    <a:pt x="217130" y="2252498"/>
                    <a:pt x="259307" y="2231409"/>
                  </a:cubicBezTo>
                  <a:cubicBezTo>
                    <a:pt x="265741" y="2228192"/>
                    <a:pt x="272955" y="2226860"/>
                    <a:pt x="279779" y="2224585"/>
                  </a:cubicBezTo>
                  <a:cubicBezTo>
                    <a:pt x="291152" y="2226860"/>
                    <a:pt x="302300" y="2231409"/>
                    <a:pt x="313898" y="2231409"/>
                  </a:cubicBezTo>
                  <a:cubicBezTo>
                    <a:pt x="353223" y="2231409"/>
                    <a:pt x="376565" y="2227372"/>
                    <a:pt x="409433" y="2210938"/>
                  </a:cubicBezTo>
                  <a:cubicBezTo>
                    <a:pt x="416768" y="2207270"/>
                    <a:pt x="423604" y="2202540"/>
                    <a:pt x="429904" y="2197290"/>
                  </a:cubicBezTo>
                  <a:cubicBezTo>
                    <a:pt x="437318" y="2191112"/>
                    <a:pt x="443552" y="2183642"/>
                    <a:pt x="450376" y="2176818"/>
                  </a:cubicBezTo>
                  <a:cubicBezTo>
                    <a:pt x="452651" y="2124502"/>
                    <a:pt x="453469" y="2072102"/>
                    <a:pt x="457200" y="2019869"/>
                  </a:cubicBezTo>
                  <a:cubicBezTo>
                    <a:pt x="458026" y="2008300"/>
                    <a:pt x="462260" y="1997213"/>
                    <a:pt x="464024" y="1985750"/>
                  </a:cubicBezTo>
                  <a:cubicBezTo>
                    <a:pt x="465047" y="1979102"/>
                    <a:pt x="473505" y="1902717"/>
                    <a:pt x="477672" y="1890215"/>
                  </a:cubicBezTo>
                  <a:cubicBezTo>
                    <a:pt x="480265" y="1882435"/>
                    <a:pt x="486069" y="1876044"/>
                    <a:pt x="491319" y="1869744"/>
                  </a:cubicBezTo>
                  <a:cubicBezTo>
                    <a:pt x="507738" y="1850041"/>
                    <a:pt x="512134" y="1849044"/>
                    <a:pt x="532263" y="1835624"/>
                  </a:cubicBezTo>
                  <a:cubicBezTo>
                    <a:pt x="534537" y="1828800"/>
                    <a:pt x="535869" y="1821586"/>
                    <a:pt x="539086" y="1815153"/>
                  </a:cubicBezTo>
                  <a:cubicBezTo>
                    <a:pt x="542754" y="1807817"/>
                    <a:pt x="552362" y="1802874"/>
                    <a:pt x="552734" y="1794681"/>
                  </a:cubicBezTo>
                  <a:cubicBezTo>
                    <a:pt x="554699" y="1751448"/>
                    <a:pt x="549107" y="1708187"/>
                    <a:pt x="545910" y="1665027"/>
                  </a:cubicBezTo>
                  <a:cubicBezTo>
                    <a:pt x="545735" y="1662665"/>
                    <a:pt x="534098" y="1568786"/>
                    <a:pt x="532263" y="1562669"/>
                  </a:cubicBezTo>
                  <a:cubicBezTo>
                    <a:pt x="529906" y="1554813"/>
                    <a:pt x="522684" y="1549318"/>
                    <a:pt x="518615" y="1542197"/>
                  </a:cubicBezTo>
                  <a:cubicBezTo>
                    <a:pt x="513568" y="1533365"/>
                    <a:pt x="510014" y="1523734"/>
                    <a:pt x="504967" y="1514902"/>
                  </a:cubicBezTo>
                  <a:cubicBezTo>
                    <a:pt x="500898" y="1507781"/>
                    <a:pt x="494987" y="1501766"/>
                    <a:pt x="491319" y="1494430"/>
                  </a:cubicBezTo>
                  <a:cubicBezTo>
                    <a:pt x="474839" y="1461469"/>
                    <a:pt x="498533" y="1483316"/>
                    <a:pt x="464024" y="1460311"/>
                  </a:cubicBezTo>
                  <a:cubicBezTo>
                    <a:pt x="456368" y="1437343"/>
                    <a:pt x="457045" y="1436155"/>
                    <a:pt x="443552" y="1412544"/>
                  </a:cubicBezTo>
                  <a:cubicBezTo>
                    <a:pt x="439483" y="1405423"/>
                    <a:pt x="436076" y="1397473"/>
                    <a:pt x="429904" y="1392072"/>
                  </a:cubicBezTo>
                  <a:cubicBezTo>
                    <a:pt x="417560" y="1381271"/>
                    <a:pt x="402609" y="1373874"/>
                    <a:pt x="388961" y="1364776"/>
                  </a:cubicBezTo>
                  <a:lnTo>
                    <a:pt x="368489" y="1351129"/>
                  </a:lnTo>
                  <a:lnTo>
                    <a:pt x="341194" y="1310185"/>
                  </a:lnTo>
                  <a:cubicBezTo>
                    <a:pt x="336645" y="1303361"/>
                    <a:pt x="331214" y="1297049"/>
                    <a:pt x="327546" y="1289714"/>
                  </a:cubicBezTo>
                  <a:cubicBezTo>
                    <a:pt x="322997" y="1280615"/>
                    <a:pt x="319811" y="1270696"/>
                    <a:pt x="313898" y="1262418"/>
                  </a:cubicBezTo>
                  <a:cubicBezTo>
                    <a:pt x="308289" y="1254565"/>
                    <a:pt x="299707" y="1249274"/>
                    <a:pt x="293427" y="1241947"/>
                  </a:cubicBezTo>
                  <a:cubicBezTo>
                    <a:pt x="286025" y="1233312"/>
                    <a:pt x="279779" y="1223750"/>
                    <a:pt x="272955" y="1214651"/>
                  </a:cubicBezTo>
                  <a:cubicBezTo>
                    <a:pt x="268459" y="1201164"/>
                    <a:pt x="264510" y="1183329"/>
                    <a:pt x="252483" y="1173708"/>
                  </a:cubicBezTo>
                  <a:cubicBezTo>
                    <a:pt x="246866" y="1169215"/>
                    <a:pt x="238445" y="1170101"/>
                    <a:pt x="232012" y="1166884"/>
                  </a:cubicBezTo>
                  <a:cubicBezTo>
                    <a:pt x="224676" y="1163216"/>
                    <a:pt x="219497" y="1155225"/>
                    <a:pt x="211540" y="1153236"/>
                  </a:cubicBezTo>
                  <a:cubicBezTo>
                    <a:pt x="191557" y="1148240"/>
                    <a:pt x="170542" y="1149134"/>
                    <a:pt x="150125" y="1146412"/>
                  </a:cubicBezTo>
                  <a:cubicBezTo>
                    <a:pt x="127990" y="1143461"/>
                    <a:pt x="103585" y="1139274"/>
                    <a:pt x="81886" y="1132764"/>
                  </a:cubicBezTo>
                  <a:cubicBezTo>
                    <a:pt x="81834" y="1132749"/>
                    <a:pt x="30733" y="1115714"/>
                    <a:pt x="20472" y="1112293"/>
                  </a:cubicBezTo>
                  <a:lnTo>
                    <a:pt x="0" y="1105469"/>
                  </a:lnTo>
                  <a:cubicBezTo>
                    <a:pt x="2275" y="739254"/>
                    <a:pt x="4549" y="373039"/>
                    <a:pt x="0" y="0"/>
                  </a:cubicBezTo>
                  <a:close/>
                </a:path>
              </a:pathLst>
            </a:custGeom>
            <a:solidFill>
              <a:srgbClr val="B3A2C7">
                <a:alpha val="4902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2220097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50000"/>
                    </a:schemeClr>
                  </a:solidFill>
                </a:rPr>
                <a:t>OD Belfast</a:t>
              </a:r>
              <a:endParaRPr lang="en-GB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46646" y="2808976"/>
            <a:ext cx="3986151" cy="3220993"/>
            <a:chOff x="1346646" y="2808976"/>
            <a:chExt cx="3986151" cy="3220993"/>
          </a:xfrm>
        </p:grpSpPr>
        <p:sp>
          <p:nvSpPr>
            <p:cNvPr id="12" name="Freeform 11"/>
            <p:cNvSpPr/>
            <p:nvPr/>
          </p:nvSpPr>
          <p:spPr>
            <a:xfrm>
              <a:off x="1346646" y="2808976"/>
              <a:ext cx="3986151" cy="3220993"/>
            </a:xfrm>
            <a:custGeom>
              <a:avLst/>
              <a:gdLst>
                <a:gd name="connsiteX0" fmla="*/ 0 w 5337190"/>
                <a:gd name="connsiteY0" fmla="*/ 4299046 h 4312693"/>
                <a:gd name="connsiteX1" fmla="*/ 2995683 w 5337190"/>
                <a:gd name="connsiteY1" fmla="*/ 4312693 h 4312693"/>
                <a:gd name="connsiteX2" fmla="*/ 2988860 w 5337190"/>
                <a:gd name="connsiteY2" fmla="*/ 4251278 h 4312693"/>
                <a:gd name="connsiteX3" fmla="*/ 2975212 w 5337190"/>
                <a:gd name="connsiteY3" fmla="*/ 4142096 h 4312693"/>
                <a:gd name="connsiteX4" fmla="*/ 2968388 w 5337190"/>
                <a:gd name="connsiteY4" fmla="*/ 4073858 h 4312693"/>
                <a:gd name="connsiteX5" fmla="*/ 2961564 w 5337190"/>
                <a:gd name="connsiteY5" fmla="*/ 4053386 h 4312693"/>
                <a:gd name="connsiteX6" fmla="*/ 2941092 w 5337190"/>
                <a:gd name="connsiteY6" fmla="*/ 3944204 h 4312693"/>
                <a:gd name="connsiteX7" fmla="*/ 2934269 w 5337190"/>
                <a:gd name="connsiteY7" fmla="*/ 3923732 h 4312693"/>
                <a:gd name="connsiteX8" fmla="*/ 2934269 w 5337190"/>
                <a:gd name="connsiteY8" fmla="*/ 3623481 h 4312693"/>
                <a:gd name="connsiteX9" fmla="*/ 2947916 w 5337190"/>
                <a:gd name="connsiteY9" fmla="*/ 3568890 h 4312693"/>
                <a:gd name="connsiteX10" fmla="*/ 2954740 w 5337190"/>
                <a:gd name="connsiteY10" fmla="*/ 3541595 h 4312693"/>
                <a:gd name="connsiteX11" fmla="*/ 2961564 w 5337190"/>
                <a:gd name="connsiteY11" fmla="*/ 3521123 h 4312693"/>
                <a:gd name="connsiteX12" fmla="*/ 2982036 w 5337190"/>
                <a:gd name="connsiteY12" fmla="*/ 3507475 h 4312693"/>
                <a:gd name="connsiteX13" fmla="*/ 2995683 w 5337190"/>
                <a:gd name="connsiteY13" fmla="*/ 3487004 h 4312693"/>
                <a:gd name="connsiteX14" fmla="*/ 3002507 w 5337190"/>
                <a:gd name="connsiteY14" fmla="*/ 3466532 h 4312693"/>
                <a:gd name="connsiteX15" fmla="*/ 3022979 w 5337190"/>
                <a:gd name="connsiteY15" fmla="*/ 3446061 h 4312693"/>
                <a:gd name="connsiteX16" fmla="*/ 3043451 w 5337190"/>
                <a:gd name="connsiteY16" fmla="*/ 3405117 h 4312693"/>
                <a:gd name="connsiteX17" fmla="*/ 3063922 w 5337190"/>
                <a:gd name="connsiteY17" fmla="*/ 3330055 h 4312693"/>
                <a:gd name="connsiteX18" fmla="*/ 3077570 w 5337190"/>
                <a:gd name="connsiteY18" fmla="*/ 3309583 h 4312693"/>
                <a:gd name="connsiteX19" fmla="*/ 3118513 w 5337190"/>
                <a:gd name="connsiteY19" fmla="*/ 3295935 h 4312693"/>
                <a:gd name="connsiteX20" fmla="*/ 3138985 w 5337190"/>
                <a:gd name="connsiteY20" fmla="*/ 3289111 h 4312693"/>
                <a:gd name="connsiteX21" fmla="*/ 3159457 w 5337190"/>
                <a:gd name="connsiteY21" fmla="*/ 3275463 h 4312693"/>
                <a:gd name="connsiteX22" fmla="*/ 3200400 w 5337190"/>
                <a:gd name="connsiteY22" fmla="*/ 3261816 h 4312693"/>
                <a:gd name="connsiteX23" fmla="*/ 3241343 w 5337190"/>
                <a:gd name="connsiteY23" fmla="*/ 3234520 h 4312693"/>
                <a:gd name="connsiteX24" fmla="*/ 3261815 w 5337190"/>
                <a:gd name="connsiteY24" fmla="*/ 3220872 h 4312693"/>
                <a:gd name="connsiteX25" fmla="*/ 3275463 w 5337190"/>
                <a:gd name="connsiteY25" fmla="*/ 3200401 h 4312693"/>
                <a:gd name="connsiteX26" fmla="*/ 3295934 w 5337190"/>
                <a:gd name="connsiteY26" fmla="*/ 3186753 h 4312693"/>
                <a:gd name="connsiteX27" fmla="*/ 3309582 w 5337190"/>
                <a:gd name="connsiteY27" fmla="*/ 3145810 h 4312693"/>
                <a:gd name="connsiteX28" fmla="*/ 3323230 w 5337190"/>
                <a:gd name="connsiteY28" fmla="*/ 3104866 h 4312693"/>
                <a:gd name="connsiteX29" fmla="*/ 3330054 w 5337190"/>
                <a:gd name="connsiteY29" fmla="*/ 3084395 h 4312693"/>
                <a:gd name="connsiteX30" fmla="*/ 3391469 w 5337190"/>
                <a:gd name="connsiteY30" fmla="*/ 3050275 h 4312693"/>
                <a:gd name="connsiteX31" fmla="*/ 3439236 w 5337190"/>
                <a:gd name="connsiteY31" fmla="*/ 2995684 h 4312693"/>
                <a:gd name="connsiteX32" fmla="*/ 3452883 w 5337190"/>
                <a:gd name="connsiteY32" fmla="*/ 2975213 h 4312693"/>
                <a:gd name="connsiteX33" fmla="*/ 3493827 w 5337190"/>
                <a:gd name="connsiteY33" fmla="*/ 2954741 h 4312693"/>
                <a:gd name="connsiteX34" fmla="*/ 3603009 w 5337190"/>
                <a:gd name="connsiteY34" fmla="*/ 2968389 h 4312693"/>
                <a:gd name="connsiteX35" fmla="*/ 3643952 w 5337190"/>
                <a:gd name="connsiteY35" fmla="*/ 2982037 h 4312693"/>
                <a:gd name="connsiteX36" fmla="*/ 3671248 w 5337190"/>
                <a:gd name="connsiteY36" fmla="*/ 2995684 h 4312693"/>
                <a:gd name="connsiteX37" fmla="*/ 3691719 w 5337190"/>
                <a:gd name="connsiteY37" fmla="*/ 3009332 h 4312693"/>
                <a:gd name="connsiteX38" fmla="*/ 3712191 w 5337190"/>
                <a:gd name="connsiteY38" fmla="*/ 3016156 h 4312693"/>
                <a:gd name="connsiteX39" fmla="*/ 3732663 w 5337190"/>
                <a:gd name="connsiteY39" fmla="*/ 3029804 h 4312693"/>
                <a:gd name="connsiteX40" fmla="*/ 3753134 w 5337190"/>
                <a:gd name="connsiteY40" fmla="*/ 3036628 h 4312693"/>
                <a:gd name="connsiteX41" fmla="*/ 3794078 w 5337190"/>
                <a:gd name="connsiteY41" fmla="*/ 3057099 h 4312693"/>
                <a:gd name="connsiteX42" fmla="*/ 3855492 w 5337190"/>
                <a:gd name="connsiteY42" fmla="*/ 3084395 h 4312693"/>
                <a:gd name="connsiteX43" fmla="*/ 3875964 w 5337190"/>
                <a:gd name="connsiteY43" fmla="*/ 3091219 h 4312693"/>
                <a:gd name="connsiteX44" fmla="*/ 3930555 w 5337190"/>
                <a:gd name="connsiteY44" fmla="*/ 3111690 h 4312693"/>
                <a:gd name="connsiteX45" fmla="*/ 3971498 w 5337190"/>
                <a:gd name="connsiteY45" fmla="*/ 3138986 h 4312693"/>
                <a:gd name="connsiteX46" fmla="*/ 4019266 w 5337190"/>
                <a:gd name="connsiteY46" fmla="*/ 3186753 h 4312693"/>
                <a:gd name="connsiteX47" fmla="*/ 4046561 w 5337190"/>
                <a:gd name="connsiteY47" fmla="*/ 3220872 h 4312693"/>
                <a:gd name="connsiteX48" fmla="*/ 4067033 w 5337190"/>
                <a:gd name="connsiteY48" fmla="*/ 3241344 h 4312693"/>
                <a:gd name="connsiteX49" fmla="*/ 4121624 w 5337190"/>
                <a:gd name="connsiteY49" fmla="*/ 3248168 h 4312693"/>
                <a:gd name="connsiteX50" fmla="*/ 4169391 w 5337190"/>
                <a:gd name="connsiteY50" fmla="*/ 3241344 h 4312693"/>
                <a:gd name="connsiteX51" fmla="*/ 4183039 w 5337190"/>
                <a:gd name="connsiteY51" fmla="*/ 3220872 h 4312693"/>
                <a:gd name="connsiteX52" fmla="*/ 4203510 w 5337190"/>
                <a:gd name="connsiteY52" fmla="*/ 3214049 h 4312693"/>
                <a:gd name="connsiteX53" fmla="*/ 4271749 w 5337190"/>
                <a:gd name="connsiteY53" fmla="*/ 3234520 h 4312693"/>
                <a:gd name="connsiteX54" fmla="*/ 4312692 w 5337190"/>
                <a:gd name="connsiteY54" fmla="*/ 3261816 h 4312693"/>
                <a:gd name="connsiteX55" fmla="*/ 4333164 w 5337190"/>
                <a:gd name="connsiteY55" fmla="*/ 3268640 h 4312693"/>
                <a:gd name="connsiteX56" fmla="*/ 4374107 w 5337190"/>
                <a:gd name="connsiteY56" fmla="*/ 3295935 h 4312693"/>
                <a:gd name="connsiteX57" fmla="*/ 4394579 w 5337190"/>
                <a:gd name="connsiteY57" fmla="*/ 3309583 h 4312693"/>
                <a:gd name="connsiteX58" fmla="*/ 4537880 w 5337190"/>
                <a:gd name="connsiteY58" fmla="*/ 3309583 h 4312693"/>
                <a:gd name="connsiteX59" fmla="*/ 4558352 w 5337190"/>
                <a:gd name="connsiteY59" fmla="*/ 3330055 h 4312693"/>
                <a:gd name="connsiteX60" fmla="*/ 4578824 w 5337190"/>
                <a:gd name="connsiteY60" fmla="*/ 3336878 h 4312693"/>
                <a:gd name="connsiteX61" fmla="*/ 4592472 w 5337190"/>
                <a:gd name="connsiteY61" fmla="*/ 3357350 h 4312693"/>
                <a:gd name="connsiteX62" fmla="*/ 4633415 w 5337190"/>
                <a:gd name="connsiteY62" fmla="*/ 3370998 h 4312693"/>
                <a:gd name="connsiteX63" fmla="*/ 4660710 w 5337190"/>
                <a:gd name="connsiteY63" fmla="*/ 3364174 h 4312693"/>
                <a:gd name="connsiteX64" fmla="*/ 4681182 w 5337190"/>
                <a:gd name="connsiteY64" fmla="*/ 3343702 h 4312693"/>
                <a:gd name="connsiteX65" fmla="*/ 4728949 w 5337190"/>
                <a:gd name="connsiteY65" fmla="*/ 3357350 h 4312693"/>
                <a:gd name="connsiteX66" fmla="*/ 4742597 w 5337190"/>
                <a:gd name="connsiteY66" fmla="*/ 3377822 h 4312693"/>
                <a:gd name="connsiteX67" fmla="*/ 4804012 w 5337190"/>
                <a:gd name="connsiteY67" fmla="*/ 3405117 h 4312693"/>
                <a:gd name="connsiteX68" fmla="*/ 4824483 w 5337190"/>
                <a:gd name="connsiteY68" fmla="*/ 3411941 h 4312693"/>
                <a:gd name="connsiteX69" fmla="*/ 5001904 w 5337190"/>
                <a:gd name="connsiteY69" fmla="*/ 3330055 h 4312693"/>
                <a:gd name="connsiteX70" fmla="*/ 5015552 w 5337190"/>
                <a:gd name="connsiteY70" fmla="*/ 3309583 h 4312693"/>
                <a:gd name="connsiteX71" fmla="*/ 5036024 w 5337190"/>
                <a:gd name="connsiteY71" fmla="*/ 3295935 h 4312693"/>
                <a:gd name="connsiteX72" fmla="*/ 5076967 w 5337190"/>
                <a:gd name="connsiteY72" fmla="*/ 3261816 h 4312693"/>
                <a:gd name="connsiteX73" fmla="*/ 5090615 w 5337190"/>
                <a:gd name="connsiteY73" fmla="*/ 3241344 h 4312693"/>
                <a:gd name="connsiteX74" fmla="*/ 5111086 w 5337190"/>
                <a:gd name="connsiteY74" fmla="*/ 3227696 h 4312693"/>
                <a:gd name="connsiteX75" fmla="*/ 5165678 w 5337190"/>
                <a:gd name="connsiteY75" fmla="*/ 3179929 h 4312693"/>
                <a:gd name="connsiteX76" fmla="*/ 5206621 w 5337190"/>
                <a:gd name="connsiteY76" fmla="*/ 3166281 h 4312693"/>
                <a:gd name="connsiteX77" fmla="*/ 5227092 w 5337190"/>
                <a:gd name="connsiteY77" fmla="*/ 3159458 h 4312693"/>
                <a:gd name="connsiteX78" fmla="*/ 5247564 w 5337190"/>
                <a:gd name="connsiteY78" fmla="*/ 3145810 h 4312693"/>
                <a:gd name="connsiteX79" fmla="*/ 5261212 w 5337190"/>
                <a:gd name="connsiteY79" fmla="*/ 3125338 h 4312693"/>
                <a:gd name="connsiteX80" fmla="*/ 5302155 w 5337190"/>
                <a:gd name="connsiteY80" fmla="*/ 3098043 h 4312693"/>
                <a:gd name="connsiteX81" fmla="*/ 5322627 w 5337190"/>
                <a:gd name="connsiteY81" fmla="*/ 3084395 h 4312693"/>
                <a:gd name="connsiteX82" fmla="*/ 5336275 w 5337190"/>
                <a:gd name="connsiteY82" fmla="*/ 3043452 h 4312693"/>
                <a:gd name="connsiteX83" fmla="*/ 5295331 w 5337190"/>
                <a:gd name="connsiteY83" fmla="*/ 2961565 h 4312693"/>
                <a:gd name="connsiteX84" fmla="*/ 5274860 w 5337190"/>
                <a:gd name="connsiteY84" fmla="*/ 2954741 h 4312693"/>
                <a:gd name="connsiteX85" fmla="*/ 5233916 w 5337190"/>
                <a:gd name="connsiteY85" fmla="*/ 2893326 h 4312693"/>
                <a:gd name="connsiteX86" fmla="*/ 5220269 w 5337190"/>
                <a:gd name="connsiteY86" fmla="*/ 2872855 h 4312693"/>
                <a:gd name="connsiteX87" fmla="*/ 5213445 w 5337190"/>
                <a:gd name="connsiteY87" fmla="*/ 2831911 h 4312693"/>
                <a:gd name="connsiteX88" fmla="*/ 5206621 w 5337190"/>
                <a:gd name="connsiteY88" fmla="*/ 2811440 h 4312693"/>
                <a:gd name="connsiteX89" fmla="*/ 5165678 w 5337190"/>
                <a:gd name="connsiteY89" fmla="*/ 2784144 h 4312693"/>
                <a:gd name="connsiteX90" fmla="*/ 5138382 w 5337190"/>
                <a:gd name="connsiteY90" fmla="*/ 2743201 h 4312693"/>
                <a:gd name="connsiteX91" fmla="*/ 5124734 w 5337190"/>
                <a:gd name="connsiteY91" fmla="*/ 2702258 h 4312693"/>
                <a:gd name="connsiteX92" fmla="*/ 5111086 w 5337190"/>
                <a:gd name="connsiteY92" fmla="*/ 2674962 h 4312693"/>
                <a:gd name="connsiteX93" fmla="*/ 5097439 w 5337190"/>
                <a:gd name="connsiteY93" fmla="*/ 2634019 h 4312693"/>
                <a:gd name="connsiteX94" fmla="*/ 5090615 w 5337190"/>
                <a:gd name="connsiteY94" fmla="*/ 2613547 h 4312693"/>
                <a:gd name="connsiteX95" fmla="*/ 5097439 w 5337190"/>
                <a:gd name="connsiteY95" fmla="*/ 2565780 h 4312693"/>
                <a:gd name="connsiteX96" fmla="*/ 5104263 w 5337190"/>
                <a:gd name="connsiteY96" fmla="*/ 2545308 h 4312693"/>
                <a:gd name="connsiteX97" fmla="*/ 5083791 w 5337190"/>
                <a:gd name="connsiteY97" fmla="*/ 2531661 h 4312693"/>
                <a:gd name="connsiteX98" fmla="*/ 5001904 w 5337190"/>
                <a:gd name="connsiteY98" fmla="*/ 2572604 h 4312693"/>
                <a:gd name="connsiteX99" fmla="*/ 4981433 w 5337190"/>
                <a:gd name="connsiteY99" fmla="*/ 2586252 h 4312693"/>
                <a:gd name="connsiteX100" fmla="*/ 4858603 w 5337190"/>
                <a:gd name="connsiteY100" fmla="*/ 2572604 h 4312693"/>
                <a:gd name="connsiteX101" fmla="*/ 4844955 w 5337190"/>
                <a:gd name="connsiteY101" fmla="*/ 2552132 h 4312693"/>
                <a:gd name="connsiteX102" fmla="*/ 4824483 w 5337190"/>
                <a:gd name="connsiteY102" fmla="*/ 2545308 h 4312693"/>
                <a:gd name="connsiteX103" fmla="*/ 4810836 w 5337190"/>
                <a:gd name="connsiteY103" fmla="*/ 2524837 h 4312693"/>
                <a:gd name="connsiteX104" fmla="*/ 4790364 w 5337190"/>
                <a:gd name="connsiteY104" fmla="*/ 2518013 h 4312693"/>
                <a:gd name="connsiteX105" fmla="*/ 4749421 w 5337190"/>
                <a:gd name="connsiteY105" fmla="*/ 2490717 h 4312693"/>
                <a:gd name="connsiteX106" fmla="*/ 4708478 w 5337190"/>
                <a:gd name="connsiteY106" fmla="*/ 2456598 h 4312693"/>
                <a:gd name="connsiteX107" fmla="*/ 4688006 w 5337190"/>
                <a:gd name="connsiteY107" fmla="*/ 2449774 h 4312693"/>
                <a:gd name="connsiteX108" fmla="*/ 4667534 w 5337190"/>
                <a:gd name="connsiteY108" fmla="*/ 2436126 h 4312693"/>
                <a:gd name="connsiteX109" fmla="*/ 4619767 w 5337190"/>
                <a:gd name="connsiteY109" fmla="*/ 2429302 h 4312693"/>
                <a:gd name="connsiteX110" fmla="*/ 4599295 w 5337190"/>
                <a:gd name="connsiteY110" fmla="*/ 2422478 h 4312693"/>
                <a:gd name="connsiteX111" fmla="*/ 4558352 w 5337190"/>
                <a:gd name="connsiteY111" fmla="*/ 2402007 h 4312693"/>
                <a:gd name="connsiteX112" fmla="*/ 4537880 w 5337190"/>
                <a:gd name="connsiteY112" fmla="*/ 2361063 h 4312693"/>
                <a:gd name="connsiteX113" fmla="*/ 4531057 w 5337190"/>
                <a:gd name="connsiteY113" fmla="*/ 2340592 h 4312693"/>
                <a:gd name="connsiteX114" fmla="*/ 4517409 w 5337190"/>
                <a:gd name="connsiteY114" fmla="*/ 2320120 h 4312693"/>
                <a:gd name="connsiteX115" fmla="*/ 4503761 w 5337190"/>
                <a:gd name="connsiteY115" fmla="*/ 2279177 h 4312693"/>
                <a:gd name="connsiteX116" fmla="*/ 4490113 w 5337190"/>
                <a:gd name="connsiteY116" fmla="*/ 2238234 h 4312693"/>
                <a:gd name="connsiteX117" fmla="*/ 4483289 w 5337190"/>
                <a:gd name="connsiteY117" fmla="*/ 2217762 h 4312693"/>
                <a:gd name="connsiteX118" fmla="*/ 4469642 w 5337190"/>
                <a:gd name="connsiteY118" fmla="*/ 2169995 h 4312693"/>
                <a:gd name="connsiteX119" fmla="*/ 4408227 w 5337190"/>
                <a:gd name="connsiteY119" fmla="*/ 2115404 h 4312693"/>
                <a:gd name="connsiteX120" fmla="*/ 4374107 w 5337190"/>
                <a:gd name="connsiteY120" fmla="*/ 2088108 h 4312693"/>
                <a:gd name="connsiteX121" fmla="*/ 4333164 w 5337190"/>
                <a:gd name="connsiteY121" fmla="*/ 2060813 h 4312693"/>
                <a:gd name="connsiteX122" fmla="*/ 4312692 w 5337190"/>
                <a:gd name="connsiteY122" fmla="*/ 2047165 h 4312693"/>
                <a:gd name="connsiteX123" fmla="*/ 4271749 w 5337190"/>
                <a:gd name="connsiteY123" fmla="*/ 2033517 h 4312693"/>
                <a:gd name="connsiteX124" fmla="*/ 4251278 w 5337190"/>
                <a:gd name="connsiteY124" fmla="*/ 2026693 h 4312693"/>
                <a:gd name="connsiteX125" fmla="*/ 4169391 w 5337190"/>
                <a:gd name="connsiteY125" fmla="*/ 1972102 h 4312693"/>
                <a:gd name="connsiteX126" fmla="*/ 4128448 w 5337190"/>
                <a:gd name="connsiteY126" fmla="*/ 1944807 h 4312693"/>
                <a:gd name="connsiteX127" fmla="*/ 4107976 w 5337190"/>
                <a:gd name="connsiteY127" fmla="*/ 1924335 h 4312693"/>
                <a:gd name="connsiteX128" fmla="*/ 4094328 w 5337190"/>
                <a:gd name="connsiteY128" fmla="*/ 1903863 h 4312693"/>
                <a:gd name="connsiteX129" fmla="*/ 4073857 w 5337190"/>
                <a:gd name="connsiteY129" fmla="*/ 1890216 h 4312693"/>
                <a:gd name="connsiteX130" fmla="*/ 4046561 w 5337190"/>
                <a:gd name="connsiteY130" fmla="*/ 1849272 h 4312693"/>
                <a:gd name="connsiteX131" fmla="*/ 4032913 w 5337190"/>
                <a:gd name="connsiteY131" fmla="*/ 1828801 h 4312693"/>
                <a:gd name="connsiteX132" fmla="*/ 4026089 w 5337190"/>
                <a:gd name="connsiteY132" fmla="*/ 1808329 h 4312693"/>
                <a:gd name="connsiteX133" fmla="*/ 4012442 w 5337190"/>
                <a:gd name="connsiteY133" fmla="*/ 1774210 h 4312693"/>
                <a:gd name="connsiteX134" fmla="*/ 3998794 w 5337190"/>
                <a:gd name="connsiteY134" fmla="*/ 1719619 h 4312693"/>
                <a:gd name="connsiteX135" fmla="*/ 3991970 w 5337190"/>
                <a:gd name="connsiteY135" fmla="*/ 1692323 h 4312693"/>
                <a:gd name="connsiteX136" fmla="*/ 3985146 w 5337190"/>
                <a:gd name="connsiteY136" fmla="*/ 1671852 h 4312693"/>
                <a:gd name="connsiteX137" fmla="*/ 3971498 w 5337190"/>
                <a:gd name="connsiteY137" fmla="*/ 1610437 h 4312693"/>
                <a:gd name="connsiteX138" fmla="*/ 3916907 w 5337190"/>
                <a:gd name="connsiteY138" fmla="*/ 1562669 h 4312693"/>
                <a:gd name="connsiteX139" fmla="*/ 3875964 w 5337190"/>
                <a:gd name="connsiteY139" fmla="*/ 1535374 h 4312693"/>
                <a:gd name="connsiteX140" fmla="*/ 3835021 w 5337190"/>
                <a:gd name="connsiteY140" fmla="*/ 1514902 h 4312693"/>
                <a:gd name="connsiteX141" fmla="*/ 3787254 w 5337190"/>
                <a:gd name="connsiteY141" fmla="*/ 1508078 h 4312693"/>
                <a:gd name="connsiteX142" fmla="*/ 3746310 w 5337190"/>
                <a:gd name="connsiteY142" fmla="*/ 1494431 h 4312693"/>
                <a:gd name="connsiteX143" fmla="*/ 3725839 w 5337190"/>
                <a:gd name="connsiteY143" fmla="*/ 1480783 h 4312693"/>
                <a:gd name="connsiteX144" fmla="*/ 3705367 w 5337190"/>
                <a:gd name="connsiteY144" fmla="*/ 1473959 h 4312693"/>
                <a:gd name="connsiteX145" fmla="*/ 3664424 w 5337190"/>
                <a:gd name="connsiteY145" fmla="*/ 1446663 h 4312693"/>
                <a:gd name="connsiteX146" fmla="*/ 3630304 w 5337190"/>
                <a:gd name="connsiteY146" fmla="*/ 1419368 h 4312693"/>
                <a:gd name="connsiteX147" fmla="*/ 3616657 w 5337190"/>
                <a:gd name="connsiteY147" fmla="*/ 1398896 h 4312693"/>
                <a:gd name="connsiteX148" fmla="*/ 3575713 w 5337190"/>
                <a:gd name="connsiteY148" fmla="*/ 1371601 h 4312693"/>
                <a:gd name="connsiteX149" fmla="*/ 3568889 w 5337190"/>
                <a:gd name="connsiteY149" fmla="*/ 1351129 h 4312693"/>
                <a:gd name="connsiteX150" fmla="*/ 3534770 w 5337190"/>
                <a:gd name="connsiteY150" fmla="*/ 1357953 h 4312693"/>
                <a:gd name="connsiteX151" fmla="*/ 3487003 w 5337190"/>
                <a:gd name="connsiteY151" fmla="*/ 1378425 h 4312693"/>
                <a:gd name="connsiteX152" fmla="*/ 3446060 w 5337190"/>
                <a:gd name="connsiteY152" fmla="*/ 1398896 h 4312693"/>
                <a:gd name="connsiteX153" fmla="*/ 3418764 w 5337190"/>
                <a:gd name="connsiteY153" fmla="*/ 1460311 h 4312693"/>
                <a:gd name="connsiteX154" fmla="*/ 3411940 w 5337190"/>
                <a:gd name="connsiteY154" fmla="*/ 1480783 h 4312693"/>
                <a:gd name="connsiteX155" fmla="*/ 3405116 w 5337190"/>
                <a:gd name="connsiteY155" fmla="*/ 1501255 h 4312693"/>
                <a:gd name="connsiteX156" fmla="*/ 3391469 w 5337190"/>
                <a:gd name="connsiteY156" fmla="*/ 1521726 h 4312693"/>
                <a:gd name="connsiteX157" fmla="*/ 3330054 w 5337190"/>
                <a:gd name="connsiteY157" fmla="*/ 1576317 h 4312693"/>
                <a:gd name="connsiteX158" fmla="*/ 3316406 w 5337190"/>
                <a:gd name="connsiteY158" fmla="*/ 1596789 h 4312693"/>
                <a:gd name="connsiteX159" fmla="*/ 3268639 w 5337190"/>
                <a:gd name="connsiteY159" fmla="*/ 1576317 h 4312693"/>
                <a:gd name="connsiteX160" fmla="*/ 3241343 w 5337190"/>
                <a:gd name="connsiteY160" fmla="*/ 1535374 h 4312693"/>
                <a:gd name="connsiteX161" fmla="*/ 3234519 w 5337190"/>
                <a:gd name="connsiteY161" fmla="*/ 1371601 h 4312693"/>
                <a:gd name="connsiteX162" fmla="*/ 3220872 w 5337190"/>
                <a:gd name="connsiteY162" fmla="*/ 1351129 h 4312693"/>
                <a:gd name="connsiteX163" fmla="*/ 3193576 w 5337190"/>
                <a:gd name="connsiteY163" fmla="*/ 1289714 h 4312693"/>
                <a:gd name="connsiteX164" fmla="*/ 3173104 w 5337190"/>
                <a:gd name="connsiteY164" fmla="*/ 1276066 h 4312693"/>
                <a:gd name="connsiteX165" fmla="*/ 3152633 w 5337190"/>
                <a:gd name="connsiteY165" fmla="*/ 1269243 h 4312693"/>
                <a:gd name="connsiteX166" fmla="*/ 3104866 w 5337190"/>
                <a:gd name="connsiteY166" fmla="*/ 1289714 h 4312693"/>
                <a:gd name="connsiteX167" fmla="*/ 3070746 w 5337190"/>
                <a:gd name="connsiteY167" fmla="*/ 1317010 h 4312693"/>
                <a:gd name="connsiteX168" fmla="*/ 2975212 w 5337190"/>
                <a:gd name="connsiteY168" fmla="*/ 1303362 h 4312693"/>
                <a:gd name="connsiteX169" fmla="*/ 2934269 w 5337190"/>
                <a:gd name="connsiteY169" fmla="*/ 1289714 h 4312693"/>
                <a:gd name="connsiteX170" fmla="*/ 2906973 w 5337190"/>
                <a:gd name="connsiteY170" fmla="*/ 1351129 h 4312693"/>
                <a:gd name="connsiteX171" fmla="*/ 2920621 w 5337190"/>
                <a:gd name="connsiteY171" fmla="*/ 1412544 h 4312693"/>
                <a:gd name="connsiteX172" fmla="*/ 2934269 w 5337190"/>
                <a:gd name="connsiteY172" fmla="*/ 1433016 h 4312693"/>
                <a:gd name="connsiteX173" fmla="*/ 2947916 w 5337190"/>
                <a:gd name="connsiteY173" fmla="*/ 1473959 h 4312693"/>
                <a:gd name="connsiteX174" fmla="*/ 2961564 w 5337190"/>
                <a:gd name="connsiteY174" fmla="*/ 1494431 h 4312693"/>
                <a:gd name="connsiteX175" fmla="*/ 2982036 w 5337190"/>
                <a:gd name="connsiteY175" fmla="*/ 1535374 h 4312693"/>
                <a:gd name="connsiteX176" fmla="*/ 2968388 w 5337190"/>
                <a:gd name="connsiteY176" fmla="*/ 1610437 h 4312693"/>
                <a:gd name="connsiteX177" fmla="*/ 2941092 w 5337190"/>
                <a:gd name="connsiteY177" fmla="*/ 1651380 h 4312693"/>
                <a:gd name="connsiteX178" fmla="*/ 2947916 w 5337190"/>
                <a:gd name="connsiteY178" fmla="*/ 1733266 h 4312693"/>
                <a:gd name="connsiteX179" fmla="*/ 2954740 w 5337190"/>
                <a:gd name="connsiteY179" fmla="*/ 1767386 h 4312693"/>
                <a:gd name="connsiteX180" fmla="*/ 2941092 w 5337190"/>
                <a:gd name="connsiteY180" fmla="*/ 1890216 h 4312693"/>
                <a:gd name="connsiteX181" fmla="*/ 2886501 w 5337190"/>
                <a:gd name="connsiteY181" fmla="*/ 1937983 h 4312693"/>
                <a:gd name="connsiteX182" fmla="*/ 2845558 w 5337190"/>
                <a:gd name="connsiteY182" fmla="*/ 1965278 h 4312693"/>
                <a:gd name="connsiteX183" fmla="*/ 2825086 w 5337190"/>
                <a:gd name="connsiteY183" fmla="*/ 1978926 h 4312693"/>
                <a:gd name="connsiteX184" fmla="*/ 2804615 w 5337190"/>
                <a:gd name="connsiteY184" fmla="*/ 1985750 h 4312693"/>
                <a:gd name="connsiteX185" fmla="*/ 2797791 w 5337190"/>
                <a:gd name="connsiteY185" fmla="*/ 2006222 h 4312693"/>
                <a:gd name="connsiteX186" fmla="*/ 2736376 w 5337190"/>
                <a:gd name="connsiteY186" fmla="*/ 2060813 h 4312693"/>
                <a:gd name="connsiteX187" fmla="*/ 2722728 w 5337190"/>
                <a:gd name="connsiteY187" fmla="*/ 2081284 h 4312693"/>
                <a:gd name="connsiteX188" fmla="*/ 2668137 w 5337190"/>
                <a:gd name="connsiteY188" fmla="*/ 2094932 h 4312693"/>
                <a:gd name="connsiteX189" fmla="*/ 2408830 w 5337190"/>
                <a:gd name="connsiteY189" fmla="*/ 2094932 h 4312693"/>
                <a:gd name="connsiteX190" fmla="*/ 2354239 w 5337190"/>
                <a:gd name="connsiteY190" fmla="*/ 2108580 h 4312693"/>
                <a:gd name="connsiteX191" fmla="*/ 2333767 w 5337190"/>
                <a:gd name="connsiteY191" fmla="*/ 2115404 h 4312693"/>
                <a:gd name="connsiteX192" fmla="*/ 2292824 w 5337190"/>
                <a:gd name="connsiteY192" fmla="*/ 2142699 h 4312693"/>
                <a:gd name="connsiteX193" fmla="*/ 2279176 w 5337190"/>
                <a:gd name="connsiteY193" fmla="*/ 2163171 h 4312693"/>
                <a:gd name="connsiteX194" fmla="*/ 2210937 w 5337190"/>
                <a:gd name="connsiteY194" fmla="*/ 2163171 h 4312693"/>
                <a:gd name="connsiteX195" fmla="*/ 2190466 w 5337190"/>
                <a:gd name="connsiteY195" fmla="*/ 2156347 h 4312693"/>
                <a:gd name="connsiteX196" fmla="*/ 2156346 w 5337190"/>
                <a:gd name="connsiteY196" fmla="*/ 2115404 h 4312693"/>
                <a:gd name="connsiteX197" fmla="*/ 2142698 w 5337190"/>
                <a:gd name="connsiteY197" fmla="*/ 2040341 h 4312693"/>
                <a:gd name="connsiteX198" fmla="*/ 2122227 w 5337190"/>
                <a:gd name="connsiteY198" fmla="*/ 1999398 h 4312693"/>
                <a:gd name="connsiteX199" fmla="*/ 2060812 w 5337190"/>
                <a:gd name="connsiteY199" fmla="*/ 1965278 h 4312693"/>
                <a:gd name="connsiteX200" fmla="*/ 2040340 w 5337190"/>
                <a:gd name="connsiteY200" fmla="*/ 1951631 h 4312693"/>
                <a:gd name="connsiteX201" fmla="*/ 2013045 w 5337190"/>
                <a:gd name="connsiteY201" fmla="*/ 1883392 h 4312693"/>
                <a:gd name="connsiteX202" fmla="*/ 1985749 w 5337190"/>
                <a:gd name="connsiteY202" fmla="*/ 1849272 h 4312693"/>
                <a:gd name="connsiteX203" fmla="*/ 1937982 w 5337190"/>
                <a:gd name="connsiteY203" fmla="*/ 1842449 h 4312693"/>
                <a:gd name="connsiteX204" fmla="*/ 1897039 w 5337190"/>
                <a:gd name="connsiteY204" fmla="*/ 1849272 h 4312693"/>
                <a:gd name="connsiteX205" fmla="*/ 1869743 w 5337190"/>
                <a:gd name="connsiteY205" fmla="*/ 1910687 h 4312693"/>
                <a:gd name="connsiteX206" fmla="*/ 1876567 w 5337190"/>
                <a:gd name="connsiteY206" fmla="*/ 1951631 h 4312693"/>
                <a:gd name="connsiteX207" fmla="*/ 1883391 w 5337190"/>
                <a:gd name="connsiteY207" fmla="*/ 1972102 h 4312693"/>
                <a:gd name="connsiteX208" fmla="*/ 1876567 w 5337190"/>
                <a:gd name="connsiteY208" fmla="*/ 1999398 h 4312693"/>
                <a:gd name="connsiteX209" fmla="*/ 1862919 w 5337190"/>
                <a:gd name="connsiteY209" fmla="*/ 2040341 h 4312693"/>
                <a:gd name="connsiteX210" fmla="*/ 1842448 w 5337190"/>
                <a:gd name="connsiteY210" fmla="*/ 2053989 h 4312693"/>
                <a:gd name="connsiteX211" fmla="*/ 1815152 w 5337190"/>
                <a:gd name="connsiteY211" fmla="*/ 2060813 h 4312693"/>
                <a:gd name="connsiteX212" fmla="*/ 1760561 w 5337190"/>
                <a:gd name="connsiteY212" fmla="*/ 2074461 h 4312693"/>
                <a:gd name="connsiteX213" fmla="*/ 1740089 w 5337190"/>
                <a:gd name="connsiteY213" fmla="*/ 2088108 h 4312693"/>
                <a:gd name="connsiteX214" fmla="*/ 1719618 w 5337190"/>
                <a:gd name="connsiteY214" fmla="*/ 2129052 h 4312693"/>
                <a:gd name="connsiteX215" fmla="*/ 1705970 w 5337190"/>
                <a:gd name="connsiteY215" fmla="*/ 2149523 h 4312693"/>
                <a:gd name="connsiteX216" fmla="*/ 1699146 w 5337190"/>
                <a:gd name="connsiteY216" fmla="*/ 2176819 h 4312693"/>
                <a:gd name="connsiteX217" fmla="*/ 1692322 w 5337190"/>
                <a:gd name="connsiteY217" fmla="*/ 2217762 h 4312693"/>
                <a:gd name="connsiteX218" fmla="*/ 1624083 w 5337190"/>
                <a:gd name="connsiteY218" fmla="*/ 2210938 h 4312693"/>
                <a:gd name="connsiteX219" fmla="*/ 1596788 w 5337190"/>
                <a:gd name="connsiteY219" fmla="*/ 2197290 h 4312693"/>
                <a:gd name="connsiteX220" fmla="*/ 1583140 w 5337190"/>
                <a:gd name="connsiteY220" fmla="*/ 2176819 h 4312693"/>
                <a:gd name="connsiteX221" fmla="*/ 1542197 w 5337190"/>
                <a:gd name="connsiteY221" fmla="*/ 2163171 h 4312693"/>
                <a:gd name="connsiteX222" fmla="*/ 1405719 w 5337190"/>
                <a:gd name="connsiteY222" fmla="*/ 2169995 h 4312693"/>
                <a:gd name="connsiteX223" fmla="*/ 1371600 w 5337190"/>
                <a:gd name="connsiteY223" fmla="*/ 2204114 h 4312693"/>
                <a:gd name="connsiteX224" fmla="*/ 1351128 w 5337190"/>
                <a:gd name="connsiteY224" fmla="*/ 2224586 h 4312693"/>
                <a:gd name="connsiteX225" fmla="*/ 1337480 w 5337190"/>
                <a:gd name="connsiteY225" fmla="*/ 2245058 h 4312693"/>
                <a:gd name="connsiteX226" fmla="*/ 1296537 w 5337190"/>
                <a:gd name="connsiteY226" fmla="*/ 2279177 h 4312693"/>
                <a:gd name="connsiteX227" fmla="*/ 1276066 w 5337190"/>
                <a:gd name="connsiteY227" fmla="*/ 2286001 h 4312693"/>
                <a:gd name="connsiteX228" fmla="*/ 1235122 w 5337190"/>
                <a:gd name="connsiteY228" fmla="*/ 2306472 h 4312693"/>
                <a:gd name="connsiteX229" fmla="*/ 1132764 w 5337190"/>
                <a:gd name="connsiteY229" fmla="*/ 2299649 h 4312693"/>
                <a:gd name="connsiteX230" fmla="*/ 1098645 w 5337190"/>
                <a:gd name="connsiteY230" fmla="*/ 2258705 h 4312693"/>
                <a:gd name="connsiteX231" fmla="*/ 1078173 w 5337190"/>
                <a:gd name="connsiteY231" fmla="*/ 2245058 h 4312693"/>
                <a:gd name="connsiteX232" fmla="*/ 1064525 w 5337190"/>
                <a:gd name="connsiteY232" fmla="*/ 2224586 h 4312693"/>
                <a:gd name="connsiteX233" fmla="*/ 1050878 w 5337190"/>
                <a:gd name="connsiteY233" fmla="*/ 2183643 h 4312693"/>
                <a:gd name="connsiteX234" fmla="*/ 1009934 w 5337190"/>
                <a:gd name="connsiteY234" fmla="*/ 2169995 h 4312693"/>
                <a:gd name="connsiteX235" fmla="*/ 948519 w 5337190"/>
                <a:gd name="connsiteY235" fmla="*/ 2176819 h 4312693"/>
                <a:gd name="connsiteX236" fmla="*/ 928048 w 5337190"/>
                <a:gd name="connsiteY236" fmla="*/ 2183643 h 4312693"/>
                <a:gd name="connsiteX237" fmla="*/ 900752 w 5337190"/>
                <a:gd name="connsiteY237" fmla="*/ 2224586 h 4312693"/>
                <a:gd name="connsiteX238" fmla="*/ 887104 w 5337190"/>
                <a:gd name="connsiteY238" fmla="*/ 2245058 h 4312693"/>
                <a:gd name="connsiteX239" fmla="*/ 880280 w 5337190"/>
                <a:gd name="connsiteY239" fmla="*/ 2265529 h 4312693"/>
                <a:gd name="connsiteX240" fmla="*/ 859809 w 5337190"/>
                <a:gd name="connsiteY240" fmla="*/ 2286001 h 4312693"/>
                <a:gd name="connsiteX241" fmla="*/ 818866 w 5337190"/>
                <a:gd name="connsiteY241" fmla="*/ 2333768 h 4312693"/>
                <a:gd name="connsiteX242" fmla="*/ 812042 w 5337190"/>
                <a:gd name="connsiteY242" fmla="*/ 2354240 h 4312693"/>
                <a:gd name="connsiteX243" fmla="*/ 771098 w 5337190"/>
                <a:gd name="connsiteY243" fmla="*/ 2374711 h 4312693"/>
                <a:gd name="connsiteX244" fmla="*/ 620973 w 5337190"/>
                <a:gd name="connsiteY244" fmla="*/ 2381535 h 4312693"/>
                <a:gd name="connsiteX245" fmla="*/ 580030 w 5337190"/>
                <a:gd name="connsiteY245" fmla="*/ 2395183 h 4312693"/>
                <a:gd name="connsiteX246" fmla="*/ 559558 w 5337190"/>
                <a:gd name="connsiteY246" fmla="*/ 2402007 h 4312693"/>
                <a:gd name="connsiteX247" fmla="*/ 518615 w 5337190"/>
                <a:gd name="connsiteY247" fmla="*/ 2395183 h 4312693"/>
                <a:gd name="connsiteX248" fmla="*/ 511791 w 5337190"/>
                <a:gd name="connsiteY248" fmla="*/ 2347416 h 4312693"/>
                <a:gd name="connsiteX249" fmla="*/ 498143 w 5337190"/>
                <a:gd name="connsiteY249" fmla="*/ 2326944 h 4312693"/>
                <a:gd name="connsiteX250" fmla="*/ 491319 w 5337190"/>
                <a:gd name="connsiteY250" fmla="*/ 2306472 h 4312693"/>
                <a:gd name="connsiteX251" fmla="*/ 464024 w 5337190"/>
                <a:gd name="connsiteY251" fmla="*/ 2265529 h 4312693"/>
                <a:gd name="connsiteX252" fmla="*/ 429904 w 5337190"/>
                <a:gd name="connsiteY252" fmla="*/ 2190466 h 4312693"/>
                <a:gd name="connsiteX253" fmla="*/ 409433 w 5337190"/>
                <a:gd name="connsiteY253" fmla="*/ 2060813 h 4312693"/>
                <a:gd name="connsiteX254" fmla="*/ 388961 w 5337190"/>
                <a:gd name="connsiteY254" fmla="*/ 2053989 h 4312693"/>
                <a:gd name="connsiteX255" fmla="*/ 354842 w 5337190"/>
                <a:gd name="connsiteY255" fmla="*/ 2013046 h 4312693"/>
                <a:gd name="connsiteX256" fmla="*/ 334370 w 5337190"/>
                <a:gd name="connsiteY256" fmla="*/ 1992574 h 4312693"/>
                <a:gd name="connsiteX257" fmla="*/ 293427 w 5337190"/>
                <a:gd name="connsiteY257" fmla="*/ 1910687 h 4312693"/>
                <a:gd name="connsiteX258" fmla="*/ 252483 w 5337190"/>
                <a:gd name="connsiteY258" fmla="*/ 1897040 h 4312693"/>
                <a:gd name="connsiteX259" fmla="*/ 232012 w 5337190"/>
                <a:gd name="connsiteY259" fmla="*/ 1883392 h 4312693"/>
                <a:gd name="connsiteX260" fmla="*/ 191069 w 5337190"/>
                <a:gd name="connsiteY260" fmla="*/ 1869744 h 4312693"/>
                <a:gd name="connsiteX261" fmla="*/ 197892 w 5337190"/>
                <a:gd name="connsiteY261" fmla="*/ 1842449 h 4312693"/>
                <a:gd name="connsiteX262" fmla="*/ 238836 w 5337190"/>
                <a:gd name="connsiteY262" fmla="*/ 1821977 h 4312693"/>
                <a:gd name="connsiteX263" fmla="*/ 266131 w 5337190"/>
                <a:gd name="connsiteY263" fmla="*/ 1781034 h 4312693"/>
                <a:gd name="connsiteX264" fmla="*/ 293427 w 5337190"/>
                <a:gd name="connsiteY264" fmla="*/ 1740090 h 4312693"/>
                <a:gd name="connsiteX265" fmla="*/ 300251 w 5337190"/>
                <a:gd name="connsiteY265" fmla="*/ 1712795 h 4312693"/>
                <a:gd name="connsiteX266" fmla="*/ 300251 w 5337190"/>
                <a:gd name="connsiteY266" fmla="*/ 1671852 h 4312693"/>
                <a:gd name="connsiteX267" fmla="*/ 279779 w 5337190"/>
                <a:gd name="connsiteY267" fmla="*/ 1658204 h 4312693"/>
                <a:gd name="connsiteX268" fmla="*/ 259307 w 5337190"/>
                <a:gd name="connsiteY268" fmla="*/ 1651380 h 4312693"/>
                <a:gd name="connsiteX269" fmla="*/ 279779 w 5337190"/>
                <a:gd name="connsiteY269" fmla="*/ 1562669 h 4312693"/>
                <a:gd name="connsiteX270" fmla="*/ 300251 w 5337190"/>
                <a:gd name="connsiteY270" fmla="*/ 1549022 h 4312693"/>
                <a:gd name="connsiteX271" fmla="*/ 320722 w 5337190"/>
                <a:gd name="connsiteY271" fmla="*/ 1542198 h 4312693"/>
                <a:gd name="connsiteX272" fmla="*/ 361666 w 5337190"/>
                <a:gd name="connsiteY272" fmla="*/ 1514902 h 4312693"/>
                <a:gd name="connsiteX273" fmla="*/ 382137 w 5337190"/>
                <a:gd name="connsiteY273" fmla="*/ 1501255 h 4312693"/>
                <a:gd name="connsiteX274" fmla="*/ 402609 w 5337190"/>
                <a:gd name="connsiteY274" fmla="*/ 1494431 h 4312693"/>
                <a:gd name="connsiteX275" fmla="*/ 416257 w 5337190"/>
                <a:gd name="connsiteY275" fmla="*/ 1392072 h 4312693"/>
                <a:gd name="connsiteX276" fmla="*/ 375313 w 5337190"/>
                <a:gd name="connsiteY276" fmla="*/ 1378425 h 4312693"/>
                <a:gd name="connsiteX277" fmla="*/ 354842 w 5337190"/>
                <a:gd name="connsiteY277" fmla="*/ 1371601 h 4312693"/>
                <a:gd name="connsiteX278" fmla="*/ 334370 w 5337190"/>
                <a:gd name="connsiteY278" fmla="*/ 1364777 h 4312693"/>
                <a:gd name="connsiteX279" fmla="*/ 272955 w 5337190"/>
                <a:gd name="connsiteY279" fmla="*/ 1310186 h 4312693"/>
                <a:gd name="connsiteX280" fmla="*/ 259307 w 5337190"/>
                <a:gd name="connsiteY280" fmla="*/ 1289714 h 4312693"/>
                <a:gd name="connsiteX281" fmla="*/ 204716 w 5337190"/>
                <a:gd name="connsiteY281" fmla="*/ 1201004 h 4312693"/>
                <a:gd name="connsiteX282" fmla="*/ 197892 w 5337190"/>
                <a:gd name="connsiteY282" fmla="*/ 1180532 h 4312693"/>
                <a:gd name="connsiteX283" fmla="*/ 245660 w 5337190"/>
                <a:gd name="connsiteY283" fmla="*/ 1119117 h 4312693"/>
                <a:gd name="connsiteX284" fmla="*/ 266131 w 5337190"/>
                <a:gd name="connsiteY284" fmla="*/ 1105469 h 4312693"/>
                <a:gd name="connsiteX285" fmla="*/ 348018 w 5337190"/>
                <a:gd name="connsiteY285" fmla="*/ 1091822 h 4312693"/>
                <a:gd name="connsiteX286" fmla="*/ 368489 w 5337190"/>
                <a:gd name="connsiteY286" fmla="*/ 1084998 h 4312693"/>
                <a:gd name="connsiteX287" fmla="*/ 436728 w 5337190"/>
                <a:gd name="connsiteY287" fmla="*/ 1071350 h 4312693"/>
                <a:gd name="connsiteX288" fmla="*/ 470848 w 5337190"/>
                <a:gd name="connsiteY288" fmla="*/ 1050878 h 4312693"/>
                <a:gd name="connsiteX289" fmla="*/ 498143 w 5337190"/>
                <a:gd name="connsiteY289" fmla="*/ 1030407 h 4312693"/>
                <a:gd name="connsiteX290" fmla="*/ 518615 w 5337190"/>
                <a:gd name="connsiteY290" fmla="*/ 1016759 h 4312693"/>
                <a:gd name="connsiteX291" fmla="*/ 532263 w 5337190"/>
                <a:gd name="connsiteY291" fmla="*/ 996287 h 4312693"/>
                <a:gd name="connsiteX292" fmla="*/ 525439 w 5337190"/>
                <a:gd name="connsiteY292" fmla="*/ 880281 h 4312693"/>
                <a:gd name="connsiteX293" fmla="*/ 518615 w 5337190"/>
                <a:gd name="connsiteY293" fmla="*/ 852986 h 4312693"/>
                <a:gd name="connsiteX294" fmla="*/ 511791 w 5337190"/>
                <a:gd name="connsiteY294" fmla="*/ 812043 h 4312693"/>
                <a:gd name="connsiteX295" fmla="*/ 518615 w 5337190"/>
                <a:gd name="connsiteY295" fmla="*/ 709684 h 4312693"/>
                <a:gd name="connsiteX296" fmla="*/ 559558 w 5337190"/>
                <a:gd name="connsiteY296" fmla="*/ 668741 h 4312693"/>
                <a:gd name="connsiteX297" fmla="*/ 566382 w 5337190"/>
                <a:gd name="connsiteY297" fmla="*/ 648269 h 4312693"/>
                <a:gd name="connsiteX298" fmla="*/ 552734 w 5337190"/>
                <a:gd name="connsiteY298" fmla="*/ 593678 h 4312693"/>
                <a:gd name="connsiteX299" fmla="*/ 545910 w 5337190"/>
                <a:gd name="connsiteY299" fmla="*/ 539087 h 4312693"/>
                <a:gd name="connsiteX300" fmla="*/ 539086 w 5337190"/>
                <a:gd name="connsiteY300" fmla="*/ 477672 h 4312693"/>
                <a:gd name="connsiteX301" fmla="*/ 498143 w 5337190"/>
                <a:gd name="connsiteY301" fmla="*/ 450377 h 4312693"/>
                <a:gd name="connsiteX302" fmla="*/ 457200 w 5337190"/>
                <a:gd name="connsiteY302" fmla="*/ 416258 h 4312693"/>
                <a:gd name="connsiteX303" fmla="*/ 429904 w 5337190"/>
                <a:gd name="connsiteY303" fmla="*/ 375314 h 4312693"/>
                <a:gd name="connsiteX304" fmla="*/ 402609 w 5337190"/>
                <a:gd name="connsiteY304" fmla="*/ 334371 h 4312693"/>
                <a:gd name="connsiteX305" fmla="*/ 361666 w 5337190"/>
                <a:gd name="connsiteY305" fmla="*/ 300252 h 4312693"/>
                <a:gd name="connsiteX306" fmla="*/ 334370 w 5337190"/>
                <a:gd name="connsiteY306" fmla="*/ 252484 h 4312693"/>
                <a:gd name="connsiteX307" fmla="*/ 327546 w 5337190"/>
                <a:gd name="connsiteY307" fmla="*/ 68240 h 4312693"/>
                <a:gd name="connsiteX308" fmla="*/ 300251 w 5337190"/>
                <a:gd name="connsiteY308" fmla="*/ 47768 h 4312693"/>
                <a:gd name="connsiteX309" fmla="*/ 272955 w 5337190"/>
                <a:gd name="connsiteY309" fmla="*/ 34120 h 4312693"/>
                <a:gd name="connsiteX310" fmla="*/ 252483 w 5337190"/>
                <a:gd name="connsiteY310" fmla="*/ 20472 h 4312693"/>
                <a:gd name="connsiteX311" fmla="*/ 218364 w 5337190"/>
                <a:gd name="connsiteY311" fmla="*/ 13649 h 4312693"/>
                <a:gd name="connsiteX312" fmla="*/ 88710 w 5337190"/>
                <a:gd name="connsiteY312" fmla="*/ 6825 h 4312693"/>
                <a:gd name="connsiteX313" fmla="*/ 20472 w 5337190"/>
                <a:gd name="connsiteY313" fmla="*/ 1 h 4312693"/>
                <a:gd name="connsiteX314" fmla="*/ 0 w 5337190"/>
                <a:gd name="connsiteY314" fmla="*/ 4299046 h 431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</a:cxnLst>
              <a:rect l="l" t="t" r="r" b="b"/>
              <a:pathLst>
                <a:path w="5337190" h="4312693">
                  <a:moveTo>
                    <a:pt x="0" y="4299046"/>
                  </a:moveTo>
                  <a:lnTo>
                    <a:pt x="2995683" y="4312693"/>
                  </a:lnTo>
                  <a:cubicBezTo>
                    <a:pt x="2993409" y="4292221"/>
                    <a:pt x="2990725" y="4271791"/>
                    <a:pt x="2988860" y="4251278"/>
                  </a:cubicBezTo>
                  <a:cubicBezTo>
                    <a:pt x="2979641" y="4149867"/>
                    <a:pt x="2991861" y="4192044"/>
                    <a:pt x="2975212" y="4142096"/>
                  </a:cubicBezTo>
                  <a:cubicBezTo>
                    <a:pt x="2972937" y="4119350"/>
                    <a:pt x="2971864" y="4096452"/>
                    <a:pt x="2968388" y="4073858"/>
                  </a:cubicBezTo>
                  <a:cubicBezTo>
                    <a:pt x="2967294" y="4066749"/>
                    <a:pt x="2962456" y="4060524"/>
                    <a:pt x="2961564" y="4053386"/>
                  </a:cubicBezTo>
                  <a:cubicBezTo>
                    <a:pt x="2948378" y="3947899"/>
                    <a:pt x="2972777" y="3991729"/>
                    <a:pt x="2941092" y="3944204"/>
                  </a:cubicBezTo>
                  <a:cubicBezTo>
                    <a:pt x="2938818" y="3937380"/>
                    <a:pt x="2935829" y="3930754"/>
                    <a:pt x="2934269" y="3923732"/>
                  </a:cubicBezTo>
                  <a:cubicBezTo>
                    <a:pt x="2912746" y="3826874"/>
                    <a:pt x="2930103" y="3713051"/>
                    <a:pt x="2934269" y="3623481"/>
                  </a:cubicBezTo>
                  <a:cubicBezTo>
                    <a:pt x="2935425" y="3598622"/>
                    <a:pt x="2941814" y="3590248"/>
                    <a:pt x="2947916" y="3568890"/>
                  </a:cubicBezTo>
                  <a:cubicBezTo>
                    <a:pt x="2950492" y="3559872"/>
                    <a:pt x="2952164" y="3550613"/>
                    <a:pt x="2954740" y="3541595"/>
                  </a:cubicBezTo>
                  <a:cubicBezTo>
                    <a:pt x="2956716" y="3534679"/>
                    <a:pt x="2957070" y="3526740"/>
                    <a:pt x="2961564" y="3521123"/>
                  </a:cubicBezTo>
                  <a:cubicBezTo>
                    <a:pt x="2966687" y="3514719"/>
                    <a:pt x="2975212" y="3512024"/>
                    <a:pt x="2982036" y="3507475"/>
                  </a:cubicBezTo>
                  <a:cubicBezTo>
                    <a:pt x="2986585" y="3500651"/>
                    <a:pt x="2992015" y="3494339"/>
                    <a:pt x="2995683" y="3487004"/>
                  </a:cubicBezTo>
                  <a:cubicBezTo>
                    <a:pt x="2998900" y="3480570"/>
                    <a:pt x="2998517" y="3472517"/>
                    <a:pt x="3002507" y="3466532"/>
                  </a:cubicBezTo>
                  <a:cubicBezTo>
                    <a:pt x="3007860" y="3458502"/>
                    <a:pt x="3016801" y="3453475"/>
                    <a:pt x="3022979" y="3446061"/>
                  </a:cubicBezTo>
                  <a:cubicBezTo>
                    <a:pt x="3034892" y="3431765"/>
                    <a:pt x="3039054" y="3422703"/>
                    <a:pt x="3043451" y="3405117"/>
                  </a:cubicBezTo>
                  <a:cubicBezTo>
                    <a:pt x="3048578" y="3384611"/>
                    <a:pt x="3052212" y="3347620"/>
                    <a:pt x="3063922" y="3330055"/>
                  </a:cubicBezTo>
                  <a:cubicBezTo>
                    <a:pt x="3068471" y="3323231"/>
                    <a:pt x="3070615" y="3313930"/>
                    <a:pt x="3077570" y="3309583"/>
                  </a:cubicBezTo>
                  <a:cubicBezTo>
                    <a:pt x="3089769" y="3301958"/>
                    <a:pt x="3104865" y="3300484"/>
                    <a:pt x="3118513" y="3295935"/>
                  </a:cubicBezTo>
                  <a:cubicBezTo>
                    <a:pt x="3125337" y="3293660"/>
                    <a:pt x="3133000" y="3293101"/>
                    <a:pt x="3138985" y="3289111"/>
                  </a:cubicBezTo>
                  <a:cubicBezTo>
                    <a:pt x="3145809" y="3284562"/>
                    <a:pt x="3151962" y="3278794"/>
                    <a:pt x="3159457" y="3275463"/>
                  </a:cubicBezTo>
                  <a:cubicBezTo>
                    <a:pt x="3172603" y="3269620"/>
                    <a:pt x="3188430" y="3269796"/>
                    <a:pt x="3200400" y="3261816"/>
                  </a:cubicBezTo>
                  <a:lnTo>
                    <a:pt x="3241343" y="3234520"/>
                  </a:lnTo>
                  <a:lnTo>
                    <a:pt x="3261815" y="3220872"/>
                  </a:lnTo>
                  <a:cubicBezTo>
                    <a:pt x="3266364" y="3214048"/>
                    <a:pt x="3269664" y="3206200"/>
                    <a:pt x="3275463" y="3200401"/>
                  </a:cubicBezTo>
                  <a:cubicBezTo>
                    <a:pt x="3281262" y="3194602"/>
                    <a:pt x="3291587" y="3193708"/>
                    <a:pt x="3295934" y="3186753"/>
                  </a:cubicBezTo>
                  <a:cubicBezTo>
                    <a:pt x="3303558" y="3174554"/>
                    <a:pt x="3305033" y="3159458"/>
                    <a:pt x="3309582" y="3145810"/>
                  </a:cubicBezTo>
                  <a:lnTo>
                    <a:pt x="3323230" y="3104866"/>
                  </a:lnTo>
                  <a:cubicBezTo>
                    <a:pt x="3325505" y="3098042"/>
                    <a:pt x="3324069" y="3088385"/>
                    <a:pt x="3330054" y="3084395"/>
                  </a:cubicBezTo>
                  <a:cubicBezTo>
                    <a:pt x="3376982" y="3053109"/>
                    <a:pt x="3355436" y="3062286"/>
                    <a:pt x="3391469" y="3050275"/>
                  </a:cubicBezTo>
                  <a:cubicBezTo>
                    <a:pt x="3423313" y="3002508"/>
                    <a:pt x="3405116" y="3018430"/>
                    <a:pt x="3439236" y="2995684"/>
                  </a:cubicBezTo>
                  <a:cubicBezTo>
                    <a:pt x="3443785" y="2988860"/>
                    <a:pt x="3447084" y="2981012"/>
                    <a:pt x="3452883" y="2975213"/>
                  </a:cubicBezTo>
                  <a:cubicBezTo>
                    <a:pt x="3466112" y="2961984"/>
                    <a:pt x="3477177" y="2960291"/>
                    <a:pt x="3493827" y="2954741"/>
                  </a:cubicBezTo>
                  <a:cubicBezTo>
                    <a:pt x="3529529" y="2957987"/>
                    <a:pt x="3567756" y="2958775"/>
                    <a:pt x="3603009" y="2968389"/>
                  </a:cubicBezTo>
                  <a:cubicBezTo>
                    <a:pt x="3616888" y="2972174"/>
                    <a:pt x="3631085" y="2975604"/>
                    <a:pt x="3643952" y="2982037"/>
                  </a:cubicBezTo>
                  <a:cubicBezTo>
                    <a:pt x="3653051" y="2986586"/>
                    <a:pt x="3662416" y="2990637"/>
                    <a:pt x="3671248" y="2995684"/>
                  </a:cubicBezTo>
                  <a:cubicBezTo>
                    <a:pt x="3678369" y="2999753"/>
                    <a:pt x="3684384" y="3005664"/>
                    <a:pt x="3691719" y="3009332"/>
                  </a:cubicBezTo>
                  <a:cubicBezTo>
                    <a:pt x="3698153" y="3012549"/>
                    <a:pt x="3705757" y="3012939"/>
                    <a:pt x="3712191" y="3016156"/>
                  </a:cubicBezTo>
                  <a:cubicBezTo>
                    <a:pt x="3719527" y="3019824"/>
                    <a:pt x="3725327" y="3026136"/>
                    <a:pt x="3732663" y="3029804"/>
                  </a:cubicBezTo>
                  <a:cubicBezTo>
                    <a:pt x="3739096" y="3033021"/>
                    <a:pt x="3746701" y="3033411"/>
                    <a:pt x="3753134" y="3036628"/>
                  </a:cubicBezTo>
                  <a:cubicBezTo>
                    <a:pt x="3806044" y="3063083"/>
                    <a:pt x="3742624" y="3039948"/>
                    <a:pt x="3794078" y="3057099"/>
                  </a:cubicBezTo>
                  <a:cubicBezTo>
                    <a:pt x="3826518" y="3078727"/>
                    <a:pt x="3806769" y="3068154"/>
                    <a:pt x="3855492" y="3084395"/>
                  </a:cubicBezTo>
                  <a:cubicBezTo>
                    <a:pt x="3862316" y="3086670"/>
                    <a:pt x="3869979" y="3087229"/>
                    <a:pt x="3875964" y="3091219"/>
                  </a:cubicBezTo>
                  <a:cubicBezTo>
                    <a:pt x="3906087" y="3111299"/>
                    <a:pt x="3888394" y="3103258"/>
                    <a:pt x="3930555" y="3111690"/>
                  </a:cubicBezTo>
                  <a:cubicBezTo>
                    <a:pt x="3944203" y="3120789"/>
                    <a:pt x="3962399" y="3125338"/>
                    <a:pt x="3971498" y="3138986"/>
                  </a:cubicBezTo>
                  <a:cubicBezTo>
                    <a:pt x="4002784" y="3185914"/>
                    <a:pt x="3983233" y="3174742"/>
                    <a:pt x="4019266" y="3186753"/>
                  </a:cubicBezTo>
                  <a:cubicBezTo>
                    <a:pt x="4030467" y="3220361"/>
                    <a:pt x="4018069" y="3197129"/>
                    <a:pt x="4046561" y="3220872"/>
                  </a:cubicBezTo>
                  <a:cubicBezTo>
                    <a:pt x="4053975" y="3227050"/>
                    <a:pt x="4057963" y="3238046"/>
                    <a:pt x="4067033" y="3241344"/>
                  </a:cubicBezTo>
                  <a:cubicBezTo>
                    <a:pt x="4084267" y="3247611"/>
                    <a:pt x="4103427" y="3245893"/>
                    <a:pt x="4121624" y="3248168"/>
                  </a:cubicBezTo>
                  <a:cubicBezTo>
                    <a:pt x="4137546" y="3245893"/>
                    <a:pt x="4154693" y="3247876"/>
                    <a:pt x="4169391" y="3241344"/>
                  </a:cubicBezTo>
                  <a:cubicBezTo>
                    <a:pt x="4176886" y="3238013"/>
                    <a:pt x="4176635" y="3225995"/>
                    <a:pt x="4183039" y="3220872"/>
                  </a:cubicBezTo>
                  <a:cubicBezTo>
                    <a:pt x="4188656" y="3216379"/>
                    <a:pt x="4196686" y="3216323"/>
                    <a:pt x="4203510" y="3214049"/>
                  </a:cubicBezTo>
                  <a:cubicBezTo>
                    <a:pt x="4218771" y="3217864"/>
                    <a:pt x="4261777" y="3227872"/>
                    <a:pt x="4271749" y="3234520"/>
                  </a:cubicBezTo>
                  <a:cubicBezTo>
                    <a:pt x="4285397" y="3243619"/>
                    <a:pt x="4297131" y="3256629"/>
                    <a:pt x="4312692" y="3261816"/>
                  </a:cubicBezTo>
                  <a:cubicBezTo>
                    <a:pt x="4319516" y="3264091"/>
                    <a:pt x="4326876" y="3265147"/>
                    <a:pt x="4333164" y="3268640"/>
                  </a:cubicBezTo>
                  <a:cubicBezTo>
                    <a:pt x="4347502" y="3276606"/>
                    <a:pt x="4360459" y="3286837"/>
                    <a:pt x="4374107" y="3295935"/>
                  </a:cubicBezTo>
                  <a:lnTo>
                    <a:pt x="4394579" y="3309583"/>
                  </a:lnTo>
                  <a:cubicBezTo>
                    <a:pt x="4427974" y="3307014"/>
                    <a:pt x="4499371" y="3295580"/>
                    <a:pt x="4537880" y="3309583"/>
                  </a:cubicBezTo>
                  <a:cubicBezTo>
                    <a:pt x="4546950" y="3312881"/>
                    <a:pt x="4550322" y="3324702"/>
                    <a:pt x="4558352" y="3330055"/>
                  </a:cubicBezTo>
                  <a:cubicBezTo>
                    <a:pt x="4564337" y="3334045"/>
                    <a:pt x="4572000" y="3334604"/>
                    <a:pt x="4578824" y="3336878"/>
                  </a:cubicBezTo>
                  <a:cubicBezTo>
                    <a:pt x="4583373" y="3343702"/>
                    <a:pt x="4585517" y="3353003"/>
                    <a:pt x="4592472" y="3357350"/>
                  </a:cubicBezTo>
                  <a:cubicBezTo>
                    <a:pt x="4604671" y="3364975"/>
                    <a:pt x="4633415" y="3370998"/>
                    <a:pt x="4633415" y="3370998"/>
                  </a:cubicBezTo>
                  <a:cubicBezTo>
                    <a:pt x="4642513" y="3368723"/>
                    <a:pt x="4652567" y="3368827"/>
                    <a:pt x="4660710" y="3364174"/>
                  </a:cubicBezTo>
                  <a:cubicBezTo>
                    <a:pt x="4669089" y="3359386"/>
                    <a:pt x="4671903" y="3346353"/>
                    <a:pt x="4681182" y="3343702"/>
                  </a:cubicBezTo>
                  <a:lnTo>
                    <a:pt x="4728949" y="3357350"/>
                  </a:lnTo>
                  <a:cubicBezTo>
                    <a:pt x="4733498" y="3364174"/>
                    <a:pt x="4736798" y="3372023"/>
                    <a:pt x="4742597" y="3377822"/>
                  </a:cubicBezTo>
                  <a:cubicBezTo>
                    <a:pt x="4758816" y="3394041"/>
                    <a:pt x="4783745" y="3398361"/>
                    <a:pt x="4804012" y="3405117"/>
                  </a:cubicBezTo>
                  <a:lnTo>
                    <a:pt x="4824483" y="3411941"/>
                  </a:lnTo>
                  <a:cubicBezTo>
                    <a:pt x="4883623" y="3384646"/>
                    <a:pt x="4944488" y="3360813"/>
                    <a:pt x="5001904" y="3330055"/>
                  </a:cubicBezTo>
                  <a:cubicBezTo>
                    <a:pt x="5009133" y="3326182"/>
                    <a:pt x="5009753" y="3315382"/>
                    <a:pt x="5015552" y="3309583"/>
                  </a:cubicBezTo>
                  <a:cubicBezTo>
                    <a:pt x="5021351" y="3303784"/>
                    <a:pt x="5029200" y="3300484"/>
                    <a:pt x="5036024" y="3295935"/>
                  </a:cubicBezTo>
                  <a:cubicBezTo>
                    <a:pt x="5069276" y="3246057"/>
                    <a:pt x="5025020" y="3305105"/>
                    <a:pt x="5076967" y="3261816"/>
                  </a:cubicBezTo>
                  <a:cubicBezTo>
                    <a:pt x="5083268" y="3256566"/>
                    <a:pt x="5084816" y="3247143"/>
                    <a:pt x="5090615" y="3241344"/>
                  </a:cubicBezTo>
                  <a:cubicBezTo>
                    <a:pt x="5096414" y="3235545"/>
                    <a:pt x="5104262" y="3232245"/>
                    <a:pt x="5111086" y="3227696"/>
                  </a:cubicBezTo>
                  <a:cubicBezTo>
                    <a:pt x="5127009" y="3203813"/>
                    <a:pt x="5131559" y="3191302"/>
                    <a:pt x="5165678" y="3179929"/>
                  </a:cubicBezTo>
                  <a:lnTo>
                    <a:pt x="5206621" y="3166281"/>
                  </a:lnTo>
                  <a:lnTo>
                    <a:pt x="5227092" y="3159458"/>
                  </a:lnTo>
                  <a:cubicBezTo>
                    <a:pt x="5233916" y="3154909"/>
                    <a:pt x="5241765" y="3151609"/>
                    <a:pt x="5247564" y="3145810"/>
                  </a:cubicBezTo>
                  <a:cubicBezTo>
                    <a:pt x="5253363" y="3140011"/>
                    <a:pt x="5255040" y="3130739"/>
                    <a:pt x="5261212" y="3125338"/>
                  </a:cubicBezTo>
                  <a:cubicBezTo>
                    <a:pt x="5273556" y="3114537"/>
                    <a:pt x="5288507" y="3107141"/>
                    <a:pt x="5302155" y="3098043"/>
                  </a:cubicBezTo>
                  <a:lnTo>
                    <a:pt x="5322627" y="3084395"/>
                  </a:lnTo>
                  <a:cubicBezTo>
                    <a:pt x="5327176" y="3070747"/>
                    <a:pt x="5340824" y="3057100"/>
                    <a:pt x="5336275" y="3043452"/>
                  </a:cubicBezTo>
                  <a:cubicBezTo>
                    <a:pt x="5330976" y="3027554"/>
                    <a:pt x="5315174" y="2968180"/>
                    <a:pt x="5295331" y="2961565"/>
                  </a:cubicBezTo>
                  <a:lnTo>
                    <a:pt x="5274860" y="2954741"/>
                  </a:lnTo>
                  <a:lnTo>
                    <a:pt x="5233916" y="2893326"/>
                  </a:lnTo>
                  <a:lnTo>
                    <a:pt x="5220269" y="2872855"/>
                  </a:lnTo>
                  <a:cubicBezTo>
                    <a:pt x="5217994" y="2859207"/>
                    <a:pt x="5216447" y="2845418"/>
                    <a:pt x="5213445" y="2831911"/>
                  </a:cubicBezTo>
                  <a:cubicBezTo>
                    <a:pt x="5211885" y="2824889"/>
                    <a:pt x="5211707" y="2816526"/>
                    <a:pt x="5206621" y="2811440"/>
                  </a:cubicBezTo>
                  <a:cubicBezTo>
                    <a:pt x="5195023" y="2799842"/>
                    <a:pt x="5165678" y="2784144"/>
                    <a:pt x="5165678" y="2784144"/>
                  </a:cubicBezTo>
                  <a:cubicBezTo>
                    <a:pt x="5143103" y="2716418"/>
                    <a:pt x="5180978" y="2819872"/>
                    <a:pt x="5138382" y="2743201"/>
                  </a:cubicBezTo>
                  <a:cubicBezTo>
                    <a:pt x="5131395" y="2730626"/>
                    <a:pt x="5131168" y="2715125"/>
                    <a:pt x="5124734" y="2702258"/>
                  </a:cubicBezTo>
                  <a:cubicBezTo>
                    <a:pt x="5120185" y="2693159"/>
                    <a:pt x="5114864" y="2684407"/>
                    <a:pt x="5111086" y="2674962"/>
                  </a:cubicBezTo>
                  <a:cubicBezTo>
                    <a:pt x="5105743" y="2661605"/>
                    <a:pt x="5101988" y="2647667"/>
                    <a:pt x="5097439" y="2634019"/>
                  </a:cubicBezTo>
                  <a:lnTo>
                    <a:pt x="5090615" y="2613547"/>
                  </a:lnTo>
                  <a:cubicBezTo>
                    <a:pt x="5092890" y="2597625"/>
                    <a:pt x="5094285" y="2581552"/>
                    <a:pt x="5097439" y="2565780"/>
                  </a:cubicBezTo>
                  <a:cubicBezTo>
                    <a:pt x="5098850" y="2558727"/>
                    <a:pt x="5106935" y="2551987"/>
                    <a:pt x="5104263" y="2545308"/>
                  </a:cubicBezTo>
                  <a:cubicBezTo>
                    <a:pt x="5101217" y="2537693"/>
                    <a:pt x="5090615" y="2536210"/>
                    <a:pt x="5083791" y="2531661"/>
                  </a:cubicBezTo>
                  <a:cubicBezTo>
                    <a:pt x="5027288" y="2550494"/>
                    <a:pt x="5054816" y="2537329"/>
                    <a:pt x="5001904" y="2572604"/>
                  </a:cubicBezTo>
                  <a:lnTo>
                    <a:pt x="4981433" y="2586252"/>
                  </a:lnTo>
                  <a:cubicBezTo>
                    <a:pt x="4940490" y="2581703"/>
                    <a:pt x="4898568" y="2582595"/>
                    <a:pt x="4858603" y="2572604"/>
                  </a:cubicBezTo>
                  <a:cubicBezTo>
                    <a:pt x="4850646" y="2570615"/>
                    <a:pt x="4851359" y="2557255"/>
                    <a:pt x="4844955" y="2552132"/>
                  </a:cubicBezTo>
                  <a:cubicBezTo>
                    <a:pt x="4839338" y="2547638"/>
                    <a:pt x="4831307" y="2547583"/>
                    <a:pt x="4824483" y="2545308"/>
                  </a:cubicBezTo>
                  <a:cubicBezTo>
                    <a:pt x="4819934" y="2538484"/>
                    <a:pt x="4817240" y="2529960"/>
                    <a:pt x="4810836" y="2524837"/>
                  </a:cubicBezTo>
                  <a:cubicBezTo>
                    <a:pt x="4805219" y="2520344"/>
                    <a:pt x="4796652" y="2521506"/>
                    <a:pt x="4790364" y="2518013"/>
                  </a:cubicBezTo>
                  <a:cubicBezTo>
                    <a:pt x="4776026" y="2510047"/>
                    <a:pt x="4761020" y="2502315"/>
                    <a:pt x="4749421" y="2490717"/>
                  </a:cubicBezTo>
                  <a:cubicBezTo>
                    <a:pt x="4734331" y="2475628"/>
                    <a:pt x="4727476" y="2466097"/>
                    <a:pt x="4708478" y="2456598"/>
                  </a:cubicBezTo>
                  <a:cubicBezTo>
                    <a:pt x="4702044" y="2453381"/>
                    <a:pt x="4694440" y="2452991"/>
                    <a:pt x="4688006" y="2449774"/>
                  </a:cubicBezTo>
                  <a:cubicBezTo>
                    <a:pt x="4680670" y="2446106"/>
                    <a:pt x="4675390" y="2438483"/>
                    <a:pt x="4667534" y="2436126"/>
                  </a:cubicBezTo>
                  <a:cubicBezTo>
                    <a:pt x="4652128" y="2431504"/>
                    <a:pt x="4635689" y="2431577"/>
                    <a:pt x="4619767" y="2429302"/>
                  </a:cubicBezTo>
                  <a:cubicBezTo>
                    <a:pt x="4612943" y="2427027"/>
                    <a:pt x="4605729" y="2425695"/>
                    <a:pt x="4599295" y="2422478"/>
                  </a:cubicBezTo>
                  <a:cubicBezTo>
                    <a:pt x="4546382" y="2396022"/>
                    <a:pt x="4609810" y="2419160"/>
                    <a:pt x="4558352" y="2402007"/>
                  </a:cubicBezTo>
                  <a:cubicBezTo>
                    <a:pt x="4541199" y="2350547"/>
                    <a:pt x="4564338" y="2413981"/>
                    <a:pt x="4537880" y="2361063"/>
                  </a:cubicBezTo>
                  <a:cubicBezTo>
                    <a:pt x="4534663" y="2354630"/>
                    <a:pt x="4534274" y="2347025"/>
                    <a:pt x="4531057" y="2340592"/>
                  </a:cubicBezTo>
                  <a:cubicBezTo>
                    <a:pt x="4527389" y="2333256"/>
                    <a:pt x="4520740" y="2327615"/>
                    <a:pt x="4517409" y="2320120"/>
                  </a:cubicBezTo>
                  <a:cubicBezTo>
                    <a:pt x="4511566" y="2306974"/>
                    <a:pt x="4508310" y="2292825"/>
                    <a:pt x="4503761" y="2279177"/>
                  </a:cubicBezTo>
                  <a:lnTo>
                    <a:pt x="4490113" y="2238234"/>
                  </a:lnTo>
                  <a:cubicBezTo>
                    <a:pt x="4487838" y="2231410"/>
                    <a:pt x="4485033" y="2224740"/>
                    <a:pt x="4483289" y="2217762"/>
                  </a:cubicBezTo>
                  <a:cubicBezTo>
                    <a:pt x="4482781" y="2215731"/>
                    <a:pt x="4473251" y="2174634"/>
                    <a:pt x="4469642" y="2169995"/>
                  </a:cubicBezTo>
                  <a:cubicBezTo>
                    <a:pt x="4444474" y="2137637"/>
                    <a:pt x="4435590" y="2133647"/>
                    <a:pt x="4408227" y="2115404"/>
                  </a:cubicBezTo>
                  <a:cubicBezTo>
                    <a:pt x="4383010" y="2077578"/>
                    <a:pt x="4409007" y="2107497"/>
                    <a:pt x="4374107" y="2088108"/>
                  </a:cubicBezTo>
                  <a:cubicBezTo>
                    <a:pt x="4359769" y="2080142"/>
                    <a:pt x="4346812" y="2069911"/>
                    <a:pt x="4333164" y="2060813"/>
                  </a:cubicBezTo>
                  <a:cubicBezTo>
                    <a:pt x="4326340" y="2056264"/>
                    <a:pt x="4320473" y="2049759"/>
                    <a:pt x="4312692" y="2047165"/>
                  </a:cubicBezTo>
                  <a:lnTo>
                    <a:pt x="4271749" y="2033517"/>
                  </a:lnTo>
                  <a:cubicBezTo>
                    <a:pt x="4264925" y="2031242"/>
                    <a:pt x="4257263" y="2030683"/>
                    <a:pt x="4251278" y="2026693"/>
                  </a:cubicBezTo>
                  <a:lnTo>
                    <a:pt x="4169391" y="1972102"/>
                  </a:lnTo>
                  <a:cubicBezTo>
                    <a:pt x="4169383" y="1972097"/>
                    <a:pt x="4128455" y="1944814"/>
                    <a:pt x="4128448" y="1944807"/>
                  </a:cubicBezTo>
                  <a:cubicBezTo>
                    <a:pt x="4121624" y="1937983"/>
                    <a:pt x="4114154" y="1931749"/>
                    <a:pt x="4107976" y="1924335"/>
                  </a:cubicBezTo>
                  <a:cubicBezTo>
                    <a:pt x="4102726" y="1918034"/>
                    <a:pt x="4100127" y="1909662"/>
                    <a:pt x="4094328" y="1903863"/>
                  </a:cubicBezTo>
                  <a:cubicBezTo>
                    <a:pt x="4088529" y="1898064"/>
                    <a:pt x="4080681" y="1894765"/>
                    <a:pt x="4073857" y="1890216"/>
                  </a:cubicBezTo>
                  <a:lnTo>
                    <a:pt x="4046561" y="1849272"/>
                  </a:lnTo>
                  <a:lnTo>
                    <a:pt x="4032913" y="1828801"/>
                  </a:lnTo>
                  <a:cubicBezTo>
                    <a:pt x="4030638" y="1821977"/>
                    <a:pt x="4028615" y="1815064"/>
                    <a:pt x="4026089" y="1808329"/>
                  </a:cubicBezTo>
                  <a:cubicBezTo>
                    <a:pt x="4021788" y="1796860"/>
                    <a:pt x="4016044" y="1785917"/>
                    <a:pt x="4012442" y="1774210"/>
                  </a:cubicBezTo>
                  <a:cubicBezTo>
                    <a:pt x="4006926" y="1756282"/>
                    <a:pt x="4003343" y="1737816"/>
                    <a:pt x="3998794" y="1719619"/>
                  </a:cubicBezTo>
                  <a:cubicBezTo>
                    <a:pt x="3996519" y="1710520"/>
                    <a:pt x="3994936" y="1701220"/>
                    <a:pt x="3991970" y="1692323"/>
                  </a:cubicBezTo>
                  <a:cubicBezTo>
                    <a:pt x="3989695" y="1685499"/>
                    <a:pt x="3986891" y="1678830"/>
                    <a:pt x="3985146" y="1671852"/>
                  </a:cubicBezTo>
                  <a:cubicBezTo>
                    <a:pt x="3983202" y="1664077"/>
                    <a:pt x="3975702" y="1620247"/>
                    <a:pt x="3971498" y="1610437"/>
                  </a:cubicBezTo>
                  <a:cubicBezTo>
                    <a:pt x="3960124" y="1583898"/>
                    <a:pt x="3941931" y="1579352"/>
                    <a:pt x="3916907" y="1562669"/>
                  </a:cubicBezTo>
                  <a:lnTo>
                    <a:pt x="3875964" y="1535374"/>
                  </a:lnTo>
                  <a:cubicBezTo>
                    <a:pt x="3858712" y="1523873"/>
                    <a:pt x="3855200" y="1518938"/>
                    <a:pt x="3835021" y="1514902"/>
                  </a:cubicBezTo>
                  <a:cubicBezTo>
                    <a:pt x="3819249" y="1511748"/>
                    <a:pt x="3803176" y="1510353"/>
                    <a:pt x="3787254" y="1508078"/>
                  </a:cubicBezTo>
                  <a:cubicBezTo>
                    <a:pt x="3773606" y="1503529"/>
                    <a:pt x="3758280" y="1502411"/>
                    <a:pt x="3746310" y="1494431"/>
                  </a:cubicBezTo>
                  <a:cubicBezTo>
                    <a:pt x="3739486" y="1489882"/>
                    <a:pt x="3733174" y="1484451"/>
                    <a:pt x="3725839" y="1480783"/>
                  </a:cubicBezTo>
                  <a:cubicBezTo>
                    <a:pt x="3719405" y="1477566"/>
                    <a:pt x="3711655" y="1477452"/>
                    <a:pt x="3705367" y="1473959"/>
                  </a:cubicBezTo>
                  <a:cubicBezTo>
                    <a:pt x="3691029" y="1465993"/>
                    <a:pt x="3664424" y="1446663"/>
                    <a:pt x="3664424" y="1446663"/>
                  </a:cubicBezTo>
                  <a:cubicBezTo>
                    <a:pt x="3625307" y="1387991"/>
                    <a:pt x="3677395" y="1457042"/>
                    <a:pt x="3630304" y="1419368"/>
                  </a:cubicBezTo>
                  <a:cubicBezTo>
                    <a:pt x="3623900" y="1414245"/>
                    <a:pt x="3622829" y="1404297"/>
                    <a:pt x="3616657" y="1398896"/>
                  </a:cubicBezTo>
                  <a:cubicBezTo>
                    <a:pt x="3604313" y="1388095"/>
                    <a:pt x="3575713" y="1371601"/>
                    <a:pt x="3575713" y="1371601"/>
                  </a:cubicBezTo>
                  <a:cubicBezTo>
                    <a:pt x="3573438" y="1364777"/>
                    <a:pt x="3575713" y="1353404"/>
                    <a:pt x="3568889" y="1351129"/>
                  </a:cubicBezTo>
                  <a:cubicBezTo>
                    <a:pt x="3557886" y="1347461"/>
                    <a:pt x="3546022" y="1355140"/>
                    <a:pt x="3534770" y="1357953"/>
                  </a:cubicBezTo>
                  <a:cubicBezTo>
                    <a:pt x="3509162" y="1364355"/>
                    <a:pt x="3514347" y="1366706"/>
                    <a:pt x="3487003" y="1378425"/>
                  </a:cubicBezTo>
                  <a:cubicBezTo>
                    <a:pt x="3447448" y="1395378"/>
                    <a:pt x="3485403" y="1372668"/>
                    <a:pt x="3446060" y="1398896"/>
                  </a:cubicBezTo>
                  <a:cubicBezTo>
                    <a:pt x="3424432" y="1431338"/>
                    <a:pt x="3435005" y="1411588"/>
                    <a:pt x="3418764" y="1460311"/>
                  </a:cubicBezTo>
                  <a:lnTo>
                    <a:pt x="3411940" y="1480783"/>
                  </a:lnTo>
                  <a:cubicBezTo>
                    <a:pt x="3409665" y="1487607"/>
                    <a:pt x="3409106" y="1495270"/>
                    <a:pt x="3405116" y="1501255"/>
                  </a:cubicBezTo>
                  <a:cubicBezTo>
                    <a:pt x="3400567" y="1508079"/>
                    <a:pt x="3396917" y="1515597"/>
                    <a:pt x="3391469" y="1521726"/>
                  </a:cubicBezTo>
                  <a:cubicBezTo>
                    <a:pt x="3357476" y="1559967"/>
                    <a:pt x="3361166" y="1555574"/>
                    <a:pt x="3330054" y="1576317"/>
                  </a:cubicBezTo>
                  <a:cubicBezTo>
                    <a:pt x="3325505" y="1583141"/>
                    <a:pt x="3324187" y="1594195"/>
                    <a:pt x="3316406" y="1596789"/>
                  </a:cubicBezTo>
                  <a:cubicBezTo>
                    <a:pt x="3301717" y="1601685"/>
                    <a:pt x="3278932" y="1583179"/>
                    <a:pt x="3268639" y="1576317"/>
                  </a:cubicBezTo>
                  <a:cubicBezTo>
                    <a:pt x="3259540" y="1562669"/>
                    <a:pt x="3242026" y="1551762"/>
                    <a:pt x="3241343" y="1535374"/>
                  </a:cubicBezTo>
                  <a:cubicBezTo>
                    <a:pt x="3239068" y="1480783"/>
                    <a:pt x="3240553" y="1425905"/>
                    <a:pt x="3234519" y="1371601"/>
                  </a:cubicBezTo>
                  <a:cubicBezTo>
                    <a:pt x="3233613" y="1363450"/>
                    <a:pt x="3224203" y="1358623"/>
                    <a:pt x="3220872" y="1351129"/>
                  </a:cubicBezTo>
                  <a:cubicBezTo>
                    <a:pt x="3210062" y="1326805"/>
                    <a:pt x="3212108" y="1308246"/>
                    <a:pt x="3193576" y="1289714"/>
                  </a:cubicBezTo>
                  <a:cubicBezTo>
                    <a:pt x="3187777" y="1283915"/>
                    <a:pt x="3180440" y="1279734"/>
                    <a:pt x="3173104" y="1276066"/>
                  </a:cubicBezTo>
                  <a:cubicBezTo>
                    <a:pt x="3166671" y="1272849"/>
                    <a:pt x="3159457" y="1271517"/>
                    <a:pt x="3152633" y="1269243"/>
                  </a:cubicBezTo>
                  <a:cubicBezTo>
                    <a:pt x="3131750" y="1274463"/>
                    <a:pt x="3120575" y="1274004"/>
                    <a:pt x="3104866" y="1289714"/>
                  </a:cubicBezTo>
                  <a:cubicBezTo>
                    <a:pt x="3074001" y="1320580"/>
                    <a:pt x="3110600" y="1303725"/>
                    <a:pt x="3070746" y="1317010"/>
                  </a:cubicBezTo>
                  <a:cubicBezTo>
                    <a:pt x="3054588" y="1314990"/>
                    <a:pt x="2994890" y="1308282"/>
                    <a:pt x="2975212" y="1303362"/>
                  </a:cubicBezTo>
                  <a:cubicBezTo>
                    <a:pt x="2961256" y="1299873"/>
                    <a:pt x="2934269" y="1289714"/>
                    <a:pt x="2934269" y="1289714"/>
                  </a:cubicBezTo>
                  <a:cubicBezTo>
                    <a:pt x="2918028" y="1338438"/>
                    <a:pt x="2928601" y="1318688"/>
                    <a:pt x="2906973" y="1351129"/>
                  </a:cubicBezTo>
                  <a:cubicBezTo>
                    <a:pt x="2909594" y="1366854"/>
                    <a:pt x="2912222" y="1395745"/>
                    <a:pt x="2920621" y="1412544"/>
                  </a:cubicBezTo>
                  <a:cubicBezTo>
                    <a:pt x="2924289" y="1419880"/>
                    <a:pt x="2929720" y="1426192"/>
                    <a:pt x="2934269" y="1433016"/>
                  </a:cubicBezTo>
                  <a:cubicBezTo>
                    <a:pt x="2938818" y="1446664"/>
                    <a:pt x="2939936" y="1461989"/>
                    <a:pt x="2947916" y="1473959"/>
                  </a:cubicBezTo>
                  <a:cubicBezTo>
                    <a:pt x="2952465" y="1480783"/>
                    <a:pt x="2957896" y="1487095"/>
                    <a:pt x="2961564" y="1494431"/>
                  </a:cubicBezTo>
                  <a:cubicBezTo>
                    <a:pt x="2989817" y="1550935"/>
                    <a:pt x="2942922" y="1476703"/>
                    <a:pt x="2982036" y="1535374"/>
                  </a:cubicBezTo>
                  <a:cubicBezTo>
                    <a:pt x="2980549" y="1547271"/>
                    <a:pt x="2978568" y="1592114"/>
                    <a:pt x="2968388" y="1610437"/>
                  </a:cubicBezTo>
                  <a:cubicBezTo>
                    <a:pt x="2960422" y="1624775"/>
                    <a:pt x="2941092" y="1651380"/>
                    <a:pt x="2941092" y="1651380"/>
                  </a:cubicBezTo>
                  <a:cubicBezTo>
                    <a:pt x="2943367" y="1678675"/>
                    <a:pt x="2944716" y="1706064"/>
                    <a:pt x="2947916" y="1733266"/>
                  </a:cubicBezTo>
                  <a:cubicBezTo>
                    <a:pt x="2949271" y="1744785"/>
                    <a:pt x="2954740" y="1755787"/>
                    <a:pt x="2954740" y="1767386"/>
                  </a:cubicBezTo>
                  <a:cubicBezTo>
                    <a:pt x="2954740" y="1778474"/>
                    <a:pt x="2957193" y="1858013"/>
                    <a:pt x="2941092" y="1890216"/>
                  </a:cubicBezTo>
                  <a:cubicBezTo>
                    <a:pt x="2926876" y="1918649"/>
                    <a:pt x="2917209" y="1917511"/>
                    <a:pt x="2886501" y="1937983"/>
                  </a:cubicBezTo>
                  <a:lnTo>
                    <a:pt x="2845558" y="1965278"/>
                  </a:lnTo>
                  <a:cubicBezTo>
                    <a:pt x="2838734" y="1969827"/>
                    <a:pt x="2832867" y="1976332"/>
                    <a:pt x="2825086" y="1978926"/>
                  </a:cubicBezTo>
                  <a:lnTo>
                    <a:pt x="2804615" y="1985750"/>
                  </a:lnTo>
                  <a:cubicBezTo>
                    <a:pt x="2802340" y="1992574"/>
                    <a:pt x="2802207" y="2000544"/>
                    <a:pt x="2797791" y="2006222"/>
                  </a:cubicBezTo>
                  <a:cubicBezTo>
                    <a:pt x="2772622" y="2038582"/>
                    <a:pt x="2763740" y="2042570"/>
                    <a:pt x="2736376" y="2060813"/>
                  </a:cubicBezTo>
                  <a:cubicBezTo>
                    <a:pt x="2731827" y="2067637"/>
                    <a:pt x="2730063" y="2077616"/>
                    <a:pt x="2722728" y="2081284"/>
                  </a:cubicBezTo>
                  <a:cubicBezTo>
                    <a:pt x="2705951" y="2089672"/>
                    <a:pt x="2668137" y="2094932"/>
                    <a:pt x="2668137" y="2094932"/>
                  </a:cubicBezTo>
                  <a:cubicBezTo>
                    <a:pt x="2561763" y="2090097"/>
                    <a:pt x="2509643" y="2082330"/>
                    <a:pt x="2408830" y="2094932"/>
                  </a:cubicBezTo>
                  <a:cubicBezTo>
                    <a:pt x="2390218" y="2097259"/>
                    <a:pt x="2372034" y="2102648"/>
                    <a:pt x="2354239" y="2108580"/>
                  </a:cubicBezTo>
                  <a:cubicBezTo>
                    <a:pt x="2347415" y="2110855"/>
                    <a:pt x="2340055" y="2111911"/>
                    <a:pt x="2333767" y="2115404"/>
                  </a:cubicBezTo>
                  <a:cubicBezTo>
                    <a:pt x="2319429" y="2123370"/>
                    <a:pt x="2292824" y="2142699"/>
                    <a:pt x="2292824" y="2142699"/>
                  </a:cubicBezTo>
                  <a:cubicBezTo>
                    <a:pt x="2288275" y="2149523"/>
                    <a:pt x="2285580" y="2158048"/>
                    <a:pt x="2279176" y="2163171"/>
                  </a:cubicBezTo>
                  <a:cubicBezTo>
                    <a:pt x="2261130" y="2177608"/>
                    <a:pt x="2226281" y="2165363"/>
                    <a:pt x="2210937" y="2163171"/>
                  </a:cubicBezTo>
                  <a:cubicBezTo>
                    <a:pt x="2204113" y="2160896"/>
                    <a:pt x="2196451" y="2160337"/>
                    <a:pt x="2190466" y="2156347"/>
                  </a:cubicBezTo>
                  <a:cubicBezTo>
                    <a:pt x="2174704" y="2145839"/>
                    <a:pt x="2166417" y="2130509"/>
                    <a:pt x="2156346" y="2115404"/>
                  </a:cubicBezTo>
                  <a:cubicBezTo>
                    <a:pt x="2150822" y="2076738"/>
                    <a:pt x="2151891" y="2072520"/>
                    <a:pt x="2142698" y="2040341"/>
                  </a:cubicBezTo>
                  <a:cubicBezTo>
                    <a:pt x="2138757" y="2026547"/>
                    <a:pt x="2133622" y="2009369"/>
                    <a:pt x="2122227" y="1999398"/>
                  </a:cubicBezTo>
                  <a:cubicBezTo>
                    <a:pt x="2064854" y="1949198"/>
                    <a:pt x="2101424" y="1985584"/>
                    <a:pt x="2060812" y="1965278"/>
                  </a:cubicBezTo>
                  <a:cubicBezTo>
                    <a:pt x="2053477" y="1961610"/>
                    <a:pt x="2047164" y="1956180"/>
                    <a:pt x="2040340" y="1951631"/>
                  </a:cubicBezTo>
                  <a:cubicBezTo>
                    <a:pt x="2009275" y="1858435"/>
                    <a:pt x="2043167" y="1953678"/>
                    <a:pt x="2013045" y="1883392"/>
                  </a:cubicBezTo>
                  <a:cubicBezTo>
                    <a:pt x="2004725" y="1863977"/>
                    <a:pt x="2010955" y="1856834"/>
                    <a:pt x="1985749" y="1849272"/>
                  </a:cubicBezTo>
                  <a:cubicBezTo>
                    <a:pt x="1970343" y="1844650"/>
                    <a:pt x="1953904" y="1844723"/>
                    <a:pt x="1937982" y="1842449"/>
                  </a:cubicBezTo>
                  <a:cubicBezTo>
                    <a:pt x="1924334" y="1844723"/>
                    <a:pt x="1909682" y="1843653"/>
                    <a:pt x="1897039" y="1849272"/>
                  </a:cubicBezTo>
                  <a:cubicBezTo>
                    <a:pt x="1869809" y="1861374"/>
                    <a:pt x="1873816" y="1886251"/>
                    <a:pt x="1869743" y="1910687"/>
                  </a:cubicBezTo>
                  <a:cubicBezTo>
                    <a:pt x="1872018" y="1924335"/>
                    <a:pt x="1873565" y="1938124"/>
                    <a:pt x="1876567" y="1951631"/>
                  </a:cubicBezTo>
                  <a:cubicBezTo>
                    <a:pt x="1878127" y="1958653"/>
                    <a:pt x="1883391" y="1964909"/>
                    <a:pt x="1883391" y="1972102"/>
                  </a:cubicBezTo>
                  <a:cubicBezTo>
                    <a:pt x="1883391" y="1981481"/>
                    <a:pt x="1879262" y="1990415"/>
                    <a:pt x="1876567" y="1999398"/>
                  </a:cubicBezTo>
                  <a:cubicBezTo>
                    <a:pt x="1872433" y="2013177"/>
                    <a:pt x="1874889" y="2032361"/>
                    <a:pt x="1862919" y="2040341"/>
                  </a:cubicBezTo>
                  <a:cubicBezTo>
                    <a:pt x="1856095" y="2044890"/>
                    <a:pt x="1849986" y="2050758"/>
                    <a:pt x="1842448" y="2053989"/>
                  </a:cubicBezTo>
                  <a:cubicBezTo>
                    <a:pt x="1833828" y="2057684"/>
                    <a:pt x="1824170" y="2058236"/>
                    <a:pt x="1815152" y="2060813"/>
                  </a:cubicBezTo>
                  <a:cubicBezTo>
                    <a:pt x="1766190" y="2074802"/>
                    <a:pt x="1829930" y="2060587"/>
                    <a:pt x="1760561" y="2074461"/>
                  </a:cubicBezTo>
                  <a:cubicBezTo>
                    <a:pt x="1753737" y="2079010"/>
                    <a:pt x="1745888" y="2082309"/>
                    <a:pt x="1740089" y="2088108"/>
                  </a:cubicBezTo>
                  <a:cubicBezTo>
                    <a:pt x="1720535" y="2107662"/>
                    <a:pt x="1730717" y="2106854"/>
                    <a:pt x="1719618" y="2129052"/>
                  </a:cubicBezTo>
                  <a:cubicBezTo>
                    <a:pt x="1715950" y="2136387"/>
                    <a:pt x="1710519" y="2142699"/>
                    <a:pt x="1705970" y="2149523"/>
                  </a:cubicBezTo>
                  <a:cubicBezTo>
                    <a:pt x="1703695" y="2158622"/>
                    <a:pt x="1700985" y="2167622"/>
                    <a:pt x="1699146" y="2176819"/>
                  </a:cubicBezTo>
                  <a:cubicBezTo>
                    <a:pt x="1696433" y="2190386"/>
                    <a:pt x="1704918" y="2212037"/>
                    <a:pt x="1692322" y="2217762"/>
                  </a:cubicBezTo>
                  <a:cubicBezTo>
                    <a:pt x="1671511" y="2227221"/>
                    <a:pt x="1646829" y="2213213"/>
                    <a:pt x="1624083" y="2210938"/>
                  </a:cubicBezTo>
                  <a:cubicBezTo>
                    <a:pt x="1614985" y="2206389"/>
                    <a:pt x="1604603" y="2203802"/>
                    <a:pt x="1596788" y="2197290"/>
                  </a:cubicBezTo>
                  <a:cubicBezTo>
                    <a:pt x="1590488" y="2192040"/>
                    <a:pt x="1590095" y="2181166"/>
                    <a:pt x="1583140" y="2176819"/>
                  </a:cubicBezTo>
                  <a:cubicBezTo>
                    <a:pt x="1570941" y="2169195"/>
                    <a:pt x="1542197" y="2163171"/>
                    <a:pt x="1542197" y="2163171"/>
                  </a:cubicBezTo>
                  <a:cubicBezTo>
                    <a:pt x="1496704" y="2165446"/>
                    <a:pt x="1450886" y="2164104"/>
                    <a:pt x="1405719" y="2169995"/>
                  </a:cubicBezTo>
                  <a:cubicBezTo>
                    <a:pt x="1387006" y="2172436"/>
                    <a:pt x="1381215" y="2192576"/>
                    <a:pt x="1371600" y="2204114"/>
                  </a:cubicBezTo>
                  <a:cubicBezTo>
                    <a:pt x="1365422" y="2211528"/>
                    <a:pt x="1357306" y="2217172"/>
                    <a:pt x="1351128" y="2224586"/>
                  </a:cubicBezTo>
                  <a:cubicBezTo>
                    <a:pt x="1345878" y="2230887"/>
                    <a:pt x="1342730" y="2238757"/>
                    <a:pt x="1337480" y="2245058"/>
                  </a:cubicBezTo>
                  <a:cubicBezTo>
                    <a:pt x="1326700" y="2257994"/>
                    <a:pt x="1311874" y="2271509"/>
                    <a:pt x="1296537" y="2279177"/>
                  </a:cubicBezTo>
                  <a:cubicBezTo>
                    <a:pt x="1290104" y="2282394"/>
                    <a:pt x="1282499" y="2282784"/>
                    <a:pt x="1276066" y="2286001"/>
                  </a:cubicBezTo>
                  <a:cubicBezTo>
                    <a:pt x="1223164" y="2312453"/>
                    <a:pt x="1286568" y="2289326"/>
                    <a:pt x="1235122" y="2306472"/>
                  </a:cubicBezTo>
                  <a:cubicBezTo>
                    <a:pt x="1201003" y="2304198"/>
                    <a:pt x="1166145" y="2307067"/>
                    <a:pt x="1132764" y="2299649"/>
                  </a:cubicBezTo>
                  <a:cubicBezTo>
                    <a:pt x="1118388" y="2296454"/>
                    <a:pt x="1107536" y="2267596"/>
                    <a:pt x="1098645" y="2258705"/>
                  </a:cubicBezTo>
                  <a:cubicBezTo>
                    <a:pt x="1092846" y="2252906"/>
                    <a:pt x="1084997" y="2249607"/>
                    <a:pt x="1078173" y="2245058"/>
                  </a:cubicBezTo>
                  <a:cubicBezTo>
                    <a:pt x="1073624" y="2238234"/>
                    <a:pt x="1067856" y="2232081"/>
                    <a:pt x="1064525" y="2224586"/>
                  </a:cubicBezTo>
                  <a:cubicBezTo>
                    <a:pt x="1058682" y="2211440"/>
                    <a:pt x="1064526" y="2188192"/>
                    <a:pt x="1050878" y="2183643"/>
                  </a:cubicBezTo>
                  <a:lnTo>
                    <a:pt x="1009934" y="2169995"/>
                  </a:lnTo>
                  <a:cubicBezTo>
                    <a:pt x="989462" y="2172270"/>
                    <a:pt x="968836" y="2173433"/>
                    <a:pt x="948519" y="2176819"/>
                  </a:cubicBezTo>
                  <a:cubicBezTo>
                    <a:pt x="941424" y="2178002"/>
                    <a:pt x="933134" y="2178557"/>
                    <a:pt x="928048" y="2183643"/>
                  </a:cubicBezTo>
                  <a:cubicBezTo>
                    <a:pt x="916450" y="2195241"/>
                    <a:pt x="909851" y="2210938"/>
                    <a:pt x="900752" y="2224586"/>
                  </a:cubicBezTo>
                  <a:cubicBezTo>
                    <a:pt x="896203" y="2231410"/>
                    <a:pt x="889698" y="2237277"/>
                    <a:pt x="887104" y="2245058"/>
                  </a:cubicBezTo>
                  <a:cubicBezTo>
                    <a:pt x="884829" y="2251882"/>
                    <a:pt x="884270" y="2259544"/>
                    <a:pt x="880280" y="2265529"/>
                  </a:cubicBezTo>
                  <a:cubicBezTo>
                    <a:pt x="874927" y="2273559"/>
                    <a:pt x="866089" y="2278674"/>
                    <a:pt x="859809" y="2286001"/>
                  </a:cubicBezTo>
                  <a:cubicBezTo>
                    <a:pt x="807286" y="2347279"/>
                    <a:pt x="869662" y="2282970"/>
                    <a:pt x="818866" y="2333768"/>
                  </a:cubicBezTo>
                  <a:cubicBezTo>
                    <a:pt x="816591" y="2340592"/>
                    <a:pt x="816536" y="2348623"/>
                    <a:pt x="812042" y="2354240"/>
                  </a:cubicBezTo>
                  <a:cubicBezTo>
                    <a:pt x="805751" y="2362103"/>
                    <a:pt x="781663" y="2373866"/>
                    <a:pt x="771098" y="2374711"/>
                  </a:cubicBezTo>
                  <a:cubicBezTo>
                    <a:pt x="721164" y="2378706"/>
                    <a:pt x="671015" y="2379260"/>
                    <a:pt x="620973" y="2381535"/>
                  </a:cubicBezTo>
                  <a:lnTo>
                    <a:pt x="580030" y="2395183"/>
                  </a:lnTo>
                  <a:lnTo>
                    <a:pt x="559558" y="2402007"/>
                  </a:lnTo>
                  <a:cubicBezTo>
                    <a:pt x="545910" y="2399732"/>
                    <a:pt x="527726" y="2405596"/>
                    <a:pt x="518615" y="2395183"/>
                  </a:cubicBezTo>
                  <a:cubicBezTo>
                    <a:pt x="508024" y="2383079"/>
                    <a:pt x="516413" y="2362822"/>
                    <a:pt x="511791" y="2347416"/>
                  </a:cubicBezTo>
                  <a:cubicBezTo>
                    <a:pt x="509434" y="2339560"/>
                    <a:pt x="501811" y="2334280"/>
                    <a:pt x="498143" y="2326944"/>
                  </a:cubicBezTo>
                  <a:cubicBezTo>
                    <a:pt x="494926" y="2320510"/>
                    <a:pt x="494812" y="2312760"/>
                    <a:pt x="491319" y="2306472"/>
                  </a:cubicBezTo>
                  <a:cubicBezTo>
                    <a:pt x="483353" y="2292134"/>
                    <a:pt x="471359" y="2280200"/>
                    <a:pt x="464024" y="2265529"/>
                  </a:cubicBezTo>
                  <a:cubicBezTo>
                    <a:pt x="433511" y="2204504"/>
                    <a:pt x="443162" y="2230239"/>
                    <a:pt x="429904" y="2190466"/>
                  </a:cubicBezTo>
                  <a:cubicBezTo>
                    <a:pt x="429505" y="2184087"/>
                    <a:pt x="441747" y="2086664"/>
                    <a:pt x="409433" y="2060813"/>
                  </a:cubicBezTo>
                  <a:cubicBezTo>
                    <a:pt x="403816" y="2056320"/>
                    <a:pt x="395785" y="2056264"/>
                    <a:pt x="388961" y="2053989"/>
                  </a:cubicBezTo>
                  <a:cubicBezTo>
                    <a:pt x="329150" y="1994178"/>
                    <a:pt x="402344" y="2070049"/>
                    <a:pt x="354842" y="2013046"/>
                  </a:cubicBezTo>
                  <a:cubicBezTo>
                    <a:pt x="348664" y="2005632"/>
                    <a:pt x="341194" y="1999398"/>
                    <a:pt x="334370" y="1992574"/>
                  </a:cubicBezTo>
                  <a:cubicBezTo>
                    <a:pt x="329071" y="1976678"/>
                    <a:pt x="313268" y="1917300"/>
                    <a:pt x="293427" y="1910687"/>
                  </a:cubicBezTo>
                  <a:lnTo>
                    <a:pt x="252483" y="1897040"/>
                  </a:lnTo>
                  <a:cubicBezTo>
                    <a:pt x="245659" y="1892491"/>
                    <a:pt x="239506" y="1886723"/>
                    <a:pt x="232012" y="1883392"/>
                  </a:cubicBezTo>
                  <a:cubicBezTo>
                    <a:pt x="218866" y="1877549"/>
                    <a:pt x="191069" y="1869744"/>
                    <a:pt x="191069" y="1869744"/>
                  </a:cubicBezTo>
                  <a:cubicBezTo>
                    <a:pt x="193343" y="1860646"/>
                    <a:pt x="192690" y="1850252"/>
                    <a:pt x="197892" y="1842449"/>
                  </a:cubicBezTo>
                  <a:cubicBezTo>
                    <a:pt x="205451" y="1831110"/>
                    <a:pt x="227158" y="1825870"/>
                    <a:pt x="238836" y="1821977"/>
                  </a:cubicBezTo>
                  <a:cubicBezTo>
                    <a:pt x="284268" y="1776543"/>
                    <a:pt x="241441" y="1825475"/>
                    <a:pt x="266131" y="1781034"/>
                  </a:cubicBezTo>
                  <a:cubicBezTo>
                    <a:pt x="274097" y="1766695"/>
                    <a:pt x="293427" y="1740090"/>
                    <a:pt x="293427" y="1740090"/>
                  </a:cubicBezTo>
                  <a:cubicBezTo>
                    <a:pt x="295702" y="1730992"/>
                    <a:pt x="297675" y="1721813"/>
                    <a:pt x="300251" y="1712795"/>
                  </a:cubicBezTo>
                  <a:cubicBezTo>
                    <a:pt x="305040" y="1696035"/>
                    <a:pt x="313659" y="1688612"/>
                    <a:pt x="300251" y="1671852"/>
                  </a:cubicBezTo>
                  <a:cubicBezTo>
                    <a:pt x="295128" y="1665448"/>
                    <a:pt x="287115" y="1661872"/>
                    <a:pt x="279779" y="1658204"/>
                  </a:cubicBezTo>
                  <a:cubicBezTo>
                    <a:pt x="273345" y="1654987"/>
                    <a:pt x="266131" y="1653655"/>
                    <a:pt x="259307" y="1651380"/>
                  </a:cubicBezTo>
                  <a:cubicBezTo>
                    <a:pt x="260449" y="1643388"/>
                    <a:pt x="267947" y="1570556"/>
                    <a:pt x="279779" y="1562669"/>
                  </a:cubicBezTo>
                  <a:cubicBezTo>
                    <a:pt x="286603" y="1558120"/>
                    <a:pt x="292916" y="1552690"/>
                    <a:pt x="300251" y="1549022"/>
                  </a:cubicBezTo>
                  <a:cubicBezTo>
                    <a:pt x="306684" y="1545805"/>
                    <a:pt x="314434" y="1545691"/>
                    <a:pt x="320722" y="1542198"/>
                  </a:cubicBezTo>
                  <a:cubicBezTo>
                    <a:pt x="335061" y="1534232"/>
                    <a:pt x="348018" y="1524001"/>
                    <a:pt x="361666" y="1514902"/>
                  </a:cubicBezTo>
                  <a:cubicBezTo>
                    <a:pt x="368490" y="1510353"/>
                    <a:pt x="374357" y="1503848"/>
                    <a:pt x="382137" y="1501255"/>
                  </a:cubicBezTo>
                  <a:lnTo>
                    <a:pt x="402609" y="1494431"/>
                  </a:lnTo>
                  <a:cubicBezTo>
                    <a:pt x="433492" y="1463547"/>
                    <a:pt x="449299" y="1458157"/>
                    <a:pt x="416257" y="1392072"/>
                  </a:cubicBezTo>
                  <a:cubicBezTo>
                    <a:pt x="409823" y="1379205"/>
                    <a:pt x="388961" y="1382974"/>
                    <a:pt x="375313" y="1378425"/>
                  </a:cubicBezTo>
                  <a:lnTo>
                    <a:pt x="354842" y="1371601"/>
                  </a:lnTo>
                  <a:lnTo>
                    <a:pt x="334370" y="1364777"/>
                  </a:lnTo>
                  <a:cubicBezTo>
                    <a:pt x="305051" y="1342787"/>
                    <a:pt x="299783" y="1340846"/>
                    <a:pt x="272955" y="1310186"/>
                  </a:cubicBezTo>
                  <a:cubicBezTo>
                    <a:pt x="267554" y="1304014"/>
                    <a:pt x="263605" y="1296699"/>
                    <a:pt x="259307" y="1289714"/>
                  </a:cubicBezTo>
                  <a:cubicBezTo>
                    <a:pt x="199099" y="1191875"/>
                    <a:pt x="237730" y="1250523"/>
                    <a:pt x="204716" y="1201004"/>
                  </a:cubicBezTo>
                  <a:cubicBezTo>
                    <a:pt x="202441" y="1194180"/>
                    <a:pt x="197892" y="1187725"/>
                    <a:pt x="197892" y="1180532"/>
                  </a:cubicBezTo>
                  <a:cubicBezTo>
                    <a:pt x="197892" y="1137022"/>
                    <a:pt x="209266" y="1143380"/>
                    <a:pt x="245660" y="1119117"/>
                  </a:cubicBezTo>
                  <a:cubicBezTo>
                    <a:pt x="252484" y="1114568"/>
                    <a:pt x="258351" y="1108062"/>
                    <a:pt x="266131" y="1105469"/>
                  </a:cubicBezTo>
                  <a:cubicBezTo>
                    <a:pt x="306144" y="1092133"/>
                    <a:pt x="279454" y="1099440"/>
                    <a:pt x="348018" y="1091822"/>
                  </a:cubicBezTo>
                  <a:cubicBezTo>
                    <a:pt x="354842" y="1089547"/>
                    <a:pt x="361480" y="1086615"/>
                    <a:pt x="368489" y="1084998"/>
                  </a:cubicBezTo>
                  <a:cubicBezTo>
                    <a:pt x="391092" y="1079782"/>
                    <a:pt x="436728" y="1071350"/>
                    <a:pt x="436728" y="1071350"/>
                  </a:cubicBezTo>
                  <a:cubicBezTo>
                    <a:pt x="448101" y="1064526"/>
                    <a:pt x="459812" y="1058235"/>
                    <a:pt x="470848" y="1050878"/>
                  </a:cubicBezTo>
                  <a:cubicBezTo>
                    <a:pt x="480311" y="1044570"/>
                    <a:pt x="488888" y="1037017"/>
                    <a:pt x="498143" y="1030407"/>
                  </a:cubicBezTo>
                  <a:cubicBezTo>
                    <a:pt x="504817" y="1025640"/>
                    <a:pt x="511791" y="1021308"/>
                    <a:pt x="518615" y="1016759"/>
                  </a:cubicBezTo>
                  <a:cubicBezTo>
                    <a:pt x="523164" y="1009935"/>
                    <a:pt x="531853" y="1004478"/>
                    <a:pt x="532263" y="996287"/>
                  </a:cubicBezTo>
                  <a:cubicBezTo>
                    <a:pt x="534197" y="957600"/>
                    <a:pt x="529112" y="918842"/>
                    <a:pt x="525439" y="880281"/>
                  </a:cubicBezTo>
                  <a:cubicBezTo>
                    <a:pt x="524550" y="870945"/>
                    <a:pt x="520454" y="862182"/>
                    <a:pt x="518615" y="852986"/>
                  </a:cubicBezTo>
                  <a:cubicBezTo>
                    <a:pt x="515901" y="839419"/>
                    <a:pt x="514066" y="825691"/>
                    <a:pt x="511791" y="812043"/>
                  </a:cubicBezTo>
                  <a:cubicBezTo>
                    <a:pt x="514066" y="777923"/>
                    <a:pt x="507802" y="742125"/>
                    <a:pt x="518615" y="709684"/>
                  </a:cubicBezTo>
                  <a:cubicBezTo>
                    <a:pt x="524718" y="691374"/>
                    <a:pt x="559558" y="668741"/>
                    <a:pt x="559558" y="668741"/>
                  </a:cubicBezTo>
                  <a:cubicBezTo>
                    <a:pt x="561833" y="661917"/>
                    <a:pt x="566382" y="655462"/>
                    <a:pt x="566382" y="648269"/>
                  </a:cubicBezTo>
                  <a:cubicBezTo>
                    <a:pt x="566382" y="631801"/>
                    <a:pt x="558119" y="609832"/>
                    <a:pt x="552734" y="593678"/>
                  </a:cubicBezTo>
                  <a:cubicBezTo>
                    <a:pt x="550459" y="575481"/>
                    <a:pt x="548053" y="557300"/>
                    <a:pt x="545910" y="539087"/>
                  </a:cubicBezTo>
                  <a:cubicBezTo>
                    <a:pt x="543503" y="518630"/>
                    <a:pt x="548851" y="495808"/>
                    <a:pt x="539086" y="477672"/>
                  </a:cubicBezTo>
                  <a:cubicBezTo>
                    <a:pt x="531310" y="463230"/>
                    <a:pt x="511090" y="460447"/>
                    <a:pt x="498143" y="450377"/>
                  </a:cubicBezTo>
                  <a:cubicBezTo>
                    <a:pt x="419351" y="389094"/>
                    <a:pt x="530337" y="465012"/>
                    <a:pt x="457200" y="416258"/>
                  </a:cubicBezTo>
                  <a:cubicBezTo>
                    <a:pt x="444149" y="377105"/>
                    <a:pt x="459722" y="413652"/>
                    <a:pt x="429904" y="375314"/>
                  </a:cubicBezTo>
                  <a:cubicBezTo>
                    <a:pt x="419834" y="362367"/>
                    <a:pt x="416257" y="343469"/>
                    <a:pt x="402609" y="334371"/>
                  </a:cubicBezTo>
                  <a:cubicBezTo>
                    <a:pt x="382480" y="320952"/>
                    <a:pt x="378085" y="319955"/>
                    <a:pt x="361666" y="300252"/>
                  </a:cubicBezTo>
                  <a:cubicBezTo>
                    <a:pt x="349609" y="285784"/>
                    <a:pt x="342713" y="269170"/>
                    <a:pt x="334370" y="252484"/>
                  </a:cubicBezTo>
                  <a:cubicBezTo>
                    <a:pt x="332095" y="191069"/>
                    <a:pt x="337649" y="128861"/>
                    <a:pt x="327546" y="68240"/>
                  </a:cubicBezTo>
                  <a:cubicBezTo>
                    <a:pt x="325676" y="57022"/>
                    <a:pt x="309895" y="53796"/>
                    <a:pt x="300251" y="47768"/>
                  </a:cubicBezTo>
                  <a:cubicBezTo>
                    <a:pt x="291625" y="42376"/>
                    <a:pt x="281787" y="39167"/>
                    <a:pt x="272955" y="34120"/>
                  </a:cubicBezTo>
                  <a:cubicBezTo>
                    <a:pt x="265834" y="30051"/>
                    <a:pt x="260162" y="23352"/>
                    <a:pt x="252483" y="20472"/>
                  </a:cubicBezTo>
                  <a:cubicBezTo>
                    <a:pt x="241623" y="16400"/>
                    <a:pt x="229922" y="14612"/>
                    <a:pt x="218364" y="13649"/>
                  </a:cubicBezTo>
                  <a:cubicBezTo>
                    <a:pt x="175236" y="10055"/>
                    <a:pt x="131928" y="9100"/>
                    <a:pt x="88710" y="6825"/>
                  </a:cubicBezTo>
                  <a:cubicBezTo>
                    <a:pt x="25035" y="-250"/>
                    <a:pt x="47893" y="1"/>
                    <a:pt x="20472" y="1"/>
                  </a:cubicBezTo>
                  <a:lnTo>
                    <a:pt x="0" y="4299046"/>
                  </a:lnTo>
                  <a:close/>
                </a:path>
              </a:pathLst>
            </a:custGeom>
            <a:solidFill>
              <a:srgbClr val="E46C0A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48208" y="5087034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bg2">
                      <a:lumMod val="10000"/>
                    </a:schemeClr>
                  </a:solidFill>
                </a:rPr>
                <a:t>Poolbeg</a:t>
              </a:r>
              <a:r>
                <a:rPr lang="en-GB" dirty="0" smtClean="0">
                  <a:solidFill>
                    <a:schemeClr val="bg2">
                      <a:lumMod val="10000"/>
                    </a:schemeClr>
                  </a:solidFill>
                </a:rPr>
                <a:t> Datum</a:t>
              </a:r>
            </a:p>
            <a:p>
              <a:r>
                <a:rPr lang="en-GB" dirty="0" smtClean="0">
                  <a:solidFill>
                    <a:schemeClr val="bg2">
                      <a:lumMod val="10000"/>
                    </a:schemeClr>
                  </a:solidFill>
                </a:rPr>
                <a:t>&amp; OD </a:t>
              </a:r>
              <a:r>
                <a:rPr lang="en-GB" dirty="0" err="1" smtClean="0">
                  <a:solidFill>
                    <a:schemeClr val="bg2">
                      <a:lumMod val="10000"/>
                    </a:schemeClr>
                  </a:solidFill>
                </a:rPr>
                <a:t>Malin</a:t>
              </a:r>
              <a:endParaRPr lang="en-GB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6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Methodology</a:t>
            </a:r>
          </a:p>
        </p:txBody>
      </p:sp>
      <p:pic>
        <p:nvPicPr>
          <p:cNvPr id="5" name="Picture 3" descr="tpx+ja+gfo+ers_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2167380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PSMSL_Loc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580" y="2362200"/>
            <a:ext cx="1348517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4" descr="ATT_Loc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2097" y="2362200"/>
            <a:ext cx="1348145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POLModellingLA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/>
          <a:stretch/>
        </p:blipFill>
        <p:spPr bwMode="auto">
          <a:xfrm>
            <a:off x="4940242" y="2362200"/>
            <a:ext cx="1589224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66" y="2362200"/>
            <a:ext cx="2540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200" y="4419599"/>
            <a:ext cx="216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Satellite altimetry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87197" y="441959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Tide gauge data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47632" y="44195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Tidal modelling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667585" y="4419599"/>
            <a:ext cx="226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GNSS observations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5181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Plus gravimetric geoid, OSGM02 datum correction model, UKHO meta-data, coastline polygons, river polygons,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pptdkblue</Template>
  <TotalTime>3510</TotalTime>
  <Words>579</Words>
  <Application>Microsoft Office PowerPoint</Application>
  <PresentationFormat>On-screen Show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 Design</vt:lpstr>
      <vt:lpstr>VORF: Vertical Offshore Reference Frame</vt:lpstr>
      <vt:lpstr>Outline</vt:lpstr>
      <vt:lpstr>Land and marine height datums</vt:lpstr>
      <vt:lpstr>Gridded datum surfaces</vt:lpstr>
      <vt:lpstr>Unification of datums</vt:lpstr>
      <vt:lpstr>Consistency of datums</vt:lpstr>
      <vt:lpstr>Integration of datums – UK &amp; Ireland</vt:lpstr>
      <vt:lpstr>Coastal modelling</vt:lpstr>
      <vt:lpstr>Methodology</vt:lpstr>
      <vt:lpstr>Error modelling and accuracy testing</vt:lpstr>
      <vt:lpstr>VORF Global</vt:lpstr>
      <vt:lpstr>Tidal modelling – a decade of improvements</vt:lpstr>
      <vt:lpstr>VORF Coastal Approach Tool</vt:lpstr>
      <vt:lpstr>VORF Coastal Approach Tool</vt:lpstr>
      <vt:lpstr>VORF Coastal Approach Tool</vt:lpstr>
      <vt:lpstr>Conclusions</vt:lpstr>
      <vt:lpstr>Some references</vt:lpstr>
    </vt:vector>
  </TitlesOfParts>
  <Company>Geomatic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Offshore Surveying</dc:title>
  <dc:creator>jiliffe</dc:creator>
  <cp:lastModifiedBy>Jonathan Iliffe</cp:lastModifiedBy>
  <cp:revision>126</cp:revision>
  <cp:lastPrinted>2013-02-15T13:41:05Z</cp:lastPrinted>
  <dcterms:created xsi:type="dcterms:W3CDTF">2006-02-14T10:14:43Z</dcterms:created>
  <dcterms:modified xsi:type="dcterms:W3CDTF">2015-02-27T15:16:51Z</dcterms:modified>
</cp:coreProperties>
</file>