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17"/>
  </p:notesMasterIdLst>
  <p:handoutMasterIdLst>
    <p:handoutMasterId r:id="rId18"/>
  </p:handoutMasterIdLst>
  <p:sldIdLst>
    <p:sldId id="492" r:id="rId2"/>
    <p:sldId id="667" r:id="rId3"/>
    <p:sldId id="684" r:id="rId4"/>
    <p:sldId id="685" r:id="rId5"/>
    <p:sldId id="687" r:id="rId6"/>
    <p:sldId id="692" r:id="rId7"/>
    <p:sldId id="672" r:id="rId8"/>
    <p:sldId id="674" r:id="rId9"/>
    <p:sldId id="666" r:id="rId10"/>
    <p:sldId id="693" r:id="rId11"/>
    <p:sldId id="668" r:id="rId12"/>
    <p:sldId id="658" r:id="rId13"/>
    <p:sldId id="688" r:id="rId14"/>
    <p:sldId id="689" r:id="rId15"/>
    <p:sldId id="690" r:id="rId16"/>
  </p:sldIdLst>
  <p:sldSz cx="9144000" cy="6858000" type="screen4x3"/>
  <p:notesSz cx="6810375" cy="9942513"/>
  <p:defaultTextStyle>
    <a:defPPr>
      <a:defRPr lang="da-DK"/>
    </a:defPPr>
    <a:lvl1pPr algn="l" rtl="0" fontAlgn="base">
      <a:spcBef>
        <a:spcPct val="0"/>
      </a:spcBef>
      <a:spcAft>
        <a:spcPct val="0"/>
      </a:spcAft>
      <a:defRPr sz="2800" kern="1200">
        <a:solidFill>
          <a:schemeClr val="tx1"/>
        </a:solidFill>
        <a:latin typeface="Verdana" pitchFamily="34" charset="0"/>
        <a:ea typeface="ＭＳ Ｐゴシック" charset="-128"/>
        <a:cs typeface="+mn-cs"/>
      </a:defRPr>
    </a:lvl1pPr>
    <a:lvl2pPr marL="457200" algn="l" rtl="0" fontAlgn="base">
      <a:spcBef>
        <a:spcPct val="0"/>
      </a:spcBef>
      <a:spcAft>
        <a:spcPct val="0"/>
      </a:spcAft>
      <a:defRPr sz="2800" kern="1200">
        <a:solidFill>
          <a:schemeClr val="tx1"/>
        </a:solidFill>
        <a:latin typeface="Verdana" pitchFamily="34" charset="0"/>
        <a:ea typeface="ＭＳ Ｐゴシック" charset="-128"/>
        <a:cs typeface="+mn-cs"/>
      </a:defRPr>
    </a:lvl2pPr>
    <a:lvl3pPr marL="914400" algn="l" rtl="0" fontAlgn="base">
      <a:spcBef>
        <a:spcPct val="0"/>
      </a:spcBef>
      <a:spcAft>
        <a:spcPct val="0"/>
      </a:spcAft>
      <a:defRPr sz="2800" kern="1200">
        <a:solidFill>
          <a:schemeClr val="tx1"/>
        </a:solidFill>
        <a:latin typeface="Verdana" pitchFamily="34" charset="0"/>
        <a:ea typeface="ＭＳ Ｐゴシック" charset="-128"/>
        <a:cs typeface="+mn-cs"/>
      </a:defRPr>
    </a:lvl3pPr>
    <a:lvl4pPr marL="1371600" algn="l" rtl="0" fontAlgn="base">
      <a:spcBef>
        <a:spcPct val="0"/>
      </a:spcBef>
      <a:spcAft>
        <a:spcPct val="0"/>
      </a:spcAft>
      <a:defRPr sz="2800" kern="1200">
        <a:solidFill>
          <a:schemeClr val="tx1"/>
        </a:solidFill>
        <a:latin typeface="Verdana" pitchFamily="34" charset="0"/>
        <a:ea typeface="ＭＳ Ｐゴシック" charset="-128"/>
        <a:cs typeface="+mn-cs"/>
      </a:defRPr>
    </a:lvl4pPr>
    <a:lvl5pPr marL="1828800" algn="l" rtl="0" fontAlgn="base">
      <a:spcBef>
        <a:spcPct val="0"/>
      </a:spcBef>
      <a:spcAft>
        <a:spcPct val="0"/>
      </a:spcAft>
      <a:defRPr sz="2800" kern="1200">
        <a:solidFill>
          <a:schemeClr val="tx1"/>
        </a:solidFill>
        <a:latin typeface="Verdana" pitchFamily="34" charset="0"/>
        <a:ea typeface="ＭＳ Ｐゴシック" charset="-128"/>
        <a:cs typeface="+mn-cs"/>
      </a:defRPr>
    </a:lvl5pPr>
    <a:lvl6pPr marL="2286000" algn="l" defTabSz="914400" rtl="0" eaLnBrk="1" latinLnBrk="0" hangingPunct="1">
      <a:defRPr sz="2800" kern="1200">
        <a:solidFill>
          <a:schemeClr val="tx1"/>
        </a:solidFill>
        <a:latin typeface="Verdana" pitchFamily="34" charset="0"/>
        <a:ea typeface="ＭＳ Ｐゴシック" charset="-128"/>
        <a:cs typeface="+mn-cs"/>
      </a:defRPr>
    </a:lvl6pPr>
    <a:lvl7pPr marL="2743200" algn="l" defTabSz="914400" rtl="0" eaLnBrk="1" latinLnBrk="0" hangingPunct="1">
      <a:defRPr sz="2800" kern="1200">
        <a:solidFill>
          <a:schemeClr val="tx1"/>
        </a:solidFill>
        <a:latin typeface="Verdana" pitchFamily="34" charset="0"/>
        <a:ea typeface="ＭＳ Ｐゴシック" charset="-128"/>
        <a:cs typeface="+mn-cs"/>
      </a:defRPr>
    </a:lvl7pPr>
    <a:lvl8pPr marL="3200400" algn="l" defTabSz="914400" rtl="0" eaLnBrk="1" latinLnBrk="0" hangingPunct="1">
      <a:defRPr sz="2800" kern="1200">
        <a:solidFill>
          <a:schemeClr val="tx1"/>
        </a:solidFill>
        <a:latin typeface="Verdana" pitchFamily="34" charset="0"/>
        <a:ea typeface="ＭＳ Ｐゴシック" charset="-128"/>
        <a:cs typeface="+mn-cs"/>
      </a:defRPr>
    </a:lvl8pPr>
    <a:lvl9pPr marL="3657600" algn="l" defTabSz="914400" rtl="0" eaLnBrk="1" latinLnBrk="0" hangingPunct="1">
      <a:defRPr sz="2800" kern="1200">
        <a:solidFill>
          <a:schemeClr val="tx1"/>
        </a:solidFill>
        <a:latin typeface="Verdana"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66"/>
    <a:srgbClr val="FF00FF"/>
    <a:srgbClr val="1F5F1F"/>
    <a:srgbClr val="246E24"/>
    <a:srgbClr val="339933"/>
    <a:srgbClr val="008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94660"/>
  </p:normalViewPr>
  <p:slideViewPr>
    <p:cSldViewPr>
      <p:cViewPr>
        <p:scale>
          <a:sx n="70" d="100"/>
          <a:sy n="70" d="100"/>
        </p:scale>
        <p:origin x="-136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29511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87" tIns="45844" rIns="91687" bIns="45844" numCol="1" anchor="t" anchorCtr="0" compatLnSpc="1">
            <a:prstTxWarp prst="textNoShape">
              <a:avLst/>
            </a:prstTxWarp>
          </a:bodyPr>
          <a:lstStyle>
            <a:lvl1pPr defTabSz="917575">
              <a:defRPr sz="1200">
                <a:latin typeface="Verdana" charset="0"/>
                <a:ea typeface="+mn-ea"/>
              </a:defRPr>
            </a:lvl1pPr>
          </a:lstStyle>
          <a:p>
            <a:pPr>
              <a:defRPr/>
            </a:pPr>
            <a:endParaRPr lang="da-DK"/>
          </a:p>
        </p:txBody>
      </p:sp>
      <p:sp>
        <p:nvSpPr>
          <p:cNvPr id="157699" name="Rectangle 3"/>
          <p:cNvSpPr>
            <a:spLocks noGrp="1" noChangeArrowheads="1"/>
          </p:cNvSpPr>
          <p:nvPr>
            <p:ph type="dt" sz="quarter" idx="1"/>
          </p:nvPr>
        </p:nvSpPr>
        <p:spPr bwMode="auto">
          <a:xfrm>
            <a:off x="3859213" y="0"/>
            <a:ext cx="29511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87" tIns="45844" rIns="91687" bIns="45844" numCol="1" anchor="t" anchorCtr="0" compatLnSpc="1">
            <a:prstTxWarp prst="textNoShape">
              <a:avLst/>
            </a:prstTxWarp>
          </a:bodyPr>
          <a:lstStyle>
            <a:lvl1pPr algn="r" defTabSz="917575">
              <a:defRPr sz="1200">
                <a:latin typeface="Verdana" charset="0"/>
                <a:ea typeface="+mn-ea"/>
              </a:defRPr>
            </a:lvl1pPr>
          </a:lstStyle>
          <a:p>
            <a:pPr>
              <a:defRPr/>
            </a:pPr>
            <a:endParaRPr lang="da-DK"/>
          </a:p>
        </p:txBody>
      </p:sp>
      <p:sp>
        <p:nvSpPr>
          <p:cNvPr id="157700" name="Rectangle 4"/>
          <p:cNvSpPr>
            <a:spLocks noGrp="1" noChangeArrowheads="1"/>
          </p:cNvSpPr>
          <p:nvPr>
            <p:ph type="ftr" sz="quarter" idx="2"/>
          </p:nvPr>
        </p:nvSpPr>
        <p:spPr bwMode="auto">
          <a:xfrm>
            <a:off x="0" y="9447213"/>
            <a:ext cx="29511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87" tIns="45844" rIns="91687" bIns="45844" numCol="1" anchor="b" anchorCtr="0" compatLnSpc="1">
            <a:prstTxWarp prst="textNoShape">
              <a:avLst/>
            </a:prstTxWarp>
          </a:bodyPr>
          <a:lstStyle>
            <a:lvl1pPr defTabSz="917575">
              <a:defRPr sz="1200">
                <a:latin typeface="Verdana" charset="0"/>
                <a:ea typeface="+mn-ea"/>
              </a:defRPr>
            </a:lvl1pPr>
          </a:lstStyle>
          <a:p>
            <a:pPr>
              <a:defRPr/>
            </a:pPr>
            <a:endParaRPr lang="da-DK"/>
          </a:p>
        </p:txBody>
      </p:sp>
      <p:sp>
        <p:nvSpPr>
          <p:cNvPr id="157701" name="Rectangle 5"/>
          <p:cNvSpPr>
            <a:spLocks noGrp="1" noChangeArrowheads="1"/>
          </p:cNvSpPr>
          <p:nvPr>
            <p:ph type="sldNum" sz="quarter" idx="3"/>
          </p:nvPr>
        </p:nvSpPr>
        <p:spPr bwMode="auto">
          <a:xfrm>
            <a:off x="3859213" y="9447213"/>
            <a:ext cx="29511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87" tIns="45844" rIns="91687" bIns="45844" numCol="1" anchor="b" anchorCtr="0" compatLnSpc="1">
            <a:prstTxWarp prst="textNoShape">
              <a:avLst/>
            </a:prstTxWarp>
          </a:bodyPr>
          <a:lstStyle>
            <a:lvl1pPr algn="r" defTabSz="917575">
              <a:defRPr sz="1200"/>
            </a:lvl1pPr>
          </a:lstStyle>
          <a:p>
            <a:fld id="{E645BA17-D55A-4FF3-8D6A-198F3BC73E3E}" type="slidenum">
              <a:rPr lang="da-DK" altLang="da-DK"/>
              <a:pPr/>
              <a:t>‹nr.›</a:t>
            </a:fld>
            <a:endParaRPr lang="da-DK" altLang="da-DK"/>
          </a:p>
        </p:txBody>
      </p:sp>
    </p:spTree>
    <p:extLst>
      <p:ext uri="{BB962C8B-B14F-4D97-AF65-F5344CB8AC3E}">
        <p14:creationId xmlns:p14="http://schemas.microsoft.com/office/powerpoint/2010/main" val="4154005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11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87" tIns="45844" rIns="91687" bIns="45844" numCol="1" anchor="t" anchorCtr="0" compatLnSpc="1">
            <a:prstTxWarp prst="textNoShape">
              <a:avLst/>
            </a:prstTxWarp>
          </a:bodyPr>
          <a:lstStyle>
            <a:lvl1pPr defTabSz="917575">
              <a:defRPr sz="1200">
                <a:latin typeface="Arial" charset="0"/>
                <a:ea typeface="+mn-ea"/>
              </a:defRPr>
            </a:lvl1pPr>
          </a:lstStyle>
          <a:p>
            <a:pPr>
              <a:defRPr/>
            </a:pPr>
            <a:endParaRPr lang="da-DK"/>
          </a:p>
        </p:txBody>
      </p:sp>
      <p:sp>
        <p:nvSpPr>
          <p:cNvPr id="5123" name="Rectangle 3"/>
          <p:cNvSpPr>
            <a:spLocks noGrp="1" noChangeArrowheads="1"/>
          </p:cNvSpPr>
          <p:nvPr>
            <p:ph type="dt" idx="1"/>
          </p:nvPr>
        </p:nvSpPr>
        <p:spPr bwMode="auto">
          <a:xfrm>
            <a:off x="3859213" y="0"/>
            <a:ext cx="29511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87" tIns="45844" rIns="91687" bIns="45844" numCol="1" anchor="t" anchorCtr="0" compatLnSpc="1">
            <a:prstTxWarp prst="textNoShape">
              <a:avLst/>
            </a:prstTxWarp>
          </a:bodyPr>
          <a:lstStyle>
            <a:lvl1pPr algn="r" defTabSz="917575">
              <a:defRPr sz="1200">
                <a:latin typeface="Arial" charset="0"/>
                <a:ea typeface="+mn-ea"/>
              </a:defRPr>
            </a:lvl1pPr>
          </a:lstStyle>
          <a:p>
            <a:pPr>
              <a:defRPr/>
            </a:pPr>
            <a:endParaRPr lang="da-DK"/>
          </a:p>
        </p:txBody>
      </p:sp>
      <p:sp>
        <p:nvSpPr>
          <p:cNvPr id="15364" name="Rectangle 4"/>
          <p:cNvSpPr>
            <a:spLocks noGrp="1" noRot="1" noChangeAspect="1" noChangeArrowheads="1" noTextEdit="1"/>
          </p:cNvSpPr>
          <p:nvPr>
            <p:ph type="sldImg" idx="2"/>
          </p:nvPr>
        </p:nvSpPr>
        <p:spPr bwMode="auto">
          <a:xfrm>
            <a:off x="922338" y="746125"/>
            <a:ext cx="4970462"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1225" y="4722813"/>
            <a:ext cx="498792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87" tIns="45844" rIns="91687" bIns="45844"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5126" name="Rectangle 6"/>
          <p:cNvSpPr>
            <a:spLocks noGrp="1" noChangeArrowheads="1"/>
          </p:cNvSpPr>
          <p:nvPr>
            <p:ph type="ftr" sz="quarter" idx="4"/>
          </p:nvPr>
        </p:nvSpPr>
        <p:spPr bwMode="auto">
          <a:xfrm>
            <a:off x="0" y="9447213"/>
            <a:ext cx="29511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87" tIns="45844" rIns="91687" bIns="45844" numCol="1" anchor="b" anchorCtr="0" compatLnSpc="1">
            <a:prstTxWarp prst="textNoShape">
              <a:avLst/>
            </a:prstTxWarp>
          </a:bodyPr>
          <a:lstStyle>
            <a:lvl1pPr defTabSz="917575">
              <a:defRPr sz="1200">
                <a:latin typeface="Arial" charset="0"/>
                <a:ea typeface="+mn-ea"/>
              </a:defRPr>
            </a:lvl1pPr>
          </a:lstStyle>
          <a:p>
            <a:pPr>
              <a:defRPr/>
            </a:pPr>
            <a:endParaRPr lang="da-DK"/>
          </a:p>
        </p:txBody>
      </p:sp>
      <p:sp>
        <p:nvSpPr>
          <p:cNvPr id="5127" name="Rectangle 7"/>
          <p:cNvSpPr>
            <a:spLocks noGrp="1" noChangeArrowheads="1"/>
          </p:cNvSpPr>
          <p:nvPr>
            <p:ph type="sldNum" sz="quarter" idx="5"/>
          </p:nvPr>
        </p:nvSpPr>
        <p:spPr bwMode="auto">
          <a:xfrm>
            <a:off x="3859213" y="9447213"/>
            <a:ext cx="29511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87" tIns="45844" rIns="91687" bIns="45844" numCol="1" anchor="b" anchorCtr="0" compatLnSpc="1">
            <a:prstTxWarp prst="textNoShape">
              <a:avLst/>
            </a:prstTxWarp>
          </a:bodyPr>
          <a:lstStyle>
            <a:lvl1pPr algn="r" defTabSz="917575">
              <a:defRPr sz="1200">
                <a:latin typeface="Arial" charset="0"/>
              </a:defRPr>
            </a:lvl1pPr>
          </a:lstStyle>
          <a:p>
            <a:fld id="{89F1E0D1-3567-4890-996B-4677247D8148}" type="slidenum">
              <a:rPr lang="da-DK" altLang="da-DK"/>
              <a:pPr/>
              <a:t>‹nr.›</a:t>
            </a:fld>
            <a:endParaRPr lang="da-DK" altLang="da-DK"/>
          </a:p>
        </p:txBody>
      </p:sp>
    </p:spTree>
    <p:extLst>
      <p:ext uri="{BB962C8B-B14F-4D97-AF65-F5344CB8AC3E}">
        <p14:creationId xmlns:p14="http://schemas.microsoft.com/office/powerpoint/2010/main" val="2792399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89F1E0D1-3567-4890-996B-4677247D8148}" type="slidenum">
              <a:rPr lang="da-DK" altLang="da-DK" smtClean="0"/>
              <a:pPr/>
              <a:t>7</a:t>
            </a:fld>
            <a:endParaRPr lang="da-DK" altLang="da-DK"/>
          </a:p>
        </p:txBody>
      </p:sp>
    </p:spTree>
    <p:extLst>
      <p:ext uri="{BB962C8B-B14F-4D97-AF65-F5344CB8AC3E}">
        <p14:creationId xmlns:p14="http://schemas.microsoft.com/office/powerpoint/2010/main" val="150436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89F1E0D1-3567-4890-996B-4677247D8148}" type="slidenum">
              <a:rPr lang="da-DK" altLang="da-DK" smtClean="0"/>
              <a:pPr/>
              <a:t>11</a:t>
            </a:fld>
            <a:endParaRPr lang="da-DK" altLang="da-DK"/>
          </a:p>
        </p:txBody>
      </p:sp>
    </p:spTree>
    <p:extLst>
      <p:ext uri="{BB962C8B-B14F-4D97-AF65-F5344CB8AC3E}">
        <p14:creationId xmlns:p14="http://schemas.microsoft.com/office/powerpoint/2010/main" val="2239440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ChangeArrowheads="1" noTextEdit="1"/>
          </p:cNvSpPr>
          <p:nvPr>
            <p:ph type="sldImg"/>
          </p:nvPr>
        </p:nvSpPr>
        <p:spPr>
          <a:xfrm>
            <a:off x="920750" y="746125"/>
            <a:ext cx="4970463" cy="3727450"/>
          </a:xfrm>
          <a:ln/>
        </p:spPr>
      </p:sp>
      <p:sp>
        <p:nvSpPr>
          <p:cNvPr id="315395" name="Rectangle 3"/>
          <p:cNvSpPr>
            <a:spLocks noGrp="1" noChangeArrowheads="1"/>
          </p:cNvSpPr>
          <p:nvPr>
            <p:ph type="body" idx="1"/>
          </p:nvPr>
        </p:nvSpPr>
        <p:spPr>
          <a:xfrm>
            <a:off x="681038" y="4722813"/>
            <a:ext cx="5448300" cy="4473575"/>
          </a:xfrm>
        </p:spPr>
        <p:txBody>
          <a:bodyPr/>
          <a:lstStyle/>
          <a:p>
            <a:endParaRPr lang="en-US" altLang="da-DK"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463" y="6140450"/>
            <a:ext cx="28432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1410" name="Rectangle 2"/>
          <p:cNvSpPr>
            <a:spLocks noGrp="1" noChangeArrowheads="1"/>
          </p:cNvSpPr>
          <p:nvPr>
            <p:ph type="ctrTitle"/>
          </p:nvPr>
        </p:nvSpPr>
        <p:spPr/>
        <p:txBody>
          <a:bodyPr/>
          <a:lstStyle>
            <a:lvl1pPr algn="ctr">
              <a:defRPr/>
            </a:lvl1pPr>
          </a:lstStyle>
          <a:p>
            <a:r>
              <a:rPr lang="da-DK"/>
              <a:t>Titel på præsentationen</a:t>
            </a:r>
          </a:p>
        </p:txBody>
      </p:sp>
      <p:sp>
        <p:nvSpPr>
          <p:cNvPr id="401411" name="Rectangle 3"/>
          <p:cNvSpPr>
            <a:spLocks noGrp="1" noChangeArrowheads="1"/>
          </p:cNvSpPr>
          <p:nvPr>
            <p:ph type="subTitle" idx="1"/>
          </p:nvPr>
        </p:nvSpPr>
        <p:spPr>
          <a:xfrm>
            <a:off x="719138" y="5227638"/>
            <a:ext cx="7916862" cy="719137"/>
          </a:xfrm>
        </p:spPr>
        <p:txBody>
          <a:bodyPr/>
          <a:lstStyle>
            <a:lvl1pPr marL="0" indent="0" algn="ctr">
              <a:buFontTx/>
              <a:buNone/>
              <a:defRPr/>
            </a:lvl1pPr>
          </a:lstStyle>
          <a:p>
            <a:r>
              <a:rPr lang="da-DK"/>
              <a:t>Af navn navnsen</a:t>
            </a:r>
          </a:p>
        </p:txBody>
      </p:sp>
    </p:spTree>
    <p:extLst>
      <p:ext uri="{BB962C8B-B14F-4D97-AF65-F5344CB8AC3E}">
        <p14:creationId xmlns:p14="http://schemas.microsoft.com/office/powerpoint/2010/main" val="235911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Klik for at redigere i masteren</a:t>
            </a:r>
            <a:endParaRPr lang="en-GB"/>
          </a:p>
        </p:txBody>
      </p:sp>
      <p:sp>
        <p:nvSpPr>
          <p:cNvPr id="3" name="Pladsholder til lodret titel 2"/>
          <p:cNvSpPr>
            <a:spLocks noGrp="1"/>
          </p:cNvSpPr>
          <p:nvPr>
            <p:ph type="body" orient="vert" idx="1"/>
          </p:nvPr>
        </p:nvSpPr>
        <p:spPr/>
        <p:txBody>
          <a:bodyPr vert="eaVert"/>
          <a:lstStyle/>
          <a:p>
            <a:pPr lvl="0"/>
            <a:r>
              <a:rPr lang="en-US" smtClean="0"/>
              <a:t>Klik for at redigere teksttypografierne i masteren</a:t>
            </a:r>
          </a:p>
          <a:p>
            <a:pPr lvl="1"/>
            <a:r>
              <a:rPr lang="en-US" smtClean="0"/>
              <a:t>Andet niveau</a:t>
            </a:r>
          </a:p>
          <a:p>
            <a:pPr lvl="2"/>
            <a:r>
              <a:rPr lang="en-US" smtClean="0"/>
              <a:t>Tredje niveau</a:t>
            </a:r>
          </a:p>
          <a:p>
            <a:pPr lvl="3"/>
            <a:r>
              <a:rPr lang="en-US" smtClean="0"/>
              <a:t>Fjerde niveau</a:t>
            </a:r>
          </a:p>
          <a:p>
            <a:pPr lvl="4"/>
            <a:r>
              <a:rPr lang="en-US" smtClean="0"/>
              <a:t>Femte niveau</a:t>
            </a:r>
            <a:endParaRPr lang="en-GB"/>
          </a:p>
        </p:txBody>
      </p:sp>
    </p:spTree>
    <p:extLst>
      <p:ext uri="{BB962C8B-B14F-4D97-AF65-F5344CB8AC3E}">
        <p14:creationId xmlns:p14="http://schemas.microsoft.com/office/powerpoint/2010/main" val="3425715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57975" y="269875"/>
            <a:ext cx="1978025" cy="5667375"/>
          </a:xfrm>
        </p:spPr>
        <p:txBody>
          <a:bodyPr vert="eaVert"/>
          <a:lstStyle/>
          <a:p>
            <a:r>
              <a:rPr lang="en-US" smtClean="0"/>
              <a:t>Klik for at redigere i masteren</a:t>
            </a:r>
            <a:endParaRPr lang="en-GB"/>
          </a:p>
        </p:txBody>
      </p:sp>
      <p:sp>
        <p:nvSpPr>
          <p:cNvPr id="3" name="Pladsholder til lodret titel 2"/>
          <p:cNvSpPr>
            <a:spLocks noGrp="1"/>
          </p:cNvSpPr>
          <p:nvPr>
            <p:ph type="body" orient="vert" idx="1"/>
          </p:nvPr>
        </p:nvSpPr>
        <p:spPr>
          <a:xfrm>
            <a:off x="719138" y="269875"/>
            <a:ext cx="5786437" cy="5667375"/>
          </a:xfrm>
        </p:spPr>
        <p:txBody>
          <a:bodyPr vert="eaVert"/>
          <a:lstStyle/>
          <a:p>
            <a:pPr lvl="0"/>
            <a:r>
              <a:rPr lang="en-US" smtClean="0"/>
              <a:t>Klik for at redigere teksttypografierne i masteren</a:t>
            </a:r>
          </a:p>
          <a:p>
            <a:pPr lvl="1"/>
            <a:r>
              <a:rPr lang="en-US" smtClean="0"/>
              <a:t>Andet niveau</a:t>
            </a:r>
          </a:p>
          <a:p>
            <a:pPr lvl="2"/>
            <a:r>
              <a:rPr lang="en-US" smtClean="0"/>
              <a:t>Tredje niveau</a:t>
            </a:r>
          </a:p>
          <a:p>
            <a:pPr lvl="3"/>
            <a:r>
              <a:rPr lang="en-US" smtClean="0"/>
              <a:t>Fjerde niveau</a:t>
            </a:r>
          </a:p>
          <a:p>
            <a:pPr lvl="4"/>
            <a:r>
              <a:rPr lang="en-US" smtClean="0"/>
              <a:t>Femte niveau</a:t>
            </a:r>
            <a:endParaRPr lang="en-GB"/>
          </a:p>
        </p:txBody>
      </p:sp>
    </p:spTree>
    <p:extLst>
      <p:ext uri="{BB962C8B-B14F-4D97-AF65-F5344CB8AC3E}">
        <p14:creationId xmlns:p14="http://schemas.microsoft.com/office/powerpoint/2010/main" val="3741340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dhold">
    <p:spTree>
      <p:nvGrpSpPr>
        <p:cNvPr id="1" name=""/>
        <p:cNvGrpSpPr/>
        <p:nvPr/>
      </p:nvGrpSpPr>
      <p:grpSpPr>
        <a:xfrm>
          <a:off x="0" y="0"/>
          <a:ext cx="0" cy="0"/>
          <a:chOff x="0" y="0"/>
          <a:chExt cx="0" cy="0"/>
        </a:xfrm>
      </p:grpSpPr>
      <p:sp>
        <p:nvSpPr>
          <p:cNvPr id="2" name="Pladsholder til indhold 1"/>
          <p:cNvSpPr>
            <a:spLocks noGrp="1"/>
          </p:cNvSpPr>
          <p:nvPr>
            <p:ph/>
          </p:nvPr>
        </p:nvSpPr>
        <p:spPr>
          <a:xfrm>
            <a:off x="719138" y="269875"/>
            <a:ext cx="7916862" cy="5667375"/>
          </a:xfrm>
        </p:spPr>
        <p:txBody>
          <a:bodyPr/>
          <a:lstStyle/>
          <a:p>
            <a:pPr lvl="0"/>
            <a:r>
              <a:rPr lang="en-US" smtClean="0"/>
              <a:t>Klik for at redigere teksttypografierne i masteren</a:t>
            </a:r>
          </a:p>
          <a:p>
            <a:pPr lvl="1"/>
            <a:r>
              <a:rPr lang="en-US" smtClean="0"/>
              <a:t>Andet niveau</a:t>
            </a:r>
          </a:p>
          <a:p>
            <a:pPr lvl="2"/>
            <a:r>
              <a:rPr lang="en-US" smtClean="0"/>
              <a:t>Tredje niveau</a:t>
            </a:r>
          </a:p>
          <a:p>
            <a:pPr lvl="3"/>
            <a:r>
              <a:rPr lang="en-US" smtClean="0"/>
              <a:t>Fjerde niveau</a:t>
            </a:r>
          </a:p>
          <a:p>
            <a:pPr lvl="4"/>
            <a:r>
              <a:rPr lang="en-US" smtClean="0"/>
              <a:t>Femte niveau</a:t>
            </a:r>
            <a:endParaRPr lang="en-GB"/>
          </a:p>
        </p:txBody>
      </p:sp>
    </p:spTree>
    <p:extLst>
      <p:ext uri="{BB962C8B-B14F-4D97-AF65-F5344CB8AC3E}">
        <p14:creationId xmlns:p14="http://schemas.microsoft.com/office/powerpoint/2010/main" val="717353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i master</a:t>
            </a:r>
            <a:endParaRPr lang="da-DK"/>
          </a:p>
        </p:txBody>
      </p:sp>
    </p:spTree>
    <p:extLst>
      <p:ext uri="{BB962C8B-B14F-4D97-AF65-F5344CB8AC3E}">
        <p14:creationId xmlns:p14="http://schemas.microsoft.com/office/powerpoint/2010/main" val="3071211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Klik for at redigere i masteren</a:t>
            </a:r>
            <a:endParaRPr lang="en-GB"/>
          </a:p>
        </p:txBody>
      </p:sp>
      <p:sp>
        <p:nvSpPr>
          <p:cNvPr id="3" name="Pladsholder til indhold 2"/>
          <p:cNvSpPr>
            <a:spLocks noGrp="1"/>
          </p:cNvSpPr>
          <p:nvPr>
            <p:ph idx="1"/>
          </p:nvPr>
        </p:nvSpPr>
        <p:spPr/>
        <p:txBody>
          <a:bodyPr/>
          <a:lstStyle/>
          <a:p>
            <a:pPr lvl="0"/>
            <a:r>
              <a:rPr lang="en-US" smtClean="0"/>
              <a:t>Klik for at redigere teksttypografierne i masteren</a:t>
            </a:r>
          </a:p>
          <a:p>
            <a:pPr lvl="1"/>
            <a:r>
              <a:rPr lang="en-US" smtClean="0"/>
              <a:t>Andet niveau</a:t>
            </a:r>
          </a:p>
          <a:p>
            <a:pPr lvl="2"/>
            <a:r>
              <a:rPr lang="en-US" smtClean="0"/>
              <a:t>Tredje niveau</a:t>
            </a:r>
          </a:p>
          <a:p>
            <a:pPr lvl="3"/>
            <a:r>
              <a:rPr lang="en-US" smtClean="0"/>
              <a:t>Fjerde niveau</a:t>
            </a:r>
          </a:p>
          <a:p>
            <a:pPr lvl="4"/>
            <a:r>
              <a:rPr lang="en-US" smtClean="0"/>
              <a:t>Femte niveau</a:t>
            </a:r>
            <a:endParaRPr lang="en-GB"/>
          </a:p>
        </p:txBody>
      </p:sp>
    </p:spTree>
    <p:extLst>
      <p:ext uri="{BB962C8B-B14F-4D97-AF65-F5344CB8AC3E}">
        <p14:creationId xmlns:p14="http://schemas.microsoft.com/office/powerpoint/2010/main" val="1557808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Klik for at redigere i masteren</a:t>
            </a:r>
            <a:endParaRPr lang="en-GB"/>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Klik for at redigere teksttypografierne i masteren</a:t>
            </a:r>
          </a:p>
        </p:txBody>
      </p:sp>
    </p:spTree>
    <p:extLst>
      <p:ext uri="{BB962C8B-B14F-4D97-AF65-F5344CB8AC3E}">
        <p14:creationId xmlns:p14="http://schemas.microsoft.com/office/powerpoint/2010/main" val="745940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Klik for at redigere i masteren</a:t>
            </a:r>
            <a:endParaRPr lang="en-GB"/>
          </a:p>
        </p:txBody>
      </p:sp>
      <p:sp>
        <p:nvSpPr>
          <p:cNvPr id="3" name="Pladsholder til indhold 2"/>
          <p:cNvSpPr>
            <a:spLocks noGrp="1"/>
          </p:cNvSpPr>
          <p:nvPr>
            <p:ph sz="half" idx="1"/>
          </p:nvPr>
        </p:nvSpPr>
        <p:spPr>
          <a:xfrm>
            <a:off x="719138" y="1258888"/>
            <a:ext cx="3881437"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for at redigere teksttypografierne i masteren</a:t>
            </a:r>
          </a:p>
          <a:p>
            <a:pPr lvl="1"/>
            <a:r>
              <a:rPr lang="en-US" smtClean="0"/>
              <a:t>Andet niveau</a:t>
            </a:r>
          </a:p>
          <a:p>
            <a:pPr lvl="2"/>
            <a:r>
              <a:rPr lang="en-US" smtClean="0"/>
              <a:t>Tredje niveau</a:t>
            </a:r>
          </a:p>
          <a:p>
            <a:pPr lvl="3"/>
            <a:r>
              <a:rPr lang="en-US" smtClean="0"/>
              <a:t>Fjerde niveau</a:t>
            </a:r>
          </a:p>
          <a:p>
            <a:pPr lvl="4"/>
            <a:r>
              <a:rPr lang="en-US" smtClean="0"/>
              <a:t>Femte niveau</a:t>
            </a:r>
            <a:endParaRPr lang="en-GB"/>
          </a:p>
        </p:txBody>
      </p:sp>
      <p:sp>
        <p:nvSpPr>
          <p:cNvPr id="4" name="Pladsholder til indhold 3"/>
          <p:cNvSpPr>
            <a:spLocks noGrp="1"/>
          </p:cNvSpPr>
          <p:nvPr>
            <p:ph sz="half" idx="2"/>
          </p:nvPr>
        </p:nvSpPr>
        <p:spPr>
          <a:xfrm>
            <a:off x="4752975" y="1258888"/>
            <a:ext cx="3883025"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for at redigere teksttypografierne i masteren</a:t>
            </a:r>
          </a:p>
          <a:p>
            <a:pPr lvl="1"/>
            <a:r>
              <a:rPr lang="en-US" smtClean="0"/>
              <a:t>Andet niveau</a:t>
            </a:r>
          </a:p>
          <a:p>
            <a:pPr lvl="2"/>
            <a:r>
              <a:rPr lang="en-US" smtClean="0"/>
              <a:t>Tredje niveau</a:t>
            </a:r>
          </a:p>
          <a:p>
            <a:pPr lvl="3"/>
            <a:r>
              <a:rPr lang="en-US" smtClean="0"/>
              <a:t>Fjerde niveau</a:t>
            </a:r>
          </a:p>
          <a:p>
            <a:pPr lvl="4"/>
            <a:r>
              <a:rPr lang="en-US" smtClean="0"/>
              <a:t>Femte niveau</a:t>
            </a:r>
            <a:endParaRPr lang="en-GB"/>
          </a:p>
        </p:txBody>
      </p:sp>
    </p:spTree>
    <p:extLst>
      <p:ext uri="{BB962C8B-B14F-4D97-AF65-F5344CB8AC3E}">
        <p14:creationId xmlns:p14="http://schemas.microsoft.com/office/powerpoint/2010/main" val="1665479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smtClean="0"/>
              <a:t>Klik for at redigere i masteren</a:t>
            </a:r>
            <a:endParaRPr lang="en-GB"/>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for at redigere teksttypografierne i masteren</a:t>
            </a:r>
          </a:p>
          <a:p>
            <a:pPr lvl="1"/>
            <a:r>
              <a:rPr lang="en-US" smtClean="0"/>
              <a:t>Andet niveau</a:t>
            </a:r>
          </a:p>
          <a:p>
            <a:pPr lvl="2"/>
            <a:r>
              <a:rPr lang="en-US" smtClean="0"/>
              <a:t>Tredje niveau</a:t>
            </a:r>
          </a:p>
          <a:p>
            <a:pPr lvl="3"/>
            <a:r>
              <a:rPr lang="en-US" smtClean="0"/>
              <a:t>Fjerde niveau</a:t>
            </a:r>
          </a:p>
          <a:p>
            <a:pPr lvl="4"/>
            <a:r>
              <a:rPr lang="en-US" smtClean="0"/>
              <a:t>Femte niveau</a:t>
            </a:r>
            <a:endParaRPr lang="en-GB"/>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for at redigere teksttypografierne i masteren</a:t>
            </a:r>
          </a:p>
          <a:p>
            <a:pPr lvl="1"/>
            <a:r>
              <a:rPr lang="en-US" smtClean="0"/>
              <a:t>Andet niveau</a:t>
            </a:r>
          </a:p>
          <a:p>
            <a:pPr lvl="2"/>
            <a:r>
              <a:rPr lang="en-US" smtClean="0"/>
              <a:t>Tredje niveau</a:t>
            </a:r>
          </a:p>
          <a:p>
            <a:pPr lvl="3"/>
            <a:r>
              <a:rPr lang="en-US" smtClean="0"/>
              <a:t>Fjerde niveau</a:t>
            </a:r>
          </a:p>
          <a:p>
            <a:pPr lvl="4"/>
            <a:r>
              <a:rPr lang="en-US" smtClean="0"/>
              <a:t>Femte niveau</a:t>
            </a:r>
            <a:endParaRPr lang="en-GB"/>
          </a:p>
        </p:txBody>
      </p:sp>
    </p:spTree>
    <p:extLst>
      <p:ext uri="{BB962C8B-B14F-4D97-AF65-F5344CB8AC3E}">
        <p14:creationId xmlns:p14="http://schemas.microsoft.com/office/powerpoint/2010/main" val="234350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Klik for at redigere i masteren</a:t>
            </a:r>
            <a:endParaRPr lang="en-GB"/>
          </a:p>
        </p:txBody>
      </p:sp>
    </p:spTree>
    <p:extLst>
      <p:ext uri="{BB962C8B-B14F-4D97-AF65-F5344CB8AC3E}">
        <p14:creationId xmlns:p14="http://schemas.microsoft.com/office/powerpoint/2010/main" val="273537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30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Klik for at redigere i masteren</a:t>
            </a:r>
            <a:endParaRPr lang="en-GB"/>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for at redigere teksttypografierne i masteren</a:t>
            </a:r>
          </a:p>
          <a:p>
            <a:pPr lvl="1"/>
            <a:r>
              <a:rPr lang="en-US" smtClean="0"/>
              <a:t>Andet niveau</a:t>
            </a:r>
          </a:p>
          <a:p>
            <a:pPr lvl="2"/>
            <a:r>
              <a:rPr lang="en-US" smtClean="0"/>
              <a:t>Tredje niveau</a:t>
            </a:r>
          </a:p>
          <a:p>
            <a:pPr lvl="3"/>
            <a:r>
              <a:rPr lang="en-US" smtClean="0"/>
              <a:t>Fjerde niveau</a:t>
            </a:r>
          </a:p>
          <a:p>
            <a:pPr lvl="4"/>
            <a:r>
              <a:rPr lang="en-US" smtClean="0"/>
              <a:t>Femte niveau</a:t>
            </a:r>
            <a:endParaRPr lang="en-GB"/>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for at redigere teksttypografierne i masteren</a:t>
            </a:r>
          </a:p>
        </p:txBody>
      </p:sp>
    </p:spTree>
    <p:extLst>
      <p:ext uri="{BB962C8B-B14F-4D97-AF65-F5344CB8AC3E}">
        <p14:creationId xmlns:p14="http://schemas.microsoft.com/office/powerpoint/2010/main" val="43708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Klik for at redigere i masteren</a:t>
            </a:r>
            <a:endParaRPr lang="en-GB"/>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for at redigere teksttypografierne i masteren</a:t>
            </a:r>
          </a:p>
        </p:txBody>
      </p:sp>
    </p:spTree>
    <p:extLst>
      <p:ext uri="{BB962C8B-B14F-4D97-AF65-F5344CB8AC3E}">
        <p14:creationId xmlns:p14="http://schemas.microsoft.com/office/powerpoint/2010/main" val="301564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719138" y="269875"/>
            <a:ext cx="79168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smtClean="0"/>
              <a:t>Klik for at redigere titeltypografi i</a:t>
            </a:r>
          </a:p>
        </p:txBody>
      </p:sp>
      <p:sp>
        <p:nvSpPr>
          <p:cNvPr id="1028" name="Rectangle 3"/>
          <p:cNvSpPr>
            <a:spLocks noGrp="1" noChangeArrowheads="1"/>
          </p:cNvSpPr>
          <p:nvPr>
            <p:ph type="body" idx="1"/>
          </p:nvPr>
        </p:nvSpPr>
        <p:spPr bwMode="auto">
          <a:xfrm>
            <a:off x="719138" y="1258888"/>
            <a:ext cx="7916862"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smtClean="0"/>
              <a:t>Klik for at redigere teksttypografierne i masteren</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pic>
        <p:nvPicPr>
          <p:cNvPr id="103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4463" y="6140450"/>
            <a:ext cx="28432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9"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l" rtl="0" eaLnBrk="0" fontAlgn="base" hangingPunct="0">
        <a:spcBef>
          <a:spcPct val="0"/>
        </a:spcBef>
        <a:spcAft>
          <a:spcPct val="0"/>
        </a:spcAft>
        <a:defRPr sz="2600" b="1">
          <a:solidFill>
            <a:schemeClr val="tx2"/>
          </a:solidFill>
          <a:latin typeface="+mj-lt"/>
          <a:ea typeface="ＭＳ Ｐゴシック" charset="-128"/>
          <a:cs typeface="+mj-cs"/>
        </a:defRPr>
      </a:lvl1pPr>
      <a:lvl2pPr algn="l" rtl="0" eaLnBrk="0" fontAlgn="base" hangingPunct="0">
        <a:spcBef>
          <a:spcPct val="0"/>
        </a:spcBef>
        <a:spcAft>
          <a:spcPct val="0"/>
        </a:spcAft>
        <a:defRPr sz="2600" b="1">
          <a:solidFill>
            <a:schemeClr val="tx2"/>
          </a:solidFill>
          <a:latin typeface="Verdana" charset="0"/>
          <a:ea typeface="ＭＳ Ｐゴシック" charset="-128"/>
        </a:defRPr>
      </a:lvl2pPr>
      <a:lvl3pPr algn="l" rtl="0" eaLnBrk="0" fontAlgn="base" hangingPunct="0">
        <a:spcBef>
          <a:spcPct val="0"/>
        </a:spcBef>
        <a:spcAft>
          <a:spcPct val="0"/>
        </a:spcAft>
        <a:defRPr sz="2600" b="1">
          <a:solidFill>
            <a:schemeClr val="tx2"/>
          </a:solidFill>
          <a:latin typeface="Verdana" charset="0"/>
          <a:ea typeface="ＭＳ Ｐゴシック" charset="-128"/>
        </a:defRPr>
      </a:lvl3pPr>
      <a:lvl4pPr algn="l" rtl="0" eaLnBrk="0" fontAlgn="base" hangingPunct="0">
        <a:spcBef>
          <a:spcPct val="0"/>
        </a:spcBef>
        <a:spcAft>
          <a:spcPct val="0"/>
        </a:spcAft>
        <a:defRPr sz="2600" b="1">
          <a:solidFill>
            <a:schemeClr val="tx2"/>
          </a:solidFill>
          <a:latin typeface="Verdana" charset="0"/>
          <a:ea typeface="ＭＳ Ｐゴシック" charset="-128"/>
        </a:defRPr>
      </a:lvl4pPr>
      <a:lvl5pPr algn="l" rtl="0" eaLnBrk="0" fontAlgn="base" hangingPunct="0">
        <a:spcBef>
          <a:spcPct val="0"/>
        </a:spcBef>
        <a:spcAft>
          <a:spcPct val="0"/>
        </a:spcAft>
        <a:defRPr sz="2600" b="1">
          <a:solidFill>
            <a:schemeClr val="tx2"/>
          </a:solidFill>
          <a:latin typeface="Verdana" charset="0"/>
          <a:ea typeface="ＭＳ Ｐゴシック" charset="-128"/>
        </a:defRPr>
      </a:lvl5pPr>
      <a:lvl6pPr marL="457200" algn="l" rtl="0" fontAlgn="base">
        <a:spcBef>
          <a:spcPct val="0"/>
        </a:spcBef>
        <a:spcAft>
          <a:spcPct val="0"/>
        </a:spcAft>
        <a:defRPr sz="2600" b="1">
          <a:solidFill>
            <a:schemeClr val="tx2"/>
          </a:solidFill>
          <a:latin typeface="Verdana" charset="0"/>
        </a:defRPr>
      </a:lvl6pPr>
      <a:lvl7pPr marL="914400" algn="l" rtl="0" fontAlgn="base">
        <a:spcBef>
          <a:spcPct val="0"/>
        </a:spcBef>
        <a:spcAft>
          <a:spcPct val="0"/>
        </a:spcAft>
        <a:defRPr sz="2600" b="1">
          <a:solidFill>
            <a:schemeClr val="tx2"/>
          </a:solidFill>
          <a:latin typeface="Verdana" charset="0"/>
        </a:defRPr>
      </a:lvl7pPr>
      <a:lvl8pPr marL="1371600" algn="l" rtl="0" fontAlgn="base">
        <a:spcBef>
          <a:spcPct val="0"/>
        </a:spcBef>
        <a:spcAft>
          <a:spcPct val="0"/>
        </a:spcAft>
        <a:defRPr sz="2600" b="1">
          <a:solidFill>
            <a:schemeClr val="tx2"/>
          </a:solidFill>
          <a:latin typeface="Verdana" charset="0"/>
        </a:defRPr>
      </a:lvl8pPr>
      <a:lvl9pPr marL="1828800" algn="l" rtl="0" fontAlgn="base">
        <a:spcBef>
          <a:spcPct val="0"/>
        </a:spcBef>
        <a:spcAft>
          <a:spcPct val="0"/>
        </a:spcAft>
        <a:defRPr sz="2600" b="1">
          <a:solidFill>
            <a:schemeClr val="tx2"/>
          </a:solidFill>
          <a:latin typeface="Verdana"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3" name="Picture 5" descr="Et_af_verdens_st_rs_248525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21388"/>
          </a:xfrm>
          <a:prstGeom prst="rect">
            <a:avLst/>
          </a:prstGeom>
          <a:noFill/>
          <a:extLst>
            <a:ext uri="{909E8E84-426E-40DD-AFC4-6F175D3DCCD1}">
              <a14:hiddenFill xmlns:a14="http://schemas.microsoft.com/office/drawing/2010/main">
                <a:solidFill>
                  <a:srgbClr val="FFFFFF"/>
                </a:solidFill>
              </a14:hiddenFill>
            </a:ext>
          </a:extLst>
        </p:spPr>
      </p:pic>
      <p:sp>
        <p:nvSpPr>
          <p:cNvPr id="171011" name="Text Box 5"/>
          <p:cNvSpPr txBox="1">
            <a:spLocks noChangeArrowheads="1"/>
          </p:cNvSpPr>
          <p:nvPr/>
        </p:nvSpPr>
        <p:spPr bwMode="auto">
          <a:xfrm>
            <a:off x="3850903" y="188640"/>
            <a:ext cx="529309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erdana" pitchFamily="34" charset="0"/>
                <a:ea typeface="ＭＳ Ｐゴシック" charset="-128"/>
              </a:defRPr>
            </a:lvl1pPr>
            <a:lvl2pPr marL="37931725" indent="-37474525" eaLnBrk="0" hangingPunct="0">
              <a:defRPr sz="2800">
                <a:solidFill>
                  <a:schemeClr val="tx1"/>
                </a:solidFill>
                <a:latin typeface="Verdana" pitchFamily="34" charset="0"/>
                <a:ea typeface="ＭＳ Ｐゴシック" charset="-128"/>
              </a:defRPr>
            </a:lvl2pPr>
            <a:lvl3pPr eaLnBrk="0" hangingPunct="0">
              <a:defRPr sz="2800">
                <a:solidFill>
                  <a:schemeClr val="tx1"/>
                </a:solidFill>
                <a:latin typeface="Verdana" pitchFamily="34" charset="0"/>
                <a:ea typeface="ＭＳ Ｐゴシック" charset="-128"/>
              </a:defRPr>
            </a:lvl3pPr>
            <a:lvl4pPr eaLnBrk="0" hangingPunct="0">
              <a:defRPr sz="2800">
                <a:solidFill>
                  <a:schemeClr val="tx1"/>
                </a:solidFill>
                <a:latin typeface="Verdana" pitchFamily="34" charset="0"/>
                <a:ea typeface="ＭＳ Ｐゴシック" charset="-128"/>
              </a:defRPr>
            </a:lvl4pPr>
            <a:lvl5pPr eaLnBrk="0" hangingPunct="0">
              <a:defRPr sz="2800">
                <a:solidFill>
                  <a:schemeClr val="tx1"/>
                </a:solidFill>
                <a:latin typeface="Verdana" pitchFamily="34" charset="0"/>
                <a:ea typeface="ＭＳ Ｐゴシック" charset="-128"/>
              </a:defRPr>
            </a:lvl5pPr>
            <a:lvl6pPr marL="457200" eaLnBrk="0" fontAlgn="base" hangingPunct="0">
              <a:spcBef>
                <a:spcPct val="0"/>
              </a:spcBef>
              <a:spcAft>
                <a:spcPct val="0"/>
              </a:spcAft>
              <a:defRPr sz="2800">
                <a:solidFill>
                  <a:schemeClr val="tx1"/>
                </a:solidFill>
                <a:latin typeface="Verdana" pitchFamily="34" charset="0"/>
                <a:ea typeface="ＭＳ Ｐゴシック" charset="-128"/>
              </a:defRPr>
            </a:lvl6pPr>
            <a:lvl7pPr marL="914400" eaLnBrk="0" fontAlgn="base" hangingPunct="0">
              <a:spcBef>
                <a:spcPct val="0"/>
              </a:spcBef>
              <a:spcAft>
                <a:spcPct val="0"/>
              </a:spcAft>
              <a:defRPr sz="2800">
                <a:solidFill>
                  <a:schemeClr val="tx1"/>
                </a:solidFill>
                <a:latin typeface="Verdana" pitchFamily="34" charset="0"/>
                <a:ea typeface="ＭＳ Ｐゴシック" charset="-128"/>
              </a:defRPr>
            </a:lvl7pPr>
            <a:lvl8pPr marL="1371600" eaLnBrk="0" fontAlgn="base" hangingPunct="0">
              <a:spcBef>
                <a:spcPct val="0"/>
              </a:spcBef>
              <a:spcAft>
                <a:spcPct val="0"/>
              </a:spcAft>
              <a:defRPr sz="2800">
                <a:solidFill>
                  <a:schemeClr val="tx1"/>
                </a:solidFill>
                <a:latin typeface="Verdana" pitchFamily="34" charset="0"/>
                <a:ea typeface="ＭＳ Ｐゴシック" charset="-128"/>
              </a:defRPr>
            </a:lvl8pPr>
            <a:lvl9pPr marL="1828800" eaLnBrk="0" fontAlgn="base" hangingPunct="0">
              <a:spcBef>
                <a:spcPct val="0"/>
              </a:spcBef>
              <a:spcAft>
                <a:spcPct val="0"/>
              </a:spcAft>
              <a:defRPr sz="2800">
                <a:solidFill>
                  <a:schemeClr val="tx1"/>
                </a:solidFill>
                <a:latin typeface="Verdana" pitchFamily="34" charset="0"/>
                <a:ea typeface="ＭＳ Ｐゴシック" charset="-128"/>
              </a:defRPr>
            </a:lvl9pPr>
          </a:lstStyle>
          <a:p>
            <a:pPr algn="ctr"/>
            <a:r>
              <a:rPr lang="en-US" sz="2000" b="1" dirty="0">
                <a:solidFill>
                  <a:srgbClr val="000066"/>
                </a:solidFill>
                <a:latin typeface="Arial" panose="020B0604020202020204" pitchFamily="34" charset="0"/>
                <a:cs typeface="Arial" panose="020B0604020202020204" pitchFamily="34" charset="0"/>
              </a:rPr>
              <a:t>MSDI OPEN FORUM</a:t>
            </a:r>
          </a:p>
          <a:p>
            <a:pPr algn="ctr"/>
            <a:endParaRPr lang="en-US" sz="2000" b="1" dirty="0">
              <a:solidFill>
                <a:srgbClr val="000066"/>
              </a:solidFill>
              <a:latin typeface="Arial" panose="020B0604020202020204" pitchFamily="34" charset="0"/>
              <a:cs typeface="Arial" panose="020B0604020202020204" pitchFamily="34" charset="0"/>
            </a:endParaRPr>
          </a:p>
          <a:p>
            <a:pPr algn="ctr"/>
            <a:r>
              <a:rPr lang="en-US" b="1" dirty="0">
                <a:solidFill>
                  <a:srgbClr val="000066"/>
                </a:solidFill>
                <a:latin typeface="Arial" panose="020B0604020202020204" pitchFamily="34" charset="0"/>
                <a:cs typeface="Arial" panose="020B0604020202020204" pitchFamily="34" charset="0"/>
              </a:rPr>
              <a:t> MSDI in the </a:t>
            </a:r>
            <a:r>
              <a:rPr lang="en-US" b="1" dirty="0" smtClean="0">
                <a:solidFill>
                  <a:srgbClr val="000066"/>
                </a:solidFill>
                <a:latin typeface="Arial" panose="020B0604020202020204" pitchFamily="34" charset="0"/>
                <a:cs typeface="Arial" panose="020B0604020202020204" pitchFamily="34" charset="0"/>
              </a:rPr>
              <a:t>Baltic</a:t>
            </a:r>
            <a:endParaRPr lang="en-US" b="1" dirty="0">
              <a:solidFill>
                <a:srgbClr val="000066"/>
              </a:solidFill>
              <a:latin typeface="Arial" panose="020B0604020202020204" pitchFamily="34" charset="0"/>
              <a:cs typeface="Arial" panose="020B0604020202020204" pitchFamily="34" charset="0"/>
            </a:endParaRPr>
          </a:p>
          <a:p>
            <a:pPr algn="ctr"/>
            <a:endParaRPr lang="en-US" sz="2000" b="1" dirty="0">
              <a:solidFill>
                <a:srgbClr val="000066"/>
              </a:solidFill>
              <a:latin typeface="Arial" panose="020B0604020202020204" pitchFamily="34" charset="0"/>
              <a:cs typeface="Arial" panose="020B0604020202020204" pitchFamily="34" charset="0"/>
            </a:endParaRPr>
          </a:p>
          <a:p>
            <a:pPr algn="ctr"/>
            <a:r>
              <a:rPr lang="en-US" sz="2000" b="1" dirty="0">
                <a:solidFill>
                  <a:srgbClr val="000066"/>
                </a:solidFill>
                <a:latin typeface="Arial" panose="020B0604020202020204" pitchFamily="34" charset="0"/>
                <a:cs typeface="Arial" panose="020B0604020202020204" pitchFamily="34" charset="0"/>
              </a:rPr>
              <a:t>London, Tuesday 3rd March 2015</a:t>
            </a:r>
          </a:p>
          <a:p>
            <a:pPr algn="ctr"/>
            <a:endParaRPr lang="en-US" sz="1800" b="1" dirty="0">
              <a:solidFill>
                <a:srgbClr val="000066"/>
              </a:solidFill>
              <a:latin typeface="Arial" panose="020B0604020202020204" pitchFamily="34" charset="0"/>
              <a:cs typeface="Arial" panose="020B0604020202020204" pitchFamily="34" charset="0"/>
            </a:endParaRPr>
          </a:p>
        </p:txBody>
      </p:sp>
      <p:sp>
        <p:nvSpPr>
          <p:cNvPr id="171014" name="Text Box 6"/>
          <p:cNvSpPr txBox="1">
            <a:spLocks noChangeArrowheads="1"/>
          </p:cNvSpPr>
          <p:nvPr/>
        </p:nvSpPr>
        <p:spPr bwMode="auto">
          <a:xfrm>
            <a:off x="4373214" y="2276872"/>
            <a:ext cx="424847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da-DK" sz="2000" b="1" dirty="0" smtClean="0">
                <a:solidFill>
                  <a:srgbClr val="000066"/>
                </a:solidFill>
                <a:latin typeface="Arial" charset="0"/>
              </a:rPr>
              <a:t>Jens </a:t>
            </a:r>
            <a:r>
              <a:rPr lang="en-GB" altLang="da-DK" sz="2000" b="1" dirty="0">
                <a:solidFill>
                  <a:srgbClr val="000066"/>
                </a:solidFill>
                <a:latin typeface="Arial" charset="0"/>
              </a:rPr>
              <a:t>Peter </a:t>
            </a:r>
            <a:r>
              <a:rPr lang="en-GB" altLang="da-DK" sz="2000" b="1" dirty="0" smtClean="0">
                <a:solidFill>
                  <a:srgbClr val="000066"/>
                </a:solidFill>
                <a:latin typeface="Arial" charset="0"/>
              </a:rPr>
              <a:t>Hartmann</a:t>
            </a:r>
          </a:p>
          <a:p>
            <a:pPr algn="ctr"/>
            <a:r>
              <a:rPr lang="en-GB" altLang="da-DK" sz="2000" dirty="0" smtClean="0">
                <a:solidFill>
                  <a:srgbClr val="000066"/>
                </a:solidFill>
                <a:latin typeface="Arial" charset="0"/>
              </a:rPr>
              <a:t>Chair BSMSDIWG</a:t>
            </a:r>
            <a:r>
              <a:rPr lang="en-GB" altLang="da-DK" sz="2000" dirty="0" smtClean="0">
                <a:solidFill>
                  <a:srgbClr val="000066"/>
                </a:solidFill>
                <a:latin typeface="Arial" charset="0"/>
              </a:rPr>
              <a:t> </a:t>
            </a:r>
            <a:endParaRPr lang="en-GB" altLang="da-DK" sz="2000" dirty="0" smtClean="0">
              <a:solidFill>
                <a:srgbClr val="000066"/>
              </a:solidFill>
              <a:latin typeface="Arial" charset="0"/>
            </a:endParaRPr>
          </a:p>
          <a:p>
            <a:pPr algn="ctr"/>
            <a:r>
              <a:rPr lang="en-GB" altLang="da-DK" sz="2000" dirty="0" smtClean="0">
                <a:solidFill>
                  <a:srgbClr val="000066"/>
                </a:solidFill>
                <a:latin typeface="Arial" charset="0"/>
              </a:rPr>
              <a:t>Denmark</a:t>
            </a:r>
            <a:r>
              <a:rPr lang="en-GB" altLang="da-DK" sz="2000" b="1" dirty="0" smtClean="0">
                <a:solidFill>
                  <a:srgbClr val="000066"/>
                </a:solidFill>
                <a:latin typeface="Arial"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73" t="10016" r="13463" b="5282"/>
          <a:stretch/>
        </p:blipFill>
        <p:spPr bwMode="auto">
          <a:xfrm>
            <a:off x="43015" y="620688"/>
            <a:ext cx="9115937" cy="5845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251520" y="29814"/>
            <a:ext cx="7961660" cy="461665"/>
          </a:xfrm>
          <a:prstGeom prst="rect">
            <a:avLst/>
          </a:prstGeom>
        </p:spPr>
        <p:txBody>
          <a:bodyPr wrap="square">
            <a:spAutoFit/>
          </a:bodyPr>
          <a:lstStyle/>
          <a:p>
            <a:r>
              <a:rPr lang="en-GB" sz="2400" b="1" dirty="0" smtClean="0">
                <a:solidFill>
                  <a:srgbClr val="000066"/>
                </a:solidFill>
                <a:latin typeface="Arial" panose="020B0604020202020204" pitchFamily="34" charset="0"/>
                <a:cs typeface="Arial" panose="020B0604020202020204" pitchFamily="34" charset="0"/>
              </a:rPr>
              <a:t>MSDI and MSP – seen from a Regional perspective</a:t>
            </a:r>
          </a:p>
        </p:txBody>
      </p:sp>
    </p:spTree>
    <p:extLst>
      <p:ext uri="{BB962C8B-B14F-4D97-AF65-F5344CB8AC3E}">
        <p14:creationId xmlns:p14="http://schemas.microsoft.com/office/powerpoint/2010/main" val="850552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2130092" y="722167"/>
            <a:ext cx="5178212" cy="400110"/>
          </a:xfrm>
          <a:prstGeom prst="rect">
            <a:avLst/>
          </a:prstGeom>
        </p:spPr>
        <p:txBody>
          <a:bodyPr wrap="none">
            <a:spAutoFit/>
          </a:bodyPr>
          <a:lstStyle/>
          <a:p>
            <a:r>
              <a:rPr lang="da-DK" altLang="da-DK" sz="2000" b="1" dirty="0" smtClean="0">
                <a:solidFill>
                  <a:srgbClr val="000066"/>
                </a:solidFill>
                <a:latin typeface="Arial" charset="0"/>
              </a:rPr>
              <a:t>The BSMSDI  new </a:t>
            </a:r>
            <a:r>
              <a:rPr lang="da-DK" altLang="da-DK" sz="2000" b="1" dirty="0">
                <a:solidFill>
                  <a:srgbClr val="000066"/>
                </a:solidFill>
                <a:latin typeface="Arial" charset="0"/>
              </a:rPr>
              <a:t>W</a:t>
            </a:r>
            <a:r>
              <a:rPr lang="da-DK" altLang="da-DK" sz="2000" b="1" dirty="0" smtClean="0">
                <a:solidFill>
                  <a:srgbClr val="000066"/>
                </a:solidFill>
                <a:latin typeface="Arial" charset="0"/>
              </a:rPr>
              <a:t>ork plan 2015 - 2020:</a:t>
            </a:r>
            <a:endParaRPr lang="da-DK" sz="2000" dirty="0"/>
          </a:p>
        </p:txBody>
      </p:sp>
      <p:pic>
        <p:nvPicPr>
          <p:cNvPr id="1026" name="Picture 2" descr="Billedresultat for under constr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164"/>
            <a:ext cx="1662138" cy="15968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 1"/>
          <p:cNvGraphicFramePr>
            <a:graphicFrameLocks noGrp="1"/>
          </p:cNvGraphicFramePr>
          <p:nvPr>
            <p:extLst>
              <p:ext uri="{D42A27DB-BD31-4B8C-83A1-F6EECF244321}">
                <p14:modId xmlns:p14="http://schemas.microsoft.com/office/powerpoint/2010/main" val="4069373897"/>
              </p:ext>
            </p:extLst>
          </p:nvPr>
        </p:nvGraphicFramePr>
        <p:xfrm>
          <a:off x="323528" y="1609981"/>
          <a:ext cx="8640960" cy="4464496"/>
        </p:xfrm>
        <a:graphic>
          <a:graphicData uri="http://schemas.openxmlformats.org/drawingml/2006/table">
            <a:tbl>
              <a:tblPr firstRow="1" firstCol="1" lastRow="1" lastCol="1" bandRow="1" bandCol="1"/>
              <a:tblGrid>
                <a:gridCol w="3168351"/>
                <a:gridCol w="4248473"/>
                <a:gridCol w="1224136"/>
              </a:tblGrid>
              <a:tr h="283906">
                <a:tc>
                  <a:txBody>
                    <a:bodyPr/>
                    <a:lstStyle/>
                    <a:p>
                      <a:pPr>
                        <a:spcAft>
                          <a:spcPts val="0"/>
                        </a:spcAft>
                      </a:pPr>
                      <a:r>
                        <a:rPr lang="en-GB" sz="1400" b="1" kern="1200" dirty="0">
                          <a:solidFill>
                            <a:srgbClr val="000000"/>
                          </a:solidFill>
                          <a:effectLst/>
                          <a:latin typeface="Times New Roman"/>
                          <a:ea typeface="Times New Roman"/>
                        </a:rPr>
                        <a:t>Theme</a:t>
                      </a:r>
                      <a:endParaRPr lang="da-DK" sz="1600" dirty="0">
                        <a:effectLst/>
                        <a:latin typeface="Times New Roman"/>
                        <a:ea typeface="Times New Roman"/>
                      </a:endParaRPr>
                    </a:p>
                  </a:txBody>
                  <a:tcPr marL="28575" marR="2857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GB" sz="1400" b="1" kern="1200" dirty="0">
                          <a:solidFill>
                            <a:srgbClr val="000000"/>
                          </a:solidFill>
                          <a:effectLst/>
                          <a:latin typeface="Times New Roman"/>
                          <a:ea typeface="Times New Roman"/>
                        </a:rPr>
                        <a:t>Subject</a:t>
                      </a:r>
                      <a:endParaRPr lang="da-DK" sz="1600" dirty="0">
                        <a:effectLst/>
                        <a:latin typeface="Times New Roman"/>
                        <a:ea typeface="Times New Roman"/>
                      </a:endParaRPr>
                    </a:p>
                  </a:txBody>
                  <a:tcPr marL="28575" marR="2857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GB" sz="1400" b="1" kern="1200">
                          <a:solidFill>
                            <a:srgbClr val="000000"/>
                          </a:solidFill>
                          <a:effectLst/>
                          <a:latin typeface="Times New Roman"/>
                          <a:ea typeface="Times New Roman"/>
                        </a:rPr>
                        <a:t>Responsible</a:t>
                      </a:r>
                      <a:endParaRPr lang="da-DK" sz="1600">
                        <a:effectLst/>
                        <a:latin typeface="Times New Roman"/>
                        <a:ea typeface="Times New Roman"/>
                      </a:endParaRPr>
                    </a:p>
                  </a:txBody>
                  <a:tcPr marL="28575" marR="2857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724206">
                <a:tc>
                  <a:txBody>
                    <a:bodyPr/>
                    <a:lstStyle/>
                    <a:p>
                      <a:pPr>
                        <a:spcAft>
                          <a:spcPts val="0"/>
                        </a:spcAft>
                      </a:pPr>
                      <a:r>
                        <a:rPr lang="en-GB" sz="1400" b="1" kern="1200" dirty="0">
                          <a:solidFill>
                            <a:srgbClr val="000000"/>
                          </a:solidFill>
                          <a:effectLst/>
                          <a:latin typeface="Times New Roman"/>
                          <a:ea typeface="Times New Roman"/>
                        </a:rPr>
                        <a:t>Task 1.	</a:t>
                      </a:r>
                      <a:endParaRPr lang="da-DK" sz="1600" dirty="0">
                        <a:effectLst/>
                        <a:latin typeface="Times New Roman"/>
                        <a:ea typeface="Times New Roman"/>
                      </a:endParaRPr>
                    </a:p>
                    <a:p>
                      <a:pPr>
                        <a:spcAft>
                          <a:spcPts val="0"/>
                        </a:spcAft>
                      </a:pPr>
                      <a:r>
                        <a:rPr lang="en-GB" sz="1400" kern="1200" dirty="0">
                          <a:solidFill>
                            <a:srgbClr val="000000"/>
                          </a:solidFill>
                          <a:effectLst/>
                          <a:latin typeface="Times New Roman"/>
                          <a:ea typeface="Times New Roman"/>
                        </a:rPr>
                        <a:t>Work item:</a:t>
                      </a:r>
                      <a:endParaRPr lang="da-DK" sz="1600" dirty="0">
                        <a:effectLst/>
                        <a:latin typeface="Times New Roman"/>
                        <a:ea typeface="Times New Roman"/>
                      </a:endParaRPr>
                    </a:p>
                    <a:p>
                      <a:pPr>
                        <a:spcAft>
                          <a:spcPts val="0"/>
                        </a:spcAft>
                      </a:pPr>
                      <a:r>
                        <a:rPr lang="en-GB" sz="1400" kern="1200" dirty="0">
                          <a:solidFill>
                            <a:srgbClr val="000000"/>
                          </a:solidFill>
                          <a:effectLst/>
                          <a:latin typeface="Times New Roman"/>
                          <a:ea typeface="Times New Roman"/>
                        </a:rPr>
                        <a:t>Hydrographic data and legal aspects</a:t>
                      </a:r>
                      <a:endParaRPr lang="da-DK" sz="1600" dirty="0">
                        <a:effectLst/>
                        <a:latin typeface="Times New Roman"/>
                        <a:ea typeface="Times New Roman"/>
                      </a:endParaRPr>
                    </a:p>
                  </a:txBody>
                  <a:tcPr marL="28575" marR="2857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kern="1200">
                          <a:solidFill>
                            <a:srgbClr val="000000"/>
                          </a:solidFill>
                          <a:effectLst/>
                          <a:latin typeface="Times New Roman"/>
                          <a:ea typeface="Times New Roman"/>
                        </a:rPr>
                        <a:t>- Definition of HO role in MSDI</a:t>
                      </a:r>
                      <a:endParaRPr lang="da-DK" sz="1600">
                        <a:effectLst/>
                        <a:latin typeface="Times New Roman"/>
                        <a:ea typeface="Times New Roman"/>
                      </a:endParaRPr>
                    </a:p>
                    <a:p>
                      <a:pPr>
                        <a:lnSpc>
                          <a:spcPct val="115000"/>
                        </a:lnSpc>
                        <a:spcAft>
                          <a:spcPts val="0"/>
                        </a:spcAft>
                      </a:pPr>
                      <a:r>
                        <a:rPr lang="en-GB" sz="1400" kern="1200">
                          <a:solidFill>
                            <a:srgbClr val="000000"/>
                          </a:solidFill>
                          <a:effectLst/>
                          <a:latin typeface="Times New Roman"/>
                          <a:ea typeface="Times New Roman"/>
                        </a:rPr>
                        <a:t>- Study on status on implementation and  responsibility </a:t>
                      </a:r>
                      <a:br>
                        <a:rPr lang="en-GB" sz="1400" kern="1200">
                          <a:solidFill>
                            <a:srgbClr val="000000"/>
                          </a:solidFill>
                          <a:effectLst/>
                          <a:latin typeface="Times New Roman"/>
                          <a:ea typeface="Times New Roman"/>
                        </a:rPr>
                      </a:br>
                      <a:r>
                        <a:rPr lang="en-GB" sz="1400" kern="1200">
                          <a:solidFill>
                            <a:srgbClr val="000000"/>
                          </a:solidFill>
                          <a:effectLst/>
                          <a:latin typeface="Times New Roman"/>
                          <a:ea typeface="Times New Roman"/>
                        </a:rPr>
                        <a:t>  with relevance to MSDI in the Baltic countries </a:t>
                      </a:r>
                      <a:endParaRPr lang="da-DK" sz="1600">
                        <a:effectLst/>
                        <a:latin typeface="Times New Roman"/>
                        <a:ea typeface="Times New Roman"/>
                      </a:endParaRPr>
                    </a:p>
                  </a:txBody>
                  <a:tcPr marL="28575" marR="2857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kern="1200">
                          <a:solidFill>
                            <a:srgbClr val="000000"/>
                          </a:solidFill>
                          <a:effectLst/>
                          <a:latin typeface="Times New Roman"/>
                          <a:ea typeface="Times New Roman"/>
                        </a:rPr>
                        <a:t>Denmark</a:t>
                      </a:r>
                      <a:endParaRPr lang="da-DK" sz="1600">
                        <a:effectLst/>
                        <a:latin typeface="Times New Roman"/>
                        <a:ea typeface="Times New Roman"/>
                      </a:endParaRPr>
                    </a:p>
                  </a:txBody>
                  <a:tcPr marL="28575" marR="2857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205">
                <a:tc>
                  <a:txBody>
                    <a:bodyPr/>
                    <a:lstStyle/>
                    <a:p>
                      <a:pPr>
                        <a:spcAft>
                          <a:spcPts val="0"/>
                        </a:spcAft>
                      </a:pPr>
                      <a:r>
                        <a:rPr lang="en-GB" sz="1400" b="1" kern="1200" dirty="0">
                          <a:solidFill>
                            <a:srgbClr val="000000"/>
                          </a:solidFill>
                          <a:effectLst/>
                          <a:latin typeface="Times New Roman"/>
                          <a:ea typeface="Times New Roman"/>
                        </a:rPr>
                        <a:t>Task 2.</a:t>
                      </a:r>
                      <a:endParaRPr lang="da-DK" sz="1600" dirty="0">
                        <a:effectLst/>
                        <a:latin typeface="Times New Roman"/>
                        <a:ea typeface="Times New Roman"/>
                      </a:endParaRPr>
                    </a:p>
                    <a:p>
                      <a:pPr>
                        <a:spcAft>
                          <a:spcPts val="0"/>
                        </a:spcAft>
                      </a:pPr>
                      <a:r>
                        <a:rPr lang="en-GB" sz="1400" kern="1200" dirty="0">
                          <a:solidFill>
                            <a:srgbClr val="000000"/>
                          </a:solidFill>
                          <a:effectLst/>
                          <a:latin typeface="Times New Roman"/>
                          <a:ea typeface="Times New Roman"/>
                        </a:rPr>
                        <a:t>Work item</a:t>
                      </a:r>
                      <a:r>
                        <a:rPr lang="en-GB" sz="1400" kern="1200" dirty="0" smtClean="0">
                          <a:solidFill>
                            <a:srgbClr val="000000"/>
                          </a:solidFill>
                          <a:effectLst/>
                          <a:latin typeface="Times New Roman"/>
                          <a:ea typeface="Times New Roman"/>
                        </a:rPr>
                        <a:t>: Liaison </a:t>
                      </a:r>
                      <a:r>
                        <a:rPr lang="en-GB" sz="1400" kern="1200" dirty="0">
                          <a:solidFill>
                            <a:srgbClr val="000000"/>
                          </a:solidFill>
                          <a:effectLst/>
                          <a:latin typeface="Times New Roman"/>
                          <a:ea typeface="Times New Roman"/>
                        </a:rPr>
                        <a:t>with external projects</a:t>
                      </a:r>
                      <a:r>
                        <a:rPr lang="en-GB" sz="1400" b="1" kern="1200" dirty="0">
                          <a:solidFill>
                            <a:srgbClr val="000000"/>
                          </a:solidFill>
                          <a:effectLst/>
                          <a:latin typeface="Times New Roman"/>
                          <a:ea typeface="Times New Roman"/>
                        </a:rPr>
                        <a:t> </a:t>
                      </a:r>
                      <a:endParaRPr lang="da-DK" sz="1600" dirty="0">
                        <a:effectLst/>
                        <a:latin typeface="Times New Roman"/>
                        <a:ea typeface="Times New Roman"/>
                      </a:endParaRPr>
                    </a:p>
                  </a:txBody>
                  <a:tcPr marL="28575" marR="2857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kern="1200">
                          <a:solidFill>
                            <a:srgbClr val="000000"/>
                          </a:solidFill>
                          <a:effectLst/>
                          <a:latin typeface="Times New Roman"/>
                          <a:ea typeface="Times New Roman"/>
                        </a:rPr>
                        <a:t>- Scanning of projects relevant for BSMSDI</a:t>
                      </a:r>
                      <a:endParaRPr lang="da-DK" sz="1600">
                        <a:effectLst/>
                        <a:latin typeface="Times New Roman"/>
                        <a:ea typeface="Times New Roman"/>
                      </a:endParaRPr>
                    </a:p>
                    <a:p>
                      <a:pPr>
                        <a:spcAft>
                          <a:spcPts val="0"/>
                        </a:spcAft>
                      </a:pPr>
                      <a:r>
                        <a:rPr lang="en-GB" sz="1400" kern="1200">
                          <a:solidFill>
                            <a:srgbClr val="000000"/>
                          </a:solidFill>
                          <a:effectLst/>
                          <a:latin typeface="Times New Roman"/>
                          <a:ea typeface="Times New Roman"/>
                        </a:rPr>
                        <a:t> </a:t>
                      </a:r>
                      <a:endParaRPr lang="da-DK" sz="1600">
                        <a:effectLst/>
                        <a:latin typeface="Times New Roman"/>
                        <a:ea typeface="Times New Roman"/>
                      </a:endParaRPr>
                    </a:p>
                  </a:txBody>
                  <a:tcPr marL="28575" marR="2857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kern="1200">
                          <a:solidFill>
                            <a:srgbClr val="000000"/>
                          </a:solidFill>
                          <a:effectLst/>
                          <a:latin typeface="Times New Roman"/>
                          <a:ea typeface="Times New Roman"/>
                        </a:rPr>
                        <a:t>Germany</a:t>
                      </a:r>
                      <a:endParaRPr lang="da-DK" sz="1600">
                        <a:effectLst/>
                        <a:latin typeface="Times New Roman"/>
                        <a:ea typeface="Times New Roman"/>
                      </a:endParaRPr>
                    </a:p>
                    <a:p>
                      <a:pPr>
                        <a:spcAft>
                          <a:spcPts val="0"/>
                        </a:spcAft>
                      </a:pPr>
                      <a:r>
                        <a:rPr lang="en-GB" sz="1400" kern="1200">
                          <a:solidFill>
                            <a:srgbClr val="000000"/>
                          </a:solidFill>
                          <a:effectLst/>
                          <a:latin typeface="Times New Roman"/>
                          <a:ea typeface="Times New Roman"/>
                        </a:rPr>
                        <a:t> </a:t>
                      </a:r>
                      <a:endParaRPr lang="da-DK" sz="1600">
                        <a:effectLst/>
                        <a:latin typeface="Times New Roman"/>
                        <a:ea typeface="Times New Roman"/>
                      </a:endParaRPr>
                    </a:p>
                  </a:txBody>
                  <a:tcPr marL="28575" marR="2857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499">
                <a:tc>
                  <a:txBody>
                    <a:bodyPr/>
                    <a:lstStyle/>
                    <a:p>
                      <a:pPr>
                        <a:spcAft>
                          <a:spcPts val="0"/>
                        </a:spcAft>
                      </a:pPr>
                      <a:r>
                        <a:rPr lang="en-GB" sz="1400" b="1" kern="1200" dirty="0">
                          <a:solidFill>
                            <a:srgbClr val="000000"/>
                          </a:solidFill>
                          <a:effectLst/>
                          <a:latin typeface="Times New Roman"/>
                          <a:ea typeface="Times New Roman"/>
                        </a:rPr>
                        <a:t>Task 3.</a:t>
                      </a:r>
                      <a:endParaRPr lang="da-DK" sz="1600" dirty="0">
                        <a:effectLst/>
                        <a:latin typeface="Times New Roman"/>
                        <a:ea typeface="Times New Roman"/>
                      </a:endParaRPr>
                    </a:p>
                    <a:p>
                      <a:pPr>
                        <a:spcAft>
                          <a:spcPts val="0"/>
                        </a:spcAft>
                      </a:pPr>
                      <a:r>
                        <a:rPr lang="en-GB" sz="1400" kern="1200" dirty="0">
                          <a:solidFill>
                            <a:srgbClr val="000000"/>
                          </a:solidFill>
                          <a:effectLst/>
                          <a:latin typeface="Times New Roman"/>
                          <a:ea typeface="Times New Roman"/>
                        </a:rPr>
                        <a:t>Work item: </a:t>
                      </a:r>
                      <a:r>
                        <a:rPr lang="en-GB" sz="1400" kern="1200" dirty="0" smtClean="0">
                          <a:solidFill>
                            <a:srgbClr val="000000"/>
                          </a:solidFill>
                          <a:effectLst/>
                          <a:latin typeface="Times New Roman"/>
                          <a:ea typeface="Times New Roman"/>
                        </a:rPr>
                        <a:t>S </a:t>
                      </a:r>
                      <a:r>
                        <a:rPr lang="en-GB" sz="1400" kern="1200" dirty="0">
                          <a:solidFill>
                            <a:srgbClr val="000000"/>
                          </a:solidFill>
                          <a:effectLst/>
                          <a:latin typeface="Times New Roman"/>
                          <a:ea typeface="Times New Roman"/>
                        </a:rPr>
                        <a:t>100	</a:t>
                      </a:r>
                      <a:endParaRPr lang="da-DK" sz="1600" dirty="0">
                        <a:effectLst/>
                        <a:latin typeface="Times New Roman"/>
                        <a:ea typeface="Times New Roman"/>
                      </a:endParaRPr>
                    </a:p>
                  </a:txBody>
                  <a:tcPr marL="28575" marR="2857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kern="1200" dirty="0">
                          <a:solidFill>
                            <a:srgbClr val="000000"/>
                          </a:solidFill>
                          <a:effectLst/>
                          <a:latin typeface="Times New Roman"/>
                          <a:ea typeface="Times New Roman"/>
                        </a:rPr>
                        <a:t>- Conduct  S 100 pilot project </a:t>
                      </a:r>
                      <a:endParaRPr lang="da-DK" sz="1600" dirty="0">
                        <a:effectLst/>
                        <a:latin typeface="Times New Roman"/>
                        <a:ea typeface="Times New Roman"/>
                      </a:endParaRPr>
                    </a:p>
                    <a:p>
                      <a:pPr>
                        <a:spcAft>
                          <a:spcPts val="0"/>
                        </a:spcAft>
                      </a:pPr>
                      <a:r>
                        <a:rPr lang="en-GB" sz="1400" kern="1200" dirty="0">
                          <a:solidFill>
                            <a:srgbClr val="000000"/>
                          </a:solidFill>
                          <a:effectLst/>
                          <a:latin typeface="Times New Roman"/>
                          <a:ea typeface="Times New Roman"/>
                        </a:rPr>
                        <a:t>- Evaluate on how to promote S 100 in the </a:t>
                      </a:r>
                      <a:r>
                        <a:rPr lang="en-GB" sz="1400" kern="1200" dirty="0" smtClean="0">
                          <a:solidFill>
                            <a:srgbClr val="000000"/>
                          </a:solidFill>
                          <a:effectLst/>
                          <a:latin typeface="Times New Roman"/>
                          <a:ea typeface="Times New Roman"/>
                        </a:rPr>
                        <a:t>Baltic</a:t>
                      </a:r>
                      <a:r>
                        <a:rPr lang="en-GB" sz="1400" kern="1200" dirty="0">
                          <a:solidFill>
                            <a:srgbClr val="000000"/>
                          </a:solidFill>
                          <a:effectLst/>
                          <a:latin typeface="Times New Roman"/>
                          <a:ea typeface="Times New Roman"/>
                        </a:rPr>
                        <a:t>	</a:t>
                      </a:r>
                      <a:endParaRPr lang="da-DK" sz="1600" dirty="0">
                        <a:effectLst/>
                        <a:latin typeface="Times New Roman"/>
                        <a:ea typeface="Times New Roman"/>
                      </a:endParaRPr>
                    </a:p>
                  </a:txBody>
                  <a:tcPr marL="28575" marR="2857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kern="1200">
                          <a:solidFill>
                            <a:srgbClr val="000000"/>
                          </a:solidFill>
                          <a:effectLst/>
                          <a:latin typeface="Times New Roman"/>
                          <a:ea typeface="Times New Roman"/>
                        </a:rPr>
                        <a:t>Germany </a:t>
                      </a:r>
                      <a:endParaRPr lang="da-DK" sz="1600">
                        <a:effectLst/>
                        <a:latin typeface="Times New Roman"/>
                        <a:ea typeface="Times New Roman"/>
                      </a:endParaRPr>
                    </a:p>
                  </a:txBody>
                  <a:tcPr marL="28575" marR="2857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284">
                <a:tc>
                  <a:txBody>
                    <a:bodyPr/>
                    <a:lstStyle/>
                    <a:p>
                      <a:pPr>
                        <a:spcAft>
                          <a:spcPts val="0"/>
                        </a:spcAft>
                      </a:pPr>
                      <a:r>
                        <a:rPr lang="en-GB" sz="1400" b="1" kern="1200" dirty="0">
                          <a:solidFill>
                            <a:srgbClr val="FF0000"/>
                          </a:solidFill>
                          <a:effectLst/>
                          <a:latin typeface="Times New Roman"/>
                          <a:ea typeface="Times New Roman"/>
                        </a:rPr>
                        <a:t>Task 4.</a:t>
                      </a:r>
                      <a:endParaRPr lang="da-DK" sz="1600" dirty="0">
                        <a:effectLst/>
                        <a:latin typeface="Times New Roman"/>
                        <a:ea typeface="Times New Roman"/>
                      </a:endParaRPr>
                    </a:p>
                    <a:p>
                      <a:pPr>
                        <a:spcAft>
                          <a:spcPts val="0"/>
                        </a:spcAft>
                      </a:pPr>
                      <a:r>
                        <a:rPr lang="en-GB" sz="1400" kern="1200" dirty="0">
                          <a:solidFill>
                            <a:srgbClr val="FF0000"/>
                          </a:solidFill>
                          <a:effectLst/>
                          <a:latin typeface="Times New Roman"/>
                          <a:ea typeface="Times New Roman"/>
                        </a:rPr>
                        <a:t>Work item </a:t>
                      </a:r>
                      <a:r>
                        <a:rPr lang="en-GB" sz="1400" kern="1200" dirty="0" smtClean="0">
                          <a:solidFill>
                            <a:srgbClr val="FF0000"/>
                          </a:solidFill>
                          <a:effectLst/>
                          <a:latin typeface="Times New Roman"/>
                          <a:ea typeface="Times New Roman"/>
                        </a:rPr>
                        <a:t>INSPIRE </a:t>
                      </a:r>
                      <a:endParaRPr lang="da-DK" sz="1600" dirty="0">
                        <a:effectLst/>
                        <a:latin typeface="Times New Roman"/>
                        <a:ea typeface="Times New Roman"/>
                      </a:endParaRPr>
                    </a:p>
                  </a:txBody>
                  <a:tcPr marL="28575" marR="2857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kern="1200" dirty="0">
                          <a:solidFill>
                            <a:srgbClr val="FF0000"/>
                          </a:solidFill>
                          <a:effectLst/>
                          <a:latin typeface="Times New Roman"/>
                          <a:ea typeface="Times New Roman"/>
                        </a:rPr>
                        <a:t>- Study on IHO standard S 57 in relation to INSPIRE</a:t>
                      </a:r>
                      <a:endParaRPr lang="da-DK" sz="1600" dirty="0">
                        <a:effectLst/>
                        <a:latin typeface="Times New Roman"/>
                        <a:ea typeface="Times New Roman"/>
                      </a:endParaRPr>
                    </a:p>
                    <a:p>
                      <a:pPr>
                        <a:spcAft>
                          <a:spcPts val="0"/>
                        </a:spcAft>
                      </a:pPr>
                      <a:r>
                        <a:rPr lang="en-GB" sz="1400" kern="1200" dirty="0">
                          <a:solidFill>
                            <a:srgbClr val="FF0000"/>
                          </a:solidFill>
                          <a:effectLst/>
                          <a:latin typeface="Times New Roman"/>
                          <a:ea typeface="Times New Roman"/>
                        </a:rPr>
                        <a:t>- The difference between S 57 and S 100</a:t>
                      </a:r>
                      <a:endParaRPr lang="da-DK" sz="1600" dirty="0">
                        <a:effectLst/>
                        <a:latin typeface="Times New Roman"/>
                        <a:ea typeface="Times New Roman"/>
                      </a:endParaRPr>
                    </a:p>
                  </a:txBody>
                  <a:tcPr marL="28575" marR="2857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kern="1200">
                          <a:solidFill>
                            <a:srgbClr val="000000"/>
                          </a:solidFill>
                          <a:effectLst/>
                          <a:latin typeface="Times New Roman"/>
                          <a:ea typeface="Times New Roman"/>
                        </a:rPr>
                        <a:t>Netherland/</a:t>
                      </a:r>
                      <a:br>
                        <a:rPr lang="en-GB" sz="1400" kern="1200">
                          <a:solidFill>
                            <a:srgbClr val="000000"/>
                          </a:solidFill>
                          <a:effectLst/>
                          <a:latin typeface="Times New Roman"/>
                          <a:ea typeface="Times New Roman"/>
                        </a:rPr>
                      </a:br>
                      <a:r>
                        <a:rPr lang="en-GB" sz="1400" kern="1200">
                          <a:solidFill>
                            <a:srgbClr val="000000"/>
                          </a:solidFill>
                          <a:effectLst/>
                          <a:latin typeface="Times New Roman"/>
                          <a:ea typeface="Times New Roman"/>
                        </a:rPr>
                        <a:t>France</a:t>
                      </a:r>
                      <a:endParaRPr lang="da-DK" sz="1600">
                        <a:effectLst/>
                        <a:latin typeface="Times New Roman"/>
                        <a:ea typeface="Times New Roman"/>
                      </a:endParaRPr>
                    </a:p>
                  </a:txBody>
                  <a:tcPr marL="28575" marR="2857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8513">
                <a:tc>
                  <a:txBody>
                    <a:bodyPr/>
                    <a:lstStyle/>
                    <a:p>
                      <a:pPr>
                        <a:spcAft>
                          <a:spcPts val="0"/>
                        </a:spcAft>
                      </a:pPr>
                      <a:r>
                        <a:rPr lang="en-GB" sz="1400" b="1" kern="1200">
                          <a:solidFill>
                            <a:srgbClr val="000000"/>
                          </a:solidFill>
                          <a:effectLst/>
                          <a:latin typeface="Times New Roman"/>
                          <a:ea typeface="Times New Roman"/>
                        </a:rPr>
                        <a:t>Task 5.</a:t>
                      </a:r>
                      <a:endParaRPr lang="da-DK" sz="1600">
                        <a:effectLst/>
                        <a:latin typeface="Times New Roman"/>
                        <a:ea typeface="Times New Roman"/>
                      </a:endParaRPr>
                    </a:p>
                    <a:p>
                      <a:pPr>
                        <a:spcAft>
                          <a:spcPts val="0"/>
                        </a:spcAft>
                      </a:pPr>
                      <a:r>
                        <a:rPr lang="en-GB" sz="1400" kern="1200">
                          <a:solidFill>
                            <a:srgbClr val="000000"/>
                          </a:solidFill>
                          <a:effectLst/>
                          <a:latin typeface="Times New Roman"/>
                          <a:ea typeface="Times New Roman"/>
                        </a:rPr>
                        <a:t>Work item:</a:t>
                      </a:r>
                      <a:endParaRPr lang="da-DK" sz="1600">
                        <a:effectLst/>
                        <a:latin typeface="Times New Roman"/>
                        <a:ea typeface="Times New Roman"/>
                      </a:endParaRPr>
                    </a:p>
                    <a:p>
                      <a:pPr>
                        <a:spcAft>
                          <a:spcPts val="0"/>
                        </a:spcAft>
                      </a:pPr>
                      <a:r>
                        <a:rPr lang="en-GB" sz="1400" kern="1200">
                          <a:solidFill>
                            <a:srgbClr val="000000"/>
                          </a:solidFill>
                          <a:effectLst/>
                          <a:latin typeface="Times New Roman"/>
                          <a:ea typeface="Times New Roman"/>
                        </a:rPr>
                        <a:t>Common understanding</a:t>
                      </a:r>
                      <a:endParaRPr lang="da-DK" sz="1600">
                        <a:effectLst/>
                        <a:latin typeface="Times New Roman"/>
                        <a:ea typeface="Times New Roman"/>
                      </a:endParaRPr>
                    </a:p>
                  </a:txBody>
                  <a:tcPr marL="26035" marR="26035" marT="26035" marB="26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kern="1200" dirty="0">
                          <a:solidFill>
                            <a:srgbClr val="000000"/>
                          </a:solidFill>
                          <a:effectLst/>
                          <a:latin typeface="Times New Roman"/>
                          <a:ea typeface="Times New Roman"/>
                        </a:rPr>
                        <a:t>- Establish a framework for common understanding of  </a:t>
                      </a:r>
                      <a:r>
                        <a:rPr lang="en-GB" sz="1400" kern="1200" dirty="0" smtClean="0">
                          <a:solidFill>
                            <a:srgbClr val="000000"/>
                          </a:solidFill>
                          <a:effectLst/>
                          <a:latin typeface="Times New Roman"/>
                          <a:ea typeface="Times New Roman"/>
                        </a:rPr>
                        <a:t>MSDI</a:t>
                      </a:r>
                      <a:endParaRPr lang="da-DK" sz="1600" dirty="0">
                        <a:effectLst/>
                        <a:latin typeface="Times New Roman"/>
                        <a:ea typeface="Times New Roman"/>
                      </a:endParaRPr>
                    </a:p>
                  </a:txBody>
                  <a:tcPr marL="26035" marR="26035" marT="26035" marB="26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kern="1200">
                          <a:solidFill>
                            <a:srgbClr val="000000"/>
                          </a:solidFill>
                          <a:effectLst/>
                          <a:latin typeface="Times New Roman"/>
                          <a:ea typeface="Times New Roman"/>
                        </a:rPr>
                        <a:t>Denmark/</a:t>
                      </a:r>
                      <a:br>
                        <a:rPr lang="en-US" sz="1400" kern="1200">
                          <a:solidFill>
                            <a:srgbClr val="000000"/>
                          </a:solidFill>
                          <a:effectLst/>
                          <a:latin typeface="Times New Roman"/>
                          <a:ea typeface="Times New Roman"/>
                        </a:rPr>
                      </a:br>
                      <a:r>
                        <a:rPr lang="en-US" sz="1400" kern="1200">
                          <a:solidFill>
                            <a:srgbClr val="000000"/>
                          </a:solidFill>
                          <a:effectLst/>
                          <a:latin typeface="Times New Roman"/>
                          <a:ea typeface="Times New Roman"/>
                        </a:rPr>
                        <a:t>Finland</a:t>
                      </a:r>
                      <a:endParaRPr lang="da-DK" sz="1600">
                        <a:effectLst/>
                        <a:latin typeface="Times New Roman"/>
                        <a:ea typeface="Times New Roman"/>
                      </a:endParaRPr>
                    </a:p>
                  </a:txBody>
                  <a:tcPr marL="26035" marR="26035" marT="26035" marB="26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7624">
                <a:tc>
                  <a:txBody>
                    <a:bodyPr/>
                    <a:lstStyle/>
                    <a:p>
                      <a:pPr>
                        <a:spcAft>
                          <a:spcPts val="0"/>
                        </a:spcAft>
                      </a:pPr>
                      <a:r>
                        <a:rPr lang="en-GB" sz="1400" b="1" kern="1200">
                          <a:solidFill>
                            <a:srgbClr val="000000"/>
                          </a:solidFill>
                          <a:effectLst/>
                          <a:latin typeface="Times New Roman"/>
                          <a:ea typeface="Times New Roman"/>
                        </a:rPr>
                        <a:t>Task 6.</a:t>
                      </a:r>
                      <a:endParaRPr lang="da-DK" sz="1600">
                        <a:effectLst/>
                        <a:latin typeface="Times New Roman"/>
                        <a:ea typeface="Times New Roman"/>
                      </a:endParaRPr>
                    </a:p>
                    <a:p>
                      <a:pPr>
                        <a:spcAft>
                          <a:spcPts val="0"/>
                        </a:spcAft>
                      </a:pPr>
                      <a:r>
                        <a:rPr lang="en-GB" sz="1400" kern="1200">
                          <a:solidFill>
                            <a:srgbClr val="000000"/>
                          </a:solidFill>
                          <a:effectLst/>
                          <a:latin typeface="Times New Roman"/>
                          <a:ea typeface="Times New Roman"/>
                        </a:rPr>
                        <a:t>Work item: </a:t>
                      </a:r>
                      <a:endParaRPr lang="da-DK" sz="1600">
                        <a:effectLst/>
                        <a:latin typeface="Times New Roman"/>
                        <a:ea typeface="Times New Roman"/>
                      </a:endParaRPr>
                    </a:p>
                    <a:p>
                      <a:pPr>
                        <a:spcAft>
                          <a:spcPts val="0"/>
                        </a:spcAft>
                      </a:pPr>
                      <a:r>
                        <a:rPr lang="en-GB" sz="1400" kern="1200">
                          <a:solidFill>
                            <a:srgbClr val="000000"/>
                          </a:solidFill>
                          <a:effectLst/>
                          <a:latin typeface="Times New Roman"/>
                          <a:ea typeface="Times New Roman"/>
                        </a:rPr>
                        <a:t>Pilot projects/demonstration</a:t>
                      </a:r>
                      <a:endParaRPr lang="da-DK" sz="1600">
                        <a:effectLst/>
                        <a:latin typeface="Times New Roman"/>
                        <a:ea typeface="Times New Roman"/>
                      </a:endParaRPr>
                    </a:p>
                  </a:txBody>
                  <a:tcPr marL="26035" marR="26035" marT="26035" marB="26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kern="1200" dirty="0">
                          <a:solidFill>
                            <a:srgbClr val="000000"/>
                          </a:solidFill>
                          <a:effectLst/>
                          <a:latin typeface="Times New Roman"/>
                          <a:ea typeface="Times New Roman"/>
                        </a:rPr>
                        <a:t>-Study on the possibility to establish a BSMSDI WEB  </a:t>
                      </a:r>
                      <a:br>
                        <a:rPr lang="en-GB" sz="1400" kern="1200" dirty="0">
                          <a:solidFill>
                            <a:srgbClr val="000000"/>
                          </a:solidFill>
                          <a:effectLst/>
                          <a:latin typeface="Times New Roman"/>
                          <a:ea typeface="Times New Roman"/>
                        </a:rPr>
                      </a:br>
                      <a:r>
                        <a:rPr lang="en-GB" sz="1400" kern="1200" dirty="0">
                          <a:solidFill>
                            <a:srgbClr val="000000"/>
                          </a:solidFill>
                          <a:effectLst/>
                          <a:latin typeface="Times New Roman"/>
                          <a:ea typeface="Times New Roman"/>
                        </a:rPr>
                        <a:t>  page</a:t>
                      </a:r>
                      <a:endParaRPr lang="da-DK" sz="1600" dirty="0">
                        <a:effectLst/>
                        <a:latin typeface="Times New Roman"/>
                        <a:ea typeface="Times New Roman"/>
                      </a:endParaRPr>
                    </a:p>
                    <a:p>
                      <a:r>
                        <a:rPr lang="en-GB" sz="1400" kern="1200" dirty="0">
                          <a:solidFill>
                            <a:srgbClr val="000000"/>
                          </a:solidFill>
                          <a:effectLst/>
                          <a:latin typeface="Times New Roman"/>
                        </a:rPr>
                        <a:t> </a:t>
                      </a:r>
                      <a:r>
                        <a:rPr lang="en-GB" sz="1400" kern="1200" dirty="0" smtClean="0">
                          <a:solidFill>
                            <a:srgbClr val="000000"/>
                          </a:solidFill>
                          <a:effectLst/>
                          <a:latin typeface="Times New Roman"/>
                        </a:rPr>
                        <a:t>- </a:t>
                      </a:r>
                      <a:r>
                        <a:rPr lang="en-GB" sz="1400" kern="1200" dirty="0">
                          <a:solidFill>
                            <a:srgbClr val="000000"/>
                          </a:solidFill>
                          <a:effectLst/>
                          <a:latin typeface="Times New Roman"/>
                        </a:rPr>
                        <a:t>Demonstration project S100</a:t>
                      </a:r>
                      <a:endParaRPr lang="da-DK" sz="1100" dirty="0">
                        <a:effectLst/>
                        <a:latin typeface="Times New Roman"/>
                      </a:endParaRPr>
                    </a:p>
                    <a:p>
                      <a:r>
                        <a:rPr lang="en-US" sz="1400" dirty="0">
                          <a:effectLst/>
                          <a:latin typeface="Times New Roman"/>
                        </a:rPr>
                        <a:t> </a:t>
                      </a:r>
                      <a:r>
                        <a:rPr lang="en-US" sz="1400" kern="1200" dirty="0" smtClean="0">
                          <a:solidFill>
                            <a:srgbClr val="000000"/>
                          </a:solidFill>
                          <a:effectLst/>
                          <a:latin typeface="Times New Roman"/>
                          <a:ea typeface="Times New Roman"/>
                        </a:rPr>
                        <a:t>- </a:t>
                      </a:r>
                      <a:r>
                        <a:rPr lang="en-US" sz="1400" kern="1200" dirty="0">
                          <a:solidFill>
                            <a:srgbClr val="000000"/>
                          </a:solidFill>
                          <a:effectLst/>
                          <a:latin typeface="Times New Roman"/>
                          <a:ea typeface="Times New Roman"/>
                        </a:rPr>
                        <a:t>WEB GIS demonstrator with BS HO datasets</a:t>
                      </a:r>
                      <a:endParaRPr lang="da-DK" sz="1600" dirty="0">
                        <a:effectLst/>
                        <a:latin typeface="Times New Roman"/>
                        <a:ea typeface="Times New Roman"/>
                      </a:endParaRPr>
                    </a:p>
                  </a:txBody>
                  <a:tcPr marL="26035" marR="26035" marT="26035" marB="26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a-DK" sz="1400" kern="1200" dirty="0">
                          <a:solidFill>
                            <a:srgbClr val="000000"/>
                          </a:solidFill>
                          <a:effectLst/>
                          <a:latin typeface="Times New Roman"/>
                          <a:ea typeface="Times New Roman"/>
                        </a:rPr>
                        <a:t>Denmark</a:t>
                      </a:r>
                      <a:endParaRPr lang="da-DK" sz="1600" dirty="0">
                        <a:effectLst/>
                        <a:latin typeface="Times New Roman"/>
                        <a:ea typeface="Times New Roman"/>
                      </a:endParaRPr>
                    </a:p>
                    <a:p>
                      <a:pPr>
                        <a:spcAft>
                          <a:spcPts val="0"/>
                        </a:spcAft>
                      </a:pPr>
                      <a:r>
                        <a:rPr lang="da-DK" sz="1400" kern="1200" dirty="0">
                          <a:solidFill>
                            <a:srgbClr val="000000"/>
                          </a:solidFill>
                          <a:effectLst/>
                          <a:latin typeface="Times New Roman"/>
                          <a:ea typeface="Times New Roman"/>
                        </a:rPr>
                        <a:t>  </a:t>
                      </a:r>
                      <a:endParaRPr lang="da-DK" sz="1600" dirty="0">
                        <a:effectLst/>
                        <a:latin typeface="Times New Roman"/>
                        <a:ea typeface="Times New Roman"/>
                      </a:endParaRPr>
                    </a:p>
                    <a:p>
                      <a:pPr>
                        <a:spcAft>
                          <a:spcPts val="0"/>
                        </a:spcAft>
                      </a:pPr>
                      <a:r>
                        <a:rPr lang="da-DK" sz="1400" kern="1200" dirty="0">
                          <a:solidFill>
                            <a:srgbClr val="000000"/>
                          </a:solidFill>
                          <a:effectLst/>
                          <a:latin typeface="Times New Roman"/>
                          <a:ea typeface="Times New Roman"/>
                        </a:rPr>
                        <a:t>Germany</a:t>
                      </a:r>
                      <a:endParaRPr lang="da-DK" sz="1600" dirty="0">
                        <a:effectLst/>
                        <a:latin typeface="Times New Roman"/>
                        <a:ea typeface="Times New Roman"/>
                      </a:endParaRPr>
                    </a:p>
                    <a:p>
                      <a:pPr>
                        <a:spcAft>
                          <a:spcPts val="0"/>
                        </a:spcAft>
                      </a:pPr>
                      <a:r>
                        <a:rPr lang="da-DK" sz="1400" dirty="0">
                          <a:effectLst/>
                          <a:latin typeface="Times New Roman"/>
                          <a:ea typeface="Times New Roman"/>
                        </a:rPr>
                        <a:t> </a:t>
                      </a:r>
                      <a:r>
                        <a:rPr lang="da-DK" sz="1400" kern="1200" dirty="0" smtClean="0">
                          <a:solidFill>
                            <a:srgbClr val="000000"/>
                          </a:solidFill>
                          <a:effectLst/>
                          <a:latin typeface="Times New Roman"/>
                          <a:ea typeface="Times New Roman"/>
                        </a:rPr>
                        <a:t>Denmark</a:t>
                      </a:r>
                      <a:endParaRPr lang="da-DK" sz="1600" dirty="0">
                        <a:effectLst/>
                        <a:latin typeface="Times New Roman"/>
                        <a:ea typeface="Times New Roman"/>
                      </a:endParaRPr>
                    </a:p>
                  </a:txBody>
                  <a:tcPr marL="26035" marR="26035" marT="26035" marB="26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2" descr="Billedresultat for under constr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0"/>
            <a:ext cx="1662138" cy="1596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578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247431" y="188640"/>
            <a:ext cx="8911606" cy="539750"/>
          </a:xfrm>
          <a:noFill/>
        </p:spPr>
        <p:txBody>
          <a:bodyPr anchor="ctr"/>
          <a:lstStyle/>
          <a:p>
            <a:pPr eaLnBrk="1" hangingPunct="1"/>
            <a:r>
              <a:rPr lang="en-US" altLang="da-DK" sz="2400" dirty="0" smtClean="0">
                <a:latin typeface="Arial" panose="020B0604020202020204" pitchFamily="34" charset="0"/>
                <a:cs typeface="Arial" panose="020B0604020202020204" pitchFamily="34" charset="0"/>
              </a:rPr>
              <a:t>MSDI - Creating a Common </a:t>
            </a:r>
            <a:r>
              <a:rPr lang="en-US" altLang="da-DK" sz="2400" dirty="0">
                <a:latin typeface="Arial" panose="020B0604020202020204" pitchFamily="34" charset="0"/>
                <a:cs typeface="Arial" panose="020B0604020202020204" pitchFamily="34" charset="0"/>
              </a:rPr>
              <a:t>O</a:t>
            </a:r>
            <a:r>
              <a:rPr lang="en-US" altLang="da-DK" sz="2400" dirty="0" smtClean="0">
                <a:latin typeface="Arial" panose="020B0604020202020204" pitchFamily="34" charset="0"/>
                <a:cs typeface="Arial" panose="020B0604020202020204" pitchFamily="34" charset="0"/>
              </a:rPr>
              <a:t>perational Picture</a:t>
            </a:r>
            <a:r>
              <a:rPr lang="en-US" altLang="da-DK" sz="2400" dirty="0" smtClean="0"/>
              <a:t/>
            </a:r>
            <a:br>
              <a:rPr lang="en-US" altLang="da-DK" sz="2400" dirty="0" smtClean="0"/>
            </a:br>
            <a:r>
              <a:rPr lang="en-US" altLang="da-DK" sz="1100" dirty="0" smtClean="0"/>
              <a:t/>
            </a:r>
            <a:br>
              <a:rPr lang="en-US" altLang="da-DK" sz="1100" dirty="0" smtClean="0"/>
            </a:br>
            <a:r>
              <a:rPr lang="en-US" altLang="da-DK" sz="1800" dirty="0" smtClean="0">
                <a:latin typeface="Arial" panose="020B0604020202020204" pitchFamily="34" charset="0"/>
                <a:cs typeface="Arial" panose="020B0604020202020204" pitchFamily="34" charset="0"/>
              </a:rPr>
              <a:t>MSP</a:t>
            </a:r>
            <a:r>
              <a:rPr lang="en-US" altLang="da-DK" sz="1800" b="0" dirty="0" smtClean="0">
                <a:latin typeface="Arial" panose="020B0604020202020204" pitchFamily="34" charset="0"/>
                <a:cs typeface="Arial" panose="020B0604020202020204" pitchFamily="34" charset="0"/>
              </a:rPr>
              <a:t> - SAR - ICM – Environmental protection - Surveillances  - VTS - MAS </a:t>
            </a:r>
            <a:endParaRPr lang="da-DK" altLang="da-DK" sz="2400" b="0" dirty="0" smtClean="0">
              <a:latin typeface="Arial" panose="020B0604020202020204" pitchFamily="34" charset="0"/>
              <a:cs typeface="Arial" panose="020B0604020202020204" pitchFamily="34" charset="0"/>
            </a:endParaRPr>
          </a:p>
        </p:txBody>
      </p:sp>
      <p:pic>
        <p:nvPicPr>
          <p:cNvPr id="92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081" y="1485497"/>
            <a:ext cx="4618038" cy="3232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3900" y="1501733"/>
            <a:ext cx="952500" cy="93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437" y="2640184"/>
            <a:ext cx="942975" cy="942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8197" y="4823469"/>
            <a:ext cx="952500" cy="952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4826788"/>
            <a:ext cx="933450" cy="9620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3667944"/>
            <a:ext cx="933450" cy="942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6"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1081" y="4846845"/>
            <a:ext cx="942975" cy="93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7"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2525" y="1492208"/>
            <a:ext cx="942975" cy="952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8"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2582821"/>
            <a:ext cx="952500" cy="942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9"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48424" y="4832994"/>
            <a:ext cx="942975" cy="942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30" name="Text Box 13"/>
          <p:cNvSpPr txBox="1">
            <a:spLocks noChangeArrowheads="1"/>
          </p:cNvSpPr>
          <p:nvPr/>
        </p:nvSpPr>
        <p:spPr bwMode="auto">
          <a:xfrm>
            <a:off x="0" y="1552959"/>
            <a:ext cx="11525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95000"/>
              </a:spcBef>
              <a:defRPr>
                <a:solidFill>
                  <a:schemeClr val="tx1"/>
                </a:solidFill>
                <a:latin typeface="Georgia" pitchFamily="18" charset="0"/>
              </a:defRPr>
            </a:lvl1pPr>
            <a:lvl2pPr marL="742950" indent="-285750" eaLnBrk="0" hangingPunct="0">
              <a:spcBef>
                <a:spcPct val="95000"/>
              </a:spcBef>
              <a:buChar char="•"/>
              <a:defRPr>
                <a:solidFill>
                  <a:schemeClr val="tx1"/>
                </a:solidFill>
                <a:latin typeface="Georgia" pitchFamily="18" charset="0"/>
              </a:defRPr>
            </a:lvl2pPr>
            <a:lvl3pPr marL="1143000" indent="-228600" eaLnBrk="0" hangingPunct="0">
              <a:spcBef>
                <a:spcPct val="95000"/>
              </a:spcBef>
              <a:buChar char="•"/>
              <a:defRPr sz="1600">
                <a:solidFill>
                  <a:schemeClr val="tx1"/>
                </a:solidFill>
                <a:latin typeface="Georgia" pitchFamily="18" charset="0"/>
              </a:defRPr>
            </a:lvl3pPr>
            <a:lvl4pPr marL="1600200" indent="-228600" eaLnBrk="0" hangingPunct="0">
              <a:spcBef>
                <a:spcPct val="95000"/>
              </a:spcBef>
              <a:buChar char="•"/>
              <a:defRPr sz="1400">
                <a:solidFill>
                  <a:schemeClr val="tx1"/>
                </a:solidFill>
                <a:latin typeface="Georgia" pitchFamily="18" charset="0"/>
              </a:defRPr>
            </a:lvl4pPr>
            <a:lvl5pPr marL="2057400" indent="-228600" eaLnBrk="0" hangingPunct="0">
              <a:spcBef>
                <a:spcPct val="95000"/>
              </a:spcBef>
              <a:buChar char="•"/>
              <a:defRPr sz="1200">
                <a:solidFill>
                  <a:schemeClr val="tx1"/>
                </a:solidFill>
                <a:latin typeface="Georgia" pitchFamily="18" charset="0"/>
              </a:defRPr>
            </a:lvl5pPr>
            <a:lvl6pPr marL="2514600" indent="-228600" eaLnBrk="0" fontAlgn="base" hangingPunct="0">
              <a:spcBef>
                <a:spcPct val="95000"/>
              </a:spcBef>
              <a:spcAft>
                <a:spcPct val="0"/>
              </a:spcAft>
              <a:buChar char="•"/>
              <a:defRPr sz="1200">
                <a:solidFill>
                  <a:schemeClr val="tx1"/>
                </a:solidFill>
                <a:latin typeface="Georgia" pitchFamily="18" charset="0"/>
              </a:defRPr>
            </a:lvl6pPr>
            <a:lvl7pPr marL="2971800" indent="-228600" eaLnBrk="0" fontAlgn="base" hangingPunct="0">
              <a:spcBef>
                <a:spcPct val="95000"/>
              </a:spcBef>
              <a:spcAft>
                <a:spcPct val="0"/>
              </a:spcAft>
              <a:buChar char="•"/>
              <a:defRPr sz="1200">
                <a:solidFill>
                  <a:schemeClr val="tx1"/>
                </a:solidFill>
                <a:latin typeface="Georgia" pitchFamily="18" charset="0"/>
              </a:defRPr>
            </a:lvl7pPr>
            <a:lvl8pPr marL="3429000" indent="-228600" eaLnBrk="0" fontAlgn="base" hangingPunct="0">
              <a:spcBef>
                <a:spcPct val="95000"/>
              </a:spcBef>
              <a:spcAft>
                <a:spcPct val="0"/>
              </a:spcAft>
              <a:buChar char="•"/>
              <a:defRPr sz="1200">
                <a:solidFill>
                  <a:schemeClr val="tx1"/>
                </a:solidFill>
                <a:latin typeface="Georgia" pitchFamily="18" charset="0"/>
              </a:defRPr>
            </a:lvl8pPr>
            <a:lvl9pPr marL="3886200" indent="-228600" eaLnBrk="0" fontAlgn="base" hangingPunct="0">
              <a:spcBef>
                <a:spcPct val="95000"/>
              </a:spcBef>
              <a:spcAft>
                <a:spcPct val="0"/>
              </a:spcAft>
              <a:buChar char="•"/>
              <a:defRPr sz="1200">
                <a:solidFill>
                  <a:schemeClr val="tx1"/>
                </a:solidFill>
                <a:latin typeface="Georgia" pitchFamily="18" charset="0"/>
              </a:defRPr>
            </a:lvl9pPr>
          </a:lstStyle>
          <a:p>
            <a:pPr eaLnBrk="1" hangingPunct="1">
              <a:spcBef>
                <a:spcPct val="50000"/>
              </a:spcBef>
            </a:pPr>
            <a:r>
              <a:rPr lang="en-GB" altLang="da-DK" sz="1200" dirty="0" smtClean="0">
                <a:solidFill>
                  <a:srgbClr val="000066"/>
                </a:solidFill>
                <a:latin typeface="Verdana" pitchFamily="34" charset="0"/>
              </a:rPr>
              <a:t>Environ-mental protection vessels</a:t>
            </a:r>
            <a:endParaRPr lang="en-GB" altLang="da-DK" sz="1200" dirty="0">
              <a:solidFill>
                <a:srgbClr val="000066"/>
              </a:solidFill>
              <a:latin typeface="Verdana" pitchFamily="34" charset="0"/>
            </a:endParaRPr>
          </a:p>
        </p:txBody>
      </p:sp>
      <p:sp>
        <p:nvSpPr>
          <p:cNvPr id="9231" name="Text Box 14"/>
          <p:cNvSpPr txBox="1">
            <a:spLocks noChangeArrowheads="1"/>
          </p:cNvSpPr>
          <p:nvPr/>
        </p:nvSpPr>
        <p:spPr bwMode="auto">
          <a:xfrm>
            <a:off x="0" y="2873378"/>
            <a:ext cx="11525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95000"/>
              </a:spcBef>
              <a:defRPr>
                <a:solidFill>
                  <a:schemeClr val="tx1"/>
                </a:solidFill>
                <a:latin typeface="Georgia" pitchFamily="18" charset="0"/>
              </a:defRPr>
            </a:lvl1pPr>
            <a:lvl2pPr marL="742950" indent="-285750" eaLnBrk="0" hangingPunct="0">
              <a:spcBef>
                <a:spcPct val="95000"/>
              </a:spcBef>
              <a:buChar char="•"/>
              <a:defRPr>
                <a:solidFill>
                  <a:schemeClr val="tx1"/>
                </a:solidFill>
                <a:latin typeface="Georgia" pitchFamily="18" charset="0"/>
              </a:defRPr>
            </a:lvl2pPr>
            <a:lvl3pPr marL="1143000" indent="-228600" eaLnBrk="0" hangingPunct="0">
              <a:spcBef>
                <a:spcPct val="95000"/>
              </a:spcBef>
              <a:buChar char="•"/>
              <a:defRPr sz="1600">
                <a:solidFill>
                  <a:schemeClr val="tx1"/>
                </a:solidFill>
                <a:latin typeface="Georgia" pitchFamily="18" charset="0"/>
              </a:defRPr>
            </a:lvl3pPr>
            <a:lvl4pPr marL="1600200" indent="-228600" eaLnBrk="0" hangingPunct="0">
              <a:spcBef>
                <a:spcPct val="95000"/>
              </a:spcBef>
              <a:buChar char="•"/>
              <a:defRPr sz="1400">
                <a:solidFill>
                  <a:schemeClr val="tx1"/>
                </a:solidFill>
                <a:latin typeface="Georgia" pitchFamily="18" charset="0"/>
              </a:defRPr>
            </a:lvl4pPr>
            <a:lvl5pPr marL="2057400" indent="-228600" eaLnBrk="0" hangingPunct="0">
              <a:spcBef>
                <a:spcPct val="95000"/>
              </a:spcBef>
              <a:buChar char="•"/>
              <a:defRPr sz="1200">
                <a:solidFill>
                  <a:schemeClr val="tx1"/>
                </a:solidFill>
                <a:latin typeface="Georgia" pitchFamily="18" charset="0"/>
              </a:defRPr>
            </a:lvl5pPr>
            <a:lvl6pPr marL="2514600" indent="-228600" eaLnBrk="0" fontAlgn="base" hangingPunct="0">
              <a:spcBef>
                <a:spcPct val="95000"/>
              </a:spcBef>
              <a:spcAft>
                <a:spcPct val="0"/>
              </a:spcAft>
              <a:buChar char="•"/>
              <a:defRPr sz="1200">
                <a:solidFill>
                  <a:schemeClr val="tx1"/>
                </a:solidFill>
                <a:latin typeface="Georgia" pitchFamily="18" charset="0"/>
              </a:defRPr>
            </a:lvl6pPr>
            <a:lvl7pPr marL="2971800" indent="-228600" eaLnBrk="0" fontAlgn="base" hangingPunct="0">
              <a:spcBef>
                <a:spcPct val="95000"/>
              </a:spcBef>
              <a:spcAft>
                <a:spcPct val="0"/>
              </a:spcAft>
              <a:buChar char="•"/>
              <a:defRPr sz="1200">
                <a:solidFill>
                  <a:schemeClr val="tx1"/>
                </a:solidFill>
                <a:latin typeface="Georgia" pitchFamily="18" charset="0"/>
              </a:defRPr>
            </a:lvl7pPr>
            <a:lvl8pPr marL="3429000" indent="-228600" eaLnBrk="0" fontAlgn="base" hangingPunct="0">
              <a:spcBef>
                <a:spcPct val="95000"/>
              </a:spcBef>
              <a:spcAft>
                <a:spcPct val="0"/>
              </a:spcAft>
              <a:buChar char="•"/>
              <a:defRPr sz="1200">
                <a:solidFill>
                  <a:schemeClr val="tx1"/>
                </a:solidFill>
                <a:latin typeface="Georgia" pitchFamily="18" charset="0"/>
              </a:defRPr>
            </a:lvl8pPr>
            <a:lvl9pPr marL="3886200" indent="-228600" eaLnBrk="0" fontAlgn="base" hangingPunct="0">
              <a:spcBef>
                <a:spcPct val="95000"/>
              </a:spcBef>
              <a:spcAft>
                <a:spcPct val="0"/>
              </a:spcAft>
              <a:buChar char="•"/>
              <a:defRPr sz="1200">
                <a:solidFill>
                  <a:schemeClr val="tx1"/>
                </a:solidFill>
                <a:latin typeface="Georgia" pitchFamily="18" charset="0"/>
              </a:defRPr>
            </a:lvl9pPr>
          </a:lstStyle>
          <a:p>
            <a:pPr eaLnBrk="1" hangingPunct="1">
              <a:spcBef>
                <a:spcPct val="50000"/>
              </a:spcBef>
            </a:pPr>
            <a:r>
              <a:rPr lang="en-GB" altLang="da-DK" sz="1200" dirty="0" err="1" smtClean="0">
                <a:solidFill>
                  <a:srgbClr val="000066"/>
                </a:solidFill>
                <a:latin typeface="Verdana" pitchFamily="34" charset="0"/>
              </a:rPr>
              <a:t>Orthophoto</a:t>
            </a:r>
            <a:endParaRPr lang="en-GB" altLang="da-DK" sz="1200" dirty="0">
              <a:solidFill>
                <a:srgbClr val="000066"/>
              </a:solidFill>
              <a:latin typeface="Verdana" pitchFamily="34" charset="0"/>
            </a:endParaRPr>
          </a:p>
        </p:txBody>
      </p:sp>
      <p:sp>
        <p:nvSpPr>
          <p:cNvPr id="9232" name="Text Box 15"/>
          <p:cNvSpPr txBox="1">
            <a:spLocks noChangeArrowheads="1"/>
          </p:cNvSpPr>
          <p:nvPr/>
        </p:nvSpPr>
        <p:spPr bwMode="auto">
          <a:xfrm>
            <a:off x="0" y="3891863"/>
            <a:ext cx="1152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95000"/>
              </a:spcBef>
              <a:defRPr>
                <a:solidFill>
                  <a:schemeClr val="tx1"/>
                </a:solidFill>
                <a:latin typeface="Georgia" pitchFamily="18" charset="0"/>
              </a:defRPr>
            </a:lvl1pPr>
            <a:lvl2pPr marL="742950" indent="-285750" eaLnBrk="0" hangingPunct="0">
              <a:spcBef>
                <a:spcPct val="95000"/>
              </a:spcBef>
              <a:buChar char="•"/>
              <a:defRPr>
                <a:solidFill>
                  <a:schemeClr val="tx1"/>
                </a:solidFill>
                <a:latin typeface="Georgia" pitchFamily="18" charset="0"/>
              </a:defRPr>
            </a:lvl2pPr>
            <a:lvl3pPr marL="1143000" indent="-228600" eaLnBrk="0" hangingPunct="0">
              <a:spcBef>
                <a:spcPct val="95000"/>
              </a:spcBef>
              <a:buChar char="•"/>
              <a:defRPr sz="1600">
                <a:solidFill>
                  <a:schemeClr val="tx1"/>
                </a:solidFill>
                <a:latin typeface="Georgia" pitchFamily="18" charset="0"/>
              </a:defRPr>
            </a:lvl3pPr>
            <a:lvl4pPr marL="1600200" indent="-228600" eaLnBrk="0" hangingPunct="0">
              <a:spcBef>
                <a:spcPct val="95000"/>
              </a:spcBef>
              <a:buChar char="•"/>
              <a:defRPr sz="1400">
                <a:solidFill>
                  <a:schemeClr val="tx1"/>
                </a:solidFill>
                <a:latin typeface="Georgia" pitchFamily="18" charset="0"/>
              </a:defRPr>
            </a:lvl4pPr>
            <a:lvl5pPr marL="2057400" indent="-228600" eaLnBrk="0" hangingPunct="0">
              <a:spcBef>
                <a:spcPct val="95000"/>
              </a:spcBef>
              <a:buChar char="•"/>
              <a:defRPr sz="1200">
                <a:solidFill>
                  <a:schemeClr val="tx1"/>
                </a:solidFill>
                <a:latin typeface="Georgia" pitchFamily="18" charset="0"/>
              </a:defRPr>
            </a:lvl5pPr>
            <a:lvl6pPr marL="2514600" indent="-228600" eaLnBrk="0" fontAlgn="base" hangingPunct="0">
              <a:spcBef>
                <a:spcPct val="95000"/>
              </a:spcBef>
              <a:spcAft>
                <a:spcPct val="0"/>
              </a:spcAft>
              <a:buChar char="•"/>
              <a:defRPr sz="1200">
                <a:solidFill>
                  <a:schemeClr val="tx1"/>
                </a:solidFill>
                <a:latin typeface="Georgia" pitchFamily="18" charset="0"/>
              </a:defRPr>
            </a:lvl6pPr>
            <a:lvl7pPr marL="2971800" indent="-228600" eaLnBrk="0" fontAlgn="base" hangingPunct="0">
              <a:spcBef>
                <a:spcPct val="95000"/>
              </a:spcBef>
              <a:spcAft>
                <a:spcPct val="0"/>
              </a:spcAft>
              <a:buChar char="•"/>
              <a:defRPr sz="1200">
                <a:solidFill>
                  <a:schemeClr val="tx1"/>
                </a:solidFill>
                <a:latin typeface="Georgia" pitchFamily="18" charset="0"/>
              </a:defRPr>
            </a:lvl7pPr>
            <a:lvl8pPr marL="3429000" indent="-228600" eaLnBrk="0" fontAlgn="base" hangingPunct="0">
              <a:spcBef>
                <a:spcPct val="95000"/>
              </a:spcBef>
              <a:spcAft>
                <a:spcPct val="0"/>
              </a:spcAft>
              <a:buChar char="•"/>
              <a:defRPr sz="1200">
                <a:solidFill>
                  <a:schemeClr val="tx1"/>
                </a:solidFill>
                <a:latin typeface="Georgia" pitchFamily="18" charset="0"/>
              </a:defRPr>
            </a:lvl8pPr>
            <a:lvl9pPr marL="3886200" indent="-228600" eaLnBrk="0" fontAlgn="base" hangingPunct="0">
              <a:spcBef>
                <a:spcPct val="95000"/>
              </a:spcBef>
              <a:spcAft>
                <a:spcPct val="0"/>
              </a:spcAft>
              <a:buChar char="•"/>
              <a:defRPr sz="1200">
                <a:solidFill>
                  <a:schemeClr val="tx1"/>
                </a:solidFill>
                <a:latin typeface="Georgia" pitchFamily="18" charset="0"/>
              </a:defRPr>
            </a:lvl9pPr>
          </a:lstStyle>
          <a:p>
            <a:pPr eaLnBrk="1" hangingPunct="1">
              <a:spcBef>
                <a:spcPct val="50000"/>
              </a:spcBef>
            </a:pPr>
            <a:r>
              <a:rPr lang="en-GB" altLang="da-DK" sz="1200" dirty="0" smtClean="0">
                <a:solidFill>
                  <a:srgbClr val="000066"/>
                </a:solidFill>
                <a:latin typeface="Verdana" pitchFamily="34" charset="0"/>
              </a:rPr>
              <a:t>Nautical maps</a:t>
            </a:r>
            <a:endParaRPr lang="en-GB" altLang="da-DK" sz="1200" dirty="0">
              <a:solidFill>
                <a:srgbClr val="000066"/>
              </a:solidFill>
              <a:latin typeface="Verdana" pitchFamily="34" charset="0"/>
            </a:endParaRPr>
          </a:p>
        </p:txBody>
      </p:sp>
      <p:sp>
        <p:nvSpPr>
          <p:cNvPr id="9233" name="Text Box 16"/>
          <p:cNvSpPr txBox="1">
            <a:spLocks noChangeArrowheads="1"/>
          </p:cNvSpPr>
          <p:nvPr/>
        </p:nvSpPr>
        <p:spPr bwMode="auto">
          <a:xfrm>
            <a:off x="2261176" y="5804173"/>
            <a:ext cx="1152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95000"/>
              </a:spcBef>
              <a:defRPr>
                <a:solidFill>
                  <a:schemeClr val="tx1"/>
                </a:solidFill>
                <a:latin typeface="Georgia" pitchFamily="18" charset="0"/>
              </a:defRPr>
            </a:lvl1pPr>
            <a:lvl2pPr marL="742950" indent="-285750" eaLnBrk="0" hangingPunct="0">
              <a:spcBef>
                <a:spcPct val="95000"/>
              </a:spcBef>
              <a:buChar char="•"/>
              <a:defRPr>
                <a:solidFill>
                  <a:schemeClr val="tx1"/>
                </a:solidFill>
                <a:latin typeface="Georgia" pitchFamily="18" charset="0"/>
              </a:defRPr>
            </a:lvl2pPr>
            <a:lvl3pPr marL="1143000" indent="-228600" eaLnBrk="0" hangingPunct="0">
              <a:spcBef>
                <a:spcPct val="95000"/>
              </a:spcBef>
              <a:buChar char="•"/>
              <a:defRPr sz="1600">
                <a:solidFill>
                  <a:schemeClr val="tx1"/>
                </a:solidFill>
                <a:latin typeface="Georgia" pitchFamily="18" charset="0"/>
              </a:defRPr>
            </a:lvl3pPr>
            <a:lvl4pPr marL="1600200" indent="-228600" eaLnBrk="0" hangingPunct="0">
              <a:spcBef>
                <a:spcPct val="95000"/>
              </a:spcBef>
              <a:buChar char="•"/>
              <a:defRPr sz="1400">
                <a:solidFill>
                  <a:schemeClr val="tx1"/>
                </a:solidFill>
                <a:latin typeface="Georgia" pitchFamily="18" charset="0"/>
              </a:defRPr>
            </a:lvl4pPr>
            <a:lvl5pPr marL="2057400" indent="-228600" eaLnBrk="0" hangingPunct="0">
              <a:spcBef>
                <a:spcPct val="95000"/>
              </a:spcBef>
              <a:buChar char="•"/>
              <a:defRPr sz="1200">
                <a:solidFill>
                  <a:schemeClr val="tx1"/>
                </a:solidFill>
                <a:latin typeface="Georgia" pitchFamily="18" charset="0"/>
              </a:defRPr>
            </a:lvl5pPr>
            <a:lvl6pPr marL="2514600" indent="-228600" eaLnBrk="0" fontAlgn="base" hangingPunct="0">
              <a:spcBef>
                <a:spcPct val="95000"/>
              </a:spcBef>
              <a:spcAft>
                <a:spcPct val="0"/>
              </a:spcAft>
              <a:buChar char="•"/>
              <a:defRPr sz="1200">
                <a:solidFill>
                  <a:schemeClr val="tx1"/>
                </a:solidFill>
                <a:latin typeface="Georgia" pitchFamily="18" charset="0"/>
              </a:defRPr>
            </a:lvl6pPr>
            <a:lvl7pPr marL="2971800" indent="-228600" eaLnBrk="0" fontAlgn="base" hangingPunct="0">
              <a:spcBef>
                <a:spcPct val="95000"/>
              </a:spcBef>
              <a:spcAft>
                <a:spcPct val="0"/>
              </a:spcAft>
              <a:buChar char="•"/>
              <a:defRPr sz="1200">
                <a:solidFill>
                  <a:schemeClr val="tx1"/>
                </a:solidFill>
                <a:latin typeface="Georgia" pitchFamily="18" charset="0"/>
              </a:defRPr>
            </a:lvl7pPr>
            <a:lvl8pPr marL="3429000" indent="-228600" eaLnBrk="0" fontAlgn="base" hangingPunct="0">
              <a:spcBef>
                <a:spcPct val="95000"/>
              </a:spcBef>
              <a:spcAft>
                <a:spcPct val="0"/>
              </a:spcAft>
              <a:buChar char="•"/>
              <a:defRPr sz="1200">
                <a:solidFill>
                  <a:schemeClr val="tx1"/>
                </a:solidFill>
                <a:latin typeface="Georgia" pitchFamily="18" charset="0"/>
              </a:defRPr>
            </a:lvl8pPr>
            <a:lvl9pPr marL="3886200" indent="-228600" eaLnBrk="0" fontAlgn="base" hangingPunct="0">
              <a:spcBef>
                <a:spcPct val="95000"/>
              </a:spcBef>
              <a:spcAft>
                <a:spcPct val="0"/>
              </a:spcAft>
              <a:buChar char="•"/>
              <a:defRPr sz="1200">
                <a:solidFill>
                  <a:schemeClr val="tx1"/>
                </a:solidFill>
                <a:latin typeface="Georgia" pitchFamily="18" charset="0"/>
              </a:defRPr>
            </a:lvl9pPr>
          </a:lstStyle>
          <a:p>
            <a:pPr eaLnBrk="1" hangingPunct="1">
              <a:spcBef>
                <a:spcPct val="50000"/>
              </a:spcBef>
            </a:pPr>
            <a:r>
              <a:rPr lang="en-GB" altLang="da-DK" sz="1200" dirty="0">
                <a:solidFill>
                  <a:srgbClr val="000066"/>
                </a:solidFill>
                <a:latin typeface="Verdana" pitchFamily="34" charset="0"/>
              </a:rPr>
              <a:t>W</a:t>
            </a:r>
            <a:r>
              <a:rPr lang="en-GB" altLang="da-DK" sz="1200" dirty="0" smtClean="0">
                <a:solidFill>
                  <a:srgbClr val="000066"/>
                </a:solidFill>
                <a:latin typeface="Verdana" pitchFamily="34" charset="0"/>
              </a:rPr>
              <a:t>eather data</a:t>
            </a:r>
            <a:endParaRPr lang="en-GB" altLang="da-DK" sz="1200" dirty="0">
              <a:solidFill>
                <a:srgbClr val="000066"/>
              </a:solidFill>
              <a:latin typeface="Verdana" pitchFamily="34" charset="0"/>
            </a:endParaRPr>
          </a:p>
        </p:txBody>
      </p:sp>
      <p:sp>
        <p:nvSpPr>
          <p:cNvPr id="9234" name="Text Box 17"/>
          <p:cNvSpPr txBox="1">
            <a:spLocks noChangeArrowheads="1"/>
          </p:cNvSpPr>
          <p:nvPr/>
        </p:nvSpPr>
        <p:spPr bwMode="auto">
          <a:xfrm>
            <a:off x="3548424" y="5812481"/>
            <a:ext cx="14414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95000"/>
              </a:spcBef>
              <a:defRPr>
                <a:solidFill>
                  <a:schemeClr val="tx1"/>
                </a:solidFill>
                <a:latin typeface="Georgia" pitchFamily="18" charset="0"/>
              </a:defRPr>
            </a:lvl1pPr>
            <a:lvl2pPr marL="742950" indent="-285750" eaLnBrk="0" hangingPunct="0">
              <a:spcBef>
                <a:spcPct val="95000"/>
              </a:spcBef>
              <a:buChar char="•"/>
              <a:defRPr>
                <a:solidFill>
                  <a:schemeClr val="tx1"/>
                </a:solidFill>
                <a:latin typeface="Georgia" pitchFamily="18" charset="0"/>
              </a:defRPr>
            </a:lvl2pPr>
            <a:lvl3pPr marL="1143000" indent="-228600" eaLnBrk="0" hangingPunct="0">
              <a:spcBef>
                <a:spcPct val="95000"/>
              </a:spcBef>
              <a:buChar char="•"/>
              <a:defRPr sz="1600">
                <a:solidFill>
                  <a:schemeClr val="tx1"/>
                </a:solidFill>
                <a:latin typeface="Georgia" pitchFamily="18" charset="0"/>
              </a:defRPr>
            </a:lvl3pPr>
            <a:lvl4pPr marL="1600200" indent="-228600" eaLnBrk="0" hangingPunct="0">
              <a:spcBef>
                <a:spcPct val="95000"/>
              </a:spcBef>
              <a:buChar char="•"/>
              <a:defRPr sz="1400">
                <a:solidFill>
                  <a:schemeClr val="tx1"/>
                </a:solidFill>
                <a:latin typeface="Georgia" pitchFamily="18" charset="0"/>
              </a:defRPr>
            </a:lvl4pPr>
            <a:lvl5pPr marL="2057400" indent="-228600" eaLnBrk="0" hangingPunct="0">
              <a:spcBef>
                <a:spcPct val="95000"/>
              </a:spcBef>
              <a:buChar char="•"/>
              <a:defRPr sz="1200">
                <a:solidFill>
                  <a:schemeClr val="tx1"/>
                </a:solidFill>
                <a:latin typeface="Georgia" pitchFamily="18" charset="0"/>
              </a:defRPr>
            </a:lvl5pPr>
            <a:lvl6pPr marL="2514600" indent="-228600" eaLnBrk="0" fontAlgn="base" hangingPunct="0">
              <a:spcBef>
                <a:spcPct val="95000"/>
              </a:spcBef>
              <a:spcAft>
                <a:spcPct val="0"/>
              </a:spcAft>
              <a:buChar char="•"/>
              <a:defRPr sz="1200">
                <a:solidFill>
                  <a:schemeClr val="tx1"/>
                </a:solidFill>
                <a:latin typeface="Georgia" pitchFamily="18" charset="0"/>
              </a:defRPr>
            </a:lvl6pPr>
            <a:lvl7pPr marL="2971800" indent="-228600" eaLnBrk="0" fontAlgn="base" hangingPunct="0">
              <a:spcBef>
                <a:spcPct val="95000"/>
              </a:spcBef>
              <a:spcAft>
                <a:spcPct val="0"/>
              </a:spcAft>
              <a:buChar char="•"/>
              <a:defRPr sz="1200">
                <a:solidFill>
                  <a:schemeClr val="tx1"/>
                </a:solidFill>
                <a:latin typeface="Georgia" pitchFamily="18" charset="0"/>
              </a:defRPr>
            </a:lvl7pPr>
            <a:lvl8pPr marL="3429000" indent="-228600" eaLnBrk="0" fontAlgn="base" hangingPunct="0">
              <a:spcBef>
                <a:spcPct val="95000"/>
              </a:spcBef>
              <a:spcAft>
                <a:spcPct val="0"/>
              </a:spcAft>
              <a:buChar char="•"/>
              <a:defRPr sz="1200">
                <a:solidFill>
                  <a:schemeClr val="tx1"/>
                </a:solidFill>
                <a:latin typeface="Georgia" pitchFamily="18" charset="0"/>
              </a:defRPr>
            </a:lvl8pPr>
            <a:lvl9pPr marL="3886200" indent="-228600" eaLnBrk="0" fontAlgn="base" hangingPunct="0">
              <a:spcBef>
                <a:spcPct val="95000"/>
              </a:spcBef>
              <a:spcAft>
                <a:spcPct val="0"/>
              </a:spcAft>
              <a:buChar char="•"/>
              <a:defRPr sz="1200">
                <a:solidFill>
                  <a:schemeClr val="tx1"/>
                </a:solidFill>
                <a:latin typeface="Georgia" pitchFamily="18" charset="0"/>
              </a:defRPr>
            </a:lvl9pPr>
          </a:lstStyle>
          <a:p>
            <a:pPr eaLnBrk="1" hangingPunct="1">
              <a:spcBef>
                <a:spcPct val="50000"/>
              </a:spcBef>
            </a:pPr>
            <a:r>
              <a:rPr lang="en-GB" altLang="da-DK" sz="1200" dirty="0">
                <a:solidFill>
                  <a:srgbClr val="000066"/>
                </a:solidFill>
                <a:latin typeface="Verdana" pitchFamily="34" charset="0"/>
              </a:rPr>
              <a:t>F</a:t>
            </a:r>
            <a:r>
              <a:rPr lang="en-GB" altLang="da-DK" sz="1200" dirty="0" smtClean="0">
                <a:solidFill>
                  <a:srgbClr val="000066"/>
                </a:solidFill>
                <a:latin typeface="Verdana" pitchFamily="34" charset="0"/>
              </a:rPr>
              <a:t>ocus </a:t>
            </a:r>
            <a:br>
              <a:rPr lang="en-GB" altLang="da-DK" sz="1200" dirty="0" smtClean="0">
                <a:solidFill>
                  <a:srgbClr val="000066"/>
                </a:solidFill>
                <a:latin typeface="Verdana" pitchFamily="34" charset="0"/>
              </a:rPr>
            </a:br>
            <a:r>
              <a:rPr lang="en-GB" altLang="da-DK" sz="1200" dirty="0" smtClean="0">
                <a:solidFill>
                  <a:srgbClr val="000066"/>
                </a:solidFill>
                <a:latin typeface="Verdana" pitchFamily="34" charset="0"/>
              </a:rPr>
              <a:t>areas</a:t>
            </a:r>
            <a:endParaRPr lang="en-GB" altLang="da-DK" sz="1200" dirty="0">
              <a:solidFill>
                <a:srgbClr val="000066"/>
              </a:solidFill>
              <a:latin typeface="Verdana" pitchFamily="34" charset="0"/>
            </a:endParaRPr>
          </a:p>
        </p:txBody>
      </p:sp>
      <p:sp>
        <p:nvSpPr>
          <p:cNvPr id="9235" name="Text Box 18"/>
          <p:cNvSpPr txBox="1">
            <a:spLocks noChangeArrowheads="1"/>
          </p:cNvSpPr>
          <p:nvPr/>
        </p:nvSpPr>
        <p:spPr bwMode="auto">
          <a:xfrm>
            <a:off x="4697104" y="5856286"/>
            <a:ext cx="14414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95000"/>
              </a:spcBef>
              <a:defRPr>
                <a:solidFill>
                  <a:schemeClr val="tx1"/>
                </a:solidFill>
                <a:latin typeface="Georgia" pitchFamily="18" charset="0"/>
              </a:defRPr>
            </a:lvl1pPr>
            <a:lvl2pPr marL="742950" indent="-285750" eaLnBrk="0" hangingPunct="0">
              <a:spcBef>
                <a:spcPct val="95000"/>
              </a:spcBef>
              <a:buChar char="•"/>
              <a:defRPr>
                <a:solidFill>
                  <a:schemeClr val="tx1"/>
                </a:solidFill>
                <a:latin typeface="Georgia" pitchFamily="18" charset="0"/>
              </a:defRPr>
            </a:lvl2pPr>
            <a:lvl3pPr marL="1143000" indent="-228600" eaLnBrk="0" hangingPunct="0">
              <a:spcBef>
                <a:spcPct val="95000"/>
              </a:spcBef>
              <a:buChar char="•"/>
              <a:defRPr sz="1600">
                <a:solidFill>
                  <a:schemeClr val="tx1"/>
                </a:solidFill>
                <a:latin typeface="Georgia" pitchFamily="18" charset="0"/>
              </a:defRPr>
            </a:lvl3pPr>
            <a:lvl4pPr marL="1600200" indent="-228600" eaLnBrk="0" hangingPunct="0">
              <a:spcBef>
                <a:spcPct val="95000"/>
              </a:spcBef>
              <a:buChar char="•"/>
              <a:defRPr sz="1400">
                <a:solidFill>
                  <a:schemeClr val="tx1"/>
                </a:solidFill>
                <a:latin typeface="Georgia" pitchFamily="18" charset="0"/>
              </a:defRPr>
            </a:lvl4pPr>
            <a:lvl5pPr marL="2057400" indent="-228600" eaLnBrk="0" hangingPunct="0">
              <a:spcBef>
                <a:spcPct val="95000"/>
              </a:spcBef>
              <a:buChar char="•"/>
              <a:defRPr sz="1200">
                <a:solidFill>
                  <a:schemeClr val="tx1"/>
                </a:solidFill>
                <a:latin typeface="Georgia" pitchFamily="18" charset="0"/>
              </a:defRPr>
            </a:lvl5pPr>
            <a:lvl6pPr marL="2514600" indent="-228600" eaLnBrk="0" fontAlgn="base" hangingPunct="0">
              <a:spcBef>
                <a:spcPct val="95000"/>
              </a:spcBef>
              <a:spcAft>
                <a:spcPct val="0"/>
              </a:spcAft>
              <a:buChar char="•"/>
              <a:defRPr sz="1200">
                <a:solidFill>
                  <a:schemeClr val="tx1"/>
                </a:solidFill>
                <a:latin typeface="Georgia" pitchFamily="18" charset="0"/>
              </a:defRPr>
            </a:lvl6pPr>
            <a:lvl7pPr marL="2971800" indent="-228600" eaLnBrk="0" fontAlgn="base" hangingPunct="0">
              <a:spcBef>
                <a:spcPct val="95000"/>
              </a:spcBef>
              <a:spcAft>
                <a:spcPct val="0"/>
              </a:spcAft>
              <a:buChar char="•"/>
              <a:defRPr sz="1200">
                <a:solidFill>
                  <a:schemeClr val="tx1"/>
                </a:solidFill>
                <a:latin typeface="Georgia" pitchFamily="18" charset="0"/>
              </a:defRPr>
            </a:lvl7pPr>
            <a:lvl8pPr marL="3429000" indent="-228600" eaLnBrk="0" fontAlgn="base" hangingPunct="0">
              <a:spcBef>
                <a:spcPct val="95000"/>
              </a:spcBef>
              <a:spcAft>
                <a:spcPct val="0"/>
              </a:spcAft>
              <a:buChar char="•"/>
              <a:defRPr sz="1200">
                <a:solidFill>
                  <a:schemeClr val="tx1"/>
                </a:solidFill>
                <a:latin typeface="Georgia" pitchFamily="18" charset="0"/>
              </a:defRPr>
            </a:lvl8pPr>
            <a:lvl9pPr marL="3886200" indent="-228600" eaLnBrk="0" fontAlgn="base" hangingPunct="0">
              <a:spcBef>
                <a:spcPct val="95000"/>
              </a:spcBef>
              <a:spcAft>
                <a:spcPct val="0"/>
              </a:spcAft>
              <a:buChar char="•"/>
              <a:defRPr sz="1200">
                <a:solidFill>
                  <a:schemeClr val="tx1"/>
                </a:solidFill>
                <a:latin typeface="Georgia" pitchFamily="18" charset="0"/>
              </a:defRPr>
            </a:lvl9pPr>
          </a:lstStyle>
          <a:p>
            <a:pPr eaLnBrk="1" hangingPunct="1">
              <a:spcBef>
                <a:spcPct val="50000"/>
              </a:spcBef>
            </a:pPr>
            <a:r>
              <a:rPr lang="en-GB" altLang="da-DK" sz="1200" dirty="0" smtClean="0">
                <a:solidFill>
                  <a:srgbClr val="000066"/>
                </a:solidFill>
                <a:latin typeface="Verdana" pitchFamily="34" charset="0"/>
              </a:rPr>
              <a:t>Environ-</a:t>
            </a:r>
            <a:br>
              <a:rPr lang="en-GB" altLang="da-DK" sz="1200" dirty="0" smtClean="0">
                <a:solidFill>
                  <a:srgbClr val="000066"/>
                </a:solidFill>
                <a:latin typeface="Verdana" pitchFamily="34" charset="0"/>
              </a:rPr>
            </a:br>
            <a:r>
              <a:rPr lang="en-GB" altLang="da-DK" sz="1200" dirty="0" smtClean="0">
                <a:solidFill>
                  <a:srgbClr val="000066"/>
                </a:solidFill>
                <a:latin typeface="Verdana" pitchFamily="34" charset="0"/>
              </a:rPr>
              <a:t>mental data</a:t>
            </a:r>
            <a:endParaRPr lang="en-GB" altLang="da-DK" sz="1200" dirty="0">
              <a:solidFill>
                <a:srgbClr val="000066"/>
              </a:solidFill>
              <a:latin typeface="Verdana" pitchFamily="34" charset="0"/>
            </a:endParaRPr>
          </a:p>
        </p:txBody>
      </p:sp>
      <p:sp>
        <p:nvSpPr>
          <p:cNvPr id="9236" name="Text Box 19"/>
          <p:cNvSpPr txBox="1">
            <a:spLocks noChangeArrowheads="1"/>
          </p:cNvSpPr>
          <p:nvPr/>
        </p:nvSpPr>
        <p:spPr bwMode="auto">
          <a:xfrm>
            <a:off x="8028384" y="1761834"/>
            <a:ext cx="1441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95000"/>
              </a:spcBef>
              <a:defRPr>
                <a:solidFill>
                  <a:schemeClr val="tx1"/>
                </a:solidFill>
                <a:latin typeface="Georgia" pitchFamily="18" charset="0"/>
              </a:defRPr>
            </a:lvl1pPr>
            <a:lvl2pPr marL="742950" indent="-285750" eaLnBrk="0" hangingPunct="0">
              <a:spcBef>
                <a:spcPct val="95000"/>
              </a:spcBef>
              <a:buChar char="•"/>
              <a:defRPr>
                <a:solidFill>
                  <a:schemeClr val="tx1"/>
                </a:solidFill>
                <a:latin typeface="Georgia" pitchFamily="18" charset="0"/>
              </a:defRPr>
            </a:lvl2pPr>
            <a:lvl3pPr marL="1143000" indent="-228600" eaLnBrk="0" hangingPunct="0">
              <a:spcBef>
                <a:spcPct val="95000"/>
              </a:spcBef>
              <a:buChar char="•"/>
              <a:defRPr sz="1600">
                <a:solidFill>
                  <a:schemeClr val="tx1"/>
                </a:solidFill>
                <a:latin typeface="Georgia" pitchFamily="18" charset="0"/>
              </a:defRPr>
            </a:lvl3pPr>
            <a:lvl4pPr marL="1600200" indent="-228600" eaLnBrk="0" hangingPunct="0">
              <a:spcBef>
                <a:spcPct val="95000"/>
              </a:spcBef>
              <a:buChar char="•"/>
              <a:defRPr sz="1400">
                <a:solidFill>
                  <a:schemeClr val="tx1"/>
                </a:solidFill>
                <a:latin typeface="Georgia" pitchFamily="18" charset="0"/>
              </a:defRPr>
            </a:lvl4pPr>
            <a:lvl5pPr marL="2057400" indent="-228600" eaLnBrk="0" hangingPunct="0">
              <a:spcBef>
                <a:spcPct val="95000"/>
              </a:spcBef>
              <a:buChar char="•"/>
              <a:defRPr sz="1200">
                <a:solidFill>
                  <a:schemeClr val="tx1"/>
                </a:solidFill>
                <a:latin typeface="Georgia" pitchFamily="18" charset="0"/>
              </a:defRPr>
            </a:lvl5pPr>
            <a:lvl6pPr marL="2514600" indent="-228600" eaLnBrk="0" fontAlgn="base" hangingPunct="0">
              <a:spcBef>
                <a:spcPct val="95000"/>
              </a:spcBef>
              <a:spcAft>
                <a:spcPct val="0"/>
              </a:spcAft>
              <a:buChar char="•"/>
              <a:defRPr sz="1200">
                <a:solidFill>
                  <a:schemeClr val="tx1"/>
                </a:solidFill>
                <a:latin typeface="Georgia" pitchFamily="18" charset="0"/>
              </a:defRPr>
            </a:lvl6pPr>
            <a:lvl7pPr marL="2971800" indent="-228600" eaLnBrk="0" fontAlgn="base" hangingPunct="0">
              <a:spcBef>
                <a:spcPct val="95000"/>
              </a:spcBef>
              <a:spcAft>
                <a:spcPct val="0"/>
              </a:spcAft>
              <a:buChar char="•"/>
              <a:defRPr sz="1200">
                <a:solidFill>
                  <a:schemeClr val="tx1"/>
                </a:solidFill>
                <a:latin typeface="Georgia" pitchFamily="18" charset="0"/>
              </a:defRPr>
            </a:lvl7pPr>
            <a:lvl8pPr marL="3429000" indent="-228600" eaLnBrk="0" fontAlgn="base" hangingPunct="0">
              <a:spcBef>
                <a:spcPct val="95000"/>
              </a:spcBef>
              <a:spcAft>
                <a:spcPct val="0"/>
              </a:spcAft>
              <a:buChar char="•"/>
              <a:defRPr sz="1200">
                <a:solidFill>
                  <a:schemeClr val="tx1"/>
                </a:solidFill>
                <a:latin typeface="Georgia" pitchFamily="18" charset="0"/>
              </a:defRPr>
            </a:lvl8pPr>
            <a:lvl9pPr marL="3886200" indent="-228600" eaLnBrk="0" fontAlgn="base" hangingPunct="0">
              <a:spcBef>
                <a:spcPct val="95000"/>
              </a:spcBef>
              <a:spcAft>
                <a:spcPct val="0"/>
              </a:spcAft>
              <a:buChar char="•"/>
              <a:defRPr sz="1200">
                <a:solidFill>
                  <a:schemeClr val="tx1"/>
                </a:solidFill>
                <a:latin typeface="Georgia" pitchFamily="18" charset="0"/>
              </a:defRPr>
            </a:lvl9pPr>
          </a:lstStyle>
          <a:p>
            <a:pPr eaLnBrk="1" hangingPunct="1">
              <a:spcBef>
                <a:spcPct val="50000"/>
              </a:spcBef>
            </a:pPr>
            <a:r>
              <a:rPr lang="en-GB" altLang="da-DK" sz="1200" dirty="0">
                <a:solidFill>
                  <a:srgbClr val="000066"/>
                </a:solidFill>
                <a:latin typeface="Verdana" pitchFamily="34" charset="0"/>
              </a:rPr>
              <a:t>F</a:t>
            </a:r>
            <a:r>
              <a:rPr lang="en-GB" altLang="da-DK" sz="1200" dirty="0" smtClean="0">
                <a:solidFill>
                  <a:srgbClr val="000066"/>
                </a:solidFill>
                <a:latin typeface="Verdana" pitchFamily="34" charset="0"/>
              </a:rPr>
              <a:t>ire station</a:t>
            </a:r>
            <a:endParaRPr lang="en-GB" altLang="da-DK" sz="1200" dirty="0">
              <a:solidFill>
                <a:srgbClr val="000066"/>
              </a:solidFill>
              <a:latin typeface="Verdana" pitchFamily="34" charset="0"/>
            </a:endParaRPr>
          </a:p>
        </p:txBody>
      </p:sp>
      <p:sp>
        <p:nvSpPr>
          <p:cNvPr id="9237" name="Text Box 20"/>
          <p:cNvSpPr txBox="1">
            <a:spLocks noChangeArrowheads="1"/>
          </p:cNvSpPr>
          <p:nvPr/>
        </p:nvSpPr>
        <p:spPr bwMode="auto">
          <a:xfrm>
            <a:off x="7999412" y="2852737"/>
            <a:ext cx="1441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95000"/>
              </a:spcBef>
              <a:defRPr>
                <a:solidFill>
                  <a:schemeClr val="tx1"/>
                </a:solidFill>
                <a:latin typeface="Georgia" pitchFamily="18" charset="0"/>
              </a:defRPr>
            </a:lvl1pPr>
            <a:lvl2pPr marL="742950" indent="-285750" eaLnBrk="0" hangingPunct="0">
              <a:spcBef>
                <a:spcPct val="95000"/>
              </a:spcBef>
              <a:buChar char="•"/>
              <a:defRPr>
                <a:solidFill>
                  <a:schemeClr val="tx1"/>
                </a:solidFill>
                <a:latin typeface="Georgia" pitchFamily="18" charset="0"/>
              </a:defRPr>
            </a:lvl2pPr>
            <a:lvl3pPr marL="1143000" indent="-228600" eaLnBrk="0" hangingPunct="0">
              <a:spcBef>
                <a:spcPct val="95000"/>
              </a:spcBef>
              <a:buChar char="•"/>
              <a:defRPr sz="1600">
                <a:solidFill>
                  <a:schemeClr val="tx1"/>
                </a:solidFill>
                <a:latin typeface="Georgia" pitchFamily="18" charset="0"/>
              </a:defRPr>
            </a:lvl3pPr>
            <a:lvl4pPr marL="1600200" indent="-228600" eaLnBrk="0" hangingPunct="0">
              <a:spcBef>
                <a:spcPct val="95000"/>
              </a:spcBef>
              <a:buChar char="•"/>
              <a:defRPr sz="1400">
                <a:solidFill>
                  <a:schemeClr val="tx1"/>
                </a:solidFill>
                <a:latin typeface="Georgia" pitchFamily="18" charset="0"/>
              </a:defRPr>
            </a:lvl4pPr>
            <a:lvl5pPr marL="2057400" indent="-228600" eaLnBrk="0" hangingPunct="0">
              <a:spcBef>
                <a:spcPct val="95000"/>
              </a:spcBef>
              <a:buChar char="•"/>
              <a:defRPr sz="1200">
                <a:solidFill>
                  <a:schemeClr val="tx1"/>
                </a:solidFill>
                <a:latin typeface="Georgia" pitchFamily="18" charset="0"/>
              </a:defRPr>
            </a:lvl5pPr>
            <a:lvl6pPr marL="2514600" indent="-228600" eaLnBrk="0" fontAlgn="base" hangingPunct="0">
              <a:spcBef>
                <a:spcPct val="95000"/>
              </a:spcBef>
              <a:spcAft>
                <a:spcPct val="0"/>
              </a:spcAft>
              <a:buChar char="•"/>
              <a:defRPr sz="1200">
                <a:solidFill>
                  <a:schemeClr val="tx1"/>
                </a:solidFill>
                <a:latin typeface="Georgia" pitchFamily="18" charset="0"/>
              </a:defRPr>
            </a:lvl6pPr>
            <a:lvl7pPr marL="2971800" indent="-228600" eaLnBrk="0" fontAlgn="base" hangingPunct="0">
              <a:spcBef>
                <a:spcPct val="95000"/>
              </a:spcBef>
              <a:spcAft>
                <a:spcPct val="0"/>
              </a:spcAft>
              <a:buChar char="•"/>
              <a:defRPr sz="1200">
                <a:solidFill>
                  <a:schemeClr val="tx1"/>
                </a:solidFill>
                <a:latin typeface="Georgia" pitchFamily="18" charset="0"/>
              </a:defRPr>
            </a:lvl7pPr>
            <a:lvl8pPr marL="3429000" indent="-228600" eaLnBrk="0" fontAlgn="base" hangingPunct="0">
              <a:spcBef>
                <a:spcPct val="95000"/>
              </a:spcBef>
              <a:spcAft>
                <a:spcPct val="0"/>
              </a:spcAft>
              <a:buChar char="•"/>
              <a:defRPr sz="1200">
                <a:solidFill>
                  <a:schemeClr val="tx1"/>
                </a:solidFill>
                <a:latin typeface="Georgia" pitchFamily="18" charset="0"/>
              </a:defRPr>
            </a:lvl8pPr>
            <a:lvl9pPr marL="3886200" indent="-228600" eaLnBrk="0" fontAlgn="base" hangingPunct="0">
              <a:spcBef>
                <a:spcPct val="95000"/>
              </a:spcBef>
              <a:spcAft>
                <a:spcPct val="0"/>
              </a:spcAft>
              <a:buChar char="•"/>
              <a:defRPr sz="1200">
                <a:solidFill>
                  <a:schemeClr val="tx1"/>
                </a:solidFill>
                <a:latin typeface="Georgia" pitchFamily="18" charset="0"/>
              </a:defRPr>
            </a:lvl9pPr>
          </a:lstStyle>
          <a:p>
            <a:pPr eaLnBrk="1" hangingPunct="1">
              <a:spcBef>
                <a:spcPct val="50000"/>
              </a:spcBef>
            </a:pPr>
            <a:r>
              <a:rPr lang="en-GB" altLang="da-DK" sz="1200" dirty="0" smtClean="0">
                <a:solidFill>
                  <a:srgbClr val="000066"/>
                </a:solidFill>
                <a:latin typeface="Verdana" pitchFamily="34" charset="0"/>
              </a:rPr>
              <a:t>Hospital</a:t>
            </a:r>
            <a:endParaRPr lang="en-GB" altLang="da-DK" sz="1200" dirty="0">
              <a:solidFill>
                <a:srgbClr val="000066"/>
              </a:solidFill>
              <a:latin typeface="Verdana" pitchFamily="34" charset="0"/>
            </a:endParaRPr>
          </a:p>
        </p:txBody>
      </p:sp>
      <p:sp>
        <p:nvSpPr>
          <p:cNvPr id="9238" name="Text Box 21"/>
          <p:cNvSpPr txBox="1">
            <a:spLocks noChangeArrowheads="1"/>
          </p:cNvSpPr>
          <p:nvPr/>
        </p:nvSpPr>
        <p:spPr bwMode="auto">
          <a:xfrm>
            <a:off x="5896408" y="5775969"/>
            <a:ext cx="1441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95000"/>
              </a:spcBef>
              <a:defRPr>
                <a:solidFill>
                  <a:schemeClr val="tx1"/>
                </a:solidFill>
                <a:latin typeface="Georgia" pitchFamily="18" charset="0"/>
              </a:defRPr>
            </a:lvl1pPr>
            <a:lvl2pPr marL="742950" indent="-285750" eaLnBrk="0" hangingPunct="0">
              <a:spcBef>
                <a:spcPct val="95000"/>
              </a:spcBef>
              <a:buChar char="•"/>
              <a:defRPr>
                <a:solidFill>
                  <a:schemeClr val="tx1"/>
                </a:solidFill>
                <a:latin typeface="Georgia" pitchFamily="18" charset="0"/>
              </a:defRPr>
            </a:lvl2pPr>
            <a:lvl3pPr marL="1143000" indent="-228600" eaLnBrk="0" hangingPunct="0">
              <a:spcBef>
                <a:spcPct val="95000"/>
              </a:spcBef>
              <a:buChar char="•"/>
              <a:defRPr sz="1600">
                <a:solidFill>
                  <a:schemeClr val="tx1"/>
                </a:solidFill>
                <a:latin typeface="Georgia" pitchFamily="18" charset="0"/>
              </a:defRPr>
            </a:lvl3pPr>
            <a:lvl4pPr marL="1600200" indent="-228600" eaLnBrk="0" hangingPunct="0">
              <a:spcBef>
                <a:spcPct val="95000"/>
              </a:spcBef>
              <a:buChar char="•"/>
              <a:defRPr sz="1400">
                <a:solidFill>
                  <a:schemeClr val="tx1"/>
                </a:solidFill>
                <a:latin typeface="Georgia" pitchFamily="18" charset="0"/>
              </a:defRPr>
            </a:lvl4pPr>
            <a:lvl5pPr marL="2057400" indent="-228600" eaLnBrk="0" hangingPunct="0">
              <a:spcBef>
                <a:spcPct val="95000"/>
              </a:spcBef>
              <a:buChar char="•"/>
              <a:defRPr sz="1200">
                <a:solidFill>
                  <a:schemeClr val="tx1"/>
                </a:solidFill>
                <a:latin typeface="Georgia" pitchFamily="18" charset="0"/>
              </a:defRPr>
            </a:lvl5pPr>
            <a:lvl6pPr marL="2514600" indent="-228600" eaLnBrk="0" fontAlgn="base" hangingPunct="0">
              <a:spcBef>
                <a:spcPct val="95000"/>
              </a:spcBef>
              <a:spcAft>
                <a:spcPct val="0"/>
              </a:spcAft>
              <a:buChar char="•"/>
              <a:defRPr sz="1200">
                <a:solidFill>
                  <a:schemeClr val="tx1"/>
                </a:solidFill>
                <a:latin typeface="Georgia" pitchFamily="18" charset="0"/>
              </a:defRPr>
            </a:lvl6pPr>
            <a:lvl7pPr marL="2971800" indent="-228600" eaLnBrk="0" fontAlgn="base" hangingPunct="0">
              <a:spcBef>
                <a:spcPct val="95000"/>
              </a:spcBef>
              <a:spcAft>
                <a:spcPct val="0"/>
              </a:spcAft>
              <a:buChar char="•"/>
              <a:defRPr sz="1200">
                <a:solidFill>
                  <a:schemeClr val="tx1"/>
                </a:solidFill>
                <a:latin typeface="Georgia" pitchFamily="18" charset="0"/>
              </a:defRPr>
            </a:lvl7pPr>
            <a:lvl8pPr marL="3429000" indent="-228600" eaLnBrk="0" fontAlgn="base" hangingPunct="0">
              <a:spcBef>
                <a:spcPct val="95000"/>
              </a:spcBef>
              <a:spcAft>
                <a:spcPct val="0"/>
              </a:spcAft>
              <a:buChar char="•"/>
              <a:defRPr sz="1200">
                <a:solidFill>
                  <a:schemeClr val="tx1"/>
                </a:solidFill>
                <a:latin typeface="Georgia" pitchFamily="18" charset="0"/>
              </a:defRPr>
            </a:lvl8pPr>
            <a:lvl9pPr marL="3886200" indent="-228600" eaLnBrk="0" fontAlgn="base" hangingPunct="0">
              <a:spcBef>
                <a:spcPct val="95000"/>
              </a:spcBef>
              <a:spcAft>
                <a:spcPct val="0"/>
              </a:spcAft>
              <a:buChar char="•"/>
              <a:defRPr sz="1200">
                <a:solidFill>
                  <a:schemeClr val="tx1"/>
                </a:solidFill>
                <a:latin typeface="Georgia" pitchFamily="18" charset="0"/>
              </a:defRPr>
            </a:lvl9pPr>
          </a:lstStyle>
          <a:p>
            <a:pPr eaLnBrk="1" hangingPunct="1">
              <a:spcBef>
                <a:spcPct val="50000"/>
              </a:spcBef>
            </a:pPr>
            <a:r>
              <a:rPr lang="en-GB" altLang="da-DK" sz="1200" dirty="0" smtClean="0">
                <a:solidFill>
                  <a:srgbClr val="000066"/>
                </a:solidFill>
                <a:latin typeface="Verdana" pitchFamily="34" charset="0"/>
              </a:rPr>
              <a:t>Maps</a:t>
            </a:r>
            <a:endParaRPr lang="en-GB" altLang="da-DK" sz="1200" dirty="0">
              <a:solidFill>
                <a:srgbClr val="000066"/>
              </a:solidFill>
              <a:latin typeface="Verdana" pitchFamily="34" charset="0"/>
            </a:endParaRPr>
          </a:p>
        </p:txBody>
      </p:sp>
      <p:pic>
        <p:nvPicPr>
          <p:cNvPr id="9239"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56437" y="3716514"/>
            <a:ext cx="942975" cy="952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40" name="Text Box 23"/>
          <p:cNvSpPr txBox="1">
            <a:spLocks noChangeArrowheads="1"/>
          </p:cNvSpPr>
          <p:nvPr/>
        </p:nvSpPr>
        <p:spPr bwMode="auto">
          <a:xfrm>
            <a:off x="8052589" y="3777085"/>
            <a:ext cx="12604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95000"/>
              </a:spcBef>
              <a:defRPr>
                <a:solidFill>
                  <a:schemeClr val="tx1"/>
                </a:solidFill>
                <a:latin typeface="Georgia" pitchFamily="18" charset="0"/>
              </a:defRPr>
            </a:lvl1pPr>
            <a:lvl2pPr marL="742950" indent="-285750" eaLnBrk="0" hangingPunct="0">
              <a:spcBef>
                <a:spcPct val="95000"/>
              </a:spcBef>
              <a:buChar char="•"/>
              <a:defRPr>
                <a:solidFill>
                  <a:schemeClr val="tx1"/>
                </a:solidFill>
                <a:latin typeface="Georgia" pitchFamily="18" charset="0"/>
              </a:defRPr>
            </a:lvl2pPr>
            <a:lvl3pPr marL="1143000" indent="-228600" eaLnBrk="0" hangingPunct="0">
              <a:spcBef>
                <a:spcPct val="95000"/>
              </a:spcBef>
              <a:buChar char="•"/>
              <a:defRPr sz="1600">
                <a:solidFill>
                  <a:schemeClr val="tx1"/>
                </a:solidFill>
                <a:latin typeface="Georgia" pitchFamily="18" charset="0"/>
              </a:defRPr>
            </a:lvl3pPr>
            <a:lvl4pPr marL="1600200" indent="-228600" eaLnBrk="0" hangingPunct="0">
              <a:spcBef>
                <a:spcPct val="95000"/>
              </a:spcBef>
              <a:buChar char="•"/>
              <a:defRPr sz="1400">
                <a:solidFill>
                  <a:schemeClr val="tx1"/>
                </a:solidFill>
                <a:latin typeface="Georgia" pitchFamily="18" charset="0"/>
              </a:defRPr>
            </a:lvl4pPr>
            <a:lvl5pPr marL="2057400" indent="-228600" eaLnBrk="0" hangingPunct="0">
              <a:spcBef>
                <a:spcPct val="95000"/>
              </a:spcBef>
              <a:buChar char="•"/>
              <a:defRPr sz="1200">
                <a:solidFill>
                  <a:schemeClr val="tx1"/>
                </a:solidFill>
                <a:latin typeface="Georgia" pitchFamily="18" charset="0"/>
              </a:defRPr>
            </a:lvl5pPr>
            <a:lvl6pPr marL="2514600" indent="-228600" eaLnBrk="0" fontAlgn="base" hangingPunct="0">
              <a:spcBef>
                <a:spcPct val="95000"/>
              </a:spcBef>
              <a:spcAft>
                <a:spcPct val="0"/>
              </a:spcAft>
              <a:buChar char="•"/>
              <a:defRPr sz="1200">
                <a:solidFill>
                  <a:schemeClr val="tx1"/>
                </a:solidFill>
                <a:latin typeface="Georgia" pitchFamily="18" charset="0"/>
              </a:defRPr>
            </a:lvl6pPr>
            <a:lvl7pPr marL="2971800" indent="-228600" eaLnBrk="0" fontAlgn="base" hangingPunct="0">
              <a:spcBef>
                <a:spcPct val="95000"/>
              </a:spcBef>
              <a:spcAft>
                <a:spcPct val="0"/>
              </a:spcAft>
              <a:buChar char="•"/>
              <a:defRPr sz="1200">
                <a:solidFill>
                  <a:schemeClr val="tx1"/>
                </a:solidFill>
                <a:latin typeface="Georgia" pitchFamily="18" charset="0"/>
              </a:defRPr>
            </a:lvl7pPr>
            <a:lvl8pPr marL="3429000" indent="-228600" eaLnBrk="0" fontAlgn="base" hangingPunct="0">
              <a:spcBef>
                <a:spcPct val="95000"/>
              </a:spcBef>
              <a:spcAft>
                <a:spcPct val="0"/>
              </a:spcAft>
              <a:buChar char="•"/>
              <a:defRPr sz="1200">
                <a:solidFill>
                  <a:schemeClr val="tx1"/>
                </a:solidFill>
                <a:latin typeface="Georgia" pitchFamily="18" charset="0"/>
              </a:defRPr>
            </a:lvl8pPr>
            <a:lvl9pPr marL="3886200" indent="-228600" eaLnBrk="0" fontAlgn="base" hangingPunct="0">
              <a:spcBef>
                <a:spcPct val="95000"/>
              </a:spcBef>
              <a:spcAft>
                <a:spcPct val="0"/>
              </a:spcAft>
              <a:buChar char="•"/>
              <a:defRPr sz="1200">
                <a:solidFill>
                  <a:schemeClr val="tx1"/>
                </a:solidFill>
                <a:latin typeface="Georgia" pitchFamily="18" charset="0"/>
              </a:defRPr>
            </a:lvl9pPr>
          </a:lstStyle>
          <a:p>
            <a:pPr eaLnBrk="1" hangingPunct="1">
              <a:spcBef>
                <a:spcPct val="50000"/>
              </a:spcBef>
            </a:pPr>
            <a:r>
              <a:rPr lang="en-GB" altLang="da-DK" sz="1200" dirty="0" smtClean="0">
                <a:solidFill>
                  <a:srgbClr val="000066"/>
                </a:solidFill>
                <a:latin typeface="Verdana" pitchFamily="34" charset="0"/>
              </a:rPr>
              <a:t>Bird Protection Area</a:t>
            </a:r>
            <a:endParaRPr lang="en-GB" altLang="da-DK" sz="1200" dirty="0">
              <a:solidFill>
                <a:srgbClr val="000066"/>
              </a:solidFill>
              <a:latin typeface="Verdana" pitchFamily="34" charset="0"/>
            </a:endParaRPr>
          </a:p>
        </p:txBody>
      </p:sp>
      <p:pic>
        <p:nvPicPr>
          <p:cNvPr id="9241"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52525" y="4845765"/>
            <a:ext cx="952500" cy="93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42" name="Text Box 25"/>
          <p:cNvSpPr txBox="1">
            <a:spLocks noChangeArrowheads="1"/>
          </p:cNvSpPr>
          <p:nvPr/>
        </p:nvSpPr>
        <p:spPr bwMode="auto">
          <a:xfrm>
            <a:off x="0" y="5053806"/>
            <a:ext cx="1152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95000"/>
              </a:spcBef>
              <a:defRPr>
                <a:solidFill>
                  <a:schemeClr val="tx1"/>
                </a:solidFill>
                <a:latin typeface="Georgia" pitchFamily="18" charset="0"/>
              </a:defRPr>
            </a:lvl1pPr>
            <a:lvl2pPr marL="742950" indent="-285750" eaLnBrk="0" hangingPunct="0">
              <a:spcBef>
                <a:spcPct val="95000"/>
              </a:spcBef>
              <a:buChar char="•"/>
              <a:defRPr>
                <a:solidFill>
                  <a:schemeClr val="tx1"/>
                </a:solidFill>
                <a:latin typeface="Georgia" pitchFamily="18" charset="0"/>
              </a:defRPr>
            </a:lvl2pPr>
            <a:lvl3pPr marL="1143000" indent="-228600" eaLnBrk="0" hangingPunct="0">
              <a:spcBef>
                <a:spcPct val="95000"/>
              </a:spcBef>
              <a:buChar char="•"/>
              <a:defRPr sz="1600">
                <a:solidFill>
                  <a:schemeClr val="tx1"/>
                </a:solidFill>
                <a:latin typeface="Georgia" pitchFamily="18" charset="0"/>
              </a:defRPr>
            </a:lvl3pPr>
            <a:lvl4pPr marL="1600200" indent="-228600" eaLnBrk="0" hangingPunct="0">
              <a:spcBef>
                <a:spcPct val="95000"/>
              </a:spcBef>
              <a:buChar char="•"/>
              <a:defRPr sz="1400">
                <a:solidFill>
                  <a:schemeClr val="tx1"/>
                </a:solidFill>
                <a:latin typeface="Georgia" pitchFamily="18" charset="0"/>
              </a:defRPr>
            </a:lvl4pPr>
            <a:lvl5pPr marL="2057400" indent="-228600" eaLnBrk="0" hangingPunct="0">
              <a:spcBef>
                <a:spcPct val="95000"/>
              </a:spcBef>
              <a:buChar char="•"/>
              <a:defRPr sz="1200">
                <a:solidFill>
                  <a:schemeClr val="tx1"/>
                </a:solidFill>
                <a:latin typeface="Georgia" pitchFamily="18" charset="0"/>
              </a:defRPr>
            </a:lvl5pPr>
            <a:lvl6pPr marL="2514600" indent="-228600" eaLnBrk="0" fontAlgn="base" hangingPunct="0">
              <a:spcBef>
                <a:spcPct val="95000"/>
              </a:spcBef>
              <a:spcAft>
                <a:spcPct val="0"/>
              </a:spcAft>
              <a:buChar char="•"/>
              <a:defRPr sz="1200">
                <a:solidFill>
                  <a:schemeClr val="tx1"/>
                </a:solidFill>
                <a:latin typeface="Georgia" pitchFamily="18" charset="0"/>
              </a:defRPr>
            </a:lvl6pPr>
            <a:lvl7pPr marL="2971800" indent="-228600" eaLnBrk="0" fontAlgn="base" hangingPunct="0">
              <a:spcBef>
                <a:spcPct val="95000"/>
              </a:spcBef>
              <a:spcAft>
                <a:spcPct val="0"/>
              </a:spcAft>
              <a:buChar char="•"/>
              <a:defRPr sz="1200">
                <a:solidFill>
                  <a:schemeClr val="tx1"/>
                </a:solidFill>
                <a:latin typeface="Georgia" pitchFamily="18" charset="0"/>
              </a:defRPr>
            </a:lvl7pPr>
            <a:lvl8pPr marL="3429000" indent="-228600" eaLnBrk="0" fontAlgn="base" hangingPunct="0">
              <a:spcBef>
                <a:spcPct val="95000"/>
              </a:spcBef>
              <a:spcAft>
                <a:spcPct val="0"/>
              </a:spcAft>
              <a:buChar char="•"/>
              <a:defRPr sz="1200">
                <a:solidFill>
                  <a:schemeClr val="tx1"/>
                </a:solidFill>
                <a:latin typeface="Georgia" pitchFamily="18" charset="0"/>
              </a:defRPr>
            </a:lvl8pPr>
            <a:lvl9pPr marL="3886200" indent="-228600" eaLnBrk="0" fontAlgn="base" hangingPunct="0">
              <a:spcBef>
                <a:spcPct val="95000"/>
              </a:spcBef>
              <a:spcAft>
                <a:spcPct val="0"/>
              </a:spcAft>
              <a:buChar char="•"/>
              <a:defRPr sz="1200">
                <a:solidFill>
                  <a:schemeClr val="tx1"/>
                </a:solidFill>
                <a:latin typeface="Georgia" pitchFamily="18" charset="0"/>
              </a:defRPr>
            </a:lvl9pPr>
          </a:lstStyle>
          <a:p>
            <a:pPr eaLnBrk="1" hangingPunct="1">
              <a:spcBef>
                <a:spcPct val="50000"/>
              </a:spcBef>
            </a:pPr>
            <a:r>
              <a:rPr lang="en-GB" altLang="da-DK" sz="1200" dirty="0">
                <a:solidFill>
                  <a:srgbClr val="000066"/>
                </a:solidFill>
                <a:latin typeface="Verdana" pitchFamily="34" charset="0"/>
              </a:rPr>
              <a:t>O</a:t>
            </a:r>
            <a:r>
              <a:rPr lang="en-GB" altLang="da-DK" sz="1200" dirty="0" smtClean="0">
                <a:solidFill>
                  <a:srgbClr val="000066"/>
                </a:solidFill>
                <a:latin typeface="Verdana" pitchFamily="34" charset="0"/>
              </a:rPr>
              <a:t>il spill</a:t>
            </a:r>
            <a:endParaRPr lang="en-GB" altLang="da-DK" sz="1200" dirty="0">
              <a:solidFill>
                <a:srgbClr val="000066"/>
              </a:solidFill>
              <a:latin typeface="Verdana" pitchFamily="34" charset="0"/>
            </a:endParaRPr>
          </a:p>
        </p:txBody>
      </p:sp>
      <p:pic>
        <p:nvPicPr>
          <p:cNvPr id="9243" name="Picture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56437" y="4841288"/>
            <a:ext cx="942975" cy="952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44" name="Text Box 27"/>
          <p:cNvSpPr txBox="1">
            <a:spLocks noChangeArrowheads="1"/>
          </p:cNvSpPr>
          <p:nvPr/>
        </p:nvSpPr>
        <p:spPr bwMode="auto">
          <a:xfrm>
            <a:off x="8028384" y="4960291"/>
            <a:ext cx="14414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95000"/>
              </a:spcBef>
              <a:defRPr>
                <a:solidFill>
                  <a:schemeClr val="tx1"/>
                </a:solidFill>
                <a:latin typeface="Georgia" pitchFamily="18" charset="0"/>
              </a:defRPr>
            </a:lvl1pPr>
            <a:lvl2pPr marL="742950" indent="-285750" eaLnBrk="0" hangingPunct="0">
              <a:spcBef>
                <a:spcPct val="95000"/>
              </a:spcBef>
              <a:buChar char="•"/>
              <a:defRPr>
                <a:solidFill>
                  <a:schemeClr val="tx1"/>
                </a:solidFill>
                <a:latin typeface="Georgia" pitchFamily="18" charset="0"/>
              </a:defRPr>
            </a:lvl2pPr>
            <a:lvl3pPr marL="1143000" indent="-228600" eaLnBrk="0" hangingPunct="0">
              <a:spcBef>
                <a:spcPct val="95000"/>
              </a:spcBef>
              <a:buChar char="•"/>
              <a:defRPr sz="1600">
                <a:solidFill>
                  <a:schemeClr val="tx1"/>
                </a:solidFill>
                <a:latin typeface="Georgia" pitchFamily="18" charset="0"/>
              </a:defRPr>
            </a:lvl3pPr>
            <a:lvl4pPr marL="1600200" indent="-228600" eaLnBrk="0" hangingPunct="0">
              <a:spcBef>
                <a:spcPct val="95000"/>
              </a:spcBef>
              <a:buChar char="•"/>
              <a:defRPr sz="1400">
                <a:solidFill>
                  <a:schemeClr val="tx1"/>
                </a:solidFill>
                <a:latin typeface="Georgia" pitchFamily="18" charset="0"/>
              </a:defRPr>
            </a:lvl4pPr>
            <a:lvl5pPr marL="2057400" indent="-228600" eaLnBrk="0" hangingPunct="0">
              <a:spcBef>
                <a:spcPct val="95000"/>
              </a:spcBef>
              <a:buChar char="•"/>
              <a:defRPr sz="1200">
                <a:solidFill>
                  <a:schemeClr val="tx1"/>
                </a:solidFill>
                <a:latin typeface="Georgia" pitchFamily="18" charset="0"/>
              </a:defRPr>
            </a:lvl5pPr>
            <a:lvl6pPr marL="2514600" indent="-228600" eaLnBrk="0" fontAlgn="base" hangingPunct="0">
              <a:spcBef>
                <a:spcPct val="95000"/>
              </a:spcBef>
              <a:spcAft>
                <a:spcPct val="0"/>
              </a:spcAft>
              <a:buChar char="•"/>
              <a:defRPr sz="1200">
                <a:solidFill>
                  <a:schemeClr val="tx1"/>
                </a:solidFill>
                <a:latin typeface="Georgia" pitchFamily="18" charset="0"/>
              </a:defRPr>
            </a:lvl6pPr>
            <a:lvl7pPr marL="2971800" indent="-228600" eaLnBrk="0" fontAlgn="base" hangingPunct="0">
              <a:spcBef>
                <a:spcPct val="95000"/>
              </a:spcBef>
              <a:spcAft>
                <a:spcPct val="0"/>
              </a:spcAft>
              <a:buChar char="•"/>
              <a:defRPr sz="1200">
                <a:solidFill>
                  <a:schemeClr val="tx1"/>
                </a:solidFill>
                <a:latin typeface="Georgia" pitchFamily="18" charset="0"/>
              </a:defRPr>
            </a:lvl7pPr>
            <a:lvl8pPr marL="3429000" indent="-228600" eaLnBrk="0" fontAlgn="base" hangingPunct="0">
              <a:spcBef>
                <a:spcPct val="95000"/>
              </a:spcBef>
              <a:spcAft>
                <a:spcPct val="0"/>
              </a:spcAft>
              <a:buChar char="•"/>
              <a:defRPr sz="1200">
                <a:solidFill>
                  <a:schemeClr val="tx1"/>
                </a:solidFill>
                <a:latin typeface="Georgia" pitchFamily="18" charset="0"/>
              </a:defRPr>
            </a:lvl8pPr>
            <a:lvl9pPr marL="3886200" indent="-228600" eaLnBrk="0" fontAlgn="base" hangingPunct="0">
              <a:spcBef>
                <a:spcPct val="95000"/>
              </a:spcBef>
              <a:spcAft>
                <a:spcPct val="0"/>
              </a:spcAft>
              <a:buChar char="•"/>
              <a:defRPr sz="1200">
                <a:solidFill>
                  <a:schemeClr val="tx1"/>
                </a:solidFill>
                <a:latin typeface="Georgia" pitchFamily="18" charset="0"/>
              </a:defRPr>
            </a:lvl9pPr>
          </a:lstStyle>
          <a:p>
            <a:pPr eaLnBrk="1" hangingPunct="1">
              <a:spcBef>
                <a:spcPct val="50000"/>
              </a:spcBef>
            </a:pPr>
            <a:r>
              <a:rPr lang="en-GB" altLang="da-DK" sz="1200" dirty="0" smtClean="0">
                <a:solidFill>
                  <a:srgbClr val="000066"/>
                </a:solidFill>
                <a:latin typeface="Verdana" pitchFamily="34" charset="0"/>
              </a:rPr>
              <a:t>Emergency </a:t>
            </a:r>
            <a:br>
              <a:rPr lang="en-GB" altLang="da-DK" sz="1200" dirty="0" smtClean="0">
                <a:solidFill>
                  <a:srgbClr val="000066"/>
                </a:solidFill>
                <a:latin typeface="Verdana" pitchFamily="34" charset="0"/>
              </a:rPr>
            </a:br>
            <a:r>
              <a:rPr lang="en-GB" altLang="da-DK" sz="1200" dirty="0" smtClean="0">
                <a:solidFill>
                  <a:srgbClr val="000066"/>
                </a:solidFill>
                <a:latin typeface="Verdana" pitchFamily="34" charset="0"/>
              </a:rPr>
              <a:t>road</a:t>
            </a:r>
            <a:endParaRPr lang="en-GB" altLang="da-DK" sz="1200" dirty="0">
              <a:solidFill>
                <a:srgbClr val="000066"/>
              </a:solidFill>
              <a:latin typeface="Verdana" pitchFamily="34" charset="0"/>
            </a:endParaRPr>
          </a:p>
        </p:txBody>
      </p:sp>
      <p:sp>
        <p:nvSpPr>
          <p:cNvPr id="9245" name="AutoShape 28"/>
          <p:cNvSpPr>
            <a:spLocks noChangeArrowheads="1"/>
          </p:cNvSpPr>
          <p:nvPr/>
        </p:nvSpPr>
        <p:spPr bwMode="auto">
          <a:xfrm>
            <a:off x="1896989" y="3021979"/>
            <a:ext cx="900112" cy="1793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007600"/>
              </a:gs>
              <a:gs pos="100000">
                <a:srgbClr val="00FF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9246" name="AutoShape 29"/>
          <p:cNvSpPr>
            <a:spLocks noChangeArrowheads="1"/>
          </p:cNvSpPr>
          <p:nvPr/>
        </p:nvSpPr>
        <p:spPr bwMode="auto">
          <a:xfrm rot="-5400000">
            <a:off x="3569855" y="4420540"/>
            <a:ext cx="900113" cy="1793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007600"/>
              </a:gs>
              <a:gs pos="100000">
                <a:srgbClr val="00FF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9247" name="AutoShape 30"/>
          <p:cNvSpPr>
            <a:spLocks noChangeArrowheads="1"/>
          </p:cNvSpPr>
          <p:nvPr/>
        </p:nvSpPr>
        <p:spPr bwMode="auto">
          <a:xfrm rot="10800000">
            <a:off x="6173788" y="2922185"/>
            <a:ext cx="900112" cy="1793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007600"/>
              </a:gs>
              <a:gs pos="100000">
                <a:srgbClr val="00FF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Tree>
    <p:extLst>
      <p:ext uri="{BB962C8B-B14F-4D97-AF65-F5344CB8AC3E}">
        <p14:creationId xmlns:p14="http://schemas.microsoft.com/office/powerpoint/2010/main" val="152307163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79512" y="188640"/>
            <a:ext cx="8280920" cy="5586145"/>
          </a:xfrm>
          <a:prstGeom prst="rect">
            <a:avLst/>
          </a:prstGeom>
        </p:spPr>
        <p:txBody>
          <a:bodyPr wrap="square">
            <a:spAutoFit/>
          </a:bodyPr>
          <a:lstStyle/>
          <a:p>
            <a:r>
              <a:rPr lang="en-US" altLang="da-DK" sz="2400" b="1" kern="0" dirty="0" smtClean="0">
                <a:solidFill>
                  <a:srgbClr val="000066"/>
                </a:solidFill>
                <a:latin typeface="Arial" panose="020B0604020202020204" pitchFamily="34" charset="0"/>
                <a:cs typeface="Arial" panose="020B0604020202020204" pitchFamily="34" charset="0"/>
              </a:rPr>
              <a:t>Developing your marine spatial data infrastructure</a:t>
            </a:r>
          </a:p>
          <a:p>
            <a:endParaRPr lang="en-US" altLang="da-DK" sz="900" b="1" kern="0" dirty="0">
              <a:solidFill>
                <a:srgbClr val="000066"/>
              </a:solidFill>
              <a:latin typeface="Arial" panose="020B0604020202020204" pitchFamily="34" charset="0"/>
              <a:cs typeface="Arial" panose="020B0604020202020204" pitchFamily="34" charset="0"/>
            </a:endParaRPr>
          </a:p>
          <a:p>
            <a:r>
              <a:rPr lang="en-US" altLang="da-DK" sz="2000" b="1" kern="0" dirty="0" smtClean="0">
                <a:solidFill>
                  <a:srgbClr val="000066"/>
                </a:solidFill>
                <a:latin typeface="Arial" panose="020B0604020202020204" pitchFamily="34" charset="0"/>
                <a:cs typeface="Arial" panose="020B0604020202020204" pitchFamily="34" charset="0"/>
              </a:rPr>
              <a:t>Creating a MSDI for a </a:t>
            </a:r>
            <a:r>
              <a:rPr lang="en-US" altLang="da-DK" sz="2000" b="1" kern="0" dirty="0">
                <a:solidFill>
                  <a:srgbClr val="000066"/>
                </a:solidFill>
                <a:latin typeface="Arial" panose="020B0604020202020204" pitchFamily="34" charset="0"/>
                <a:cs typeface="Arial" panose="020B0604020202020204" pitchFamily="34" charset="0"/>
              </a:rPr>
              <a:t>Common </a:t>
            </a:r>
            <a:r>
              <a:rPr lang="en-US" altLang="da-DK" sz="2000" b="1" kern="0" dirty="0" smtClean="0">
                <a:solidFill>
                  <a:srgbClr val="000066"/>
                </a:solidFill>
                <a:latin typeface="Arial" panose="020B0604020202020204" pitchFamily="34" charset="0"/>
                <a:cs typeface="Arial" panose="020B0604020202020204" pitchFamily="34" charset="0"/>
              </a:rPr>
              <a:t>Operational Picture:</a:t>
            </a:r>
          </a:p>
          <a:p>
            <a:pPr marL="342900" indent="-342900">
              <a:buFont typeface="Arial" panose="020B0604020202020204" pitchFamily="34" charset="0"/>
              <a:buChar char="•"/>
            </a:pPr>
            <a:r>
              <a:rPr lang="en-US" sz="2000" kern="0" dirty="0">
                <a:solidFill>
                  <a:srgbClr val="000066"/>
                </a:solidFill>
                <a:latin typeface="Arial" panose="020B0604020202020204" pitchFamily="34" charset="0"/>
                <a:cs typeface="Arial" panose="020B0604020202020204" pitchFamily="34" charset="0"/>
              </a:rPr>
              <a:t>Definition of different use cases</a:t>
            </a:r>
          </a:p>
          <a:p>
            <a:pPr marL="342900" indent="-342900">
              <a:buFont typeface="Arial" panose="020B0604020202020204" pitchFamily="34" charset="0"/>
              <a:buChar char="•"/>
            </a:pPr>
            <a:r>
              <a:rPr lang="en-US" sz="2000" kern="0" dirty="0">
                <a:solidFill>
                  <a:srgbClr val="000066"/>
                </a:solidFill>
                <a:latin typeface="Arial" panose="020B0604020202020204" pitchFamily="34" charset="0"/>
                <a:cs typeface="Arial" panose="020B0604020202020204" pitchFamily="34" charset="0"/>
              </a:rPr>
              <a:t>Knowledge about data </a:t>
            </a:r>
            <a:r>
              <a:rPr lang="en-US" sz="2000" kern="0" dirty="0" smtClean="0">
                <a:solidFill>
                  <a:srgbClr val="000066"/>
                </a:solidFill>
                <a:latin typeface="Arial" panose="020B0604020202020204" pitchFamily="34" charset="0"/>
                <a:cs typeface="Arial" panose="020B0604020202020204" pitchFamily="34" charset="0"/>
              </a:rPr>
              <a:t>and data </a:t>
            </a:r>
            <a:r>
              <a:rPr lang="en-US" sz="2000" kern="0" dirty="0">
                <a:solidFill>
                  <a:srgbClr val="000066"/>
                </a:solidFill>
                <a:latin typeface="Arial" panose="020B0604020202020204" pitchFamily="34" charset="0"/>
                <a:cs typeface="Arial" panose="020B0604020202020204" pitchFamily="34" charset="0"/>
              </a:rPr>
              <a:t>providers/owners</a:t>
            </a:r>
          </a:p>
          <a:p>
            <a:pPr marL="342900" indent="-342900">
              <a:buFont typeface="Arial" panose="020B0604020202020204" pitchFamily="34" charset="0"/>
              <a:buChar char="•"/>
            </a:pPr>
            <a:r>
              <a:rPr lang="en-US" altLang="da-DK" sz="2000" kern="0" dirty="0" smtClean="0">
                <a:solidFill>
                  <a:srgbClr val="000066"/>
                </a:solidFill>
                <a:latin typeface="Arial" panose="020B0604020202020204" pitchFamily="34" charset="0"/>
                <a:cs typeface="Arial" panose="020B0604020202020204" pitchFamily="34" charset="0"/>
              </a:rPr>
              <a:t>The right </a:t>
            </a:r>
            <a:r>
              <a:rPr lang="en-US" sz="2000" kern="0" dirty="0" smtClean="0">
                <a:solidFill>
                  <a:srgbClr val="000066"/>
                </a:solidFill>
                <a:latin typeface="Arial" panose="020B0604020202020204" pitchFamily="34" charset="0"/>
                <a:cs typeface="Arial" panose="020B0604020202020204" pitchFamily="34" charset="0"/>
              </a:rPr>
              <a:t>Information =&gt; dataset</a:t>
            </a:r>
          </a:p>
          <a:p>
            <a:pPr marL="342900" indent="-342900">
              <a:buFont typeface="Arial" panose="020B0604020202020204" pitchFamily="34" charset="0"/>
              <a:buChar char="•"/>
            </a:pPr>
            <a:r>
              <a:rPr lang="en-US" sz="2000" kern="0" dirty="0" smtClean="0">
                <a:solidFill>
                  <a:srgbClr val="000066"/>
                </a:solidFill>
                <a:latin typeface="Arial" panose="020B0604020202020204" pitchFamily="34" charset="0"/>
                <a:cs typeface="Arial" panose="020B0604020202020204" pitchFamily="34" charset="0"/>
              </a:rPr>
              <a:t>Knowledge about dataset =&gt; metadata</a:t>
            </a:r>
          </a:p>
          <a:p>
            <a:pPr marL="342900" indent="-342900">
              <a:buFont typeface="Arial" panose="020B0604020202020204" pitchFamily="34" charset="0"/>
              <a:buChar char="•"/>
            </a:pPr>
            <a:r>
              <a:rPr lang="en-US" sz="2000" kern="0" dirty="0" smtClean="0">
                <a:solidFill>
                  <a:srgbClr val="000066"/>
                </a:solidFill>
                <a:latin typeface="Arial" panose="020B0604020202020204" pitchFamily="34" charset="0"/>
                <a:cs typeface="Arial" panose="020B0604020202020204" pitchFamily="34" charset="0"/>
              </a:rPr>
              <a:t>Access to data when needed</a:t>
            </a:r>
          </a:p>
          <a:p>
            <a:pPr marL="342900" indent="-342900">
              <a:buFont typeface="Arial" panose="020B0604020202020204" pitchFamily="34" charset="0"/>
              <a:buChar char="•"/>
            </a:pPr>
            <a:r>
              <a:rPr lang="en-US" sz="2000" kern="0" dirty="0" smtClean="0">
                <a:solidFill>
                  <a:srgbClr val="000066"/>
                </a:solidFill>
                <a:latin typeface="Arial" panose="020B0604020202020204" pitchFamily="34" charset="0"/>
                <a:cs typeface="Arial" panose="020B0604020202020204" pitchFamily="34" charset="0"/>
              </a:rPr>
              <a:t>Quality of data</a:t>
            </a:r>
          </a:p>
          <a:p>
            <a:pPr marL="342900" indent="-342900">
              <a:buFont typeface="Arial" panose="020B0604020202020204" pitchFamily="34" charset="0"/>
              <a:buChar char="•"/>
            </a:pPr>
            <a:r>
              <a:rPr lang="en-US" sz="2000" kern="0" dirty="0" smtClean="0">
                <a:solidFill>
                  <a:srgbClr val="000066"/>
                </a:solidFill>
                <a:latin typeface="Arial" panose="020B0604020202020204" pitchFamily="34" charset="0"/>
                <a:cs typeface="Arial" panose="020B0604020202020204" pitchFamily="34" charset="0"/>
              </a:rPr>
              <a:t>Specific datasets should be updated, by the data owner</a:t>
            </a:r>
          </a:p>
          <a:p>
            <a:pPr marL="342900" indent="-342900">
              <a:buFont typeface="Arial" panose="020B0604020202020204" pitchFamily="34" charset="0"/>
              <a:buChar char="•"/>
            </a:pPr>
            <a:r>
              <a:rPr lang="en-US" sz="2000" kern="0" dirty="0" smtClean="0">
                <a:solidFill>
                  <a:srgbClr val="000066"/>
                </a:solidFill>
                <a:latin typeface="Arial" panose="020B0604020202020204" pitchFamily="34" charset="0"/>
                <a:cs typeface="Arial" panose="020B0604020202020204" pitchFamily="34" charset="0"/>
              </a:rPr>
              <a:t>Governances</a:t>
            </a:r>
          </a:p>
          <a:p>
            <a:pPr marL="342900" indent="-342900">
              <a:buFont typeface="Arial" panose="020B0604020202020204" pitchFamily="34" charset="0"/>
              <a:buChar char="•"/>
            </a:pPr>
            <a:endParaRPr lang="en-US" sz="2400" kern="0" dirty="0">
              <a:solidFill>
                <a:srgbClr val="00006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kern="0" dirty="0">
              <a:solidFill>
                <a:srgbClr val="00006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kern="0" dirty="0" smtClean="0">
              <a:solidFill>
                <a:srgbClr val="000066"/>
              </a:solidFill>
              <a:latin typeface="Arial" panose="020B0604020202020204" pitchFamily="34" charset="0"/>
              <a:cs typeface="Arial" panose="020B0604020202020204" pitchFamily="34" charset="0"/>
            </a:endParaRPr>
          </a:p>
          <a:p>
            <a:endParaRPr lang="en-US" sz="2400" kern="0" dirty="0" smtClean="0">
              <a:solidFill>
                <a:srgbClr val="000066"/>
              </a:solidFill>
              <a:latin typeface="Arial" panose="020B0604020202020204" pitchFamily="34" charset="0"/>
              <a:cs typeface="Arial" panose="020B0604020202020204" pitchFamily="34" charset="0"/>
            </a:endParaRPr>
          </a:p>
          <a:p>
            <a:endParaRPr lang="en-US" sz="2400" kern="0" dirty="0" smtClean="0">
              <a:solidFill>
                <a:srgbClr val="000066"/>
              </a:solidFill>
              <a:latin typeface="Arial" panose="020B0604020202020204" pitchFamily="34" charset="0"/>
              <a:cs typeface="Arial" panose="020B0604020202020204" pitchFamily="34" charset="0"/>
            </a:endParaRPr>
          </a:p>
          <a:p>
            <a:endParaRPr lang="da-DK" sz="24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247" b="7826"/>
          <a:stretch/>
        </p:blipFill>
        <p:spPr bwMode="auto">
          <a:xfrm>
            <a:off x="3059832" y="3429000"/>
            <a:ext cx="5724128" cy="3259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064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179512" y="116632"/>
            <a:ext cx="8174038" cy="539750"/>
          </a:xfrm>
        </p:spPr>
        <p:txBody>
          <a:bodyPr/>
          <a:lstStyle/>
          <a:p>
            <a:r>
              <a:rPr lang="en-US" altLang="da-DK" sz="2400" dirty="0" smtClean="0">
                <a:latin typeface="Arial" charset="0"/>
              </a:rPr>
              <a:t>MSDI – seen from a </a:t>
            </a:r>
            <a:r>
              <a:rPr lang="en-US" altLang="da-DK" sz="2400" dirty="0">
                <a:latin typeface="Arial" charset="0"/>
              </a:rPr>
              <a:t>r</a:t>
            </a:r>
            <a:r>
              <a:rPr lang="en-US" altLang="da-DK" sz="2400" dirty="0" smtClean="0">
                <a:latin typeface="Arial" charset="0"/>
              </a:rPr>
              <a:t>egional perspective</a:t>
            </a:r>
          </a:p>
        </p:txBody>
      </p:sp>
      <p:sp>
        <p:nvSpPr>
          <p:cNvPr id="355331" name="Rectangle 3"/>
          <p:cNvSpPr>
            <a:spLocks noGrp="1" noChangeArrowheads="1"/>
          </p:cNvSpPr>
          <p:nvPr>
            <p:ph type="body" idx="1"/>
          </p:nvPr>
        </p:nvSpPr>
        <p:spPr>
          <a:xfrm>
            <a:off x="179512" y="692696"/>
            <a:ext cx="8964488" cy="3887788"/>
          </a:xfrm>
        </p:spPr>
        <p:txBody>
          <a:bodyPr/>
          <a:lstStyle/>
          <a:p>
            <a:pPr marL="355600" indent="-355600">
              <a:lnSpc>
                <a:spcPct val="90000"/>
              </a:lnSpc>
              <a:buFontTx/>
              <a:buNone/>
            </a:pPr>
            <a:r>
              <a:rPr lang="en-GB" altLang="da-DK" sz="2000" b="1" dirty="0" smtClean="0">
                <a:solidFill>
                  <a:srgbClr val="000066"/>
                </a:solidFill>
                <a:latin typeface="Arial" charset="0"/>
              </a:rPr>
              <a:t>Consideration – the need for:</a:t>
            </a:r>
            <a:r>
              <a:rPr lang="en-GB" altLang="da-DK" sz="2000" dirty="0" smtClean="0">
                <a:solidFill>
                  <a:srgbClr val="000066"/>
                </a:solidFill>
                <a:latin typeface="Arial" charset="0"/>
              </a:rPr>
              <a:t> </a:t>
            </a:r>
          </a:p>
          <a:p>
            <a:pPr marL="355600" indent="-355600">
              <a:lnSpc>
                <a:spcPct val="90000"/>
              </a:lnSpc>
              <a:buFontTx/>
              <a:buNone/>
            </a:pPr>
            <a:endParaRPr lang="en-GB" altLang="da-DK" sz="400" dirty="0" smtClean="0">
              <a:solidFill>
                <a:srgbClr val="000066"/>
              </a:solidFill>
              <a:latin typeface="Arial" charset="0"/>
            </a:endParaRPr>
          </a:p>
          <a:p>
            <a:pPr marL="0" indent="0">
              <a:lnSpc>
                <a:spcPct val="90000"/>
              </a:lnSpc>
              <a:buNone/>
            </a:pPr>
            <a:r>
              <a:rPr lang="en-GB" altLang="da-DK" sz="2000" dirty="0">
                <a:solidFill>
                  <a:srgbClr val="000066"/>
                </a:solidFill>
                <a:latin typeface="Arial" charset="0"/>
              </a:rPr>
              <a:t>Planning across </a:t>
            </a:r>
            <a:r>
              <a:rPr lang="en-GB" altLang="da-DK" sz="2000" dirty="0" smtClean="0">
                <a:solidFill>
                  <a:srgbClr val="000066"/>
                </a:solidFill>
                <a:latin typeface="Arial" charset="0"/>
              </a:rPr>
              <a:t>borders: </a:t>
            </a:r>
            <a:endParaRPr lang="en-GB" altLang="da-DK" sz="2000" dirty="0">
              <a:solidFill>
                <a:srgbClr val="000066"/>
              </a:solidFill>
              <a:latin typeface="Arial" charset="0"/>
            </a:endParaRPr>
          </a:p>
          <a:p>
            <a:pPr>
              <a:lnSpc>
                <a:spcPct val="90000"/>
              </a:lnSpc>
              <a:buFontTx/>
              <a:buChar char="-"/>
            </a:pPr>
            <a:r>
              <a:rPr lang="en-GB" altLang="da-DK" sz="1800" dirty="0" smtClean="0">
                <a:solidFill>
                  <a:srgbClr val="000066"/>
                </a:solidFill>
                <a:latin typeface="Arial" charset="0"/>
              </a:rPr>
              <a:t>Planning across sectorial interests</a:t>
            </a:r>
          </a:p>
          <a:p>
            <a:pPr>
              <a:lnSpc>
                <a:spcPct val="90000"/>
              </a:lnSpc>
              <a:buFontTx/>
              <a:buChar char="-"/>
            </a:pPr>
            <a:r>
              <a:rPr lang="en-GB" altLang="da-DK" sz="1800" dirty="0" smtClean="0">
                <a:solidFill>
                  <a:srgbClr val="000066"/>
                </a:solidFill>
                <a:latin typeface="Arial" charset="0"/>
              </a:rPr>
              <a:t>Planning across sea/land (coastal zone)</a:t>
            </a:r>
          </a:p>
          <a:p>
            <a:pPr>
              <a:lnSpc>
                <a:spcPct val="90000"/>
              </a:lnSpc>
              <a:buFontTx/>
              <a:buChar char="-"/>
            </a:pPr>
            <a:r>
              <a:rPr lang="en-GB" altLang="da-DK" sz="1800" dirty="0" smtClean="0">
                <a:solidFill>
                  <a:srgbClr val="000066"/>
                </a:solidFill>
                <a:latin typeface="Arial" charset="0"/>
              </a:rPr>
              <a:t>Focus on </a:t>
            </a:r>
            <a:r>
              <a:rPr lang="en-GB" altLang="da-DK" sz="1800" dirty="0">
                <a:solidFill>
                  <a:srgbClr val="000066"/>
                </a:solidFill>
                <a:latin typeface="Arial" charset="0"/>
              </a:rPr>
              <a:t>establishing </a:t>
            </a:r>
            <a:r>
              <a:rPr lang="en-GB" altLang="da-DK" sz="1800" dirty="0" smtClean="0">
                <a:solidFill>
                  <a:srgbClr val="000066"/>
                </a:solidFill>
                <a:latin typeface="Arial" charset="0"/>
              </a:rPr>
              <a:t>a Common </a:t>
            </a:r>
            <a:r>
              <a:rPr lang="en-GB" altLang="da-DK" sz="1800" dirty="0">
                <a:solidFill>
                  <a:srgbClr val="000066"/>
                </a:solidFill>
                <a:latin typeface="Arial" charset="0"/>
              </a:rPr>
              <a:t>Operational Picture :</a:t>
            </a:r>
            <a:r>
              <a:rPr lang="en-GB" altLang="da-DK" sz="1800" dirty="0" smtClean="0">
                <a:solidFill>
                  <a:srgbClr val="000066"/>
                </a:solidFill>
                <a:latin typeface="Arial" charset="0"/>
              </a:rPr>
              <a:t/>
            </a:r>
            <a:br>
              <a:rPr lang="en-GB" altLang="da-DK" sz="1800" dirty="0" smtClean="0">
                <a:solidFill>
                  <a:srgbClr val="000066"/>
                </a:solidFill>
                <a:latin typeface="Arial" charset="0"/>
              </a:rPr>
            </a:br>
            <a:r>
              <a:rPr lang="en-GB" altLang="da-DK" sz="1800" dirty="0" smtClean="0">
                <a:solidFill>
                  <a:srgbClr val="000066"/>
                </a:solidFill>
                <a:latin typeface="Arial" charset="0"/>
              </a:rPr>
              <a:t>(E.g. MSP, Nature and environment, SAR)</a:t>
            </a:r>
          </a:p>
          <a:p>
            <a:pPr>
              <a:lnSpc>
                <a:spcPct val="90000"/>
              </a:lnSpc>
              <a:buFontTx/>
              <a:buChar char="-"/>
            </a:pPr>
            <a:r>
              <a:rPr lang="en-GB" altLang="da-DK" sz="1800" dirty="0" smtClean="0">
                <a:solidFill>
                  <a:srgbClr val="000066"/>
                </a:solidFill>
                <a:latin typeface="Arial" charset="0"/>
              </a:rPr>
              <a:t>Accessibility for citizens, firms and organizations</a:t>
            </a:r>
          </a:p>
          <a:p>
            <a:pPr>
              <a:lnSpc>
                <a:spcPct val="90000"/>
              </a:lnSpc>
              <a:buFontTx/>
              <a:buChar char="-"/>
            </a:pPr>
            <a:r>
              <a:rPr lang="en-GB" altLang="da-DK" sz="1800" dirty="0" smtClean="0">
                <a:solidFill>
                  <a:srgbClr val="000066"/>
                </a:solidFill>
                <a:latin typeface="Arial" charset="0"/>
              </a:rPr>
              <a:t>Supporting digitisation among maritime authorities</a:t>
            </a:r>
          </a:p>
          <a:p>
            <a:pPr marL="0" indent="0">
              <a:lnSpc>
                <a:spcPct val="90000"/>
              </a:lnSpc>
              <a:buNone/>
            </a:pPr>
            <a:endParaRPr lang="en-GB" altLang="da-DK" sz="1600" dirty="0" smtClean="0">
              <a:solidFill>
                <a:srgbClr val="000066"/>
              </a:solidFill>
              <a:latin typeface="Arial" charset="0"/>
            </a:endParaRPr>
          </a:p>
          <a:p>
            <a:pPr marL="0" indent="0">
              <a:lnSpc>
                <a:spcPct val="90000"/>
              </a:lnSpc>
              <a:buNone/>
            </a:pPr>
            <a:r>
              <a:rPr lang="en-GB" altLang="da-DK" sz="2000" b="1" dirty="0" smtClean="0">
                <a:solidFill>
                  <a:srgbClr val="000066"/>
                </a:solidFill>
                <a:latin typeface="Arial" charset="0"/>
              </a:rPr>
              <a:t>The challenges:</a:t>
            </a:r>
          </a:p>
          <a:p>
            <a:pPr marL="0" indent="0">
              <a:lnSpc>
                <a:spcPct val="90000"/>
              </a:lnSpc>
              <a:buNone/>
            </a:pPr>
            <a:endParaRPr lang="en-GB" altLang="da-DK" sz="400" b="1" dirty="0" smtClean="0">
              <a:solidFill>
                <a:srgbClr val="000066"/>
              </a:solidFill>
              <a:latin typeface="Arial" charset="0"/>
            </a:endParaRPr>
          </a:p>
          <a:p>
            <a:pPr marL="0" indent="0">
              <a:lnSpc>
                <a:spcPct val="90000"/>
              </a:lnSpc>
              <a:buNone/>
            </a:pPr>
            <a:r>
              <a:rPr lang="en-US" altLang="da-DK" sz="2000" dirty="0">
                <a:solidFill>
                  <a:srgbClr val="000066"/>
                </a:solidFill>
                <a:latin typeface="Arial" charset="0"/>
              </a:rPr>
              <a:t>Governance:</a:t>
            </a:r>
          </a:p>
          <a:p>
            <a:pPr marL="285750">
              <a:lnSpc>
                <a:spcPct val="90000"/>
              </a:lnSpc>
              <a:buFontTx/>
              <a:buChar char="-"/>
            </a:pPr>
            <a:r>
              <a:rPr lang="en-US" altLang="da-DK" sz="1800" dirty="0" smtClean="0">
                <a:solidFill>
                  <a:srgbClr val="000066"/>
                </a:solidFill>
                <a:latin typeface="Arial" charset="0"/>
              </a:rPr>
              <a:t>Agree on the data-sets that should be exchanged, quality and standards</a:t>
            </a:r>
            <a:endParaRPr lang="en-US" altLang="da-DK" sz="1800" dirty="0">
              <a:solidFill>
                <a:srgbClr val="000066"/>
              </a:solidFill>
              <a:latin typeface="Arial" charset="0"/>
            </a:endParaRPr>
          </a:p>
          <a:p>
            <a:pPr marL="285750">
              <a:lnSpc>
                <a:spcPct val="90000"/>
              </a:lnSpc>
              <a:buFontTx/>
              <a:buChar char="-"/>
            </a:pPr>
            <a:r>
              <a:rPr lang="en-US" altLang="da-DK" sz="1800" dirty="0">
                <a:solidFill>
                  <a:srgbClr val="000066"/>
                </a:solidFill>
                <a:latin typeface="Arial" charset="0"/>
              </a:rPr>
              <a:t>Agree on </a:t>
            </a:r>
            <a:r>
              <a:rPr lang="en-US" altLang="da-DK" sz="1800" dirty="0" smtClean="0">
                <a:solidFill>
                  <a:srgbClr val="000066"/>
                </a:solidFill>
                <a:latin typeface="Arial" charset="0"/>
              </a:rPr>
              <a:t>the technical </a:t>
            </a:r>
            <a:r>
              <a:rPr lang="en-US" altLang="da-DK" sz="1800" dirty="0">
                <a:solidFill>
                  <a:srgbClr val="000066"/>
                </a:solidFill>
                <a:latin typeface="Arial" charset="0"/>
              </a:rPr>
              <a:t>aspects, enabling the exchange of data-sets</a:t>
            </a:r>
          </a:p>
          <a:p>
            <a:pPr>
              <a:lnSpc>
                <a:spcPct val="90000"/>
              </a:lnSpc>
              <a:buFontTx/>
              <a:buChar char="-"/>
            </a:pPr>
            <a:r>
              <a:rPr lang="en-GB" altLang="da-DK" sz="1800" dirty="0" smtClean="0">
                <a:solidFill>
                  <a:srgbClr val="000066"/>
                </a:solidFill>
                <a:latin typeface="Arial" charset="0"/>
              </a:rPr>
              <a:t>The organisation</a:t>
            </a:r>
            <a:r>
              <a:rPr lang="en-US" altLang="da-DK" sz="1800" dirty="0" smtClean="0">
                <a:solidFill>
                  <a:srgbClr val="000066"/>
                </a:solidFill>
                <a:latin typeface="Arial" charset="0"/>
              </a:rPr>
              <a:t> of regional MSDI, e.g. rules, and </a:t>
            </a:r>
            <a:r>
              <a:rPr lang="en-US" altLang="da-DK" sz="1800" dirty="0">
                <a:solidFill>
                  <a:srgbClr val="000066"/>
                </a:solidFill>
                <a:latin typeface="Arial" charset="0"/>
              </a:rPr>
              <a:t>agreements </a:t>
            </a:r>
          </a:p>
          <a:p>
            <a:pPr>
              <a:lnSpc>
                <a:spcPct val="90000"/>
              </a:lnSpc>
              <a:buFontTx/>
              <a:buChar char="-"/>
            </a:pPr>
            <a:r>
              <a:rPr lang="en-US" altLang="da-DK" sz="1800" dirty="0" smtClean="0">
                <a:solidFill>
                  <a:srgbClr val="000066"/>
                </a:solidFill>
                <a:latin typeface="Arial" charset="0"/>
              </a:rPr>
              <a:t>Ensure coordination between, different regions and initiatives</a:t>
            </a:r>
            <a:endParaRPr lang="en-US" altLang="da-DK" sz="1800" dirty="0">
              <a:solidFill>
                <a:srgbClr val="000066"/>
              </a:solidFill>
              <a:latin typeface="Arial" charset="0"/>
            </a:endParaRPr>
          </a:p>
          <a:p>
            <a:pPr>
              <a:lnSpc>
                <a:spcPct val="90000"/>
              </a:lnSpc>
              <a:buFontTx/>
              <a:buChar char="-"/>
            </a:pPr>
            <a:r>
              <a:rPr lang="en-US" altLang="da-DK" sz="1800" dirty="0" smtClean="0">
                <a:solidFill>
                  <a:srgbClr val="000066"/>
                </a:solidFill>
                <a:latin typeface="Arial" charset="0"/>
              </a:rPr>
              <a:t>Economy </a:t>
            </a:r>
            <a:r>
              <a:rPr lang="en-US" altLang="da-DK" sz="1800" dirty="0">
                <a:solidFill>
                  <a:srgbClr val="000066"/>
                </a:solidFill>
                <a:latin typeface="Arial" charset="0"/>
              </a:rPr>
              <a:t>and finical </a:t>
            </a:r>
            <a:r>
              <a:rPr lang="en-US" altLang="da-DK" sz="1800" dirty="0" smtClean="0">
                <a:solidFill>
                  <a:srgbClr val="000066"/>
                </a:solidFill>
                <a:latin typeface="Arial" charset="0"/>
              </a:rPr>
              <a:t>model</a:t>
            </a:r>
          </a:p>
          <a:p>
            <a:pPr>
              <a:lnSpc>
                <a:spcPct val="90000"/>
              </a:lnSpc>
              <a:buFontTx/>
              <a:buChar char="-"/>
            </a:pPr>
            <a:r>
              <a:rPr lang="en-US" altLang="da-DK" sz="1800" dirty="0" smtClean="0">
                <a:solidFill>
                  <a:srgbClr val="000066"/>
                </a:solidFill>
                <a:latin typeface="Arial" charset="0"/>
              </a:rPr>
              <a:t>Establishing Metadata </a:t>
            </a:r>
            <a:endParaRPr lang="en-US" altLang="da-DK" sz="1800" dirty="0">
              <a:solidFill>
                <a:srgbClr val="000066"/>
              </a:solidFill>
              <a:latin typeface="Arial" charset="0"/>
            </a:endParaRPr>
          </a:p>
          <a:p>
            <a:pPr marL="0" indent="0">
              <a:lnSpc>
                <a:spcPct val="90000"/>
              </a:lnSpc>
              <a:buNone/>
            </a:pPr>
            <a:endParaRPr lang="en-GB" altLang="da-DK" sz="2000" dirty="0" smtClean="0">
              <a:solidFill>
                <a:srgbClr val="000066"/>
              </a:solidFill>
              <a:latin typeface="Arial" charset="0"/>
            </a:endParaRPr>
          </a:p>
          <a:p>
            <a:pPr marL="355600" indent="-355600">
              <a:lnSpc>
                <a:spcPct val="90000"/>
              </a:lnSpc>
            </a:pPr>
            <a:endParaRPr lang="en-GB" altLang="da-DK" sz="1000" dirty="0">
              <a:solidFill>
                <a:srgbClr val="000066"/>
              </a:solidFill>
              <a:latin typeface="Arial" charset="0"/>
            </a:endParaRPr>
          </a:p>
        </p:txBody>
      </p:sp>
      <p:pic>
        <p:nvPicPr>
          <p:cNvPr id="355332" name="Picture 4" descr="perspekti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1052513"/>
            <a:ext cx="2138362" cy="216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344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1" name="Text Box 3"/>
          <p:cNvSpPr txBox="1">
            <a:spLocks noChangeArrowheads="1"/>
          </p:cNvSpPr>
          <p:nvPr/>
        </p:nvSpPr>
        <p:spPr bwMode="auto">
          <a:xfrm rot="1034271">
            <a:off x="4427538" y="3716338"/>
            <a:ext cx="24495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a-DK" sz="3200" i="1">
                <a:solidFill>
                  <a:schemeClr val="bg1"/>
                </a:solidFill>
                <a:latin typeface="Comic Sans MS" pitchFamily="66" charset="0"/>
              </a:rPr>
              <a:t>Questions</a:t>
            </a:r>
          </a:p>
        </p:txBody>
      </p:sp>
      <p:pic>
        <p:nvPicPr>
          <p:cNvPr id="314373" name="Picture 5" descr="Efterårsferie 1 040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907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gional Hydrographic Commiss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50" y="1494799"/>
            <a:ext cx="5013406" cy="3499203"/>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174895" y="0"/>
            <a:ext cx="8712968" cy="1031051"/>
          </a:xfrm>
          <a:prstGeom prst="rect">
            <a:avLst/>
          </a:prstGeom>
        </p:spPr>
        <p:txBody>
          <a:bodyPr wrap="square">
            <a:spAutoFit/>
          </a:bodyPr>
          <a:lstStyle/>
          <a:p>
            <a:pPr>
              <a:spcBef>
                <a:spcPct val="50000"/>
              </a:spcBef>
            </a:pPr>
            <a:r>
              <a:rPr lang="da-DK" altLang="da-DK" sz="2000" b="1" dirty="0">
                <a:solidFill>
                  <a:srgbClr val="000066"/>
                </a:solidFill>
                <a:latin typeface="Arial" charset="0"/>
              </a:rPr>
              <a:t>MSDI </a:t>
            </a:r>
            <a:r>
              <a:rPr lang="da-DK" altLang="da-DK" sz="2000" b="1" dirty="0" smtClean="0">
                <a:solidFill>
                  <a:srgbClr val="000066"/>
                </a:solidFill>
                <a:latin typeface="Arial" charset="0"/>
              </a:rPr>
              <a:t>from a regional approach</a:t>
            </a:r>
          </a:p>
          <a:p>
            <a:pPr>
              <a:spcBef>
                <a:spcPct val="50000"/>
              </a:spcBef>
            </a:pPr>
            <a:endParaRPr lang="da-DK" altLang="da-DK" sz="600" b="1" dirty="0" smtClean="0">
              <a:solidFill>
                <a:srgbClr val="000066"/>
              </a:solidFill>
              <a:latin typeface="Arial" charset="0"/>
            </a:endParaRPr>
          </a:p>
          <a:p>
            <a:pPr>
              <a:spcBef>
                <a:spcPct val="50000"/>
              </a:spcBef>
            </a:pPr>
            <a:r>
              <a:rPr lang="da-DK" altLang="da-DK" sz="2000" b="1" dirty="0" err="1" smtClean="0">
                <a:solidFill>
                  <a:srgbClr val="000066"/>
                </a:solidFill>
                <a:latin typeface="Arial" charset="0"/>
              </a:rPr>
              <a:t>Baltic</a:t>
            </a:r>
            <a:r>
              <a:rPr lang="da-DK" altLang="da-DK" sz="2000" b="1" dirty="0" smtClean="0">
                <a:solidFill>
                  <a:srgbClr val="000066"/>
                </a:solidFill>
                <a:latin typeface="Arial" charset="0"/>
              </a:rPr>
              <a:t> Sea MSDI WORKING </a:t>
            </a:r>
            <a:r>
              <a:rPr lang="da-DK" altLang="da-DK" sz="2000" b="1" dirty="0">
                <a:solidFill>
                  <a:srgbClr val="000066"/>
                </a:solidFill>
                <a:latin typeface="Arial" charset="0"/>
              </a:rPr>
              <a:t>GROUP </a:t>
            </a:r>
            <a:r>
              <a:rPr lang="da-DK" altLang="da-DK" sz="2000" b="1" dirty="0" smtClean="0">
                <a:solidFill>
                  <a:srgbClr val="000066"/>
                </a:solidFill>
                <a:latin typeface="Arial" charset="0"/>
              </a:rPr>
              <a:t>(BSMSDIWG</a:t>
            </a:r>
            <a:r>
              <a:rPr lang="da-DK" altLang="da-DK" sz="2000" b="1" dirty="0">
                <a:solidFill>
                  <a:srgbClr val="000066"/>
                </a:solidFill>
                <a:latin typeface="Arial" charset="0"/>
              </a:rPr>
              <a:t>)</a:t>
            </a:r>
          </a:p>
        </p:txBody>
      </p:sp>
      <p:sp>
        <p:nvSpPr>
          <p:cNvPr id="7" name="Rektangel 6"/>
          <p:cNvSpPr/>
          <p:nvPr/>
        </p:nvSpPr>
        <p:spPr>
          <a:xfrm>
            <a:off x="792264" y="5014681"/>
            <a:ext cx="3554178" cy="338554"/>
          </a:xfrm>
          <a:prstGeom prst="rect">
            <a:avLst/>
          </a:prstGeom>
        </p:spPr>
        <p:txBody>
          <a:bodyPr wrap="none">
            <a:spAutoFit/>
          </a:bodyPr>
          <a:lstStyle/>
          <a:p>
            <a:r>
              <a:rPr lang="da-DK" altLang="da-DK" sz="1600" dirty="0" smtClean="0">
                <a:solidFill>
                  <a:srgbClr val="000066"/>
                </a:solidFill>
                <a:latin typeface="Arial" charset="0"/>
              </a:rPr>
              <a:t>Regional Hydrographic </a:t>
            </a:r>
            <a:r>
              <a:rPr lang="da-DK" altLang="da-DK" sz="1600" dirty="0" err="1" smtClean="0">
                <a:solidFill>
                  <a:srgbClr val="000066"/>
                </a:solidFill>
                <a:latin typeface="Arial" charset="0"/>
              </a:rPr>
              <a:t>Commissions</a:t>
            </a:r>
            <a:endParaRPr lang="da-DK" sz="16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3361" y="1336565"/>
            <a:ext cx="3832783" cy="381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lipse 2"/>
          <p:cNvSpPr/>
          <p:nvPr/>
        </p:nvSpPr>
        <p:spPr>
          <a:xfrm>
            <a:off x="1403648" y="2924944"/>
            <a:ext cx="566303" cy="43204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666055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boks 4"/>
          <p:cNvSpPr txBox="1"/>
          <p:nvPr/>
        </p:nvSpPr>
        <p:spPr>
          <a:xfrm>
            <a:off x="179512" y="404664"/>
            <a:ext cx="8280920" cy="5324535"/>
          </a:xfrm>
          <a:prstGeom prst="rect">
            <a:avLst/>
          </a:prstGeom>
          <a:noFill/>
        </p:spPr>
        <p:txBody>
          <a:bodyPr wrap="square" rtlCol="0">
            <a:spAutoFit/>
          </a:bodyPr>
          <a:lstStyle/>
          <a:p>
            <a:r>
              <a:rPr lang="en-US" sz="1800" b="1" dirty="0">
                <a:solidFill>
                  <a:srgbClr val="000066"/>
                </a:solidFill>
                <a:latin typeface="Arial" charset="0"/>
              </a:rPr>
              <a:t>The </a:t>
            </a:r>
            <a:r>
              <a:rPr lang="en-US" sz="1800" b="1" dirty="0" smtClean="0">
                <a:solidFill>
                  <a:srgbClr val="000066"/>
                </a:solidFill>
                <a:latin typeface="Arial" charset="0"/>
              </a:rPr>
              <a:t>Baltic Sea MSDI Working </a:t>
            </a:r>
            <a:r>
              <a:rPr lang="en-US" sz="1800" b="1" dirty="0">
                <a:solidFill>
                  <a:srgbClr val="000066"/>
                </a:solidFill>
                <a:latin typeface="Arial" charset="0"/>
              </a:rPr>
              <a:t>Group should</a:t>
            </a:r>
            <a:r>
              <a:rPr lang="en-US" sz="1800" b="1" dirty="0" smtClean="0">
                <a:solidFill>
                  <a:srgbClr val="000066"/>
                </a:solidFill>
                <a:latin typeface="Arial" charset="0"/>
              </a:rPr>
              <a:t>:</a:t>
            </a:r>
          </a:p>
          <a:p>
            <a:endParaRPr lang="da-DK" sz="1800" b="1" dirty="0">
              <a:solidFill>
                <a:srgbClr val="000066"/>
              </a:solidFill>
              <a:latin typeface="Arial" charset="0"/>
            </a:endParaRPr>
          </a:p>
          <a:p>
            <a:pPr marL="285750" indent="-285750">
              <a:buFont typeface="Arial" panose="020B0604020202020204" pitchFamily="34" charset="0"/>
              <a:buChar char="•"/>
            </a:pPr>
            <a:r>
              <a:rPr lang="en-GB" sz="1600" b="1" dirty="0" smtClean="0">
                <a:solidFill>
                  <a:srgbClr val="000066"/>
                </a:solidFill>
                <a:latin typeface="Arial" charset="0"/>
              </a:rPr>
              <a:t>Identify and analyse </a:t>
            </a:r>
            <a:r>
              <a:rPr lang="en-GB" sz="1600" dirty="0" smtClean="0">
                <a:solidFill>
                  <a:srgbClr val="000066"/>
                </a:solidFill>
                <a:latin typeface="Arial" charset="0"/>
              </a:rPr>
              <a:t>the current status of </a:t>
            </a:r>
            <a:br>
              <a:rPr lang="en-GB" sz="1600" dirty="0" smtClean="0">
                <a:solidFill>
                  <a:srgbClr val="000066"/>
                </a:solidFill>
                <a:latin typeface="Arial" charset="0"/>
              </a:rPr>
            </a:br>
            <a:r>
              <a:rPr lang="en-GB" sz="1600" dirty="0" smtClean="0">
                <a:solidFill>
                  <a:srgbClr val="000066"/>
                </a:solidFill>
                <a:latin typeface="Arial" charset="0"/>
              </a:rPr>
              <a:t>individual MS MSDI implementation</a:t>
            </a:r>
          </a:p>
          <a:p>
            <a:pPr marL="285750" indent="-285750">
              <a:buFont typeface="Arial" panose="020B0604020202020204" pitchFamily="34" charset="0"/>
              <a:buChar char="•"/>
            </a:pPr>
            <a:endParaRPr lang="en-GB" sz="1600" dirty="0" smtClean="0">
              <a:solidFill>
                <a:srgbClr val="000066"/>
              </a:solidFill>
              <a:latin typeface="Arial" charset="0"/>
            </a:endParaRPr>
          </a:p>
          <a:p>
            <a:pPr marL="285750" indent="-285750">
              <a:buFont typeface="Arial" panose="020B0604020202020204" pitchFamily="34" charset="0"/>
              <a:buChar char="•"/>
            </a:pPr>
            <a:r>
              <a:rPr lang="en-GB" sz="1600" b="1" dirty="0" smtClean="0">
                <a:solidFill>
                  <a:srgbClr val="000066"/>
                </a:solidFill>
                <a:latin typeface="Arial" charset="0"/>
              </a:rPr>
              <a:t>Consider MSDI policies </a:t>
            </a:r>
            <a:r>
              <a:rPr lang="en-GB" sz="1600" dirty="0" smtClean="0">
                <a:solidFill>
                  <a:srgbClr val="000066"/>
                </a:solidFill>
                <a:latin typeface="Arial" charset="0"/>
              </a:rPr>
              <a:t>within the </a:t>
            </a:r>
            <a:br>
              <a:rPr lang="en-GB" sz="1600" dirty="0" smtClean="0">
                <a:solidFill>
                  <a:srgbClr val="000066"/>
                </a:solidFill>
                <a:latin typeface="Arial" charset="0"/>
              </a:rPr>
            </a:br>
            <a:r>
              <a:rPr lang="en-GB" sz="1600" dirty="0" smtClean="0">
                <a:solidFill>
                  <a:srgbClr val="000066"/>
                </a:solidFill>
                <a:latin typeface="Arial" charset="0"/>
              </a:rPr>
              <a:t>related international project </a:t>
            </a:r>
          </a:p>
          <a:p>
            <a:pPr marL="285750" indent="-285750">
              <a:buFont typeface="Arial" panose="020B0604020202020204" pitchFamily="34" charset="0"/>
              <a:buChar char="•"/>
            </a:pPr>
            <a:endParaRPr lang="en-GB" sz="1600" dirty="0" smtClean="0">
              <a:solidFill>
                <a:srgbClr val="000066"/>
              </a:solidFill>
              <a:latin typeface="Arial" charset="0"/>
            </a:endParaRPr>
          </a:p>
          <a:p>
            <a:pPr marL="285750" indent="-285750">
              <a:buFont typeface="Arial" panose="020B0604020202020204" pitchFamily="34" charset="0"/>
              <a:buChar char="•"/>
            </a:pPr>
            <a:r>
              <a:rPr lang="en-GB" sz="1600" b="1" dirty="0" smtClean="0">
                <a:solidFill>
                  <a:srgbClr val="000066"/>
                </a:solidFill>
                <a:latin typeface="Arial" charset="0"/>
              </a:rPr>
              <a:t>Analyse how maritime authorities can </a:t>
            </a:r>
            <a:br>
              <a:rPr lang="en-GB" sz="1600" b="1" dirty="0" smtClean="0">
                <a:solidFill>
                  <a:srgbClr val="000066"/>
                </a:solidFill>
                <a:latin typeface="Arial" charset="0"/>
              </a:rPr>
            </a:br>
            <a:r>
              <a:rPr lang="en-GB" sz="1600" b="1" dirty="0" smtClean="0">
                <a:solidFill>
                  <a:srgbClr val="000066"/>
                </a:solidFill>
                <a:latin typeface="Arial" charset="0"/>
              </a:rPr>
              <a:t>contribute </a:t>
            </a:r>
            <a:r>
              <a:rPr lang="en-GB" sz="1600" dirty="0" smtClean="0">
                <a:solidFill>
                  <a:srgbClr val="000066"/>
                </a:solidFill>
                <a:latin typeface="Arial" charset="0"/>
              </a:rPr>
              <a:t>their spatial information and the </a:t>
            </a:r>
            <a:br>
              <a:rPr lang="en-GB" sz="1600" dirty="0" smtClean="0">
                <a:solidFill>
                  <a:srgbClr val="000066"/>
                </a:solidFill>
                <a:latin typeface="Arial" charset="0"/>
              </a:rPr>
            </a:br>
            <a:r>
              <a:rPr lang="en-GB" sz="1600" dirty="0" smtClean="0">
                <a:solidFill>
                  <a:srgbClr val="000066"/>
                </a:solidFill>
                <a:latin typeface="Arial" charset="0"/>
              </a:rPr>
              <a:t>necessary updates, so information can easily </a:t>
            </a:r>
            <a:br>
              <a:rPr lang="en-GB" sz="1600" dirty="0" smtClean="0">
                <a:solidFill>
                  <a:srgbClr val="000066"/>
                </a:solidFill>
                <a:latin typeface="Arial" charset="0"/>
              </a:rPr>
            </a:br>
            <a:r>
              <a:rPr lang="en-GB" sz="1600" dirty="0" smtClean="0">
                <a:solidFill>
                  <a:srgbClr val="000066"/>
                </a:solidFill>
                <a:latin typeface="Arial" charset="0"/>
              </a:rPr>
              <a:t>be collated with other information to a current </a:t>
            </a:r>
            <a:br>
              <a:rPr lang="en-GB" sz="1600" dirty="0" smtClean="0">
                <a:solidFill>
                  <a:srgbClr val="000066"/>
                </a:solidFill>
                <a:latin typeface="Arial" charset="0"/>
              </a:rPr>
            </a:br>
            <a:r>
              <a:rPr lang="en-GB" sz="1600" dirty="0" smtClean="0">
                <a:solidFill>
                  <a:srgbClr val="000066"/>
                </a:solidFill>
                <a:latin typeface="Arial" charset="0"/>
              </a:rPr>
              <a:t>overall picture for the region.</a:t>
            </a:r>
          </a:p>
          <a:p>
            <a:pPr marL="285750" indent="-285750">
              <a:buFont typeface="Arial" panose="020B0604020202020204" pitchFamily="34" charset="0"/>
              <a:buChar char="•"/>
            </a:pPr>
            <a:endParaRPr lang="en-GB" sz="1600" dirty="0" smtClean="0">
              <a:solidFill>
                <a:srgbClr val="000066"/>
              </a:solidFill>
              <a:latin typeface="Arial" charset="0"/>
            </a:endParaRPr>
          </a:p>
          <a:p>
            <a:pPr marL="285750" indent="-285750">
              <a:buFont typeface="Arial" panose="020B0604020202020204" pitchFamily="34" charset="0"/>
              <a:buChar char="•"/>
            </a:pPr>
            <a:r>
              <a:rPr lang="en-GB" sz="1600" dirty="0" smtClean="0">
                <a:solidFill>
                  <a:srgbClr val="000066"/>
                </a:solidFill>
                <a:latin typeface="Arial" charset="0"/>
              </a:rPr>
              <a:t>Focus on </a:t>
            </a:r>
            <a:r>
              <a:rPr lang="en-GB" sz="1600" b="1" dirty="0" smtClean="0">
                <a:solidFill>
                  <a:srgbClr val="000066"/>
                </a:solidFill>
                <a:latin typeface="Arial" charset="0"/>
              </a:rPr>
              <a:t>how BSHC in the future can </a:t>
            </a:r>
            <a:br>
              <a:rPr lang="en-GB" sz="1600" b="1" dirty="0" smtClean="0">
                <a:solidFill>
                  <a:srgbClr val="000066"/>
                </a:solidFill>
                <a:latin typeface="Arial" charset="0"/>
              </a:rPr>
            </a:br>
            <a:r>
              <a:rPr lang="en-GB" sz="1600" b="1" dirty="0" smtClean="0">
                <a:solidFill>
                  <a:srgbClr val="000066"/>
                </a:solidFill>
                <a:latin typeface="Arial" charset="0"/>
              </a:rPr>
              <a:t>benefit from a regional approach</a:t>
            </a:r>
          </a:p>
          <a:p>
            <a:pPr marL="285750" indent="-285750">
              <a:buFont typeface="Arial" panose="020B0604020202020204" pitchFamily="34" charset="0"/>
              <a:buChar char="•"/>
            </a:pPr>
            <a:endParaRPr lang="en-GB" sz="1600" dirty="0" smtClean="0">
              <a:solidFill>
                <a:srgbClr val="000066"/>
              </a:solidFill>
              <a:latin typeface="Arial" charset="0"/>
            </a:endParaRPr>
          </a:p>
          <a:p>
            <a:pPr marL="285750" indent="-285750">
              <a:buFont typeface="Arial" panose="020B0604020202020204" pitchFamily="34" charset="0"/>
              <a:buChar char="•"/>
            </a:pPr>
            <a:r>
              <a:rPr lang="en-GB" sz="1600" dirty="0" smtClean="0">
                <a:solidFill>
                  <a:srgbClr val="000066"/>
                </a:solidFill>
                <a:latin typeface="Arial" charset="0"/>
              </a:rPr>
              <a:t>Monitoring MSDI and marine- related initiatives, </a:t>
            </a:r>
            <a:br>
              <a:rPr lang="en-GB" sz="1600" dirty="0" smtClean="0">
                <a:solidFill>
                  <a:srgbClr val="000066"/>
                </a:solidFill>
                <a:latin typeface="Arial" charset="0"/>
              </a:rPr>
            </a:br>
            <a:r>
              <a:rPr lang="en-GB" sz="1600" dirty="0" smtClean="0">
                <a:solidFill>
                  <a:srgbClr val="000066"/>
                </a:solidFill>
                <a:latin typeface="Arial" charset="0"/>
              </a:rPr>
              <a:t>as well as more general geospatial </a:t>
            </a:r>
            <a:br>
              <a:rPr lang="en-GB" sz="1600" dirty="0" smtClean="0">
                <a:solidFill>
                  <a:srgbClr val="000066"/>
                </a:solidFill>
                <a:latin typeface="Arial" charset="0"/>
              </a:rPr>
            </a:br>
            <a:r>
              <a:rPr lang="en-GB" sz="1600" dirty="0" smtClean="0">
                <a:solidFill>
                  <a:srgbClr val="000066"/>
                </a:solidFill>
                <a:latin typeface="Arial" charset="0"/>
              </a:rPr>
              <a:t>developments with relevance for the Baltic Sea.</a:t>
            </a:r>
          </a:p>
          <a:p>
            <a:pPr marL="285750" indent="-285750">
              <a:buFont typeface="Arial" panose="020B0604020202020204" pitchFamily="34" charset="0"/>
              <a:buChar char="•"/>
            </a:pPr>
            <a:endParaRPr lang="en-GB" sz="1600" dirty="0" smtClean="0">
              <a:solidFill>
                <a:srgbClr val="000066"/>
              </a:solidFill>
              <a:latin typeface="Arial" charset="0"/>
            </a:endParaRPr>
          </a:p>
        </p:txBody>
      </p:sp>
      <p:pic>
        <p:nvPicPr>
          <p:cNvPr id="3074" name="Picture 2" descr="http://helcom.fi/PublishingImages/action-areas/marine-protected-areas/HELCOM%20MPAs%202013_over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005" y="980728"/>
            <a:ext cx="3895995" cy="4601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499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4814" y="663845"/>
            <a:ext cx="5139323" cy="4832092"/>
          </a:xfrm>
          <a:prstGeom prst="rect">
            <a:avLst/>
          </a:prstGeom>
        </p:spPr>
        <p:txBody>
          <a:bodyPr wrap="square">
            <a:spAutoFit/>
          </a:bodyPr>
          <a:lstStyle/>
          <a:p>
            <a:pPr algn="ctr"/>
            <a:r>
              <a:rPr lang="en-GB" sz="2000" b="1" dirty="0">
                <a:solidFill>
                  <a:srgbClr val="000066"/>
                </a:solidFill>
                <a:latin typeface="Arial" panose="020B0604020202020204" pitchFamily="34" charset="0"/>
                <a:cs typeface="Arial" panose="020B0604020202020204" pitchFamily="34" charset="0"/>
              </a:rPr>
              <a:t>Maritime spatial </a:t>
            </a:r>
            <a:r>
              <a:rPr lang="en-GB" sz="2000" b="1" dirty="0" smtClean="0">
                <a:solidFill>
                  <a:srgbClr val="000066"/>
                </a:solidFill>
                <a:latin typeface="Arial" panose="020B0604020202020204" pitchFamily="34" charset="0"/>
                <a:cs typeface="Arial" panose="020B0604020202020204" pitchFamily="34" charset="0"/>
              </a:rPr>
              <a:t>planning</a:t>
            </a:r>
            <a:endParaRPr lang="da-DK" sz="1000" dirty="0">
              <a:solidFill>
                <a:srgbClr val="000066"/>
              </a:solidFill>
            </a:endParaRPr>
          </a:p>
          <a:p>
            <a:endParaRPr lang="en-GB" sz="1600" dirty="0">
              <a:solidFill>
                <a:srgbClr val="000066"/>
              </a:solidFill>
            </a:endParaRPr>
          </a:p>
          <a:p>
            <a:pPr algn="ctr"/>
            <a:r>
              <a:rPr lang="en-US" sz="1600" b="1" dirty="0">
                <a:solidFill>
                  <a:srgbClr val="000066"/>
                </a:solidFill>
                <a:latin typeface="Arial" panose="020B0604020202020204" pitchFamily="34" charset="0"/>
                <a:cs typeface="Arial" panose="020B0604020202020204" pitchFamily="34" charset="0"/>
              </a:rPr>
              <a:t>Article 6</a:t>
            </a:r>
          </a:p>
          <a:p>
            <a:pPr algn="ctr"/>
            <a:r>
              <a:rPr lang="en-US" sz="1600" b="1" dirty="0">
                <a:solidFill>
                  <a:srgbClr val="000066"/>
                </a:solidFill>
                <a:latin typeface="Arial" panose="020B0604020202020204" pitchFamily="34" charset="0"/>
                <a:cs typeface="Arial" panose="020B0604020202020204" pitchFamily="34" charset="0"/>
              </a:rPr>
              <a:t>Minimum requirements for maritime spatial planning</a:t>
            </a:r>
          </a:p>
          <a:p>
            <a:r>
              <a:rPr lang="en-US" sz="1600" dirty="0" smtClean="0">
                <a:solidFill>
                  <a:srgbClr val="000066"/>
                </a:solidFill>
                <a:latin typeface="Arial" panose="020B0604020202020204" pitchFamily="34" charset="0"/>
                <a:cs typeface="Arial" panose="020B0604020202020204" pitchFamily="34" charset="0"/>
              </a:rPr>
              <a:t>Member </a:t>
            </a:r>
            <a:r>
              <a:rPr lang="en-US" sz="1600" dirty="0">
                <a:solidFill>
                  <a:srgbClr val="000066"/>
                </a:solidFill>
                <a:latin typeface="Arial" panose="020B0604020202020204" pitchFamily="34" charset="0"/>
                <a:cs typeface="Arial" panose="020B0604020202020204" pitchFamily="34" charset="0"/>
              </a:rPr>
              <a:t>States shall establish procedural steps to contribute to the objectives listed in Article 5, taking into account relevant activities and uses in marine </a:t>
            </a:r>
            <a:r>
              <a:rPr lang="en-US" sz="1600" dirty="0" smtClean="0">
                <a:solidFill>
                  <a:srgbClr val="000066"/>
                </a:solidFill>
                <a:latin typeface="Arial" panose="020B0604020202020204" pitchFamily="34" charset="0"/>
                <a:cs typeface="Arial" panose="020B0604020202020204" pitchFamily="34" charset="0"/>
              </a:rPr>
              <a:t>waters:</a:t>
            </a:r>
          </a:p>
          <a:p>
            <a:endParaRPr lang="en-GB" sz="1600" dirty="0">
              <a:solidFill>
                <a:srgbClr val="000066"/>
              </a:solidFill>
              <a:latin typeface="Arial" panose="020B0604020202020204" pitchFamily="34" charset="0"/>
              <a:cs typeface="Arial" panose="020B0604020202020204" pitchFamily="34" charset="0"/>
            </a:endParaRPr>
          </a:p>
          <a:p>
            <a:r>
              <a:rPr lang="en-GB" sz="1600" dirty="0" smtClean="0">
                <a:solidFill>
                  <a:srgbClr val="000066"/>
                </a:solidFill>
                <a:latin typeface="Arial" panose="020B0604020202020204" pitchFamily="34" charset="0"/>
                <a:cs typeface="Arial" panose="020B0604020202020204" pitchFamily="34" charset="0"/>
              </a:rPr>
              <a:t>(e) </a:t>
            </a:r>
            <a:r>
              <a:rPr lang="en-GB" sz="1600" b="1" dirty="0" smtClean="0">
                <a:solidFill>
                  <a:srgbClr val="000066"/>
                </a:solidFill>
                <a:latin typeface="Arial" panose="020B0604020202020204" pitchFamily="34" charset="0"/>
                <a:cs typeface="Arial" panose="020B0604020202020204" pitchFamily="34" charset="0"/>
              </a:rPr>
              <a:t>O</a:t>
            </a:r>
            <a:r>
              <a:rPr lang="en-US" sz="1600" b="1" dirty="0" err="1" smtClean="0">
                <a:solidFill>
                  <a:srgbClr val="000066"/>
                </a:solidFill>
                <a:latin typeface="Arial" panose="020B0604020202020204" pitchFamily="34" charset="0"/>
                <a:cs typeface="Arial" panose="020B0604020202020204" pitchFamily="34" charset="0"/>
              </a:rPr>
              <a:t>rganise</a:t>
            </a:r>
            <a:r>
              <a:rPr lang="en-US" sz="1600" b="1" dirty="0" smtClean="0">
                <a:solidFill>
                  <a:srgbClr val="000066"/>
                </a:solidFill>
                <a:latin typeface="Arial" panose="020B0604020202020204" pitchFamily="34" charset="0"/>
                <a:cs typeface="Arial" panose="020B0604020202020204" pitchFamily="34" charset="0"/>
              </a:rPr>
              <a:t> </a:t>
            </a:r>
            <a:r>
              <a:rPr lang="en-US" sz="1600" b="1" dirty="0">
                <a:solidFill>
                  <a:srgbClr val="000066"/>
                </a:solidFill>
                <a:latin typeface="Arial" panose="020B0604020202020204" pitchFamily="34" charset="0"/>
                <a:cs typeface="Arial" panose="020B0604020202020204" pitchFamily="34" charset="0"/>
              </a:rPr>
              <a:t>the use of the best available </a:t>
            </a:r>
            <a:r>
              <a:rPr lang="en-US" sz="1600" b="1" dirty="0" smtClean="0">
                <a:solidFill>
                  <a:srgbClr val="000066"/>
                </a:solidFill>
                <a:latin typeface="Arial" panose="020B0604020202020204" pitchFamily="34" charset="0"/>
                <a:cs typeface="Arial" panose="020B0604020202020204" pitchFamily="34" charset="0"/>
              </a:rPr>
              <a:t/>
            </a:r>
            <a:br>
              <a:rPr lang="en-US" sz="1600" b="1" dirty="0" smtClean="0">
                <a:solidFill>
                  <a:srgbClr val="000066"/>
                </a:solidFill>
                <a:latin typeface="Arial" panose="020B0604020202020204" pitchFamily="34" charset="0"/>
                <a:cs typeface="Arial" panose="020B0604020202020204" pitchFamily="34" charset="0"/>
              </a:rPr>
            </a:br>
            <a:r>
              <a:rPr lang="en-US" sz="1600" b="1" dirty="0" smtClean="0">
                <a:solidFill>
                  <a:srgbClr val="000066"/>
                </a:solidFill>
                <a:latin typeface="Arial" panose="020B0604020202020204" pitchFamily="34" charset="0"/>
                <a:cs typeface="Arial" panose="020B0604020202020204" pitchFamily="34" charset="0"/>
              </a:rPr>
              <a:t>      data </a:t>
            </a:r>
            <a:r>
              <a:rPr lang="en-US" sz="1600" dirty="0">
                <a:solidFill>
                  <a:srgbClr val="000066"/>
                </a:solidFill>
                <a:latin typeface="Arial" panose="020B0604020202020204" pitchFamily="34" charset="0"/>
                <a:cs typeface="Arial" panose="020B0604020202020204" pitchFamily="34" charset="0"/>
              </a:rPr>
              <a:t>in accordance with </a:t>
            </a:r>
            <a:r>
              <a:rPr lang="en-US" sz="1600" b="1" dirty="0">
                <a:solidFill>
                  <a:srgbClr val="000066"/>
                </a:solidFill>
                <a:latin typeface="Arial" panose="020B0604020202020204" pitchFamily="34" charset="0"/>
                <a:cs typeface="Arial" panose="020B0604020202020204" pitchFamily="34" charset="0"/>
              </a:rPr>
              <a:t>Article 10</a:t>
            </a:r>
            <a:r>
              <a:rPr lang="en-US" sz="1600" dirty="0" smtClean="0">
                <a:solidFill>
                  <a:srgbClr val="000066"/>
                </a:solidFill>
                <a:latin typeface="Arial" panose="020B0604020202020204" pitchFamily="34" charset="0"/>
                <a:cs typeface="Arial" panose="020B0604020202020204" pitchFamily="34" charset="0"/>
              </a:rPr>
              <a:t>.</a:t>
            </a:r>
          </a:p>
          <a:p>
            <a:endParaRPr lang="en-US" sz="1600" dirty="0">
              <a:solidFill>
                <a:srgbClr val="000066"/>
              </a:solidFill>
              <a:latin typeface="Arial" panose="020B0604020202020204" pitchFamily="34" charset="0"/>
              <a:cs typeface="Arial" panose="020B0604020202020204" pitchFamily="34" charset="0"/>
            </a:endParaRPr>
          </a:p>
          <a:p>
            <a:r>
              <a:rPr lang="en-US" sz="1600" dirty="0" smtClean="0">
                <a:solidFill>
                  <a:srgbClr val="000066"/>
                </a:solidFill>
                <a:latin typeface="Arial" panose="020B0604020202020204" pitchFamily="34" charset="0"/>
                <a:cs typeface="Arial" panose="020B0604020202020204" pitchFamily="34" charset="0"/>
              </a:rPr>
              <a:t>(f) </a:t>
            </a:r>
            <a:r>
              <a:rPr lang="en-US" sz="1600" b="1" dirty="0" smtClean="0">
                <a:solidFill>
                  <a:srgbClr val="000066"/>
                </a:solidFill>
                <a:latin typeface="Arial" panose="020B0604020202020204" pitchFamily="34" charset="0"/>
                <a:cs typeface="Arial" panose="020B0604020202020204" pitchFamily="34" charset="0"/>
              </a:rPr>
              <a:t>Ensure </a:t>
            </a:r>
            <a:r>
              <a:rPr lang="en-US" sz="1600" b="1" dirty="0">
                <a:solidFill>
                  <a:srgbClr val="000066"/>
                </a:solidFill>
                <a:latin typeface="Arial" panose="020B0604020202020204" pitchFamily="34" charset="0"/>
                <a:cs typeface="Arial" panose="020B0604020202020204" pitchFamily="34" charset="0"/>
              </a:rPr>
              <a:t>trans-boundary cooperation </a:t>
            </a:r>
            <a:r>
              <a:rPr lang="en-US" sz="1600" dirty="0" smtClean="0">
                <a:solidFill>
                  <a:srgbClr val="000066"/>
                </a:solidFill>
                <a:latin typeface="Arial" panose="020B0604020202020204" pitchFamily="34" charset="0"/>
                <a:cs typeface="Arial" panose="020B0604020202020204" pitchFamily="34" charset="0"/>
              </a:rPr>
              <a:t/>
            </a:r>
            <a:br>
              <a:rPr lang="en-US" sz="1600" dirty="0" smtClean="0">
                <a:solidFill>
                  <a:srgbClr val="000066"/>
                </a:solidFill>
                <a:latin typeface="Arial" panose="020B0604020202020204" pitchFamily="34" charset="0"/>
                <a:cs typeface="Arial" panose="020B0604020202020204" pitchFamily="34" charset="0"/>
              </a:rPr>
            </a:br>
            <a:r>
              <a:rPr lang="en-US" sz="1600" dirty="0" smtClean="0">
                <a:solidFill>
                  <a:srgbClr val="000066"/>
                </a:solidFill>
                <a:latin typeface="Arial" panose="020B0604020202020204" pitchFamily="34" charset="0"/>
                <a:cs typeface="Arial" panose="020B0604020202020204" pitchFamily="34" charset="0"/>
              </a:rPr>
              <a:t>     between </a:t>
            </a:r>
            <a:r>
              <a:rPr lang="en-US" sz="1600" dirty="0">
                <a:solidFill>
                  <a:srgbClr val="000066"/>
                </a:solidFill>
                <a:latin typeface="Arial" panose="020B0604020202020204" pitchFamily="34" charset="0"/>
                <a:cs typeface="Arial" panose="020B0604020202020204" pitchFamily="34" charset="0"/>
              </a:rPr>
              <a:t>Member States in accordance </a:t>
            </a:r>
            <a:r>
              <a:rPr lang="en-US" sz="1600" dirty="0" smtClean="0">
                <a:solidFill>
                  <a:srgbClr val="000066"/>
                </a:solidFill>
                <a:latin typeface="Arial" panose="020B0604020202020204" pitchFamily="34" charset="0"/>
                <a:cs typeface="Arial" panose="020B0604020202020204" pitchFamily="34" charset="0"/>
              </a:rPr>
              <a:t/>
            </a:r>
            <a:br>
              <a:rPr lang="en-US" sz="1600" dirty="0" smtClean="0">
                <a:solidFill>
                  <a:srgbClr val="000066"/>
                </a:solidFill>
                <a:latin typeface="Arial" panose="020B0604020202020204" pitchFamily="34" charset="0"/>
                <a:cs typeface="Arial" panose="020B0604020202020204" pitchFamily="34" charset="0"/>
              </a:rPr>
            </a:br>
            <a:r>
              <a:rPr lang="en-US" sz="1600" dirty="0" smtClean="0">
                <a:solidFill>
                  <a:srgbClr val="000066"/>
                </a:solidFill>
                <a:latin typeface="Arial" panose="020B0604020202020204" pitchFamily="34" charset="0"/>
                <a:cs typeface="Arial" panose="020B0604020202020204" pitchFamily="34" charset="0"/>
              </a:rPr>
              <a:t>     with </a:t>
            </a:r>
            <a:r>
              <a:rPr lang="en-US" sz="1600" b="1" dirty="0">
                <a:solidFill>
                  <a:srgbClr val="000066"/>
                </a:solidFill>
                <a:latin typeface="Arial" panose="020B0604020202020204" pitchFamily="34" charset="0"/>
                <a:cs typeface="Arial" panose="020B0604020202020204" pitchFamily="34" charset="0"/>
              </a:rPr>
              <a:t>Article 12</a:t>
            </a:r>
            <a:r>
              <a:rPr lang="en-US" sz="1600" b="1" dirty="0" smtClean="0">
                <a:solidFill>
                  <a:srgbClr val="000066"/>
                </a:solidFill>
                <a:latin typeface="Arial" panose="020B0604020202020204" pitchFamily="34" charset="0"/>
                <a:cs typeface="Arial" panose="020B0604020202020204" pitchFamily="34" charset="0"/>
              </a:rPr>
              <a:t>.</a:t>
            </a:r>
          </a:p>
          <a:p>
            <a:endParaRPr lang="en-US" sz="1600" b="1" dirty="0">
              <a:solidFill>
                <a:srgbClr val="000066"/>
              </a:solidFill>
              <a:latin typeface="Arial" panose="020B0604020202020204" pitchFamily="34" charset="0"/>
              <a:cs typeface="Arial" panose="020B0604020202020204" pitchFamily="34" charset="0"/>
            </a:endParaRPr>
          </a:p>
          <a:p>
            <a:r>
              <a:rPr lang="en-US" sz="1600" dirty="0" smtClean="0">
                <a:solidFill>
                  <a:srgbClr val="000066"/>
                </a:solidFill>
                <a:latin typeface="Arial" panose="020B0604020202020204" pitchFamily="34" charset="0"/>
                <a:cs typeface="Arial" panose="020B0604020202020204" pitchFamily="34" charset="0"/>
              </a:rPr>
              <a:t>(g) </a:t>
            </a:r>
            <a:r>
              <a:rPr lang="en-US" sz="1600" b="1" dirty="0" smtClean="0">
                <a:solidFill>
                  <a:srgbClr val="000066"/>
                </a:solidFill>
                <a:latin typeface="Arial" panose="020B0604020202020204" pitchFamily="34" charset="0"/>
                <a:cs typeface="Arial" panose="020B0604020202020204" pitchFamily="34" charset="0"/>
              </a:rPr>
              <a:t>Promote </a:t>
            </a:r>
            <a:r>
              <a:rPr lang="en-US" sz="1600" b="1" dirty="0">
                <a:solidFill>
                  <a:srgbClr val="000066"/>
                </a:solidFill>
                <a:latin typeface="Arial" panose="020B0604020202020204" pitchFamily="34" charset="0"/>
                <a:cs typeface="Arial" panose="020B0604020202020204" pitchFamily="34" charset="0"/>
              </a:rPr>
              <a:t>cooperation with third countries </a:t>
            </a:r>
            <a:r>
              <a:rPr lang="en-US" sz="1600" dirty="0" smtClean="0">
                <a:solidFill>
                  <a:srgbClr val="000066"/>
                </a:solidFill>
                <a:latin typeface="Arial" panose="020B0604020202020204" pitchFamily="34" charset="0"/>
                <a:cs typeface="Arial" panose="020B0604020202020204" pitchFamily="34" charset="0"/>
              </a:rPr>
              <a:t/>
            </a:r>
            <a:br>
              <a:rPr lang="en-US" sz="1600" dirty="0" smtClean="0">
                <a:solidFill>
                  <a:srgbClr val="000066"/>
                </a:solidFill>
                <a:latin typeface="Arial" panose="020B0604020202020204" pitchFamily="34" charset="0"/>
                <a:cs typeface="Arial" panose="020B0604020202020204" pitchFamily="34" charset="0"/>
              </a:rPr>
            </a:br>
            <a:r>
              <a:rPr lang="en-US" sz="1600" dirty="0" smtClean="0">
                <a:solidFill>
                  <a:srgbClr val="000066"/>
                </a:solidFill>
                <a:latin typeface="Arial" panose="020B0604020202020204" pitchFamily="34" charset="0"/>
                <a:cs typeface="Arial" panose="020B0604020202020204" pitchFamily="34" charset="0"/>
              </a:rPr>
              <a:t>      in </a:t>
            </a:r>
            <a:r>
              <a:rPr lang="en-US" sz="1600" dirty="0">
                <a:solidFill>
                  <a:srgbClr val="000066"/>
                </a:solidFill>
                <a:latin typeface="Arial" panose="020B0604020202020204" pitchFamily="34" charset="0"/>
                <a:cs typeface="Arial" panose="020B0604020202020204" pitchFamily="34" charset="0"/>
              </a:rPr>
              <a:t>accordance with </a:t>
            </a:r>
            <a:r>
              <a:rPr lang="en-US" sz="1600" b="1" dirty="0">
                <a:solidFill>
                  <a:srgbClr val="000066"/>
                </a:solidFill>
                <a:latin typeface="Arial" panose="020B0604020202020204" pitchFamily="34" charset="0"/>
                <a:cs typeface="Arial" panose="020B0604020202020204" pitchFamily="34" charset="0"/>
              </a:rPr>
              <a:t>Article 13.</a:t>
            </a:r>
            <a:endParaRPr lang="da-DK" sz="1600" b="1" dirty="0">
              <a:solidFill>
                <a:srgbClr val="000066"/>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650" y="692696"/>
            <a:ext cx="3755496" cy="523150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7676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07190" y="188640"/>
            <a:ext cx="8496944" cy="5940088"/>
          </a:xfrm>
          <a:prstGeom prst="rect">
            <a:avLst/>
          </a:prstGeom>
        </p:spPr>
        <p:txBody>
          <a:bodyPr wrap="square">
            <a:spAutoFit/>
          </a:bodyPr>
          <a:lstStyle/>
          <a:p>
            <a:pPr algn="ctr"/>
            <a:r>
              <a:rPr lang="da-DK" sz="1800" i="1" dirty="0" err="1">
                <a:solidFill>
                  <a:srgbClr val="000066"/>
                </a:solidFill>
                <a:latin typeface="Arial" panose="020B0604020202020204" pitchFamily="34" charset="0"/>
                <a:cs typeface="Arial" panose="020B0604020202020204" pitchFamily="34" charset="0"/>
              </a:rPr>
              <a:t>Article</a:t>
            </a:r>
            <a:r>
              <a:rPr lang="da-DK" sz="1800" i="1" dirty="0">
                <a:solidFill>
                  <a:srgbClr val="000066"/>
                </a:solidFill>
                <a:latin typeface="Arial" panose="020B0604020202020204" pitchFamily="34" charset="0"/>
                <a:cs typeface="Arial" panose="020B0604020202020204" pitchFamily="34" charset="0"/>
              </a:rPr>
              <a:t> 8 (new) </a:t>
            </a:r>
            <a:endParaRPr lang="da-DK" sz="1800" dirty="0">
              <a:solidFill>
                <a:srgbClr val="000066"/>
              </a:solidFill>
              <a:latin typeface="Arial" panose="020B0604020202020204" pitchFamily="34" charset="0"/>
              <a:cs typeface="Arial" panose="020B0604020202020204" pitchFamily="34" charset="0"/>
            </a:endParaRPr>
          </a:p>
          <a:p>
            <a:pPr algn="ctr"/>
            <a:r>
              <a:rPr lang="en-US" sz="2000" b="1" dirty="0">
                <a:solidFill>
                  <a:srgbClr val="000066"/>
                </a:solidFill>
                <a:latin typeface="Arial" panose="020B0604020202020204" pitchFamily="34" charset="0"/>
                <a:cs typeface="Arial" panose="020B0604020202020204" pitchFamily="34" charset="0"/>
              </a:rPr>
              <a:t>Set-up of maritime spatial plans </a:t>
            </a:r>
            <a:endParaRPr lang="en-US" sz="2000" dirty="0">
              <a:solidFill>
                <a:srgbClr val="000066"/>
              </a:solidFill>
              <a:latin typeface="Arial" panose="020B0604020202020204" pitchFamily="34" charset="0"/>
              <a:cs typeface="Arial" panose="020B0604020202020204" pitchFamily="34" charset="0"/>
            </a:endParaRPr>
          </a:p>
          <a:p>
            <a:r>
              <a:rPr lang="en-US" sz="1600" dirty="0">
                <a:solidFill>
                  <a:srgbClr val="000066"/>
                </a:solidFill>
                <a:latin typeface="Arial" panose="020B0604020202020204" pitchFamily="34" charset="0"/>
                <a:cs typeface="Arial" panose="020B0604020202020204" pitchFamily="34" charset="0"/>
              </a:rPr>
              <a:t>1. When establishing and implementing maritime spatial planning, Member States shall set up maritime spatial plans which identify the spatial and temporal distribution of relevant existing and future activities, uses in the marine waters in order to contribute to the objectives set out in Article 5. </a:t>
            </a:r>
          </a:p>
          <a:p>
            <a:endParaRPr lang="en-US" sz="1600" dirty="0" smtClean="0">
              <a:solidFill>
                <a:srgbClr val="000066"/>
              </a:solidFill>
              <a:latin typeface="Arial" panose="020B0604020202020204" pitchFamily="34" charset="0"/>
              <a:cs typeface="Arial" panose="020B0604020202020204" pitchFamily="34" charset="0"/>
            </a:endParaRPr>
          </a:p>
          <a:p>
            <a:r>
              <a:rPr lang="en-US" sz="1600" dirty="0" smtClean="0">
                <a:solidFill>
                  <a:srgbClr val="000066"/>
                </a:solidFill>
                <a:latin typeface="Arial" panose="020B0604020202020204" pitchFamily="34" charset="0"/>
                <a:cs typeface="Arial" panose="020B0604020202020204" pitchFamily="34" charset="0"/>
              </a:rPr>
              <a:t>2</a:t>
            </a:r>
            <a:r>
              <a:rPr lang="en-US" sz="1600" dirty="0">
                <a:solidFill>
                  <a:srgbClr val="000066"/>
                </a:solidFill>
                <a:latin typeface="Arial" panose="020B0604020202020204" pitchFamily="34" charset="0"/>
                <a:cs typeface="Arial" panose="020B0604020202020204" pitchFamily="34" charset="0"/>
              </a:rPr>
              <a:t>. In doing so and in accordance with Article 2(3), Member States shall take into consideration relevant interactions of activities and uses. Without prejudice to Member States' competences, possible activities and uses and interests may include: </a:t>
            </a:r>
          </a:p>
          <a:p>
            <a:pPr marL="285750" indent="-285750">
              <a:buFont typeface="Arial" panose="020B0604020202020204" pitchFamily="34" charset="0"/>
              <a:buChar char="•"/>
            </a:pPr>
            <a:r>
              <a:rPr lang="da-DK" sz="1600" b="1" dirty="0" err="1" smtClean="0">
                <a:solidFill>
                  <a:srgbClr val="000066"/>
                </a:solidFill>
                <a:latin typeface="Arial" panose="020B0604020202020204" pitchFamily="34" charset="0"/>
                <a:cs typeface="Arial" panose="020B0604020202020204" pitchFamily="34" charset="0"/>
              </a:rPr>
              <a:t>aquaculture</a:t>
            </a:r>
            <a:r>
              <a:rPr lang="da-DK" sz="1600" b="1" dirty="0" smtClean="0">
                <a:solidFill>
                  <a:srgbClr val="000066"/>
                </a:solidFill>
                <a:latin typeface="Arial" panose="020B0604020202020204" pitchFamily="34" charset="0"/>
                <a:cs typeface="Arial" panose="020B0604020202020204" pitchFamily="34" charset="0"/>
              </a:rPr>
              <a:t> </a:t>
            </a:r>
            <a:r>
              <a:rPr lang="da-DK" sz="1600" b="1" dirty="0" err="1">
                <a:solidFill>
                  <a:srgbClr val="000066"/>
                </a:solidFill>
                <a:latin typeface="Arial" panose="020B0604020202020204" pitchFamily="34" charset="0"/>
                <a:cs typeface="Arial" panose="020B0604020202020204" pitchFamily="34" charset="0"/>
              </a:rPr>
              <a:t>areas</a:t>
            </a:r>
            <a:r>
              <a:rPr lang="da-DK" sz="1600" b="1" dirty="0">
                <a:solidFill>
                  <a:srgbClr val="000066"/>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da-DK" sz="1600" b="1" dirty="0" err="1" smtClean="0">
                <a:solidFill>
                  <a:srgbClr val="000066"/>
                </a:solidFill>
                <a:latin typeface="Arial" panose="020B0604020202020204" pitchFamily="34" charset="0"/>
                <a:cs typeface="Arial" panose="020B0604020202020204" pitchFamily="34" charset="0"/>
              </a:rPr>
              <a:t>fishing</a:t>
            </a:r>
            <a:r>
              <a:rPr lang="da-DK" sz="1600" b="1" dirty="0" smtClean="0">
                <a:solidFill>
                  <a:srgbClr val="000066"/>
                </a:solidFill>
                <a:latin typeface="Arial" panose="020B0604020202020204" pitchFamily="34" charset="0"/>
                <a:cs typeface="Arial" panose="020B0604020202020204" pitchFamily="34" charset="0"/>
              </a:rPr>
              <a:t> </a:t>
            </a:r>
            <a:r>
              <a:rPr lang="da-DK" sz="1600" b="1" dirty="0" err="1">
                <a:solidFill>
                  <a:srgbClr val="000066"/>
                </a:solidFill>
                <a:latin typeface="Arial" panose="020B0604020202020204" pitchFamily="34" charset="0"/>
                <a:cs typeface="Arial" panose="020B0604020202020204" pitchFamily="34" charset="0"/>
              </a:rPr>
              <a:t>areas</a:t>
            </a:r>
            <a:r>
              <a:rPr lang="da-DK" sz="1600" b="1" dirty="0">
                <a:solidFill>
                  <a:srgbClr val="000066"/>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b="1" dirty="0" smtClean="0">
                <a:solidFill>
                  <a:srgbClr val="000066"/>
                </a:solidFill>
                <a:latin typeface="Arial" panose="020B0604020202020204" pitchFamily="34" charset="0"/>
                <a:cs typeface="Arial" panose="020B0604020202020204" pitchFamily="34" charset="0"/>
              </a:rPr>
              <a:t>installations </a:t>
            </a:r>
            <a:r>
              <a:rPr lang="en-US" sz="1600" b="1" dirty="0">
                <a:solidFill>
                  <a:srgbClr val="000066"/>
                </a:solidFill>
                <a:latin typeface="Arial" panose="020B0604020202020204" pitchFamily="34" charset="0"/>
                <a:cs typeface="Arial" panose="020B0604020202020204" pitchFamily="34" charset="0"/>
              </a:rPr>
              <a:t>and infrastructures for the exploration, exploitation and extraction of oil, gas, mineral and aggregates, and other energy resources and the production of renewable energy; </a:t>
            </a:r>
          </a:p>
          <a:p>
            <a:pPr marL="285750" indent="-285750">
              <a:buFont typeface="Arial" panose="020B0604020202020204" pitchFamily="34" charset="0"/>
              <a:buChar char="•"/>
            </a:pPr>
            <a:r>
              <a:rPr lang="da-DK" sz="1600" b="1" dirty="0" smtClean="0">
                <a:solidFill>
                  <a:srgbClr val="000066"/>
                </a:solidFill>
                <a:latin typeface="Arial" panose="020B0604020202020204" pitchFamily="34" charset="0"/>
                <a:cs typeface="Arial" panose="020B0604020202020204" pitchFamily="34" charset="0"/>
              </a:rPr>
              <a:t>maritime </a:t>
            </a:r>
            <a:r>
              <a:rPr lang="da-DK" sz="1600" b="1" dirty="0">
                <a:solidFill>
                  <a:srgbClr val="000066"/>
                </a:solidFill>
                <a:latin typeface="Arial" panose="020B0604020202020204" pitchFamily="34" charset="0"/>
                <a:cs typeface="Arial" panose="020B0604020202020204" pitchFamily="34" charset="0"/>
              </a:rPr>
              <a:t>transport routes and </a:t>
            </a:r>
            <a:r>
              <a:rPr lang="da-DK" sz="1600" b="1" dirty="0" err="1">
                <a:solidFill>
                  <a:srgbClr val="000066"/>
                </a:solidFill>
                <a:latin typeface="Arial" panose="020B0604020202020204" pitchFamily="34" charset="0"/>
                <a:cs typeface="Arial" panose="020B0604020202020204" pitchFamily="34" charset="0"/>
              </a:rPr>
              <a:t>traffic</a:t>
            </a:r>
            <a:r>
              <a:rPr lang="da-DK" sz="1600" b="1" dirty="0">
                <a:solidFill>
                  <a:srgbClr val="000066"/>
                </a:solidFill>
                <a:latin typeface="Arial" panose="020B0604020202020204" pitchFamily="34" charset="0"/>
                <a:cs typeface="Arial" panose="020B0604020202020204" pitchFamily="34" charset="0"/>
              </a:rPr>
              <a:t> flows; </a:t>
            </a:r>
          </a:p>
          <a:p>
            <a:pPr marL="285750" indent="-285750">
              <a:buFont typeface="Arial" panose="020B0604020202020204" pitchFamily="34" charset="0"/>
              <a:buChar char="•"/>
            </a:pPr>
            <a:r>
              <a:rPr lang="da-DK" sz="1600" b="1" dirty="0" err="1" smtClean="0">
                <a:solidFill>
                  <a:srgbClr val="000066"/>
                </a:solidFill>
                <a:latin typeface="Arial" panose="020B0604020202020204" pitchFamily="34" charset="0"/>
                <a:cs typeface="Arial" panose="020B0604020202020204" pitchFamily="34" charset="0"/>
              </a:rPr>
              <a:t>military</a:t>
            </a:r>
            <a:r>
              <a:rPr lang="da-DK" sz="1600" b="1" dirty="0" smtClean="0">
                <a:solidFill>
                  <a:srgbClr val="000066"/>
                </a:solidFill>
                <a:latin typeface="Arial" panose="020B0604020202020204" pitchFamily="34" charset="0"/>
                <a:cs typeface="Arial" panose="020B0604020202020204" pitchFamily="34" charset="0"/>
              </a:rPr>
              <a:t> </a:t>
            </a:r>
            <a:r>
              <a:rPr lang="da-DK" sz="1600" b="1" dirty="0" err="1">
                <a:solidFill>
                  <a:srgbClr val="000066"/>
                </a:solidFill>
                <a:latin typeface="Arial" panose="020B0604020202020204" pitchFamily="34" charset="0"/>
                <a:cs typeface="Arial" panose="020B0604020202020204" pitchFamily="34" charset="0"/>
              </a:rPr>
              <a:t>training</a:t>
            </a:r>
            <a:r>
              <a:rPr lang="da-DK" sz="1600" b="1" dirty="0">
                <a:solidFill>
                  <a:srgbClr val="000066"/>
                </a:solidFill>
                <a:latin typeface="Arial" panose="020B0604020202020204" pitchFamily="34" charset="0"/>
                <a:cs typeface="Arial" panose="020B0604020202020204" pitchFamily="34" charset="0"/>
              </a:rPr>
              <a:t> </a:t>
            </a:r>
            <a:r>
              <a:rPr lang="da-DK" sz="1600" b="1" dirty="0" err="1">
                <a:solidFill>
                  <a:srgbClr val="000066"/>
                </a:solidFill>
                <a:latin typeface="Arial" panose="020B0604020202020204" pitchFamily="34" charset="0"/>
                <a:cs typeface="Arial" panose="020B0604020202020204" pitchFamily="34" charset="0"/>
              </a:rPr>
              <a:t>areas</a:t>
            </a:r>
            <a:r>
              <a:rPr lang="da-DK" sz="1600" b="1" dirty="0">
                <a:solidFill>
                  <a:srgbClr val="000066"/>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b="1" dirty="0" smtClean="0">
                <a:solidFill>
                  <a:srgbClr val="000066"/>
                </a:solidFill>
                <a:latin typeface="Arial" panose="020B0604020202020204" pitchFamily="34" charset="0"/>
                <a:cs typeface="Arial" panose="020B0604020202020204" pitchFamily="34" charset="0"/>
              </a:rPr>
              <a:t>nature </a:t>
            </a:r>
            <a:r>
              <a:rPr lang="en-US" sz="1600" b="1" dirty="0">
                <a:solidFill>
                  <a:srgbClr val="000066"/>
                </a:solidFill>
                <a:latin typeface="Arial" panose="020B0604020202020204" pitchFamily="34" charset="0"/>
                <a:cs typeface="Arial" panose="020B0604020202020204" pitchFamily="34" charset="0"/>
              </a:rPr>
              <a:t>and species conservation sites and protected areas; </a:t>
            </a:r>
          </a:p>
          <a:p>
            <a:pPr marL="285750" indent="-285750">
              <a:buFont typeface="Arial" panose="020B0604020202020204" pitchFamily="34" charset="0"/>
              <a:buChar char="•"/>
            </a:pPr>
            <a:r>
              <a:rPr lang="da-DK" sz="1600" b="1" dirty="0" err="1">
                <a:solidFill>
                  <a:srgbClr val="000066"/>
                </a:solidFill>
                <a:latin typeface="Arial" panose="020B0604020202020204" pitchFamily="34" charset="0"/>
                <a:cs typeface="Arial" panose="020B0604020202020204" pitchFamily="34" charset="0"/>
              </a:rPr>
              <a:t>r</a:t>
            </a:r>
            <a:r>
              <a:rPr lang="da-DK" sz="1600" b="1" dirty="0" err="1" smtClean="0">
                <a:solidFill>
                  <a:srgbClr val="000066"/>
                </a:solidFill>
                <a:latin typeface="Arial" panose="020B0604020202020204" pitchFamily="34" charset="0"/>
                <a:cs typeface="Arial" panose="020B0604020202020204" pitchFamily="34" charset="0"/>
              </a:rPr>
              <a:t>aw</a:t>
            </a:r>
            <a:r>
              <a:rPr lang="da-DK" sz="1600" b="1" dirty="0" smtClean="0">
                <a:solidFill>
                  <a:srgbClr val="000066"/>
                </a:solidFill>
                <a:latin typeface="Arial" panose="020B0604020202020204" pitchFamily="34" charset="0"/>
                <a:cs typeface="Arial" panose="020B0604020202020204" pitchFamily="34" charset="0"/>
              </a:rPr>
              <a:t> </a:t>
            </a:r>
            <a:r>
              <a:rPr lang="da-DK" sz="1600" b="1" dirty="0" err="1">
                <a:solidFill>
                  <a:srgbClr val="000066"/>
                </a:solidFill>
                <a:latin typeface="Arial" panose="020B0604020202020204" pitchFamily="34" charset="0"/>
                <a:cs typeface="Arial" panose="020B0604020202020204" pitchFamily="34" charset="0"/>
              </a:rPr>
              <a:t>material</a:t>
            </a:r>
            <a:r>
              <a:rPr lang="da-DK" sz="1600" b="1" dirty="0">
                <a:solidFill>
                  <a:srgbClr val="000066"/>
                </a:solidFill>
                <a:latin typeface="Arial" panose="020B0604020202020204" pitchFamily="34" charset="0"/>
                <a:cs typeface="Arial" panose="020B0604020202020204" pitchFamily="34" charset="0"/>
              </a:rPr>
              <a:t> </a:t>
            </a:r>
            <a:r>
              <a:rPr lang="da-DK" sz="1600" b="1" dirty="0" err="1">
                <a:solidFill>
                  <a:srgbClr val="000066"/>
                </a:solidFill>
                <a:latin typeface="Arial" panose="020B0604020202020204" pitchFamily="34" charset="0"/>
                <a:cs typeface="Arial" panose="020B0604020202020204" pitchFamily="34" charset="0"/>
              </a:rPr>
              <a:t>extraction</a:t>
            </a:r>
            <a:r>
              <a:rPr lang="da-DK" sz="1600" b="1" dirty="0">
                <a:solidFill>
                  <a:srgbClr val="000066"/>
                </a:solidFill>
                <a:latin typeface="Arial" panose="020B0604020202020204" pitchFamily="34" charset="0"/>
                <a:cs typeface="Arial" panose="020B0604020202020204" pitchFamily="34" charset="0"/>
              </a:rPr>
              <a:t> </a:t>
            </a:r>
            <a:r>
              <a:rPr lang="da-DK" sz="1600" b="1" dirty="0" err="1">
                <a:solidFill>
                  <a:srgbClr val="000066"/>
                </a:solidFill>
                <a:latin typeface="Arial" panose="020B0604020202020204" pitchFamily="34" charset="0"/>
                <a:cs typeface="Arial" panose="020B0604020202020204" pitchFamily="34" charset="0"/>
              </a:rPr>
              <a:t>areas</a:t>
            </a:r>
            <a:r>
              <a:rPr lang="da-DK" sz="1600" b="1" dirty="0">
                <a:solidFill>
                  <a:srgbClr val="000066"/>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da-DK" sz="1600" b="1" dirty="0" err="1" smtClean="0">
                <a:solidFill>
                  <a:srgbClr val="000066"/>
                </a:solidFill>
                <a:latin typeface="Arial" panose="020B0604020202020204" pitchFamily="34" charset="0"/>
                <a:cs typeface="Arial" panose="020B0604020202020204" pitchFamily="34" charset="0"/>
              </a:rPr>
              <a:t>scientific</a:t>
            </a:r>
            <a:r>
              <a:rPr lang="da-DK" sz="1600" b="1" dirty="0" smtClean="0">
                <a:solidFill>
                  <a:srgbClr val="000066"/>
                </a:solidFill>
                <a:latin typeface="Arial" panose="020B0604020202020204" pitchFamily="34" charset="0"/>
                <a:cs typeface="Arial" panose="020B0604020202020204" pitchFamily="34" charset="0"/>
              </a:rPr>
              <a:t> </a:t>
            </a:r>
            <a:r>
              <a:rPr lang="da-DK" sz="1600" b="1" dirty="0">
                <a:solidFill>
                  <a:srgbClr val="000066"/>
                </a:solidFill>
                <a:latin typeface="Arial" panose="020B0604020202020204" pitchFamily="34" charset="0"/>
                <a:cs typeface="Arial" panose="020B0604020202020204" pitchFamily="34" charset="0"/>
              </a:rPr>
              <a:t>research; </a:t>
            </a:r>
          </a:p>
          <a:p>
            <a:pPr marL="285750" indent="-285750">
              <a:buFont typeface="Arial" panose="020B0604020202020204" pitchFamily="34" charset="0"/>
              <a:buChar char="•"/>
            </a:pPr>
            <a:r>
              <a:rPr lang="en-US" sz="1600" b="1" dirty="0" smtClean="0">
                <a:solidFill>
                  <a:srgbClr val="000066"/>
                </a:solidFill>
                <a:latin typeface="Arial" panose="020B0604020202020204" pitchFamily="34" charset="0"/>
                <a:cs typeface="Arial" panose="020B0604020202020204" pitchFamily="34" charset="0"/>
              </a:rPr>
              <a:t>submarine </a:t>
            </a:r>
            <a:r>
              <a:rPr lang="en-US" sz="1600" b="1" dirty="0">
                <a:solidFill>
                  <a:srgbClr val="000066"/>
                </a:solidFill>
                <a:latin typeface="Arial" panose="020B0604020202020204" pitchFamily="34" charset="0"/>
                <a:cs typeface="Arial" panose="020B0604020202020204" pitchFamily="34" charset="0"/>
              </a:rPr>
              <a:t>cable and pipeline routes; </a:t>
            </a:r>
          </a:p>
          <a:p>
            <a:pPr marL="285750" indent="-285750">
              <a:buFont typeface="Arial" panose="020B0604020202020204" pitchFamily="34" charset="0"/>
              <a:buChar char="•"/>
            </a:pPr>
            <a:r>
              <a:rPr lang="da-DK" sz="1600" b="1" dirty="0" err="1" smtClean="0">
                <a:solidFill>
                  <a:srgbClr val="000066"/>
                </a:solidFill>
                <a:latin typeface="Arial" panose="020B0604020202020204" pitchFamily="34" charset="0"/>
                <a:cs typeface="Arial" panose="020B0604020202020204" pitchFamily="34" charset="0"/>
              </a:rPr>
              <a:t>tourism</a:t>
            </a:r>
            <a:r>
              <a:rPr lang="da-DK" sz="1600" b="1" dirty="0">
                <a:solidFill>
                  <a:srgbClr val="000066"/>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da-DK" sz="1600" b="1" dirty="0" err="1" smtClean="0">
                <a:solidFill>
                  <a:srgbClr val="000066"/>
                </a:solidFill>
                <a:latin typeface="Arial" panose="020B0604020202020204" pitchFamily="34" charset="0"/>
                <a:cs typeface="Arial" panose="020B0604020202020204" pitchFamily="34" charset="0"/>
              </a:rPr>
              <a:t>underwater</a:t>
            </a:r>
            <a:r>
              <a:rPr lang="da-DK" sz="1600" b="1" dirty="0" smtClean="0">
                <a:solidFill>
                  <a:srgbClr val="000066"/>
                </a:solidFill>
                <a:latin typeface="Arial" panose="020B0604020202020204" pitchFamily="34" charset="0"/>
                <a:cs typeface="Arial" panose="020B0604020202020204" pitchFamily="34" charset="0"/>
              </a:rPr>
              <a:t> </a:t>
            </a:r>
            <a:r>
              <a:rPr lang="da-DK" sz="1600" b="1" dirty="0" err="1">
                <a:solidFill>
                  <a:srgbClr val="000066"/>
                </a:solidFill>
                <a:latin typeface="Arial" panose="020B0604020202020204" pitchFamily="34" charset="0"/>
                <a:cs typeface="Arial" panose="020B0604020202020204" pitchFamily="34" charset="0"/>
              </a:rPr>
              <a:t>cultural</a:t>
            </a:r>
            <a:r>
              <a:rPr lang="da-DK" sz="1600" b="1" dirty="0">
                <a:solidFill>
                  <a:srgbClr val="000066"/>
                </a:solidFill>
                <a:latin typeface="Arial" panose="020B0604020202020204" pitchFamily="34" charset="0"/>
                <a:cs typeface="Arial" panose="020B0604020202020204" pitchFamily="34" charset="0"/>
              </a:rPr>
              <a:t> heritage. </a:t>
            </a:r>
          </a:p>
        </p:txBody>
      </p:sp>
      <p:sp>
        <p:nvSpPr>
          <p:cNvPr id="3" name="Tekstboks 2"/>
          <p:cNvSpPr txBox="1"/>
          <p:nvPr/>
        </p:nvSpPr>
        <p:spPr>
          <a:xfrm>
            <a:off x="4679857" y="5373216"/>
            <a:ext cx="4248472" cy="1261884"/>
          </a:xfrm>
          <a:prstGeom prst="rect">
            <a:avLst/>
          </a:prstGeom>
          <a:noFill/>
          <a:ln w="19050">
            <a:solidFill>
              <a:srgbClr val="FF0000"/>
            </a:solidFill>
          </a:ln>
        </p:spPr>
        <p:txBody>
          <a:bodyPr wrap="square" rtlCol="0">
            <a:spAutoFit/>
          </a:bodyPr>
          <a:lstStyle/>
          <a:p>
            <a:r>
              <a:rPr lang="en-US" sz="2000" b="1" dirty="0" smtClean="0">
                <a:solidFill>
                  <a:srgbClr val="FF0000"/>
                </a:solidFill>
                <a:latin typeface="Arial" panose="020B0604020202020204" pitchFamily="34" charset="0"/>
                <a:cs typeface="Arial" panose="020B0604020202020204" pitchFamily="34" charset="0"/>
              </a:rPr>
              <a:t>What are the data-sets needed for maritime spatial plans?</a:t>
            </a:r>
          </a:p>
          <a:p>
            <a:r>
              <a:rPr lang="en-US" sz="1800" dirty="0" smtClean="0">
                <a:solidFill>
                  <a:srgbClr val="FF0000"/>
                </a:solidFill>
                <a:latin typeface="Arial" panose="020B0604020202020204" pitchFamily="34" charset="0"/>
                <a:cs typeface="Arial" panose="020B0604020202020204" pitchFamily="34" charset="0"/>
              </a:rPr>
              <a:t>- Planning</a:t>
            </a:r>
            <a:br>
              <a:rPr lang="en-US" sz="1800" dirty="0" smtClean="0">
                <a:solidFill>
                  <a:srgbClr val="FF0000"/>
                </a:solidFill>
                <a:latin typeface="Arial" panose="020B0604020202020204" pitchFamily="34" charset="0"/>
                <a:cs typeface="Arial" panose="020B0604020202020204" pitchFamily="34" charset="0"/>
              </a:rPr>
            </a:br>
            <a:r>
              <a:rPr lang="en-US" sz="1800" dirty="0" smtClean="0">
                <a:solidFill>
                  <a:srgbClr val="FF0000"/>
                </a:solidFill>
                <a:latin typeface="Arial" panose="020B0604020202020204" pitchFamily="34" charset="0"/>
                <a:cs typeface="Arial" panose="020B0604020202020204" pitchFamily="34" charset="0"/>
              </a:rPr>
              <a:t>- Overview/Charting</a:t>
            </a:r>
            <a:endParaRPr lang="en-US"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101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9078"/>
          <a:stretch/>
        </p:blipFill>
        <p:spPr bwMode="auto">
          <a:xfrm>
            <a:off x="0" y="836712"/>
            <a:ext cx="9145822"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ktangel 2"/>
          <p:cNvSpPr/>
          <p:nvPr/>
        </p:nvSpPr>
        <p:spPr>
          <a:xfrm>
            <a:off x="584521" y="116632"/>
            <a:ext cx="7961660" cy="461665"/>
          </a:xfrm>
          <a:prstGeom prst="rect">
            <a:avLst/>
          </a:prstGeom>
        </p:spPr>
        <p:txBody>
          <a:bodyPr wrap="square">
            <a:spAutoFit/>
          </a:bodyPr>
          <a:lstStyle/>
          <a:p>
            <a:r>
              <a:rPr lang="en-GB" sz="2400" b="1" dirty="0" smtClean="0">
                <a:solidFill>
                  <a:srgbClr val="000066"/>
                </a:solidFill>
                <a:latin typeface="Arial" panose="020B0604020202020204" pitchFamily="34" charset="0"/>
                <a:cs typeface="Arial" panose="020B0604020202020204" pitchFamily="34" charset="0"/>
              </a:rPr>
              <a:t>MSDI and MSP – seen from a Danish perspective</a:t>
            </a:r>
          </a:p>
        </p:txBody>
      </p:sp>
    </p:spTree>
    <p:extLst>
      <p:ext uri="{BB962C8B-B14F-4D97-AF65-F5344CB8AC3E}">
        <p14:creationId xmlns:p14="http://schemas.microsoft.com/office/powerpoint/2010/main" val="2347615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16632"/>
            <a:ext cx="8627665" cy="5973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ktangel 1"/>
          <p:cNvSpPr/>
          <p:nvPr/>
        </p:nvSpPr>
        <p:spPr>
          <a:xfrm>
            <a:off x="584521" y="260647"/>
            <a:ext cx="7961660" cy="1692771"/>
          </a:xfrm>
          <a:prstGeom prst="rect">
            <a:avLst/>
          </a:prstGeom>
        </p:spPr>
        <p:txBody>
          <a:bodyPr wrap="square">
            <a:spAutoFit/>
          </a:bodyPr>
          <a:lstStyle/>
          <a:p>
            <a:r>
              <a:rPr lang="en-GB" sz="2400" b="1" dirty="0" smtClean="0">
                <a:solidFill>
                  <a:srgbClr val="000066"/>
                </a:solidFill>
                <a:latin typeface="Arial" panose="020B0604020202020204" pitchFamily="34" charset="0"/>
                <a:cs typeface="Arial" panose="020B0604020202020204" pitchFamily="34" charset="0"/>
              </a:rPr>
              <a:t>MSDI – seen from a Danish perspective</a:t>
            </a:r>
          </a:p>
          <a:p>
            <a:r>
              <a:rPr lang="en-GB" sz="2000" dirty="0" smtClean="0">
                <a:solidFill>
                  <a:srgbClr val="000066"/>
                </a:solidFill>
                <a:latin typeface="Arial" panose="020B0604020202020204" pitchFamily="34" charset="0"/>
                <a:cs typeface="Arial" panose="020B0604020202020204" pitchFamily="34" charset="0"/>
              </a:rPr>
              <a:t>Planning across borders</a:t>
            </a:r>
          </a:p>
          <a:p>
            <a:r>
              <a:rPr lang="en-GB" sz="2000" dirty="0" smtClean="0">
                <a:solidFill>
                  <a:srgbClr val="000066"/>
                </a:solidFill>
                <a:latin typeface="Arial" panose="020B0604020202020204" pitchFamily="34" charset="0"/>
                <a:cs typeface="Arial" panose="020B0604020202020204" pitchFamily="34" charset="0"/>
              </a:rPr>
              <a:t>MSP data set used for:</a:t>
            </a:r>
          </a:p>
          <a:p>
            <a:pPr marL="342900" indent="-342900">
              <a:buFontTx/>
              <a:buChar char="-"/>
            </a:pPr>
            <a:r>
              <a:rPr lang="en-GB" sz="2000" i="1" dirty="0" smtClean="0">
                <a:solidFill>
                  <a:srgbClr val="000066"/>
                </a:solidFill>
                <a:latin typeface="Arial" panose="020B0604020202020204" pitchFamily="34" charset="0"/>
                <a:cs typeface="Arial" panose="020B0604020202020204" pitchFamily="34" charset="0"/>
              </a:rPr>
              <a:t>Overview</a:t>
            </a:r>
            <a:r>
              <a:rPr lang="en-GB" sz="2000" dirty="0">
                <a:solidFill>
                  <a:srgbClr val="000066"/>
                </a:solidFill>
                <a:latin typeface="Arial" panose="020B0604020202020204" pitchFamily="34" charset="0"/>
                <a:cs typeface="Arial" panose="020B0604020202020204" pitchFamily="34" charset="0"/>
              </a:rPr>
              <a:t>/</a:t>
            </a:r>
            <a:r>
              <a:rPr lang="en-GB" sz="2000" dirty="0" smtClean="0">
                <a:solidFill>
                  <a:srgbClr val="000066"/>
                </a:solidFill>
                <a:latin typeface="Arial" panose="020B0604020202020204" pitchFamily="34" charset="0"/>
                <a:cs typeface="Arial" panose="020B0604020202020204" pitchFamily="34" charset="0"/>
              </a:rPr>
              <a:t>Charting</a:t>
            </a:r>
          </a:p>
          <a:p>
            <a:pPr marL="342900" indent="-342900">
              <a:buFontTx/>
              <a:buChar char="-"/>
            </a:pPr>
            <a:r>
              <a:rPr lang="en-GB" sz="2000" dirty="0" smtClean="0">
                <a:solidFill>
                  <a:srgbClr val="000066"/>
                </a:solidFill>
                <a:latin typeface="Arial" panose="020B0604020202020204" pitchFamily="34" charset="0"/>
                <a:cs typeface="Arial" panose="020B0604020202020204" pitchFamily="34" charset="0"/>
              </a:rPr>
              <a:t>Planning </a:t>
            </a:r>
            <a:endParaRPr lang="en-GB" sz="2000"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4664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421" r="1722" b="10079"/>
          <a:stretch/>
        </p:blipFill>
        <p:spPr bwMode="auto">
          <a:xfrm>
            <a:off x="30212" y="1228449"/>
            <a:ext cx="8987589" cy="3470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166510" y="116632"/>
            <a:ext cx="7704856" cy="1354217"/>
          </a:xfrm>
          <a:prstGeom prst="rect">
            <a:avLst/>
          </a:prstGeom>
        </p:spPr>
        <p:txBody>
          <a:bodyPr wrap="square">
            <a:spAutoFit/>
          </a:bodyPr>
          <a:lstStyle/>
          <a:p>
            <a:r>
              <a:rPr lang="en-US" sz="1800" b="1" dirty="0">
                <a:solidFill>
                  <a:srgbClr val="000066"/>
                </a:solidFill>
                <a:latin typeface="Arial" panose="020B0604020202020204" pitchFamily="34" charset="0"/>
                <a:cs typeface="Arial" panose="020B0604020202020204" pitchFamily="34" charset="0"/>
              </a:rPr>
              <a:t>Presentations </a:t>
            </a:r>
            <a:r>
              <a:rPr lang="en-US" sz="1800" b="1" dirty="0" smtClean="0">
                <a:solidFill>
                  <a:srgbClr val="000066"/>
                </a:solidFill>
                <a:latin typeface="Arial" panose="020B0604020202020204" pitchFamily="34" charset="0"/>
                <a:cs typeface="Arial" panose="020B0604020202020204" pitchFamily="34" charset="0"/>
              </a:rPr>
              <a:t>of data </a:t>
            </a:r>
            <a:r>
              <a:rPr lang="en-US" sz="1800" b="1" dirty="0">
                <a:solidFill>
                  <a:srgbClr val="000066"/>
                </a:solidFill>
                <a:latin typeface="Arial" panose="020B0604020202020204" pitchFamily="34" charset="0"/>
                <a:cs typeface="Arial" panose="020B0604020202020204" pitchFamily="34" charset="0"/>
              </a:rPr>
              <a:t>sets associated with MSDI and </a:t>
            </a:r>
            <a:r>
              <a:rPr lang="en-US" sz="1800" b="1" dirty="0" smtClean="0">
                <a:solidFill>
                  <a:srgbClr val="000066"/>
                </a:solidFill>
                <a:latin typeface="Arial" panose="020B0604020202020204" pitchFamily="34" charset="0"/>
                <a:cs typeface="Arial" panose="020B0604020202020204" pitchFamily="34" charset="0"/>
              </a:rPr>
              <a:t>MSP</a:t>
            </a:r>
          </a:p>
          <a:p>
            <a:pPr marL="285750" indent="-285750">
              <a:buFontTx/>
              <a:buChar char="-"/>
            </a:pPr>
            <a:r>
              <a:rPr lang="en-US" sz="1800" dirty="0" smtClean="0">
                <a:solidFill>
                  <a:srgbClr val="000066"/>
                </a:solidFill>
                <a:latin typeface="Arial" panose="020B0604020202020204" pitchFamily="34" charset="0"/>
                <a:cs typeface="Arial" panose="020B0604020202020204" pitchFamily="34" charset="0"/>
              </a:rPr>
              <a:t>Gives an overview of dataset needed for MSP</a:t>
            </a:r>
          </a:p>
          <a:p>
            <a:pPr marL="285750" indent="-285750">
              <a:buFontTx/>
              <a:buChar char="-"/>
            </a:pPr>
            <a:r>
              <a:rPr lang="en-US" sz="1800" dirty="0" smtClean="0">
                <a:solidFill>
                  <a:srgbClr val="000066"/>
                </a:solidFill>
                <a:latin typeface="Arial" panose="020B0604020202020204" pitchFamily="34" charset="0"/>
                <a:cs typeface="Arial" panose="020B0604020202020204" pitchFamily="34" charset="0"/>
              </a:rPr>
              <a:t>Almost 100 datasets identified</a:t>
            </a:r>
          </a:p>
          <a:p>
            <a:pPr marL="285750" indent="-285750">
              <a:buFontTx/>
              <a:buChar char="-"/>
            </a:pPr>
            <a:endParaRPr lang="da-DK" dirty="0">
              <a:solidFill>
                <a:srgbClr val="000066"/>
              </a:solidFill>
            </a:endParaRPr>
          </a:p>
        </p:txBody>
      </p:sp>
      <p:pic>
        <p:nvPicPr>
          <p:cNvPr id="5" name="Billede 13" descr="NEstyrelsen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281969"/>
            <a:ext cx="1751292" cy="71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lede 14" descr="Sofartsstyrelsens-Logo 610x2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8938" y="4698998"/>
            <a:ext cx="1775655" cy="582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lede 12" descr="Naturstyrelsen logo.JPG"/>
          <p:cNvPicPr>
            <a:picLocks noChangeAspect="1"/>
          </p:cNvPicPr>
          <p:nvPr/>
        </p:nvPicPr>
        <p:blipFill>
          <a:blip r:embed="rId5">
            <a:extLst>
              <a:ext uri="{28A0092B-C50C-407E-A947-70E740481C1C}">
                <a14:useLocalDpi xmlns:a14="http://schemas.microsoft.com/office/drawing/2010/main" val="0"/>
              </a:ext>
            </a:extLst>
          </a:blip>
          <a:srcRect l="-5180"/>
          <a:stretch>
            <a:fillRect/>
          </a:stretch>
        </p:blipFill>
        <p:spPr bwMode="auto">
          <a:xfrm>
            <a:off x="1460949" y="5465867"/>
            <a:ext cx="1829428" cy="67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lede 11" descr="Miljøstyrelsen_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18938" y="5562814"/>
            <a:ext cx="2130937" cy="57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lede 10" descr="kyst log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43070" y="4681967"/>
            <a:ext cx="1735199" cy="69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lede 9" descr="kulturstyrelsen_logo.jpg"/>
          <p:cNvPicPr>
            <a:picLocks noChangeAspect="1"/>
          </p:cNvPicPr>
          <p:nvPr/>
        </p:nvPicPr>
        <p:blipFill>
          <a:blip r:embed="rId8">
            <a:extLst>
              <a:ext uri="{28A0092B-C50C-407E-A947-70E740481C1C}">
                <a14:useLocalDpi xmlns:a14="http://schemas.microsoft.com/office/drawing/2010/main" val="0"/>
              </a:ext>
            </a:extLst>
          </a:blip>
          <a:srcRect l="11969" t="7246" r="17177" b="26022"/>
          <a:stretch>
            <a:fillRect/>
          </a:stretch>
        </p:blipFill>
        <p:spPr bwMode="auto">
          <a:xfrm>
            <a:off x="6732240" y="4737411"/>
            <a:ext cx="1506084" cy="63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lede 7" descr="Energistyrelsen_logo_large.jpg"/>
          <p:cNvPicPr>
            <a:picLocks noChangeAspect="1"/>
          </p:cNvPicPr>
          <p:nvPr/>
        </p:nvPicPr>
        <p:blipFill>
          <a:blip r:embed="rId9">
            <a:extLst>
              <a:ext uri="{28A0092B-C50C-407E-A947-70E740481C1C}">
                <a14:useLocalDpi xmlns:a14="http://schemas.microsoft.com/office/drawing/2010/main" val="0"/>
              </a:ext>
            </a:extLst>
          </a:blip>
          <a:srcRect l="16829" r="15857"/>
          <a:stretch>
            <a:fillRect/>
          </a:stretch>
        </p:blipFill>
        <p:spPr bwMode="auto">
          <a:xfrm>
            <a:off x="3979551" y="6176737"/>
            <a:ext cx="2423728" cy="6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lede 15" descr="SOK logo.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32240" y="6310170"/>
            <a:ext cx="2411760" cy="48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635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9" name="Pladsholder til indhold 3" descr="drogden.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260350"/>
            <a:ext cx="3816350" cy="3811588"/>
          </a:xfrm>
        </p:spPr>
      </p:pic>
      <p:sp>
        <p:nvSpPr>
          <p:cNvPr id="306184" name="Text Box 8"/>
          <p:cNvSpPr txBox="1">
            <a:spLocks noChangeArrowheads="1"/>
          </p:cNvSpPr>
          <p:nvPr/>
        </p:nvSpPr>
        <p:spPr bwMode="auto">
          <a:xfrm>
            <a:off x="179388" y="404813"/>
            <a:ext cx="17272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a-DK" sz="2000" b="1">
                <a:solidFill>
                  <a:srgbClr val="000066"/>
                </a:solidFill>
                <a:latin typeface="Arial" charset="0"/>
              </a:rPr>
              <a:t>Papercharts</a:t>
            </a:r>
          </a:p>
        </p:txBody>
      </p:sp>
      <p:grpSp>
        <p:nvGrpSpPr>
          <p:cNvPr id="306190" name="Group 14"/>
          <p:cNvGrpSpPr>
            <a:grpSpLocks/>
          </p:cNvGrpSpPr>
          <p:nvPr/>
        </p:nvGrpSpPr>
        <p:grpSpPr bwMode="auto">
          <a:xfrm>
            <a:off x="0" y="188913"/>
            <a:ext cx="9144000" cy="6669087"/>
            <a:chOff x="0" y="119"/>
            <a:chExt cx="5760" cy="4201"/>
          </a:xfrm>
        </p:grpSpPr>
        <p:pic>
          <p:nvPicPr>
            <p:cNvPr id="306178" name="Pladsholder til indhold 3" descr="drogden 25c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15" y="119"/>
              <a:ext cx="2245" cy="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180" name="Pladsholder til indhold 3" descr="drogden kmz.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45"/>
              <a:ext cx="2336" cy="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181" name="Text Box 5"/>
            <p:cNvSpPr txBox="1">
              <a:spLocks noChangeArrowheads="1"/>
            </p:cNvSpPr>
            <p:nvPr/>
          </p:nvSpPr>
          <p:spPr bwMode="auto">
            <a:xfrm>
              <a:off x="113" y="2296"/>
              <a:ext cx="1043"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a-DK" sz="2000" b="1">
                  <a:solidFill>
                    <a:srgbClr val="000066"/>
                  </a:solidFill>
                  <a:latin typeface="Arial" charset="0"/>
                </a:rPr>
                <a:t>50 m model</a:t>
              </a:r>
              <a:endParaRPr lang="da-DK" altLang="da-DK" sz="2000" b="1">
                <a:solidFill>
                  <a:srgbClr val="000066"/>
                </a:solidFill>
                <a:latin typeface="Arial" charset="0"/>
              </a:endParaRPr>
            </a:p>
          </p:txBody>
        </p:sp>
        <p:pic>
          <p:nvPicPr>
            <p:cNvPr id="306182" name="Pladsholder til indhold 3" descr="Drogden 5m se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82" y="1026"/>
              <a:ext cx="2223" cy="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183" name="Rectangle 7"/>
            <p:cNvSpPr>
              <a:spLocks noChangeArrowheads="1"/>
            </p:cNvSpPr>
            <p:nvPr/>
          </p:nvSpPr>
          <p:spPr bwMode="auto">
            <a:xfrm>
              <a:off x="1973" y="1162"/>
              <a:ext cx="950"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altLang="da-DK" sz="2000" b="1">
                  <a:solidFill>
                    <a:srgbClr val="000066"/>
                  </a:solidFill>
                  <a:latin typeface="Arial" charset="0"/>
                </a:rPr>
                <a:t>5 m. model</a:t>
              </a:r>
            </a:p>
          </p:txBody>
        </p:sp>
        <p:sp>
          <p:nvSpPr>
            <p:cNvPr id="306185" name="Text Box 9"/>
            <p:cNvSpPr txBox="1">
              <a:spLocks noChangeArrowheads="1"/>
            </p:cNvSpPr>
            <p:nvPr/>
          </p:nvSpPr>
          <p:spPr bwMode="auto">
            <a:xfrm>
              <a:off x="3606" y="255"/>
              <a:ext cx="1089"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a-DK" altLang="da-DK" sz="2000" b="1">
                  <a:solidFill>
                    <a:srgbClr val="000066"/>
                  </a:solidFill>
                  <a:latin typeface="Arial" charset="0"/>
                </a:rPr>
                <a:t>25 cm model</a:t>
              </a:r>
            </a:p>
          </p:txBody>
        </p:sp>
      </p:grpSp>
      <p:sp>
        <p:nvSpPr>
          <p:cNvPr id="306186" name="Text Box 10"/>
          <p:cNvSpPr txBox="1">
            <a:spLocks noChangeArrowheads="1"/>
          </p:cNvSpPr>
          <p:nvPr/>
        </p:nvSpPr>
        <p:spPr bwMode="auto">
          <a:xfrm>
            <a:off x="3708400" y="18320"/>
            <a:ext cx="2160587"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a-DK" sz="2400" b="1" dirty="0">
                <a:solidFill>
                  <a:srgbClr val="000066"/>
                </a:solidFill>
                <a:latin typeface="Arial" charset="0"/>
              </a:rPr>
              <a:t>Surveying</a:t>
            </a:r>
          </a:p>
        </p:txBody>
      </p:sp>
      <p:grpSp>
        <p:nvGrpSpPr>
          <p:cNvPr id="306192" name="Group 16"/>
          <p:cNvGrpSpPr>
            <a:grpSpLocks/>
          </p:cNvGrpSpPr>
          <p:nvPr/>
        </p:nvGrpSpPr>
        <p:grpSpPr bwMode="auto">
          <a:xfrm>
            <a:off x="3492500" y="3494088"/>
            <a:ext cx="5651500" cy="3363912"/>
            <a:chOff x="2200" y="2201"/>
            <a:chExt cx="3560" cy="2119"/>
          </a:xfrm>
        </p:grpSpPr>
        <p:grpSp>
          <p:nvGrpSpPr>
            <p:cNvPr id="306191" name="Group 15"/>
            <p:cNvGrpSpPr>
              <a:grpSpLocks/>
            </p:cNvGrpSpPr>
            <p:nvPr/>
          </p:nvGrpSpPr>
          <p:grpSpPr bwMode="auto">
            <a:xfrm>
              <a:off x="2200" y="2201"/>
              <a:ext cx="3560" cy="2119"/>
              <a:chOff x="2200" y="2201"/>
              <a:chExt cx="3560" cy="2119"/>
            </a:xfrm>
          </p:grpSpPr>
          <p:pic>
            <p:nvPicPr>
              <p:cNvPr id="306187" name="Billede 3" descr="FRV GI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42" y="2201"/>
                <a:ext cx="2018" cy="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189" name="Rectangle 13"/>
              <p:cNvSpPr>
                <a:spLocks noChangeArrowheads="1"/>
              </p:cNvSpPr>
              <p:nvPr/>
            </p:nvSpPr>
            <p:spPr bwMode="auto">
              <a:xfrm>
                <a:off x="2200" y="3235"/>
                <a:ext cx="1750" cy="8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da-DK" sz="2400" b="1" dirty="0">
                    <a:solidFill>
                      <a:srgbClr val="000066"/>
                    </a:solidFill>
                    <a:latin typeface="Arial" charset="0"/>
                  </a:rPr>
                  <a:t>Challenges:</a:t>
                </a:r>
              </a:p>
              <a:p>
                <a:r>
                  <a:rPr lang="en-GB" altLang="da-DK" sz="2000" b="1" dirty="0">
                    <a:solidFill>
                      <a:srgbClr val="000066"/>
                    </a:solidFill>
                    <a:latin typeface="Arial" charset="0"/>
                  </a:rPr>
                  <a:t>- Storages (Raw data)</a:t>
                </a:r>
              </a:p>
              <a:p>
                <a:r>
                  <a:rPr lang="en-GB" altLang="da-DK" sz="2000" b="1" dirty="0">
                    <a:solidFill>
                      <a:srgbClr val="000066"/>
                    </a:solidFill>
                    <a:latin typeface="Arial" charset="0"/>
                  </a:rPr>
                  <a:t>- Quality (Metadata)</a:t>
                </a:r>
              </a:p>
              <a:p>
                <a:r>
                  <a:rPr lang="en-GB" altLang="da-DK" sz="2000" b="1" dirty="0">
                    <a:solidFill>
                      <a:srgbClr val="000066"/>
                    </a:solidFill>
                    <a:latin typeface="Arial" charset="0"/>
                  </a:rPr>
                  <a:t>- Harmonisation</a:t>
                </a:r>
              </a:p>
            </p:txBody>
          </p:sp>
        </p:grpSp>
        <p:sp>
          <p:nvSpPr>
            <p:cNvPr id="306188" name="Text Box 12"/>
            <p:cNvSpPr txBox="1">
              <a:spLocks noChangeArrowheads="1"/>
            </p:cNvSpPr>
            <p:nvPr/>
          </p:nvSpPr>
          <p:spPr bwMode="auto">
            <a:xfrm>
              <a:off x="3833" y="3974"/>
              <a:ext cx="862"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a-DK" altLang="da-DK" sz="2000" b="1">
                  <a:solidFill>
                    <a:srgbClr val="000066"/>
                  </a:solidFill>
                  <a:latin typeface="Arial" charset="0"/>
                </a:rPr>
                <a:t>Metadata</a:t>
              </a:r>
            </a:p>
          </p:txBody>
        </p:sp>
      </p:grpSp>
    </p:spTree>
    <p:extLst>
      <p:ext uri="{BB962C8B-B14F-4D97-AF65-F5344CB8AC3E}">
        <p14:creationId xmlns:p14="http://schemas.microsoft.com/office/powerpoint/2010/main" val="2766191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6190"/>
                                        </p:tgtEl>
                                        <p:attrNameLst>
                                          <p:attrName>style.visibility</p:attrName>
                                        </p:attrNameLst>
                                      </p:cBhvr>
                                      <p:to>
                                        <p:strVal val="visible"/>
                                      </p:to>
                                    </p:set>
                                    <p:animEffect transition="in" filter="box(in)">
                                      <p:cBhvr>
                                        <p:cTn id="7" dur="500"/>
                                        <p:tgtEl>
                                          <p:spTgt spid="3061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6192"/>
                                        </p:tgtEl>
                                        <p:attrNameLst>
                                          <p:attrName>style.visibility</p:attrName>
                                        </p:attrNameLst>
                                      </p:cBhvr>
                                      <p:to>
                                        <p:strVal val="visible"/>
                                      </p:to>
                                    </p:set>
                                    <p:animEffect transition="in" filter="box(in)">
                                      <p:cBhvr>
                                        <p:cTn id="12" dur="500"/>
                                        <p:tgtEl>
                                          <p:spTgt spid="306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MS MASTER">
  <a:themeElements>
    <a:clrScheme name="KMS MASTER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MS 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KMS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MS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MS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MS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MS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MS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MS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MS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MS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MS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MS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MS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KMS MASTER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9353</TotalTime>
  <Words>637</Words>
  <Application>Microsoft Office PowerPoint</Application>
  <PresentationFormat>Skærmshow (4:3)</PresentationFormat>
  <Paragraphs>163</Paragraphs>
  <Slides>15</Slides>
  <Notes>3</Notes>
  <HiddenSlides>0</HiddenSlides>
  <MMClips>0</MMClips>
  <ScaleCrop>false</ScaleCrop>
  <HeadingPairs>
    <vt:vector size="4" baseType="variant">
      <vt:variant>
        <vt:lpstr>Tema</vt:lpstr>
      </vt:variant>
      <vt:variant>
        <vt:i4>1</vt:i4>
      </vt:variant>
      <vt:variant>
        <vt:lpstr>Diastitler</vt:lpstr>
      </vt:variant>
      <vt:variant>
        <vt:i4>15</vt:i4>
      </vt:variant>
    </vt:vector>
  </HeadingPairs>
  <TitlesOfParts>
    <vt:vector size="16" baseType="lpstr">
      <vt:lpstr>KMS MASTER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MSDI - Creating a Common Operational Picture  MSP - SAR - ICM – Environmental protection - Surveillances  - VTS - MAS </vt:lpstr>
      <vt:lpstr>PowerPoint-præsentation</vt:lpstr>
      <vt:lpstr>MSDI – seen from a regional perspective</vt:lpstr>
      <vt:lpstr>PowerPoint-præsentation</vt:lpstr>
    </vt:vector>
  </TitlesOfParts>
  <Company>KMS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Beredskabsportalen - Nordisk Chefmøde 2007</dc:title>
  <dc:creator>tbh</dc:creator>
  <cp:lastModifiedBy>Hartmann, Jens Peter Weiss</cp:lastModifiedBy>
  <cp:revision>549</cp:revision>
  <dcterms:created xsi:type="dcterms:W3CDTF">2011-12-12T13:11:48Z</dcterms:created>
  <dcterms:modified xsi:type="dcterms:W3CDTF">2015-03-03T00:12:25Z</dcterms:modified>
</cp:coreProperties>
</file>