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sldIdLst>
    <p:sldId id="259" r:id="rId2"/>
    <p:sldId id="500" r:id="rId3"/>
    <p:sldId id="502" r:id="rId4"/>
    <p:sldId id="501" r:id="rId5"/>
    <p:sldId id="506" r:id="rId6"/>
    <p:sldId id="503" r:id="rId7"/>
    <p:sldId id="507" r:id="rId8"/>
    <p:sldId id="509" r:id="rId9"/>
    <p:sldId id="512" r:id="rId10"/>
    <p:sldId id="516" r:id="rId11"/>
    <p:sldId id="517" r:id="rId12"/>
    <p:sldId id="508" r:id="rId13"/>
    <p:sldId id="515" r:id="rId14"/>
    <p:sldId id="511" r:id="rId15"/>
  </p:sldIdLst>
  <p:sldSz cx="9144000" cy="6858000" type="screen4x3"/>
  <p:notesSz cx="5880100" cy="8547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  <p14:sldId id="500"/>
            <p14:sldId id="502"/>
            <p14:sldId id="501"/>
            <p14:sldId id="506"/>
            <p14:sldId id="503"/>
            <p14:sldId id="507"/>
            <p14:sldId id="509"/>
            <p14:sldId id="512"/>
            <p14:sldId id="516"/>
            <p14:sldId id="517"/>
            <p14:sldId id="508"/>
            <p14:sldId id="515"/>
            <p14:sldId id="5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7801" autoAdjust="0"/>
  </p:normalViewPr>
  <p:slideViewPr>
    <p:cSldViewPr>
      <p:cViewPr>
        <p:scale>
          <a:sx n="75" d="100"/>
          <a:sy n="75" d="100"/>
        </p:scale>
        <p:origin x="-1507" y="-163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48043" cy="427355"/>
          </a:xfrm>
          <a:prstGeom prst="rect">
            <a:avLst/>
          </a:prstGeom>
        </p:spPr>
        <p:txBody>
          <a:bodyPr vert="horz" lIns="79617" tIns="39808" rIns="79617" bIns="39808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30696" y="0"/>
            <a:ext cx="2548043" cy="427355"/>
          </a:xfrm>
          <a:prstGeom prst="rect">
            <a:avLst/>
          </a:prstGeom>
        </p:spPr>
        <p:txBody>
          <a:bodyPr vert="horz" lIns="79617" tIns="39808" rIns="79617" bIns="39808" rtlCol="0"/>
          <a:lstStyle>
            <a:lvl1pPr algn="r">
              <a:defRPr sz="1000"/>
            </a:lvl1pPr>
          </a:lstStyle>
          <a:p>
            <a:fld id="{724506C0-3FFE-45A5-803D-9F4FC5464A70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641350"/>
            <a:ext cx="4273550" cy="3205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17" tIns="39808" rIns="79617" bIns="39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88010" y="4059873"/>
            <a:ext cx="4704080" cy="3846195"/>
          </a:xfrm>
          <a:prstGeom prst="rect">
            <a:avLst/>
          </a:prstGeom>
        </p:spPr>
        <p:txBody>
          <a:bodyPr vert="horz" lIns="79617" tIns="39808" rIns="79617" bIns="39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118262"/>
            <a:ext cx="2548043" cy="427355"/>
          </a:xfrm>
          <a:prstGeom prst="rect">
            <a:avLst/>
          </a:prstGeom>
        </p:spPr>
        <p:txBody>
          <a:bodyPr vert="horz" lIns="79617" tIns="39808" rIns="79617" bIns="39808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30696" y="8118262"/>
            <a:ext cx="2548043" cy="427355"/>
          </a:xfrm>
          <a:prstGeom prst="rect">
            <a:avLst/>
          </a:prstGeom>
        </p:spPr>
        <p:txBody>
          <a:bodyPr vert="horz" lIns="79617" tIns="39808" rIns="79617" bIns="39808" rtlCol="0" anchor="b"/>
          <a:lstStyle>
            <a:lvl1pPr algn="r">
              <a:defRPr sz="10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7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183341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183341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8" y="212898"/>
            <a:ext cx="3069072" cy="701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2000" baseline="0">
                <a:latin typeface="Arial" pitchFamily="34" charset="0"/>
              </a:defRPr>
            </a:lvl4pPr>
            <a:lvl5pPr>
              <a:defRPr sz="20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6324600"/>
            <a:ext cx="807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6200" y="6400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PATHS, NEW APPROACHES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8" y="136698"/>
            <a:ext cx="3069072" cy="7015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.int/s100/x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67400" y="1676400"/>
            <a:ext cx="3276600" cy="1676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S-101 Test Dataset Production Task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872566" y="4038600"/>
            <a:ext cx="3276600" cy="1066800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Edward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Kuwalek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7400" y="54864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Sep 22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406"/>
    </mc:Choice>
    <mc:Fallback xmlns="">
      <p:transition advTm="144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Items for Consideration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dK\My Projects\NOAA_test_datasets_2015\work\ExchangeCatalog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8341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Items for Consideration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EdK\My Projects\NOAA_test_datasets_2015\work\datasetDiscoveryMetadat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838" y="1066800"/>
            <a:ext cx="7621587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Arial" pitchFamily="34" charset="0"/>
                <a:cs typeface="Arial" pitchFamily="34" charset="0"/>
              </a:rPr>
              <a:t>S-101 Converter reports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CA" sz="2400" smtClean="0">
                <a:latin typeface="Arial" pitchFamily="34" charset="0"/>
                <a:cs typeface="Arial" pitchFamily="34" charset="0"/>
              </a:rPr>
              <a:t>types of warnings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related to either items currently not in FC or not explicitly in product specification (i.e. CATCOV) – this should probably be addressed mostly at FC level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Can't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find attribute CATCOV(18) for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DataCoverage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find attribute CSCALE(80) for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DataCoverage</a:t>
            </a: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Can't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find attribute EXPSOU(93) for Sounding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find attribute PEREND(118) for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BuoyLateral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find attribute PEREND(118) for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LightAllAround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find attribute PERSTA(119) for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BuoyLateral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find attribute PERSTA(119) for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LightAllAround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find attribute SCAMIN(133) for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Coastline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Items for Consideration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BeaconLateral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BeaconSpecialPurposeGeneral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BuoyLateral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BuoySafeWater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Coastline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Daymark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Fairway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FogSignal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Can't bind information type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SupplementaryInformation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to 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ShorelineConstruction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Items for Consideration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b="1" dirty="0" smtClean="0"/>
              <a:t>Questions?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791877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Tasked by NOAA to develop S-101 test datasets to support testing of various S-101 data loading scenarios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Create ISO 19115 Metadata records for each S-101 test dataset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S-101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exchange catalogue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Develop XML schema for S-101 Exchange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Catalogue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Objectives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Content of test datasets prescribed in task SOW and based on test case scenarios for S-101 data loading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Initially created as S-57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ENC datasets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Converted to S-101 using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S-101 Converter and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S-101_FC_0.8.9.xml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Total of 21 datasets produced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S-101 Test Dataset Production</a:t>
            </a:r>
          </a:p>
        </p:txBody>
      </p:sp>
      <p:pic>
        <p:nvPicPr>
          <p:cNvPr id="2050" name="Picture 1" descr="imag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82" y="3352800"/>
            <a:ext cx="386031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S-101 metadata template was developed based on recent S-100 modeling work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Metadata elements were extracted from S-57 source datasets and used to manually populate metadata records for individual datasets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Currently this is a labour intensive work which will be automated as production tools mature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S-101 – ISO 19115 – Metadata Capture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S-101 preliminary exchange catalogue schema was developed based on recent S-100 modeling work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Exchange catalogue metadata elements were extracted from S-57 and S-101 datasets and used to manually populate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exchange catalogue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records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Currently this is a labour intensive work which will likely be automated as production tools mature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All elements in place to create S-101 exchange set 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S-101 Exchange Catalogue Capture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S-101 Exchange Set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743200" cy="24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1960" y="1371600"/>
            <a:ext cx="190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60" y="1295400"/>
            <a:ext cx="27080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6200" y="1905000"/>
            <a:ext cx="5080000" cy="358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066800"/>
            <a:ext cx="5080000" cy="521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S-101 Exchange Catalogue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68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b="1" dirty="0" smtClean="0"/>
              <a:t>Questions?</a:t>
            </a:r>
            <a:endParaRPr lang="en-CA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72" y="1447800"/>
            <a:ext cx="540952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S-101 Exchange Catalogue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92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There are still some inconsistencies between S-100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Ver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2.0 and S-101 Product Spec (2015/07/22) – it is recommended to consolidate/adjust them accordingly to support interoperability and streamline maintenance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product specifications</a:t>
            </a: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Outputting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19115 metadata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or S-101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exchange catalogues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was outside of S-101 Converter scope - this could be a desirable functionality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Schemas to be published by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IHO at </a:t>
            </a:r>
            <a:r>
              <a:rPr lang="en-CA" sz="24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CA" sz="2400" dirty="0" smtClean="0">
                <a:latin typeface="Arial" pitchFamily="34" charset="0"/>
                <a:cs typeface="Arial" pitchFamily="34" charset="0"/>
                <a:hlinkClick r:id="rId3"/>
              </a:rPr>
              <a:t>www.iho.int/s100/xc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and S100XC used as XML namespace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76200" y="457200"/>
            <a:ext cx="5928102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Items for Consideration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On-screen Show (4:3)</PresentationFormat>
  <Paragraphs>66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IIC Corp template 2011</vt:lpstr>
      <vt:lpstr>S-101 Test Dataset Production Task</vt:lpstr>
      <vt:lpstr>Key Objectives</vt:lpstr>
      <vt:lpstr>S-101 Test Dataset Production</vt:lpstr>
      <vt:lpstr>S-101 – ISO 19115 – Metadata Capture</vt:lpstr>
      <vt:lpstr>S-101 Exchange Catalogue Capture</vt:lpstr>
      <vt:lpstr>S-101 Exchange Set</vt:lpstr>
      <vt:lpstr>S-101 Exchange Catalogue</vt:lpstr>
      <vt:lpstr>S-101 Exchange Catalogue</vt:lpstr>
      <vt:lpstr>Items for Consideration</vt:lpstr>
      <vt:lpstr>Items for Consideration</vt:lpstr>
      <vt:lpstr>Items for Consideration</vt:lpstr>
      <vt:lpstr>Items for Consideration</vt:lpstr>
      <vt:lpstr>Items for Consideration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HDM Status Report</dc:title>
  <dc:creator/>
  <cp:lastModifiedBy/>
  <cp:revision>1</cp:revision>
  <dcterms:created xsi:type="dcterms:W3CDTF">2011-09-08T08:50:56Z</dcterms:created>
  <dcterms:modified xsi:type="dcterms:W3CDTF">2015-09-23T01:03:17Z</dcterms:modified>
</cp:coreProperties>
</file>