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94" r:id="rId2"/>
    <p:sldId id="701" r:id="rId3"/>
    <p:sldId id="718" r:id="rId4"/>
    <p:sldId id="719" r:id="rId5"/>
  </p:sldIdLst>
  <p:sldSz cx="9144000" cy="6858000" type="screen4x3"/>
  <p:notesSz cx="6669088" cy="9926638"/>
  <p:defaultTextStyle>
    <a:defPPr>
      <a:defRPr lang="ko-KR"/>
    </a:defPPr>
    <a:lvl1pPr algn="ctr" rtl="0" fontAlgn="base" latinLnBrk="1">
      <a:spcBef>
        <a:spcPct val="50000"/>
      </a:spcBef>
      <a:spcAft>
        <a:spcPct val="0"/>
      </a:spcAft>
      <a:buClr>
        <a:srgbClr val="FF00FF"/>
      </a:buClr>
      <a:defRPr kumimoji="1" sz="2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ctr" rtl="0" fontAlgn="base" latinLnBrk="1">
      <a:spcBef>
        <a:spcPct val="50000"/>
      </a:spcBef>
      <a:spcAft>
        <a:spcPct val="0"/>
      </a:spcAft>
      <a:buClr>
        <a:srgbClr val="FF00FF"/>
      </a:buClr>
      <a:defRPr kumimoji="1" sz="2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ctr" rtl="0" fontAlgn="base" latinLnBrk="1">
      <a:spcBef>
        <a:spcPct val="50000"/>
      </a:spcBef>
      <a:spcAft>
        <a:spcPct val="0"/>
      </a:spcAft>
      <a:buClr>
        <a:srgbClr val="FF00FF"/>
      </a:buClr>
      <a:defRPr kumimoji="1" sz="2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ctr" rtl="0" fontAlgn="base" latinLnBrk="1">
      <a:spcBef>
        <a:spcPct val="50000"/>
      </a:spcBef>
      <a:spcAft>
        <a:spcPct val="0"/>
      </a:spcAft>
      <a:buClr>
        <a:srgbClr val="FF00FF"/>
      </a:buClr>
      <a:defRPr kumimoji="1" sz="2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ctr" rtl="0" fontAlgn="base" latinLnBrk="1">
      <a:spcBef>
        <a:spcPct val="50000"/>
      </a:spcBef>
      <a:spcAft>
        <a:spcPct val="0"/>
      </a:spcAft>
      <a:buClr>
        <a:srgbClr val="FF00FF"/>
      </a:buClr>
      <a:defRPr kumimoji="1" sz="2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6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1C5"/>
    <a:srgbClr val="C7FBCE"/>
    <a:srgbClr val="FF3300"/>
    <a:srgbClr val="ECDEFE"/>
    <a:srgbClr val="FFD7CF"/>
    <a:srgbClr val="FFE7E1"/>
    <a:srgbClr val="6600CC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49" autoAdjust="0"/>
    <p:restoredTop sz="94221" autoAdjust="0"/>
  </p:normalViewPr>
  <p:slideViewPr>
    <p:cSldViewPr>
      <p:cViewPr varScale="1">
        <p:scale>
          <a:sx n="93" d="100"/>
          <a:sy n="93" d="100"/>
        </p:scale>
        <p:origin x="102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053" y="77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200" b="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200" b="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87419CAE-F112-4DEF-B1B1-0543B1221D7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8348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200" b="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defRPr sz="1200" b="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0A611302-4315-4724-BA04-BE7078CEB6A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4224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25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11302-4315-4724-BA04-BE7078CEB6A7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1029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28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003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78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031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8569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45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35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04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2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0439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87604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"/>
          <p:cNvSpPr txBox="1">
            <a:spLocks noChangeArrowheads="1"/>
          </p:cNvSpPr>
          <p:nvPr/>
        </p:nvSpPr>
        <p:spPr bwMode="auto">
          <a:xfrm>
            <a:off x="712632" y="1268760"/>
            <a:ext cx="763284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4000" dirty="0" smtClean="0">
                <a:solidFill>
                  <a:srgbClr val="FFC000"/>
                </a:solidFill>
                <a:latin typeface="Arial" charset="0"/>
              </a:rPr>
              <a:t>2019 SCUFN</a:t>
            </a:r>
          </a:p>
          <a:p>
            <a:pPr marL="0" eaLnBrk="1" hangingPunct="1">
              <a:spcBef>
                <a:spcPts val="0"/>
              </a:spcBef>
            </a:pPr>
            <a:r>
              <a:rPr lang="en-US" altLang="ko-KR" sz="3000" dirty="0" smtClean="0">
                <a:solidFill>
                  <a:srgbClr val="FFC000"/>
                </a:solidFill>
                <a:latin typeface="Arial" charset="0"/>
              </a:rPr>
              <a:t>Chair Report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31840" y="4869160"/>
            <a:ext cx="3134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en-US" altLang="ko-KR" sz="3200" dirty="0" smtClean="0">
                <a:solidFill>
                  <a:srgbClr val="FFFFFF"/>
                </a:solidFill>
              </a:rPr>
              <a:t>Hyun-</a:t>
            </a:r>
            <a:r>
              <a:rPr lang="en-US" altLang="ko-KR" sz="3200" dirty="0" err="1" smtClean="0">
                <a:solidFill>
                  <a:srgbClr val="FFFFFF"/>
                </a:solidFill>
              </a:rPr>
              <a:t>Chul</a:t>
            </a:r>
            <a:r>
              <a:rPr lang="en-US" altLang="ko-KR" sz="3200" dirty="0" smtClean="0">
                <a:solidFill>
                  <a:srgbClr val="FFFFFF"/>
                </a:solidFill>
              </a:rPr>
              <a:t> Han</a:t>
            </a:r>
            <a:endParaRPr lang="ko-KR" altLang="en-US" sz="3200" dirty="0">
              <a:solidFill>
                <a:srgbClr val="FFFFFF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85579" y="2924944"/>
            <a:ext cx="26869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0"/>
              </a:spcBef>
              <a:buClrTx/>
            </a:pPr>
            <a:r>
              <a:rPr lang="en-US" altLang="ko-KR" sz="3200" dirty="0" smtClean="0">
                <a:solidFill>
                  <a:srgbClr val="FFFFFF"/>
                </a:solidFill>
              </a:rPr>
              <a:t>August, 2019</a:t>
            </a:r>
            <a:endParaRPr lang="ko-KR" alt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624086" y="332656"/>
            <a:ext cx="3400023" cy="654368"/>
          </a:xfrm>
          <a:prstGeom prst="beve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marL="180975" indent="-180975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 smtClean="0"/>
              <a:t>Summary of GGC35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35696" y="1227192"/>
            <a:ext cx="4600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2400" dirty="0" smtClean="0">
                <a:solidFill>
                  <a:schemeClr val="bg1"/>
                </a:solidFill>
              </a:rPr>
              <a:t>Date: 15 ~ 16 November, 2018</a:t>
            </a:r>
          </a:p>
          <a:p>
            <a:pPr algn="l"/>
            <a:r>
              <a:rPr lang="en-US" altLang="ko-KR" sz="2400" dirty="0" smtClean="0">
                <a:solidFill>
                  <a:schemeClr val="bg1"/>
                </a:solidFill>
              </a:rPr>
              <a:t>Venue: Canberra, Australia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83023"/>
            <a:ext cx="6437602" cy="39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611508" y="476672"/>
            <a:ext cx="4082948" cy="654368"/>
          </a:xfrm>
          <a:prstGeom prst="beve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marL="180975" indent="-180975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 smtClean="0"/>
              <a:t>Issues related to SCUFN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5785" y="1844824"/>
            <a:ext cx="879439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ko-KR" sz="2400" dirty="0" smtClean="0">
                <a:solidFill>
                  <a:schemeClr val="bg1"/>
                </a:solidFill>
              </a:rPr>
              <a:t>Endorsed by GGC35</a:t>
            </a:r>
          </a:p>
          <a:p>
            <a:pPr algn="l"/>
            <a:r>
              <a:rPr lang="en-US" altLang="ko-KR" sz="2800" dirty="0" smtClean="0">
                <a:solidFill>
                  <a:schemeClr val="bg1"/>
                </a:solidFill>
              </a:rPr>
              <a:t>    </a:t>
            </a:r>
            <a:r>
              <a:rPr lang="en-US" altLang="ko-KR" sz="2200" dirty="0" smtClean="0">
                <a:solidFill>
                  <a:schemeClr val="bg1"/>
                </a:solidFill>
              </a:rPr>
              <a:t>- New Chair and Vice Chair</a:t>
            </a:r>
          </a:p>
          <a:p>
            <a:pPr algn="l"/>
            <a:r>
              <a:rPr lang="en-US" altLang="ko-KR" sz="2200" dirty="0" smtClean="0">
                <a:solidFill>
                  <a:schemeClr val="bg1"/>
                </a:solidFill>
              </a:rPr>
              <a:t>     - New version of B-6 (ver. 4.2) / SCUFN32-06.2A </a:t>
            </a:r>
          </a:p>
          <a:p>
            <a:pPr algn="l"/>
            <a:r>
              <a:rPr lang="en-US" altLang="ko-KR" sz="2200" dirty="0">
                <a:solidFill>
                  <a:schemeClr val="bg1"/>
                </a:solidFill>
              </a:rPr>
              <a:t>	</a:t>
            </a:r>
            <a:r>
              <a:rPr lang="en-US" altLang="ko-KR" sz="2000" dirty="0" smtClean="0">
                <a:solidFill>
                  <a:schemeClr val="bg1"/>
                </a:solidFill>
              </a:rPr>
              <a:t>* User’s Guide for preparation of naming proposals (Appendix A)</a:t>
            </a:r>
          </a:p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	</a:t>
            </a:r>
            <a:r>
              <a:rPr lang="en-US" altLang="ko-KR" sz="2000" dirty="0" smtClean="0">
                <a:solidFill>
                  <a:schemeClr val="bg1"/>
                </a:solidFill>
              </a:rPr>
              <a:t>* Fast Track Procedures (Appendix B)</a:t>
            </a:r>
          </a:p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	</a:t>
            </a:r>
            <a:r>
              <a:rPr lang="en-US" altLang="ko-KR" sz="2000" dirty="0" smtClean="0">
                <a:solidFill>
                  <a:schemeClr val="bg1"/>
                </a:solidFill>
              </a:rPr>
              <a:t>* Invite to provide the supporting bathymetric data to DCDB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7544" y="1268760"/>
            <a:ext cx="584006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ko-KR" sz="2400" dirty="0" smtClean="0">
                <a:solidFill>
                  <a:schemeClr val="bg1"/>
                </a:solidFill>
              </a:rPr>
              <a:t>New SCUFN member</a:t>
            </a:r>
          </a:p>
          <a:p>
            <a:pPr algn="l"/>
            <a:r>
              <a:rPr lang="en-US" altLang="ko-KR" sz="2800" dirty="0" smtClean="0">
                <a:solidFill>
                  <a:schemeClr val="bg1"/>
                </a:solidFill>
              </a:rPr>
              <a:t>    </a:t>
            </a:r>
            <a:r>
              <a:rPr lang="en-US" altLang="ko-KR" sz="2200" dirty="0" smtClean="0">
                <a:solidFill>
                  <a:schemeClr val="bg1"/>
                </a:solidFill>
              </a:rPr>
              <a:t>- Elected from IOC side</a:t>
            </a:r>
          </a:p>
          <a:p>
            <a:pPr algn="l"/>
            <a:r>
              <a:rPr lang="en-US" altLang="ko-KR" sz="2200" dirty="0" smtClean="0">
                <a:solidFill>
                  <a:schemeClr val="bg1"/>
                </a:solidFill>
              </a:rPr>
              <a:t>     - Capt. </a:t>
            </a:r>
            <a:r>
              <a:rPr lang="en-US" altLang="ko-KR" sz="2200" dirty="0" err="1" smtClean="0">
                <a:solidFill>
                  <a:schemeClr val="bg1"/>
                </a:solidFill>
              </a:rPr>
              <a:t>Aleksandr</a:t>
            </a:r>
            <a:r>
              <a:rPr lang="en-US" altLang="ko-KR" sz="2200" dirty="0" smtClean="0">
                <a:solidFill>
                  <a:schemeClr val="bg1"/>
                </a:solidFill>
              </a:rPr>
              <a:t> Alekseev from Russia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529" y="3429000"/>
            <a:ext cx="81916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ko-KR" sz="2400" dirty="0" smtClean="0">
                <a:solidFill>
                  <a:schemeClr val="bg1"/>
                </a:solidFill>
              </a:rPr>
              <a:t>Gazetteers (refer to SCUFN32-07.3A)</a:t>
            </a:r>
          </a:p>
          <a:p>
            <a:pPr algn="l">
              <a:buClr>
                <a:srgbClr val="FFFF00"/>
              </a:buClr>
            </a:pP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   </a:t>
            </a:r>
            <a:r>
              <a:rPr lang="en-US" altLang="ko-KR" sz="2200" dirty="0" smtClean="0">
                <a:solidFill>
                  <a:schemeClr val="bg1"/>
                </a:solidFill>
              </a:rPr>
              <a:t>- Two gazetteers; GEBCO and Beta Gazetteers</a:t>
            </a:r>
          </a:p>
          <a:p>
            <a:pPr algn="l">
              <a:buClr>
                <a:srgbClr val="FFFF00"/>
              </a:buClr>
            </a:pPr>
            <a:r>
              <a:rPr lang="en-US" altLang="ko-KR" sz="2200" dirty="0" smtClean="0">
                <a:solidFill>
                  <a:schemeClr val="bg1"/>
                </a:solidFill>
              </a:rPr>
              <a:t>     - What shall we do with these two gazetteers?</a:t>
            </a:r>
          </a:p>
          <a:p>
            <a:pPr algn="l"/>
            <a:r>
              <a:rPr lang="en-US" altLang="ko-KR" sz="2200" dirty="0">
                <a:solidFill>
                  <a:schemeClr val="bg1"/>
                </a:solidFill>
              </a:rPr>
              <a:t>	</a:t>
            </a:r>
            <a:r>
              <a:rPr lang="en-US" altLang="ko-KR" sz="2000" dirty="0" smtClean="0">
                <a:solidFill>
                  <a:schemeClr val="bg1"/>
                </a:solidFill>
              </a:rPr>
              <a:t>* GEBCO Gazetteer: open to the general public</a:t>
            </a:r>
          </a:p>
          <a:p>
            <a:pPr algn="l"/>
            <a:r>
              <a:rPr lang="en-US" altLang="ko-KR" sz="2000" dirty="0">
                <a:solidFill>
                  <a:schemeClr val="bg1"/>
                </a:solidFill>
              </a:rPr>
              <a:t>	</a:t>
            </a:r>
            <a:r>
              <a:rPr lang="en-US" altLang="ko-KR" sz="2000" dirty="0" smtClean="0">
                <a:solidFill>
                  <a:schemeClr val="bg1"/>
                </a:solidFill>
              </a:rPr>
              <a:t>* Beta Gazetteer: for SCUFN members and back-up system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3059832" y="234174"/>
            <a:ext cx="3003421" cy="654368"/>
          </a:xfrm>
          <a:prstGeom prst="beve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marL="180975" indent="-180975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defRPr kumimoji="1" sz="26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 smtClean="0"/>
              <a:t>Other Businesses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08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rgbClr val="99CCFF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180975" marR="0" indent="-180975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00FF"/>
          </a:buClr>
          <a:buSzTx/>
          <a:buFontTx/>
          <a:buNone/>
          <a:tabLst/>
          <a:defRPr kumimoji="1" lang="ko-KR" altLang="en-US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rgbClr val="99CCFF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>
              <a:alpha val="50000"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180975" marR="0" indent="-180975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00FF"/>
          </a:buClr>
          <a:buSzTx/>
          <a:buFontTx/>
          <a:buNone/>
          <a:tabLst/>
          <a:defRPr kumimoji="1" lang="ko-KR" altLang="en-US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2">
    <wetp:webextensionref xmlns:r="http://schemas.openxmlformats.org/officeDocument/2006/relationships" r:id="rId1"/>
  </wetp:taskpane>
  <wetp:taskpane dockstate="right" visibility="0" width="697" row="2">
    <wetp:webextensionref xmlns:r="http://schemas.openxmlformats.org/officeDocument/2006/relationships" r:id="rId2"/>
  </wetp:taskpane>
  <wetp:taskpane dockstate="right" visibility="0" width="437" row="3">
    <wetp:webextensionref xmlns:r="http://schemas.openxmlformats.org/officeDocument/2006/relationships" r:id="rId3"/>
  </wetp:taskpane>
  <wetp:taskpane dockstate="right" visibility="0" width="437" row="4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317E1025-B8ED-458F-B1D6-6464D6AEEB3E}">
  <we:reference id="wa104380121" version="2.0.0.0" store="ko-KR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7DC76F8-AD6F-414B-A666-C0F1BF8CF882}">
  <we:reference id="wa104381555" version="1.0.0.0" store="ko-KR" storeType="OMEX"/>
  <we:alternateReferences>
    <we:reference id="wa104381555" version="1.0.0.0" store="ko-KR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73BD10A6-156E-4A96-92D9-B156BD49D645}">
  <we:reference id="wa104178141" version="3.10.0.152" store="ko-KR" storeType="OMEX"/>
  <we:alternateReferences>
    <we:reference id="WA104178141" version="3.10.0.152" store="WA104178141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80F5061B-B926-41F4-80D3-E1CCB96696D9}">
  <we:reference id="wa104380510" version="1.0.0.3" store="ko-KR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26574</TotalTime>
  <Words>98</Words>
  <Application>Microsoft Office PowerPoint</Application>
  <PresentationFormat>화면 슬라이드 쇼(4:3)</PresentationFormat>
  <Paragraphs>24</Paragraphs>
  <Slides>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굴림</vt:lpstr>
      <vt:lpstr>Arial</vt:lpstr>
      <vt:lpstr>Times New Roman</vt:lpstr>
      <vt:lpstr>Wingdings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kigam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오키나와 분지 지구조 연구 (최종발표회)</dc:title>
  <dc:creator>한현철</dc:creator>
  <cp:lastModifiedBy>Windows 사용자</cp:lastModifiedBy>
  <cp:revision>1456</cp:revision>
  <cp:lastPrinted>2001-05-16T05:13:55Z</cp:lastPrinted>
  <dcterms:created xsi:type="dcterms:W3CDTF">2001-05-14T04:05:06Z</dcterms:created>
  <dcterms:modified xsi:type="dcterms:W3CDTF">2019-07-15T23:19:31Z</dcterms:modified>
</cp:coreProperties>
</file>