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3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4121-9A10-43A5-B623-C7049A6545BC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1B3E-701B-4CDA-B917-1F047DD5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44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4121-9A10-43A5-B623-C7049A6545BC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1B3E-701B-4CDA-B917-1F047DD5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950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4121-9A10-43A5-B623-C7049A6545BC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1B3E-701B-4CDA-B917-1F047DD5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89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4121-9A10-43A5-B623-C7049A6545BC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1B3E-701B-4CDA-B917-1F047DD5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50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4121-9A10-43A5-B623-C7049A6545BC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1B3E-701B-4CDA-B917-1F047DD5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8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4121-9A10-43A5-B623-C7049A6545BC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1B3E-701B-4CDA-B917-1F047DD5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214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4121-9A10-43A5-B623-C7049A6545BC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1B3E-701B-4CDA-B917-1F047DD5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407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4121-9A10-43A5-B623-C7049A6545BC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1B3E-701B-4CDA-B917-1F047DD5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08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4121-9A10-43A5-B623-C7049A6545BC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1B3E-701B-4CDA-B917-1F047DD5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97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4121-9A10-43A5-B623-C7049A6545BC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1B3E-701B-4CDA-B917-1F047DD5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86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4121-9A10-43A5-B623-C7049A6545BC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1B3E-701B-4CDA-B917-1F047DD5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40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34121-9A10-43A5-B623-C7049A6545BC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61B3E-701B-4CDA-B917-1F047DD5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41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72400" cy="1470025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SAIHC Approved ENC Scheme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912768" cy="2664296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Good progress being made     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S11 style format used for ENC catalogue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Includes all published ENC details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Now adding planned ENCs as they are schemed 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PDF booklet format available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Graphics show </a:t>
            </a:r>
            <a:r>
              <a:rPr lang="en-GB" dirty="0" smtClean="0">
                <a:solidFill>
                  <a:schemeClr val="bg1"/>
                </a:solidFill>
              </a:rPr>
              <a:t>scheming of cells by </a:t>
            </a:r>
            <a:r>
              <a:rPr lang="en-GB" dirty="0" smtClean="0">
                <a:solidFill>
                  <a:schemeClr val="bg1"/>
                </a:solidFill>
              </a:rPr>
              <a:t>band and country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Produced using ARC GIS    </a:t>
            </a:r>
          </a:p>
          <a:p>
            <a:pPr algn="l"/>
            <a:endParaRPr lang="en-GB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6672"/>
            <a:ext cx="2304256" cy="2390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56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2664296" cy="3822786"/>
          </a:xfrm>
          <a:prstGeom prst="rect">
            <a:avLst/>
          </a:prstGeom>
          <a:noFill/>
          <a:ln>
            <a:noFill/>
          </a:ln>
          <a:effectLst>
            <a:glow rad="139700">
              <a:schemeClr val="bg1"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60" y="5157192"/>
            <a:ext cx="8892480" cy="1013957"/>
          </a:xfrm>
          <a:prstGeom prst="rect">
            <a:avLst/>
          </a:prstGeom>
          <a:noFill/>
          <a:ln>
            <a:noFill/>
          </a:ln>
          <a:effectLst>
            <a:glow rad="139700">
              <a:schemeClr val="bg1"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052" y="260648"/>
            <a:ext cx="3240360" cy="3905894"/>
          </a:xfrm>
          <a:prstGeom prst="rect">
            <a:avLst/>
          </a:prstGeom>
          <a:noFill/>
          <a:ln>
            <a:noFill/>
          </a:ln>
          <a:effectLst>
            <a:glow rad="127000">
              <a:schemeClr val="bg1"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24128" y="443711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Planned ENCs are shown in red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804248" y="3747143"/>
            <a:ext cx="432048" cy="689969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536" y="4318936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Cell details are listed in an accompanying table in the familiar S11 format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8018" flipV="1">
            <a:off x="3787200" y="4629132"/>
            <a:ext cx="679259" cy="954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252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64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SAIHC Approved ENC Scheme </vt:lpstr>
      <vt:lpstr>PowerPoint Presentation</vt:lpstr>
    </vt:vector>
  </TitlesOfParts>
  <Company>The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SAIHC Approved ENC Scheme </dc:title>
  <dc:creator>Timmins James</dc:creator>
  <cp:lastModifiedBy>Timmins James</cp:lastModifiedBy>
  <cp:revision>12</cp:revision>
  <dcterms:created xsi:type="dcterms:W3CDTF">2017-01-24T10:27:46Z</dcterms:created>
  <dcterms:modified xsi:type="dcterms:W3CDTF">2017-01-24T12:24:09Z</dcterms:modified>
</cp:coreProperties>
</file>