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6" r:id="rId3"/>
    <p:sldId id="284" r:id="rId4"/>
    <p:sldId id="285" r:id="rId5"/>
    <p:sldId id="286" r:id="rId6"/>
    <p:sldId id="287" r:id="rId7"/>
    <p:sldId id="288" r:id="rId8"/>
    <p:sldId id="289" r:id="rId9"/>
    <p:sldId id="277" r:id="rId10"/>
    <p:sldId id="281" r:id="rId11"/>
    <p:sldId id="290" r:id="rId12"/>
    <p:sldId id="280" r:id="rId13"/>
    <p:sldId id="282" r:id="rId14"/>
    <p:sldId id="279" r:id="rId15"/>
    <p:sldId id="278" r:id="rId1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23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2ACA9-2FE0-44C2-906B-E6EAAF658AD1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E881-A98F-420C-B0D8-EF29D5935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5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2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/>
              <a:t>Report of the representative of the NSHC </a:t>
            </a:r>
            <a:br>
              <a:rPr lang="en-AU" sz="3600" dirty="0"/>
            </a:br>
            <a:r>
              <a:rPr lang="en-AU" sz="3600" dirty="0"/>
              <a:t>on the implementation of ENC Schemes</a:t>
            </a:r>
            <a:br>
              <a:rPr lang="en-AU" sz="3600" dirty="0"/>
            </a:br>
            <a:r>
              <a:rPr lang="en-AU" sz="3600" dirty="0"/>
              <a:t> </a:t>
            </a:r>
          </a:p>
          <a:p>
            <a:pPr eaLnBrk="1" hangingPunct="1">
              <a:defRPr/>
            </a:pPr>
            <a:r>
              <a:rPr lang="fr-FR" sz="3600" dirty="0"/>
              <a:t>Nigel Sutton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UK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/>
              <a:t>Existence of overlapping</a:t>
            </a:r>
            <a:r>
              <a:rPr lang="en-AU" sz="3600" dirty="0"/>
              <a:t> ENCs that may have a possible impact on safe navigation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74899"/>
              </p:ext>
            </p:extLst>
          </p:nvPr>
        </p:nvGraphicFramePr>
        <p:xfrm>
          <a:off x="3206549" y="1340769"/>
          <a:ext cx="5674793" cy="466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4" imgW="5848320" imgH="4806870" progId="Excel.Sheet.12">
                  <p:embed/>
                </p:oleObj>
              </mc:Choice>
              <mc:Fallback>
                <p:oleObj name="Worksheet" r:id="rId4" imgW="5848320" imgH="4806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6549" y="1340769"/>
                        <a:ext cx="5674793" cy="466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55863" y="3026587"/>
            <a:ext cx="224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All ENC overlaps categorised as minor</a:t>
            </a:r>
          </a:p>
        </p:txBody>
      </p:sp>
    </p:spTree>
    <p:extLst>
      <p:ext uri="{BB962C8B-B14F-4D97-AF65-F5344CB8AC3E}">
        <p14:creationId xmlns:p14="http://schemas.microsoft.com/office/powerpoint/2010/main" val="4514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/>
              <a:t>Existence of overlapping</a:t>
            </a:r>
            <a:r>
              <a:rPr lang="en-AU" sz="3600" dirty="0"/>
              <a:t> ENCs that may have a possible impact on safe navigation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5863" y="3026587"/>
            <a:ext cx="224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All ENC overlaps categorised as minor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r="14222"/>
          <a:stretch/>
        </p:blipFill>
        <p:spPr>
          <a:xfrm>
            <a:off x="839802" y="1326341"/>
            <a:ext cx="3908334" cy="4678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t="61467" r="37039" b="5307"/>
          <a:stretch/>
        </p:blipFill>
        <p:spPr>
          <a:xfrm>
            <a:off x="4876430" y="1326341"/>
            <a:ext cx="4051139" cy="47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Coverage issues, gaps and risk assessment analysis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Coverage:</a:t>
            </a:r>
          </a:p>
          <a:p>
            <a:pPr lvl="1" algn="just">
              <a:defRPr/>
            </a:pPr>
            <a:r>
              <a:rPr lang="en-GB" dirty="0"/>
              <a:t>ENC scheme User Band 1 coverage complete for Region D</a:t>
            </a:r>
          </a:p>
          <a:p>
            <a:pPr lvl="1" algn="just">
              <a:defRPr/>
            </a:pPr>
            <a:r>
              <a:rPr lang="en-GB" dirty="0"/>
              <a:t>ENC scheme coverage complete in Europe for remaining User Bands 2 to 5</a:t>
            </a:r>
          </a:p>
          <a:p>
            <a:pPr lvl="1" algn="just">
              <a:defRPr/>
            </a:pPr>
            <a:r>
              <a:rPr lang="en-GB" dirty="0"/>
              <a:t>Denmark will be producing ENCs in other Usage Bands for Greenland</a:t>
            </a:r>
          </a:p>
          <a:p>
            <a:pPr algn="just">
              <a:defRPr/>
            </a:pPr>
            <a:endParaRPr lang="en-GB" dirty="0"/>
          </a:p>
          <a:p>
            <a:pPr marL="0" indent="0" algn="just">
              <a:buNone/>
              <a:defRPr/>
            </a:pP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Coverage issues, gaps and risk assessment analysis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ENC User Band 1 gaps identified</a:t>
            </a:r>
          </a:p>
          <a:p>
            <a:pPr lvl="1" algn="just">
              <a:defRPr/>
            </a:pPr>
            <a:r>
              <a:rPr lang="en-GB" dirty="0"/>
              <a:t> Denmark and Norway are looking into the matter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145" b="7434"/>
          <a:stretch/>
        </p:blipFill>
        <p:spPr>
          <a:xfrm>
            <a:off x="2213086" y="2361236"/>
            <a:ext cx="7571428" cy="35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83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Problems or outstanding issues,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The analysis of ENC overlaps highlighted that many minor overlaps were not reconciled within a year.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Actions requested of WENDWG/IRCC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WENDWG is invited to note the report from NSHC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Scheme(s) (UB1, UB2…)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NSHC32 approved that the  development and maintenance of ENC schemes in the region should be coordinated by the NSICCWG, in place of the NSEHWG.</a:t>
            </a:r>
          </a:p>
          <a:p>
            <a:pPr marL="0" indent="0" algn="just">
              <a:buNone/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UB1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15 ENCs</a:t>
            </a:r>
          </a:p>
          <a:p>
            <a:pPr algn="just">
              <a:defRPr/>
            </a:pPr>
            <a:r>
              <a:rPr lang="en-GB" dirty="0"/>
              <a:t>Complete 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216" t="21591" r="17139" b="11325"/>
          <a:stretch/>
        </p:blipFill>
        <p:spPr>
          <a:xfrm>
            <a:off x="5048016" y="1090670"/>
            <a:ext cx="632235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4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UB2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97 ENCs </a:t>
            </a:r>
          </a:p>
          <a:p>
            <a:pPr algn="just">
              <a:defRPr/>
            </a:pPr>
            <a:r>
              <a:rPr lang="en-GB" dirty="0"/>
              <a:t>Complete for Europe</a:t>
            </a:r>
          </a:p>
          <a:p>
            <a:pPr>
              <a:defRPr/>
            </a:pPr>
            <a:r>
              <a:rPr lang="en-GB" dirty="0"/>
              <a:t>Greenland scheme</a:t>
            </a:r>
            <a:br>
              <a:rPr lang="en-GB" dirty="0"/>
            </a:br>
            <a:r>
              <a:rPr lang="en-GB" dirty="0"/>
              <a:t>under consideration 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669" t="21301" r="21295" b="10747"/>
          <a:stretch/>
        </p:blipFill>
        <p:spPr>
          <a:xfrm>
            <a:off x="6132898" y="1090670"/>
            <a:ext cx="5237467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765" t="20723" r="15964" b="10747"/>
          <a:stretch/>
        </p:blipFill>
        <p:spPr>
          <a:xfrm>
            <a:off x="4829972" y="1090670"/>
            <a:ext cx="6540393" cy="4627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UB3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243 ENCs </a:t>
            </a:r>
          </a:p>
          <a:p>
            <a:pPr algn="just">
              <a:defRPr/>
            </a:pPr>
            <a:r>
              <a:rPr lang="en-GB" dirty="0"/>
              <a:t>Complete for Europe</a:t>
            </a:r>
          </a:p>
          <a:p>
            <a:pPr>
              <a:defRPr/>
            </a:pPr>
            <a:r>
              <a:rPr lang="en-GB" dirty="0"/>
              <a:t>Greenland scheme</a:t>
            </a:r>
            <a:br>
              <a:rPr lang="en-GB" dirty="0"/>
            </a:br>
            <a:r>
              <a:rPr lang="en-GB" dirty="0"/>
              <a:t>under consideration </a:t>
            </a:r>
          </a:p>
          <a:p>
            <a:pPr marL="0" indent="0">
              <a:buNone/>
              <a:defRPr/>
            </a:pPr>
            <a:br>
              <a:rPr lang="en-GB" dirty="0"/>
            </a:b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185223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829" t="22168" r="16506" b="12193"/>
          <a:stretch/>
        </p:blipFill>
        <p:spPr>
          <a:xfrm>
            <a:off x="4924539" y="1105302"/>
            <a:ext cx="6445825" cy="4612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UB4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1,110 ENCs </a:t>
            </a:r>
          </a:p>
          <a:p>
            <a:pPr algn="just">
              <a:defRPr/>
            </a:pPr>
            <a:r>
              <a:rPr lang="en-GB" dirty="0"/>
              <a:t>Complete for Europe</a:t>
            </a:r>
          </a:p>
          <a:p>
            <a:pPr>
              <a:defRPr/>
            </a:pPr>
            <a:r>
              <a:rPr lang="en-GB" dirty="0"/>
              <a:t>Greenland scheme</a:t>
            </a:r>
            <a:br>
              <a:rPr lang="en-GB" dirty="0"/>
            </a:br>
            <a:r>
              <a:rPr lang="en-GB" dirty="0"/>
              <a:t>under consideration 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64954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143" t="21591" r="16505" b="11614"/>
          <a:stretch/>
        </p:blipFill>
        <p:spPr>
          <a:xfrm>
            <a:off x="5045725" y="1061234"/>
            <a:ext cx="6324640" cy="465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UB5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834 ENCs </a:t>
            </a:r>
          </a:p>
          <a:p>
            <a:pPr algn="just">
              <a:defRPr/>
            </a:pPr>
            <a:r>
              <a:rPr lang="en-GB" dirty="0"/>
              <a:t>Complete for Europe</a:t>
            </a:r>
          </a:p>
          <a:p>
            <a:pPr>
              <a:defRPr/>
            </a:pPr>
            <a:r>
              <a:rPr lang="en-GB" dirty="0"/>
              <a:t>Greenland scheme</a:t>
            </a:r>
            <a:br>
              <a:rPr lang="en-GB" dirty="0"/>
            </a:br>
            <a:r>
              <a:rPr lang="en-GB" dirty="0"/>
              <a:t>under consideration </a:t>
            </a:r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112400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307" t="21880" r="16596" b="11904"/>
          <a:stretch/>
        </p:blipFill>
        <p:spPr>
          <a:xfrm>
            <a:off x="4822763" y="1061234"/>
            <a:ext cx="6547602" cy="465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200" dirty="0"/>
              <a:t>Status of UB6 ENC Coverage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165 ENCs</a:t>
            </a:r>
          </a:p>
          <a:p>
            <a:pPr marL="0" indent="0" algn="just">
              <a:buNone/>
              <a:defRPr/>
            </a:pPr>
            <a:r>
              <a:rPr lang="en-GB" dirty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377642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/>
              <a:t>Existence of overlapping</a:t>
            </a:r>
            <a:r>
              <a:rPr lang="en-AU" sz="3600" dirty="0"/>
              <a:t> ENCs that may have a possible impact on safe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Using WEND overlap criteria</a:t>
            </a:r>
          </a:p>
          <a:p>
            <a:pPr lvl="1" algn="just">
              <a:defRPr/>
            </a:pPr>
            <a:r>
              <a:rPr lang="en-GB" dirty="0"/>
              <a:t> only minor overlaps identified in the region</a:t>
            </a:r>
          </a:p>
          <a:p>
            <a:pPr algn="just">
              <a:defRPr/>
            </a:pPr>
            <a:r>
              <a:rPr lang="en-GB" dirty="0"/>
              <a:t>No ENCs that may have an impact on safe navigation </a:t>
            </a:r>
          </a:p>
          <a:p>
            <a:pPr algn="just">
              <a:defRPr/>
            </a:pPr>
            <a:r>
              <a:rPr lang="en-GB" dirty="0"/>
              <a:t>19 minor overlaps – all carried over from 2016</a:t>
            </a:r>
          </a:p>
          <a:p>
            <a:pPr algn="just">
              <a:defRPr/>
            </a:pPr>
            <a:r>
              <a:rPr lang="en-GB" dirty="0"/>
              <a:t>4 x UB1, 5 x UB2, 9 x UB3 &amp; 1 x UB4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1290</TotalTime>
  <Words>525</Words>
  <Application>Microsoft Office PowerPoint</Application>
  <PresentationFormat>Widescreen</PresentationFormat>
  <Paragraphs>79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Worksheet</vt:lpstr>
      <vt:lpstr>Report of the representative of the NSHC  on the implementation of ENC Schemes   Nigel Sutton  UK </vt:lpstr>
      <vt:lpstr>Status of the ENC Scheme(s) (UB1, UB2…) in the Region</vt:lpstr>
      <vt:lpstr>Status of the ENC Scheme UB1 in the Region</vt:lpstr>
      <vt:lpstr>Status of the ENC Scheme UB2 in the Region</vt:lpstr>
      <vt:lpstr>Status of the ENC Scheme UB3 in the Region</vt:lpstr>
      <vt:lpstr>Status of the ENC Scheme UB4 in the Region</vt:lpstr>
      <vt:lpstr>Status of the ENC Scheme UB5 in the Region</vt:lpstr>
      <vt:lpstr>Status of UB6 ENC Coverage in the Region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Coverage issues, gaps and risk assessment analysis</vt:lpstr>
      <vt:lpstr>Coverage issues, gaps and risk assessment analysis</vt:lpstr>
      <vt:lpstr>Problems or outstanding issues, Recommendations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Nigel Sutton</cp:lastModifiedBy>
  <cp:revision>124</cp:revision>
  <cp:lastPrinted>2018-02-05T14:33:04Z</cp:lastPrinted>
  <dcterms:created xsi:type="dcterms:W3CDTF">2017-10-09T13:46:17Z</dcterms:created>
  <dcterms:modified xsi:type="dcterms:W3CDTF">2018-02-23T10:57:22Z</dcterms:modified>
</cp:coreProperties>
</file>