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5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CHC/Brieven/MACHC%20circular%20letters/MACHC%20CL09-2013-%20MACHC%20information%20countries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</p:spPr>
        <p:txBody>
          <a:bodyPr/>
          <a:lstStyle/>
          <a:p>
            <a:r>
              <a:rPr lang="en-US" dirty="0" smtClean="0"/>
              <a:t>Invited Countries in the Region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543800" cy="44958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err="1" smtClean="0"/>
              <a:t>Greneda</a:t>
            </a:r>
            <a:r>
              <a:rPr lang="en-US" dirty="0" smtClean="0"/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Saint Vincent and </a:t>
            </a:r>
            <a:r>
              <a:rPr lang="en-US" dirty="0" err="1" smtClean="0"/>
              <a:t>Gredadines</a:t>
            </a: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Dominica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Dominican Republic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Turks &amp; Caicos Islands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Bahamas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Costa Rica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>
                <a:hlinkClick r:id="rId2" action="ppaction://hlinkfile"/>
              </a:rPr>
              <a:t>MACHC\</a:t>
            </a:r>
            <a:r>
              <a:rPr lang="en-US" dirty="0" err="1" smtClean="0">
                <a:hlinkClick r:id="rId2" action="ppaction://hlinkfile"/>
              </a:rPr>
              <a:t>Brieven</a:t>
            </a:r>
            <a:r>
              <a:rPr lang="en-US" dirty="0" smtClean="0">
                <a:hlinkClick r:id="rId2" action="ppaction://hlinkfile"/>
              </a:rPr>
              <a:t>\MACHC circular letters\MACHC CL09-2013- MACHC information countries.pdf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Invited Countries in the Region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Invited Counties in the Region</dc:title>
  <dc:creator>Gladys Denswil</dc:creator>
  <cp:lastModifiedBy>Alberto Costa Neves</cp:lastModifiedBy>
  <cp:revision>3</cp:revision>
  <dcterms:created xsi:type="dcterms:W3CDTF">2006-08-16T00:00:00Z</dcterms:created>
  <dcterms:modified xsi:type="dcterms:W3CDTF">2013-12-06T11:46:36Z</dcterms:modified>
</cp:coreProperties>
</file>