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7" r:id="rId3"/>
    <p:sldMasterId id="2147483709" r:id="rId4"/>
  </p:sldMasterIdLst>
  <p:notesMasterIdLst>
    <p:notesMasterId r:id="rId28"/>
  </p:notesMasterIdLst>
  <p:handoutMasterIdLst>
    <p:handoutMasterId r:id="rId29"/>
  </p:handoutMasterIdLst>
  <p:sldIdLst>
    <p:sldId id="282" r:id="rId5"/>
    <p:sldId id="285" r:id="rId6"/>
    <p:sldId id="286" r:id="rId7"/>
    <p:sldId id="287" r:id="rId8"/>
    <p:sldId id="308" r:id="rId9"/>
    <p:sldId id="325" r:id="rId10"/>
    <p:sldId id="311" r:id="rId11"/>
    <p:sldId id="316" r:id="rId12"/>
    <p:sldId id="317" r:id="rId13"/>
    <p:sldId id="289" r:id="rId14"/>
    <p:sldId id="290" r:id="rId15"/>
    <p:sldId id="312" r:id="rId16"/>
    <p:sldId id="323" r:id="rId17"/>
    <p:sldId id="322" r:id="rId18"/>
    <p:sldId id="321" r:id="rId19"/>
    <p:sldId id="313" r:id="rId20"/>
    <p:sldId id="324" r:id="rId21"/>
    <p:sldId id="320" r:id="rId22"/>
    <p:sldId id="327" r:id="rId23"/>
    <p:sldId id="326" r:id="rId24"/>
    <p:sldId id="292" r:id="rId25"/>
    <p:sldId id="291" r:id="rId26"/>
    <p:sldId id="315" r:id="rId27"/>
  </p:sldIdLst>
  <p:sldSz cx="9144000" cy="6858000" type="screen4x3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3" autoAdjust="0"/>
    <p:restoredTop sz="94671" autoAdjust="0"/>
  </p:normalViewPr>
  <p:slideViewPr>
    <p:cSldViewPr>
      <p:cViewPr varScale="1">
        <p:scale>
          <a:sx n="68" d="100"/>
          <a:sy n="68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59600-2763-403F-897F-6547E34E643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58384F-2D3D-407C-A194-40DD2131315A}">
      <dgm:prSet phldrT="[Text]"/>
      <dgm:spPr/>
      <dgm:t>
        <a:bodyPr/>
        <a:lstStyle/>
        <a:p>
          <a:r>
            <a:rPr lang="en-GB" dirty="0" smtClean="0"/>
            <a:t>Council</a:t>
          </a:r>
          <a:endParaRPr lang="en-GB" dirty="0"/>
        </a:p>
      </dgm:t>
    </dgm:pt>
    <dgm:pt modelId="{BAEECA96-02EC-44A4-A1C3-FDA5C4377867}" type="parTrans" cxnId="{6EE42299-5E0A-4CA1-96E7-C11EDE7CB2A7}">
      <dgm:prSet/>
      <dgm:spPr/>
      <dgm:t>
        <a:bodyPr/>
        <a:lstStyle/>
        <a:p>
          <a:endParaRPr lang="en-GB"/>
        </a:p>
      </dgm:t>
    </dgm:pt>
    <dgm:pt modelId="{FB7D85D8-539B-4616-8494-FA15DE72A6C7}" type="sibTrans" cxnId="{6EE42299-5E0A-4CA1-96E7-C11EDE7CB2A7}">
      <dgm:prSet/>
      <dgm:spPr/>
      <dgm:t>
        <a:bodyPr/>
        <a:lstStyle/>
        <a:p>
          <a:endParaRPr lang="en-GB"/>
        </a:p>
      </dgm:t>
    </dgm:pt>
    <dgm:pt modelId="{B2076456-1599-496F-B28D-67F18E32AE66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 smtClean="0"/>
            <a:t>Bulletin</a:t>
          </a:r>
          <a:endParaRPr lang="en-GB" dirty="0"/>
        </a:p>
      </dgm:t>
    </dgm:pt>
    <dgm:pt modelId="{0E6FE8C5-C253-475A-9FA6-F82A7484592E}" type="parTrans" cxnId="{B02BF32C-6220-4E82-9223-B928FFAAC93B}">
      <dgm:prSet/>
      <dgm:spPr/>
      <dgm:t>
        <a:bodyPr/>
        <a:lstStyle/>
        <a:p>
          <a:endParaRPr lang="en-GB"/>
        </a:p>
      </dgm:t>
    </dgm:pt>
    <dgm:pt modelId="{B7FCB497-F7E7-4A00-B771-E3644426B5D3}" type="sibTrans" cxnId="{B02BF32C-6220-4E82-9223-B928FFAAC93B}">
      <dgm:prSet/>
      <dgm:spPr/>
      <dgm:t>
        <a:bodyPr/>
        <a:lstStyle/>
        <a:p>
          <a:endParaRPr lang="en-GB"/>
        </a:p>
      </dgm:t>
    </dgm:pt>
    <dgm:pt modelId="{033AC022-A623-40A9-9FC4-0963361E7D6F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Seminars</a:t>
          </a:r>
          <a:endParaRPr lang="en-GB" dirty="0"/>
        </a:p>
      </dgm:t>
    </dgm:pt>
    <dgm:pt modelId="{C9F67727-CE27-46E3-996F-E6E3225F91F0}" type="parTrans" cxnId="{0D0A6DDF-B899-47A8-9583-0EBBF8328F8D}">
      <dgm:prSet/>
      <dgm:spPr/>
      <dgm:t>
        <a:bodyPr/>
        <a:lstStyle/>
        <a:p>
          <a:endParaRPr lang="en-GB"/>
        </a:p>
      </dgm:t>
    </dgm:pt>
    <dgm:pt modelId="{B4277CD3-943D-46E0-813F-2F285FDF6010}" type="sibTrans" cxnId="{0D0A6DDF-B899-47A8-9583-0EBBF8328F8D}">
      <dgm:prSet/>
      <dgm:spPr/>
      <dgm:t>
        <a:bodyPr/>
        <a:lstStyle/>
        <a:p>
          <a:endParaRPr lang="en-GB"/>
        </a:p>
      </dgm:t>
    </dgm:pt>
    <dgm:pt modelId="{0CB8C5D1-5F99-4BC4-8942-02873BCB4780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Workshops</a:t>
          </a:r>
          <a:endParaRPr lang="en-GB" dirty="0"/>
        </a:p>
      </dgm:t>
    </dgm:pt>
    <dgm:pt modelId="{C1AE6D77-43D9-4959-B04D-9A594D5913EB}" type="parTrans" cxnId="{937FF578-28AA-4473-A8A0-09E814AC369C}">
      <dgm:prSet/>
      <dgm:spPr/>
      <dgm:t>
        <a:bodyPr/>
        <a:lstStyle/>
        <a:p>
          <a:endParaRPr lang="en-GB"/>
        </a:p>
      </dgm:t>
    </dgm:pt>
    <dgm:pt modelId="{07E5395C-6AC2-4CB4-A381-989CC3F670FE}" type="sibTrans" cxnId="{937FF578-28AA-4473-A8A0-09E814AC369C}">
      <dgm:prSet/>
      <dgm:spPr/>
      <dgm:t>
        <a:bodyPr/>
        <a:lstStyle/>
        <a:p>
          <a:endParaRPr lang="en-GB"/>
        </a:p>
      </dgm:t>
    </dgm:pt>
    <dgm:pt modelId="{EC737E5C-E8FF-4439-85EE-9BE1A604A697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Symposia</a:t>
          </a:r>
          <a:endParaRPr lang="en-GB" dirty="0"/>
        </a:p>
      </dgm:t>
    </dgm:pt>
    <dgm:pt modelId="{50B7152B-B4AA-44AF-8F81-866B91B45EF0}" type="parTrans" cxnId="{A2994AB2-1E56-4DC7-A364-C787FB222A19}">
      <dgm:prSet/>
      <dgm:spPr/>
      <dgm:t>
        <a:bodyPr/>
        <a:lstStyle/>
        <a:p>
          <a:endParaRPr lang="en-GB"/>
        </a:p>
      </dgm:t>
    </dgm:pt>
    <dgm:pt modelId="{AA104E70-EE82-4E0C-BEB6-28B08FC38EE5}" type="sibTrans" cxnId="{A2994AB2-1E56-4DC7-A364-C787FB222A19}">
      <dgm:prSet/>
      <dgm:spPr/>
      <dgm:t>
        <a:bodyPr/>
        <a:lstStyle/>
        <a:p>
          <a:endParaRPr lang="en-GB"/>
        </a:p>
      </dgm:t>
    </dgm:pt>
    <dgm:pt modelId="{DCC05D8D-D486-4F2B-A5C4-88F0487E14ED}">
      <dgm:prSet/>
      <dgm:spPr>
        <a:solidFill>
          <a:srgbClr val="00B050"/>
        </a:solidFill>
      </dgm:spPr>
      <dgm:t>
        <a:bodyPr/>
        <a:lstStyle/>
        <a:p>
          <a:r>
            <a:rPr lang="en-GB" dirty="0" smtClean="0"/>
            <a:t>Academy</a:t>
          </a:r>
          <a:endParaRPr lang="en-GB" dirty="0"/>
        </a:p>
      </dgm:t>
    </dgm:pt>
    <dgm:pt modelId="{5CB94D6D-6096-4371-BE68-AB454F2197AC}" type="parTrans" cxnId="{77895F42-6A2B-40E8-80AE-FEC8350CCA47}">
      <dgm:prSet/>
      <dgm:spPr/>
      <dgm:t>
        <a:bodyPr/>
        <a:lstStyle/>
        <a:p>
          <a:endParaRPr lang="en-GB"/>
        </a:p>
      </dgm:t>
    </dgm:pt>
    <dgm:pt modelId="{02C03B20-5E9F-4177-9E68-6B4CA4B31457}" type="sibTrans" cxnId="{77895F42-6A2B-40E8-80AE-FEC8350CCA47}">
      <dgm:prSet/>
      <dgm:spPr/>
      <dgm:t>
        <a:bodyPr/>
        <a:lstStyle/>
        <a:p>
          <a:endParaRPr lang="en-GB"/>
        </a:p>
      </dgm:t>
    </dgm:pt>
    <dgm:pt modelId="{0951E21B-28B7-474C-AA93-BFB2B4C4D63D}">
      <dgm:prSet/>
      <dgm:spPr>
        <a:solidFill>
          <a:srgbClr val="C00000"/>
        </a:solidFill>
      </dgm:spPr>
      <dgm:t>
        <a:bodyPr/>
        <a:lstStyle/>
        <a:p>
          <a:r>
            <a:rPr lang="en-GB" dirty="0" smtClean="0"/>
            <a:t>Website</a:t>
          </a:r>
          <a:endParaRPr lang="en-GB" dirty="0"/>
        </a:p>
      </dgm:t>
    </dgm:pt>
    <dgm:pt modelId="{36A54CF2-132A-478F-A9B1-C5AE3FEBF03D}" type="parTrans" cxnId="{E257AAEA-F9C2-4088-98A9-3288E1E878EF}">
      <dgm:prSet/>
      <dgm:spPr/>
      <dgm:t>
        <a:bodyPr/>
        <a:lstStyle/>
        <a:p>
          <a:endParaRPr lang="en-GB"/>
        </a:p>
      </dgm:t>
    </dgm:pt>
    <dgm:pt modelId="{6E6B61F2-225C-4B24-956D-31CD92FEE241}" type="sibTrans" cxnId="{E257AAEA-F9C2-4088-98A9-3288E1E878EF}">
      <dgm:prSet/>
      <dgm:spPr/>
      <dgm:t>
        <a:bodyPr/>
        <a:lstStyle/>
        <a:p>
          <a:endParaRPr lang="en-GB"/>
        </a:p>
      </dgm:t>
    </dgm:pt>
    <dgm:pt modelId="{6A8327DF-25EC-48CF-96AA-0C6CEC65A734}">
      <dgm:prSet/>
      <dgm:spPr/>
      <dgm:t>
        <a:bodyPr/>
        <a:lstStyle/>
        <a:p>
          <a:r>
            <a:rPr lang="en-GB" dirty="0" smtClean="0"/>
            <a:t>Conference</a:t>
          </a:r>
          <a:endParaRPr lang="en-GB" dirty="0"/>
        </a:p>
      </dgm:t>
    </dgm:pt>
    <dgm:pt modelId="{ABCA3401-0CCF-47D0-99AE-AE6C85C915B7}" type="parTrans" cxnId="{30EDF25F-4DB1-4AAC-9AEC-6686ADEC6756}">
      <dgm:prSet/>
      <dgm:spPr/>
      <dgm:t>
        <a:bodyPr/>
        <a:lstStyle/>
        <a:p>
          <a:endParaRPr lang="en-GB"/>
        </a:p>
      </dgm:t>
    </dgm:pt>
    <dgm:pt modelId="{E2AC01FC-9B0A-46CC-A516-AD264D15CFA4}" type="sibTrans" cxnId="{30EDF25F-4DB1-4AAC-9AEC-6686ADEC6756}">
      <dgm:prSet/>
      <dgm:spPr/>
      <dgm:t>
        <a:bodyPr/>
        <a:lstStyle/>
        <a:p>
          <a:endParaRPr lang="en-GB"/>
        </a:p>
      </dgm:t>
    </dgm:pt>
    <dgm:pt modelId="{2A6C8015-C11D-44EC-A349-6BBF91A31AB2}">
      <dgm:prSet/>
      <dgm:spPr>
        <a:solidFill>
          <a:srgbClr val="FFC00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Committees</a:t>
          </a:r>
          <a:endParaRPr lang="en-GB" dirty="0">
            <a:solidFill>
              <a:schemeClr val="tx1"/>
            </a:solidFill>
          </a:endParaRPr>
        </a:p>
      </dgm:t>
    </dgm:pt>
    <dgm:pt modelId="{5D5CDD07-F489-40A9-A550-14FFEC3E3B2C}" type="parTrans" cxnId="{D6E06A10-9FBF-4501-B0C4-8E3A4C3CEA97}">
      <dgm:prSet/>
      <dgm:spPr/>
      <dgm:t>
        <a:bodyPr/>
        <a:lstStyle/>
        <a:p>
          <a:endParaRPr lang="en-GB"/>
        </a:p>
      </dgm:t>
    </dgm:pt>
    <dgm:pt modelId="{210610CC-47D3-4BC0-883D-71E98BA60FFF}" type="sibTrans" cxnId="{D6E06A10-9FBF-4501-B0C4-8E3A4C3CEA97}">
      <dgm:prSet/>
      <dgm:spPr/>
      <dgm:t>
        <a:bodyPr/>
        <a:lstStyle/>
        <a:p>
          <a:endParaRPr lang="en-GB"/>
        </a:p>
      </dgm:t>
    </dgm:pt>
    <dgm:pt modelId="{6CA45939-FFE1-4B99-B2B7-B020DEA89F36}" type="pres">
      <dgm:prSet presAssocID="{48559600-2763-403F-897F-6547E34E64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565EB1E-4C5A-4DD9-B946-8C4EC5E61A77}" type="pres">
      <dgm:prSet presAssocID="{C858384F-2D3D-407C-A194-40DD2131315A}" presName="centerShape" presStyleLbl="node0" presStyleIdx="0" presStyleCnt="1"/>
      <dgm:spPr/>
      <dgm:t>
        <a:bodyPr/>
        <a:lstStyle/>
        <a:p>
          <a:endParaRPr lang="en-GB"/>
        </a:p>
      </dgm:t>
    </dgm:pt>
    <dgm:pt modelId="{9AF714B5-578F-409C-87EB-D840392A3E13}" type="pres">
      <dgm:prSet presAssocID="{0E6FE8C5-C253-475A-9FA6-F82A7484592E}" presName="Name9" presStyleLbl="parChTrans1D2" presStyleIdx="0" presStyleCnt="8"/>
      <dgm:spPr/>
      <dgm:t>
        <a:bodyPr/>
        <a:lstStyle/>
        <a:p>
          <a:endParaRPr lang="en-GB"/>
        </a:p>
      </dgm:t>
    </dgm:pt>
    <dgm:pt modelId="{AC651417-72B1-4C75-991D-FFF9105AC0C3}" type="pres">
      <dgm:prSet presAssocID="{0E6FE8C5-C253-475A-9FA6-F82A7484592E}" presName="connTx" presStyleLbl="parChTrans1D2" presStyleIdx="0" presStyleCnt="8"/>
      <dgm:spPr/>
      <dgm:t>
        <a:bodyPr/>
        <a:lstStyle/>
        <a:p>
          <a:endParaRPr lang="en-GB"/>
        </a:p>
      </dgm:t>
    </dgm:pt>
    <dgm:pt modelId="{B987E750-203B-4393-9C3A-42A3CFF79E9A}" type="pres">
      <dgm:prSet presAssocID="{B2076456-1599-496F-B28D-67F18E32AE6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55292B-07CF-4D67-BED8-C6551A87EE0A}" type="pres">
      <dgm:prSet presAssocID="{5D5CDD07-F489-40A9-A550-14FFEC3E3B2C}" presName="Name9" presStyleLbl="parChTrans1D2" presStyleIdx="1" presStyleCnt="8"/>
      <dgm:spPr/>
      <dgm:t>
        <a:bodyPr/>
        <a:lstStyle/>
        <a:p>
          <a:endParaRPr lang="en-GB"/>
        </a:p>
      </dgm:t>
    </dgm:pt>
    <dgm:pt modelId="{531BB0CE-351F-4549-8ECA-9B787E6FCFB7}" type="pres">
      <dgm:prSet presAssocID="{5D5CDD07-F489-40A9-A550-14FFEC3E3B2C}" presName="connTx" presStyleLbl="parChTrans1D2" presStyleIdx="1" presStyleCnt="8"/>
      <dgm:spPr/>
      <dgm:t>
        <a:bodyPr/>
        <a:lstStyle/>
        <a:p>
          <a:endParaRPr lang="en-GB"/>
        </a:p>
      </dgm:t>
    </dgm:pt>
    <dgm:pt modelId="{A7ABAAF6-655B-4843-85AB-A6FBE867C599}" type="pres">
      <dgm:prSet presAssocID="{2A6C8015-C11D-44EC-A349-6BBF91A31AB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D6D167-2720-47DE-9843-A8911682A4E0}" type="pres">
      <dgm:prSet presAssocID="{ABCA3401-0CCF-47D0-99AE-AE6C85C915B7}" presName="Name9" presStyleLbl="parChTrans1D2" presStyleIdx="2" presStyleCnt="8"/>
      <dgm:spPr/>
      <dgm:t>
        <a:bodyPr/>
        <a:lstStyle/>
        <a:p>
          <a:endParaRPr lang="en-GB"/>
        </a:p>
      </dgm:t>
    </dgm:pt>
    <dgm:pt modelId="{898D5675-3A45-4C5D-A9E5-2AFB49CCD615}" type="pres">
      <dgm:prSet presAssocID="{ABCA3401-0CCF-47D0-99AE-AE6C85C915B7}" presName="connTx" presStyleLbl="parChTrans1D2" presStyleIdx="2" presStyleCnt="8"/>
      <dgm:spPr/>
      <dgm:t>
        <a:bodyPr/>
        <a:lstStyle/>
        <a:p>
          <a:endParaRPr lang="en-GB"/>
        </a:p>
      </dgm:t>
    </dgm:pt>
    <dgm:pt modelId="{E8954400-DED4-41D8-940E-E610D314BCEE}" type="pres">
      <dgm:prSet presAssocID="{6A8327DF-25EC-48CF-96AA-0C6CEC65A73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0D9D4E-BB5B-42A8-817F-F1316D901179}" type="pres">
      <dgm:prSet presAssocID="{5CB94D6D-6096-4371-BE68-AB454F2197AC}" presName="Name9" presStyleLbl="parChTrans1D2" presStyleIdx="3" presStyleCnt="8"/>
      <dgm:spPr/>
      <dgm:t>
        <a:bodyPr/>
        <a:lstStyle/>
        <a:p>
          <a:endParaRPr lang="en-GB"/>
        </a:p>
      </dgm:t>
    </dgm:pt>
    <dgm:pt modelId="{A21DF89D-5FD5-4A24-BEA9-82729827EB74}" type="pres">
      <dgm:prSet presAssocID="{5CB94D6D-6096-4371-BE68-AB454F2197AC}" presName="connTx" presStyleLbl="parChTrans1D2" presStyleIdx="3" presStyleCnt="8"/>
      <dgm:spPr/>
      <dgm:t>
        <a:bodyPr/>
        <a:lstStyle/>
        <a:p>
          <a:endParaRPr lang="en-GB"/>
        </a:p>
      </dgm:t>
    </dgm:pt>
    <dgm:pt modelId="{035D06A4-A1A6-471E-AEF2-15D1EA9AF032}" type="pres">
      <dgm:prSet presAssocID="{DCC05D8D-D486-4F2B-A5C4-88F0487E14E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37A852-6D64-4CF5-B1CB-479FFCB1F8B8}" type="pres">
      <dgm:prSet presAssocID="{C9F67727-CE27-46E3-996F-E6E3225F91F0}" presName="Name9" presStyleLbl="parChTrans1D2" presStyleIdx="4" presStyleCnt="8"/>
      <dgm:spPr/>
      <dgm:t>
        <a:bodyPr/>
        <a:lstStyle/>
        <a:p>
          <a:endParaRPr lang="en-GB"/>
        </a:p>
      </dgm:t>
    </dgm:pt>
    <dgm:pt modelId="{33D9ED3F-3923-44FA-8531-A54A6AB44616}" type="pres">
      <dgm:prSet presAssocID="{C9F67727-CE27-46E3-996F-E6E3225F91F0}" presName="connTx" presStyleLbl="parChTrans1D2" presStyleIdx="4" presStyleCnt="8"/>
      <dgm:spPr/>
      <dgm:t>
        <a:bodyPr/>
        <a:lstStyle/>
        <a:p>
          <a:endParaRPr lang="en-GB"/>
        </a:p>
      </dgm:t>
    </dgm:pt>
    <dgm:pt modelId="{BF5BCBFB-DFD2-4E77-96E5-A2D7A8551AC2}" type="pres">
      <dgm:prSet presAssocID="{033AC022-A623-40A9-9FC4-0963361E7D6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570147-24AA-4CD2-977E-96288605B9CC}" type="pres">
      <dgm:prSet presAssocID="{C1AE6D77-43D9-4959-B04D-9A594D5913EB}" presName="Name9" presStyleLbl="parChTrans1D2" presStyleIdx="5" presStyleCnt="8"/>
      <dgm:spPr/>
      <dgm:t>
        <a:bodyPr/>
        <a:lstStyle/>
        <a:p>
          <a:endParaRPr lang="en-GB"/>
        </a:p>
      </dgm:t>
    </dgm:pt>
    <dgm:pt modelId="{069DEF06-51F3-4C60-AB2E-8B07664C792A}" type="pres">
      <dgm:prSet presAssocID="{C1AE6D77-43D9-4959-B04D-9A594D5913EB}" presName="connTx" presStyleLbl="parChTrans1D2" presStyleIdx="5" presStyleCnt="8"/>
      <dgm:spPr/>
      <dgm:t>
        <a:bodyPr/>
        <a:lstStyle/>
        <a:p>
          <a:endParaRPr lang="en-GB"/>
        </a:p>
      </dgm:t>
    </dgm:pt>
    <dgm:pt modelId="{718D5ABE-1213-450F-94EF-B630472548EC}" type="pres">
      <dgm:prSet presAssocID="{0CB8C5D1-5F99-4BC4-8942-02873BCB478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D8F477-57A7-423A-AC18-34BDFA49BE0A}" type="pres">
      <dgm:prSet presAssocID="{50B7152B-B4AA-44AF-8F81-866B91B45EF0}" presName="Name9" presStyleLbl="parChTrans1D2" presStyleIdx="6" presStyleCnt="8"/>
      <dgm:spPr/>
      <dgm:t>
        <a:bodyPr/>
        <a:lstStyle/>
        <a:p>
          <a:endParaRPr lang="en-GB"/>
        </a:p>
      </dgm:t>
    </dgm:pt>
    <dgm:pt modelId="{EDF41311-FBA0-4EB6-90F3-5B1BE734D5DC}" type="pres">
      <dgm:prSet presAssocID="{50B7152B-B4AA-44AF-8F81-866B91B45EF0}" presName="connTx" presStyleLbl="parChTrans1D2" presStyleIdx="6" presStyleCnt="8"/>
      <dgm:spPr/>
      <dgm:t>
        <a:bodyPr/>
        <a:lstStyle/>
        <a:p>
          <a:endParaRPr lang="en-GB"/>
        </a:p>
      </dgm:t>
    </dgm:pt>
    <dgm:pt modelId="{8C7B63DA-CC80-4C04-BB23-ACD5D19D5830}" type="pres">
      <dgm:prSet presAssocID="{EC737E5C-E8FF-4439-85EE-9BE1A604A69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7F23F9-4D6E-42FC-861F-9D5175B88524}" type="pres">
      <dgm:prSet presAssocID="{36A54CF2-132A-478F-A9B1-C5AE3FEBF03D}" presName="Name9" presStyleLbl="parChTrans1D2" presStyleIdx="7" presStyleCnt="8"/>
      <dgm:spPr/>
      <dgm:t>
        <a:bodyPr/>
        <a:lstStyle/>
        <a:p>
          <a:endParaRPr lang="en-GB"/>
        </a:p>
      </dgm:t>
    </dgm:pt>
    <dgm:pt modelId="{77E10D0E-14B9-4A45-8AF0-91FF07D6F7D4}" type="pres">
      <dgm:prSet presAssocID="{36A54CF2-132A-478F-A9B1-C5AE3FEBF03D}" presName="connTx" presStyleLbl="parChTrans1D2" presStyleIdx="7" presStyleCnt="8"/>
      <dgm:spPr/>
      <dgm:t>
        <a:bodyPr/>
        <a:lstStyle/>
        <a:p>
          <a:endParaRPr lang="en-GB"/>
        </a:p>
      </dgm:t>
    </dgm:pt>
    <dgm:pt modelId="{0005BB53-E22F-441D-8A05-75B87E787FFB}" type="pres">
      <dgm:prSet presAssocID="{0951E21B-28B7-474C-AA93-BFB2B4C4D63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03EB6EB-79D2-46EC-A4A9-E9C2CC7D3FD7}" type="presOf" srcId="{C858384F-2D3D-407C-A194-40DD2131315A}" destId="{2565EB1E-4C5A-4DD9-B946-8C4EC5E61A77}" srcOrd="0" destOrd="0" presId="urn:microsoft.com/office/officeart/2005/8/layout/radial1"/>
    <dgm:cxn modelId="{CB9457A0-B150-4D2F-A80E-A2464C2E5F32}" type="presOf" srcId="{ABCA3401-0CCF-47D0-99AE-AE6C85C915B7}" destId="{57D6D167-2720-47DE-9843-A8911682A4E0}" srcOrd="0" destOrd="0" presId="urn:microsoft.com/office/officeart/2005/8/layout/radial1"/>
    <dgm:cxn modelId="{C135F88F-CD3A-43EF-8F83-AA5C5426F3B7}" type="presOf" srcId="{C1AE6D77-43D9-4959-B04D-9A594D5913EB}" destId="{AB570147-24AA-4CD2-977E-96288605B9CC}" srcOrd="0" destOrd="0" presId="urn:microsoft.com/office/officeart/2005/8/layout/radial1"/>
    <dgm:cxn modelId="{30EDF25F-4DB1-4AAC-9AEC-6686ADEC6756}" srcId="{C858384F-2D3D-407C-A194-40DD2131315A}" destId="{6A8327DF-25EC-48CF-96AA-0C6CEC65A734}" srcOrd="2" destOrd="0" parTransId="{ABCA3401-0CCF-47D0-99AE-AE6C85C915B7}" sibTransId="{E2AC01FC-9B0A-46CC-A516-AD264D15CFA4}"/>
    <dgm:cxn modelId="{A2994AB2-1E56-4DC7-A364-C787FB222A19}" srcId="{C858384F-2D3D-407C-A194-40DD2131315A}" destId="{EC737E5C-E8FF-4439-85EE-9BE1A604A697}" srcOrd="6" destOrd="0" parTransId="{50B7152B-B4AA-44AF-8F81-866B91B45EF0}" sibTransId="{AA104E70-EE82-4E0C-BEB6-28B08FC38EE5}"/>
    <dgm:cxn modelId="{0DCEBE34-FEBD-4124-9C1C-95054113734F}" type="presOf" srcId="{B2076456-1599-496F-B28D-67F18E32AE66}" destId="{B987E750-203B-4393-9C3A-42A3CFF79E9A}" srcOrd="0" destOrd="0" presId="urn:microsoft.com/office/officeart/2005/8/layout/radial1"/>
    <dgm:cxn modelId="{00B9BA32-93B3-4631-8610-9CD8A2FC21FC}" type="presOf" srcId="{5CB94D6D-6096-4371-BE68-AB454F2197AC}" destId="{A21DF89D-5FD5-4A24-BEA9-82729827EB74}" srcOrd="1" destOrd="0" presId="urn:microsoft.com/office/officeart/2005/8/layout/radial1"/>
    <dgm:cxn modelId="{DD86193C-A088-4948-A91A-A86AA402E146}" type="presOf" srcId="{6A8327DF-25EC-48CF-96AA-0C6CEC65A734}" destId="{E8954400-DED4-41D8-940E-E610D314BCEE}" srcOrd="0" destOrd="0" presId="urn:microsoft.com/office/officeart/2005/8/layout/radial1"/>
    <dgm:cxn modelId="{0D0A6DDF-B899-47A8-9583-0EBBF8328F8D}" srcId="{C858384F-2D3D-407C-A194-40DD2131315A}" destId="{033AC022-A623-40A9-9FC4-0963361E7D6F}" srcOrd="4" destOrd="0" parTransId="{C9F67727-CE27-46E3-996F-E6E3225F91F0}" sibTransId="{B4277CD3-943D-46E0-813F-2F285FDF6010}"/>
    <dgm:cxn modelId="{AE0138DF-4C2E-4D83-AB7B-8D79A76188E4}" type="presOf" srcId="{C1AE6D77-43D9-4959-B04D-9A594D5913EB}" destId="{069DEF06-51F3-4C60-AB2E-8B07664C792A}" srcOrd="1" destOrd="0" presId="urn:microsoft.com/office/officeart/2005/8/layout/radial1"/>
    <dgm:cxn modelId="{6EE42299-5E0A-4CA1-96E7-C11EDE7CB2A7}" srcId="{48559600-2763-403F-897F-6547E34E6435}" destId="{C858384F-2D3D-407C-A194-40DD2131315A}" srcOrd="0" destOrd="0" parTransId="{BAEECA96-02EC-44A4-A1C3-FDA5C4377867}" sibTransId="{FB7D85D8-539B-4616-8494-FA15DE72A6C7}"/>
    <dgm:cxn modelId="{23E4FAC0-07CB-4C93-8FAD-41BA7AE80293}" type="presOf" srcId="{36A54CF2-132A-478F-A9B1-C5AE3FEBF03D}" destId="{77E10D0E-14B9-4A45-8AF0-91FF07D6F7D4}" srcOrd="1" destOrd="0" presId="urn:microsoft.com/office/officeart/2005/8/layout/radial1"/>
    <dgm:cxn modelId="{F5BC4AF6-C27E-456B-A7BD-27E07088E3C5}" type="presOf" srcId="{5D5CDD07-F489-40A9-A550-14FFEC3E3B2C}" destId="{531BB0CE-351F-4549-8ECA-9B787E6FCFB7}" srcOrd="1" destOrd="0" presId="urn:microsoft.com/office/officeart/2005/8/layout/radial1"/>
    <dgm:cxn modelId="{B02BF32C-6220-4E82-9223-B928FFAAC93B}" srcId="{C858384F-2D3D-407C-A194-40DD2131315A}" destId="{B2076456-1599-496F-B28D-67F18E32AE66}" srcOrd="0" destOrd="0" parTransId="{0E6FE8C5-C253-475A-9FA6-F82A7484592E}" sibTransId="{B7FCB497-F7E7-4A00-B771-E3644426B5D3}"/>
    <dgm:cxn modelId="{5BF83406-BE49-4216-A973-1C7F04C5BDB1}" type="presOf" srcId="{2A6C8015-C11D-44EC-A349-6BBF91A31AB2}" destId="{A7ABAAF6-655B-4843-85AB-A6FBE867C599}" srcOrd="0" destOrd="0" presId="urn:microsoft.com/office/officeart/2005/8/layout/radial1"/>
    <dgm:cxn modelId="{27107EFD-2C78-469A-8DD3-8D8434C88434}" type="presOf" srcId="{5D5CDD07-F489-40A9-A550-14FFEC3E3B2C}" destId="{0355292B-07CF-4D67-BED8-C6551A87EE0A}" srcOrd="0" destOrd="0" presId="urn:microsoft.com/office/officeart/2005/8/layout/radial1"/>
    <dgm:cxn modelId="{B1E5ED73-87D9-4D7E-BB42-F8023900D2AB}" type="presOf" srcId="{36A54CF2-132A-478F-A9B1-C5AE3FEBF03D}" destId="{447F23F9-4D6E-42FC-861F-9D5175B88524}" srcOrd="0" destOrd="0" presId="urn:microsoft.com/office/officeart/2005/8/layout/radial1"/>
    <dgm:cxn modelId="{3F7103EF-44CB-44F7-9098-C83F593B797C}" type="presOf" srcId="{0CB8C5D1-5F99-4BC4-8942-02873BCB4780}" destId="{718D5ABE-1213-450F-94EF-B630472548EC}" srcOrd="0" destOrd="0" presId="urn:microsoft.com/office/officeart/2005/8/layout/radial1"/>
    <dgm:cxn modelId="{77895F42-6A2B-40E8-80AE-FEC8350CCA47}" srcId="{C858384F-2D3D-407C-A194-40DD2131315A}" destId="{DCC05D8D-D486-4F2B-A5C4-88F0487E14ED}" srcOrd="3" destOrd="0" parTransId="{5CB94D6D-6096-4371-BE68-AB454F2197AC}" sibTransId="{02C03B20-5E9F-4177-9E68-6B4CA4B31457}"/>
    <dgm:cxn modelId="{561D938E-7F7E-4850-8696-818CBEE77DBD}" type="presOf" srcId="{0E6FE8C5-C253-475A-9FA6-F82A7484592E}" destId="{9AF714B5-578F-409C-87EB-D840392A3E13}" srcOrd="0" destOrd="0" presId="urn:microsoft.com/office/officeart/2005/8/layout/radial1"/>
    <dgm:cxn modelId="{8296F600-55E4-4577-982C-694E4E0FC30F}" type="presOf" srcId="{50B7152B-B4AA-44AF-8F81-866B91B45EF0}" destId="{EDF41311-FBA0-4EB6-90F3-5B1BE734D5DC}" srcOrd="1" destOrd="0" presId="urn:microsoft.com/office/officeart/2005/8/layout/radial1"/>
    <dgm:cxn modelId="{937FF578-28AA-4473-A8A0-09E814AC369C}" srcId="{C858384F-2D3D-407C-A194-40DD2131315A}" destId="{0CB8C5D1-5F99-4BC4-8942-02873BCB4780}" srcOrd="5" destOrd="0" parTransId="{C1AE6D77-43D9-4959-B04D-9A594D5913EB}" sibTransId="{07E5395C-6AC2-4CB4-A381-989CC3F670FE}"/>
    <dgm:cxn modelId="{E257AAEA-F9C2-4088-98A9-3288E1E878EF}" srcId="{C858384F-2D3D-407C-A194-40DD2131315A}" destId="{0951E21B-28B7-474C-AA93-BFB2B4C4D63D}" srcOrd="7" destOrd="0" parTransId="{36A54CF2-132A-478F-A9B1-C5AE3FEBF03D}" sibTransId="{6E6B61F2-225C-4B24-956D-31CD92FEE241}"/>
    <dgm:cxn modelId="{30489E2D-7011-43E4-A367-49AEFE7FE8D0}" type="presOf" srcId="{0951E21B-28B7-474C-AA93-BFB2B4C4D63D}" destId="{0005BB53-E22F-441D-8A05-75B87E787FFB}" srcOrd="0" destOrd="0" presId="urn:microsoft.com/office/officeart/2005/8/layout/radial1"/>
    <dgm:cxn modelId="{0804D27A-4AA7-42E1-830B-43F23298F899}" type="presOf" srcId="{48559600-2763-403F-897F-6547E34E6435}" destId="{6CA45939-FFE1-4B99-B2B7-B020DEA89F36}" srcOrd="0" destOrd="0" presId="urn:microsoft.com/office/officeart/2005/8/layout/radial1"/>
    <dgm:cxn modelId="{A7D83927-99CF-4CA8-924B-89D54843ED7F}" type="presOf" srcId="{EC737E5C-E8FF-4439-85EE-9BE1A604A697}" destId="{8C7B63DA-CC80-4C04-BB23-ACD5D19D5830}" srcOrd="0" destOrd="0" presId="urn:microsoft.com/office/officeart/2005/8/layout/radial1"/>
    <dgm:cxn modelId="{94932ADB-57DF-47B4-868B-B0DF1C2D8FFA}" type="presOf" srcId="{C9F67727-CE27-46E3-996F-E6E3225F91F0}" destId="{33D9ED3F-3923-44FA-8531-A54A6AB44616}" srcOrd="1" destOrd="0" presId="urn:microsoft.com/office/officeart/2005/8/layout/radial1"/>
    <dgm:cxn modelId="{891DAF26-B597-4401-A2DD-714FBA897FB0}" type="presOf" srcId="{50B7152B-B4AA-44AF-8F81-866B91B45EF0}" destId="{2FD8F477-57A7-423A-AC18-34BDFA49BE0A}" srcOrd="0" destOrd="0" presId="urn:microsoft.com/office/officeart/2005/8/layout/radial1"/>
    <dgm:cxn modelId="{D6E06A10-9FBF-4501-B0C4-8E3A4C3CEA97}" srcId="{C858384F-2D3D-407C-A194-40DD2131315A}" destId="{2A6C8015-C11D-44EC-A349-6BBF91A31AB2}" srcOrd="1" destOrd="0" parTransId="{5D5CDD07-F489-40A9-A550-14FFEC3E3B2C}" sibTransId="{210610CC-47D3-4BC0-883D-71E98BA60FFF}"/>
    <dgm:cxn modelId="{F4E6C6C7-BE01-46CD-BEDD-3C83001F66C6}" type="presOf" srcId="{5CB94D6D-6096-4371-BE68-AB454F2197AC}" destId="{970D9D4E-BB5B-42A8-817F-F1316D901179}" srcOrd="0" destOrd="0" presId="urn:microsoft.com/office/officeart/2005/8/layout/radial1"/>
    <dgm:cxn modelId="{2B06A334-6E00-4F0B-B0A3-F8C3518225FF}" type="presOf" srcId="{033AC022-A623-40A9-9FC4-0963361E7D6F}" destId="{BF5BCBFB-DFD2-4E77-96E5-A2D7A8551AC2}" srcOrd="0" destOrd="0" presId="urn:microsoft.com/office/officeart/2005/8/layout/radial1"/>
    <dgm:cxn modelId="{88DA0906-8DC7-45D3-9DE3-500F401E7F0A}" type="presOf" srcId="{0E6FE8C5-C253-475A-9FA6-F82A7484592E}" destId="{AC651417-72B1-4C75-991D-FFF9105AC0C3}" srcOrd="1" destOrd="0" presId="urn:microsoft.com/office/officeart/2005/8/layout/radial1"/>
    <dgm:cxn modelId="{C0CE440C-4162-4A80-AD16-21140A1C59A5}" type="presOf" srcId="{ABCA3401-0CCF-47D0-99AE-AE6C85C915B7}" destId="{898D5675-3A45-4C5D-A9E5-2AFB49CCD615}" srcOrd="1" destOrd="0" presId="urn:microsoft.com/office/officeart/2005/8/layout/radial1"/>
    <dgm:cxn modelId="{76A919A0-368B-4730-A0CA-DE30D6A526B6}" type="presOf" srcId="{C9F67727-CE27-46E3-996F-E6E3225F91F0}" destId="{3137A852-6D64-4CF5-B1CB-479FFCB1F8B8}" srcOrd="0" destOrd="0" presId="urn:microsoft.com/office/officeart/2005/8/layout/radial1"/>
    <dgm:cxn modelId="{1448CA11-6C68-4B52-8CD7-A3ACF6378C95}" type="presOf" srcId="{DCC05D8D-D486-4F2B-A5C4-88F0487E14ED}" destId="{035D06A4-A1A6-471E-AEF2-15D1EA9AF032}" srcOrd="0" destOrd="0" presId="urn:microsoft.com/office/officeart/2005/8/layout/radial1"/>
    <dgm:cxn modelId="{2E323F48-E555-4FD6-B106-FB0DAF2C3CD1}" type="presParOf" srcId="{6CA45939-FFE1-4B99-B2B7-B020DEA89F36}" destId="{2565EB1E-4C5A-4DD9-B946-8C4EC5E61A77}" srcOrd="0" destOrd="0" presId="urn:microsoft.com/office/officeart/2005/8/layout/radial1"/>
    <dgm:cxn modelId="{AA3C0D89-5717-4A30-894B-A9D6B1AB6F6C}" type="presParOf" srcId="{6CA45939-FFE1-4B99-B2B7-B020DEA89F36}" destId="{9AF714B5-578F-409C-87EB-D840392A3E13}" srcOrd="1" destOrd="0" presId="urn:microsoft.com/office/officeart/2005/8/layout/radial1"/>
    <dgm:cxn modelId="{E2F832AB-76B0-4459-84B2-B61C1FF7D3F1}" type="presParOf" srcId="{9AF714B5-578F-409C-87EB-D840392A3E13}" destId="{AC651417-72B1-4C75-991D-FFF9105AC0C3}" srcOrd="0" destOrd="0" presId="urn:microsoft.com/office/officeart/2005/8/layout/radial1"/>
    <dgm:cxn modelId="{6138EDD9-0B78-4C64-A93A-E6172C5361D4}" type="presParOf" srcId="{6CA45939-FFE1-4B99-B2B7-B020DEA89F36}" destId="{B987E750-203B-4393-9C3A-42A3CFF79E9A}" srcOrd="2" destOrd="0" presId="urn:microsoft.com/office/officeart/2005/8/layout/radial1"/>
    <dgm:cxn modelId="{21F0EAFA-75A6-4AA2-8A90-5FDB9333AF48}" type="presParOf" srcId="{6CA45939-FFE1-4B99-B2B7-B020DEA89F36}" destId="{0355292B-07CF-4D67-BED8-C6551A87EE0A}" srcOrd="3" destOrd="0" presId="urn:microsoft.com/office/officeart/2005/8/layout/radial1"/>
    <dgm:cxn modelId="{29F95872-1A75-4755-85C9-0FD923C33932}" type="presParOf" srcId="{0355292B-07CF-4D67-BED8-C6551A87EE0A}" destId="{531BB0CE-351F-4549-8ECA-9B787E6FCFB7}" srcOrd="0" destOrd="0" presId="urn:microsoft.com/office/officeart/2005/8/layout/radial1"/>
    <dgm:cxn modelId="{F23CC490-19A0-48FD-A350-8A3732B13DD3}" type="presParOf" srcId="{6CA45939-FFE1-4B99-B2B7-B020DEA89F36}" destId="{A7ABAAF6-655B-4843-85AB-A6FBE867C599}" srcOrd="4" destOrd="0" presId="urn:microsoft.com/office/officeart/2005/8/layout/radial1"/>
    <dgm:cxn modelId="{9FFC6F1E-D8EA-4BC7-B4C2-1A51F5167370}" type="presParOf" srcId="{6CA45939-FFE1-4B99-B2B7-B020DEA89F36}" destId="{57D6D167-2720-47DE-9843-A8911682A4E0}" srcOrd="5" destOrd="0" presId="urn:microsoft.com/office/officeart/2005/8/layout/radial1"/>
    <dgm:cxn modelId="{D6BB64D0-F573-4550-B482-61F2351B74EA}" type="presParOf" srcId="{57D6D167-2720-47DE-9843-A8911682A4E0}" destId="{898D5675-3A45-4C5D-A9E5-2AFB49CCD615}" srcOrd="0" destOrd="0" presId="urn:microsoft.com/office/officeart/2005/8/layout/radial1"/>
    <dgm:cxn modelId="{0A857E35-8511-42D7-8DA2-02FED7173B81}" type="presParOf" srcId="{6CA45939-FFE1-4B99-B2B7-B020DEA89F36}" destId="{E8954400-DED4-41D8-940E-E610D314BCEE}" srcOrd="6" destOrd="0" presId="urn:microsoft.com/office/officeart/2005/8/layout/radial1"/>
    <dgm:cxn modelId="{B9375FB4-5B65-49A1-82C7-34E876A1BBB2}" type="presParOf" srcId="{6CA45939-FFE1-4B99-B2B7-B020DEA89F36}" destId="{970D9D4E-BB5B-42A8-817F-F1316D901179}" srcOrd="7" destOrd="0" presId="urn:microsoft.com/office/officeart/2005/8/layout/radial1"/>
    <dgm:cxn modelId="{E545B8FE-A87B-4BE8-B11E-A18A3241A7D4}" type="presParOf" srcId="{970D9D4E-BB5B-42A8-817F-F1316D901179}" destId="{A21DF89D-5FD5-4A24-BEA9-82729827EB74}" srcOrd="0" destOrd="0" presId="urn:microsoft.com/office/officeart/2005/8/layout/radial1"/>
    <dgm:cxn modelId="{31D62274-45ED-4A03-A646-110663A29263}" type="presParOf" srcId="{6CA45939-FFE1-4B99-B2B7-B020DEA89F36}" destId="{035D06A4-A1A6-471E-AEF2-15D1EA9AF032}" srcOrd="8" destOrd="0" presId="urn:microsoft.com/office/officeart/2005/8/layout/radial1"/>
    <dgm:cxn modelId="{3CCE8C22-D0D7-4DB5-9C44-68AA6EF1DB29}" type="presParOf" srcId="{6CA45939-FFE1-4B99-B2B7-B020DEA89F36}" destId="{3137A852-6D64-4CF5-B1CB-479FFCB1F8B8}" srcOrd="9" destOrd="0" presId="urn:microsoft.com/office/officeart/2005/8/layout/radial1"/>
    <dgm:cxn modelId="{8AF622AE-160A-4155-A4BE-E60C3F8FEB89}" type="presParOf" srcId="{3137A852-6D64-4CF5-B1CB-479FFCB1F8B8}" destId="{33D9ED3F-3923-44FA-8531-A54A6AB44616}" srcOrd="0" destOrd="0" presId="urn:microsoft.com/office/officeart/2005/8/layout/radial1"/>
    <dgm:cxn modelId="{5FAE938B-383C-4DE4-ADCE-3D016367E753}" type="presParOf" srcId="{6CA45939-FFE1-4B99-B2B7-B020DEA89F36}" destId="{BF5BCBFB-DFD2-4E77-96E5-A2D7A8551AC2}" srcOrd="10" destOrd="0" presId="urn:microsoft.com/office/officeart/2005/8/layout/radial1"/>
    <dgm:cxn modelId="{31A86ED9-3994-4B98-8630-2AC7927E22FF}" type="presParOf" srcId="{6CA45939-FFE1-4B99-B2B7-B020DEA89F36}" destId="{AB570147-24AA-4CD2-977E-96288605B9CC}" srcOrd="11" destOrd="0" presId="urn:microsoft.com/office/officeart/2005/8/layout/radial1"/>
    <dgm:cxn modelId="{6A32A9BE-3591-4C90-BEA0-2BBA2D005A7F}" type="presParOf" srcId="{AB570147-24AA-4CD2-977E-96288605B9CC}" destId="{069DEF06-51F3-4C60-AB2E-8B07664C792A}" srcOrd="0" destOrd="0" presId="urn:microsoft.com/office/officeart/2005/8/layout/radial1"/>
    <dgm:cxn modelId="{BE5E9BFB-7A02-457E-A0A1-DF590320D124}" type="presParOf" srcId="{6CA45939-FFE1-4B99-B2B7-B020DEA89F36}" destId="{718D5ABE-1213-450F-94EF-B630472548EC}" srcOrd="12" destOrd="0" presId="urn:microsoft.com/office/officeart/2005/8/layout/radial1"/>
    <dgm:cxn modelId="{DBF62A49-8A12-45E1-A845-ACF3EBA8A3CC}" type="presParOf" srcId="{6CA45939-FFE1-4B99-B2B7-B020DEA89F36}" destId="{2FD8F477-57A7-423A-AC18-34BDFA49BE0A}" srcOrd="13" destOrd="0" presId="urn:microsoft.com/office/officeart/2005/8/layout/radial1"/>
    <dgm:cxn modelId="{30B8888B-B131-4492-9A79-02AC61B7AF23}" type="presParOf" srcId="{2FD8F477-57A7-423A-AC18-34BDFA49BE0A}" destId="{EDF41311-FBA0-4EB6-90F3-5B1BE734D5DC}" srcOrd="0" destOrd="0" presId="urn:microsoft.com/office/officeart/2005/8/layout/radial1"/>
    <dgm:cxn modelId="{9759D0A0-BA99-4E9E-8B01-0AC9613B07F9}" type="presParOf" srcId="{6CA45939-FFE1-4B99-B2B7-B020DEA89F36}" destId="{8C7B63DA-CC80-4C04-BB23-ACD5D19D5830}" srcOrd="14" destOrd="0" presId="urn:microsoft.com/office/officeart/2005/8/layout/radial1"/>
    <dgm:cxn modelId="{912AF135-4C66-450A-B7C3-1E1383D7AFDC}" type="presParOf" srcId="{6CA45939-FFE1-4B99-B2B7-B020DEA89F36}" destId="{447F23F9-4D6E-42FC-861F-9D5175B88524}" srcOrd="15" destOrd="0" presId="urn:microsoft.com/office/officeart/2005/8/layout/radial1"/>
    <dgm:cxn modelId="{8BB49F78-33B7-4D44-868F-F6F39650F23B}" type="presParOf" srcId="{447F23F9-4D6E-42FC-861F-9D5175B88524}" destId="{77E10D0E-14B9-4A45-8AF0-91FF07D6F7D4}" srcOrd="0" destOrd="0" presId="urn:microsoft.com/office/officeart/2005/8/layout/radial1"/>
    <dgm:cxn modelId="{C1357448-5334-4CB0-A736-DCF3B431685A}" type="presParOf" srcId="{6CA45939-FFE1-4B99-B2B7-B020DEA89F36}" destId="{0005BB53-E22F-441D-8A05-75B87E787FFB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9209D2-108A-49D7-88AE-E34C0822B3B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7C5C1D-6C97-4CFC-A031-9CB497205DC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IALA</a:t>
          </a:r>
          <a:endParaRPr lang="en-US" dirty="0"/>
        </a:p>
      </dgm:t>
    </dgm:pt>
    <dgm:pt modelId="{688E1185-61A1-49AC-B2A4-60CC36748D38}" type="parTrans" cxnId="{8E6456CD-652C-4FA0-8968-1DACAE081B91}">
      <dgm:prSet/>
      <dgm:spPr/>
      <dgm:t>
        <a:bodyPr/>
        <a:lstStyle/>
        <a:p>
          <a:endParaRPr lang="en-US"/>
        </a:p>
      </dgm:t>
    </dgm:pt>
    <dgm:pt modelId="{CCC13359-F2A4-41F7-BFD0-1969871931BB}" type="sibTrans" cxnId="{8E6456CD-652C-4FA0-8968-1DACAE081B91}">
      <dgm:prSet/>
      <dgm:spPr/>
      <dgm:t>
        <a:bodyPr/>
        <a:lstStyle/>
        <a:p>
          <a:endParaRPr lang="en-US"/>
        </a:p>
      </dgm:t>
    </dgm:pt>
    <dgm:pt modelId="{4773E95E-9F08-440A-8999-5E4785ED494B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IMO</a:t>
          </a:r>
          <a:endParaRPr lang="en-US" dirty="0"/>
        </a:p>
      </dgm:t>
    </dgm:pt>
    <dgm:pt modelId="{937B1745-E44E-40F8-B960-4A7609C7A647}" type="parTrans" cxnId="{F6BEEABC-41EC-4516-9FC3-0EA5029F7B02}">
      <dgm:prSet/>
      <dgm:spPr/>
      <dgm:t>
        <a:bodyPr/>
        <a:lstStyle/>
        <a:p>
          <a:endParaRPr lang="en-US"/>
        </a:p>
      </dgm:t>
    </dgm:pt>
    <dgm:pt modelId="{C79CAFB8-5765-4662-A0DA-A26DF5878410}" type="sibTrans" cxnId="{F6BEEABC-41EC-4516-9FC3-0EA5029F7B02}">
      <dgm:prSet/>
      <dgm:spPr/>
      <dgm:t>
        <a:bodyPr/>
        <a:lstStyle/>
        <a:p>
          <a:endParaRPr lang="en-US"/>
        </a:p>
      </dgm:t>
    </dgm:pt>
    <dgm:pt modelId="{428B0960-CAA6-4560-BF90-D1EA1855779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IHO</a:t>
          </a:r>
          <a:endParaRPr lang="en-US" dirty="0"/>
        </a:p>
      </dgm:t>
    </dgm:pt>
    <dgm:pt modelId="{28894502-4B3F-4A96-B903-238120AB4D39}" type="parTrans" cxnId="{C57E632B-D331-4067-B027-447DE3DAECC0}">
      <dgm:prSet/>
      <dgm:spPr/>
      <dgm:t>
        <a:bodyPr/>
        <a:lstStyle/>
        <a:p>
          <a:endParaRPr lang="en-US"/>
        </a:p>
      </dgm:t>
    </dgm:pt>
    <dgm:pt modelId="{70E57997-FC89-4291-8168-61DBCEF68C37}" type="sibTrans" cxnId="{C57E632B-D331-4067-B027-447DE3DAECC0}">
      <dgm:prSet/>
      <dgm:spPr/>
      <dgm:t>
        <a:bodyPr/>
        <a:lstStyle/>
        <a:p>
          <a:endParaRPr lang="en-US"/>
        </a:p>
      </dgm:t>
    </dgm:pt>
    <dgm:pt modelId="{E753B085-4850-4377-950F-2AA6A3FC3EC8}">
      <dgm:prSet phldrT="[Text]"/>
      <dgm:spPr/>
      <dgm:t>
        <a:bodyPr/>
        <a:lstStyle/>
        <a:p>
          <a:r>
            <a:rPr lang="en-US" dirty="0" smtClean="0"/>
            <a:t>IEC</a:t>
          </a:r>
          <a:endParaRPr lang="en-US" dirty="0"/>
        </a:p>
      </dgm:t>
    </dgm:pt>
    <dgm:pt modelId="{EEBE1246-7D36-419E-9C8B-A20975EE2E5A}" type="parTrans" cxnId="{47B3FD6C-29A7-4C0E-B667-293036EF543B}">
      <dgm:prSet/>
      <dgm:spPr/>
      <dgm:t>
        <a:bodyPr/>
        <a:lstStyle/>
        <a:p>
          <a:endParaRPr lang="en-US"/>
        </a:p>
      </dgm:t>
    </dgm:pt>
    <dgm:pt modelId="{9C9BB35D-7514-42B5-B8BC-3D2913768647}" type="sibTrans" cxnId="{47B3FD6C-29A7-4C0E-B667-293036EF543B}">
      <dgm:prSet/>
      <dgm:spPr/>
      <dgm:t>
        <a:bodyPr/>
        <a:lstStyle/>
        <a:p>
          <a:endParaRPr lang="en-US"/>
        </a:p>
      </dgm:t>
    </dgm:pt>
    <dgm:pt modelId="{9769792B-767F-43AA-A684-A8EF99513BEF}">
      <dgm:prSet phldrT="[Text]"/>
      <dgm:spPr/>
      <dgm:t>
        <a:bodyPr/>
        <a:lstStyle/>
        <a:p>
          <a:r>
            <a:rPr lang="en-US" dirty="0" smtClean="0"/>
            <a:t>PIANC</a:t>
          </a:r>
          <a:endParaRPr lang="en-US" dirty="0"/>
        </a:p>
      </dgm:t>
    </dgm:pt>
    <dgm:pt modelId="{62EC828A-338A-4527-B293-DF3EC082C29F}" type="parTrans" cxnId="{340F3D0B-2758-461B-B442-DCA35434AFC9}">
      <dgm:prSet/>
      <dgm:spPr/>
      <dgm:t>
        <a:bodyPr/>
        <a:lstStyle/>
        <a:p>
          <a:endParaRPr lang="en-US"/>
        </a:p>
      </dgm:t>
    </dgm:pt>
    <dgm:pt modelId="{0B5DB55A-475E-4227-AE04-3AC969DF3BF5}" type="sibTrans" cxnId="{340F3D0B-2758-461B-B442-DCA35434AFC9}">
      <dgm:prSet/>
      <dgm:spPr/>
      <dgm:t>
        <a:bodyPr/>
        <a:lstStyle/>
        <a:p>
          <a:endParaRPr lang="en-US"/>
        </a:p>
      </dgm:t>
    </dgm:pt>
    <dgm:pt modelId="{D7C0A01A-DF78-416D-88BB-7859C319BCB5}">
      <dgm:prSet/>
      <dgm:spPr/>
      <dgm:t>
        <a:bodyPr/>
        <a:lstStyle/>
        <a:p>
          <a:r>
            <a:rPr lang="en-US" dirty="0" smtClean="0"/>
            <a:t>ITU</a:t>
          </a:r>
          <a:endParaRPr lang="en-US" dirty="0"/>
        </a:p>
      </dgm:t>
    </dgm:pt>
    <dgm:pt modelId="{BCF472AA-D5C4-41FA-A9D2-FF200BF6589A}" type="parTrans" cxnId="{2335C75F-2B4D-4F53-88E6-9A254E1981FD}">
      <dgm:prSet/>
      <dgm:spPr/>
      <dgm:t>
        <a:bodyPr/>
        <a:lstStyle/>
        <a:p>
          <a:endParaRPr lang="en-US"/>
        </a:p>
      </dgm:t>
    </dgm:pt>
    <dgm:pt modelId="{C17A69B8-FE16-4086-9C49-5C4DE830CE01}" type="sibTrans" cxnId="{2335C75F-2B4D-4F53-88E6-9A254E1981FD}">
      <dgm:prSet/>
      <dgm:spPr/>
      <dgm:t>
        <a:bodyPr/>
        <a:lstStyle/>
        <a:p>
          <a:endParaRPr lang="en-US"/>
        </a:p>
      </dgm:t>
    </dgm:pt>
    <dgm:pt modelId="{FF0820A7-BF3C-4F58-81A2-0C42811F4CCF}">
      <dgm:prSet/>
      <dgm:spPr/>
      <dgm:t>
        <a:bodyPr/>
        <a:lstStyle/>
        <a:p>
          <a:r>
            <a:rPr lang="en-US" dirty="0" smtClean="0"/>
            <a:t>ILO</a:t>
          </a:r>
          <a:endParaRPr lang="en-US" dirty="0"/>
        </a:p>
      </dgm:t>
    </dgm:pt>
    <dgm:pt modelId="{BE5F385A-E8B8-4CF1-B537-AB21295723F4}" type="parTrans" cxnId="{2D638978-03CD-48F0-BA42-44B582B1C3FD}">
      <dgm:prSet/>
      <dgm:spPr/>
      <dgm:t>
        <a:bodyPr/>
        <a:lstStyle/>
        <a:p>
          <a:endParaRPr lang="en-US"/>
        </a:p>
      </dgm:t>
    </dgm:pt>
    <dgm:pt modelId="{5B14926A-C896-423B-8828-3E66FFE5EB84}" type="sibTrans" cxnId="{2D638978-03CD-48F0-BA42-44B582B1C3FD}">
      <dgm:prSet/>
      <dgm:spPr/>
      <dgm:t>
        <a:bodyPr/>
        <a:lstStyle/>
        <a:p>
          <a:endParaRPr lang="en-US"/>
        </a:p>
      </dgm:t>
    </dgm:pt>
    <dgm:pt modelId="{9C943212-B0CE-41C0-A192-04AB12AFEA8B}">
      <dgm:prSet/>
      <dgm:spPr/>
      <dgm:t>
        <a:bodyPr/>
        <a:lstStyle/>
        <a:p>
          <a:r>
            <a:rPr lang="en-GB" dirty="0" smtClean="0"/>
            <a:t>WMO</a:t>
          </a:r>
          <a:endParaRPr lang="en-GB" dirty="0"/>
        </a:p>
      </dgm:t>
    </dgm:pt>
    <dgm:pt modelId="{F5F3E7C2-C2C9-4CF7-A43C-0BE64727CA74}" type="parTrans" cxnId="{0F6D1C4E-1F31-4396-B8C9-9C907BFCBF3C}">
      <dgm:prSet/>
      <dgm:spPr/>
      <dgm:t>
        <a:bodyPr/>
        <a:lstStyle/>
        <a:p>
          <a:endParaRPr lang="en-GB"/>
        </a:p>
      </dgm:t>
    </dgm:pt>
    <dgm:pt modelId="{83358532-B556-446D-914F-97CA0EC06ACC}" type="sibTrans" cxnId="{0F6D1C4E-1F31-4396-B8C9-9C907BFCBF3C}">
      <dgm:prSet/>
      <dgm:spPr/>
      <dgm:t>
        <a:bodyPr/>
        <a:lstStyle/>
        <a:p>
          <a:endParaRPr lang="en-GB"/>
        </a:p>
      </dgm:t>
    </dgm:pt>
    <dgm:pt modelId="{DEAD1E5F-B47A-4757-B6AC-ED9311482A6D}" type="pres">
      <dgm:prSet presAssocID="{AE9209D2-108A-49D7-88AE-E34C0822B3B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2E2DE3-33B2-4E49-A04D-13B55F37FFE8}" type="pres">
      <dgm:prSet presAssocID="{9A7C5C1D-6C97-4CFC-A031-9CB497205DCA}" presName="centerShape" presStyleLbl="node0" presStyleIdx="0" presStyleCnt="1"/>
      <dgm:spPr/>
      <dgm:t>
        <a:bodyPr/>
        <a:lstStyle/>
        <a:p>
          <a:endParaRPr lang="en-US"/>
        </a:p>
      </dgm:t>
    </dgm:pt>
    <dgm:pt modelId="{1A5AFD6F-DE68-4ABE-AEA4-0C30EF942DB6}" type="pres">
      <dgm:prSet presAssocID="{937B1745-E44E-40F8-B960-4A7609C7A647}" presName="Name9" presStyleLbl="parChTrans1D2" presStyleIdx="0" presStyleCnt="7"/>
      <dgm:spPr/>
      <dgm:t>
        <a:bodyPr/>
        <a:lstStyle/>
        <a:p>
          <a:endParaRPr lang="en-US"/>
        </a:p>
      </dgm:t>
    </dgm:pt>
    <dgm:pt modelId="{CB59E3CE-1BB4-4E01-A2F4-8DA5348FB338}" type="pres">
      <dgm:prSet presAssocID="{937B1745-E44E-40F8-B960-4A7609C7A647}" presName="connTx" presStyleLbl="parChTrans1D2" presStyleIdx="0" presStyleCnt="7"/>
      <dgm:spPr/>
      <dgm:t>
        <a:bodyPr/>
        <a:lstStyle/>
        <a:p>
          <a:endParaRPr lang="en-US"/>
        </a:p>
      </dgm:t>
    </dgm:pt>
    <dgm:pt modelId="{540A387F-B0AA-4683-B6B4-6629BA2BE2EF}" type="pres">
      <dgm:prSet presAssocID="{4773E95E-9F08-440A-8999-5E4785ED494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37CC8-8ED1-400B-BBC2-AF38EDF23FA1}" type="pres">
      <dgm:prSet presAssocID="{28894502-4B3F-4A96-B903-238120AB4D39}" presName="Name9" presStyleLbl="parChTrans1D2" presStyleIdx="1" presStyleCnt="7"/>
      <dgm:spPr/>
      <dgm:t>
        <a:bodyPr/>
        <a:lstStyle/>
        <a:p>
          <a:endParaRPr lang="en-US"/>
        </a:p>
      </dgm:t>
    </dgm:pt>
    <dgm:pt modelId="{A5E804D2-6929-4E33-A933-436133A4AE90}" type="pres">
      <dgm:prSet presAssocID="{28894502-4B3F-4A96-B903-238120AB4D39}" presName="connTx" presStyleLbl="parChTrans1D2" presStyleIdx="1" presStyleCnt="7"/>
      <dgm:spPr/>
      <dgm:t>
        <a:bodyPr/>
        <a:lstStyle/>
        <a:p>
          <a:endParaRPr lang="en-US"/>
        </a:p>
      </dgm:t>
    </dgm:pt>
    <dgm:pt modelId="{04332D58-57D0-4806-836D-9FEA32DD0BC5}" type="pres">
      <dgm:prSet presAssocID="{428B0960-CAA6-4560-BF90-D1EA1855779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45838-E151-4AED-9664-2DDC2C4339A8}" type="pres">
      <dgm:prSet presAssocID="{F5F3E7C2-C2C9-4CF7-A43C-0BE64727CA74}" presName="Name9" presStyleLbl="parChTrans1D2" presStyleIdx="2" presStyleCnt="7"/>
      <dgm:spPr/>
      <dgm:t>
        <a:bodyPr/>
        <a:lstStyle/>
        <a:p>
          <a:endParaRPr lang="en-GB"/>
        </a:p>
      </dgm:t>
    </dgm:pt>
    <dgm:pt modelId="{C34983FB-5C00-415A-A819-5004CD7D9484}" type="pres">
      <dgm:prSet presAssocID="{F5F3E7C2-C2C9-4CF7-A43C-0BE64727CA74}" presName="connTx" presStyleLbl="parChTrans1D2" presStyleIdx="2" presStyleCnt="7"/>
      <dgm:spPr/>
      <dgm:t>
        <a:bodyPr/>
        <a:lstStyle/>
        <a:p>
          <a:endParaRPr lang="en-GB"/>
        </a:p>
      </dgm:t>
    </dgm:pt>
    <dgm:pt modelId="{F6682DF1-143E-4B4D-93CE-7F57FB83FECF}" type="pres">
      <dgm:prSet presAssocID="{9C943212-B0CE-41C0-A192-04AB12AFEA8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3C6C86-DA5E-407E-BF2B-5EE1449CBBFC}" type="pres">
      <dgm:prSet presAssocID="{EEBE1246-7D36-419E-9C8B-A20975EE2E5A}" presName="Name9" presStyleLbl="parChTrans1D2" presStyleIdx="3" presStyleCnt="7"/>
      <dgm:spPr/>
      <dgm:t>
        <a:bodyPr/>
        <a:lstStyle/>
        <a:p>
          <a:endParaRPr lang="en-US"/>
        </a:p>
      </dgm:t>
    </dgm:pt>
    <dgm:pt modelId="{ECC6CD6A-407B-4F5D-B1D8-B67A0EF9D680}" type="pres">
      <dgm:prSet presAssocID="{EEBE1246-7D36-419E-9C8B-A20975EE2E5A}" presName="connTx" presStyleLbl="parChTrans1D2" presStyleIdx="3" presStyleCnt="7"/>
      <dgm:spPr/>
      <dgm:t>
        <a:bodyPr/>
        <a:lstStyle/>
        <a:p>
          <a:endParaRPr lang="en-US"/>
        </a:p>
      </dgm:t>
    </dgm:pt>
    <dgm:pt modelId="{1EA56473-BC07-4278-B037-C6C85E7BF4EB}" type="pres">
      <dgm:prSet presAssocID="{E753B085-4850-4377-950F-2AA6A3FC3EC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89793-9F8E-4D1E-A1EB-6CE49D933A79}" type="pres">
      <dgm:prSet presAssocID="{62EC828A-338A-4527-B293-DF3EC082C29F}" presName="Name9" presStyleLbl="parChTrans1D2" presStyleIdx="4" presStyleCnt="7"/>
      <dgm:spPr/>
      <dgm:t>
        <a:bodyPr/>
        <a:lstStyle/>
        <a:p>
          <a:endParaRPr lang="en-US"/>
        </a:p>
      </dgm:t>
    </dgm:pt>
    <dgm:pt modelId="{F25D00E0-5CBE-4A28-9260-B533C243459C}" type="pres">
      <dgm:prSet presAssocID="{62EC828A-338A-4527-B293-DF3EC082C29F}" presName="connTx" presStyleLbl="parChTrans1D2" presStyleIdx="4" presStyleCnt="7"/>
      <dgm:spPr/>
      <dgm:t>
        <a:bodyPr/>
        <a:lstStyle/>
        <a:p>
          <a:endParaRPr lang="en-US"/>
        </a:p>
      </dgm:t>
    </dgm:pt>
    <dgm:pt modelId="{643F59FE-96B2-483A-B72F-CE1513EFB37F}" type="pres">
      <dgm:prSet presAssocID="{9769792B-767F-43AA-A684-A8EF99513BE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957D0-6FB5-4629-BD2A-9D1ABCBC5E7B}" type="pres">
      <dgm:prSet presAssocID="{BCF472AA-D5C4-41FA-A9D2-FF200BF6589A}" presName="Name9" presStyleLbl="parChTrans1D2" presStyleIdx="5" presStyleCnt="7"/>
      <dgm:spPr/>
      <dgm:t>
        <a:bodyPr/>
        <a:lstStyle/>
        <a:p>
          <a:endParaRPr lang="en-US"/>
        </a:p>
      </dgm:t>
    </dgm:pt>
    <dgm:pt modelId="{31E62F10-A4C7-4474-B75B-E78905E0F48B}" type="pres">
      <dgm:prSet presAssocID="{BCF472AA-D5C4-41FA-A9D2-FF200BF6589A}" presName="connTx" presStyleLbl="parChTrans1D2" presStyleIdx="5" presStyleCnt="7"/>
      <dgm:spPr/>
      <dgm:t>
        <a:bodyPr/>
        <a:lstStyle/>
        <a:p>
          <a:endParaRPr lang="en-US"/>
        </a:p>
      </dgm:t>
    </dgm:pt>
    <dgm:pt modelId="{C1E7EA75-B7D5-4FAA-B8E2-481CB7F08F4C}" type="pres">
      <dgm:prSet presAssocID="{D7C0A01A-DF78-416D-88BB-7859C319BCB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DA48B-10C0-4B0F-9F11-8C042C5B823C}" type="pres">
      <dgm:prSet presAssocID="{BE5F385A-E8B8-4CF1-B537-AB21295723F4}" presName="Name9" presStyleLbl="parChTrans1D2" presStyleIdx="6" presStyleCnt="7"/>
      <dgm:spPr/>
      <dgm:t>
        <a:bodyPr/>
        <a:lstStyle/>
        <a:p>
          <a:endParaRPr lang="en-US"/>
        </a:p>
      </dgm:t>
    </dgm:pt>
    <dgm:pt modelId="{317FB3A6-CA8D-4D55-822E-6AC0CD49DCD7}" type="pres">
      <dgm:prSet presAssocID="{BE5F385A-E8B8-4CF1-B537-AB21295723F4}" presName="connTx" presStyleLbl="parChTrans1D2" presStyleIdx="6" presStyleCnt="7"/>
      <dgm:spPr/>
      <dgm:t>
        <a:bodyPr/>
        <a:lstStyle/>
        <a:p>
          <a:endParaRPr lang="en-US"/>
        </a:p>
      </dgm:t>
    </dgm:pt>
    <dgm:pt modelId="{8244F847-A1BE-4C0B-8687-79711D7C354C}" type="pres">
      <dgm:prSet presAssocID="{FF0820A7-BF3C-4F58-81A2-0C42811F4CC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A4AA9C-14A9-4245-BD58-B9362E8E7115}" type="presOf" srcId="{EEBE1246-7D36-419E-9C8B-A20975EE2E5A}" destId="{ECC6CD6A-407B-4F5D-B1D8-B67A0EF9D680}" srcOrd="1" destOrd="0" presId="urn:microsoft.com/office/officeart/2005/8/layout/radial1"/>
    <dgm:cxn modelId="{62B2B231-BECE-4DB6-86FD-2B49228FA360}" type="presOf" srcId="{62EC828A-338A-4527-B293-DF3EC082C29F}" destId="{F25D00E0-5CBE-4A28-9260-B533C243459C}" srcOrd="1" destOrd="0" presId="urn:microsoft.com/office/officeart/2005/8/layout/radial1"/>
    <dgm:cxn modelId="{944B32C5-0BB0-4E7A-9C1C-A296B47AB49B}" type="presOf" srcId="{9A7C5C1D-6C97-4CFC-A031-9CB497205DCA}" destId="{212E2DE3-33B2-4E49-A04D-13B55F37FFE8}" srcOrd="0" destOrd="0" presId="urn:microsoft.com/office/officeart/2005/8/layout/radial1"/>
    <dgm:cxn modelId="{3F125377-4D83-4F78-9AF7-1EDB0756AA62}" type="presOf" srcId="{BE5F385A-E8B8-4CF1-B537-AB21295723F4}" destId="{18BDA48B-10C0-4B0F-9F11-8C042C5B823C}" srcOrd="0" destOrd="0" presId="urn:microsoft.com/office/officeart/2005/8/layout/radial1"/>
    <dgm:cxn modelId="{8E6456CD-652C-4FA0-8968-1DACAE081B91}" srcId="{AE9209D2-108A-49D7-88AE-E34C0822B3B5}" destId="{9A7C5C1D-6C97-4CFC-A031-9CB497205DCA}" srcOrd="0" destOrd="0" parTransId="{688E1185-61A1-49AC-B2A4-60CC36748D38}" sibTransId="{CCC13359-F2A4-41F7-BFD0-1969871931BB}"/>
    <dgm:cxn modelId="{340F3D0B-2758-461B-B442-DCA35434AFC9}" srcId="{9A7C5C1D-6C97-4CFC-A031-9CB497205DCA}" destId="{9769792B-767F-43AA-A684-A8EF99513BEF}" srcOrd="4" destOrd="0" parTransId="{62EC828A-338A-4527-B293-DF3EC082C29F}" sibTransId="{0B5DB55A-475E-4227-AE04-3AC969DF3BF5}"/>
    <dgm:cxn modelId="{9ED8EA16-32CB-4076-A38B-0299665BF37E}" type="presOf" srcId="{4773E95E-9F08-440A-8999-5E4785ED494B}" destId="{540A387F-B0AA-4683-B6B4-6629BA2BE2EF}" srcOrd="0" destOrd="0" presId="urn:microsoft.com/office/officeart/2005/8/layout/radial1"/>
    <dgm:cxn modelId="{47B3FD6C-29A7-4C0E-B667-293036EF543B}" srcId="{9A7C5C1D-6C97-4CFC-A031-9CB497205DCA}" destId="{E753B085-4850-4377-950F-2AA6A3FC3EC8}" srcOrd="3" destOrd="0" parTransId="{EEBE1246-7D36-419E-9C8B-A20975EE2E5A}" sibTransId="{9C9BB35D-7514-42B5-B8BC-3D2913768647}"/>
    <dgm:cxn modelId="{4804393B-F06F-4B46-B9E9-448D4687ADA8}" type="presOf" srcId="{E753B085-4850-4377-950F-2AA6A3FC3EC8}" destId="{1EA56473-BC07-4278-B037-C6C85E7BF4EB}" srcOrd="0" destOrd="0" presId="urn:microsoft.com/office/officeart/2005/8/layout/radial1"/>
    <dgm:cxn modelId="{C1FA0DE7-2E2E-48B3-853E-D3C58EB2E069}" type="presOf" srcId="{28894502-4B3F-4A96-B903-238120AB4D39}" destId="{A5E804D2-6929-4E33-A933-436133A4AE90}" srcOrd="1" destOrd="0" presId="urn:microsoft.com/office/officeart/2005/8/layout/radial1"/>
    <dgm:cxn modelId="{F6BEEABC-41EC-4516-9FC3-0EA5029F7B02}" srcId="{9A7C5C1D-6C97-4CFC-A031-9CB497205DCA}" destId="{4773E95E-9F08-440A-8999-5E4785ED494B}" srcOrd="0" destOrd="0" parTransId="{937B1745-E44E-40F8-B960-4A7609C7A647}" sibTransId="{C79CAFB8-5765-4662-A0DA-A26DF5878410}"/>
    <dgm:cxn modelId="{9513C40C-A3A0-4C37-8D5D-06EAFBDE54E7}" type="presOf" srcId="{EEBE1246-7D36-419E-9C8B-A20975EE2E5A}" destId="{6E3C6C86-DA5E-407E-BF2B-5EE1449CBBFC}" srcOrd="0" destOrd="0" presId="urn:microsoft.com/office/officeart/2005/8/layout/radial1"/>
    <dgm:cxn modelId="{1FE35166-2168-4390-BE5C-CCAECACAA0CF}" type="presOf" srcId="{BE5F385A-E8B8-4CF1-B537-AB21295723F4}" destId="{317FB3A6-CA8D-4D55-822E-6AC0CD49DCD7}" srcOrd="1" destOrd="0" presId="urn:microsoft.com/office/officeart/2005/8/layout/radial1"/>
    <dgm:cxn modelId="{9412045F-BA82-47ED-A956-C454E6027DB9}" type="presOf" srcId="{D7C0A01A-DF78-416D-88BB-7859C319BCB5}" destId="{C1E7EA75-B7D5-4FAA-B8E2-481CB7F08F4C}" srcOrd="0" destOrd="0" presId="urn:microsoft.com/office/officeart/2005/8/layout/radial1"/>
    <dgm:cxn modelId="{DFEF4F62-95D9-4EC5-9EE2-BDF34994CB97}" type="presOf" srcId="{BCF472AA-D5C4-41FA-A9D2-FF200BF6589A}" destId="{31E62F10-A4C7-4474-B75B-E78905E0F48B}" srcOrd="1" destOrd="0" presId="urn:microsoft.com/office/officeart/2005/8/layout/radial1"/>
    <dgm:cxn modelId="{BAE85487-4EBE-4784-9EF6-DAE6AB10E09B}" type="presOf" srcId="{62EC828A-338A-4527-B293-DF3EC082C29F}" destId="{E1689793-9F8E-4D1E-A1EB-6CE49D933A79}" srcOrd="0" destOrd="0" presId="urn:microsoft.com/office/officeart/2005/8/layout/radial1"/>
    <dgm:cxn modelId="{053D7091-A8BB-4D0A-B97E-65C21276DC4E}" type="presOf" srcId="{9C943212-B0CE-41C0-A192-04AB12AFEA8B}" destId="{F6682DF1-143E-4B4D-93CE-7F57FB83FECF}" srcOrd="0" destOrd="0" presId="urn:microsoft.com/office/officeart/2005/8/layout/radial1"/>
    <dgm:cxn modelId="{2D638978-03CD-48F0-BA42-44B582B1C3FD}" srcId="{9A7C5C1D-6C97-4CFC-A031-9CB497205DCA}" destId="{FF0820A7-BF3C-4F58-81A2-0C42811F4CCF}" srcOrd="6" destOrd="0" parTransId="{BE5F385A-E8B8-4CF1-B537-AB21295723F4}" sibTransId="{5B14926A-C896-423B-8828-3E66FFE5EB84}"/>
    <dgm:cxn modelId="{2987CB24-2DBF-4584-B024-01ED4BFF670D}" type="presOf" srcId="{428B0960-CAA6-4560-BF90-D1EA18557793}" destId="{04332D58-57D0-4806-836D-9FEA32DD0BC5}" srcOrd="0" destOrd="0" presId="urn:microsoft.com/office/officeart/2005/8/layout/radial1"/>
    <dgm:cxn modelId="{3357456D-A24B-4366-AC13-AD3709B733EA}" type="presOf" srcId="{AE9209D2-108A-49D7-88AE-E34C0822B3B5}" destId="{DEAD1E5F-B47A-4757-B6AC-ED9311482A6D}" srcOrd="0" destOrd="0" presId="urn:microsoft.com/office/officeart/2005/8/layout/radial1"/>
    <dgm:cxn modelId="{D6990329-A23E-4951-B0BD-8A3C791F8093}" type="presOf" srcId="{FF0820A7-BF3C-4F58-81A2-0C42811F4CCF}" destId="{8244F847-A1BE-4C0B-8687-79711D7C354C}" srcOrd="0" destOrd="0" presId="urn:microsoft.com/office/officeart/2005/8/layout/radial1"/>
    <dgm:cxn modelId="{2335C75F-2B4D-4F53-88E6-9A254E1981FD}" srcId="{9A7C5C1D-6C97-4CFC-A031-9CB497205DCA}" destId="{D7C0A01A-DF78-416D-88BB-7859C319BCB5}" srcOrd="5" destOrd="0" parTransId="{BCF472AA-D5C4-41FA-A9D2-FF200BF6589A}" sibTransId="{C17A69B8-FE16-4086-9C49-5C4DE830CE01}"/>
    <dgm:cxn modelId="{C54C9941-B621-4754-9ABB-C5E2EC6DAD18}" type="presOf" srcId="{F5F3E7C2-C2C9-4CF7-A43C-0BE64727CA74}" destId="{65245838-E151-4AED-9664-2DDC2C4339A8}" srcOrd="0" destOrd="0" presId="urn:microsoft.com/office/officeart/2005/8/layout/radial1"/>
    <dgm:cxn modelId="{D6296622-4576-4E64-AEF8-1C21E23A829C}" type="presOf" srcId="{28894502-4B3F-4A96-B903-238120AB4D39}" destId="{55E37CC8-8ED1-400B-BBC2-AF38EDF23FA1}" srcOrd="0" destOrd="0" presId="urn:microsoft.com/office/officeart/2005/8/layout/radial1"/>
    <dgm:cxn modelId="{C57E632B-D331-4067-B027-447DE3DAECC0}" srcId="{9A7C5C1D-6C97-4CFC-A031-9CB497205DCA}" destId="{428B0960-CAA6-4560-BF90-D1EA18557793}" srcOrd="1" destOrd="0" parTransId="{28894502-4B3F-4A96-B903-238120AB4D39}" sibTransId="{70E57997-FC89-4291-8168-61DBCEF68C37}"/>
    <dgm:cxn modelId="{B858A3DB-5BAA-40F9-BBD1-07506C2491A3}" type="presOf" srcId="{937B1745-E44E-40F8-B960-4A7609C7A647}" destId="{CB59E3CE-1BB4-4E01-A2F4-8DA5348FB338}" srcOrd="1" destOrd="0" presId="urn:microsoft.com/office/officeart/2005/8/layout/radial1"/>
    <dgm:cxn modelId="{2FA16F68-2CC2-4D3C-ACE8-5776D15F4504}" type="presOf" srcId="{BCF472AA-D5C4-41FA-A9D2-FF200BF6589A}" destId="{826957D0-6FB5-4629-BD2A-9D1ABCBC5E7B}" srcOrd="0" destOrd="0" presId="urn:microsoft.com/office/officeart/2005/8/layout/radial1"/>
    <dgm:cxn modelId="{28B7F3EB-B929-45B2-910A-DD9A783FDA30}" type="presOf" srcId="{9769792B-767F-43AA-A684-A8EF99513BEF}" destId="{643F59FE-96B2-483A-B72F-CE1513EFB37F}" srcOrd="0" destOrd="0" presId="urn:microsoft.com/office/officeart/2005/8/layout/radial1"/>
    <dgm:cxn modelId="{0F6D1C4E-1F31-4396-B8C9-9C907BFCBF3C}" srcId="{9A7C5C1D-6C97-4CFC-A031-9CB497205DCA}" destId="{9C943212-B0CE-41C0-A192-04AB12AFEA8B}" srcOrd="2" destOrd="0" parTransId="{F5F3E7C2-C2C9-4CF7-A43C-0BE64727CA74}" sibTransId="{83358532-B556-446D-914F-97CA0EC06ACC}"/>
    <dgm:cxn modelId="{2251DB50-3F2C-4D49-A9C5-4DE7A6608981}" type="presOf" srcId="{F5F3E7C2-C2C9-4CF7-A43C-0BE64727CA74}" destId="{C34983FB-5C00-415A-A819-5004CD7D9484}" srcOrd="1" destOrd="0" presId="urn:microsoft.com/office/officeart/2005/8/layout/radial1"/>
    <dgm:cxn modelId="{DF326335-B22C-4A1A-88D8-6286CFB9B2CE}" type="presOf" srcId="{937B1745-E44E-40F8-B960-4A7609C7A647}" destId="{1A5AFD6F-DE68-4ABE-AEA4-0C30EF942DB6}" srcOrd="0" destOrd="0" presId="urn:microsoft.com/office/officeart/2005/8/layout/radial1"/>
    <dgm:cxn modelId="{4E61E3B3-1C3A-4EDD-8C00-C16D69BBD6E1}" type="presParOf" srcId="{DEAD1E5F-B47A-4757-B6AC-ED9311482A6D}" destId="{212E2DE3-33B2-4E49-A04D-13B55F37FFE8}" srcOrd="0" destOrd="0" presId="urn:microsoft.com/office/officeart/2005/8/layout/radial1"/>
    <dgm:cxn modelId="{8C94D2D1-00F7-4964-B6F9-02AF6A6DD564}" type="presParOf" srcId="{DEAD1E5F-B47A-4757-B6AC-ED9311482A6D}" destId="{1A5AFD6F-DE68-4ABE-AEA4-0C30EF942DB6}" srcOrd="1" destOrd="0" presId="urn:microsoft.com/office/officeart/2005/8/layout/radial1"/>
    <dgm:cxn modelId="{798419AF-109B-4CC7-B034-F4CC97E27BF1}" type="presParOf" srcId="{1A5AFD6F-DE68-4ABE-AEA4-0C30EF942DB6}" destId="{CB59E3CE-1BB4-4E01-A2F4-8DA5348FB338}" srcOrd="0" destOrd="0" presId="urn:microsoft.com/office/officeart/2005/8/layout/radial1"/>
    <dgm:cxn modelId="{1B67FA92-2FAD-467E-A323-CCD0420F28CE}" type="presParOf" srcId="{DEAD1E5F-B47A-4757-B6AC-ED9311482A6D}" destId="{540A387F-B0AA-4683-B6B4-6629BA2BE2EF}" srcOrd="2" destOrd="0" presId="urn:microsoft.com/office/officeart/2005/8/layout/radial1"/>
    <dgm:cxn modelId="{C6BA7460-DB14-4D41-A80A-728DB4B0C06D}" type="presParOf" srcId="{DEAD1E5F-B47A-4757-B6AC-ED9311482A6D}" destId="{55E37CC8-8ED1-400B-BBC2-AF38EDF23FA1}" srcOrd="3" destOrd="0" presId="urn:microsoft.com/office/officeart/2005/8/layout/radial1"/>
    <dgm:cxn modelId="{9FAA675F-27FD-40F9-9B99-088E712F041A}" type="presParOf" srcId="{55E37CC8-8ED1-400B-BBC2-AF38EDF23FA1}" destId="{A5E804D2-6929-4E33-A933-436133A4AE90}" srcOrd="0" destOrd="0" presId="urn:microsoft.com/office/officeart/2005/8/layout/radial1"/>
    <dgm:cxn modelId="{4FEFD5BF-1BA5-428A-A10B-C4642E57A705}" type="presParOf" srcId="{DEAD1E5F-B47A-4757-B6AC-ED9311482A6D}" destId="{04332D58-57D0-4806-836D-9FEA32DD0BC5}" srcOrd="4" destOrd="0" presId="urn:microsoft.com/office/officeart/2005/8/layout/radial1"/>
    <dgm:cxn modelId="{D9729EE3-E583-4673-845F-DEA4536D0826}" type="presParOf" srcId="{DEAD1E5F-B47A-4757-B6AC-ED9311482A6D}" destId="{65245838-E151-4AED-9664-2DDC2C4339A8}" srcOrd="5" destOrd="0" presId="urn:microsoft.com/office/officeart/2005/8/layout/radial1"/>
    <dgm:cxn modelId="{6D389536-CD13-4D33-B762-9C60940510FE}" type="presParOf" srcId="{65245838-E151-4AED-9664-2DDC2C4339A8}" destId="{C34983FB-5C00-415A-A819-5004CD7D9484}" srcOrd="0" destOrd="0" presId="urn:microsoft.com/office/officeart/2005/8/layout/radial1"/>
    <dgm:cxn modelId="{CE29024F-6817-42B2-909C-1426F316AE51}" type="presParOf" srcId="{DEAD1E5F-B47A-4757-B6AC-ED9311482A6D}" destId="{F6682DF1-143E-4B4D-93CE-7F57FB83FECF}" srcOrd="6" destOrd="0" presId="urn:microsoft.com/office/officeart/2005/8/layout/radial1"/>
    <dgm:cxn modelId="{2D987B36-5090-4311-9B38-C8675F0DB5E9}" type="presParOf" srcId="{DEAD1E5F-B47A-4757-B6AC-ED9311482A6D}" destId="{6E3C6C86-DA5E-407E-BF2B-5EE1449CBBFC}" srcOrd="7" destOrd="0" presId="urn:microsoft.com/office/officeart/2005/8/layout/radial1"/>
    <dgm:cxn modelId="{C2FD6F34-3EED-4F15-A385-4E7683A48D4E}" type="presParOf" srcId="{6E3C6C86-DA5E-407E-BF2B-5EE1449CBBFC}" destId="{ECC6CD6A-407B-4F5D-B1D8-B67A0EF9D680}" srcOrd="0" destOrd="0" presId="urn:microsoft.com/office/officeart/2005/8/layout/radial1"/>
    <dgm:cxn modelId="{9D4DB016-E72E-4E0B-A3B6-36D5175F0037}" type="presParOf" srcId="{DEAD1E5F-B47A-4757-B6AC-ED9311482A6D}" destId="{1EA56473-BC07-4278-B037-C6C85E7BF4EB}" srcOrd="8" destOrd="0" presId="urn:microsoft.com/office/officeart/2005/8/layout/radial1"/>
    <dgm:cxn modelId="{F377EFCC-1077-43D6-9DEF-2B6C9ED54223}" type="presParOf" srcId="{DEAD1E5F-B47A-4757-B6AC-ED9311482A6D}" destId="{E1689793-9F8E-4D1E-A1EB-6CE49D933A79}" srcOrd="9" destOrd="0" presId="urn:microsoft.com/office/officeart/2005/8/layout/radial1"/>
    <dgm:cxn modelId="{81A850F1-F8FE-4524-AFFA-53E38A744F3B}" type="presParOf" srcId="{E1689793-9F8E-4D1E-A1EB-6CE49D933A79}" destId="{F25D00E0-5CBE-4A28-9260-B533C243459C}" srcOrd="0" destOrd="0" presId="urn:microsoft.com/office/officeart/2005/8/layout/radial1"/>
    <dgm:cxn modelId="{B55A626A-15D7-48DA-9D36-49D337DB7115}" type="presParOf" srcId="{DEAD1E5F-B47A-4757-B6AC-ED9311482A6D}" destId="{643F59FE-96B2-483A-B72F-CE1513EFB37F}" srcOrd="10" destOrd="0" presId="urn:microsoft.com/office/officeart/2005/8/layout/radial1"/>
    <dgm:cxn modelId="{9CF73A9F-F807-47CC-8514-96789E50A9A2}" type="presParOf" srcId="{DEAD1E5F-B47A-4757-B6AC-ED9311482A6D}" destId="{826957D0-6FB5-4629-BD2A-9D1ABCBC5E7B}" srcOrd="11" destOrd="0" presId="urn:microsoft.com/office/officeart/2005/8/layout/radial1"/>
    <dgm:cxn modelId="{C1EE54D4-F01E-426F-8C9D-0166F4B0BC7A}" type="presParOf" srcId="{826957D0-6FB5-4629-BD2A-9D1ABCBC5E7B}" destId="{31E62F10-A4C7-4474-B75B-E78905E0F48B}" srcOrd="0" destOrd="0" presId="urn:microsoft.com/office/officeart/2005/8/layout/radial1"/>
    <dgm:cxn modelId="{6380AA6B-EC3A-4FC4-B064-C80F069B8448}" type="presParOf" srcId="{DEAD1E5F-B47A-4757-B6AC-ED9311482A6D}" destId="{C1E7EA75-B7D5-4FAA-B8E2-481CB7F08F4C}" srcOrd="12" destOrd="0" presId="urn:microsoft.com/office/officeart/2005/8/layout/radial1"/>
    <dgm:cxn modelId="{DAB9D17C-7C35-49CA-A3A5-C5B317CAE43B}" type="presParOf" srcId="{DEAD1E5F-B47A-4757-B6AC-ED9311482A6D}" destId="{18BDA48B-10C0-4B0F-9F11-8C042C5B823C}" srcOrd="13" destOrd="0" presId="urn:microsoft.com/office/officeart/2005/8/layout/radial1"/>
    <dgm:cxn modelId="{AA9B90DF-5226-40BA-8821-EC79641EA726}" type="presParOf" srcId="{18BDA48B-10C0-4B0F-9F11-8C042C5B823C}" destId="{317FB3A6-CA8D-4D55-822E-6AC0CD49DCD7}" srcOrd="0" destOrd="0" presId="urn:microsoft.com/office/officeart/2005/8/layout/radial1"/>
    <dgm:cxn modelId="{A8C9DFE6-0E7B-4357-A823-2D3023811A61}" type="presParOf" srcId="{DEAD1E5F-B47A-4757-B6AC-ED9311482A6D}" destId="{8244F847-A1BE-4C0B-8687-79711D7C354C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5EB1E-4C5A-4DD9-B946-8C4EC5E61A77}">
      <dsp:nvSpPr>
        <dsp:cNvPr id="0" name=""/>
        <dsp:cNvSpPr/>
      </dsp:nvSpPr>
      <dsp:spPr>
        <a:xfrm>
          <a:off x="3619917" y="1699836"/>
          <a:ext cx="989764" cy="989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Council</a:t>
          </a:r>
          <a:endParaRPr lang="en-GB" sz="1500" kern="1200" dirty="0"/>
        </a:p>
      </dsp:txBody>
      <dsp:txXfrm>
        <a:off x="3764865" y="1844784"/>
        <a:ext cx="699868" cy="699868"/>
      </dsp:txXfrm>
    </dsp:sp>
    <dsp:sp modelId="{9AF714B5-578F-409C-87EB-D840392A3E13}">
      <dsp:nvSpPr>
        <dsp:cNvPr id="0" name=""/>
        <dsp:cNvSpPr/>
      </dsp:nvSpPr>
      <dsp:spPr>
        <a:xfrm rot="16200000">
          <a:off x="3768228" y="1342440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97471" y="1335936"/>
        <a:ext cx="34657" cy="34657"/>
      </dsp:txXfrm>
    </dsp:sp>
    <dsp:sp modelId="{B987E750-203B-4393-9C3A-42A3CFF79E9A}">
      <dsp:nvSpPr>
        <dsp:cNvPr id="0" name=""/>
        <dsp:cNvSpPr/>
      </dsp:nvSpPr>
      <dsp:spPr>
        <a:xfrm>
          <a:off x="3619917" y="16929"/>
          <a:ext cx="989764" cy="98976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Bulletin</a:t>
          </a:r>
          <a:endParaRPr lang="en-GB" sz="1000" kern="1200" dirty="0"/>
        </a:p>
      </dsp:txBody>
      <dsp:txXfrm>
        <a:off x="3764865" y="161877"/>
        <a:ext cx="699868" cy="699868"/>
      </dsp:txXfrm>
    </dsp:sp>
    <dsp:sp modelId="{0355292B-07CF-4D67-BED8-C6551A87EE0A}">
      <dsp:nvSpPr>
        <dsp:cNvPr id="0" name=""/>
        <dsp:cNvSpPr/>
      </dsp:nvSpPr>
      <dsp:spPr>
        <a:xfrm rot="18900000">
          <a:off x="4363226" y="1588896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692468" y="1582392"/>
        <a:ext cx="34657" cy="34657"/>
      </dsp:txXfrm>
    </dsp:sp>
    <dsp:sp modelId="{A7ABAAF6-655B-4843-85AB-A6FBE867C599}">
      <dsp:nvSpPr>
        <dsp:cNvPr id="0" name=""/>
        <dsp:cNvSpPr/>
      </dsp:nvSpPr>
      <dsp:spPr>
        <a:xfrm>
          <a:off x="4809912" y="509841"/>
          <a:ext cx="989764" cy="98976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tx1"/>
              </a:solidFill>
            </a:rPr>
            <a:t>Committees</a:t>
          </a:r>
          <a:endParaRPr lang="en-GB" sz="1000" kern="1200" dirty="0">
            <a:solidFill>
              <a:schemeClr val="tx1"/>
            </a:solidFill>
          </a:endParaRPr>
        </a:p>
      </dsp:txBody>
      <dsp:txXfrm>
        <a:off x="4954860" y="654789"/>
        <a:ext cx="699868" cy="699868"/>
      </dsp:txXfrm>
    </dsp:sp>
    <dsp:sp modelId="{57D6D167-2720-47DE-9843-A8911682A4E0}">
      <dsp:nvSpPr>
        <dsp:cNvPr id="0" name=""/>
        <dsp:cNvSpPr/>
      </dsp:nvSpPr>
      <dsp:spPr>
        <a:xfrm>
          <a:off x="4609682" y="2183894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938924" y="2177389"/>
        <a:ext cx="34657" cy="34657"/>
      </dsp:txXfrm>
    </dsp:sp>
    <dsp:sp modelId="{E8954400-DED4-41D8-940E-E610D314BCEE}">
      <dsp:nvSpPr>
        <dsp:cNvPr id="0" name=""/>
        <dsp:cNvSpPr/>
      </dsp:nvSpPr>
      <dsp:spPr>
        <a:xfrm>
          <a:off x="5302824" y="1699836"/>
          <a:ext cx="989764" cy="989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Conference</a:t>
          </a:r>
          <a:endParaRPr lang="en-GB" sz="1000" kern="1200" dirty="0"/>
        </a:p>
      </dsp:txBody>
      <dsp:txXfrm>
        <a:off x="5447772" y="1844784"/>
        <a:ext cx="699868" cy="699868"/>
      </dsp:txXfrm>
    </dsp:sp>
    <dsp:sp modelId="{970D9D4E-BB5B-42A8-817F-F1316D901179}">
      <dsp:nvSpPr>
        <dsp:cNvPr id="0" name=""/>
        <dsp:cNvSpPr/>
      </dsp:nvSpPr>
      <dsp:spPr>
        <a:xfrm rot="2700000">
          <a:off x="4363226" y="2778891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692468" y="2772387"/>
        <a:ext cx="34657" cy="34657"/>
      </dsp:txXfrm>
    </dsp:sp>
    <dsp:sp modelId="{035D06A4-A1A6-471E-AEF2-15D1EA9AF032}">
      <dsp:nvSpPr>
        <dsp:cNvPr id="0" name=""/>
        <dsp:cNvSpPr/>
      </dsp:nvSpPr>
      <dsp:spPr>
        <a:xfrm>
          <a:off x="4809912" y="2889831"/>
          <a:ext cx="989764" cy="98976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Academy</a:t>
          </a:r>
          <a:endParaRPr lang="en-GB" sz="1000" kern="1200" dirty="0"/>
        </a:p>
      </dsp:txBody>
      <dsp:txXfrm>
        <a:off x="4954860" y="3034779"/>
        <a:ext cx="699868" cy="699868"/>
      </dsp:txXfrm>
    </dsp:sp>
    <dsp:sp modelId="{3137A852-6D64-4CF5-B1CB-479FFCB1F8B8}">
      <dsp:nvSpPr>
        <dsp:cNvPr id="0" name=""/>
        <dsp:cNvSpPr/>
      </dsp:nvSpPr>
      <dsp:spPr>
        <a:xfrm rot="5400000">
          <a:off x="3768228" y="3025347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97471" y="3018843"/>
        <a:ext cx="34657" cy="34657"/>
      </dsp:txXfrm>
    </dsp:sp>
    <dsp:sp modelId="{BF5BCBFB-DFD2-4E77-96E5-A2D7A8551AC2}">
      <dsp:nvSpPr>
        <dsp:cNvPr id="0" name=""/>
        <dsp:cNvSpPr/>
      </dsp:nvSpPr>
      <dsp:spPr>
        <a:xfrm>
          <a:off x="3619917" y="3382743"/>
          <a:ext cx="989764" cy="98976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Seminars</a:t>
          </a:r>
          <a:endParaRPr lang="en-GB" sz="1000" kern="1200" dirty="0"/>
        </a:p>
      </dsp:txBody>
      <dsp:txXfrm>
        <a:off x="3764865" y="3527691"/>
        <a:ext cx="699868" cy="699868"/>
      </dsp:txXfrm>
    </dsp:sp>
    <dsp:sp modelId="{AB570147-24AA-4CD2-977E-96288605B9CC}">
      <dsp:nvSpPr>
        <dsp:cNvPr id="0" name=""/>
        <dsp:cNvSpPr/>
      </dsp:nvSpPr>
      <dsp:spPr>
        <a:xfrm rot="8100000">
          <a:off x="3173231" y="2778891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502474" y="2772387"/>
        <a:ext cx="34657" cy="34657"/>
      </dsp:txXfrm>
    </dsp:sp>
    <dsp:sp modelId="{718D5ABE-1213-450F-94EF-B630472548EC}">
      <dsp:nvSpPr>
        <dsp:cNvPr id="0" name=""/>
        <dsp:cNvSpPr/>
      </dsp:nvSpPr>
      <dsp:spPr>
        <a:xfrm>
          <a:off x="2429923" y="2889831"/>
          <a:ext cx="989764" cy="98976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Workshops</a:t>
          </a:r>
          <a:endParaRPr lang="en-GB" sz="1000" kern="1200" dirty="0"/>
        </a:p>
      </dsp:txBody>
      <dsp:txXfrm>
        <a:off x="2574871" y="3034779"/>
        <a:ext cx="699868" cy="699868"/>
      </dsp:txXfrm>
    </dsp:sp>
    <dsp:sp modelId="{2FD8F477-57A7-423A-AC18-34BDFA49BE0A}">
      <dsp:nvSpPr>
        <dsp:cNvPr id="0" name=""/>
        <dsp:cNvSpPr/>
      </dsp:nvSpPr>
      <dsp:spPr>
        <a:xfrm rot="10800000">
          <a:off x="2926775" y="2183894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256018" y="2177389"/>
        <a:ext cx="34657" cy="34657"/>
      </dsp:txXfrm>
    </dsp:sp>
    <dsp:sp modelId="{8C7B63DA-CC80-4C04-BB23-ACD5D19D5830}">
      <dsp:nvSpPr>
        <dsp:cNvPr id="0" name=""/>
        <dsp:cNvSpPr/>
      </dsp:nvSpPr>
      <dsp:spPr>
        <a:xfrm>
          <a:off x="1937011" y="1699836"/>
          <a:ext cx="989764" cy="98976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Symposia</a:t>
          </a:r>
          <a:endParaRPr lang="en-GB" sz="1000" kern="1200" dirty="0"/>
        </a:p>
      </dsp:txBody>
      <dsp:txXfrm>
        <a:off x="2081959" y="1844784"/>
        <a:ext cx="699868" cy="699868"/>
      </dsp:txXfrm>
    </dsp:sp>
    <dsp:sp modelId="{447F23F9-4D6E-42FC-861F-9D5175B88524}">
      <dsp:nvSpPr>
        <dsp:cNvPr id="0" name=""/>
        <dsp:cNvSpPr/>
      </dsp:nvSpPr>
      <dsp:spPr>
        <a:xfrm rot="13500000">
          <a:off x="3173231" y="1588896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502474" y="1582392"/>
        <a:ext cx="34657" cy="34657"/>
      </dsp:txXfrm>
    </dsp:sp>
    <dsp:sp modelId="{0005BB53-E22F-441D-8A05-75B87E787FFB}">
      <dsp:nvSpPr>
        <dsp:cNvPr id="0" name=""/>
        <dsp:cNvSpPr/>
      </dsp:nvSpPr>
      <dsp:spPr>
        <a:xfrm>
          <a:off x="2429923" y="509841"/>
          <a:ext cx="989764" cy="98976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Website</a:t>
          </a:r>
          <a:endParaRPr lang="en-GB" sz="1000" kern="1200" dirty="0"/>
        </a:p>
      </dsp:txBody>
      <dsp:txXfrm>
        <a:off x="2574871" y="654789"/>
        <a:ext cx="699868" cy="699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E2DE3-33B2-4E49-A04D-13B55F37FFE8}">
      <dsp:nvSpPr>
        <dsp:cNvPr id="0" name=""/>
        <dsp:cNvSpPr/>
      </dsp:nvSpPr>
      <dsp:spPr>
        <a:xfrm>
          <a:off x="3478894" y="1908553"/>
          <a:ext cx="1271810" cy="127181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IALA</a:t>
          </a:r>
          <a:endParaRPr lang="en-US" sz="2900" kern="1200" dirty="0"/>
        </a:p>
      </dsp:txBody>
      <dsp:txXfrm>
        <a:off x="3665146" y="2094805"/>
        <a:ext cx="899306" cy="899306"/>
      </dsp:txXfrm>
    </dsp:sp>
    <dsp:sp modelId="{1A5AFD6F-DE68-4ABE-AEA4-0C30EF942DB6}">
      <dsp:nvSpPr>
        <dsp:cNvPr id="0" name=""/>
        <dsp:cNvSpPr/>
      </dsp:nvSpPr>
      <dsp:spPr>
        <a:xfrm rot="16200000">
          <a:off x="3797835" y="1577680"/>
          <a:ext cx="63392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633928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8951" y="1575740"/>
        <a:ext cx="31696" cy="31696"/>
      </dsp:txXfrm>
    </dsp:sp>
    <dsp:sp modelId="{540A387F-B0AA-4683-B6B4-6629BA2BE2EF}">
      <dsp:nvSpPr>
        <dsp:cNvPr id="0" name=""/>
        <dsp:cNvSpPr/>
      </dsp:nvSpPr>
      <dsp:spPr>
        <a:xfrm>
          <a:off x="3478894" y="2814"/>
          <a:ext cx="1271810" cy="127181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IMO</a:t>
          </a:r>
          <a:endParaRPr lang="en-US" sz="2300" kern="1200" dirty="0"/>
        </a:p>
      </dsp:txBody>
      <dsp:txXfrm>
        <a:off x="3665146" y="189066"/>
        <a:ext cx="899306" cy="899306"/>
      </dsp:txXfrm>
    </dsp:sp>
    <dsp:sp modelId="{55E37CC8-8ED1-400B-BBC2-AF38EDF23FA1}">
      <dsp:nvSpPr>
        <dsp:cNvPr id="0" name=""/>
        <dsp:cNvSpPr/>
      </dsp:nvSpPr>
      <dsp:spPr>
        <a:xfrm rot="19285714">
          <a:off x="4542819" y="1936445"/>
          <a:ext cx="63392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633928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43935" y="1934506"/>
        <a:ext cx="31696" cy="31696"/>
      </dsp:txXfrm>
    </dsp:sp>
    <dsp:sp modelId="{04332D58-57D0-4806-836D-9FEA32DD0BC5}">
      <dsp:nvSpPr>
        <dsp:cNvPr id="0" name=""/>
        <dsp:cNvSpPr/>
      </dsp:nvSpPr>
      <dsp:spPr>
        <a:xfrm>
          <a:off x="4968861" y="720344"/>
          <a:ext cx="1271810" cy="127181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IHO</a:t>
          </a:r>
          <a:endParaRPr lang="en-US" sz="2300" kern="1200" dirty="0"/>
        </a:p>
      </dsp:txBody>
      <dsp:txXfrm>
        <a:off x="5155113" y="906596"/>
        <a:ext cx="899306" cy="899306"/>
      </dsp:txXfrm>
    </dsp:sp>
    <dsp:sp modelId="{65245838-E151-4AED-9664-2DDC2C4339A8}">
      <dsp:nvSpPr>
        <dsp:cNvPr id="0" name=""/>
        <dsp:cNvSpPr/>
      </dsp:nvSpPr>
      <dsp:spPr>
        <a:xfrm rot="771429">
          <a:off x="4726814" y="2742583"/>
          <a:ext cx="63392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633928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027930" y="2740643"/>
        <a:ext cx="31696" cy="31696"/>
      </dsp:txXfrm>
    </dsp:sp>
    <dsp:sp modelId="{F6682DF1-143E-4B4D-93CE-7F57FB83FECF}">
      <dsp:nvSpPr>
        <dsp:cNvPr id="0" name=""/>
        <dsp:cNvSpPr/>
      </dsp:nvSpPr>
      <dsp:spPr>
        <a:xfrm>
          <a:off x="5336852" y="2332620"/>
          <a:ext cx="1271810" cy="1271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WMO</a:t>
          </a:r>
          <a:endParaRPr lang="en-GB" sz="2300" kern="1200" dirty="0"/>
        </a:p>
      </dsp:txBody>
      <dsp:txXfrm>
        <a:off x="5523104" y="2518872"/>
        <a:ext cx="899306" cy="899306"/>
      </dsp:txXfrm>
    </dsp:sp>
    <dsp:sp modelId="{6E3C6C86-DA5E-407E-BF2B-5EE1449CBBFC}">
      <dsp:nvSpPr>
        <dsp:cNvPr id="0" name=""/>
        <dsp:cNvSpPr/>
      </dsp:nvSpPr>
      <dsp:spPr>
        <a:xfrm rot="3857143">
          <a:off x="4211270" y="3389055"/>
          <a:ext cx="63392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633928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12386" y="3387116"/>
        <a:ext cx="31696" cy="31696"/>
      </dsp:txXfrm>
    </dsp:sp>
    <dsp:sp modelId="{1EA56473-BC07-4278-B037-C6C85E7BF4EB}">
      <dsp:nvSpPr>
        <dsp:cNvPr id="0" name=""/>
        <dsp:cNvSpPr/>
      </dsp:nvSpPr>
      <dsp:spPr>
        <a:xfrm>
          <a:off x="4305763" y="3625564"/>
          <a:ext cx="1271810" cy="1271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IEC</a:t>
          </a:r>
          <a:endParaRPr lang="en-US" sz="2300" kern="1200" dirty="0"/>
        </a:p>
      </dsp:txBody>
      <dsp:txXfrm>
        <a:off x="4492015" y="3811816"/>
        <a:ext cx="899306" cy="899306"/>
      </dsp:txXfrm>
    </dsp:sp>
    <dsp:sp modelId="{E1689793-9F8E-4D1E-A1EB-6CE49D933A79}">
      <dsp:nvSpPr>
        <dsp:cNvPr id="0" name=""/>
        <dsp:cNvSpPr/>
      </dsp:nvSpPr>
      <dsp:spPr>
        <a:xfrm rot="6942857">
          <a:off x="3384401" y="3389055"/>
          <a:ext cx="63392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633928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85517" y="3387116"/>
        <a:ext cx="31696" cy="31696"/>
      </dsp:txXfrm>
    </dsp:sp>
    <dsp:sp modelId="{643F59FE-96B2-483A-B72F-CE1513EFB37F}">
      <dsp:nvSpPr>
        <dsp:cNvPr id="0" name=""/>
        <dsp:cNvSpPr/>
      </dsp:nvSpPr>
      <dsp:spPr>
        <a:xfrm>
          <a:off x="2652025" y="3625564"/>
          <a:ext cx="1271810" cy="1271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PIANC</a:t>
          </a:r>
          <a:endParaRPr lang="en-US" sz="2300" kern="1200" dirty="0"/>
        </a:p>
      </dsp:txBody>
      <dsp:txXfrm>
        <a:off x="2838277" y="3811816"/>
        <a:ext cx="899306" cy="899306"/>
      </dsp:txXfrm>
    </dsp:sp>
    <dsp:sp modelId="{826957D0-6FB5-4629-BD2A-9D1ABCBC5E7B}">
      <dsp:nvSpPr>
        <dsp:cNvPr id="0" name=""/>
        <dsp:cNvSpPr/>
      </dsp:nvSpPr>
      <dsp:spPr>
        <a:xfrm rot="10028571">
          <a:off x="2868856" y="2742583"/>
          <a:ext cx="63392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633928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69972" y="2740643"/>
        <a:ext cx="31696" cy="31696"/>
      </dsp:txXfrm>
    </dsp:sp>
    <dsp:sp modelId="{C1E7EA75-B7D5-4FAA-B8E2-481CB7F08F4C}">
      <dsp:nvSpPr>
        <dsp:cNvPr id="0" name=""/>
        <dsp:cNvSpPr/>
      </dsp:nvSpPr>
      <dsp:spPr>
        <a:xfrm>
          <a:off x="1620936" y="2332620"/>
          <a:ext cx="1271810" cy="1271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ITU</a:t>
          </a:r>
          <a:endParaRPr lang="en-US" sz="2300" kern="1200" dirty="0"/>
        </a:p>
      </dsp:txBody>
      <dsp:txXfrm>
        <a:off x="1807188" y="2518872"/>
        <a:ext cx="899306" cy="899306"/>
      </dsp:txXfrm>
    </dsp:sp>
    <dsp:sp modelId="{18BDA48B-10C0-4B0F-9F11-8C042C5B823C}">
      <dsp:nvSpPr>
        <dsp:cNvPr id="0" name=""/>
        <dsp:cNvSpPr/>
      </dsp:nvSpPr>
      <dsp:spPr>
        <a:xfrm rot="13114286">
          <a:off x="3052852" y="1936445"/>
          <a:ext cx="63392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633928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53968" y="1934506"/>
        <a:ext cx="31696" cy="31696"/>
      </dsp:txXfrm>
    </dsp:sp>
    <dsp:sp modelId="{8244F847-A1BE-4C0B-8687-79711D7C354C}">
      <dsp:nvSpPr>
        <dsp:cNvPr id="0" name=""/>
        <dsp:cNvSpPr/>
      </dsp:nvSpPr>
      <dsp:spPr>
        <a:xfrm>
          <a:off x="1988927" y="720344"/>
          <a:ext cx="1271810" cy="1271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ILO</a:t>
          </a:r>
          <a:endParaRPr lang="en-US" sz="2300" kern="1200" dirty="0"/>
        </a:p>
      </dsp:txBody>
      <dsp:txXfrm>
        <a:off x="2175179" y="906596"/>
        <a:ext cx="899306" cy="899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DF81C150-0C25-4BE8-AF23-F58B6523BF54}" type="datetimeFigureOut">
              <a:rPr lang="en-GB" smtClean="0"/>
              <a:t>28/11/2013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DCB40FEB-51FB-466F-9547-70CDAC9DA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79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0ABB1C9B-78FF-4639-8571-D076D3CBD0C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F9C69CE1-47DD-44FA-9C25-ECF1E2E4A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5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7CCB-C120-4BE7-9733-2225D85B6D61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88F4-15B5-4414-8E63-147018A81A2D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8BA7-D317-4F53-A0A6-CEDCDB405794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0818-88A3-4964-97F5-3CD6075343AB}" type="datetime1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817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8BE1-3F72-49CD-9E8F-446553873A09}" type="datetime1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8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ADFB-BDAF-4FE4-AB51-56255E071DF5}" type="datetime1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213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F5FE-08F1-4291-8167-31B1FE776219}" type="datetime1">
              <a:rPr lang="en-GB" smtClean="0"/>
              <a:t>28/11/2013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24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5EB-2C7D-4DA6-B27D-F96B609EBE04}" type="datetime1">
              <a:rPr lang="en-GB" smtClean="0"/>
              <a:t>28/11/2013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4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E21E-EF62-4E49-9A10-09A143FDF1F1}" type="datetime1">
              <a:rPr lang="en-GB" smtClean="0"/>
              <a:t>28/11/2013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869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6359-B122-4D39-82E5-CB6A77F65C45}" type="datetime1">
              <a:rPr lang="en-GB" smtClean="0"/>
              <a:t>28/11/2013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403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05BA-5DDF-4E2A-B242-4C67064D40E8}" type="datetime1">
              <a:rPr lang="en-GB" smtClean="0"/>
              <a:t>28/11/2013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84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32C8-DF2A-4FAB-8D7C-7B6D708BF878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55DE-89C3-4AD7-A508-10C6B71444AD}" type="datetime1">
              <a:rPr lang="en-GB" smtClean="0"/>
              <a:t>28/11/2013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066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696D-B5A1-4582-9927-80B780582DA0}" type="datetime1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405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7708-E0A5-41DD-805D-EAB78C4D9742}" type="datetime1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847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84E7-CBC1-44D0-BCCC-302D0A65E02F}" type="datetime1">
              <a:rPr lang="en-GB" smtClean="0"/>
              <a:t>28/11/2013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69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0C03-BD35-4C25-BDE4-9C3609230D28}" type="datetime1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65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F9F0-F03B-4049-B839-4A01082CBB1D}" type="datetime1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398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DD11-5C43-4E8B-85D0-A323F6586FCE}" type="datetime1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86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A1C5-7CDD-43E5-BB03-AA0956963C0D}" type="datetime1">
              <a:rPr lang="en-GB" smtClean="0"/>
              <a:t>28/11/2013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325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3118-3B20-4270-A00C-AC08D3314614}" type="datetime1">
              <a:rPr lang="en-GB" smtClean="0"/>
              <a:t>28/11/2013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94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F2F6-611D-4F75-A844-2F3A8BB7BD1C}" type="datetime1">
              <a:rPr lang="en-GB" smtClean="0"/>
              <a:t>28/11/2013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92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38B8-91F5-4329-A58E-2F68BED165D3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14AB-8C62-4B07-9ADA-AB1F70C38B75}" type="datetime1">
              <a:rPr lang="en-GB" smtClean="0"/>
              <a:t>28/11/2013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096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3D6F-24DB-484A-9215-DB98E710477C}" type="datetime1">
              <a:rPr lang="en-GB" smtClean="0"/>
              <a:t>28/11/2013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47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55FA-10B2-4691-8DE5-813C35747D1C}" type="datetime1">
              <a:rPr lang="en-GB" smtClean="0"/>
              <a:t>28/11/2013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826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AA63-7E38-4AFA-9ADA-A5F4D4D5ECB7}" type="datetime1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962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B055-42EE-46CD-B684-B90949F99D6B}" type="datetime1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469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DA72-2706-469A-A406-FB00C54B6281}" type="datetime1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337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0218-6F63-4A68-9307-E7DDB09D7829}" type="datetime1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3016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1FD4-520A-4DE3-ABCA-70A074F9C633}" type="datetime1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457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1CDE-0D97-42C9-A9A1-C37956230B01}" type="datetime1">
              <a:rPr lang="en-GB" smtClean="0"/>
              <a:t>28/11/2013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13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C80A-1982-4FE2-B7D9-5261846FB598}" type="datetime1">
              <a:rPr lang="en-GB" smtClean="0"/>
              <a:t>28/11/2013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82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E3D0-24A2-4012-A9CC-4785FAE3BA97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6BE1-15F3-47E8-B2C3-2A8E807D31FA}" type="datetime1">
              <a:rPr lang="en-GB" smtClean="0"/>
              <a:t>28/11/2013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53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89B0-ED0D-458D-8D8E-193389463F6E}" type="datetime1">
              <a:rPr lang="en-GB" smtClean="0"/>
              <a:t>28/11/2013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6798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98F7-49C2-476B-838D-2636B4F13049}" type="datetime1">
              <a:rPr lang="en-GB" smtClean="0"/>
              <a:t>28/11/2013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404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2800-7015-4B1A-A2E7-AC60438F0D5F}" type="datetime1">
              <a:rPr lang="en-GB" smtClean="0"/>
              <a:t>28/11/2013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502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BB52-BE02-42CA-B44A-235ECFD7D69C}" type="datetime1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156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9A34-07A4-4D3C-9095-C5BCEF2BA40A}" type="datetime1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5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059F-8F1E-442A-961C-C8A7F018775E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F33A-979F-4346-B6F8-30BA0F54E61C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EC2D-81AD-4415-A6B5-2C099A1D0235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C858-F78F-4890-96CA-01B2AE283C35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3720-D515-486A-B287-335F9B82D71D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1BBE6F-2882-4F43-A143-55AC3DE83293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50331"/>
            <a:ext cx="755452" cy="10396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CCE85-FD1C-40FC-9137-D429D2AC980C}" type="datetime1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05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FBFAD-8DE7-4123-B26F-95CFA51BEBAD}" type="datetime1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3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DA1EC-F8BD-415A-8D4E-A0A4198EEE3D}" type="datetime1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The IALA WWA –Meso-American and Caribbean Hydrographic Commission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44825"/>
            <a:ext cx="704106" cy="96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7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84948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IALA and The World-Wide Academy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7854696" cy="1176536"/>
          </a:xfrm>
        </p:spPr>
        <p:txBody>
          <a:bodyPr/>
          <a:lstStyle/>
          <a:p>
            <a:r>
              <a:rPr lang="en-GB" dirty="0" smtClean="0"/>
              <a:t>Stephen </a:t>
            </a:r>
            <a:r>
              <a:rPr lang="en-GB" dirty="0"/>
              <a:t>Bennett; Programme Manager IALA </a:t>
            </a:r>
            <a:r>
              <a:rPr lang="en-GB" dirty="0" smtClean="0"/>
              <a:t>WWA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755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n-GB" dirty="0" smtClean="0"/>
              <a:t>IALA </a:t>
            </a:r>
            <a:r>
              <a:rPr lang="en-GB" dirty="0"/>
              <a:t>Committees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1718-8893-4995-8530-171A76425D6B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616624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5544616" cy="4536504"/>
          </a:xfrm>
        </p:spPr>
        <p:txBody>
          <a:bodyPr>
            <a:normAutofit fontScale="92500"/>
          </a:bodyPr>
          <a:lstStyle/>
          <a:p>
            <a:r>
              <a:rPr lang="en-GB" dirty="0"/>
              <a:t>Committees draft IALA Publications, Recommendations and Guidelines for Council approval </a:t>
            </a:r>
            <a:endParaRPr lang="en-GB" dirty="0" smtClean="0"/>
          </a:p>
          <a:p>
            <a:pPr lvl="1"/>
            <a:r>
              <a:rPr lang="en-GB" dirty="0" smtClean="0"/>
              <a:t>Aids to Navigation Management</a:t>
            </a:r>
          </a:p>
          <a:p>
            <a:pPr lvl="1"/>
            <a:r>
              <a:rPr lang="en-GB" dirty="0" smtClean="0"/>
              <a:t>Engineering, Environment and Preservation (EEP)</a:t>
            </a:r>
          </a:p>
          <a:p>
            <a:pPr lvl="1"/>
            <a:r>
              <a:rPr lang="en-GB" dirty="0" smtClean="0"/>
              <a:t>Vessel Traffic Services</a:t>
            </a:r>
          </a:p>
          <a:p>
            <a:pPr lvl="1"/>
            <a:r>
              <a:rPr lang="en-GB" dirty="0" smtClean="0"/>
              <a:t>e-Navigation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which are then delivered by the </a:t>
            </a:r>
            <a:r>
              <a:rPr lang="en-GB" b="1" dirty="0" smtClean="0"/>
              <a:t>Academy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2555776" y="4797152"/>
            <a:ext cx="115212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44824"/>
            <a:ext cx="2494863" cy="4433888"/>
          </a:xfrm>
        </p:spPr>
      </p:pic>
    </p:spTree>
    <p:extLst>
      <p:ext uri="{BB962C8B-B14F-4D97-AF65-F5344CB8AC3E}">
        <p14:creationId xmlns:p14="http://schemas.microsoft.com/office/powerpoint/2010/main" val="2214671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World-Wide Academy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b="1" i="1" dirty="0" smtClean="0"/>
              <a:t>“</a:t>
            </a:r>
            <a:r>
              <a:rPr lang="en-GB" sz="2800" b="1" i="1" dirty="0"/>
              <a:t>The IALA World-Wide Academy (WWA) is the vehicle by which IALA delivers training and capacity </a:t>
            </a:r>
            <a:r>
              <a:rPr lang="en-GB" sz="2800" b="1" i="1" dirty="0" smtClean="0"/>
              <a:t>building”</a:t>
            </a:r>
          </a:p>
          <a:p>
            <a:r>
              <a:rPr lang="en-GB" sz="2800" dirty="0" smtClean="0"/>
              <a:t>Started in January 2012 – independently funded</a:t>
            </a:r>
          </a:p>
          <a:p>
            <a:pPr marL="0" indent="0">
              <a:buNone/>
            </a:pPr>
            <a:endParaRPr lang="en-GB" sz="2800" b="1" i="1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2"/>
            <a:ext cx="4038600" cy="30289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DA6A-21FB-4C6E-8F02-305DFC5D4FB5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001344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064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Academy’s Task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E9BF-F72A-4C75-9AB4-A41E45F4387E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5184576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310583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0" dirty="0" smtClean="0"/>
              <a:t>78 </a:t>
            </a:r>
            <a:r>
              <a:rPr lang="en-GB" sz="6000" dirty="0"/>
              <a:t>States</a:t>
            </a:r>
          </a:p>
          <a:p>
            <a:r>
              <a:rPr lang="en-GB" sz="6000" dirty="0"/>
              <a:t>In 7 Regions</a:t>
            </a:r>
          </a:p>
        </p:txBody>
      </p:sp>
    </p:spTree>
    <p:extLst>
      <p:ext uri="{BB962C8B-B14F-4D97-AF65-F5344CB8AC3E}">
        <p14:creationId xmlns:p14="http://schemas.microsoft.com/office/powerpoint/2010/main" val="3714093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Meso-American </a:t>
            </a:r>
            <a:r>
              <a:rPr lang="en-GB" sz="3200" dirty="0" smtClean="0"/>
              <a:t>and</a:t>
            </a:r>
            <a:r>
              <a:rPr lang="en-GB" sz="4000" dirty="0" smtClean="0"/>
              <a:t> Caribbean Region</a:t>
            </a:r>
            <a:endParaRPr lang="en-GB" sz="40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3617600"/>
              </p:ext>
            </p:extLst>
          </p:nvPr>
        </p:nvGraphicFramePr>
        <p:xfrm>
          <a:off x="467544" y="1772816"/>
          <a:ext cx="396044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01622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 Target</a:t>
                      </a:r>
                      <a:r>
                        <a:rPr lang="en-GB" baseline="0" dirty="0" smtClean="0"/>
                        <a:t> States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Regional Point of Contact Brazil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/>
                        </a:rPr>
                        <a:t>Antigua &amp; Barbuda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/>
                        </a:rPr>
                        <a:t>Grenada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/>
                        </a:rPr>
                        <a:t>Guatemala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/>
                        </a:rPr>
                        <a:t>Barbados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/>
                        </a:rPr>
                        <a:t>Guyana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/>
                        </a:rPr>
                        <a:t>Belize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/>
                        </a:rPr>
                        <a:t>Haiti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/>
                        </a:rPr>
                        <a:t>Bermuda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/>
                        </a:rPr>
                        <a:t>Honduras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/>
                        </a:rPr>
                        <a:t>Nicaragua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/>
                        </a:rPr>
                        <a:t>Dominica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/>
                        </a:rPr>
                        <a:t>Saint Lucia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/>
                        </a:rPr>
                        <a:t>Dominican Republic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/>
                        </a:rPr>
                        <a:t>St. Vincent &amp; Grenadines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/>
                        </a:rPr>
                        <a:t>El Salvador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/>
                        </a:rPr>
                        <a:t>Suriname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/>
                        </a:rPr>
                        <a:t>Trinidad &amp; Tobago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A038-F652-4F94-80DC-61333040A434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5400600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64" y="2485770"/>
            <a:ext cx="4326008" cy="3319494"/>
          </a:xfrm>
        </p:spPr>
      </p:pic>
    </p:spTree>
    <p:extLst>
      <p:ext uri="{BB962C8B-B14F-4D97-AF65-F5344CB8AC3E}">
        <p14:creationId xmlns:p14="http://schemas.microsoft.com/office/powerpoint/2010/main" val="2062917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Deliverable -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Training delivered by an Approved Training Organization or the Academy itself</a:t>
            </a:r>
            <a:r>
              <a:rPr lang="en-GB" sz="2800" dirty="0" smtClean="0"/>
              <a:t>:</a:t>
            </a:r>
            <a:endParaRPr lang="en-GB" sz="2800" dirty="0"/>
          </a:p>
          <a:p>
            <a:pPr lvl="1"/>
            <a:r>
              <a:rPr lang="en-GB" dirty="0" smtClean="0"/>
              <a:t>Four VTS model courses </a:t>
            </a:r>
            <a:r>
              <a:rPr lang="en-GB" dirty="0"/>
              <a:t>– V-103 series</a:t>
            </a:r>
          </a:p>
          <a:p>
            <a:pPr lvl="1"/>
            <a:r>
              <a:rPr lang="en-GB" dirty="0" smtClean="0"/>
              <a:t>Four Aids </a:t>
            </a:r>
            <a:r>
              <a:rPr lang="en-GB" dirty="0"/>
              <a:t>to Navigation courses E-141 </a:t>
            </a:r>
            <a:r>
              <a:rPr lang="en-GB" dirty="0" smtClean="0"/>
              <a:t>series</a:t>
            </a:r>
            <a:endParaRPr lang="en-GB" dirty="0"/>
          </a:p>
          <a:p>
            <a:pPr lvl="2"/>
            <a:r>
              <a:rPr lang="en-GB" sz="2000" dirty="0"/>
              <a:t>E141/1 – Level 1 AtoN </a:t>
            </a:r>
            <a:r>
              <a:rPr lang="en-GB" sz="2000" dirty="0" smtClean="0"/>
              <a:t>Managers</a:t>
            </a:r>
          </a:p>
          <a:p>
            <a:pPr lvl="2"/>
            <a:r>
              <a:rPr lang="en-GB" sz="2000" dirty="0" smtClean="0"/>
              <a:t>Senior Manager – Level 1+</a:t>
            </a:r>
            <a:endParaRPr lang="en-GB" sz="2000" dirty="0"/>
          </a:p>
          <a:p>
            <a:pPr lvl="2"/>
            <a:r>
              <a:rPr lang="en-GB" sz="2000" dirty="0"/>
              <a:t>Risk Management Workshops (IALA WWA.L1.3</a:t>
            </a:r>
            <a:r>
              <a:rPr lang="en-GB" sz="2000" dirty="0" smtClean="0"/>
              <a:t>)</a:t>
            </a:r>
          </a:p>
          <a:p>
            <a:pPr lvl="2"/>
            <a:r>
              <a:rPr lang="en-GB" sz="2000" dirty="0" smtClean="0"/>
              <a:t>Introduction to e-Navigation (IALA WWA.L1.4) </a:t>
            </a:r>
            <a:endParaRPr lang="en-GB" sz="2000" dirty="0"/>
          </a:p>
          <a:p>
            <a:pPr lvl="2"/>
            <a:r>
              <a:rPr lang="en-GB" sz="2000" dirty="0" smtClean="0"/>
              <a:t>IALA </a:t>
            </a:r>
            <a:r>
              <a:rPr lang="en-GB" sz="2000" dirty="0"/>
              <a:t>WWA.L2.0 – Level 2 Technicians (33 specialist modules)</a:t>
            </a:r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215E-4314-47A0-915B-0C4A18540F98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63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Second Deliverable - </a:t>
            </a:r>
            <a:br>
              <a:rPr lang="en-GB" dirty="0" smtClean="0"/>
            </a:br>
            <a:r>
              <a:rPr lang="en-GB" dirty="0" smtClean="0"/>
              <a:t>Capacity Building - the “4As”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7240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Joint IHO/IALA WWA strategy</a:t>
            </a:r>
          </a:p>
          <a:p>
            <a:r>
              <a:rPr lang="en-GB" dirty="0" smtClean="0"/>
              <a:t>Stage 1: Raising </a:t>
            </a:r>
            <a:r>
              <a:rPr lang="en-GB" dirty="0" smtClean="0">
                <a:solidFill>
                  <a:srgbClr val="FF0000"/>
                </a:solidFill>
              </a:rPr>
              <a:t>AWARENESS</a:t>
            </a:r>
            <a:r>
              <a:rPr lang="en-GB" dirty="0" smtClean="0"/>
              <a:t> through targeted “Level 1+” seminars using  a pre-seminar questionnaire</a:t>
            </a:r>
          </a:p>
          <a:p>
            <a:r>
              <a:rPr lang="en-GB" dirty="0" smtClean="0"/>
              <a:t>Stage 2: Request </a:t>
            </a:r>
            <a:r>
              <a:rPr lang="en-GB" dirty="0"/>
              <a:t>by </a:t>
            </a:r>
            <a:r>
              <a:rPr lang="en-GB" dirty="0" smtClean="0"/>
              <a:t>newly aware States </a:t>
            </a:r>
            <a:r>
              <a:rPr lang="en-GB" dirty="0"/>
              <a:t>for </a:t>
            </a:r>
            <a:r>
              <a:rPr lang="en-GB" dirty="0" smtClean="0">
                <a:solidFill>
                  <a:srgbClr val="FF0000"/>
                </a:solidFill>
              </a:rPr>
              <a:t>ASSESSMENT</a:t>
            </a:r>
            <a:r>
              <a:rPr lang="en-GB" dirty="0" smtClean="0"/>
              <a:t> of needs leading to…..</a:t>
            </a:r>
          </a:p>
          <a:p>
            <a:r>
              <a:rPr lang="en-GB" dirty="0" smtClean="0"/>
              <a:t>Stage 3: ….. </a:t>
            </a:r>
            <a:r>
              <a:rPr lang="en-GB" dirty="0" smtClean="0">
                <a:solidFill>
                  <a:srgbClr val="FF0000"/>
                </a:solidFill>
              </a:rPr>
              <a:t>ANALYSIS</a:t>
            </a:r>
            <a:r>
              <a:rPr lang="en-GB" dirty="0" smtClean="0"/>
              <a:t> of requirements including the use of available AIS data from all sources to give……..</a:t>
            </a:r>
          </a:p>
          <a:p>
            <a:r>
              <a:rPr lang="en-GB" dirty="0" smtClean="0"/>
              <a:t>Stage 4: …..recommended </a:t>
            </a:r>
            <a:r>
              <a:rPr lang="en-GB" dirty="0" smtClean="0">
                <a:solidFill>
                  <a:srgbClr val="FF0000"/>
                </a:solidFill>
              </a:rPr>
              <a:t>ACTIONS </a:t>
            </a:r>
            <a:r>
              <a:rPr lang="en-GB" dirty="0" smtClean="0"/>
              <a:t>to achieve full compliance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5BA2-6B47-4952-9F89-A34481CADB66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5184576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7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/>
          <a:lstStyle/>
          <a:p>
            <a:pPr algn="ctr"/>
            <a:r>
              <a:rPr lang="en-GB" dirty="0" smtClean="0"/>
              <a:t>The Academy Strategy to deliver Committee Outputs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2564904"/>
            <a:ext cx="8064896" cy="1224136"/>
          </a:xfrm>
        </p:spPr>
        <p:txBody>
          <a:bodyPr/>
          <a:lstStyle/>
          <a:p>
            <a:r>
              <a:rPr lang="en-GB" dirty="0" smtClean="0"/>
              <a:t>Target senior management in Competent Authorities</a:t>
            </a:r>
          </a:p>
          <a:p>
            <a:r>
              <a:rPr lang="en-GB" dirty="0"/>
              <a:t>Use the IALA </a:t>
            </a:r>
            <a:r>
              <a:rPr lang="en-GB" dirty="0" smtClean="0"/>
              <a:t>toolbox to deliver the message</a:t>
            </a:r>
            <a:endParaRPr lang="en-GB" dirty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D2F6-8D62-43F1-B6C9-34A83C666337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353272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17032"/>
            <a:ext cx="2790461" cy="209284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032"/>
            <a:ext cx="2952328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182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IALA Toolbox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273A-C828-4D98-A2D8-4CBC05C7DD82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5616624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19214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825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260"/>
            <a:ext cx="8229600" cy="70868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Capacity Building Deliverables – 2012-14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969743"/>
              </p:ext>
            </p:extLst>
          </p:nvPr>
        </p:nvGraphicFramePr>
        <p:xfrm>
          <a:off x="467544" y="1317171"/>
          <a:ext cx="7920880" cy="496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584176"/>
                <a:gridCol w="1656184"/>
                <a:gridCol w="2160240"/>
                <a:gridCol w="1584176"/>
              </a:tblGrid>
              <a:tr h="3946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Category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2013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</a:tr>
              <a:tr h="2511803">
                <a:tc>
                  <a:txBody>
                    <a:bodyPr/>
                    <a:lstStyle/>
                    <a:p>
                      <a:r>
                        <a:rPr lang="en-GB" dirty="0" smtClean="0"/>
                        <a:t>Stage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Awareness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Bahrain </a:t>
                      </a:r>
                    </a:p>
                    <a:p>
                      <a:r>
                        <a:rPr lang="en-GB" baseline="0" dirty="0" smtClean="0"/>
                        <a:t>Cape Town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Mauritius</a:t>
                      </a:r>
                    </a:p>
                    <a:p>
                      <a:r>
                        <a:rPr lang="en-GB" baseline="0" dirty="0" smtClean="0"/>
                        <a:t>Thailand</a:t>
                      </a:r>
                    </a:p>
                    <a:p>
                      <a:r>
                        <a:rPr lang="en-GB" baseline="0" dirty="0" smtClean="0"/>
                        <a:t>Sydney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E Atlantic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(Portugal)</a:t>
                      </a:r>
                    </a:p>
                    <a:p>
                      <a:r>
                        <a:rPr lang="en-GB" baseline="0" dirty="0" smtClean="0"/>
                        <a:t>Guatemala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Mauritania</a:t>
                      </a:r>
                    </a:p>
                    <a:p>
                      <a:r>
                        <a:rPr lang="en-GB" dirty="0" smtClean="0"/>
                        <a:t>Myanmar</a:t>
                      </a:r>
                    </a:p>
                    <a:p>
                      <a:r>
                        <a:rPr lang="en-GB" dirty="0" smtClean="0"/>
                        <a:t>Riyadh</a:t>
                      </a:r>
                    </a:p>
                    <a:p>
                      <a:r>
                        <a:rPr lang="en-GB" dirty="0" smtClean="0"/>
                        <a:t>Mombasa</a:t>
                      </a:r>
                    </a:p>
                    <a:p>
                      <a:r>
                        <a:rPr lang="en-GB" dirty="0" smtClean="0"/>
                        <a:t>Indonesia - VTS</a:t>
                      </a:r>
                    </a:p>
                    <a:p>
                      <a:r>
                        <a:rPr lang="en-GB" dirty="0" smtClean="0"/>
                        <a:t>Bangkok</a:t>
                      </a:r>
                    </a:p>
                    <a:p>
                      <a:r>
                        <a:rPr lang="en-GB" dirty="0" smtClean="0"/>
                        <a:t>Singapore</a:t>
                      </a:r>
                    </a:p>
                    <a:p>
                      <a:r>
                        <a:rPr lang="en-GB" dirty="0" smtClean="0"/>
                        <a:t>Vanuatu</a:t>
                      </a:r>
                    </a:p>
                    <a:p>
                      <a:r>
                        <a:rPr lang="en-GB" dirty="0" smtClean="0"/>
                        <a:t>St Maarten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SW Pacific</a:t>
                      </a:r>
                    </a:p>
                    <a:p>
                      <a:r>
                        <a:rPr lang="en-GB" dirty="0" smtClean="0"/>
                        <a:t>East</a:t>
                      </a:r>
                      <a:r>
                        <a:rPr lang="en-GB" baseline="0" dirty="0" smtClean="0"/>
                        <a:t> Asia</a:t>
                      </a:r>
                    </a:p>
                    <a:p>
                      <a:r>
                        <a:rPr lang="en-GB" baseline="0" dirty="0" smtClean="0"/>
                        <a:t>S. Africa</a:t>
                      </a:r>
                    </a:p>
                    <a:p>
                      <a:r>
                        <a:rPr lang="en-GB" baseline="0" dirty="0" smtClean="0"/>
                        <a:t>India – VTS</a:t>
                      </a:r>
                    </a:p>
                    <a:p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Caribbean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98540">
                <a:tc>
                  <a:txBody>
                    <a:bodyPr/>
                    <a:lstStyle/>
                    <a:p>
                      <a:r>
                        <a:rPr lang="en-GB" dirty="0" smtClean="0"/>
                        <a:t>Stage 2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Assessment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Mauritius</a:t>
                      </a:r>
                    </a:p>
                    <a:p>
                      <a:r>
                        <a:rPr lang="en-GB" dirty="0" smtClean="0"/>
                        <a:t>Cameroon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East Asia</a:t>
                      </a:r>
                    </a:p>
                    <a:p>
                      <a:r>
                        <a:rPr lang="en-GB" dirty="0" smtClean="0"/>
                        <a:t>Fiji/SW Pac</a:t>
                      </a:r>
                    </a:p>
                    <a:p>
                      <a:r>
                        <a:rPr lang="en-GB" dirty="0" smtClean="0"/>
                        <a:t>N.</a:t>
                      </a:r>
                      <a:r>
                        <a:rPr lang="en-GB" baseline="0" dirty="0" smtClean="0"/>
                        <a:t> India</a:t>
                      </a:r>
                      <a:endParaRPr lang="en-GB" dirty="0" smtClean="0"/>
                    </a:p>
                  </a:txBody>
                  <a:tcPr/>
                </a:tc>
              </a:tr>
              <a:tr h="690696">
                <a:tc>
                  <a:txBody>
                    <a:bodyPr/>
                    <a:lstStyle/>
                    <a:p>
                      <a:r>
                        <a:rPr lang="en-GB" dirty="0" smtClean="0"/>
                        <a:t>Level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AtoN manager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Papua New Guinea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IALA HQ</a:t>
                      </a:r>
                    </a:p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France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0165">
                <a:tc>
                  <a:txBody>
                    <a:bodyPr/>
                    <a:lstStyle/>
                    <a:p>
                      <a:r>
                        <a:rPr lang="en-GB" dirty="0" smtClean="0"/>
                        <a:t>Risk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Workshops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Sydney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Madrid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Istanbul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858E-20A2-4E69-94B0-FE07C48A6174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145360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8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n-GB" dirty="0" smtClean="0"/>
              <a:t>Level 1 AtoN Manager Course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280920" cy="2016224"/>
          </a:xfrm>
        </p:spPr>
        <p:txBody>
          <a:bodyPr/>
          <a:lstStyle/>
          <a:p>
            <a:r>
              <a:rPr lang="en-GB" dirty="0" smtClean="0"/>
              <a:t>International Certification</a:t>
            </a:r>
          </a:p>
          <a:p>
            <a:r>
              <a:rPr lang="en-GB" dirty="0" smtClean="0"/>
              <a:t>IALA Headquarters – St Germain en Laye, France</a:t>
            </a:r>
          </a:p>
          <a:p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to 11 April 2014</a:t>
            </a:r>
          </a:p>
          <a:p>
            <a:r>
              <a:rPr lang="en-GB" dirty="0" smtClean="0"/>
              <a:t>Six sponsorships may be available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8111242" cy="244827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4D09-F8F5-44BC-8892-3AE33A37D81F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040560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890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en-GB" dirty="0" smtClean="0"/>
              <a:t>IALA – Headquarters in Paris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5842992" cy="4726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International  </a:t>
            </a:r>
            <a:r>
              <a:rPr lang="en-GB" sz="2000" dirty="0" smtClean="0"/>
              <a:t>Association (NGO for now)</a:t>
            </a: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en-GB" sz="2000" dirty="0"/>
              <a:t>Not-for-profit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Non </a:t>
            </a:r>
            <a:r>
              <a:rPr lang="en-GB" sz="2000" dirty="0" smtClean="0"/>
              <a:t>political</a:t>
            </a:r>
          </a:p>
          <a:p>
            <a:pPr marL="393192" lvl="1" indent="0"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Created in 1957 (but with origins from the 1800’s</a:t>
            </a:r>
            <a:r>
              <a:rPr lang="en-GB" sz="2000" dirty="0" smtClean="0"/>
              <a:t>)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 smtClean="0"/>
              <a:t>Special </a:t>
            </a:r>
            <a:r>
              <a:rPr lang="en-GB" sz="2000" dirty="0"/>
              <a:t>Observer Status with the International Maritime Organization </a:t>
            </a:r>
            <a:r>
              <a:rPr lang="en-GB" sz="2000" dirty="0" smtClean="0"/>
              <a:t>1961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A number of Memoranda of Understanding with other international </a:t>
            </a:r>
            <a:r>
              <a:rPr lang="en-GB" sz="2000" dirty="0" smtClean="0"/>
              <a:t>organisations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sz="2000" dirty="0" smtClean="0"/>
              <a:t>Likely to upgrade to international Inter-Governmental Organisation (IGO) by 2016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8AE-A4E0-4E20-8504-1A80265A503C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616624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00808"/>
            <a:ext cx="2494863" cy="3973300"/>
          </a:xfrm>
        </p:spPr>
      </p:pic>
    </p:spTree>
    <p:extLst>
      <p:ext uri="{BB962C8B-B14F-4D97-AF65-F5344CB8AC3E}">
        <p14:creationId xmlns:p14="http://schemas.microsoft.com/office/powerpoint/2010/main" val="2054947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18</a:t>
            </a:r>
            <a:r>
              <a:rPr lang="en-GB" baseline="30000" dirty="0" smtClean="0"/>
              <a:t>th</a:t>
            </a:r>
            <a:r>
              <a:rPr lang="en-GB" dirty="0" smtClean="0"/>
              <a:t> IALA Conference 2014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4941167"/>
            <a:ext cx="8291264" cy="1413757"/>
          </a:xfrm>
        </p:spPr>
        <p:txBody>
          <a:bodyPr/>
          <a:lstStyle/>
          <a:p>
            <a:r>
              <a:rPr lang="en-GB" dirty="0" smtClean="0"/>
              <a:t>Pre-Conference Seminar Saturday 24 May 2014</a:t>
            </a:r>
          </a:p>
          <a:p>
            <a:r>
              <a:rPr lang="en-GB" dirty="0" smtClean="0"/>
              <a:t>Possible sponsorship for 5 Spanish-speaking delegates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8208912" cy="22705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FD1A-4405-4DA9-BF86-2691810940CA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02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450644"/>
              </p:ext>
            </p:extLst>
          </p:nvPr>
        </p:nvGraphicFramePr>
        <p:xfrm>
          <a:off x="457200" y="1481138"/>
          <a:ext cx="8229600" cy="4900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IALA and other Organizations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156A-DC8E-498B-B99B-AF1206EE778F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5616624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68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“Delivering as One”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67544" y="1599497"/>
            <a:ext cx="5256584" cy="4705074"/>
          </a:xfrm>
        </p:spPr>
        <p:txBody>
          <a:bodyPr>
            <a:normAutofit fontScale="92500"/>
          </a:bodyPr>
          <a:lstStyle/>
          <a:p>
            <a:r>
              <a:rPr lang="en-GB" dirty="0"/>
              <a:t>Academy capacity-building forms part of the United Nations “</a:t>
            </a:r>
            <a:r>
              <a:rPr lang="en-GB" b="1" i="1" dirty="0"/>
              <a:t>Delivering as One</a:t>
            </a:r>
            <a:r>
              <a:rPr lang="en-GB" dirty="0"/>
              <a:t>” </a:t>
            </a:r>
            <a:r>
              <a:rPr lang="en-GB" dirty="0" smtClean="0"/>
              <a:t>initiative</a:t>
            </a:r>
          </a:p>
          <a:p>
            <a:r>
              <a:rPr lang="en-GB" dirty="0"/>
              <a:t>A</a:t>
            </a:r>
            <a:r>
              <a:rPr lang="en-GB" dirty="0" smtClean="0"/>
              <a:t>im </a:t>
            </a:r>
            <a:r>
              <a:rPr lang="en-GB" dirty="0"/>
              <a:t>to achieve compliance </a:t>
            </a:r>
            <a:r>
              <a:rPr lang="en-GB" dirty="0" smtClean="0"/>
              <a:t>by National Authorities with </a:t>
            </a:r>
            <a:r>
              <a:rPr lang="en-GB" dirty="0"/>
              <a:t>international </a:t>
            </a:r>
            <a:r>
              <a:rPr lang="en-GB" dirty="0" smtClean="0"/>
              <a:t>obligations</a:t>
            </a:r>
          </a:p>
          <a:p>
            <a:r>
              <a:rPr lang="en-GB" dirty="0" smtClean="0"/>
              <a:t>Improvement </a:t>
            </a:r>
            <a:r>
              <a:rPr lang="en-GB" dirty="0"/>
              <a:t>in safety of navigation and the protection of the marine environment on a global </a:t>
            </a:r>
            <a:r>
              <a:rPr lang="en-GB" dirty="0" smtClean="0"/>
              <a:t>basis</a:t>
            </a:r>
          </a:p>
          <a:p>
            <a:r>
              <a:rPr lang="en-GB" dirty="0" smtClean="0"/>
              <a:t>Joint IMO/IHO/IALA seminar being considered for Meso American and Caribbean region in 2014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62" y="1754027"/>
            <a:ext cx="2822404" cy="3763205"/>
          </a:xfrm>
          <a:ln w="22225">
            <a:solidFill>
              <a:srgbClr val="0070C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7D36-F3F6-4D0F-AA48-EC991DB8369A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5760640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60" y="5558975"/>
            <a:ext cx="715156" cy="9390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644554"/>
            <a:ext cx="640085" cy="8808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714021"/>
            <a:ext cx="1678719" cy="50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51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1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2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IALA WWA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Questions?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7E06-895B-4C12-A0B3-507F631E0241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968552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r="109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325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IALA – The 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To harmonise Aids to Navigation worldwide </a:t>
            </a:r>
            <a:r>
              <a:rPr lang="en-GB" sz="4000" dirty="0" smtClean="0"/>
              <a:t>and….</a:t>
            </a:r>
          </a:p>
          <a:p>
            <a:r>
              <a:rPr lang="en-GB" sz="4000" dirty="0" smtClean="0"/>
              <a:t> </a:t>
            </a:r>
            <a:r>
              <a:rPr lang="en-GB" sz="4000" dirty="0"/>
              <a:t>to ensure that the movement of vessels are safe, expeditious, cost effective </a:t>
            </a:r>
            <a:r>
              <a:rPr lang="en-GB" sz="4000" dirty="0" smtClean="0"/>
              <a:t>and…</a:t>
            </a:r>
          </a:p>
          <a:p>
            <a:r>
              <a:rPr lang="en-GB" sz="4000" dirty="0" smtClean="0"/>
              <a:t> </a:t>
            </a:r>
            <a:r>
              <a:rPr lang="en-GB" sz="4000" dirty="0"/>
              <a:t>harmless to the environment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1F1B-379F-4B32-AC23-F3DCAD0D6A1A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544616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71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632848" cy="8640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Organization and </a:t>
            </a:r>
            <a:r>
              <a:rPr lang="en-GB" dirty="0"/>
              <a:t>Membership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8600" cy="4434840"/>
          </a:xfrm>
        </p:spPr>
        <p:txBody>
          <a:bodyPr>
            <a:normAutofit fontScale="92500"/>
          </a:bodyPr>
          <a:lstStyle/>
          <a:p>
            <a:pPr>
              <a:spcAft>
                <a:spcPct val="30000"/>
              </a:spcAft>
            </a:pPr>
            <a:r>
              <a:rPr lang="en-GB" dirty="0"/>
              <a:t>General Assembly</a:t>
            </a:r>
          </a:p>
          <a:p>
            <a:pPr>
              <a:spcAft>
                <a:spcPct val="30000"/>
              </a:spcAft>
            </a:pPr>
            <a:r>
              <a:rPr lang="en-GB" dirty="0" smtClean="0"/>
              <a:t>24 </a:t>
            </a:r>
            <a:r>
              <a:rPr lang="en-GB" dirty="0"/>
              <a:t>Member Council </a:t>
            </a:r>
          </a:p>
          <a:p>
            <a:pPr>
              <a:spcAft>
                <a:spcPct val="30000"/>
              </a:spcAft>
            </a:pPr>
            <a:r>
              <a:rPr lang="en-GB" dirty="0"/>
              <a:t>Council Working Groups  </a:t>
            </a:r>
          </a:p>
          <a:p>
            <a:pPr lvl="1">
              <a:spcAft>
                <a:spcPct val="30000"/>
              </a:spcAft>
            </a:pPr>
            <a:r>
              <a:rPr lang="en-GB" dirty="0"/>
              <a:t>Strategy Group</a:t>
            </a:r>
          </a:p>
          <a:p>
            <a:pPr lvl="1">
              <a:spcAft>
                <a:spcPct val="30000"/>
              </a:spcAft>
            </a:pPr>
            <a:r>
              <a:rPr lang="en-GB" dirty="0"/>
              <a:t>Legal Advisory Panel (LAP)</a:t>
            </a:r>
            <a:endParaRPr lang="en-US" dirty="0"/>
          </a:p>
          <a:p>
            <a:r>
              <a:rPr lang="en-GB" dirty="0"/>
              <a:t>Over 80 National Members (Coastal States)</a:t>
            </a:r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4008" y="1988840"/>
            <a:ext cx="4038600" cy="443484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50 Associated </a:t>
            </a:r>
            <a:r>
              <a:rPr lang="en-GB" dirty="0"/>
              <a:t>Members (Organisations with related maritime activities such as Port Authorities)</a:t>
            </a:r>
          </a:p>
          <a:p>
            <a:r>
              <a:rPr lang="en-GB" dirty="0" smtClean="0"/>
              <a:t>110 Industrial </a:t>
            </a:r>
            <a:r>
              <a:rPr lang="en-GB" dirty="0"/>
              <a:t>Members</a:t>
            </a:r>
          </a:p>
          <a:p>
            <a:r>
              <a:rPr lang="en-AU" dirty="0" smtClean="0"/>
              <a:t>45 Honorary </a:t>
            </a:r>
            <a:r>
              <a:rPr lang="en-AU" dirty="0"/>
              <a:t>Members – Individuals who have made a significant contribution to navigation safety and IALA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93C3-D10F-4864-90D3-BFD18A0FAE9C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5400600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82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V Regulation 13.1 requires a Contracting Government to provide “as it deems practical and necessary” by itself or with other Governments “such AtoN as the </a:t>
            </a:r>
            <a:r>
              <a:rPr lang="en-US" b="1" dirty="0" smtClean="0"/>
              <a:t>volume of traffic justifies </a:t>
            </a:r>
            <a:r>
              <a:rPr lang="en-US" dirty="0" smtClean="0"/>
              <a:t>and the </a:t>
            </a:r>
            <a:r>
              <a:rPr lang="en-US" b="1" dirty="0" smtClean="0"/>
              <a:t>degree of risk requires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Ch V Reg 13.2: AtoN should conform to international standards (</a:t>
            </a:r>
            <a:r>
              <a:rPr lang="en-US" b="1" dirty="0" smtClean="0"/>
              <a:t>IALA recommendations and guidelines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 V Reg 13.3 </a:t>
            </a:r>
            <a:r>
              <a:rPr lang="en-US" b="1" dirty="0" smtClean="0"/>
              <a:t>information</a:t>
            </a:r>
            <a:r>
              <a:rPr lang="en-US" dirty="0" smtClean="0"/>
              <a:t> about AtoN must be </a:t>
            </a:r>
            <a:r>
              <a:rPr lang="en-US" b="1" dirty="0" smtClean="0"/>
              <a:t>given to all concerned</a:t>
            </a:r>
            <a:r>
              <a:rPr lang="en-US" dirty="0" smtClean="0"/>
              <a:t> (mariners; stakeholders etc).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SOLAS V Regulation 13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10FF-2BB7-4F9D-8AA5-72781CF6DC35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616624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77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r>
              <a:rPr lang="en-US" dirty="0" smtClean="0"/>
              <a:t>Provide as many AtoN are required based on a </a:t>
            </a:r>
            <a:r>
              <a:rPr lang="en-US" b="1" dirty="0" smtClean="0"/>
              <a:t>risk assessment </a:t>
            </a:r>
          </a:p>
          <a:p>
            <a:r>
              <a:rPr lang="en-US" dirty="0" smtClean="0"/>
              <a:t>Guarantee the reliability of each AtoN</a:t>
            </a:r>
          </a:p>
          <a:p>
            <a:r>
              <a:rPr lang="en-US" dirty="0" smtClean="0"/>
              <a:t>Update the AtoN service as maritime traffic, environmental patterns, technology and resources change</a:t>
            </a:r>
          </a:p>
          <a:p>
            <a:r>
              <a:rPr lang="en-US" dirty="0" smtClean="0"/>
              <a:t>Set up a formal method of informing mariners about existing AtoN, new AtoN, and AtoN failures </a:t>
            </a:r>
          </a:p>
          <a:p>
            <a:r>
              <a:rPr lang="en-US" dirty="0" smtClean="0"/>
              <a:t>Decide who will provide the AtoN service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Obligations of the Competent Authority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BCF4-A94E-40DD-88C6-9AEADE1DA1D7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5544616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81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n-GB" dirty="0" smtClean="0"/>
              <a:t>Volume of Traffic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EF9D-CEC9-42DD-8CB9-4AF9054C3FE2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5400600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Left Arrow 1"/>
          <p:cNvSpPr/>
          <p:nvPr/>
        </p:nvSpPr>
        <p:spPr>
          <a:xfrm rot="19846378">
            <a:off x="5669577" y="3732618"/>
            <a:ext cx="803942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IMAGE TO FOLLOW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3812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Three Risk </a:t>
            </a:r>
            <a:r>
              <a:rPr lang="en-GB" dirty="0"/>
              <a:t>Management </a:t>
            </a:r>
            <a:r>
              <a:rPr lang="en-GB" dirty="0" smtClean="0"/>
              <a:t>Tools :</a:t>
            </a:r>
            <a:endParaRPr lang="en-GB" dirty="0"/>
          </a:p>
          <a:p>
            <a:pPr lvl="1"/>
            <a:r>
              <a:rPr lang="en-GB" dirty="0"/>
              <a:t>PAWSA: </a:t>
            </a:r>
            <a:r>
              <a:rPr lang="en-GB" b="1" dirty="0"/>
              <a:t>Qualitative</a:t>
            </a:r>
            <a:r>
              <a:rPr lang="en-GB" dirty="0"/>
              <a:t> (graphical or diagrammatic</a:t>
            </a:r>
            <a:r>
              <a:rPr lang="en-GB" dirty="0" smtClean="0"/>
              <a:t>) aiming to find acceptable and cost effective solutions</a:t>
            </a:r>
            <a:endParaRPr lang="en-GB" dirty="0"/>
          </a:p>
          <a:p>
            <a:pPr lvl="1"/>
            <a:r>
              <a:rPr lang="en-GB" dirty="0" smtClean="0"/>
              <a:t>IWRAP Mk2:  </a:t>
            </a:r>
            <a:r>
              <a:rPr lang="en-GB" b="1" dirty="0"/>
              <a:t>Quantitative </a:t>
            </a:r>
            <a:r>
              <a:rPr lang="en-GB" dirty="0"/>
              <a:t>(numerical or tabular</a:t>
            </a:r>
            <a:r>
              <a:rPr lang="en-GB" dirty="0" smtClean="0"/>
              <a:t>) aiming to identify average number of annual collisions and groundings</a:t>
            </a:r>
          </a:p>
          <a:p>
            <a:pPr lvl="1"/>
            <a:r>
              <a:rPr lang="en-GB" b="1" dirty="0" smtClean="0"/>
              <a:t>Simulation</a:t>
            </a:r>
            <a:r>
              <a:rPr lang="en-GB" dirty="0" smtClean="0"/>
              <a:t> techniques (examine effectiveness of risk control options)</a:t>
            </a:r>
          </a:p>
          <a:p>
            <a:r>
              <a:rPr lang="en-GB" dirty="0" smtClean="0"/>
              <a:t>Annual Risk Management Workshop – </a:t>
            </a:r>
            <a:r>
              <a:rPr lang="en-GB" sz="2100" dirty="0" smtClean="0"/>
              <a:t>Sydney 2012; Madrid 2013; Istanbul 2014</a:t>
            </a:r>
          </a:p>
          <a:p>
            <a:r>
              <a:rPr lang="en-GB" sz="2100" dirty="0" smtClean="0"/>
              <a:t>New simplified qualitative tool for developing nations under development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en-GB" sz="4000" dirty="0" smtClean="0"/>
              <a:t>IALA Risk Management Toolbox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260D-816E-4185-9BE1-CE9E802CE912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5472608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35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643192" cy="1152128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IALA Publications, Recommendations and Guidelines</a:t>
            </a:r>
            <a:endParaRPr lang="en-GB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>
            <a:normAutofit/>
          </a:bodyPr>
          <a:lstStyle/>
          <a:p>
            <a:r>
              <a:rPr lang="en-GB" dirty="0"/>
              <a:t>Publications (NAVGUIDE; </a:t>
            </a:r>
            <a:r>
              <a:rPr lang="en-GB" dirty="0" smtClean="0"/>
              <a:t>MBS; VTS </a:t>
            </a:r>
            <a:r>
              <a:rPr lang="en-GB" dirty="0"/>
              <a:t>Guide)</a:t>
            </a:r>
          </a:p>
          <a:p>
            <a:r>
              <a:rPr lang="en-GB" dirty="0" smtClean="0"/>
              <a:t>Recommendations advise </a:t>
            </a:r>
            <a:r>
              <a:rPr lang="en-GB" b="1" dirty="0" smtClean="0"/>
              <a:t>what</a:t>
            </a:r>
            <a:r>
              <a:rPr lang="en-GB" dirty="0" smtClean="0"/>
              <a:t> should be done</a:t>
            </a:r>
          </a:p>
          <a:p>
            <a:r>
              <a:rPr lang="en-GB" dirty="0" smtClean="0"/>
              <a:t>Guidelines advise </a:t>
            </a:r>
            <a:r>
              <a:rPr lang="en-GB" b="1" dirty="0" smtClean="0"/>
              <a:t>how</a:t>
            </a:r>
            <a:r>
              <a:rPr lang="en-GB" dirty="0" smtClean="0"/>
              <a:t> to implement the recommendations as “best practice”</a:t>
            </a:r>
          </a:p>
          <a:p>
            <a:r>
              <a:rPr lang="en-GB" dirty="0" smtClean="0"/>
              <a:t>Contracting Governments should implement them (SOLAS V.13.2)</a:t>
            </a:r>
          </a:p>
          <a:p>
            <a:r>
              <a:rPr lang="en-GB" dirty="0" smtClean="0"/>
              <a:t>Recs and GL are available </a:t>
            </a:r>
            <a:r>
              <a:rPr lang="en-GB" dirty="0" smtClean="0">
                <a:solidFill>
                  <a:srgbClr val="FF0000"/>
                </a:solidFill>
              </a:rPr>
              <a:t>free</a:t>
            </a:r>
            <a:r>
              <a:rPr lang="en-GB" dirty="0" smtClean="0"/>
              <a:t> from www.iala-aism.org</a:t>
            </a:r>
          </a:p>
          <a:p>
            <a:r>
              <a:rPr lang="en-GB" dirty="0" smtClean="0"/>
              <a:t>Delivered by the IALA World-Wide Academy during model courses, seminars and workshops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17EF-B858-4BFA-A394-9B806488FC31}" type="datetime1">
              <a:rPr lang="en-GB" smtClean="0"/>
              <a:t>28/11/2013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5400600" cy="365125"/>
          </a:xfrm>
        </p:spPr>
        <p:txBody>
          <a:bodyPr/>
          <a:lstStyle/>
          <a:p>
            <a:r>
              <a:rPr lang="en-GB" smtClean="0"/>
              <a:t>The IALA WWA –Meso-American and Caribbean Hydrographic Commission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87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1430</TotalTime>
  <Words>1168</Words>
  <Application>Microsoft Office PowerPoint</Application>
  <PresentationFormat>On-screen Show (4:3)</PresentationFormat>
  <Paragraphs>255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Flow</vt:lpstr>
      <vt:lpstr>Custom Design</vt:lpstr>
      <vt:lpstr>1_Custom Design</vt:lpstr>
      <vt:lpstr>2_Custom Design</vt:lpstr>
      <vt:lpstr>IALA and The World-Wide Academy</vt:lpstr>
      <vt:lpstr>IALA – Headquarters in Paris</vt:lpstr>
      <vt:lpstr>IALA – The Aim</vt:lpstr>
      <vt:lpstr>Organization and Membership</vt:lpstr>
      <vt:lpstr>SOLAS V Regulation 13</vt:lpstr>
      <vt:lpstr>Obligations of the Competent Authority</vt:lpstr>
      <vt:lpstr>Volume of Traffic</vt:lpstr>
      <vt:lpstr>IALA Risk Management Toolbox</vt:lpstr>
      <vt:lpstr>IALA Publications, Recommendations and Guidelines</vt:lpstr>
      <vt:lpstr>IALA Committees</vt:lpstr>
      <vt:lpstr>The World-Wide Academy</vt:lpstr>
      <vt:lpstr>The Academy’s Task</vt:lpstr>
      <vt:lpstr>Meso-American and Caribbean Region</vt:lpstr>
      <vt:lpstr>First Deliverable - Training</vt:lpstr>
      <vt:lpstr>Second Deliverable -  Capacity Building - the “4As”</vt:lpstr>
      <vt:lpstr>The Academy Strategy to deliver Committee Outputs</vt:lpstr>
      <vt:lpstr>The IALA Toolbox</vt:lpstr>
      <vt:lpstr>Capacity Building Deliverables – 2012-14</vt:lpstr>
      <vt:lpstr>Level 1 AtoN Manager Course</vt:lpstr>
      <vt:lpstr>18th IALA Conference 2014</vt:lpstr>
      <vt:lpstr>IALA and other Organizations </vt:lpstr>
      <vt:lpstr>“Delivering as One”</vt:lpstr>
      <vt:lpstr>IALA WWA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IALA Training Level 1</dc:title>
  <dc:creator>stephen</dc:creator>
  <cp:lastModifiedBy>stephen</cp:lastModifiedBy>
  <cp:revision>299</cp:revision>
  <cp:lastPrinted>2013-08-12T13:04:02Z</cp:lastPrinted>
  <dcterms:created xsi:type="dcterms:W3CDTF">2010-10-18T11:26:06Z</dcterms:created>
  <dcterms:modified xsi:type="dcterms:W3CDTF">2013-11-28T15:15:35Z</dcterms:modified>
</cp:coreProperties>
</file>