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9FD4-F6CC-48A4-AC04-560C9541704F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C4BB-716C-4C32-846B-A1FB8339B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2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9FD4-F6CC-48A4-AC04-560C9541704F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C4BB-716C-4C32-846B-A1FB8339B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3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Invited Organizations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7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5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1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Invited Organizations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Invited Organizations</dc:title>
  <dc:creator>Gladys Denswil</dc:creator>
  <cp:lastModifiedBy>Gladys Denswil</cp:lastModifiedBy>
  <cp:revision>1</cp:revision>
  <dcterms:created xsi:type="dcterms:W3CDTF">2013-12-05T13:12:09Z</dcterms:created>
  <dcterms:modified xsi:type="dcterms:W3CDTF">2013-12-05T13:12:09Z</dcterms:modified>
</cp:coreProperties>
</file>