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4" r:id="rId3"/>
    <p:sldId id="279" r:id="rId4"/>
    <p:sldId id="285" r:id="rId5"/>
    <p:sldId id="286" r:id="rId6"/>
    <p:sldId id="287" r:id="rId7"/>
    <p:sldId id="283" r:id="rId8"/>
    <p:sldId id="280" r:id="rId9"/>
  </p:sldIdLst>
  <p:sldSz cx="9144000" cy="6858000" type="screen4x3"/>
  <p:notesSz cx="6778625" cy="94789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FF66"/>
    <a:srgbClr val="005187"/>
    <a:srgbClr val="000000"/>
    <a:srgbClr val="55286E"/>
    <a:srgbClr val="FFFFFF"/>
    <a:srgbClr val="0E3B6E"/>
    <a:srgbClr val="0042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26" autoAdjust="0"/>
    <p:restoredTop sz="94580" autoAdjust="0"/>
  </p:normalViewPr>
  <p:slideViewPr>
    <p:cSldViewPr>
      <p:cViewPr>
        <p:scale>
          <a:sx n="100" d="100"/>
          <a:sy n="100" d="100"/>
        </p:scale>
        <p:origin x="-1368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222" y="-96"/>
      </p:cViewPr>
      <p:guideLst>
        <p:guide orient="horz" pos="2985"/>
        <p:guide pos="21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22288" y="449263"/>
            <a:ext cx="57467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33450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2288" y="114300"/>
            <a:ext cx="2936875" cy="14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33450" eaLnBrk="0" hangingPunct="0">
              <a:spcBef>
                <a:spcPct val="0"/>
              </a:spcBef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nl-NL"/>
              <a:t>26 October 2010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22288" y="9004300"/>
            <a:ext cx="58959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33450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nl-NL"/>
              <a:t>Eventuele voettekst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477000" y="9004300"/>
            <a:ext cx="22383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933450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fld id="{169F8614-09D7-4843-B3F9-A431175A8389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pic>
        <p:nvPicPr>
          <p:cNvPr id="15366" name="Picture 19" descr="Def_p_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95975" y="0"/>
            <a:ext cx="88265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88" name="RubriceringEnMerking2"/>
          <p:cNvSpPr txBox="1">
            <a:spLocks noChangeArrowheads="1"/>
          </p:cNvSpPr>
          <p:nvPr/>
        </p:nvSpPr>
        <p:spPr bwMode="auto">
          <a:xfrm rot="-5400000">
            <a:off x="4677569" y="2804319"/>
            <a:ext cx="3830638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>
            <a:spAutoFit/>
          </a:bodyPr>
          <a:lstStyle/>
          <a:p>
            <a:pPr algn="r" eaLnBrk="0" hangingPunct="0">
              <a:defRPr/>
            </a:pPr>
            <a:endParaRPr lang="nl-NL" sz="800">
              <a:latin typeface="Arial" charset="0"/>
            </a:endParaRPr>
          </a:p>
        </p:txBody>
      </p:sp>
      <p:sp>
        <p:nvSpPr>
          <p:cNvPr id="32789" name="RubriceringEnMerking"/>
          <p:cNvSpPr txBox="1">
            <a:spLocks noChangeArrowheads="1"/>
          </p:cNvSpPr>
          <p:nvPr/>
        </p:nvSpPr>
        <p:spPr bwMode="auto">
          <a:xfrm rot="-5400000">
            <a:off x="4675187" y="6567488"/>
            <a:ext cx="3832225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>
            <a:spAutoFit/>
          </a:bodyPr>
          <a:lstStyle/>
          <a:p>
            <a:pPr eaLnBrk="0" hangingPunct="0">
              <a:defRPr/>
            </a:pPr>
            <a:endParaRPr lang="nl-NL" sz="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650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22288" y="450850"/>
            <a:ext cx="574675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33450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0700" y="114300"/>
            <a:ext cx="2936875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33450" eaLnBrk="0" hangingPunct="0">
              <a:spcBef>
                <a:spcPct val="0"/>
              </a:spcBef>
              <a:defRPr sz="8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26 October 2010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8788" y="938213"/>
            <a:ext cx="4741862" cy="3556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2288" y="4675188"/>
            <a:ext cx="4627562" cy="386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Klik om het opmaakprofiel van de modeltekst te bewerken</a:t>
            </a:r>
          </a:p>
          <a:p>
            <a:pPr lvl="1"/>
            <a:r>
              <a:rPr lang="en-US" noProof="0" smtClean="0"/>
              <a:t>Tweede niveau</a:t>
            </a:r>
          </a:p>
          <a:p>
            <a:pPr lvl="2"/>
            <a:r>
              <a:rPr lang="en-US" noProof="0" smtClean="0"/>
              <a:t>Derde niveau</a:t>
            </a:r>
          </a:p>
          <a:p>
            <a:pPr lvl="3"/>
            <a:r>
              <a:rPr lang="en-US" noProof="0" smtClean="0"/>
              <a:t>Vierde niveau</a:t>
            </a:r>
          </a:p>
          <a:p>
            <a:pPr lvl="4"/>
            <a:r>
              <a:rPr lang="en-US" noProof="0" smtClean="0"/>
              <a:t>Vijfde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0700" y="9004300"/>
            <a:ext cx="59721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933450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Eventuele voettekst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478588" y="9004300"/>
            <a:ext cx="225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defTabSz="933450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fld id="{C16C24B1-3F57-4E7F-9347-F6D8F7C45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4344" name="Picture 18" descr="Def_p_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95975" y="0"/>
            <a:ext cx="88265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9" name="RubriceringEnMerking2"/>
          <p:cNvSpPr txBox="1">
            <a:spLocks noChangeArrowheads="1"/>
          </p:cNvSpPr>
          <p:nvPr/>
        </p:nvSpPr>
        <p:spPr bwMode="auto">
          <a:xfrm rot="-5400000">
            <a:off x="4677569" y="2804319"/>
            <a:ext cx="3830638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>
            <a:spAutoFit/>
          </a:bodyPr>
          <a:lstStyle/>
          <a:p>
            <a:pPr algn="r" eaLnBrk="0" hangingPunct="0">
              <a:defRPr/>
            </a:pPr>
            <a:endParaRPr lang="nl-NL" sz="800">
              <a:latin typeface="Arial" charset="0"/>
            </a:endParaRPr>
          </a:p>
        </p:txBody>
      </p:sp>
      <p:sp>
        <p:nvSpPr>
          <p:cNvPr id="5140" name="RubriceringEnMerking"/>
          <p:cNvSpPr txBox="1">
            <a:spLocks noChangeArrowheads="1"/>
          </p:cNvSpPr>
          <p:nvPr/>
        </p:nvSpPr>
        <p:spPr bwMode="auto">
          <a:xfrm rot="-5400000">
            <a:off x="4675187" y="6567488"/>
            <a:ext cx="3832225" cy="12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>
            <a:spAutoFit/>
          </a:bodyPr>
          <a:lstStyle/>
          <a:p>
            <a:pPr eaLnBrk="0" hangingPunct="0">
              <a:defRPr/>
            </a:pPr>
            <a:endParaRPr lang="nl-NL" sz="8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15036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lnSpc>
        <a:spcPct val="110000"/>
      </a:lnSpc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7410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l-NL" smtClean="0"/>
          </a:p>
        </p:txBody>
      </p:sp>
      <p:sp>
        <p:nvSpPr>
          <p:cNvPr id="17411" name="Tijdelijke aanduiding voor datum 3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26 October 2010</a:t>
            </a:r>
          </a:p>
        </p:txBody>
      </p:sp>
      <p:sp>
        <p:nvSpPr>
          <p:cNvPr id="17412" name="Tijdelijke aanduiding voor voettekst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Eventuele voettekst</a:t>
            </a:r>
          </a:p>
        </p:txBody>
      </p:sp>
      <p:sp>
        <p:nvSpPr>
          <p:cNvPr id="17413" name="Tijdelijke aanduiding voor dianumm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57FD6B-74D8-48DF-AF77-F3DC1C721E01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9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0E61AA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nl-NL" sz="2600">
              <a:solidFill>
                <a:schemeClr val="bg1"/>
              </a:solidFill>
            </a:endParaRPr>
          </a:p>
        </p:txBody>
      </p:sp>
      <p:sp>
        <p:nvSpPr>
          <p:cNvPr id="5" name="Rectangle 157"/>
          <p:cNvSpPr>
            <a:spLocks noChangeArrowheads="1"/>
          </p:cNvSpPr>
          <p:nvPr/>
        </p:nvSpPr>
        <p:spPr bwMode="auto">
          <a:xfrm>
            <a:off x="4933950" y="2474913"/>
            <a:ext cx="3598863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defRPr/>
            </a:pPr>
            <a:endParaRPr lang="nl-NL" sz="2600">
              <a:solidFill>
                <a:schemeClr val="bg1"/>
              </a:solidFill>
            </a:endParaRPr>
          </a:p>
        </p:txBody>
      </p:sp>
      <p:sp>
        <p:nvSpPr>
          <p:cNvPr id="6" name="shpDatum"/>
          <p:cNvSpPr>
            <a:spLocks noChangeArrowheads="1"/>
          </p:cNvSpPr>
          <p:nvPr/>
        </p:nvSpPr>
        <p:spPr bwMode="auto">
          <a:xfrm>
            <a:off x="4913311" y="5658148"/>
            <a:ext cx="4035425" cy="749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spcBef>
                <a:spcPct val="50000"/>
              </a:spcBef>
              <a:defRPr/>
            </a:pPr>
            <a:r>
              <a:rPr lang="nl-NL" sz="1200" dirty="0" smtClean="0">
                <a:solidFill>
                  <a:schemeClr val="bg1"/>
                </a:solidFill>
              </a:rPr>
              <a:t>Captain Marc van der Donck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nl-NL" sz="1200" dirty="0" smtClean="0">
                <a:solidFill>
                  <a:schemeClr val="bg1"/>
                </a:solidFill>
              </a:rPr>
              <a:t>Chair MACHC</a:t>
            </a:r>
          </a:p>
          <a:p>
            <a:pPr eaLnBrk="0" hangingPunct="0">
              <a:spcBef>
                <a:spcPct val="50000"/>
              </a:spcBef>
              <a:defRPr/>
            </a:pPr>
            <a:endParaRPr lang="nl-NL" sz="1200" dirty="0" smtClean="0">
              <a:solidFill>
                <a:schemeClr val="bg1"/>
              </a:solidFill>
            </a:endParaRPr>
          </a:p>
          <a:p>
            <a:pPr eaLnBrk="0" hangingPunct="0">
              <a:defRPr/>
            </a:pPr>
            <a:r>
              <a:rPr lang="nl-NL" sz="1200" dirty="0" smtClean="0">
                <a:solidFill>
                  <a:schemeClr val="bg1"/>
                </a:solidFill>
              </a:rPr>
              <a:t>December</a:t>
            </a:r>
            <a:r>
              <a:rPr lang="nl-NL" sz="1200" baseline="0" dirty="0" smtClean="0">
                <a:solidFill>
                  <a:schemeClr val="bg1"/>
                </a:solidFill>
              </a:rPr>
              <a:t> </a:t>
            </a:r>
            <a:r>
              <a:rPr lang="nl-NL" sz="1200" dirty="0" smtClean="0">
                <a:solidFill>
                  <a:schemeClr val="bg1"/>
                </a:solidFill>
              </a:rPr>
              <a:t>2015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7" name="ZwarteBalk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8" name="ZwarteB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rgbClr val="00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9" name="RubriceringEnMerking"/>
          <p:cNvSpPr txBox="1">
            <a:spLocks noChangeArrowheads="1"/>
          </p:cNvSpPr>
          <p:nvPr/>
        </p:nvSpPr>
        <p:spPr bwMode="auto">
          <a:xfrm rot="16200000">
            <a:off x="5897563" y="3182938"/>
            <a:ext cx="630237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eaLnBrk="0" hangingPunct="0">
              <a:defRPr/>
            </a:pPr>
            <a:endParaRPr lang="en-US" sz="1100" b="1">
              <a:solidFill>
                <a:schemeClr val="bg1"/>
              </a:solidFill>
            </a:endParaRPr>
          </a:p>
        </p:txBody>
      </p:sp>
      <p:pic>
        <p:nvPicPr>
          <p:cNvPr id="10" name="Picture 202" descr="Ke_Marine_Logo_Engels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veBenaming"/>
          <p:cNvSpPr txBox="1">
            <a:spLocks noChangeArrowheads="1"/>
          </p:cNvSpPr>
          <p:nvPr userDrawn="1"/>
        </p:nvSpPr>
        <p:spPr bwMode="auto">
          <a:xfrm>
            <a:off x="4913313" y="1071563"/>
            <a:ext cx="3887787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0" rIns="0" bIns="0" anchor="b"/>
          <a:lstStyle/>
          <a:p>
            <a:pPr eaLnBrk="0" hangingPunct="0">
              <a:spcBef>
                <a:spcPct val="50000"/>
              </a:spcBef>
              <a:defRPr/>
            </a:pPr>
            <a:r>
              <a:rPr lang="nl-NL" sz="1200" dirty="0">
                <a:solidFill>
                  <a:schemeClr val="bg1"/>
                </a:solidFill>
              </a:rPr>
              <a:t>Hydrographic Service</a:t>
            </a:r>
          </a:p>
        </p:txBody>
      </p:sp>
      <p:sp>
        <p:nvSpPr>
          <p:cNvPr id="12" name="Afdeling"/>
          <p:cNvSpPr txBox="1">
            <a:spLocks noChangeArrowheads="1"/>
          </p:cNvSpPr>
          <p:nvPr userDrawn="1"/>
        </p:nvSpPr>
        <p:spPr bwMode="auto">
          <a:xfrm>
            <a:off x="4932363" y="5746750"/>
            <a:ext cx="38862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0" rIns="0" bIns="0"/>
          <a:lstStyle/>
          <a:p>
            <a:pPr eaLnBrk="0" hangingPunct="0">
              <a:spcBef>
                <a:spcPct val="50000"/>
              </a:spcBef>
              <a:defRPr/>
            </a:pPr>
            <a:endParaRPr lang="nl-NL" sz="1100">
              <a:solidFill>
                <a:schemeClr val="bg1"/>
              </a:solidFill>
            </a:endParaRPr>
          </a:p>
        </p:txBody>
      </p:sp>
      <p:sp>
        <p:nvSpPr>
          <p:cNvPr id="7368" name="Rectangle 200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933950" y="1696661"/>
            <a:ext cx="3598863" cy="892552"/>
          </a:xfrm>
        </p:spPr>
        <p:txBody>
          <a:bodyPr lIns="90000" tIns="45720" rIns="90000" bIns="45720" anchor="b"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16th MACHC Conference</a:t>
            </a:r>
            <a:endParaRPr lang="nl-NL" dirty="0"/>
          </a:p>
        </p:txBody>
      </p:sp>
      <p:sp>
        <p:nvSpPr>
          <p:cNvPr id="7379" name="Rectangle 211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933950" y="2781300"/>
            <a:ext cx="3598863" cy="2447925"/>
          </a:xfrm>
        </p:spPr>
        <p:txBody>
          <a:bodyPr lIns="91440" tIns="45720" rIns="91440" bIns="45720"/>
          <a:lstStyle>
            <a:lvl1pPr marL="0" indent="0">
              <a:buFont typeface="Arial" panose="020B0604020202020204" pitchFamily="34" charset="0"/>
              <a:buNone/>
              <a:defRPr sz="2400" baseline="0">
                <a:solidFill>
                  <a:srgbClr val="FFC000"/>
                </a:solidFill>
              </a:defRPr>
            </a:lvl1pPr>
          </a:lstStyle>
          <a:p>
            <a:r>
              <a:rPr lang="nl-NL" dirty="0" smtClean="0"/>
              <a:t>Agenda item 2.2.1</a:t>
            </a:r>
          </a:p>
          <a:p>
            <a:endParaRPr lang="nl-NL" dirty="0" smtClean="0"/>
          </a:p>
          <a:p>
            <a:r>
              <a:rPr lang="en-US" noProof="0" dirty="0" smtClean="0"/>
              <a:t>Procedure for selecting the MACHC rep to the IHO council</a:t>
            </a:r>
            <a:endParaRPr lang="en-U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0488" y="1265238"/>
            <a:ext cx="1943100" cy="4754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265238"/>
            <a:ext cx="5678488" cy="4754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el, illustratie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188" y="1265238"/>
            <a:ext cx="7772400" cy="396875"/>
          </a:xfrm>
        </p:spPr>
        <p:txBody>
          <a:bodyPr/>
          <a:lstStyle/>
          <a:p>
            <a:r>
              <a:rPr lang="en-US"/>
              <a:t>Klik om de stijl te bewerken</a:t>
            </a:r>
            <a:endParaRPr lang="nl-NL"/>
          </a:p>
        </p:txBody>
      </p:sp>
      <p:sp>
        <p:nvSpPr>
          <p:cNvPr id="3" name="Tijdelijke aanduiding voor illustratie 2"/>
          <p:cNvSpPr>
            <a:spLocks noGrp="1"/>
          </p:cNvSpPr>
          <p:nvPr>
            <p:ph type="clipArt" sz="half" idx="1"/>
          </p:nvPr>
        </p:nvSpPr>
        <p:spPr>
          <a:xfrm>
            <a:off x="609600" y="1773238"/>
            <a:ext cx="3810000" cy="4246562"/>
          </a:xfrm>
        </p:spPr>
        <p:txBody>
          <a:bodyPr/>
          <a:lstStyle/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0" y="1773238"/>
            <a:ext cx="3810000" cy="4246562"/>
          </a:xfrm>
        </p:spPr>
        <p:txBody>
          <a:bodyPr/>
          <a:lstStyle/>
          <a:p>
            <a:pPr lvl="0"/>
            <a:r>
              <a:rPr lang="en-US"/>
              <a:t>Klik om de modelstijlen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238"/>
            <a:ext cx="3810000" cy="4246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773238"/>
            <a:ext cx="3810000" cy="4246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0E61AA"/>
          </a:solidFill>
          <a:ln w="25400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nl-NL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7" name="Rectangle 46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609600" y="1773238"/>
            <a:ext cx="7772400" cy="4246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Klik om het opmaakprofiel van de modeltekst te bewerken</a:t>
            </a:r>
          </a:p>
          <a:p>
            <a:pPr lvl="1"/>
            <a:r>
              <a:rPr lang="en-US" smtClean="0"/>
              <a:t> </a:t>
            </a:r>
          </a:p>
          <a:p>
            <a:pPr lvl="2"/>
            <a:r>
              <a:rPr lang="en-US" smtClean="0"/>
              <a:t> </a:t>
            </a:r>
          </a:p>
          <a:p>
            <a:pPr lvl="3"/>
            <a:r>
              <a:rPr lang="en-US" smtClean="0"/>
              <a:t> </a:t>
            </a:r>
          </a:p>
          <a:p>
            <a:pPr lvl="4"/>
            <a:r>
              <a:rPr lang="en-US" smtClean="0"/>
              <a:t> </a:t>
            </a:r>
          </a:p>
        </p:txBody>
      </p:sp>
      <p:sp>
        <p:nvSpPr>
          <p:cNvPr id="109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0E61AA"/>
          </a:solidFill>
          <a:ln w="25400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nl-NL" sz="18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2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265238"/>
            <a:ext cx="7772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nl-NL" smtClean="0"/>
          </a:p>
        </p:txBody>
      </p:sp>
      <p:sp>
        <p:nvSpPr>
          <p:cNvPr id="1100" name="shpBeeldmerk"/>
          <p:cNvSpPr>
            <a:spLocks noChangeArrowheads="1"/>
          </p:cNvSpPr>
          <p:nvPr/>
        </p:nvSpPr>
        <p:spPr bwMode="auto">
          <a:xfrm>
            <a:off x="19050" y="6330950"/>
            <a:ext cx="712788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fld id="{8EE11AD8-92F2-4C1E-BA97-C2E0F57E82BC}" type="slidenum">
              <a:rPr lang="nl-NL" sz="1000">
                <a:solidFill>
                  <a:schemeClr val="bg1"/>
                </a:solidFill>
                <a:cs typeface="Arial" charset="0"/>
              </a:rPr>
              <a:pPr eaLnBrk="0" hangingPunct="0">
                <a:defRPr/>
              </a:pPr>
              <a:t>‹#›</a:t>
            </a:fld>
            <a:endParaRPr lang="nl-NL" sz="10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101" name="shpDatum"/>
          <p:cNvSpPr>
            <a:spLocks noChangeArrowheads="1"/>
          </p:cNvSpPr>
          <p:nvPr/>
        </p:nvSpPr>
        <p:spPr bwMode="auto">
          <a:xfrm>
            <a:off x="5724525" y="6531769"/>
            <a:ext cx="3419475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nl-NL" sz="1200" dirty="0" smtClean="0">
                <a:solidFill>
                  <a:schemeClr val="bg1"/>
                </a:solidFill>
              </a:rPr>
              <a:t>December</a:t>
            </a:r>
            <a:r>
              <a:rPr lang="nl-NL" sz="1200" baseline="0" dirty="0" smtClean="0">
                <a:solidFill>
                  <a:schemeClr val="bg1"/>
                </a:solidFill>
              </a:rPr>
              <a:t> </a:t>
            </a:r>
            <a:r>
              <a:rPr lang="nl-NL" sz="1200" dirty="0" smtClean="0">
                <a:solidFill>
                  <a:schemeClr val="bg1"/>
                </a:solidFill>
              </a:rPr>
              <a:t>2015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1109" name="TitelSlide2"/>
          <p:cNvSpPr txBox="1">
            <a:spLocks noChangeArrowheads="1"/>
          </p:cNvSpPr>
          <p:nvPr/>
        </p:nvSpPr>
        <p:spPr bwMode="auto">
          <a:xfrm>
            <a:off x="19100" y="6531769"/>
            <a:ext cx="4006850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16</a:t>
            </a:r>
            <a:r>
              <a:rPr lang="en-US" sz="1200" baseline="30000" dirty="0" smtClean="0">
                <a:solidFill>
                  <a:schemeClr val="bg1"/>
                </a:solidFill>
              </a:rPr>
              <a:t>th</a:t>
            </a:r>
            <a:r>
              <a:rPr lang="en-US" sz="1200" dirty="0" smtClean="0">
                <a:solidFill>
                  <a:schemeClr val="bg1"/>
                </a:solidFill>
              </a:rPr>
              <a:t> MACHC Conference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1113" name="ZwarteBalk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118" name="ZwarteB" hidden="1"/>
          <p:cNvSpPr>
            <a:spLocks noChangeArrowheads="1"/>
          </p:cNvSpPr>
          <p:nvPr/>
        </p:nvSpPr>
        <p:spPr bwMode="auto">
          <a:xfrm>
            <a:off x="8893175" y="0"/>
            <a:ext cx="250825" cy="6858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eaLnBrk="0" hangingPunct="0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116" name="RubriceringEnMerking"/>
          <p:cNvSpPr txBox="1">
            <a:spLocks noChangeArrowheads="1"/>
          </p:cNvSpPr>
          <p:nvPr/>
        </p:nvSpPr>
        <p:spPr bwMode="auto">
          <a:xfrm rot="-5400000">
            <a:off x="5903119" y="3177382"/>
            <a:ext cx="6302375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eaLnBrk="0" hangingPunct="0">
              <a:defRPr/>
            </a:pPr>
            <a:endParaRPr lang="en-US" sz="1100" b="1">
              <a:solidFill>
                <a:schemeClr val="bg1"/>
              </a:solidFill>
            </a:endParaRPr>
          </a:p>
        </p:txBody>
      </p:sp>
      <p:pic>
        <p:nvPicPr>
          <p:cNvPr id="1036" name="LogoMarine" descr="K_Marine_Logo_Powerpoint_pos"/>
          <p:cNvPicPr>
            <a:picLocks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335463" y="0"/>
            <a:ext cx="439737" cy="84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E1700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"/>
        </a:spcBef>
        <a:spcAft>
          <a:spcPct val="0"/>
        </a:spcAft>
        <a:buChar char="•"/>
        <a:defRPr sz="2200">
          <a:solidFill>
            <a:srgbClr val="000000"/>
          </a:solidFill>
          <a:latin typeface="+mn-lt"/>
          <a:ea typeface="+mn-ea"/>
          <a:cs typeface="+mn-cs"/>
        </a:defRPr>
      </a:lvl1pPr>
      <a:lvl2pPr marL="374650" indent="-184150" algn="l" rtl="0" eaLnBrk="0" fontAlgn="base" hangingPunct="0">
        <a:spcBef>
          <a:spcPct val="5000"/>
        </a:spcBef>
        <a:spcAft>
          <a:spcPct val="0"/>
        </a:spcAft>
        <a:buChar char="•"/>
        <a:defRPr sz="2200">
          <a:solidFill>
            <a:srgbClr val="000000"/>
          </a:solidFill>
          <a:latin typeface="+mn-lt"/>
        </a:defRPr>
      </a:lvl2pPr>
      <a:lvl3pPr marL="660400" indent="2540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–"/>
        <a:defRPr sz="2200">
          <a:solidFill>
            <a:srgbClr val="000000"/>
          </a:solidFill>
          <a:latin typeface="+mn-lt"/>
        </a:defRPr>
      </a:lvl3pPr>
      <a:lvl4pPr marL="1166813" indent="-1778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›"/>
        <a:defRPr sz="2200">
          <a:solidFill>
            <a:srgbClr val="000000"/>
          </a:solidFill>
          <a:latin typeface="+mn-lt"/>
        </a:defRPr>
      </a:lvl4pPr>
      <a:lvl5pPr marL="1346200" indent="4826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5pPr>
      <a:lvl6pPr marL="18034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6pPr>
      <a:lvl7pPr marL="22606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7pPr>
      <a:lvl8pPr marL="27178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8pPr>
      <a:lvl9pPr marL="3175000" algn="l" rtl="0" eaLnBrk="0" fontAlgn="base" hangingPunct="0">
        <a:spcBef>
          <a:spcPct val="5000"/>
        </a:spcBef>
        <a:spcAft>
          <a:spcPct val="0"/>
        </a:spcAft>
        <a:buFont typeface="Verdana" pitchFamily="34" charset="0"/>
        <a:buChar char="»"/>
        <a:defRPr sz="22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08520" y="4303610"/>
            <a:ext cx="4641282" cy="1995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211"/>
          <p:cNvSpPr>
            <a:spLocks noGrp="1" noChangeArrowheads="1"/>
          </p:cNvSpPr>
          <p:nvPr>
            <p:ph type="subTitle" idx="1"/>
          </p:nvPr>
        </p:nvSpPr>
        <p:spPr>
          <a:xfrm>
            <a:off x="4933950" y="2781300"/>
            <a:ext cx="3598863" cy="2447925"/>
          </a:xfrm>
        </p:spPr>
        <p:txBody>
          <a:bodyPr lIns="91440" tIns="45720" rIns="91440" bIns="45720"/>
          <a:lstStyle>
            <a:lvl1pPr marL="0" indent="0">
              <a:buFont typeface="Arial" panose="020B0604020202020204" pitchFamily="34" charset="0"/>
              <a:buNone/>
              <a:defRPr sz="2400" baseline="0">
                <a:solidFill>
                  <a:srgbClr val="FFC000"/>
                </a:solidFill>
              </a:defRPr>
            </a:lvl1pPr>
          </a:lstStyle>
          <a:p>
            <a:r>
              <a:rPr lang="nl-NL" dirty="0" smtClean="0"/>
              <a:t>Agenda item 1.6</a:t>
            </a:r>
          </a:p>
          <a:p>
            <a:endParaRPr lang="nl-NL" dirty="0" smtClean="0"/>
          </a:p>
          <a:p>
            <a:r>
              <a:rPr lang="en-US" noProof="0" dirty="0" smtClean="0"/>
              <a:t>MACHC Statutes</a:t>
            </a:r>
            <a:endParaRPr lang="en-US" noProof="0" dirty="0"/>
          </a:p>
        </p:txBody>
      </p:sp>
      <p:pic>
        <p:nvPicPr>
          <p:cNvPr id="6" name="Afbeelding 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3128" y="669791"/>
            <a:ext cx="2848928" cy="3263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84213" y="1125538"/>
            <a:ext cx="743504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MACHC actions with Statutes as subject matter (1)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1916832"/>
            <a:ext cx="727216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i="1" u="sng" dirty="0"/>
              <a:t>Action 15.4</a:t>
            </a:r>
            <a:r>
              <a:rPr lang="en-GB" sz="2000" u="sng" dirty="0"/>
              <a:t>. </a:t>
            </a:r>
            <a:r>
              <a:rPr lang="en-GB" sz="2000" dirty="0"/>
              <a:t>The IHB to submit a written proposal to be discussed at the </a:t>
            </a:r>
            <a:r>
              <a:rPr lang="en-GB" sz="2000" dirty="0" err="1"/>
              <a:t>XVIth</a:t>
            </a:r>
            <a:r>
              <a:rPr lang="en-GB" sz="2000" dirty="0"/>
              <a:t> MACHC Conference regarding the amendment of article 11a MACHC Statutes.</a:t>
            </a:r>
            <a:endParaRPr lang="en-US" sz="2000" dirty="0"/>
          </a:p>
          <a:p>
            <a:r>
              <a:rPr lang="en-GB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755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84212" y="1125538"/>
            <a:ext cx="655208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Amendment related to action 15.4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9162" y="1988840"/>
            <a:ext cx="8027293" cy="3477875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ARTICLE </a:t>
            </a:r>
            <a:r>
              <a:rPr lang="en-US" sz="2000" dirty="0"/>
              <a:t>11: OF EXPENSES</a:t>
            </a:r>
          </a:p>
          <a:p>
            <a:r>
              <a:rPr lang="en-US" sz="2000" dirty="0"/>
              <a:t>a)	The Chair and the host country shall be responsible for the </a:t>
            </a:r>
            <a:r>
              <a:rPr lang="en-US" sz="2000" dirty="0" err="1"/>
              <a:t>organisation</a:t>
            </a:r>
            <a:r>
              <a:rPr lang="en-US" sz="2000" dirty="0"/>
              <a:t> of the Conferences </a:t>
            </a:r>
            <a:r>
              <a:rPr lang="en-US" sz="2000" strike="sngStrike" dirty="0">
                <a:solidFill>
                  <a:srgbClr val="FF0000"/>
                </a:solidFill>
              </a:rPr>
              <a:t>and shall pay the expenses except those described below</a:t>
            </a:r>
            <a:r>
              <a:rPr lang="en-US" sz="2000" dirty="0"/>
              <a:t>.</a:t>
            </a:r>
          </a:p>
          <a:p>
            <a:r>
              <a:rPr lang="en-US" sz="2000" dirty="0"/>
              <a:t>b)	Travelling, hotel and per diem expenses of </a:t>
            </a:r>
            <a:r>
              <a:rPr lang="en-US" sz="2000" strike="sngStrike" dirty="0">
                <a:solidFill>
                  <a:srgbClr val="FF0000"/>
                </a:solidFill>
              </a:rPr>
              <a:t>the delegates</a:t>
            </a:r>
            <a:r>
              <a:rPr lang="en-US" sz="2000" dirty="0">
                <a:solidFill>
                  <a:srgbClr val="FF0000"/>
                </a:solidFill>
              </a:rPr>
              <a:t> participants at Conferences</a:t>
            </a:r>
            <a:r>
              <a:rPr lang="en-US" sz="2000" dirty="0"/>
              <a:t> shall be </a:t>
            </a:r>
            <a:r>
              <a:rPr lang="en-US" sz="2000" dirty="0">
                <a:solidFill>
                  <a:srgbClr val="FF0000"/>
                </a:solidFill>
              </a:rPr>
              <a:t>the responsibility of the participants or</a:t>
            </a:r>
            <a:r>
              <a:rPr lang="en-US" sz="2000" dirty="0"/>
              <a:t> their respective organizations.</a:t>
            </a:r>
          </a:p>
          <a:p>
            <a:r>
              <a:rPr lang="en-US" sz="2000" dirty="0">
                <a:solidFill>
                  <a:srgbClr val="FF0000"/>
                </a:solidFill>
              </a:rPr>
              <a:t>c)</a:t>
            </a:r>
            <a:r>
              <a:rPr lang="en-US" sz="2000" dirty="0"/>
              <a:t>	</a:t>
            </a:r>
            <a:r>
              <a:rPr lang="en-US" sz="2000" dirty="0">
                <a:solidFill>
                  <a:srgbClr val="FF0000"/>
                </a:solidFill>
              </a:rPr>
              <a:t>All expenses related to the provision of the venue and associated facilities for Conferences shall be the responsibility of the host </a:t>
            </a:r>
            <a:r>
              <a:rPr lang="en-US" sz="2000" dirty="0" smtClean="0">
                <a:solidFill>
                  <a:srgbClr val="FF0000"/>
                </a:solidFill>
              </a:rPr>
              <a:t>country.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65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84213" y="1125538"/>
            <a:ext cx="743504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MACHC actions with Statutes as subject matter (2)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1700808"/>
            <a:ext cx="727216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i="1" u="sng" dirty="0" smtClean="0"/>
              <a:t>Action15.4.2.1</a:t>
            </a:r>
            <a:r>
              <a:rPr lang="en-GB" sz="2000" u="sng" dirty="0"/>
              <a:t>.</a:t>
            </a:r>
            <a:endParaRPr lang="en-US" sz="2000" u="sng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The MACHC will draft a formal proposal to IRCC 7 on Spanish as a working language.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Mexico to assist the Chair in drafting the proposal.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The proposal will be submitted as a MACHC paper to the IRCC 7 meeting</a:t>
            </a:r>
            <a:r>
              <a:rPr lang="en-GB" sz="2000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i="1" u="sng" dirty="0"/>
              <a:t>Action15.4.2.2.</a:t>
            </a:r>
            <a:r>
              <a:rPr lang="en-GB" sz="2000" i="1" dirty="0"/>
              <a:t> </a:t>
            </a:r>
            <a:r>
              <a:rPr lang="en-GB" sz="2000" dirty="0"/>
              <a:t>Mexico to engage other RHC’s where they use Spanish as working language</a:t>
            </a:r>
            <a:r>
              <a:rPr lang="en-GB" sz="2000" i="1" dirty="0"/>
              <a:t>. </a:t>
            </a:r>
            <a:endParaRPr lang="en-GB" sz="2000" i="1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i="1" u="sng" dirty="0"/>
              <a:t>Action </a:t>
            </a:r>
            <a:r>
              <a:rPr lang="en-GB" sz="2000" u="sng" dirty="0"/>
              <a:t>15.5.2.1. </a:t>
            </a:r>
            <a:r>
              <a:rPr lang="en-GB" sz="2000" dirty="0"/>
              <a:t>Drafting of a MACHC paper “Spanish as working </a:t>
            </a:r>
            <a:r>
              <a:rPr lang="en-GB" sz="2000" dirty="0" smtClean="0"/>
              <a:t>language”.</a:t>
            </a:r>
            <a:endParaRPr lang="en-US" sz="2000" dirty="0"/>
          </a:p>
          <a:p>
            <a:r>
              <a:rPr lang="en-GB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8078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84213" y="1125538"/>
            <a:ext cx="621971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Working language versus Official language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1700808"/>
            <a:ext cx="81369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Regulations </a:t>
            </a:r>
            <a:r>
              <a:rPr lang="en-GB" sz="2000" dirty="0"/>
              <a:t>of the IHO specify official languages and </a:t>
            </a:r>
            <a:r>
              <a:rPr lang="en-GB" sz="2000" dirty="0" smtClean="0"/>
              <a:t>allow </a:t>
            </a:r>
            <a:r>
              <a:rPr lang="en-GB" sz="2000" dirty="0"/>
              <a:t>for working languages for its subordinate bodies. </a:t>
            </a:r>
            <a:endParaRPr lang="en-GB" sz="2000" dirty="0" smtClean="0"/>
          </a:p>
          <a:p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An </a:t>
            </a:r>
            <a:r>
              <a:rPr lang="en-GB" sz="2000" dirty="0"/>
              <a:t>official language of the </a:t>
            </a:r>
            <a:r>
              <a:rPr lang="en-GB" sz="2000" dirty="0" smtClean="0"/>
              <a:t>IHO.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Specified </a:t>
            </a:r>
            <a:r>
              <a:rPr lang="en-GB" sz="2000" dirty="0"/>
              <a:t>in Article XII of the Convention on the IHO</a:t>
            </a:r>
            <a:r>
              <a:rPr lang="en-GB" sz="2000" dirty="0" smtClean="0"/>
              <a:t>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To </a:t>
            </a:r>
            <a:r>
              <a:rPr lang="en-GB" sz="2000" dirty="0"/>
              <a:t>add an additional official language requires an amendment to the Convention on the </a:t>
            </a:r>
            <a:r>
              <a:rPr lang="en-GB" sz="2000" dirty="0" smtClean="0"/>
              <a:t>IHO.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Any </a:t>
            </a:r>
            <a:r>
              <a:rPr lang="en-GB" sz="2000" dirty="0"/>
              <a:t>Contracting Party may propose </a:t>
            </a:r>
            <a:r>
              <a:rPr lang="en-GB" sz="2000" dirty="0" smtClean="0"/>
              <a:t>amendments.</a:t>
            </a:r>
          </a:p>
          <a:p>
            <a:endParaRPr lang="en-US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000" dirty="0"/>
              <a:t>A working language </a:t>
            </a:r>
            <a:r>
              <a:rPr lang="en-GB" sz="2000" dirty="0" smtClean="0"/>
              <a:t>for a subordinate body.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Details </a:t>
            </a:r>
            <a:r>
              <a:rPr lang="en-GB" sz="2000" dirty="0"/>
              <a:t>such as resourcing, can be specified in the Terms Of </a:t>
            </a:r>
            <a:r>
              <a:rPr lang="en-GB" sz="2000" dirty="0" smtClean="0"/>
              <a:t>Reference (TOR).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A </a:t>
            </a:r>
            <a:r>
              <a:rPr lang="en-GB" sz="2000" dirty="0"/>
              <a:t>case-by-case approach, taking into account the specifics of the body and the character of the event</a:t>
            </a:r>
            <a:r>
              <a:rPr lang="en-GB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11075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84213" y="1125538"/>
            <a:ext cx="420018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Language in MACHC context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1700808"/>
            <a:ext cx="81369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Focus on working language </a:t>
            </a:r>
            <a:r>
              <a:rPr lang="en-GB" sz="2000" dirty="0" smtClean="0"/>
              <a:t>issues (regional), </a:t>
            </a:r>
            <a:r>
              <a:rPr lang="en-GB" sz="2000" dirty="0" smtClean="0"/>
              <a:t>not official language issues (beyond remit).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Minutes 15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MACHC “</a:t>
            </a:r>
            <a:r>
              <a:rPr lang="en-GB" sz="2000" i="1" dirty="0"/>
              <a:t>to have some kind of inclusiveness of Spanish as working language</a:t>
            </a:r>
            <a:r>
              <a:rPr lang="en-GB" sz="2000" dirty="0"/>
              <a:t>”. </a:t>
            </a: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There </a:t>
            </a:r>
            <a:r>
              <a:rPr lang="en-GB" sz="2000" dirty="0"/>
              <a:t>are however significant budgetary constraints in terms of supporting such inclusiveness. </a:t>
            </a: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Reflect </a:t>
            </a:r>
            <a:r>
              <a:rPr lang="en-GB" sz="2000" dirty="0"/>
              <a:t>the special position of the Spanish language as </a:t>
            </a:r>
            <a:r>
              <a:rPr lang="en-GB" sz="2000" dirty="0" smtClean="0"/>
              <a:t>per next slide.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088974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84211" y="1125538"/>
            <a:ext cx="799224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Amendment related to actions 15.4.2.1, 15.4.2.2 and 15.5.2.1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9162" y="1988840"/>
            <a:ext cx="8027293" cy="3477875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ARTICLE 11: OF EXPENSES</a:t>
            </a:r>
          </a:p>
          <a:p>
            <a:r>
              <a:rPr lang="en-US" sz="2000" dirty="0" smtClean="0"/>
              <a:t>d)	</a:t>
            </a:r>
            <a:r>
              <a:rPr lang="en-US" sz="2000" dirty="0" smtClean="0">
                <a:solidFill>
                  <a:srgbClr val="00B050"/>
                </a:solidFill>
              </a:rPr>
              <a:t>In order to support Spanish speaking participants at meetings of the Commission (see Article 13), all participants are strongly encouraged to provide in-kind and/or financial support to enable continuous interpretation at the meetings.</a:t>
            </a:r>
          </a:p>
          <a:p>
            <a:r>
              <a:rPr lang="en-US" sz="2000" dirty="0" smtClean="0"/>
              <a:t> </a:t>
            </a:r>
          </a:p>
          <a:p>
            <a:r>
              <a:rPr lang="en-US" sz="2000" dirty="0" smtClean="0"/>
              <a:t>ARTICLE 13: Of THE LANGUAGES OF THE COMMISION</a:t>
            </a:r>
          </a:p>
          <a:p>
            <a:r>
              <a:rPr lang="en-US" sz="2000" dirty="0" smtClean="0"/>
              <a:t>a)	The working language of the Commission shall be English, </a:t>
            </a:r>
            <a:r>
              <a:rPr lang="en-US" sz="2000" dirty="0" smtClean="0">
                <a:solidFill>
                  <a:srgbClr val="00B050"/>
                </a:solidFill>
              </a:rPr>
              <a:t>with continuous interpretation at meetings to and from Spanish being provided whenever resources allow (see Article 11d).</a:t>
            </a:r>
            <a:endParaRPr lang="en-US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561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84213" y="1125538"/>
            <a:ext cx="311001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Proposed </a:t>
            </a:r>
            <a:r>
              <a:rPr lang="en-GB" dirty="0" smtClean="0">
                <a:solidFill>
                  <a:schemeClr val="tx2"/>
                </a:solidFill>
              </a:rPr>
              <a:t>way ahead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1700808"/>
            <a:ext cx="7272163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Following the amendment close Action </a:t>
            </a:r>
            <a:r>
              <a:rPr lang="en-GB" sz="2000" dirty="0"/>
              <a:t>15.4. </a:t>
            </a: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/>
              <a:t>Following the amendment close Actions </a:t>
            </a:r>
            <a:r>
              <a:rPr lang="en-GB" sz="2000" dirty="0"/>
              <a:t>15.4.2.1, 15.4.2.2 and 15.5.2.1</a:t>
            </a:r>
            <a:r>
              <a:rPr lang="en-GB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u="sng" dirty="0" smtClean="0"/>
              <a:t>New </a:t>
            </a:r>
            <a:r>
              <a:rPr lang="en-GB" sz="2000" u="sng" dirty="0"/>
              <a:t>action item</a:t>
            </a:r>
            <a:r>
              <a:rPr lang="en-GB" sz="2000" dirty="0"/>
              <a:t>. </a:t>
            </a:r>
            <a:r>
              <a:rPr lang="en-GB" sz="2000" dirty="0" smtClean="0"/>
              <a:t>“</a:t>
            </a:r>
            <a:r>
              <a:rPr lang="en-GB" sz="2000" dirty="0"/>
              <a:t>Member States to consider how to provide written translations of MACHC documents to and from Spanish, for instance as a voluntary service by a Member State”.</a:t>
            </a: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38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rineEN1">
  <a:themeElements>
    <a:clrScheme name="marineEN1 1">
      <a:dk1>
        <a:srgbClr val="000000"/>
      </a:dk1>
      <a:lt1>
        <a:srgbClr val="FFFFFF"/>
      </a:lt1>
      <a:dk2>
        <a:srgbClr val="E17000"/>
      </a:dk2>
      <a:lt2>
        <a:srgbClr val="9ACCD4"/>
      </a:lt2>
      <a:accent1>
        <a:srgbClr val="0E61AA"/>
      </a:accent1>
      <a:accent2>
        <a:srgbClr val="9ACCD4"/>
      </a:accent2>
      <a:accent3>
        <a:srgbClr val="FFFFFF"/>
      </a:accent3>
      <a:accent4>
        <a:srgbClr val="000000"/>
      </a:accent4>
      <a:accent5>
        <a:srgbClr val="AAB7D2"/>
      </a:accent5>
      <a:accent6>
        <a:srgbClr val="8BB9C0"/>
      </a:accent6>
      <a:hlink>
        <a:srgbClr val="004228"/>
      </a:hlink>
      <a:folHlink>
        <a:srgbClr val="E17000"/>
      </a:folHlink>
    </a:clrScheme>
    <a:fontScheme name="marineEN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marineEN1 1">
        <a:dk1>
          <a:srgbClr val="000000"/>
        </a:dk1>
        <a:lt1>
          <a:srgbClr val="FFFFFF"/>
        </a:lt1>
        <a:dk2>
          <a:srgbClr val="E17000"/>
        </a:dk2>
        <a:lt2>
          <a:srgbClr val="9ACCD4"/>
        </a:lt2>
        <a:accent1>
          <a:srgbClr val="0E61AA"/>
        </a:accent1>
        <a:accent2>
          <a:srgbClr val="9ACCD4"/>
        </a:accent2>
        <a:accent3>
          <a:srgbClr val="FFFFFF"/>
        </a:accent3>
        <a:accent4>
          <a:srgbClr val="000000"/>
        </a:accent4>
        <a:accent5>
          <a:srgbClr val="AAB7D2"/>
        </a:accent5>
        <a:accent6>
          <a:srgbClr val="8BB9C0"/>
        </a:accent6>
        <a:hlink>
          <a:srgbClr val="004228"/>
        </a:hlink>
        <a:folHlink>
          <a:srgbClr val="E17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383</Words>
  <Application>Microsoft Office PowerPoint</Application>
  <PresentationFormat>On-screen Show (4:3)</PresentationFormat>
  <Paragraphs>56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marineEN1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Ministerie van Defensie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ud0h4b5</dc:creator>
  <cp:lastModifiedBy>Donck, MCJ, van der, KTZ, CDC/NLDA/IDL</cp:lastModifiedBy>
  <cp:revision>152</cp:revision>
  <cp:lastPrinted>2002-08-12T10:42:52Z</cp:lastPrinted>
  <dcterms:created xsi:type="dcterms:W3CDTF">2010-02-03T15:06:20Z</dcterms:created>
  <dcterms:modified xsi:type="dcterms:W3CDTF">2015-12-03T12:56:42Z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uteur">
    <vt:lpwstr>L.L. Dorst</vt:lpwstr>
  </property>
  <property fmtid="{D5CDD505-2E9C-101B-9397-08002B2CF9AE}" pid="3" name="_Functie">
    <vt:lpwstr/>
  </property>
  <property fmtid="{D5CDD505-2E9C-101B-9397-08002B2CF9AE}" pid="4" name="_Titel">
    <vt:lpwstr>AN ALGORITHMIC SOLUTION </vt:lpwstr>
  </property>
  <property fmtid="{D5CDD505-2E9C-101B-9397-08002B2CF9AE}" pid="5" name="_SubTitel">
    <vt:lpwstr>TO THE RANDOMNESS OF EQUITABLE BOUNDARY LINES</vt:lpwstr>
  </property>
  <property fmtid="{D5CDD505-2E9C-101B-9397-08002B2CF9AE}" pid="6" name="_RvEBenaming">
    <vt:lpwstr>Hydrographic Service</vt:lpwstr>
  </property>
  <property fmtid="{D5CDD505-2E9C-101B-9397-08002B2CF9AE}" pid="7" name="_Afdeling">
    <vt:lpwstr/>
  </property>
  <property fmtid="{D5CDD505-2E9C-101B-9397-08002B2CF9AE}" pid="8" name="_Merking">
    <vt:lpwstr/>
  </property>
  <property fmtid="{D5CDD505-2E9C-101B-9397-08002B2CF9AE}" pid="9" name="_Rubricering">
    <vt:lpwstr/>
  </property>
  <property fmtid="{D5CDD505-2E9C-101B-9397-08002B2CF9AE}" pid="10" name="_Beleidsterrein">
    <vt:lpwstr>2</vt:lpwstr>
  </property>
  <property fmtid="{D5CDD505-2E9C-101B-9397-08002B2CF9AE}" pid="11" name="_LogoTaal">
    <vt:lpwstr>2</vt:lpwstr>
  </property>
  <property fmtid="{D5CDD505-2E9C-101B-9397-08002B2CF9AE}" pid="12" name="_RubriceringTaal">
    <vt:lpwstr>2</vt:lpwstr>
  </property>
  <property fmtid="{D5CDD505-2E9C-101B-9397-08002B2CF9AE}" pid="13" name="_PresentatieType">
    <vt:lpwstr>1</vt:lpwstr>
  </property>
</Properties>
</file>