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84" r:id="rId3"/>
    <p:sldId id="293" r:id="rId4"/>
    <p:sldId id="294" r:id="rId5"/>
    <p:sldId id="289" r:id="rId6"/>
    <p:sldId id="295" r:id="rId7"/>
    <p:sldId id="296" r:id="rId8"/>
  </p:sldIdLst>
  <p:sldSz cx="9144000" cy="6858000" type="screen4x3"/>
  <p:notesSz cx="6778625" cy="9478963"/>
  <p:defaultTextStyle>
    <a:defPPr>
      <a:defRPr lang="en-US"/>
    </a:defPPr>
    <a:lvl1pPr algn="l" rtl="0" fontAlgn="base">
      <a:spcBef>
        <a:spcPct val="0"/>
      </a:spcBef>
      <a:spcAft>
        <a:spcPct val="0"/>
      </a:spcAft>
      <a:defRPr sz="2200" kern="1200">
        <a:solidFill>
          <a:schemeClr val="tx1"/>
        </a:solidFill>
        <a:latin typeface="Verdana" pitchFamily="34" charset="0"/>
        <a:ea typeface="+mn-ea"/>
        <a:cs typeface="+mn-cs"/>
      </a:defRPr>
    </a:lvl1pPr>
    <a:lvl2pPr marL="457200" algn="l" rtl="0" fontAlgn="base">
      <a:spcBef>
        <a:spcPct val="0"/>
      </a:spcBef>
      <a:spcAft>
        <a:spcPct val="0"/>
      </a:spcAft>
      <a:defRPr sz="2200" kern="1200">
        <a:solidFill>
          <a:schemeClr val="tx1"/>
        </a:solidFill>
        <a:latin typeface="Verdana" pitchFamily="34" charset="0"/>
        <a:ea typeface="+mn-ea"/>
        <a:cs typeface="+mn-cs"/>
      </a:defRPr>
    </a:lvl2pPr>
    <a:lvl3pPr marL="914400" algn="l" rtl="0" fontAlgn="base">
      <a:spcBef>
        <a:spcPct val="0"/>
      </a:spcBef>
      <a:spcAft>
        <a:spcPct val="0"/>
      </a:spcAft>
      <a:defRPr sz="2200" kern="1200">
        <a:solidFill>
          <a:schemeClr val="tx1"/>
        </a:solidFill>
        <a:latin typeface="Verdana" pitchFamily="34" charset="0"/>
        <a:ea typeface="+mn-ea"/>
        <a:cs typeface="+mn-cs"/>
      </a:defRPr>
    </a:lvl3pPr>
    <a:lvl4pPr marL="1371600" algn="l" rtl="0" fontAlgn="base">
      <a:spcBef>
        <a:spcPct val="0"/>
      </a:spcBef>
      <a:spcAft>
        <a:spcPct val="0"/>
      </a:spcAft>
      <a:defRPr sz="2200" kern="1200">
        <a:solidFill>
          <a:schemeClr val="tx1"/>
        </a:solidFill>
        <a:latin typeface="Verdana" pitchFamily="34" charset="0"/>
        <a:ea typeface="+mn-ea"/>
        <a:cs typeface="+mn-cs"/>
      </a:defRPr>
    </a:lvl4pPr>
    <a:lvl5pPr marL="1828800" algn="l" rtl="0" fontAlgn="base">
      <a:spcBef>
        <a:spcPct val="0"/>
      </a:spcBef>
      <a:spcAft>
        <a:spcPct val="0"/>
      </a:spcAft>
      <a:defRPr sz="2200" kern="1200">
        <a:solidFill>
          <a:schemeClr val="tx1"/>
        </a:solidFill>
        <a:latin typeface="Verdana" pitchFamily="34" charset="0"/>
        <a:ea typeface="+mn-ea"/>
        <a:cs typeface="+mn-cs"/>
      </a:defRPr>
    </a:lvl5pPr>
    <a:lvl6pPr marL="2286000" algn="l" defTabSz="914400" rtl="0" eaLnBrk="1" latinLnBrk="0" hangingPunct="1">
      <a:defRPr sz="2200" kern="1200">
        <a:solidFill>
          <a:schemeClr val="tx1"/>
        </a:solidFill>
        <a:latin typeface="Verdana" pitchFamily="34" charset="0"/>
        <a:ea typeface="+mn-ea"/>
        <a:cs typeface="+mn-cs"/>
      </a:defRPr>
    </a:lvl6pPr>
    <a:lvl7pPr marL="2743200" algn="l" defTabSz="914400" rtl="0" eaLnBrk="1" latinLnBrk="0" hangingPunct="1">
      <a:defRPr sz="2200" kern="1200">
        <a:solidFill>
          <a:schemeClr val="tx1"/>
        </a:solidFill>
        <a:latin typeface="Verdana" pitchFamily="34" charset="0"/>
        <a:ea typeface="+mn-ea"/>
        <a:cs typeface="+mn-cs"/>
      </a:defRPr>
    </a:lvl7pPr>
    <a:lvl8pPr marL="3200400" algn="l" defTabSz="914400" rtl="0" eaLnBrk="1" latinLnBrk="0" hangingPunct="1">
      <a:defRPr sz="2200" kern="1200">
        <a:solidFill>
          <a:schemeClr val="tx1"/>
        </a:solidFill>
        <a:latin typeface="Verdana" pitchFamily="34" charset="0"/>
        <a:ea typeface="+mn-ea"/>
        <a:cs typeface="+mn-cs"/>
      </a:defRPr>
    </a:lvl8pPr>
    <a:lvl9pPr marL="3657600" algn="l" defTabSz="914400" rtl="0" eaLnBrk="1" latinLnBrk="0" hangingPunct="1">
      <a:defRPr sz="2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66"/>
    <a:srgbClr val="005187"/>
    <a:srgbClr val="000000"/>
    <a:srgbClr val="55286E"/>
    <a:srgbClr val="FFFFFF"/>
    <a:srgbClr val="0E3B6E"/>
    <a:srgbClr val="0042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26" autoAdjust="0"/>
    <p:restoredTop sz="94580" autoAdjust="0"/>
  </p:normalViewPr>
  <p:slideViewPr>
    <p:cSldViewPr>
      <p:cViewPr>
        <p:scale>
          <a:sx n="100" d="100"/>
          <a:sy n="100" d="100"/>
        </p:scale>
        <p:origin x="-136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3222" y="-96"/>
      </p:cViewPr>
      <p:guideLst>
        <p:guide orient="horz" pos="298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522288" y="449263"/>
            <a:ext cx="5746750" cy="4159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nl-NL"/>
          </a:p>
        </p:txBody>
      </p:sp>
      <p:sp>
        <p:nvSpPr>
          <p:cNvPr id="32771" name="Rectangle 3"/>
          <p:cNvSpPr>
            <a:spLocks noGrp="1" noChangeArrowheads="1"/>
          </p:cNvSpPr>
          <p:nvPr>
            <p:ph type="dt" sz="quarter" idx="1"/>
          </p:nvPr>
        </p:nvSpPr>
        <p:spPr bwMode="auto">
          <a:xfrm>
            <a:off x="522288" y="114300"/>
            <a:ext cx="2936875" cy="1476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r>
              <a:rPr lang="nl-NL"/>
              <a:t>26 October 2010</a:t>
            </a:r>
          </a:p>
        </p:txBody>
      </p:sp>
      <p:sp>
        <p:nvSpPr>
          <p:cNvPr id="32772" name="Rectangle 4"/>
          <p:cNvSpPr>
            <a:spLocks noGrp="1" noChangeArrowheads="1"/>
          </p:cNvSpPr>
          <p:nvPr>
            <p:ph type="ftr" sz="quarter" idx="2"/>
          </p:nvPr>
        </p:nvSpPr>
        <p:spPr bwMode="auto">
          <a:xfrm>
            <a:off x="522288" y="9004300"/>
            <a:ext cx="5895975" cy="4746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nl-NL"/>
              <a:t>Eventuele voettekst</a:t>
            </a:r>
          </a:p>
        </p:txBody>
      </p:sp>
      <p:sp>
        <p:nvSpPr>
          <p:cNvPr id="32773" name="Rectangle 5"/>
          <p:cNvSpPr>
            <a:spLocks noGrp="1" noChangeArrowheads="1"/>
          </p:cNvSpPr>
          <p:nvPr>
            <p:ph type="sldNum" sz="quarter" idx="3"/>
          </p:nvPr>
        </p:nvSpPr>
        <p:spPr bwMode="auto">
          <a:xfrm>
            <a:off x="6477000" y="9004300"/>
            <a:ext cx="223838" cy="4746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169F8614-09D7-4843-B3F9-A431175A8389}" type="slidenum">
              <a:rPr lang="nl-NL"/>
              <a:pPr>
                <a:defRPr/>
              </a:pPr>
              <a:t>‹#›</a:t>
            </a:fld>
            <a:endParaRPr lang="nl-NL"/>
          </a:p>
        </p:txBody>
      </p:sp>
      <p:pic>
        <p:nvPicPr>
          <p:cNvPr id="15366" name="Picture 19" descr="Def_p_p"/>
          <p:cNvPicPr>
            <a:picLocks noChangeAspect="1" noChangeArrowheads="1"/>
          </p:cNvPicPr>
          <p:nvPr/>
        </p:nvPicPr>
        <p:blipFill>
          <a:blip r:embed="rId2"/>
          <a:srcRect/>
          <a:stretch>
            <a:fillRect/>
          </a:stretch>
        </p:blipFill>
        <p:spPr bwMode="auto">
          <a:xfrm>
            <a:off x="5895975" y="0"/>
            <a:ext cx="882650" cy="563563"/>
          </a:xfrm>
          <a:prstGeom prst="rect">
            <a:avLst/>
          </a:prstGeom>
          <a:noFill/>
          <a:ln w="9525">
            <a:noFill/>
            <a:miter lim="800000"/>
            <a:headEnd/>
            <a:tailEnd/>
          </a:ln>
        </p:spPr>
      </p:pic>
      <p:sp>
        <p:nvSpPr>
          <p:cNvPr id="32788" name="RubriceringEnMerking2"/>
          <p:cNvSpPr txBox="1">
            <a:spLocks noChangeArrowheads="1"/>
          </p:cNvSpPr>
          <p:nvPr/>
        </p:nvSpPr>
        <p:spPr bwMode="auto">
          <a:xfrm rot="-5400000">
            <a:off x="4677569" y="2804319"/>
            <a:ext cx="3830638" cy="120650"/>
          </a:xfrm>
          <a:prstGeom prst="rect">
            <a:avLst/>
          </a:prstGeom>
          <a:noFill/>
          <a:ln w="9525">
            <a:noFill/>
            <a:miter lim="800000"/>
            <a:headEnd/>
            <a:tailEnd/>
          </a:ln>
        </p:spPr>
        <p:txBody>
          <a:bodyPr vert="eaVert" lIns="0" tIns="0" rIns="0" bIns="0">
            <a:spAutoFit/>
          </a:bodyPr>
          <a:lstStyle/>
          <a:p>
            <a:pPr algn="r" eaLnBrk="0" hangingPunct="0">
              <a:defRPr/>
            </a:pPr>
            <a:endParaRPr lang="nl-NL" sz="800">
              <a:latin typeface="Arial" charset="0"/>
            </a:endParaRPr>
          </a:p>
        </p:txBody>
      </p:sp>
      <p:sp>
        <p:nvSpPr>
          <p:cNvPr id="32789" name="RubriceringEnMerking"/>
          <p:cNvSpPr txBox="1">
            <a:spLocks noChangeArrowheads="1"/>
          </p:cNvSpPr>
          <p:nvPr/>
        </p:nvSpPr>
        <p:spPr bwMode="auto">
          <a:xfrm rot="-5400000">
            <a:off x="4675187" y="6567488"/>
            <a:ext cx="3832225" cy="120650"/>
          </a:xfrm>
          <a:prstGeom prst="rect">
            <a:avLst/>
          </a:prstGeom>
          <a:noFill/>
          <a:ln w="9525">
            <a:noFill/>
            <a:miter lim="800000"/>
            <a:headEnd/>
            <a:tailEnd/>
          </a:ln>
        </p:spPr>
        <p:txBody>
          <a:bodyPr vert="eaVert"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3923650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22288" y="450850"/>
            <a:ext cx="5746750" cy="4143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1000">
                <a:latin typeface="Arial" charset="0"/>
              </a:defRPr>
            </a:lvl1pPr>
          </a:lstStyle>
          <a:p>
            <a:pPr>
              <a:defRPr/>
            </a:pPr>
            <a:endParaRPr lang="en-US"/>
          </a:p>
        </p:txBody>
      </p:sp>
      <p:sp>
        <p:nvSpPr>
          <p:cNvPr id="5123" name="Rectangle 3"/>
          <p:cNvSpPr>
            <a:spLocks noGrp="1" noChangeArrowheads="1"/>
          </p:cNvSpPr>
          <p:nvPr>
            <p:ph type="dt" idx="1"/>
          </p:nvPr>
        </p:nvSpPr>
        <p:spPr bwMode="auto">
          <a:xfrm>
            <a:off x="520700" y="114300"/>
            <a:ext cx="2936875" cy="1492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33450" eaLnBrk="0" hangingPunct="0">
              <a:spcBef>
                <a:spcPct val="0"/>
              </a:spcBef>
              <a:defRPr sz="800">
                <a:latin typeface="Arial" charset="0"/>
              </a:defRPr>
            </a:lvl1pPr>
          </a:lstStyle>
          <a:p>
            <a:pPr>
              <a:defRPr/>
            </a:pPr>
            <a:r>
              <a:rPr lang="en-US"/>
              <a:t>26 October 2010</a:t>
            </a:r>
          </a:p>
        </p:txBody>
      </p:sp>
      <p:sp>
        <p:nvSpPr>
          <p:cNvPr id="14340" name="Rectangle 4"/>
          <p:cNvSpPr>
            <a:spLocks noGrp="1" noRot="1" noChangeAspect="1" noChangeArrowheads="1" noTextEdit="1"/>
          </p:cNvSpPr>
          <p:nvPr>
            <p:ph type="sldImg" idx="2"/>
          </p:nvPr>
        </p:nvSpPr>
        <p:spPr bwMode="auto">
          <a:xfrm>
            <a:off x="458788" y="938213"/>
            <a:ext cx="4741862" cy="3556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522288" y="4675188"/>
            <a:ext cx="4627562" cy="38687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Klik om het opmaakprofiel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5126" name="Rectangle 6"/>
          <p:cNvSpPr>
            <a:spLocks noGrp="1" noChangeArrowheads="1"/>
          </p:cNvSpPr>
          <p:nvPr>
            <p:ph type="ftr" sz="quarter" idx="4"/>
          </p:nvPr>
        </p:nvSpPr>
        <p:spPr bwMode="auto">
          <a:xfrm>
            <a:off x="520700" y="9004300"/>
            <a:ext cx="5972175" cy="4746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33450" eaLnBrk="0" hangingPunct="0">
              <a:spcBef>
                <a:spcPct val="0"/>
              </a:spcBef>
              <a:defRPr sz="1000">
                <a:latin typeface="Arial" charset="0"/>
              </a:defRPr>
            </a:lvl1pPr>
          </a:lstStyle>
          <a:p>
            <a:pPr>
              <a:defRPr/>
            </a:pPr>
            <a:r>
              <a:rPr lang="en-US"/>
              <a:t>Eventuele voettekst</a:t>
            </a:r>
          </a:p>
        </p:txBody>
      </p:sp>
      <p:sp>
        <p:nvSpPr>
          <p:cNvPr id="5127" name="Rectangle 7"/>
          <p:cNvSpPr>
            <a:spLocks noGrp="1" noChangeArrowheads="1"/>
          </p:cNvSpPr>
          <p:nvPr>
            <p:ph type="sldNum" sz="quarter" idx="5"/>
          </p:nvPr>
        </p:nvSpPr>
        <p:spPr bwMode="auto">
          <a:xfrm>
            <a:off x="6478588" y="9004300"/>
            <a:ext cx="225425" cy="4746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defTabSz="933450" eaLnBrk="0" hangingPunct="0">
              <a:spcBef>
                <a:spcPct val="0"/>
              </a:spcBef>
              <a:defRPr sz="1000">
                <a:latin typeface="Arial" charset="0"/>
              </a:defRPr>
            </a:lvl1pPr>
          </a:lstStyle>
          <a:p>
            <a:pPr>
              <a:defRPr/>
            </a:pPr>
            <a:fld id="{C16C24B1-3F57-4E7F-9347-F6D8F7C45BFE}" type="slidenum">
              <a:rPr lang="en-US"/>
              <a:pPr>
                <a:defRPr/>
              </a:pPr>
              <a:t>‹#›</a:t>
            </a:fld>
            <a:endParaRPr lang="en-US"/>
          </a:p>
        </p:txBody>
      </p:sp>
      <p:pic>
        <p:nvPicPr>
          <p:cNvPr id="14344" name="Picture 18" descr="Def_p_p"/>
          <p:cNvPicPr>
            <a:picLocks noChangeAspect="1" noChangeArrowheads="1"/>
          </p:cNvPicPr>
          <p:nvPr/>
        </p:nvPicPr>
        <p:blipFill>
          <a:blip r:embed="rId2"/>
          <a:srcRect/>
          <a:stretch>
            <a:fillRect/>
          </a:stretch>
        </p:blipFill>
        <p:spPr bwMode="auto">
          <a:xfrm>
            <a:off x="5895975" y="0"/>
            <a:ext cx="882650" cy="563563"/>
          </a:xfrm>
          <a:prstGeom prst="rect">
            <a:avLst/>
          </a:prstGeom>
          <a:noFill/>
          <a:ln w="9525">
            <a:noFill/>
            <a:miter lim="800000"/>
            <a:headEnd/>
            <a:tailEnd/>
          </a:ln>
        </p:spPr>
      </p:pic>
      <p:sp>
        <p:nvSpPr>
          <p:cNvPr id="5139" name="RubriceringEnMerking2"/>
          <p:cNvSpPr txBox="1">
            <a:spLocks noChangeArrowheads="1"/>
          </p:cNvSpPr>
          <p:nvPr/>
        </p:nvSpPr>
        <p:spPr bwMode="auto">
          <a:xfrm rot="-5400000">
            <a:off x="4677569" y="2804319"/>
            <a:ext cx="3830638" cy="120650"/>
          </a:xfrm>
          <a:prstGeom prst="rect">
            <a:avLst/>
          </a:prstGeom>
          <a:noFill/>
          <a:ln w="9525">
            <a:noFill/>
            <a:miter lim="800000"/>
            <a:headEnd/>
            <a:tailEnd/>
          </a:ln>
        </p:spPr>
        <p:txBody>
          <a:bodyPr vert="eaVert" lIns="0" tIns="0" rIns="0" bIns="0">
            <a:spAutoFit/>
          </a:bodyPr>
          <a:lstStyle/>
          <a:p>
            <a:pPr algn="r" eaLnBrk="0" hangingPunct="0">
              <a:defRPr/>
            </a:pPr>
            <a:endParaRPr lang="nl-NL" sz="800">
              <a:latin typeface="Arial" charset="0"/>
            </a:endParaRPr>
          </a:p>
        </p:txBody>
      </p:sp>
      <p:sp>
        <p:nvSpPr>
          <p:cNvPr id="5140" name="RubriceringEnMerking"/>
          <p:cNvSpPr txBox="1">
            <a:spLocks noChangeArrowheads="1"/>
          </p:cNvSpPr>
          <p:nvPr/>
        </p:nvSpPr>
        <p:spPr bwMode="auto">
          <a:xfrm rot="-5400000">
            <a:off x="4675187" y="6567488"/>
            <a:ext cx="3832225" cy="120650"/>
          </a:xfrm>
          <a:prstGeom prst="rect">
            <a:avLst/>
          </a:prstGeom>
          <a:noFill/>
          <a:ln w="9525">
            <a:noFill/>
            <a:miter lim="800000"/>
            <a:headEnd/>
            <a:tailEnd/>
          </a:ln>
        </p:spPr>
        <p:txBody>
          <a:bodyPr vert="eaVert"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2515150366"/>
      </p:ext>
    </p:extLst>
  </p:cSld>
  <p:clrMap bg1="lt1" tx1="dk1" bg2="lt2" tx2="dk2" accent1="accent1" accent2="accent2" accent3="accent3" accent4="accent4" accent5="accent5" accent6="accent6" hlink="hlink" folHlink="folHlink"/>
  <p:hf hdr="0"/>
  <p:notesStyle>
    <a:lvl1pPr algn="l" rtl="0" eaLnBrk="0" fontAlgn="base" hangingPunct="0">
      <a:lnSpc>
        <a:spcPct val="110000"/>
      </a:lnSpc>
      <a:spcBef>
        <a:spcPct val="0"/>
      </a:spcBef>
      <a:spcAft>
        <a:spcPct val="0"/>
      </a:spcAft>
      <a:defRPr sz="1000" kern="1200">
        <a:solidFill>
          <a:schemeClr val="tx1"/>
        </a:solidFill>
        <a:latin typeface="Arial" charset="0"/>
        <a:ea typeface="+mn-ea"/>
        <a:cs typeface="+mn-cs"/>
      </a:defRPr>
    </a:lvl1pPr>
    <a:lvl2pPr marL="190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2pPr>
    <a:lvl3pPr marL="381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3pPr>
    <a:lvl4pPr marL="571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4pPr>
    <a:lvl5pPr marL="762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a:ln/>
        </p:spPr>
      </p:sp>
      <p:sp>
        <p:nvSpPr>
          <p:cNvPr id="17410" name="Tijdelijke aanduiding voor notities 2"/>
          <p:cNvSpPr>
            <a:spLocks noGrp="1"/>
          </p:cNvSpPr>
          <p:nvPr>
            <p:ph type="body" idx="1"/>
          </p:nvPr>
        </p:nvSpPr>
        <p:spPr>
          <a:noFill/>
          <a:ln/>
        </p:spPr>
        <p:txBody>
          <a:bodyPr/>
          <a:lstStyle/>
          <a:p>
            <a:endParaRPr lang="nl-NL" smtClean="0"/>
          </a:p>
        </p:txBody>
      </p:sp>
      <p:sp>
        <p:nvSpPr>
          <p:cNvPr id="17411" name="Tijdelijke aanduiding voor datum 3"/>
          <p:cNvSpPr>
            <a:spLocks noGrp="1"/>
          </p:cNvSpPr>
          <p:nvPr>
            <p:ph type="dt" sz="quarter" idx="1"/>
          </p:nvPr>
        </p:nvSpPr>
        <p:spPr>
          <a:noFill/>
        </p:spPr>
        <p:txBody>
          <a:bodyPr/>
          <a:lstStyle/>
          <a:p>
            <a:r>
              <a:rPr lang="en-US" smtClean="0"/>
              <a:t>26 October 2010</a:t>
            </a:r>
          </a:p>
        </p:txBody>
      </p:sp>
      <p:sp>
        <p:nvSpPr>
          <p:cNvPr id="17412" name="Tijdelijke aanduiding voor voettekst 4"/>
          <p:cNvSpPr>
            <a:spLocks noGrp="1"/>
          </p:cNvSpPr>
          <p:nvPr>
            <p:ph type="ftr" sz="quarter" idx="4"/>
          </p:nvPr>
        </p:nvSpPr>
        <p:spPr>
          <a:noFill/>
        </p:spPr>
        <p:txBody>
          <a:bodyPr/>
          <a:lstStyle/>
          <a:p>
            <a:r>
              <a:rPr lang="en-US" smtClean="0"/>
              <a:t>Eventuele voettekst</a:t>
            </a:r>
          </a:p>
        </p:txBody>
      </p:sp>
      <p:sp>
        <p:nvSpPr>
          <p:cNvPr id="17413" name="Tijdelijke aanduiding voor dianummer 5"/>
          <p:cNvSpPr>
            <a:spLocks noGrp="1"/>
          </p:cNvSpPr>
          <p:nvPr>
            <p:ph type="sldNum" sz="quarter" idx="5"/>
          </p:nvPr>
        </p:nvSpPr>
        <p:spPr>
          <a:noFill/>
        </p:spPr>
        <p:txBody>
          <a:bodyPr/>
          <a:lstStyle/>
          <a:p>
            <a:fld id="{8357FD6B-74D8-48DF-AF77-F3DC1C721E0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89"/>
          <p:cNvSpPr>
            <a:spLocks noChangeArrowheads="1"/>
          </p:cNvSpPr>
          <p:nvPr/>
        </p:nvSpPr>
        <p:spPr bwMode="auto">
          <a:xfrm>
            <a:off x="4572000" y="0"/>
            <a:ext cx="4572000" cy="6858000"/>
          </a:xfrm>
          <a:prstGeom prst="rect">
            <a:avLst/>
          </a:prstGeom>
          <a:solidFill>
            <a:srgbClr val="0E61AA"/>
          </a:solidFill>
          <a:ln w="9525">
            <a:noFill/>
            <a:miter lim="800000"/>
            <a:headEnd/>
            <a:tailEnd/>
          </a:ln>
          <a:effectLst/>
        </p:spPr>
        <p:txBody>
          <a:bodyPr wrap="none" lIns="0" tIns="0" rIns="0" bIns="0" anchor="ctr"/>
          <a:lstStyle/>
          <a:p>
            <a:pPr algn="ctr" eaLnBrk="0" hangingPunct="0">
              <a:spcBef>
                <a:spcPct val="50000"/>
              </a:spcBef>
              <a:defRPr/>
            </a:pPr>
            <a:endParaRPr lang="nl-NL" sz="2600">
              <a:solidFill>
                <a:schemeClr val="bg1"/>
              </a:solidFill>
            </a:endParaRPr>
          </a:p>
        </p:txBody>
      </p:sp>
      <p:sp>
        <p:nvSpPr>
          <p:cNvPr id="5" name="Rectangle 157"/>
          <p:cNvSpPr>
            <a:spLocks noChangeArrowheads="1"/>
          </p:cNvSpPr>
          <p:nvPr/>
        </p:nvSpPr>
        <p:spPr bwMode="auto">
          <a:xfrm>
            <a:off x="4933950" y="2474913"/>
            <a:ext cx="3598863" cy="942975"/>
          </a:xfrm>
          <a:prstGeom prst="rect">
            <a:avLst/>
          </a:prstGeom>
          <a:noFill/>
          <a:ln w="9525">
            <a:noFill/>
            <a:miter lim="800000"/>
            <a:headEnd/>
            <a:tailEnd/>
          </a:ln>
          <a:effectLst/>
        </p:spPr>
        <p:txBody>
          <a:bodyPr anchor="ctr"/>
          <a:lstStyle/>
          <a:p>
            <a:pPr eaLnBrk="0" hangingPunct="0">
              <a:defRPr/>
            </a:pPr>
            <a:endParaRPr lang="nl-NL" sz="2600">
              <a:solidFill>
                <a:schemeClr val="bg1"/>
              </a:solidFill>
            </a:endParaRPr>
          </a:p>
        </p:txBody>
      </p:sp>
      <p:sp>
        <p:nvSpPr>
          <p:cNvPr id="6" name="shpDatum"/>
          <p:cNvSpPr>
            <a:spLocks noChangeArrowheads="1"/>
          </p:cNvSpPr>
          <p:nvPr/>
        </p:nvSpPr>
        <p:spPr bwMode="auto">
          <a:xfrm>
            <a:off x="4913311" y="5658148"/>
            <a:ext cx="4035425" cy="749796"/>
          </a:xfrm>
          <a:prstGeom prst="rect">
            <a:avLst/>
          </a:prstGeom>
          <a:noFill/>
          <a:ln w="9525">
            <a:noFill/>
            <a:miter lim="800000"/>
            <a:headEnd/>
            <a:tailEnd/>
          </a:ln>
          <a:effectLst/>
        </p:spPr>
        <p:txBody>
          <a:bodyPr/>
          <a:lstStyle/>
          <a:p>
            <a:pPr eaLnBrk="0" hangingPunct="0">
              <a:spcBef>
                <a:spcPct val="50000"/>
              </a:spcBef>
              <a:defRPr/>
            </a:pPr>
            <a:r>
              <a:rPr lang="nl-NL" sz="1200" dirty="0" smtClean="0">
                <a:solidFill>
                  <a:schemeClr val="bg1"/>
                </a:solidFill>
              </a:rPr>
              <a:t>Captain Marc van der Donck</a:t>
            </a:r>
          </a:p>
          <a:p>
            <a:pPr eaLnBrk="0" hangingPunct="0">
              <a:spcBef>
                <a:spcPct val="50000"/>
              </a:spcBef>
              <a:defRPr/>
            </a:pPr>
            <a:r>
              <a:rPr lang="nl-NL" sz="1200" dirty="0" smtClean="0">
                <a:solidFill>
                  <a:schemeClr val="bg1"/>
                </a:solidFill>
              </a:rPr>
              <a:t>Chair MACHC</a:t>
            </a:r>
          </a:p>
          <a:p>
            <a:pPr eaLnBrk="0" hangingPunct="0">
              <a:spcBef>
                <a:spcPct val="50000"/>
              </a:spcBef>
              <a:defRPr/>
            </a:pPr>
            <a:endParaRPr lang="nl-NL" sz="1200" dirty="0" smtClean="0">
              <a:solidFill>
                <a:schemeClr val="bg1"/>
              </a:solidFill>
            </a:endParaRPr>
          </a:p>
          <a:p>
            <a:pPr eaLnBrk="0" hangingPunct="0">
              <a:defRPr/>
            </a:pPr>
            <a:r>
              <a:rPr lang="nl-NL" sz="1200" dirty="0" smtClean="0">
                <a:solidFill>
                  <a:schemeClr val="bg1"/>
                </a:solidFill>
              </a:rPr>
              <a:t>December</a:t>
            </a:r>
            <a:r>
              <a:rPr lang="nl-NL" sz="1200" baseline="0" dirty="0" smtClean="0">
                <a:solidFill>
                  <a:schemeClr val="bg1"/>
                </a:solidFill>
              </a:rPr>
              <a:t> </a:t>
            </a:r>
            <a:r>
              <a:rPr lang="nl-NL" sz="1200" dirty="0" smtClean="0">
                <a:solidFill>
                  <a:schemeClr val="bg1"/>
                </a:solidFill>
              </a:rPr>
              <a:t>2015</a:t>
            </a:r>
            <a:endParaRPr lang="nl-NL" sz="1200" dirty="0">
              <a:solidFill>
                <a:schemeClr val="bg1"/>
              </a:solidFill>
            </a:endParaRPr>
          </a:p>
        </p:txBody>
      </p:sp>
      <p:sp>
        <p:nvSpPr>
          <p:cNvPr id="7" name="ZwarteBalk" hidden="1"/>
          <p:cNvSpPr>
            <a:spLocks noChangeArrowheads="1"/>
          </p:cNvSpPr>
          <p:nvPr/>
        </p:nvSpPr>
        <p:spPr bwMode="auto">
          <a:xfrm>
            <a:off x="8893175" y="0"/>
            <a:ext cx="250825" cy="6858000"/>
          </a:xfrm>
          <a:prstGeom prst="rect">
            <a:avLst/>
          </a:prstGeom>
          <a:solidFill>
            <a:srgbClr val="000000"/>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8" name="ZwarteB" hidden="1"/>
          <p:cNvSpPr>
            <a:spLocks noChangeArrowheads="1"/>
          </p:cNvSpPr>
          <p:nvPr/>
        </p:nvSpPr>
        <p:spPr bwMode="auto">
          <a:xfrm>
            <a:off x="8893175" y="0"/>
            <a:ext cx="250825" cy="6858000"/>
          </a:xfrm>
          <a:prstGeom prst="rect">
            <a:avLst/>
          </a:prstGeom>
          <a:solidFill>
            <a:srgbClr val="000000"/>
          </a:solidFill>
          <a:ln w="9525" algn="ctr">
            <a:noFill/>
            <a:miter lim="800000"/>
            <a:headEnd/>
            <a:tailEnd/>
          </a:ln>
          <a:effectLst/>
        </p:spPr>
        <p:txBody>
          <a:bodyPr wrap="none" lIns="0" tIns="0" rIns="0" bIns="0" anchor="ctr"/>
          <a:lstStyle/>
          <a:p>
            <a:pPr eaLnBrk="0" hangingPunct="0">
              <a:spcBef>
                <a:spcPct val="50000"/>
              </a:spcBef>
              <a:defRPr/>
            </a:pPr>
            <a:endParaRPr lang="en-US"/>
          </a:p>
        </p:txBody>
      </p:sp>
      <p:sp>
        <p:nvSpPr>
          <p:cNvPr id="9" name="RubriceringEnMerking"/>
          <p:cNvSpPr txBox="1">
            <a:spLocks noChangeArrowheads="1"/>
          </p:cNvSpPr>
          <p:nvPr/>
        </p:nvSpPr>
        <p:spPr bwMode="auto">
          <a:xfrm rot="16200000">
            <a:off x="5897563" y="3182938"/>
            <a:ext cx="6302375" cy="168275"/>
          </a:xfrm>
          <a:prstGeom prst="rect">
            <a:avLst/>
          </a:prstGeom>
          <a:noFill/>
          <a:ln w="9525">
            <a:noFill/>
            <a:miter lim="800000"/>
            <a:headEnd/>
            <a:tailEnd/>
          </a:ln>
          <a:effectLst/>
        </p:spPr>
        <p:txBody>
          <a:bodyPr lIns="0" tIns="0" rIns="0" bIns="0"/>
          <a:lstStyle/>
          <a:p>
            <a:pPr eaLnBrk="0" hangingPunct="0">
              <a:defRPr/>
            </a:pPr>
            <a:endParaRPr lang="en-US" sz="1100" b="1">
              <a:solidFill>
                <a:schemeClr val="bg1"/>
              </a:solidFill>
            </a:endParaRPr>
          </a:p>
        </p:txBody>
      </p:sp>
      <p:pic>
        <p:nvPicPr>
          <p:cNvPr id="10" name="Picture 202" descr="Ke_Marine_Logo_Engels"/>
          <p:cNvPicPr>
            <a:picLocks noChangeAspect="1" noChangeArrowheads="1"/>
          </p:cNvPicPr>
          <p:nvPr userDrawn="1"/>
        </p:nvPicPr>
        <p:blipFill>
          <a:blip r:embed="rId2"/>
          <a:srcRect/>
          <a:stretch>
            <a:fillRect/>
          </a:stretch>
        </p:blipFill>
        <p:spPr bwMode="auto">
          <a:xfrm>
            <a:off x="0" y="0"/>
            <a:ext cx="9144000" cy="2001838"/>
          </a:xfrm>
          <a:prstGeom prst="rect">
            <a:avLst/>
          </a:prstGeom>
          <a:noFill/>
          <a:ln w="9525">
            <a:noFill/>
            <a:miter lim="800000"/>
            <a:headEnd/>
            <a:tailEnd/>
          </a:ln>
        </p:spPr>
      </p:pic>
      <p:sp>
        <p:nvSpPr>
          <p:cNvPr id="11" name="RveBenaming"/>
          <p:cNvSpPr txBox="1">
            <a:spLocks noChangeArrowheads="1"/>
          </p:cNvSpPr>
          <p:nvPr userDrawn="1"/>
        </p:nvSpPr>
        <p:spPr bwMode="auto">
          <a:xfrm>
            <a:off x="4913313" y="1071563"/>
            <a:ext cx="3887787" cy="287337"/>
          </a:xfrm>
          <a:prstGeom prst="rect">
            <a:avLst/>
          </a:prstGeom>
          <a:noFill/>
          <a:ln w="9525">
            <a:noFill/>
            <a:miter lim="800000"/>
            <a:headEnd/>
            <a:tailEnd/>
          </a:ln>
          <a:effectLst/>
        </p:spPr>
        <p:txBody>
          <a:bodyPr lIns="90000" tIns="0" rIns="0" bIns="0" anchor="b"/>
          <a:lstStyle/>
          <a:p>
            <a:pPr eaLnBrk="0" hangingPunct="0">
              <a:spcBef>
                <a:spcPct val="50000"/>
              </a:spcBef>
              <a:defRPr/>
            </a:pPr>
            <a:r>
              <a:rPr lang="nl-NL" sz="1200" dirty="0">
                <a:solidFill>
                  <a:schemeClr val="bg1"/>
                </a:solidFill>
              </a:rPr>
              <a:t>Hydrographic Service</a:t>
            </a:r>
          </a:p>
        </p:txBody>
      </p:sp>
      <p:sp>
        <p:nvSpPr>
          <p:cNvPr id="12" name="Afdeling"/>
          <p:cNvSpPr txBox="1">
            <a:spLocks noChangeArrowheads="1"/>
          </p:cNvSpPr>
          <p:nvPr userDrawn="1"/>
        </p:nvSpPr>
        <p:spPr bwMode="auto">
          <a:xfrm>
            <a:off x="4932363" y="5746750"/>
            <a:ext cx="3886200" cy="201613"/>
          </a:xfrm>
          <a:prstGeom prst="rect">
            <a:avLst/>
          </a:prstGeom>
          <a:noFill/>
          <a:ln w="9525">
            <a:noFill/>
            <a:miter lim="800000"/>
            <a:headEnd/>
            <a:tailEnd/>
          </a:ln>
          <a:effectLst/>
        </p:spPr>
        <p:txBody>
          <a:bodyPr lIns="90000" tIns="0" rIns="0" bIns="0"/>
          <a:lstStyle/>
          <a:p>
            <a:pPr eaLnBrk="0" hangingPunct="0">
              <a:spcBef>
                <a:spcPct val="50000"/>
              </a:spcBef>
              <a:defRPr/>
            </a:pPr>
            <a:endParaRPr lang="nl-NL" sz="1100">
              <a:solidFill>
                <a:schemeClr val="bg1"/>
              </a:solidFill>
            </a:endParaRPr>
          </a:p>
        </p:txBody>
      </p:sp>
      <p:sp>
        <p:nvSpPr>
          <p:cNvPr id="7368" name="Rectangle 200"/>
          <p:cNvSpPr>
            <a:spLocks noGrp="1" noChangeArrowheads="1"/>
          </p:cNvSpPr>
          <p:nvPr>
            <p:ph type="ctrTitle" hasCustomPrompt="1"/>
          </p:nvPr>
        </p:nvSpPr>
        <p:spPr>
          <a:xfrm>
            <a:off x="4933950" y="1696661"/>
            <a:ext cx="3598863" cy="892552"/>
          </a:xfrm>
        </p:spPr>
        <p:txBody>
          <a:bodyPr lIns="90000" tIns="45720" rIns="90000" bIns="45720" anchor="b"/>
          <a:lstStyle>
            <a:lvl1pPr algn="ctr">
              <a:defRPr baseline="0">
                <a:solidFill>
                  <a:schemeClr val="bg1"/>
                </a:solidFill>
              </a:defRPr>
            </a:lvl1pPr>
          </a:lstStyle>
          <a:p>
            <a:r>
              <a:rPr lang="nl-NL" dirty="0" smtClean="0"/>
              <a:t>16th MACHC Conference</a:t>
            </a:r>
            <a:endParaRPr lang="nl-NL" dirty="0"/>
          </a:p>
        </p:txBody>
      </p:sp>
      <p:sp>
        <p:nvSpPr>
          <p:cNvPr id="7379" name="Rectangle 211"/>
          <p:cNvSpPr>
            <a:spLocks noGrp="1" noChangeArrowheads="1"/>
          </p:cNvSpPr>
          <p:nvPr>
            <p:ph type="subTitle" idx="1" hasCustomPrompt="1"/>
          </p:nvPr>
        </p:nvSpPr>
        <p:spPr>
          <a:xfrm>
            <a:off x="4933950" y="2781300"/>
            <a:ext cx="3598863" cy="2447925"/>
          </a:xfrm>
        </p:spPr>
        <p:txBody>
          <a:bodyPr lIns="91440" tIns="45720" rIns="91440" bIns="45720"/>
          <a:lstStyle>
            <a:lvl1pPr marL="0" indent="0">
              <a:buFont typeface="Arial" panose="020B0604020202020204" pitchFamily="34" charset="0"/>
              <a:buNone/>
              <a:defRPr sz="2400" baseline="0">
                <a:solidFill>
                  <a:srgbClr val="FFC000"/>
                </a:solidFill>
              </a:defRPr>
            </a:lvl1pPr>
          </a:lstStyle>
          <a:p>
            <a:r>
              <a:rPr lang="nl-NL" dirty="0" smtClean="0"/>
              <a:t>Agenda item 2.2.1</a:t>
            </a:r>
          </a:p>
          <a:p>
            <a:endParaRPr lang="nl-NL" dirty="0" smtClean="0"/>
          </a:p>
          <a:p>
            <a:r>
              <a:rPr lang="en-US" noProof="0" dirty="0" smtClean="0"/>
              <a:t>Procedure for selecting the MACHC rep to the IHO council</a:t>
            </a:r>
            <a:endParaRPr lang="en-US" noProof="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1265238"/>
            <a:ext cx="1943100" cy="4754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265238"/>
            <a:ext cx="5678488" cy="4754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el, illustratie en tekst">
    <p:spTree>
      <p:nvGrpSpPr>
        <p:cNvPr id="1" name=""/>
        <p:cNvGrpSpPr/>
        <p:nvPr/>
      </p:nvGrpSpPr>
      <p:grpSpPr>
        <a:xfrm>
          <a:off x="0" y="0"/>
          <a:ext cx="0" cy="0"/>
          <a:chOff x="0" y="0"/>
          <a:chExt cx="0" cy="0"/>
        </a:xfrm>
      </p:grpSpPr>
      <p:sp>
        <p:nvSpPr>
          <p:cNvPr id="2" name="Titel 1"/>
          <p:cNvSpPr>
            <a:spLocks noGrp="1"/>
          </p:cNvSpPr>
          <p:nvPr>
            <p:ph type="title"/>
          </p:nvPr>
        </p:nvSpPr>
        <p:spPr>
          <a:xfrm>
            <a:off x="611188" y="1265238"/>
            <a:ext cx="7772400" cy="396875"/>
          </a:xfrm>
        </p:spPr>
        <p:txBody>
          <a:bodyPr/>
          <a:lstStyle/>
          <a:p>
            <a:r>
              <a:rPr lang="en-US"/>
              <a:t>Klik om de stijl te bewerken</a:t>
            </a:r>
            <a:endParaRPr lang="nl-NL"/>
          </a:p>
        </p:txBody>
      </p:sp>
      <p:sp>
        <p:nvSpPr>
          <p:cNvPr id="3" name="Tijdelijke aanduiding voor illustratie 2"/>
          <p:cNvSpPr>
            <a:spLocks noGrp="1"/>
          </p:cNvSpPr>
          <p:nvPr>
            <p:ph type="clipArt" sz="half" idx="1"/>
          </p:nvPr>
        </p:nvSpPr>
        <p:spPr>
          <a:xfrm>
            <a:off x="609600" y="1773238"/>
            <a:ext cx="3810000" cy="4246562"/>
          </a:xfrm>
        </p:spPr>
        <p:txBody>
          <a:bodyPr/>
          <a:lstStyle/>
          <a:p>
            <a:pPr lvl="0"/>
            <a:endParaRPr lang="nl-NL" noProof="0"/>
          </a:p>
        </p:txBody>
      </p:sp>
      <p:sp>
        <p:nvSpPr>
          <p:cNvPr id="4" name="Tijdelijke aanduiding voor tekst 3"/>
          <p:cNvSpPr>
            <a:spLocks noGrp="1"/>
          </p:cNvSpPr>
          <p:nvPr>
            <p:ph type="body" sz="half" idx="2"/>
          </p:nvPr>
        </p:nvSpPr>
        <p:spPr>
          <a:xfrm>
            <a:off x="4572000" y="1773238"/>
            <a:ext cx="3810000" cy="4246562"/>
          </a:xfrm>
        </p:spPr>
        <p:txBody>
          <a:bodyPr/>
          <a:lstStyle/>
          <a:p>
            <a:pPr lvl="0"/>
            <a:r>
              <a:rPr lang="en-US"/>
              <a:t>Klik om de modelstijlen te bewerken</a:t>
            </a:r>
          </a:p>
          <a:p>
            <a:pPr lvl="1"/>
            <a:r>
              <a:rPr lang="en-US"/>
              <a:t>Tweede niveau</a:t>
            </a:r>
          </a:p>
          <a:p>
            <a:pPr lvl="2"/>
            <a:r>
              <a:rPr lang="en-US"/>
              <a:t>Derde niveau</a:t>
            </a:r>
          </a:p>
          <a:p>
            <a:pPr lvl="3"/>
            <a:r>
              <a:rPr lang="en-US"/>
              <a:t>Vierde niveau</a:t>
            </a:r>
          </a:p>
          <a:p>
            <a:pPr lvl="4"/>
            <a:r>
              <a:rPr lang="en-US"/>
              <a:t>Vijfde niveau</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7" name="shpKleurvlakOnder"/>
          <p:cNvSpPr>
            <a:spLocks noChangeArrowheads="1"/>
          </p:cNvSpPr>
          <p:nvPr/>
        </p:nvSpPr>
        <p:spPr bwMode="auto">
          <a:xfrm>
            <a:off x="0" y="6318250"/>
            <a:ext cx="9144000" cy="539750"/>
          </a:xfrm>
          <a:prstGeom prst="rect">
            <a:avLst/>
          </a:prstGeom>
          <a:solidFill>
            <a:srgbClr val="0E61AA"/>
          </a:solidFill>
          <a:ln w="25400">
            <a:noFill/>
            <a:miter lim="800000"/>
            <a:headEnd/>
            <a:tailEnd/>
          </a:ln>
        </p:spPr>
        <p:txBody>
          <a:bodyPr anchor="ctr"/>
          <a:lstStyle/>
          <a:p>
            <a:pPr algn="ctr">
              <a:defRPr/>
            </a:pPr>
            <a:endParaRPr lang="nl-NL" sz="1800">
              <a:solidFill>
                <a:srgbClr val="FFFFFF"/>
              </a:solidFill>
              <a:cs typeface="Arial" charset="0"/>
            </a:endParaRPr>
          </a:p>
        </p:txBody>
      </p:sp>
      <p:sp>
        <p:nvSpPr>
          <p:cNvPr id="1027" name="Rectangle 46"/>
          <p:cNvSpPr>
            <a:spLocks noGrp="1" noChangeAspect="1" noChangeArrowheads="1"/>
          </p:cNvSpPr>
          <p:nvPr>
            <p:ph type="body" idx="1"/>
          </p:nvPr>
        </p:nvSpPr>
        <p:spPr bwMode="auto">
          <a:xfrm>
            <a:off x="609600" y="1773238"/>
            <a:ext cx="7772400" cy="424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Klik om het opmaakprofiel van de modeltekst te bewerken</a:t>
            </a:r>
          </a:p>
          <a:p>
            <a:pPr lvl="1"/>
            <a:r>
              <a:rPr lang="en-US" smtClean="0"/>
              <a:t> </a:t>
            </a:r>
          </a:p>
          <a:p>
            <a:pPr lvl="2"/>
            <a:r>
              <a:rPr lang="en-US" smtClean="0"/>
              <a:t> </a:t>
            </a:r>
          </a:p>
          <a:p>
            <a:pPr lvl="3"/>
            <a:r>
              <a:rPr lang="en-US" smtClean="0"/>
              <a:t> </a:t>
            </a:r>
          </a:p>
          <a:p>
            <a:pPr lvl="4"/>
            <a:r>
              <a:rPr lang="en-US" smtClean="0"/>
              <a:t> </a:t>
            </a:r>
          </a:p>
        </p:txBody>
      </p:sp>
      <p:sp>
        <p:nvSpPr>
          <p:cNvPr id="1095" name="shpTekst"/>
          <p:cNvSpPr>
            <a:spLocks noChangeArrowheads="1"/>
          </p:cNvSpPr>
          <p:nvPr/>
        </p:nvSpPr>
        <p:spPr bwMode="auto">
          <a:xfrm>
            <a:off x="0" y="0"/>
            <a:ext cx="9144000" cy="1071563"/>
          </a:xfrm>
          <a:prstGeom prst="rect">
            <a:avLst/>
          </a:prstGeom>
          <a:solidFill>
            <a:srgbClr val="0E61AA"/>
          </a:solidFill>
          <a:ln w="25400">
            <a:noFill/>
            <a:miter lim="800000"/>
            <a:headEnd/>
            <a:tailEnd/>
          </a:ln>
        </p:spPr>
        <p:txBody>
          <a:bodyPr anchor="ctr"/>
          <a:lstStyle/>
          <a:p>
            <a:pPr algn="ctr">
              <a:defRPr/>
            </a:pPr>
            <a:endParaRPr lang="nl-NL" sz="1800">
              <a:solidFill>
                <a:srgbClr val="FFFFFF"/>
              </a:solidFill>
              <a:cs typeface="Arial" charset="0"/>
            </a:endParaRPr>
          </a:p>
        </p:txBody>
      </p:sp>
      <p:sp>
        <p:nvSpPr>
          <p:cNvPr id="1029" name="Rectangle 45"/>
          <p:cNvSpPr>
            <a:spLocks noGrp="1" noChangeArrowheads="1"/>
          </p:cNvSpPr>
          <p:nvPr>
            <p:ph type="title"/>
          </p:nvPr>
        </p:nvSpPr>
        <p:spPr bwMode="auto">
          <a:xfrm>
            <a:off x="611188" y="1265238"/>
            <a:ext cx="7772400" cy="3968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nl-NL" smtClean="0"/>
          </a:p>
        </p:txBody>
      </p:sp>
      <p:sp>
        <p:nvSpPr>
          <p:cNvPr id="1100" name="shpBeeldmerk"/>
          <p:cNvSpPr>
            <a:spLocks noChangeArrowheads="1"/>
          </p:cNvSpPr>
          <p:nvPr/>
        </p:nvSpPr>
        <p:spPr bwMode="auto">
          <a:xfrm>
            <a:off x="19050" y="6330950"/>
            <a:ext cx="712788" cy="363538"/>
          </a:xfrm>
          <a:prstGeom prst="rect">
            <a:avLst/>
          </a:prstGeom>
          <a:noFill/>
          <a:ln w="9525">
            <a:noFill/>
            <a:miter lim="800000"/>
            <a:headEnd/>
            <a:tailEnd/>
          </a:ln>
        </p:spPr>
        <p:txBody>
          <a:bodyPr/>
          <a:lstStyle/>
          <a:p>
            <a:pPr eaLnBrk="0" hangingPunct="0">
              <a:defRPr/>
            </a:pPr>
            <a:fld id="{8EE11AD8-92F2-4C1E-BA97-C2E0F57E82BC}" type="slidenum">
              <a:rPr lang="nl-NL" sz="1000">
                <a:solidFill>
                  <a:schemeClr val="bg1"/>
                </a:solidFill>
                <a:cs typeface="Arial" charset="0"/>
              </a:rPr>
              <a:pPr eaLnBrk="0" hangingPunct="0">
                <a:defRPr/>
              </a:pPr>
              <a:t>‹#›</a:t>
            </a:fld>
            <a:endParaRPr lang="nl-NL" sz="1000" dirty="0">
              <a:solidFill>
                <a:schemeClr val="bg1"/>
              </a:solidFill>
              <a:cs typeface="Arial" charset="0"/>
            </a:endParaRPr>
          </a:p>
        </p:txBody>
      </p:sp>
      <p:sp>
        <p:nvSpPr>
          <p:cNvPr id="1101" name="shpDatum"/>
          <p:cNvSpPr>
            <a:spLocks noChangeArrowheads="1"/>
          </p:cNvSpPr>
          <p:nvPr/>
        </p:nvSpPr>
        <p:spPr bwMode="auto">
          <a:xfrm>
            <a:off x="5724525" y="6531769"/>
            <a:ext cx="3419475" cy="217487"/>
          </a:xfrm>
          <a:prstGeom prst="rect">
            <a:avLst/>
          </a:prstGeom>
          <a:noFill/>
          <a:ln w="9525">
            <a:noFill/>
            <a:miter lim="800000"/>
            <a:headEnd/>
            <a:tailEnd/>
          </a:ln>
          <a:effectLst/>
        </p:spPr>
        <p:txBody>
          <a:bodyPr/>
          <a:lstStyle/>
          <a:p>
            <a:pPr eaLnBrk="0" hangingPunct="0">
              <a:defRPr/>
            </a:pPr>
            <a:r>
              <a:rPr lang="nl-NL" sz="1200" dirty="0" smtClean="0">
                <a:solidFill>
                  <a:schemeClr val="bg1"/>
                </a:solidFill>
              </a:rPr>
              <a:t>December</a:t>
            </a:r>
            <a:r>
              <a:rPr lang="nl-NL" sz="1200" baseline="0" dirty="0" smtClean="0">
                <a:solidFill>
                  <a:schemeClr val="bg1"/>
                </a:solidFill>
              </a:rPr>
              <a:t> </a:t>
            </a:r>
            <a:r>
              <a:rPr lang="nl-NL" sz="1200" dirty="0" smtClean="0">
                <a:solidFill>
                  <a:schemeClr val="bg1"/>
                </a:solidFill>
              </a:rPr>
              <a:t>2015</a:t>
            </a:r>
            <a:endParaRPr lang="nl-NL" sz="1200" dirty="0">
              <a:solidFill>
                <a:schemeClr val="bg1"/>
              </a:solidFill>
            </a:endParaRPr>
          </a:p>
        </p:txBody>
      </p:sp>
      <p:sp>
        <p:nvSpPr>
          <p:cNvPr id="1109" name="TitelSlide2"/>
          <p:cNvSpPr txBox="1">
            <a:spLocks noChangeArrowheads="1"/>
          </p:cNvSpPr>
          <p:nvPr/>
        </p:nvSpPr>
        <p:spPr bwMode="auto">
          <a:xfrm>
            <a:off x="19100" y="6531769"/>
            <a:ext cx="4006850" cy="217487"/>
          </a:xfrm>
          <a:prstGeom prst="rect">
            <a:avLst/>
          </a:prstGeom>
          <a:noFill/>
          <a:ln w="9525">
            <a:noFill/>
            <a:miter lim="800000"/>
            <a:headEnd/>
            <a:tailEnd/>
          </a:ln>
          <a:effectLst/>
        </p:spPr>
        <p:txBody>
          <a:bodyPr lIns="90000" tIns="46800" rIns="90000" bIns="46800"/>
          <a:lstStyle/>
          <a:p>
            <a:pPr eaLnBrk="0" hangingPunct="0">
              <a:spcBef>
                <a:spcPct val="50000"/>
              </a:spcBef>
              <a:defRPr/>
            </a:pPr>
            <a:r>
              <a:rPr lang="en-US" sz="1200" dirty="0" smtClean="0">
                <a:solidFill>
                  <a:schemeClr val="bg1"/>
                </a:solidFill>
              </a:rPr>
              <a:t>16</a:t>
            </a:r>
            <a:r>
              <a:rPr lang="en-US" sz="1200" baseline="30000" dirty="0" smtClean="0">
                <a:solidFill>
                  <a:schemeClr val="bg1"/>
                </a:solidFill>
              </a:rPr>
              <a:t>th</a:t>
            </a:r>
            <a:r>
              <a:rPr lang="en-US" sz="1200" dirty="0" smtClean="0">
                <a:solidFill>
                  <a:schemeClr val="bg1"/>
                </a:solidFill>
              </a:rPr>
              <a:t> MACHC Conference</a:t>
            </a:r>
            <a:endParaRPr lang="nl-NL" sz="1200" dirty="0">
              <a:solidFill>
                <a:schemeClr val="bg1"/>
              </a:solidFill>
            </a:endParaRPr>
          </a:p>
        </p:txBody>
      </p:sp>
      <p:sp>
        <p:nvSpPr>
          <p:cNvPr id="1113" name="ZwarteBalk" hidden="1"/>
          <p:cNvSpPr>
            <a:spLocks noChangeArrowheads="1"/>
          </p:cNvSpPr>
          <p:nvPr/>
        </p:nvSpPr>
        <p:spPr bwMode="auto">
          <a:xfrm>
            <a:off x="8893175" y="0"/>
            <a:ext cx="250825" cy="6858000"/>
          </a:xfrm>
          <a:prstGeom prst="rect">
            <a:avLst/>
          </a:prstGeom>
          <a:solidFill>
            <a:srgbClr val="000000"/>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1118" name="ZwarteB" hidden="1"/>
          <p:cNvSpPr>
            <a:spLocks noChangeArrowheads="1"/>
          </p:cNvSpPr>
          <p:nvPr/>
        </p:nvSpPr>
        <p:spPr bwMode="auto">
          <a:xfrm>
            <a:off x="8893175" y="0"/>
            <a:ext cx="250825" cy="6858000"/>
          </a:xfrm>
          <a:prstGeom prst="rect">
            <a:avLst/>
          </a:prstGeom>
          <a:solidFill>
            <a:schemeClr val="tx1"/>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1116" name="RubriceringEnMerking"/>
          <p:cNvSpPr txBox="1">
            <a:spLocks noChangeArrowheads="1"/>
          </p:cNvSpPr>
          <p:nvPr/>
        </p:nvSpPr>
        <p:spPr bwMode="auto">
          <a:xfrm rot="-5400000">
            <a:off x="5903119" y="3177382"/>
            <a:ext cx="6302375" cy="179387"/>
          </a:xfrm>
          <a:prstGeom prst="rect">
            <a:avLst/>
          </a:prstGeom>
          <a:noFill/>
          <a:ln w="9525">
            <a:noFill/>
            <a:miter lim="800000"/>
            <a:headEnd/>
            <a:tailEnd/>
          </a:ln>
          <a:effectLst/>
        </p:spPr>
        <p:txBody>
          <a:bodyPr lIns="0" tIns="0" rIns="0" bIns="0"/>
          <a:lstStyle/>
          <a:p>
            <a:pPr eaLnBrk="0" hangingPunct="0">
              <a:defRPr/>
            </a:pPr>
            <a:endParaRPr lang="en-US" sz="1100" b="1">
              <a:solidFill>
                <a:schemeClr val="bg1"/>
              </a:solidFill>
            </a:endParaRPr>
          </a:p>
        </p:txBody>
      </p:sp>
      <p:pic>
        <p:nvPicPr>
          <p:cNvPr id="1036" name="LogoMarine" descr="K_Marine_Logo_Powerpoint_pos"/>
          <p:cNvPicPr>
            <a:picLocks noChangeArrowheads="1"/>
          </p:cNvPicPr>
          <p:nvPr/>
        </p:nvPicPr>
        <p:blipFill>
          <a:blip r:embed="rId14"/>
          <a:srcRect/>
          <a:stretch>
            <a:fillRect/>
          </a:stretch>
        </p:blipFill>
        <p:spPr bwMode="auto">
          <a:xfrm>
            <a:off x="4335463" y="0"/>
            <a:ext cx="439737" cy="849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iming>
    <p:tnLst>
      <p:par>
        <p:cTn id="1" dur="indefinite" restart="never" nodeType="tmRoot"/>
      </p:par>
    </p:tnLst>
  </p:timing>
  <p:txStyles>
    <p:titleStyle>
      <a:lvl1pPr algn="l" rtl="0" eaLnBrk="0" fontAlgn="base" hangingPunct="0">
        <a:spcBef>
          <a:spcPct val="0"/>
        </a:spcBef>
        <a:spcAft>
          <a:spcPct val="0"/>
        </a:spcAft>
        <a:defRPr sz="2600">
          <a:solidFill>
            <a:srgbClr val="E17000"/>
          </a:solidFill>
          <a:latin typeface="+mj-lt"/>
          <a:ea typeface="+mj-ea"/>
          <a:cs typeface="+mj-cs"/>
        </a:defRPr>
      </a:lvl1pPr>
      <a:lvl2pPr algn="l" rtl="0" eaLnBrk="0" fontAlgn="base" hangingPunct="0">
        <a:spcBef>
          <a:spcPct val="0"/>
        </a:spcBef>
        <a:spcAft>
          <a:spcPct val="0"/>
        </a:spcAft>
        <a:defRPr sz="2600">
          <a:solidFill>
            <a:srgbClr val="E17000"/>
          </a:solidFill>
          <a:latin typeface="Verdana" pitchFamily="34" charset="0"/>
        </a:defRPr>
      </a:lvl2pPr>
      <a:lvl3pPr algn="l" rtl="0" eaLnBrk="0" fontAlgn="base" hangingPunct="0">
        <a:spcBef>
          <a:spcPct val="0"/>
        </a:spcBef>
        <a:spcAft>
          <a:spcPct val="0"/>
        </a:spcAft>
        <a:defRPr sz="2600">
          <a:solidFill>
            <a:srgbClr val="E17000"/>
          </a:solidFill>
          <a:latin typeface="Verdana" pitchFamily="34" charset="0"/>
        </a:defRPr>
      </a:lvl3pPr>
      <a:lvl4pPr algn="l" rtl="0" eaLnBrk="0" fontAlgn="base" hangingPunct="0">
        <a:spcBef>
          <a:spcPct val="0"/>
        </a:spcBef>
        <a:spcAft>
          <a:spcPct val="0"/>
        </a:spcAft>
        <a:defRPr sz="2600">
          <a:solidFill>
            <a:srgbClr val="E17000"/>
          </a:solidFill>
          <a:latin typeface="Verdana" pitchFamily="34" charset="0"/>
        </a:defRPr>
      </a:lvl4pPr>
      <a:lvl5pPr algn="l" rtl="0" eaLnBrk="0" fontAlgn="base" hangingPunct="0">
        <a:spcBef>
          <a:spcPct val="0"/>
        </a:spcBef>
        <a:spcAft>
          <a:spcPct val="0"/>
        </a:spcAft>
        <a:defRPr sz="2600">
          <a:solidFill>
            <a:srgbClr val="E17000"/>
          </a:solidFill>
          <a:latin typeface="Verdana" pitchFamily="34" charset="0"/>
        </a:defRPr>
      </a:lvl5pPr>
      <a:lvl6pPr marL="457200" algn="l" rtl="0" eaLnBrk="0" fontAlgn="base" hangingPunct="0">
        <a:spcBef>
          <a:spcPct val="0"/>
        </a:spcBef>
        <a:spcAft>
          <a:spcPct val="0"/>
        </a:spcAft>
        <a:defRPr sz="2600">
          <a:solidFill>
            <a:srgbClr val="E17000"/>
          </a:solidFill>
          <a:latin typeface="Verdana" pitchFamily="34" charset="0"/>
        </a:defRPr>
      </a:lvl6pPr>
      <a:lvl7pPr marL="914400" algn="l" rtl="0" eaLnBrk="0" fontAlgn="base" hangingPunct="0">
        <a:spcBef>
          <a:spcPct val="0"/>
        </a:spcBef>
        <a:spcAft>
          <a:spcPct val="0"/>
        </a:spcAft>
        <a:defRPr sz="2600">
          <a:solidFill>
            <a:srgbClr val="E17000"/>
          </a:solidFill>
          <a:latin typeface="Verdana" pitchFamily="34" charset="0"/>
        </a:defRPr>
      </a:lvl7pPr>
      <a:lvl8pPr marL="1371600" algn="l" rtl="0" eaLnBrk="0" fontAlgn="base" hangingPunct="0">
        <a:spcBef>
          <a:spcPct val="0"/>
        </a:spcBef>
        <a:spcAft>
          <a:spcPct val="0"/>
        </a:spcAft>
        <a:defRPr sz="2600">
          <a:solidFill>
            <a:srgbClr val="E17000"/>
          </a:solidFill>
          <a:latin typeface="Verdana" pitchFamily="34" charset="0"/>
        </a:defRPr>
      </a:lvl8pPr>
      <a:lvl9pPr marL="1828800" algn="l" rtl="0" eaLnBrk="0" fontAlgn="base" hangingPunct="0">
        <a:spcBef>
          <a:spcPct val="0"/>
        </a:spcBef>
        <a:spcAft>
          <a:spcPct val="0"/>
        </a:spcAft>
        <a:defRPr sz="2600">
          <a:solidFill>
            <a:srgbClr val="E17000"/>
          </a:solidFill>
          <a:latin typeface="Verdana" pitchFamily="34" charset="0"/>
        </a:defRPr>
      </a:lvl9pPr>
    </p:titleStyle>
    <p:bodyStyle>
      <a:lvl1pPr marL="342900" indent="-342900" algn="l" rtl="0" eaLnBrk="0" fontAlgn="base" hangingPunct="0">
        <a:spcBef>
          <a:spcPct val="5000"/>
        </a:spcBef>
        <a:spcAft>
          <a:spcPct val="0"/>
        </a:spcAft>
        <a:buChar char="•"/>
        <a:defRPr sz="2200">
          <a:solidFill>
            <a:srgbClr val="000000"/>
          </a:solidFill>
          <a:latin typeface="+mn-lt"/>
          <a:ea typeface="+mn-ea"/>
          <a:cs typeface="+mn-cs"/>
        </a:defRPr>
      </a:lvl1pPr>
      <a:lvl2pPr marL="374650" indent="-184150" algn="l" rtl="0" eaLnBrk="0" fontAlgn="base" hangingPunct="0">
        <a:spcBef>
          <a:spcPct val="5000"/>
        </a:spcBef>
        <a:spcAft>
          <a:spcPct val="0"/>
        </a:spcAft>
        <a:buChar char="•"/>
        <a:defRPr sz="2200">
          <a:solidFill>
            <a:srgbClr val="000000"/>
          </a:solidFill>
          <a:latin typeface="+mn-lt"/>
        </a:defRPr>
      </a:lvl2pPr>
      <a:lvl3pPr marL="660400" indent="254000" algn="l" rtl="0" eaLnBrk="0" fontAlgn="base" hangingPunct="0">
        <a:spcBef>
          <a:spcPct val="5000"/>
        </a:spcBef>
        <a:spcAft>
          <a:spcPct val="0"/>
        </a:spcAft>
        <a:buFont typeface="Verdana" pitchFamily="34" charset="0"/>
        <a:buChar char="–"/>
        <a:defRPr sz="2200">
          <a:solidFill>
            <a:srgbClr val="000000"/>
          </a:solidFill>
          <a:latin typeface="+mn-lt"/>
        </a:defRPr>
      </a:lvl3pPr>
      <a:lvl4pPr marL="1166813" indent="-177800" algn="l" rtl="0" eaLnBrk="0" fontAlgn="base" hangingPunct="0">
        <a:spcBef>
          <a:spcPct val="5000"/>
        </a:spcBef>
        <a:spcAft>
          <a:spcPct val="0"/>
        </a:spcAft>
        <a:buFont typeface="Verdana" pitchFamily="34" charset="0"/>
        <a:buChar char="›"/>
        <a:defRPr sz="2200">
          <a:solidFill>
            <a:srgbClr val="000000"/>
          </a:solidFill>
          <a:latin typeface="+mn-lt"/>
        </a:defRPr>
      </a:lvl4pPr>
      <a:lvl5pPr marL="1346200" indent="482600" algn="l" rtl="0" eaLnBrk="0" fontAlgn="base" hangingPunct="0">
        <a:spcBef>
          <a:spcPct val="5000"/>
        </a:spcBef>
        <a:spcAft>
          <a:spcPct val="0"/>
        </a:spcAft>
        <a:buFont typeface="Verdana" pitchFamily="34" charset="0"/>
        <a:buChar char="»"/>
        <a:defRPr sz="2200">
          <a:solidFill>
            <a:srgbClr val="000000"/>
          </a:solidFill>
          <a:latin typeface="+mn-lt"/>
        </a:defRPr>
      </a:lvl5pPr>
      <a:lvl6pPr marL="1803400" algn="l" rtl="0" eaLnBrk="0" fontAlgn="base" hangingPunct="0">
        <a:spcBef>
          <a:spcPct val="5000"/>
        </a:spcBef>
        <a:spcAft>
          <a:spcPct val="0"/>
        </a:spcAft>
        <a:buFont typeface="Verdana" pitchFamily="34" charset="0"/>
        <a:buChar char="»"/>
        <a:defRPr sz="2200">
          <a:solidFill>
            <a:srgbClr val="000000"/>
          </a:solidFill>
          <a:latin typeface="+mn-lt"/>
        </a:defRPr>
      </a:lvl6pPr>
      <a:lvl7pPr marL="2260600" algn="l" rtl="0" eaLnBrk="0" fontAlgn="base" hangingPunct="0">
        <a:spcBef>
          <a:spcPct val="5000"/>
        </a:spcBef>
        <a:spcAft>
          <a:spcPct val="0"/>
        </a:spcAft>
        <a:buFont typeface="Verdana" pitchFamily="34" charset="0"/>
        <a:buChar char="»"/>
        <a:defRPr sz="2200">
          <a:solidFill>
            <a:srgbClr val="000000"/>
          </a:solidFill>
          <a:latin typeface="+mn-lt"/>
        </a:defRPr>
      </a:lvl7pPr>
      <a:lvl8pPr marL="2717800" algn="l" rtl="0" eaLnBrk="0" fontAlgn="base" hangingPunct="0">
        <a:spcBef>
          <a:spcPct val="5000"/>
        </a:spcBef>
        <a:spcAft>
          <a:spcPct val="0"/>
        </a:spcAft>
        <a:buFont typeface="Verdana" pitchFamily="34" charset="0"/>
        <a:buChar char="»"/>
        <a:defRPr sz="2200">
          <a:solidFill>
            <a:srgbClr val="000000"/>
          </a:solidFill>
          <a:latin typeface="+mn-lt"/>
        </a:defRPr>
      </a:lvl8pPr>
      <a:lvl9pPr marL="3175000" algn="l" rtl="0" eaLnBrk="0" fontAlgn="base" hangingPunct="0">
        <a:spcBef>
          <a:spcPct val="5000"/>
        </a:spcBef>
        <a:spcAft>
          <a:spcPct val="0"/>
        </a:spcAft>
        <a:buFont typeface="Verdana" pitchFamily="34" charset="0"/>
        <a:buChar char="»"/>
        <a:defRPr sz="22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p:cNvPicPr>
            <a:picLocks noChangeAspect="1" noChangeArrowheads="1"/>
          </p:cNvPicPr>
          <p:nvPr/>
        </p:nvPicPr>
        <p:blipFill>
          <a:blip r:embed="rId3"/>
          <a:srcRect/>
          <a:stretch>
            <a:fillRect/>
          </a:stretch>
        </p:blipFill>
        <p:spPr bwMode="auto">
          <a:xfrm>
            <a:off x="-108520" y="4303610"/>
            <a:ext cx="4641282" cy="1995195"/>
          </a:xfrm>
          <a:prstGeom prst="rect">
            <a:avLst/>
          </a:prstGeom>
          <a:noFill/>
          <a:ln w="9525">
            <a:noFill/>
            <a:miter lim="800000"/>
            <a:headEnd/>
            <a:tailEnd/>
          </a:ln>
        </p:spPr>
      </p:pic>
      <p:sp>
        <p:nvSpPr>
          <p:cNvPr id="2" name="Title 1"/>
          <p:cNvSpPr>
            <a:spLocks noGrp="1"/>
          </p:cNvSpPr>
          <p:nvPr>
            <p:ph type="ctrTitle"/>
          </p:nvPr>
        </p:nvSpPr>
        <p:spPr/>
        <p:txBody>
          <a:bodyPr/>
          <a:lstStyle/>
          <a:p>
            <a:endParaRPr lang="en-US"/>
          </a:p>
        </p:txBody>
      </p:sp>
      <p:sp>
        <p:nvSpPr>
          <p:cNvPr id="5" name="Rectangle 211"/>
          <p:cNvSpPr>
            <a:spLocks noGrp="1" noChangeArrowheads="1"/>
          </p:cNvSpPr>
          <p:nvPr>
            <p:ph type="subTitle" idx="1"/>
          </p:nvPr>
        </p:nvSpPr>
        <p:spPr>
          <a:xfrm>
            <a:off x="4933950" y="2781300"/>
            <a:ext cx="3598863" cy="2447925"/>
          </a:xfrm>
        </p:spPr>
        <p:txBody>
          <a:bodyPr lIns="91440" tIns="45720" rIns="91440" bIns="45720"/>
          <a:lstStyle>
            <a:lvl1pPr marL="0" indent="0">
              <a:buFont typeface="Arial" panose="020B0604020202020204" pitchFamily="34" charset="0"/>
              <a:buNone/>
              <a:defRPr sz="2400" baseline="0">
                <a:solidFill>
                  <a:srgbClr val="FFC000"/>
                </a:solidFill>
              </a:defRPr>
            </a:lvl1pPr>
          </a:lstStyle>
          <a:p>
            <a:r>
              <a:rPr lang="nl-NL" dirty="0" smtClean="0"/>
              <a:t>Agenda item 2.2</a:t>
            </a:r>
          </a:p>
          <a:p>
            <a:endParaRPr lang="nl-NL" dirty="0" smtClean="0"/>
          </a:p>
          <a:p>
            <a:r>
              <a:rPr lang="en-US" noProof="0" dirty="0" smtClean="0"/>
              <a:t>IRCC 7 report</a:t>
            </a:r>
            <a:endParaRPr lang="en-US" noProof="0" dirty="0"/>
          </a:p>
        </p:txBody>
      </p:sp>
      <p:pic>
        <p:nvPicPr>
          <p:cNvPr id="6" name="Afbeelding 1"/>
          <p:cNvPicPr>
            <a:picLocks noChangeAspect="1"/>
          </p:cNvPicPr>
          <p:nvPr/>
        </p:nvPicPr>
        <p:blipFill>
          <a:blip r:embed="rId4" cstate="print"/>
          <a:srcRect/>
          <a:stretch>
            <a:fillRect/>
          </a:stretch>
        </p:blipFill>
        <p:spPr bwMode="auto">
          <a:xfrm>
            <a:off x="823128" y="669791"/>
            <a:ext cx="2848928" cy="32632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84213" y="1125538"/>
            <a:ext cx="8039380" cy="430887"/>
          </a:xfrm>
          <a:prstGeom prst="rect">
            <a:avLst/>
          </a:prstGeom>
          <a:noFill/>
          <a:ln w="9525">
            <a:noFill/>
            <a:miter lim="800000"/>
            <a:headEnd/>
            <a:tailEnd/>
          </a:ln>
        </p:spPr>
        <p:txBody>
          <a:bodyPr wrap="none">
            <a:spAutoFit/>
          </a:bodyPr>
          <a:lstStyle/>
          <a:p>
            <a:r>
              <a:rPr lang="en-GB" dirty="0" smtClean="0">
                <a:solidFill>
                  <a:schemeClr val="tx2"/>
                </a:solidFill>
              </a:rPr>
              <a:t>MACHC letter 18/2015 IRRC7 report to the MACHC (1) </a:t>
            </a:r>
            <a:endParaRPr lang="en-GB" dirty="0">
              <a:solidFill>
                <a:schemeClr val="tx2"/>
              </a:solidFill>
            </a:endParaRPr>
          </a:p>
        </p:txBody>
      </p:sp>
      <p:sp>
        <p:nvSpPr>
          <p:cNvPr id="14" name="TextBox 13"/>
          <p:cNvSpPr txBox="1"/>
          <p:nvPr/>
        </p:nvSpPr>
        <p:spPr>
          <a:xfrm>
            <a:off x="467544" y="1700808"/>
            <a:ext cx="7992888" cy="5632311"/>
          </a:xfrm>
          <a:prstGeom prst="rect">
            <a:avLst/>
          </a:prstGeom>
          <a:noFill/>
        </p:spPr>
        <p:txBody>
          <a:bodyPr wrap="square" rtlCol="0">
            <a:spAutoFit/>
          </a:bodyPr>
          <a:lstStyle/>
          <a:p>
            <a:pPr lvl="0"/>
            <a:r>
              <a:rPr lang="en-US" sz="2000" u="sng" dirty="0" smtClean="0"/>
              <a:t>Summary</a:t>
            </a:r>
            <a:r>
              <a:rPr lang="en-US" sz="2000" dirty="0" smtClean="0"/>
              <a:t>. </a:t>
            </a:r>
          </a:p>
          <a:p>
            <a:pPr marL="342900" indent="-342900">
              <a:buFont typeface="Arial" panose="020B0604020202020204" pitchFamily="34" charset="0"/>
              <a:buChar char="•"/>
            </a:pPr>
            <a:r>
              <a:rPr lang="en-GB" sz="2000" dirty="0"/>
              <a:t>P</a:t>
            </a:r>
            <a:r>
              <a:rPr lang="en-GB" sz="2000" dirty="0" smtClean="0"/>
              <a:t>rogresses </a:t>
            </a:r>
            <a:r>
              <a:rPr lang="en-GB" sz="2000" dirty="0"/>
              <a:t>made on the </a:t>
            </a:r>
            <a:r>
              <a:rPr lang="en-GB" sz="2000" dirty="0" smtClean="0"/>
              <a:t>membership</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Success </a:t>
            </a:r>
            <a:r>
              <a:rPr lang="en-GB" sz="2000" dirty="0"/>
              <a:t>of the provision of English-Spanish </a:t>
            </a:r>
            <a:r>
              <a:rPr lang="en-GB" sz="2000" dirty="0" smtClean="0"/>
              <a:t>interpreters </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MICC coordinating </a:t>
            </a:r>
            <a:r>
              <a:rPr lang="en-GB" sz="2000" dirty="0"/>
              <a:t>efficiently </a:t>
            </a:r>
            <a:r>
              <a:rPr lang="en-GB" sz="2000" dirty="0" smtClean="0"/>
              <a:t>overlaps </a:t>
            </a:r>
            <a:r>
              <a:rPr lang="en-GB" sz="2000" dirty="0"/>
              <a:t>and </a:t>
            </a:r>
            <a:r>
              <a:rPr lang="en-GB" sz="2000" dirty="0" smtClean="0"/>
              <a:t>gaps</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MEIP catalyst </a:t>
            </a:r>
            <a:r>
              <a:rPr lang="en-GB" sz="2000" dirty="0"/>
              <a:t>for the wider use of </a:t>
            </a:r>
            <a:r>
              <a:rPr lang="en-GB" sz="2000" dirty="0" smtClean="0"/>
              <a:t>Hydrography</a:t>
            </a:r>
          </a:p>
          <a:p>
            <a:r>
              <a:rPr lang="en-GB" sz="2000" dirty="0" smtClean="0"/>
              <a:t> </a:t>
            </a:r>
          </a:p>
          <a:p>
            <a:pPr marL="342900" indent="-342900">
              <a:buFont typeface="Arial" panose="020B0604020202020204" pitchFamily="34" charset="0"/>
              <a:buChar char="•"/>
            </a:pPr>
            <a:r>
              <a:rPr lang="en-GB" sz="2000" dirty="0" smtClean="0"/>
              <a:t>CB </a:t>
            </a:r>
            <a:r>
              <a:rPr lang="en-GB" sz="2000" dirty="0"/>
              <a:t>Committee </a:t>
            </a:r>
            <a:r>
              <a:rPr lang="en-GB" sz="2000" dirty="0" smtClean="0"/>
              <a:t>very </a:t>
            </a:r>
            <a:r>
              <a:rPr lang="en-GB" sz="2000" dirty="0"/>
              <a:t>active </a:t>
            </a:r>
            <a:r>
              <a:rPr lang="en-GB" sz="2000" dirty="0" smtClean="0"/>
              <a:t>with a structured plan </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Potential for cooperation </a:t>
            </a:r>
            <a:r>
              <a:rPr lang="en-GB" sz="2000" dirty="0"/>
              <a:t>with regional </a:t>
            </a:r>
            <a:r>
              <a:rPr lang="en-GB" sz="2000" dirty="0" smtClean="0"/>
              <a:t>organizations</a:t>
            </a:r>
          </a:p>
          <a:p>
            <a:pPr marL="342900" indent="-342900">
              <a:buFont typeface="Arial" panose="020B0604020202020204" pitchFamily="34" charset="0"/>
              <a:buChar char="•"/>
            </a:pPr>
            <a:endParaRPr lang="en-GB" sz="2000" dirty="0" smtClean="0"/>
          </a:p>
          <a:p>
            <a:pPr marL="800100" lvl="1" indent="-342900">
              <a:buFont typeface="Arial" panose="020B0604020202020204" pitchFamily="34" charset="0"/>
              <a:buChar char="•"/>
            </a:pPr>
            <a:r>
              <a:rPr lang="en-GB" sz="2000" dirty="0" smtClean="0"/>
              <a:t>The </a:t>
            </a:r>
            <a:r>
              <a:rPr lang="en-GB" sz="2000" dirty="0"/>
              <a:t>Mexican CB project named </a:t>
            </a:r>
            <a:r>
              <a:rPr lang="en-GB" sz="2000" dirty="0" smtClean="0"/>
              <a:t>“FOCAHIMECA</a:t>
            </a:r>
            <a:r>
              <a:rPr lang="en-GB" sz="2000" dirty="0"/>
              <a:t>”</a:t>
            </a:r>
            <a:r>
              <a:rPr lang="en-GB" sz="2000" dirty="0" smtClean="0"/>
              <a:t> for </a:t>
            </a:r>
            <a:r>
              <a:rPr lang="en-GB" sz="2000" dirty="0"/>
              <a:t>improving the </a:t>
            </a:r>
            <a:r>
              <a:rPr lang="en-GB" sz="2000" dirty="0" err="1"/>
              <a:t>hydrographic</a:t>
            </a:r>
            <a:r>
              <a:rPr lang="en-GB" sz="2000" dirty="0"/>
              <a:t> capacity in the </a:t>
            </a:r>
            <a:r>
              <a:rPr lang="en-GB" sz="2000" dirty="0" smtClean="0"/>
              <a:t>region </a:t>
            </a:r>
            <a:endParaRPr lang="en-US" sz="2000" dirty="0"/>
          </a:p>
          <a:p>
            <a:pPr marL="342900" lvl="0" indent="-342900">
              <a:buFont typeface="Arial" panose="020B0604020202020204" pitchFamily="34" charset="0"/>
              <a:buChar char="•"/>
            </a:pPr>
            <a:endParaRPr lang="en-US" sz="2000" dirty="0" smtClean="0"/>
          </a:p>
          <a:p>
            <a:pPr marL="342900" lvl="0" indent="-342900">
              <a:buFont typeface="Arial" panose="020B0604020202020204" pitchFamily="34" charset="0"/>
              <a:buChar char="•"/>
            </a:pPr>
            <a:endParaRPr lang="en-US" sz="2000" dirty="0" smtClean="0"/>
          </a:p>
          <a:p>
            <a:pPr lvl="0"/>
            <a:endParaRPr lang="en-US" sz="2000" dirty="0"/>
          </a:p>
        </p:txBody>
      </p:sp>
    </p:spTree>
    <p:extLst>
      <p:ext uri="{BB962C8B-B14F-4D97-AF65-F5344CB8AC3E}">
        <p14:creationId xmlns:p14="http://schemas.microsoft.com/office/powerpoint/2010/main" val="16755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84213" y="1125538"/>
            <a:ext cx="4743606" cy="430887"/>
          </a:xfrm>
          <a:prstGeom prst="rect">
            <a:avLst/>
          </a:prstGeom>
          <a:noFill/>
          <a:ln w="9525">
            <a:noFill/>
            <a:miter lim="800000"/>
            <a:headEnd/>
            <a:tailEnd/>
          </a:ln>
        </p:spPr>
        <p:txBody>
          <a:bodyPr wrap="none">
            <a:spAutoFit/>
          </a:bodyPr>
          <a:lstStyle/>
          <a:p>
            <a:r>
              <a:rPr lang="en-GB" dirty="0" smtClean="0">
                <a:solidFill>
                  <a:schemeClr val="tx2"/>
                </a:solidFill>
              </a:rPr>
              <a:t>Annex to MACHC letter 18/2015</a:t>
            </a:r>
            <a:endParaRPr lang="en-GB" dirty="0">
              <a:solidFill>
                <a:schemeClr val="tx2"/>
              </a:solidFill>
            </a:endParaRPr>
          </a:p>
        </p:txBody>
      </p:sp>
      <p:sp>
        <p:nvSpPr>
          <p:cNvPr id="14" name="TextBox 13"/>
          <p:cNvSpPr txBox="1"/>
          <p:nvPr/>
        </p:nvSpPr>
        <p:spPr>
          <a:xfrm>
            <a:off x="467544" y="1700808"/>
            <a:ext cx="7992888" cy="4401205"/>
          </a:xfrm>
          <a:prstGeom prst="rect">
            <a:avLst/>
          </a:prstGeom>
          <a:noFill/>
        </p:spPr>
        <p:txBody>
          <a:bodyPr wrap="square" rtlCol="0">
            <a:spAutoFit/>
          </a:bodyPr>
          <a:lstStyle/>
          <a:p>
            <a:pPr lvl="0"/>
            <a:r>
              <a:rPr lang="en-US" sz="2000" u="sng" dirty="0" smtClean="0"/>
              <a:t>Filtered </a:t>
            </a:r>
            <a:r>
              <a:rPr lang="en-US" sz="2000" u="sng" dirty="0" smtClean="0"/>
              <a:t>Decision List.</a:t>
            </a:r>
            <a:r>
              <a:rPr lang="en-US" sz="2000" dirty="0" smtClean="0"/>
              <a:t> </a:t>
            </a:r>
          </a:p>
          <a:p>
            <a:pPr marL="342900" lvl="0" indent="-342900">
              <a:buFont typeface="Arial" panose="020B0604020202020204" pitchFamily="34" charset="0"/>
              <a:buChar char="•"/>
            </a:pPr>
            <a:r>
              <a:rPr lang="en-GB" sz="2000" dirty="0" smtClean="0"/>
              <a:t>Affect </a:t>
            </a:r>
            <a:r>
              <a:rPr lang="en-GB" sz="2000" dirty="0"/>
              <a:t>the MACHC region </a:t>
            </a:r>
            <a:endParaRPr lang="en-GB" sz="2000" dirty="0" smtClean="0"/>
          </a:p>
          <a:p>
            <a:pPr marL="342900" lvl="0" indent="-342900">
              <a:buFont typeface="Arial" panose="020B0604020202020204" pitchFamily="34" charset="0"/>
              <a:buChar char="•"/>
            </a:pPr>
            <a:r>
              <a:rPr lang="en-GB" sz="2000" dirty="0" smtClean="0"/>
              <a:t>Of </a:t>
            </a:r>
            <a:r>
              <a:rPr lang="en-GB" sz="2000" dirty="0"/>
              <a:t>immediate interest to its </a:t>
            </a:r>
            <a:r>
              <a:rPr lang="en-GB" sz="2000" dirty="0" smtClean="0"/>
              <a:t>Members.</a:t>
            </a:r>
          </a:p>
          <a:p>
            <a:pPr lvl="0"/>
            <a:endParaRPr lang="en-US" sz="2000" dirty="0"/>
          </a:p>
          <a:p>
            <a:r>
              <a:rPr lang="en-US" sz="2000" u="sng" dirty="0" smtClean="0"/>
              <a:t>Filtered Action </a:t>
            </a:r>
            <a:r>
              <a:rPr lang="en-US" sz="2000" u="sng" dirty="0" err="1" smtClean="0"/>
              <a:t>ist</a:t>
            </a:r>
            <a:r>
              <a:rPr lang="en-US" sz="2000" dirty="0" smtClean="0"/>
              <a:t> </a:t>
            </a:r>
          </a:p>
          <a:p>
            <a:pPr marL="342900" indent="-342900">
              <a:buFont typeface="Arial" panose="020B0604020202020204" pitchFamily="34" charset="0"/>
              <a:buChar char="•"/>
            </a:pPr>
            <a:r>
              <a:rPr lang="en-GB" sz="2000" dirty="0"/>
              <a:t>R</a:t>
            </a:r>
            <a:r>
              <a:rPr lang="en-GB" sz="2000" dirty="0" smtClean="0"/>
              <a:t>elate </a:t>
            </a:r>
            <a:r>
              <a:rPr lang="en-GB" sz="2000" dirty="0"/>
              <a:t>to the MACHC region. </a:t>
            </a:r>
            <a:endParaRPr lang="en-GB" sz="2000" dirty="0" smtClean="0"/>
          </a:p>
          <a:p>
            <a:pPr marL="342900" indent="-342900">
              <a:buFont typeface="Arial" panose="020B0604020202020204" pitchFamily="34" charset="0"/>
              <a:buChar char="•"/>
            </a:pPr>
            <a:r>
              <a:rPr lang="en-GB" sz="2000" dirty="0" smtClean="0"/>
              <a:t>Added Column with proposed MACHC way </a:t>
            </a:r>
            <a:r>
              <a:rPr lang="en-GB" sz="2000" dirty="0"/>
              <a:t>ahead. </a:t>
            </a:r>
            <a:endParaRPr lang="en-GB" sz="2000" dirty="0" smtClean="0"/>
          </a:p>
          <a:p>
            <a:pPr marL="342900" indent="-342900">
              <a:buFont typeface="Arial" panose="020B0604020202020204" pitchFamily="34" charset="0"/>
              <a:buChar char="•"/>
            </a:pPr>
            <a:r>
              <a:rPr lang="en-GB" sz="2000" dirty="0" smtClean="0"/>
              <a:t>Basis </a:t>
            </a:r>
            <a:r>
              <a:rPr lang="en-GB" sz="2000" dirty="0"/>
              <a:t>for discussion during </a:t>
            </a:r>
            <a:r>
              <a:rPr lang="en-GB" sz="2000" dirty="0" smtClean="0"/>
              <a:t>agenda </a:t>
            </a:r>
            <a:r>
              <a:rPr lang="en-GB" sz="2000" dirty="0"/>
              <a:t>item 2.2 </a:t>
            </a:r>
            <a:r>
              <a:rPr lang="en-GB" sz="2000" dirty="0" smtClean="0"/>
              <a:t> </a:t>
            </a:r>
          </a:p>
          <a:p>
            <a:pPr marL="800100" lvl="1" indent="-342900">
              <a:buFont typeface="Arial" panose="020B0604020202020204" pitchFamily="34" charset="0"/>
              <a:buChar char="•"/>
            </a:pPr>
            <a:r>
              <a:rPr lang="en-GB" sz="2000" i="1" dirty="0" smtClean="0"/>
              <a:t>Present only new or special actions</a:t>
            </a:r>
            <a:endParaRPr lang="en-US" sz="2000" i="1" dirty="0"/>
          </a:p>
          <a:p>
            <a:pPr marL="342900" indent="-342900">
              <a:buFont typeface="Arial" panose="020B0604020202020204" pitchFamily="34" charset="0"/>
              <a:buChar char="•"/>
            </a:pPr>
            <a:endParaRPr lang="nl-NL" sz="2000" dirty="0" smtClean="0"/>
          </a:p>
          <a:p>
            <a:pPr lvl="0"/>
            <a:endParaRPr lang="nl-NL" sz="2000" dirty="0"/>
          </a:p>
          <a:p>
            <a:pPr lvl="0"/>
            <a:endParaRPr lang="en-US" sz="2000" dirty="0" smtClean="0"/>
          </a:p>
          <a:p>
            <a:pPr marL="342900" lvl="0" indent="-342900">
              <a:buFont typeface="Arial" panose="020B0604020202020204" pitchFamily="34" charset="0"/>
              <a:buChar char="•"/>
            </a:pPr>
            <a:endParaRPr lang="en-US" sz="2000" i="1" u="sng" dirty="0"/>
          </a:p>
          <a:p>
            <a:r>
              <a:rPr lang="en-GB" sz="2000" dirty="0" smtClean="0"/>
              <a:t> </a:t>
            </a:r>
            <a:endParaRPr lang="en-US" sz="2000" dirty="0"/>
          </a:p>
        </p:txBody>
      </p:sp>
    </p:spTree>
    <p:extLst>
      <p:ext uri="{BB962C8B-B14F-4D97-AF65-F5344CB8AC3E}">
        <p14:creationId xmlns:p14="http://schemas.microsoft.com/office/powerpoint/2010/main" val="101295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6687921" cy="430887"/>
          </a:xfrm>
          <a:prstGeom prst="rect">
            <a:avLst/>
          </a:prstGeom>
          <a:noFill/>
          <a:ln w="9525">
            <a:noFill/>
            <a:miter lim="800000"/>
            <a:headEnd/>
            <a:tailEnd/>
          </a:ln>
        </p:spPr>
        <p:txBody>
          <a:bodyPr wrap="none">
            <a:spAutoFit/>
          </a:bodyPr>
          <a:lstStyle/>
          <a:p>
            <a:r>
              <a:rPr lang="en-GB" dirty="0" smtClean="0">
                <a:solidFill>
                  <a:schemeClr val="tx2"/>
                </a:solidFill>
              </a:rPr>
              <a:t>IRCC Actions translated in MACHC Actions (1)</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642563328"/>
              </p:ext>
            </p:extLst>
          </p:nvPr>
        </p:nvGraphicFramePr>
        <p:xfrm>
          <a:off x="611560" y="1628800"/>
          <a:ext cx="7920235" cy="4257040"/>
        </p:xfrm>
        <a:graphic>
          <a:graphicData uri="http://schemas.openxmlformats.org/drawingml/2006/table">
            <a:tbl>
              <a:tblPr firstRow="1" firstCol="1" lastRow="1" lastCol="1" bandRow="1" bandCol="1"/>
              <a:tblGrid>
                <a:gridCol w="725753"/>
                <a:gridCol w="2595513"/>
                <a:gridCol w="902732"/>
                <a:gridCol w="812333"/>
                <a:gridCol w="2883904"/>
              </a:tblGrid>
              <a:tr h="72080">
                <a:tc>
                  <a:txBody>
                    <a:bodyPr/>
                    <a:lstStyle/>
                    <a:p>
                      <a:pPr algn="ctr">
                        <a:spcBef>
                          <a:spcPts val="200"/>
                        </a:spcBef>
                        <a:spcAft>
                          <a:spcPts val="200"/>
                        </a:spcAft>
                      </a:pPr>
                      <a:r>
                        <a:rPr lang="en-US" sz="1200" b="1" dirty="0">
                          <a:effectLst/>
                          <a:latin typeface="Arial" panose="020B0604020202020204" pitchFamily="34" charset="0"/>
                          <a:ea typeface="Times New Roman"/>
                          <a:cs typeface="Arial" panose="020B0604020202020204" pitchFamily="34" charset="0"/>
                        </a:rPr>
                        <a:t>No</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ACTION (AGENDA ITEM)</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RESP.</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STATUS</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MACHC actions to be taken</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66002">
                <a:tc>
                  <a:txBody>
                    <a:bodyPr/>
                    <a:lstStyle/>
                    <a:p>
                      <a:pPr algn="ct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IRCC7/01</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Encourage the approval of pending applications for IHO membership</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RHC Chairs</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Permanent. </a:t>
                      </a: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Adopt as </a:t>
                      </a:r>
                      <a:r>
                        <a:rPr lang="en-US" sz="1200" b="1" dirty="0">
                          <a:effectLst/>
                          <a:latin typeface="Arial" panose="020B0604020202020204" pitchFamily="34" charset="0"/>
                          <a:ea typeface="Times New Roman"/>
                          <a:cs typeface="Arial" panose="020B0604020202020204" pitchFamily="34" charset="0"/>
                        </a:rPr>
                        <a:t>continuous</a:t>
                      </a:r>
                      <a:r>
                        <a:rPr lang="en-US" sz="1200" dirty="0">
                          <a:effectLst/>
                          <a:latin typeface="Arial" panose="020B0604020202020204" pitchFamily="34" charset="0"/>
                          <a:ea typeface="Times New Roman"/>
                          <a:cs typeface="Arial" panose="020B0604020202020204" pitchFamily="34" charset="0"/>
                        </a:rPr>
                        <a:t> MACHC action item.</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319">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IRCC7/04</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Continue to engage suspended Member States (MSs) in their region to encourage their re-admission to the IHO</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EAtHC  </a:t>
                      </a:r>
                      <a:r>
                        <a:rPr lang="en-US" sz="1200" b="1">
                          <a:effectLst/>
                          <a:latin typeface="Arial" panose="020B0604020202020204" pitchFamily="34" charset="0"/>
                          <a:ea typeface="Times New Roman"/>
                          <a:cs typeface="Arial" panose="020B0604020202020204" pitchFamily="34" charset="0"/>
                        </a:rPr>
                        <a:t>MACHC</a:t>
                      </a:r>
                      <a:endParaRPr lang="en-US" sz="120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MBSHC</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Permanent. </a:t>
                      </a: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Application of the Domican Republic for Associated Membership to be formally accepted at the 16</a:t>
                      </a:r>
                      <a:r>
                        <a:rPr lang="en-US" sz="1200" baseline="30000">
                          <a:effectLst/>
                          <a:latin typeface="Arial" panose="020B0604020202020204" pitchFamily="34" charset="0"/>
                          <a:ea typeface="Times New Roman"/>
                          <a:cs typeface="Arial" panose="020B0604020202020204" pitchFamily="34" charset="0"/>
                        </a:rPr>
                        <a:t>th</a:t>
                      </a:r>
                      <a:r>
                        <a:rPr lang="en-US" sz="1200">
                          <a:effectLst/>
                          <a:latin typeface="Arial" panose="020B0604020202020204" pitchFamily="34" charset="0"/>
                          <a:ea typeface="Times New Roman"/>
                          <a:cs typeface="Arial" panose="020B0604020202020204" pitchFamily="34" charset="0"/>
                        </a:rPr>
                        <a:t> MACHC meeting</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319">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IRCC7/05</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Provide the IRCC Chair with progress reports on the relevant tasks in the IHO 2015 Work </a:t>
                      </a:r>
                      <a:r>
                        <a:rPr lang="en-US" sz="1200" dirty="0" err="1" smtClean="0">
                          <a:effectLst/>
                          <a:latin typeface="Arial" panose="020B0604020202020204" pitchFamily="34" charset="0"/>
                          <a:ea typeface="Times New Roman"/>
                          <a:cs typeface="Arial" panose="020B0604020202020204" pitchFamily="34" charset="0"/>
                        </a:rPr>
                        <a:t>Programme</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RHCs and IRCC subsidiary organs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Permanent.</a:t>
                      </a: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Separate </a:t>
                      </a:r>
                      <a:r>
                        <a:rPr lang="en-US" sz="1200" dirty="0" smtClean="0">
                          <a:effectLst/>
                          <a:latin typeface="Arial" panose="020B0604020202020204" pitchFamily="34" charset="0"/>
                          <a:ea typeface="Times New Roman"/>
                          <a:cs typeface="Arial" panose="020B0604020202020204" pitchFamily="34" charset="0"/>
                        </a:rPr>
                        <a:t>slides</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558">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IRCC7/07</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Provide to the IRCC Chair the estimated values of SPIs and agreed WPIs as of 31 December 2015 and target values for 31 December 2017, complemented by the comments on the difficulties encountered and suggestions for a way forward</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RHC Chairs</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Permanent.</a:t>
                      </a:r>
                    </a:p>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Separate </a:t>
                      </a:r>
                      <a:r>
                        <a:rPr lang="en-US" sz="1200" smtClean="0">
                          <a:effectLst/>
                          <a:latin typeface="Arial" panose="020B0604020202020204" pitchFamily="34" charset="0"/>
                          <a:ea typeface="Times New Roman"/>
                          <a:cs typeface="Arial" panose="020B0604020202020204" pitchFamily="34" charset="0"/>
                        </a:rPr>
                        <a:t>slides</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319">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IRCC7/15</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Provide material to the IHB to promote the achievements of IRCC bodies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RHC Chairs and subsidiary bodies</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Permanent.</a:t>
                      </a: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Adopt as </a:t>
                      </a:r>
                      <a:r>
                        <a:rPr lang="en-US" sz="1200" b="1" dirty="0">
                          <a:effectLst/>
                          <a:latin typeface="Arial" panose="020B0604020202020204" pitchFamily="34" charset="0"/>
                          <a:ea typeface="Times New Roman"/>
                          <a:cs typeface="Arial" panose="020B0604020202020204" pitchFamily="34" charset="0"/>
                        </a:rPr>
                        <a:t>continuous</a:t>
                      </a:r>
                      <a:r>
                        <a:rPr lang="en-US" sz="1200" dirty="0">
                          <a:effectLst/>
                          <a:latin typeface="Arial" panose="020B0604020202020204" pitchFamily="34" charset="0"/>
                          <a:ea typeface="Times New Roman"/>
                          <a:cs typeface="Arial" panose="020B0604020202020204" pitchFamily="34" charset="0"/>
                        </a:rPr>
                        <a:t> MACHC action item.</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18131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6687921" cy="430887"/>
          </a:xfrm>
          <a:prstGeom prst="rect">
            <a:avLst/>
          </a:prstGeom>
          <a:noFill/>
          <a:ln w="9525">
            <a:noFill/>
            <a:miter lim="800000"/>
            <a:headEnd/>
            <a:tailEnd/>
          </a:ln>
        </p:spPr>
        <p:txBody>
          <a:bodyPr wrap="none">
            <a:spAutoFit/>
          </a:bodyPr>
          <a:lstStyle/>
          <a:p>
            <a:r>
              <a:rPr lang="en-GB" dirty="0" smtClean="0">
                <a:solidFill>
                  <a:schemeClr val="tx2"/>
                </a:solidFill>
              </a:rPr>
              <a:t>IRCC Actions translated in MACHC Actions (2)</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462452235"/>
              </p:ext>
            </p:extLst>
          </p:nvPr>
        </p:nvGraphicFramePr>
        <p:xfrm>
          <a:off x="611560" y="1628800"/>
          <a:ext cx="7920235" cy="4541520"/>
        </p:xfrm>
        <a:graphic>
          <a:graphicData uri="http://schemas.openxmlformats.org/drawingml/2006/table">
            <a:tbl>
              <a:tblPr firstRow="1" firstCol="1" lastRow="1" lastCol="1" bandRow="1" bandCol="1"/>
              <a:tblGrid>
                <a:gridCol w="725753"/>
                <a:gridCol w="2595513"/>
                <a:gridCol w="902732"/>
                <a:gridCol w="812333"/>
                <a:gridCol w="2883904"/>
              </a:tblGrid>
              <a:tr h="72080">
                <a:tc>
                  <a:txBody>
                    <a:bodyPr/>
                    <a:lstStyle/>
                    <a:p>
                      <a:pPr algn="ctr">
                        <a:spcBef>
                          <a:spcPts val="200"/>
                        </a:spcBef>
                        <a:spcAft>
                          <a:spcPts val="200"/>
                        </a:spcAft>
                      </a:pPr>
                      <a:r>
                        <a:rPr lang="en-US" sz="1200" b="1" dirty="0">
                          <a:effectLst/>
                          <a:latin typeface="Arial" panose="020B0604020202020204" pitchFamily="34" charset="0"/>
                          <a:ea typeface="Times New Roman"/>
                          <a:cs typeface="Arial" panose="020B0604020202020204" pitchFamily="34" charset="0"/>
                        </a:rPr>
                        <a:t>No</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ACTION (AGENDA ITEM)</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RESP.</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STATUS</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MACHC actions to be taken</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32479">
                <a:tc>
                  <a:txBody>
                    <a:bodyPr/>
                    <a:lstStyle/>
                    <a:p>
                      <a:pPr algn="ct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IRCC7/17</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Encourage National Hydrographers to invest in English language training in order to increase the chances of their candidates being selected to Cat A and Cat B training courses delivered in English</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 Chairs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Permanent.</a:t>
                      </a:r>
                      <a:endParaRPr lang="en-US" sz="120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Adopt as </a:t>
                      </a:r>
                      <a:r>
                        <a:rPr lang="en-US" sz="1200" b="1" dirty="0">
                          <a:effectLst/>
                          <a:latin typeface="Arial" panose="020B0604020202020204" pitchFamily="34" charset="0"/>
                          <a:ea typeface="Times New Roman"/>
                          <a:cs typeface="Arial" panose="020B0604020202020204" pitchFamily="34" charset="0"/>
                        </a:rPr>
                        <a:t>continuous</a:t>
                      </a:r>
                      <a:r>
                        <a:rPr lang="en-US" sz="1200" dirty="0">
                          <a:effectLst/>
                          <a:latin typeface="Arial" panose="020B0604020202020204" pitchFamily="34" charset="0"/>
                          <a:ea typeface="Times New Roman"/>
                          <a:cs typeface="Arial" panose="020B0604020202020204" pitchFamily="34" charset="0"/>
                        </a:rPr>
                        <a:t> MACHC action item.</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241">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IRCC7/19</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Encourage MSs in their respective regions to use the Risk Assessment methodology to establish Hydrographic Survey priorities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 Chairs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Permanent.</a:t>
                      </a:r>
                      <a:endParaRPr lang="en-US" sz="120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By introduction of the </a:t>
                      </a:r>
                      <a:r>
                        <a:rPr lang="en-GB" sz="1200" b="1" dirty="0">
                          <a:effectLst/>
                          <a:latin typeface="Arial" panose="020B0604020202020204" pitchFamily="34" charset="0"/>
                          <a:ea typeface="Times New Roman"/>
                          <a:cs typeface="Arial" panose="020B0604020202020204" pitchFamily="34" charset="0"/>
                        </a:rPr>
                        <a:t>dedicated Risk assessment meeting</a:t>
                      </a:r>
                      <a:r>
                        <a:rPr lang="en-GB" sz="1200" dirty="0">
                          <a:effectLst/>
                          <a:latin typeface="Arial" panose="020B0604020202020204" pitchFamily="34" charset="0"/>
                          <a:ea typeface="Times New Roman"/>
                          <a:cs typeface="Arial" panose="020B0604020202020204" pitchFamily="34" charset="0"/>
                        </a:rPr>
                        <a:t> and the agenda cluster 5 on ‘ Survey and Risk’ during the 16</a:t>
                      </a:r>
                      <a:r>
                        <a:rPr lang="en-GB" sz="1200" baseline="30000" dirty="0">
                          <a:effectLst/>
                          <a:latin typeface="Arial" panose="020B0604020202020204" pitchFamily="34" charset="0"/>
                          <a:ea typeface="Times New Roman"/>
                          <a:cs typeface="Arial" panose="020B0604020202020204" pitchFamily="34" charset="0"/>
                        </a:rPr>
                        <a:t>th</a:t>
                      </a:r>
                      <a:r>
                        <a:rPr lang="en-GB" sz="1200" dirty="0">
                          <a:effectLst/>
                          <a:latin typeface="Arial" panose="020B0604020202020204" pitchFamily="34" charset="0"/>
                          <a:ea typeface="Times New Roman"/>
                          <a:cs typeface="Arial" panose="020B0604020202020204" pitchFamily="34" charset="0"/>
                        </a:rPr>
                        <a:t> MACHC meeting.</a:t>
                      </a:r>
                      <a:endParaRPr lang="en-US" sz="1200" dirty="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Also MACHC action 15.7.2.1 applies.</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239">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IRCC7/26</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report to IRCC on the status of the RHC procedures for selecting their respective representatives to the Council</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 Chairs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By </a:t>
                      </a:r>
                      <a:r>
                        <a:rPr lang="en-US" sz="1200" b="1" dirty="0">
                          <a:effectLst/>
                          <a:latin typeface="Arial" panose="020B0604020202020204" pitchFamily="34" charset="0"/>
                          <a:ea typeface="Times New Roman"/>
                          <a:cs typeface="Arial" panose="020B0604020202020204" pitchFamily="34" charset="0"/>
                        </a:rPr>
                        <a:t>agenda item 2.2.1 </a:t>
                      </a:r>
                      <a:r>
                        <a:rPr lang="en-US" sz="1200" dirty="0">
                          <a:effectLst/>
                          <a:latin typeface="Arial" panose="020B0604020202020204" pitchFamily="34" charset="0"/>
                          <a:ea typeface="Times New Roman"/>
                          <a:cs typeface="Arial" panose="020B0604020202020204" pitchFamily="34" charset="0"/>
                        </a:rPr>
                        <a:t>of the 16</a:t>
                      </a:r>
                      <a:r>
                        <a:rPr lang="en-US" sz="1200" baseline="30000" dirty="0">
                          <a:effectLst/>
                          <a:latin typeface="Arial" panose="020B0604020202020204" pitchFamily="34" charset="0"/>
                          <a:ea typeface="Times New Roman"/>
                          <a:cs typeface="Arial" panose="020B0604020202020204" pitchFamily="34" charset="0"/>
                        </a:rPr>
                        <a:t>th</a:t>
                      </a:r>
                      <a:r>
                        <a:rPr lang="en-US" sz="1200" dirty="0">
                          <a:effectLst/>
                          <a:latin typeface="Arial" panose="020B0604020202020204" pitchFamily="34" charset="0"/>
                          <a:ea typeface="Times New Roman"/>
                          <a:cs typeface="Arial" panose="020B0604020202020204" pitchFamily="34" charset="0"/>
                        </a:rPr>
                        <a:t> MACHC meeting.</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323">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IRCC7/27</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To task:</a:t>
                      </a:r>
                      <a:endParaRPr lang="en-US" sz="1200" dirty="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a) New INT Chart Producer Nations to provide first edition INT chart to Regional INT Chart Coordinator (or ICCWG) for review as soon as convenient during the production cycle; </a:t>
                      </a:r>
                      <a:r>
                        <a:rPr lang="en-GB" sz="1200" b="1" dirty="0">
                          <a:effectLst/>
                          <a:latin typeface="Arial" panose="020B0604020202020204" pitchFamily="34" charset="0"/>
                          <a:ea typeface="Times New Roman"/>
                          <a:cs typeface="Arial" panose="020B0604020202020204" pitchFamily="34" charset="0"/>
                        </a:rPr>
                        <a:t>ETC</a:t>
                      </a:r>
                      <a:endParaRPr lang="en-US" sz="1200" dirty="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 </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 Chairs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highlight>
                            <a:srgbClr val="D3D3D3"/>
                          </a:highlight>
                          <a:latin typeface="Arial" panose="020B0604020202020204" pitchFamily="34" charset="0"/>
                          <a:ea typeface="Times New Roman"/>
                          <a:cs typeface="Arial" panose="020B0604020202020204" pitchFamily="34" charset="0"/>
                        </a:rPr>
                        <a:t>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Action item for the </a:t>
                      </a:r>
                      <a:r>
                        <a:rPr lang="en-US" sz="1200" b="1" dirty="0">
                          <a:effectLst/>
                          <a:latin typeface="Arial" panose="020B0604020202020204" pitchFamily="34" charset="0"/>
                          <a:ea typeface="Times New Roman"/>
                          <a:cs typeface="Arial" panose="020B0604020202020204" pitchFamily="34" charset="0"/>
                        </a:rPr>
                        <a:t>MICC</a:t>
                      </a:r>
                      <a:r>
                        <a:rPr lang="en-US" sz="1200" dirty="0">
                          <a:effectLst/>
                          <a:latin typeface="Arial" panose="020B0604020202020204" pitchFamily="34" charset="0"/>
                          <a:ea typeface="Times New Roman"/>
                          <a:cs typeface="Arial" panose="020B0604020202020204" pitchFamily="34" charset="0"/>
                        </a:rPr>
                        <a:t>. Initial finding to be reported at the 16</a:t>
                      </a:r>
                      <a:r>
                        <a:rPr lang="en-US" sz="1200" baseline="30000" dirty="0">
                          <a:effectLst/>
                          <a:latin typeface="Arial" panose="020B0604020202020204" pitchFamily="34" charset="0"/>
                          <a:ea typeface="Times New Roman"/>
                          <a:cs typeface="Arial" panose="020B0604020202020204" pitchFamily="34" charset="0"/>
                        </a:rPr>
                        <a:t>th</a:t>
                      </a:r>
                      <a:r>
                        <a:rPr lang="en-US" sz="1200" dirty="0">
                          <a:effectLst/>
                          <a:latin typeface="Arial" panose="020B0604020202020204" pitchFamily="34" charset="0"/>
                          <a:ea typeface="Times New Roman"/>
                          <a:cs typeface="Arial" panose="020B0604020202020204" pitchFamily="34" charset="0"/>
                        </a:rPr>
                        <a:t> MACHC meeting.</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64903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6687921" cy="430887"/>
          </a:xfrm>
          <a:prstGeom prst="rect">
            <a:avLst/>
          </a:prstGeom>
          <a:noFill/>
          <a:ln w="9525">
            <a:noFill/>
            <a:miter lim="800000"/>
            <a:headEnd/>
            <a:tailEnd/>
          </a:ln>
        </p:spPr>
        <p:txBody>
          <a:bodyPr wrap="none">
            <a:spAutoFit/>
          </a:bodyPr>
          <a:lstStyle/>
          <a:p>
            <a:r>
              <a:rPr lang="en-GB" dirty="0" smtClean="0">
                <a:solidFill>
                  <a:schemeClr val="tx2"/>
                </a:solidFill>
              </a:rPr>
              <a:t>IRCC Actions translated in MACHC Actions (3)</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19134088"/>
              </p:ext>
            </p:extLst>
          </p:nvPr>
        </p:nvGraphicFramePr>
        <p:xfrm>
          <a:off x="611560" y="1628800"/>
          <a:ext cx="7920235" cy="2844800"/>
        </p:xfrm>
        <a:graphic>
          <a:graphicData uri="http://schemas.openxmlformats.org/drawingml/2006/table">
            <a:tbl>
              <a:tblPr firstRow="1" firstCol="1" lastRow="1" lastCol="1" bandRow="1" bandCol="1"/>
              <a:tblGrid>
                <a:gridCol w="725753"/>
                <a:gridCol w="2595513"/>
                <a:gridCol w="902732"/>
                <a:gridCol w="812333"/>
                <a:gridCol w="2883904"/>
              </a:tblGrid>
              <a:tr h="72080">
                <a:tc>
                  <a:txBody>
                    <a:bodyPr/>
                    <a:lstStyle/>
                    <a:p>
                      <a:pPr algn="ctr">
                        <a:spcBef>
                          <a:spcPts val="200"/>
                        </a:spcBef>
                        <a:spcAft>
                          <a:spcPts val="200"/>
                        </a:spcAft>
                      </a:pPr>
                      <a:r>
                        <a:rPr lang="en-US" sz="1200" b="1" dirty="0">
                          <a:effectLst/>
                          <a:latin typeface="Arial" panose="020B0604020202020204" pitchFamily="34" charset="0"/>
                          <a:ea typeface="Times New Roman"/>
                          <a:cs typeface="Arial" panose="020B0604020202020204" pitchFamily="34" charset="0"/>
                        </a:rPr>
                        <a:t>No</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ACTION (AGENDA ITEM)</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RESP.</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STATUS</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MACHC actions to be taken</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10162">
                <a:tc>
                  <a:txBody>
                    <a:bodyPr/>
                    <a:lstStyle/>
                    <a:p>
                      <a:pPr algn="ct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IRCC7/33</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instruct the ICCWG Coordinators to investigate ways to improve communication across the regions and report back to IRCC</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 Chairs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Action item for chair through the </a:t>
                      </a:r>
                      <a:r>
                        <a:rPr lang="en-US" sz="1200" b="1" dirty="0">
                          <a:effectLst/>
                          <a:latin typeface="Arial" panose="020B0604020202020204" pitchFamily="34" charset="0"/>
                          <a:ea typeface="Times New Roman"/>
                          <a:cs typeface="Arial" panose="020B0604020202020204" pitchFamily="34" charset="0"/>
                        </a:rPr>
                        <a:t>MICC</a:t>
                      </a:r>
                      <a:r>
                        <a:rPr lang="en-US" sz="1200" dirty="0">
                          <a:effectLst/>
                          <a:latin typeface="Arial" panose="020B0604020202020204" pitchFamily="34" charset="0"/>
                          <a:ea typeface="Times New Roman"/>
                          <a:cs typeface="Arial" panose="020B0604020202020204" pitchFamily="34" charset="0"/>
                        </a:rPr>
                        <a:t> chair; MICC Chair to provide necessary input for IRCC 8.</a:t>
                      </a:r>
                    </a:p>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Also MACHC action 15.7.2.4 applies.</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640">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IRCC7/41</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consider incorporating hydrography in more comprehensive maritime projects as a way of raising awareness and funds from Donor agencies and to report progress to IRCC</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Adopt as MACHC action item with a </a:t>
                      </a:r>
                      <a:r>
                        <a:rPr lang="en-US" sz="1200" b="1" u="none" dirty="0">
                          <a:effectLst/>
                          <a:latin typeface="Arial" panose="020B0604020202020204" pitchFamily="34" charset="0"/>
                          <a:ea typeface="Times New Roman"/>
                          <a:cs typeface="Arial" panose="020B0604020202020204" pitchFamily="34" charset="0"/>
                        </a:rPr>
                        <a:t>concrete </a:t>
                      </a:r>
                      <a:r>
                        <a:rPr lang="en-US" sz="1200" b="1" u="none" dirty="0" smtClean="0">
                          <a:effectLst/>
                          <a:latin typeface="Arial" panose="020B0604020202020204" pitchFamily="34" charset="0"/>
                          <a:ea typeface="Times New Roman"/>
                          <a:cs typeface="Arial" panose="020B0604020202020204" pitchFamily="34" charset="0"/>
                        </a:rPr>
                        <a:t>deliverable</a:t>
                      </a:r>
                      <a:r>
                        <a:rPr lang="en-US" sz="1200" dirty="0" smtClean="0">
                          <a:effectLst/>
                          <a:latin typeface="Arial" panose="020B0604020202020204" pitchFamily="34" charset="0"/>
                          <a:ea typeface="Times New Roman"/>
                          <a:cs typeface="Arial" panose="020B0604020202020204" pitchFamily="34" charset="0"/>
                        </a:rPr>
                        <a:t>.</a:t>
                      </a:r>
                      <a:r>
                        <a:rPr lang="en-US" sz="1200" baseline="0" dirty="0" smtClean="0">
                          <a:effectLst/>
                          <a:latin typeface="Arial" panose="020B0604020202020204" pitchFamily="34" charset="0"/>
                          <a:ea typeface="Times New Roman"/>
                          <a:cs typeface="Arial" panose="020B0604020202020204" pitchFamily="34" charset="0"/>
                        </a:rPr>
                        <a:t> “</a:t>
                      </a:r>
                      <a:r>
                        <a:rPr lang="en-US" sz="1200" dirty="0" smtClean="0">
                          <a:effectLst/>
                          <a:latin typeface="Arial" panose="020B0604020202020204" pitchFamily="34" charset="0"/>
                          <a:ea typeface="Times New Roman"/>
                          <a:cs typeface="Arial" panose="020B0604020202020204" pitchFamily="34" charset="0"/>
                        </a:rPr>
                        <a:t>Member States, Associate Member states and Observers are invited to consider incorporating hydrography in more comprehensive maritime projects as a way of raising awareness and funds from Donor agencies, and report back to the chair not later than 8 April 2016 “.</a:t>
                      </a:r>
                      <a:endParaRPr lang="en-US" sz="1200" dirty="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Also MACHC action 14.3.1 applies.</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ounded Rectangular Callout 1"/>
          <p:cNvSpPr/>
          <p:nvPr/>
        </p:nvSpPr>
        <p:spPr bwMode="auto">
          <a:xfrm>
            <a:off x="395536" y="4653136"/>
            <a:ext cx="8352927" cy="1584176"/>
          </a:xfrm>
          <a:prstGeom prst="wedgeRoundRectCallout">
            <a:avLst>
              <a:gd name="adj1" fmla="val 22854"/>
              <a:gd name="adj2" fmla="val -82690"/>
              <a:gd name="adj3" fmla="val 16667"/>
            </a:avLst>
          </a:prstGeom>
          <a:noFill/>
          <a:ln w="9525" cap="flat" cmpd="sng" algn="ctr">
            <a:solidFill>
              <a:schemeClr val="accent1"/>
            </a:solid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eaLnBrk="0" hangingPunct="0">
              <a:spcBef>
                <a:spcPct val="50000"/>
              </a:spcBef>
            </a:pPr>
            <a:r>
              <a:rPr lang="en-US" sz="2000" dirty="0" smtClean="0"/>
              <a:t>Member </a:t>
            </a:r>
            <a:r>
              <a:rPr lang="en-US" sz="2000" dirty="0"/>
              <a:t>States, Associate Member states and Observers are invited to </a:t>
            </a:r>
            <a:r>
              <a:rPr lang="en-GB" sz="2000" dirty="0"/>
              <a:t>consider incorporating hydrography in more comprehensive maritime projects as a way of raising awareness and funds from Donor agencies, </a:t>
            </a:r>
            <a:r>
              <a:rPr lang="en-US" sz="2000" dirty="0"/>
              <a:t>and report back to the chair not later than </a:t>
            </a:r>
            <a:r>
              <a:rPr lang="en-US" sz="2000" b="1" dirty="0"/>
              <a:t>8 April </a:t>
            </a:r>
            <a:r>
              <a:rPr lang="en-US" sz="2000" b="1" dirty="0" smtClean="0"/>
              <a:t>2016</a:t>
            </a:r>
            <a:r>
              <a:rPr lang="en-US" sz="2000" dirty="0" smtClean="0"/>
              <a:t>.</a:t>
            </a:r>
            <a:endParaRPr kumimoji="0" lang="en-US" sz="200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97185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6687921" cy="430887"/>
          </a:xfrm>
          <a:prstGeom prst="rect">
            <a:avLst/>
          </a:prstGeom>
          <a:noFill/>
          <a:ln w="9525">
            <a:noFill/>
            <a:miter lim="800000"/>
            <a:headEnd/>
            <a:tailEnd/>
          </a:ln>
        </p:spPr>
        <p:txBody>
          <a:bodyPr wrap="none">
            <a:spAutoFit/>
          </a:bodyPr>
          <a:lstStyle/>
          <a:p>
            <a:r>
              <a:rPr lang="en-GB" dirty="0" smtClean="0">
                <a:solidFill>
                  <a:schemeClr val="tx2"/>
                </a:solidFill>
              </a:rPr>
              <a:t>IRCC Actions translated in MACHC Actions (4)</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98201776"/>
              </p:ext>
            </p:extLst>
          </p:nvPr>
        </p:nvGraphicFramePr>
        <p:xfrm>
          <a:off x="611560" y="1628800"/>
          <a:ext cx="7920235" cy="4074160"/>
        </p:xfrm>
        <a:graphic>
          <a:graphicData uri="http://schemas.openxmlformats.org/drawingml/2006/table">
            <a:tbl>
              <a:tblPr firstRow="1" firstCol="1" lastRow="1" lastCol="1" bandRow="1" bandCol="1"/>
              <a:tblGrid>
                <a:gridCol w="725753"/>
                <a:gridCol w="2595513"/>
                <a:gridCol w="902732"/>
                <a:gridCol w="812333"/>
                <a:gridCol w="2883904"/>
              </a:tblGrid>
              <a:tr h="72080">
                <a:tc>
                  <a:txBody>
                    <a:bodyPr/>
                    <a:lstStyle/>
                    <a:p>
                      <a:pPr algn="ctr">
                        <a:spcBef>
                          <a:spcPts val="200"/>
                        </a:spcBef>
                        <a:spcAft>
                          <a:spcPts val="200"/>
                        </a:spcAft>
                      </a:pPr>
                      <a:r>
                        <a:rPr lang="en-US" sz="1200" b="1" dirty="0">
                          <a:effectLst/>
                          <a:latin typeface="Arial" panose="020B0604020202020204" pitchFamily="34" charset="0"/>
                          <a:ea typeface="Times New Roman"/>
                          <a:cs typeface="Arial" panose="020B0604020202020204" pitchFamily="34" charset="0"/>
                        </a:rPr>
                        <a:t>No</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ACTION (AGENDA ITEM)</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RESP.</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STATUS</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200"/>
                        </a:spcBef>
                        <a:spcAft>
                          <a:spcPts val="200"/>
                        </a:spcAft>
                      </a:pPr>
                      <a:r>
                        <a:rPr lang="en-US" sz="1200" b="1">
                          <a:effectLst/>
                          <a:latin typeface="Arial" panose="020B0604020202020204" pitchFamily="34" charset="0"/>
                          <a:ea typeface="Times New Roman"/>
                          <a:cs typeface="Arial" panose="020B0604020202020204" pitchFamily="34" charset="0"/>
                        </a:rPr>
                        <a:t>MACHC actions to be taken</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48718">
                <a:tc>
                  <a:txBody>
                    <a:bodyPr/>
                    <a:lstStyle/>
                    <a:p>
                      <a:pPr algn="ctr">
                        <a:spcBef>
                          <a:spcPts val="200"/>
                        </a:spcBef>
                        <a:spcAft>
                          <a:spcPts val="200"/>
                        </a:spcAft>
                      </a:pPr>
                      <a:r>
                        <a:rPr lang="en-US" sz="1200" dirty="0">
                          <a:effectLst/>
                          <a:highlight>
                            <a:srgbClr val="FFFF00"/>
                          </a:highlight>
                          <a:latin typeface="Arial" panose="020B0604020202020204" pitchFamily="34" charset="0"/>
                          <a:ea typeface="Times New Roman"/>
                          <a:cs typeface="Arial" panose="020B0604020202020204" pitchFamily="34" charset="0"/>
                        </a:rPr>
                        <a:t>IRCC7/43</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provide access to the IHB to any of their relevant promotional material on CB and to consider using the posters displayed at the EIHC 5 CB exhibition</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Adopt as MACHC action item with a </a:t>
                      </a:r>
                      <a:r>
                        <a:rPr lang="en-US" sz="1200" b="1" dirty="0">
                          <a:effectLst/>
                          <a:latin typeface="Arial" panose="020B0604020202020204" pitchFamily="34" charset="0"/>
                          <a:ea typeface="Times New Roman"/>
                          <a:cs typeface="Arial" panose="020B0604020202020204" pitchFamily="34" charset="0"/>
                        </a:rPr>
                        <a:t>concrete deliverable </a:t>
                      </a:r>
                      <a:r>
                        <a:rPr lang="en-US" sz="1200" dirty="0">
                          <a:effectLst/>
                          <a:latin typeface="Arial" panose="020B0604020202020204" pitchFamily="34" charset="0"/>
                          <a:ea typeface="Times New Roman"/>
                          <a:cs typeface="Arial" panose="020B0604020202020204" pitchFamily="34" charset="0"/>
                        </a:rPr>
                        <a:t>: “Member States  and Associated Member States are invited to</a:t>
                      </a:r>
                      <a:r>
                        <a:rPr lang="en-GB" sz="1200" dirty="0">
                          <a:effectLst/>
                          <a:latin typeface="Arial" panose="020B0604020202020204" pitchFamily="34" charset="0"/>
                          <a:ea typeface="Times New Roman"/>
                          <a:cs typeface="Arial" panose="020B0604020202020204" pitchFamily="34" charset="0"/>
                        </a:rPr>
                        <a:t> provide access for the IHB to any of their relevant promotional material on CB and to consider using the posters displayed at the EIHC 5 CB, </a:t>
                      </a:r>
                      <a:r>
                        <a:rPr lang="en-GB" sz="1200" dirty="0">
                          <a:effectLst/>
                          <a:highlight>
                            <a:srgbClr val="FFFF00"/>
                          </a:highlight>
                          <a:latin typeface="Arial" panose="020B0604020202020204" pitchFamily="34" charset="0"/>
                          <a:ea typeface="Times New Roman"/>
                          <a:cs typeface="Arial" panose="020B0604020202020204" pitchFamily="34" charset="0"/>
                        </a:rPr>
                        <a:t>and to </a:t>
                      </a:r>
                      <a:r>
                        <a:rPr lang="en-US" sz="1200" dirty="0">
                          <a:effectLst/>
                          <a:highlight>
                            <a:srgbClr val="FFFF00"/>
                          </a:highlight>
                          <a:latin typeface="Arial" panose="020B0604020202020204" pitchFamily="34" charset="0"/>
                          <a:ea typeface="Times New Roman"/>
                          <a:cs typeface="Arial" panose="020B0604020202020204" pitchFamily="34" charset="0"/>
                        </a:rPr>
                        <a:t>report back during 16</a:t>
                      </a:r>
                      <a:r>
                        <a:rPr lang="en-US" sz="1200" baseline="30000" dirty="0">
                          <a:effectLst/>
                          <a:highlight>
                            <a:srgbClr val="FFFF00"/>
                          </a:highlight>
                          <a:latin typeface="Arial" panose="020B0604020202020204" pitchFamily="34" charset="0"/>
                          <a:ea typeface="Times New Roman"/>
                          <a:cs typeface="Arial" panose="020B0604020202020204" pitchFamily="34" charset="0"/>
                        </a:rPr>
                        <a:t>th</a:t>
                      </a:r>
                      <a:r>
                        <a:rPr lang="en-US" sz="1200" dirty="0">
                          <a:effectLst/>
                          <a:highlight>
                            <a:srgbClr val="FFFF00"/>
                          </a:highlight>
                          <a:latin typeface="Arial" panose="020B0604020202020204" pitchFamily="34" charset="0"/>
                          <a:ea typeface="Times New Roman"/>
                          <a:cs typeface="Arial" panose="020B0604020202020204" pitchFamily="34" charset="0"/>
                        </a:rPr>
                        <a:t> MACHC meeting if any such promotional material can be made available</a:t>
                      </a:r>
                      <a:r>
                        <a:rPr lang="en-US" sz="1200" dirty="0">
                          <a:effectLst/>
                          <a:latin typeface="Arial" panose="020B0604020202020204" pitchFamily="34" charset="0"/>
                          <a:ea typeface="Times New Roman"/>
                          <a:cs typeface="Arial" panose="020B0604020202020204" pitchFamily="34" charset="0"/>
                        </a:rPr>
                        <a:t>”.</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082">
                <a:tc>
                  <a:txBody>
                    <a:bodyPr/>
                    <a:lstStyle/>
                    <a:p>
                      <a:pPr algn="ctr">
                        <a:spcBef>
                          <a:spcPts val="200"/>
                        </a:spcBef>
                        <a:spcAft>
                          <a:spcPts val="200"/>
                        </a:spcAft>
                      </a:pPr>
                      <a:r>
                        <a:rPr lang="en-US" sz="1200">
                          <a:effectLst/>
                          <a:latin typeface="Arial" panose="020B0604020202020204" pitchFamily="34" charset="0"/>
                          <a:ea typeface="Times New Roman"/>
                          <a:cs typeface="Arial" panose="020B0604020202020204" pitchFamily="34" charset="0"/>
                        </a:rPr>
                        <a:t>IRCC7/52</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continue supporting GEBCO regional projects and report back to IRCC</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Permanent.</a:t>
                      </a:r>
                      <a:endParaRPr lang="en-US" sz="120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Is covered by </a:t>
                      </a:r>
                      <a:r>
                        <a:rPr lang="en-GB" sz="1200" b="1" dirty="0">
                          <a:effectLst/>
                          <a:latin typeface="Arial" panose="020B0604020202020204" pitchFamily="34" charset="0"/>
                          <a:ea typeface="Times New Roman"/>
                          <a:cs typeface="Arial" panose="020B0604020202020204" pitchFamily="34" charset="0"/>
                        </a:rPr>
                        <a:t>IBCCA project </a:t>
                      </a:r>
                      <a:r>
                        <a:rPr lang="en-GB" sz="1200" dirty="0">
                          <a:effectLst/>
                          <a:latin typeface="Arial" panose="020B0604020202020204" pitchFamily="34" charset="0"/>
                          <a:ea typeface="Times New Roman"/>
                          <a:cs typeface="Arial" panose="020B0604020202020204" pitchFamily="34" charset="0"/>
                        </a:rPr>
                        <a:t>in the MACHC region.</a:t>
                      </a:r>
                      <a:endParaRPr lang="en-US" sz="1200" dirty="0">
                        <a:effectLst/>
                        <a:latin typeface="Arial" panose="020B0604020202020204" pitchFamily="34" charset="0"/>
                        <a:ea typeface="Times New Roman"/>
                        <a:cs typeface="Arial" panose="020B0604020202020204" pitchFamily="34" charset="0"/>
                      </a:endParaRPr>
                    </a:p>
                    <a:p>
                      <a:pPr>
                        <a:spcBef>
                          <a:spcPts val="200"/>
                        </a:spcBef>
                        <a:spcAft>
                          <a:spcPts val="200"/>
                        </a:spcAft>
                      </a:pPr>
                      <a:r>
                        <a:rPr lang="en-GB" sz="1200" dirty="0">
                          <a:effectLst/>
                          <a:latin typeface="Arial" panose="020B0604020202020204" pitchFamily="34" charset="0"/>
                          <a:ea typeface="Times New Roman"/>
                          <a:cs typeface="Arial" panose="020B0604020202020204" pitchFamily="34" charset="0"/>
                        </a:rPr>
                        <a:t>Also MACHC action 14.1.16 applies.</a:t>
                      </a:r>
                      <a:endParaRPr lang="en-US" sz="1200" dirty="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558">
                <a:tc>
                  <a:txBody>
                    <a:bodyPr/>
                    <a:lstStyle/>
                    <a:p>
                      <a:pPr algn="ctr">
                        <a:spcBef>
                          <a:spcPts val="200"/>
                        </a:spcBef>
                        <a:spcAft>
                          <a:spcPts val="200"/>
                        </a:spcAft>
                      </a:pPr>
                      <a:r>
                        <a:rPr lang="en-US" sz="1200">
                          <a:effectLst/>
                          <a:highlight>
                            <a:srgbClr val="FFFF00"/>
                          </a:highlight>
                          <a:latin typeface="Arial" panose="020B0604020202020204" pitchFamily="34" charset="0"/>
                          <a:ea typeface="Times New Roman"/>
                          <a:cs typeface="Arial" panose="020B0604020202020204" pitchFamily="34" charset="0"/>
                        </a:rPr>
                        <a:t>IRCC7/62</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consider providing representatives of the IHO at the international meetings listed in doc. IRCC-10B on relations with stakeholders and to inform the IHB</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GB" sz="1200">
                          <a:effectLst/>
                          <a:latin typeface="Arial" panose="020B0604020202020204" pitchFamily="34" charset="0"/>
                          <a:ea typeface="Times New Roman"/>
                          <a:cs typeface="Arial" panose="020B0604020202020204" pitchFamily="34" charset="0"/>
                        </a:rPr>
                        <a:t>RHCs </a:t>
                      </a:r>
                      <a:endParaRPr lang="en-US" sz="1200">
                        <a:effectLst/>
                        <a:latin typeface="Arial" panose="020B0604020202020204" pitchFamily="34" charset="0"/>
                        <a:ea typeface="Times New Roman"/>
                        <a:cs typeface="Arial" panose="020B0604020202020204" pitchFamily="34" charset="0"/>
                      </a:endParaRP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200"/>
                        </a:spcAft>
                      </a:pPr>
                      <a:r>
                        <a:rPr lang="en-US" sz="1200" dirty="0">
                          <a:effectLst/>
                          <a:latin typeface="Arial" panose="020B0604020202020204" pitchFamily="34" charset="0"/>
                          <a:ea typeface="Times New Roman"/>
                          <a:cs typeface="Arial" panose="020B0604020202020204" pitchFamily="34" charset="0"/>
                        </a:rPr>
                        <a:t>Adopt as MACHC action item with a </a:t>
                      </a:r>
                      <a:r>
                        <a:rPr lang="en-US" sz="1200" b="1" dirty="0">
                          <a:effectLst/>
                          <a:latin typeface="Arial" panose="020B0604020202020204" pitchFamily="34" charset="0"/>
                          <a:ea typeface="Times New Roman"/>
                          <a:cs typeface="Arial" panose="020B0604020202020204" pitchFamily="34" charset="0"/>
                        </a:rPr>
                        <a:t>concrete deliverable</a:t>
                      </a:r>
                      <a:r>
                        <a:rPr lang="en-US" sz="1200" dirty="0">
                          <a:effectLst/>
                          <a:latin typeface="Arial" panose="020B0604020202020204" pitchFamily="34" charset="0"/>
                          <a:ea typeface="Times New Roman"/>
                          <a:cs typeface="Arial" panose="020B0604020202020204" pitchFamily="34" charset="0"/>
                        </a:rPr>
                        <a:t>: “MACHC Chair invites Member States  to consider </a:t>
                      </a:r>
                      <a:r>
                        <a:rPr lang="en-GB" sz="1200" dirty="0">
                          <a:effectLst/>
                          <a:latin typeface="Arial" panose="020B0604020202020204" pitchFamily="34" charset="0"/>
                          <a:ea typeface="Times New Roman"/>
                          <a:cs typeface="Arial" panose="020B0604020202020204" pitchFamily="34" charset="0"/>
                        </a:rPr>
                        <a:t>providing representatives of the IHO at the international meetings listed in doc. IRCC-10B on relations with stakeholders, </a:t>
                      </a:r>
                      <a:r>
                        <a:rPr lang="en-US" sz="1200" dirty="0">
                          <a:effectLst/>
                          <a:highlight>
                            <a:srgbClr val="FFFF00"/>
                          </a:highlight>
                          <a:latin typeface="Arial" panose="020B0604020202020204" pitchFamily="34" charset="0"/>
                          <a:ea typeface="Times New Roman"/>
                          <a:cs typeface="Arial" panose="020B0604020202020204" pitchFamily="34" charset="0"/>
                        </a:rPr>
                        <a:t>and to report back at 16</a:t>
                      </a:r>
                      <a:r>
                        <a:rPr lang="en-US" sz="1200" baseline="30000" dirty="0">
                          <a:effectLst/>
                          <a:highlight>
                            <a:srgbClr val="FFFF00"/>
                          </a:highlight>
                          <a:latin typeface="Arial" panose="020B0604020202020204" pitchFamily="34" charset="0"/>
                          <a:ea typeface="Times New Roman"/>
                          <a:cs typeface="Arial" panose="020B0604020202020204" pitchFamily="34" charset="0"/>
                        </a:rPr>
                        <a:t>th</a:t>
                      </a:r>
                      <a:r>
                        <a:rPr lang="en-US" sz="1200" dirty="0">
                          <a:effectLst/>
                          <a:highlight>
                            <a:srgbClr val="FFFF00"/>
                          </a:highlight>
                          <a:latin typeface="Arial" panose="020B0604020202020204" pitchFamily="34" charset="0"/>
                          <a:ea typeface="Times New Roman"/>
                          <a:cs typeface="Arial" panose="020B0604020202020204" pitchFamily="34" charset="0"/>
                        </a:rPr>
                        <a:t> MACHC meeting</a:t>
                      </a:r>
                      <a:r>
                        <a:rPr lang="en-US" sz="1200" dirty="0">
                          <a:effectLst/>
                          <a:latin typeface="Arial" panose="020B0604020202020204" pitchFamily="34" charset="0"/>
                          <a:ea typeface="Times New Roman"/>
                          <a:cs typeface="Arial" panose="020B0604020202020204" pitchFamily="34" charset="0"/>
                        </a:rPr>
                        <a:t>”. </a:t>
                      </a:r>
                    </a:p>
                  </a:txBody>
                  <a:tcPr marL="23987" marR="23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2607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ineEN1">
  <a:themeElements>
    <a:clrScheme name="marineEN1 1">
      <a:dk1>
        <a:srgbClr val="000000"/>
      </a:dk1>
      <a:lt1>
        <a:srgbClr val="FFFFFF"/>
      </a:lt1>
      <a:dk2>
        <a:srgbClr val="E17000"/>
      </a:dk2>
      <a:lt2>
        <a:srgbClr val="9ACCD4"/>
      </a:lt2>
      <a:accent1>
        <a:srgbClr val="0E61AA"/>
      </a:accent1>
      <a:accent2>
        <a:srgbClr val="9ACCD4"/>
      </a:accent2>
      <a:accent3>
        <a:srgbClr val="FFFFFF"/>
      </a:accent3>
      <a:accent4>
        <a:srgbClr val="000000"/>
      </a:accent4>
      <a:accent5>
        <a:srgbClr val="AAB7D2"/>
      </a:accent5>
      <a:accent6>
        <a:srgbClr val="8BB9C0"/>
      </a:accent6>
      <a:hlink>
        <a:srgbClr val="004228"/>
      </a:hlink>
      <a:folHlink>
        <a:srgbClr val="E17000"/>
      </a:folHlink>
    </a:clrScheme>
    <a:fontScheme name="marineEN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marineEN1 1">
        <a:dk1>
          <a:srgbClr val="000000"/>
        </a:dk1>
        <a:lt1>
          <a:srgbClr val="FFFFFF"/>
        </a:lt1>
        <a:dk2>
          <a:srgbClr val="E17000"/>
        </a:dk2>
        <a:lt2>
          <a:srgbClr val="9ACCD4"/>
        </a:lt2>
        <a:accent1>
          <a:srgbClr val="0E61AA"/>
        </a:accent1>
        <a:accent2>
          <a:srgbClr val="9ACCD4"/>
        </a:accent2>
        <a:accent3>
          <a:srgbClr val="FFFFFF"/>
        </a:accent3>
        <a:accent4>
          <a:srgbClr val="000000"/>
        </a:accent4>
        <a:accent5>
          <a:srgbClr val="AAB7D2"/>
        </a:accent5>
        <a:accent6>
          <a:srgbClr val="8BB9C0"/>
        </a:accent6>
        <a:hlink>
          <a:srgbClr val="004228"/>
        </a:hlink>
        <a:folHlink>
          <a:srgbClr val="E17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947</Words>
  <Application>Microsoft Office PowerPoint</Application>
  <PresentationFormat>On-screen Show (4:3)</PresentationFormat>
  <Paragraphs>147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marineEN1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Ministerie van Defensie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ud0h4b5</dc:creator>
  <cp:lastModifiedBy>Donck, MCJ, van der, KTZ, CDC/NLDA/IDL</cp:lastModifiedBy>
  <cp:revision>169</cp:revision>
  <cp:lastPrinted>2002-08-12T10:42:52Z</cp:lastPrinted>
  <dcterms:created xsi:type="dcterms:W3CDTF">2010-02-03T15:06:20Z</dcterms:created>
  <dcterms:modified xsi:type="dcterms:W3CDTF">2015-12-03T11:09:22Z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uteur">
    <vt:lpwstr>L.L. Dorst</vt:lpwstr>
  </property>
  <property fmtid="{D5CDD505-2E9C-101B-9397-08002B2CF9AE}" pid="3" name="_Functie">
    <vt:lpwstr/>
  </property>
  <property fmtid="{D5CDD505-2E9C-101B-9397-08002B2CF9AE}" pid="4" name="_Titel">
    <vt:lpwstr>AN ALGORITHMIC SOLUTION </vt:lpwstr>
  </property>
  <property fmtid="{D5CDD505-2E9C-101B-9397-08002B2CF9AE}" pid="5" name="_SubTitel">
    <vt:lpwstr>TO THE RANDOMNESS OF EQUITABLE BOUNDARY LINES</vt:lpwstr>
  </property>
  <property fmtid="{D5CDD505-2E9C-101B-9397-08002B2CF9AE}" pid="6" name="_RvEBenaming">
    <vt:lpwstr>Hydrographic Service</vt:lpwstr>
  </property>
  <property fmtid="{D5CDD505-2E9C-101B-9397-08002B2CF9AE}" pid="7" name="_Afdeling">
    <vt:lpwstr/>
  </property>
  <property fmtid="{D5CDD505-2E9C-101B-9397-08002B2CF9AE}" pid="8" name="_Merking">
    <vt:lpwstr/>
  </property>
  <property fmtid="{D5CDD505-2E9C-101B-9397-08002B2CF9AE}" pid="9" name="_Rubricering">
    <vt:lpwstr/>
  </property>
  <property fmtid="{D5CDD505-2E9C-101B-9397-08002B2CF9AE}" pid="10" name="_Beleidsterrein">
    <vt:lpwstr>2</vt:lpwstr>
  </property>
  <property fmtid="{D5CDD505-2E9C-101B-9397-08002B2CF9AE}" pid="11" name="_LogoTaal">
    <vt:lpwstr>2</vt:lpwstr>
  </property>
  <property fmtid="{D5CDD505-2E9C-101B-9397-08002B2CF9AE}" pid="12" name="_RubriceringTaal">
    <vt:lpwstr>2</vt:lpwstr>
  </property>
  <property fmtid="{D5CDD505-2E9C-101B-9397-08002B2CF9AE}" pid="13" name="_PresentatieType">
    <vt:lpwstr>1</vt:lpwstr>
  </property>
</Properties>
</file>