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63" r:id="rId5"/>
    <p:sldId id="259" r:id="rId6"/>
    <p:sldId id="264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D8359-380A-496B-B274-28F502FD3B46}" type="datetimeFigureOut">
              <a:rPr lang="fr-BE" smtClean="0"/>
              <a:t>10-12-15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0958F-3358-40F4-B7D0-5E8C89602EA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429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0958F-3358-40F4-B7D0-5E8C89602EA6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537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0958F-3358-40F4-B7D0-5E8C89602EA6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809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0958F-3358-40F4-B7D0-5E8C89602EA6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56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2ECA-C8F8-42E9-A788-CFCDA4EBCB29}" type="datetimeFigureOut">
              <a:rPr lang="fr-BE" smtClean="0"/>
              <a:t>10-12-15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8D87-8215-49FD-9D5C-9F7CDA7725D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1847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2ECA-C8F8-42E9-A788-CFCDA4EBCB29}" type="datetimeFigureOut">
              <a:rPr lang="fr-BE" smtClean="0"/>
              <a:t>10-12-15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8D87-8215-49FD-9D5C-9F7CDA7725D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216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2ECA-C8F8-42E9-A788-CFCDA4EBCB29}" type="datetimeFigureOut">
              <a:rPr lang="fr-BE" smtClean="0"/>
              <a:t>10-12-15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8D87-8215-49FD-9D5C-9F7CDA7725D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12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2ECA-C8F8-42E9-A788-CFCDA4EBCB29}" type="datetimeFigureOut">
              <a:rPr lang="fr-BE" smtClean="0"/>
              <a:t>10-12-15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8D87-8215-49FD-9D5C-9F7CDA7725D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553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2ECA-C8F8-42E9-A788-CFCDA4EBCB29}" type="datetimeFigureOut">
              <a:rPr lang="fr-BE" smtClean="0"/>
              <a:t>10-12-15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8D87-8215-49FD-9D5C-9F7CDA7725D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38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2ECA-C8F8-42E9-A788-CFCDA4EBCB29}" type="datetimeFigureOut">
              <a:rPr lang="fr-BE" smtClean="0"/>
              <a:t>10-12-15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8D87-8215-49FD-9D5C-9F7CDA7725D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441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2ECA-C8F8-42E9-A788-CFCDA4EBCB29}" type="datetimeFigureOut">
              <a:rPr lang="fr-BE" smtClean="0"/>
              <a:t>10-12-15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8D87-8215-49FD-9D5C-9F7CDA7725D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209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2ECA-C8F8-42E9-A788-CFCDA4EBCB29}" type="datetimeFigureOut">
              <a:rPr lang="fr-BE" smtClean="0"/>
              <a:t>10-12-15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8D87-8215-49FD-9D5C-9F7CDA7725D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343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2ECA-C8F8-42E9-A788-CFCDA4EBCB29}" type="datetimeFigureOut">
              <a:rPr lang="fr-BE" smtClean="0"/>
              <a:t>10-12-15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8D87-8215-49FD-9D5C-9F7CDA7725D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154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2ECA-C8F8-42E9-A788-CFCDA4EBCB29}" type="datetimeFigureOut">
              <a:rPr lang="fr-BE" smtClean="0"/>
              <a:t>10-12-15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8D87-8215-49FD-9D5C-9F7CDA7725D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379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2ECA-C8F8-42E9-A788-CFCDA4EBCB29}" type="datetimeFigureOut">
              <a:rPr lang="fr-BE" smtClean="0"/>
              <a:t>10-12-15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8D87-8215-49FD-9D5C-9F7CDA7725D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161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72ECA-C8F8-42E9-A788-CFCDA4EBCB29}" type="datetimeFigureOut">
              <a:rPr lang="fr-BE" smtClean="0"/>
              <a:t>10-12-15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38D87-8215-49FD-9D5C-9F7CDA7725D9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2300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133600"/>
            <a:ext cx="8343900" cy="2362200"/>
          </a:xfrm>
        </p:spPr>
        <p:txBody>
          <a:bodyPr>
            <a:normAutofit fontScale="90000"/>
          </a:bodyPr>
          <a:lstStyle/>
          <a:p>
            <a:r>
              <a:rPr lang="fr-BE" sz="3600" dirty="0" smtClean="0"/>
              <a:t>Service Maritime et de Navigation d’ Haïti</a:t>
            </a:r>
            <a:br>
              <a:rPr lang="fr-BE" sz="3600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sz="5300" b="1" dirty="0" smtClean="0"/>
              <a:t>Haïti </a:t>
            </a:r>
            <a:r>
              <a:rPr lang="en-GB" sz="5300" b="1" i="1" dirty="0" smtClean="0"/>
              <a:t>National </a:t>
            </a:r>
            <a:r>
              <a:rPr lang="en-GB" sz="5300" b="1" i="1" dirty="0"/>
              <a:t>Report </a:t>
            </a:r>
            <a:r>
              <a:rPr lang="en-GB" sz="5300" b="1" i="1" dirty="0" smtClean="0"/>
              <a:t>Haiti 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sz="3100" i="1" dirty="0" smtClean="0"/>
              <a:t>(</a:t>
            </a:r>
            <a:r>
              <a:rPr lang="en-GB" sz="3100" i="1" dirty="0" smtClean="0"/>
              <a:t>MACHC16</a:t>
            </a:r>
            <a:r>
              <a:rPr lang="en-GB" sz="3100" i="1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6482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fr-BE" dirty="0" smtClean="0"/>
              <a:t>Matthieu POLYTE</a:t>
            </a:r>
          </a:p>
          <a:p>
            <a:pPr algn="l"/>
            <a:r>
              <a:rPr lang="fr-BE" dirty="0" smtClean="0"/>
              <a:t> </a:t>
            </a:r>
            <a:r>
              <a:rPr lang="fr-BE" dirty="0" err="1" smtClean="0"/>
              <a:t>Hydrographer</a:t>
            </a:r>
            <a:endParaRPr lang="fr-BE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9" t="42497" r="57302" b="24856"/>
          <a:stretch/>
        </p:blipFill>
        <p:spPr bwMode="auto">
          <a:xfrm>
            <a:off x="3505200" y="112916"/>
            <a:ext cx="1905000" cy="186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83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Capacity</a:t>
            </a:r>
            <a:r>
              <a:rPr lang="fr-BE" dirty="0" smtClean="0"/>
              <a:t> Building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Training </a:t>
            </a:r>
            <a:r>
              <a:rPr lang="fr-BE" dirty="0" err="1" smtClean="0"/>
              <a:t>at</a:t>
            </a:r>
            <a:r>
              <a:rPr lang="fr-BE" dirty="0" smtClean="0"/>
              <a:t> Suriname : </a:t>
            </a:r>
            <a:r>
              <a:rPr lang="fr-BE" dirty="0" err="1" smtClean="0"/>
              <a:t>august</a:t>
            </a:r>
            <a:r>
              <a:rPr lang="fr-BE" dirty="0" smtClean="0"/>
              <a:t> 2015 (1 </a:t>
            </a:r>
            <a:r>
              <a:rPr lang="fr-BE" dirty="0" err="1" smtClean="0"/>
              <a:t>Week</a:t>
            </a:r>
            <a:r>
              <a:rPr lang="fr-BE" dirty="0" smtClean="0"/>
              <a:t>)</a:t>
            </a:r>
          </a:p>
          <a:p>
            <a:pPr marL="0" indent="0">
              <a:buNone/>
            </a:pPr>
            <a:r>
              <a:rPr lang="fr-BE" dirty="0"/>
              <a:t> </a:t>
            </a:r>
            <a:r>
              <a:rPr lang="fr-BE" dirty="0" smtClean="0"/>
              <a:t>  </a:t>
            </a:r>
            <a:r>
              <a:rPr lang="en-US" sz="2800" b="1" i="1" dirty="0" smtClean="0"/>
              <a:t>The technical aspects concerning the delimitation of     maritime boundaries.</a:t>
            </a:r>
          </a:p>
          <a:p>
            <a:pPr marL="0" indent="0">
              <a:buNone/>
            </a:pPr>
            <a:endParaRPr lang="en-US" sz="2800" b="1" i="1" dirty="0"/>
          </a:p>
          <a:p>
            <a:r>
              <a:rPr lang="fr-BE" i="1" dirty="0" smtClean="0"/>
              <a:t>Training </a:t>
            </a:r>
            <a:r>
              <a:rPr lang="fr-BE" i="1" dirty="0" err="1" smtClean="0"/>
              <a:t>at</a:t>
            </a:r>
            <a:r>
              <a:rPr lang="fr-BE" i="1" dirty="0" smtClean="0"/>
              <a:t> NOAA: </a:t>
            </a:r>
            <a:r>
              <a:rPr lang="fr-BE" i="1" dirty="0" err="1" smtClean="0"/>
              <a:t>Oct</a:t>
            </a:r>
            <a:r>
              <a:rPr lang="fr-BE" i="1" dirty="0" smtClean="0"/>
              <a:t> 2015 (3 </a:t>
            </a:r>
            <a:r>
              <a:rPr lang="fr-BE" i="1" dirty="0" err="1" smtClean="0"/>
              <a:t>Weeks</a:t>
            </a:r>
            <a:r>
              <a:rPr lang="fr-BE" i="1" dirty="0" smtClean="0"/>
              <a:t>)</a:t>
            </a:r>
          </a:p>
          <a:p>
            <a:pPr marL="0" indent="0">
              <a:buNone/>
            </a:pPr>
            <a:r>
              <a:rPr lang="fr-BE" i="1" dirty="0"/>
              <a:t> </a:t>
            </a:r>
            <a:r>
              <a:rPr lang="fr-BE" i="1" dirty="0" smtClean="0"/>
              <a:t>    </a:t>
            </a:r>
            <a:r>
              <a:rPr lang="fr-BE" b="1" i="1" dirty="0" err="1" smtClean="0"/>
              <a:t>Hydrographic</a:t>
            </a:r>
            <a:r>
              <a:rPr lang="fr-BE" b="1" i="1" dirty="0" smtClean="0"/>
              <a:t> Survey (Delaware River)</a:t>
            </a:r>
            <a:endParaRPr lang="fr-BE" b="1" i="1" dirty="0" smtClean="0"/>
          </a:p>
          <a:p>
            <a:pPr marL="0" indent="0">
              <a:buNone/>
            </a:pPr>
            <a:endParaRPr lang="fr-BE" i="1" dirty="0"/>
          </a:p>
          <a:p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1039945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/>
          <a:lstStyle/>
          <a:p>
            <a:r>
              <a:rPr lang="fr-BE" dirty="0" smtClean="0"/>
              <a:t>Agreement </a:t>
            </a:r>
            <a:r>
              <a:rPr lang="fr-BE" dirty="0" err="1" smtClean="0"/>
              <a:t>with</a:t>
            </a:r>
            <a:r>
              <a:rPr lang="fr-BE" dirty="0" smtClean="0"/>
              <a:t>: </a:t>
            </a:r>
          </a:p>
          <a:p>
            <a:pPr marL="0" indent="0">
              <a:buNone/>
            </a:pPr>
            <a:r>
              <a:rPr lang="fr-BE" dirty="0"/>
              <a:t> </a:t>
            </a:r>
            <a:r>
              <a:rPr lang="fr-BE" dirty="0" smtClean="0"/>
              <a:t>	United States</a:t>
            </a:r>
          </a:p>
          <a:p>
            <a:pPr marL="0" indent="0">
              <a:buNone/>
            </a:pPr>
            <a:r>
              <a:rPr lang="fr-BE" dirty="0" smtClean="0"/>
              <a:t>	</a:t>
            </a:r>
            <a:r>
              <a:rPr lang="fr-BE" dirty="0" err="1" smtClean="0"/>
              <a:t>Brazil</a:t>
            </a:r>
            <a:endParaRPr lang="fr-BE" dirty="0" smtClean="0"/>
          </a:p>
          <a:p>
            <a:r>
              <a:rPr lang="en-US" dirty="0" smtClean="0"/>
              <a:t>Know hydrographic data available on Haiti </a:t>
            </a:r>
            <a:r>
              <a:rPr lang="fr-BE" dirty="0" smtClean="0"/>
              <a:t> </a:t>
            </a:r>
          </a:p>
          <a:p>
            <a:pPr marL="0" indent="0">
              <a:buNone/>
            </a:pPr>
            <a:r>
              <a:rPr lang="fr-BE" dirty="0" smtClean="0"/>
              <a:t>   - 21 </a:t>
            </a:r>
            <a:r>
              <a:rPr lang="fr-BE" dirty="0" err="1" smtClean="0"/>
              <a:t>charts</a:t>
            </a:r>
            <a:r>
              <a:rPr lang="fr-BE" dirty="0" smtClean="0"/>
              <a:t> </a:t>
            </a:r>
          </a:p>
          <a:p>
            <a:pPr marL="0" indent="0">
              <a:buNone/>
            </a:pPr>
            <a:r>
              <a:rPr lang="fr-BE" dirty="0"/>
              <a:t> </a:t>
            </a:r>
            <a:r>
              <a:rPr lang="fr-BE" dirty="0" smtClean="0"/>
              <a:t>  - </a:t>
            </a:r>
            <a:r>
              <a:rPr lang="fr-BE" dirty="0"/>
              <a:t>C</a:t>
            </a:r>
            <a:r>
              <a:rPr lang="fr-BE" dirty="0" smtClean="0"/>
              <a:t>ruise </a:t>
            </a:r>
            <a:r>
              <a:rPr lang="fr-BE" dirty="0" err="1" smtClean="0"/>
              <a:t>ship</a:t>
            </a:r>
            <a:r>
              <a:rPr lang="fr-BE" dirty="0" smtClean="0"/>
              <a:t> </a:t>
            </a:r>
          </a:p>
          <a:p>
            <a:pPr marL="0" indent="0">
              <a:buNone/>
            </a:pPr>
            <a:endParaRPr lang="fr-BE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29412" r="54104" b="27806"/>
          <a:stretch/>
        </p:blipFill>
        <p:spPr bwMode="auto">
          <a:xfrm>
            <a:off x="4634755" y="3995518"/>
            <a:ext cx="4177555" cy="247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38419" r="54686" b="31679"/>
          <a:stretch/>
        </p:blipFill>
        <p:spPr bwMode="auto">
          <a:xfrm>
            <a:off x="533399" y="3995518"/>
            <a:ext cx="4060071" cy="247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70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Haïti SNC converge</a:t>
            </a:r>
            <a:endParaRPr lang="fr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t="21594" r="36414" b="25227"/>
          <a:stretch/>
        </p:blipFill>
        <p:spPr bwMode="auto">
          <a:xfrm>
            <a:off x="381000" y="1295400"/>
            <a:ext cx="8356801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42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Tide </a:t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/>
              <a:t>- 3 </a:t>
            </a:r>
            <a:r>
              <a:rPr lang="fr-BE" dirty="0" err="1" smtClean="0"/>
              <a:t>tides</a:t>
            </a:r>
            <a:r>
              <a:rPr lang="fr-BE" dirty="0" smtClean="0"/>
              <a:t> stations  </a:t>
            </a:r>
            <a:r>
              <a:rPr lang="fr-BE" sz="2000" dirty="0" smtClean="0"/>
              <a:t>(type : Radar)</a:t>
            </a:r>
          </a:p>
          <a:p>
            <a:pPr marL="0" indent="0">
              <a:buNone/>
            </a:pPr>
            <a:r>
              <a:rPr lang="en-US" sz="2000" dirty="0" smtClean="0"/>
              <a:t>SEA LEVEL STATION MONITORING  PROGRAM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fr-BE" dirty="0" smtClean="0"/>
              <a:t>- </a:t>
            </a:r>
            <a:r>
              <a:rPr lang="fr-BE" dirty="0" err="1" smtClean="0"/>
              <a:t>Hydrographic</a:t>
            </a:r>
            <a:r>
              <a:rPr lang="fr-BE" dirty="0" smtClean="0"/>
              <a:t>  </a:t>
            </a:r>
            <a:r>
              <a:rPr lang="fr-BE" dirty="0" err="1" smtClean="0"/>
              <a:t>purposes</a:t>
            </a:r>
            <a:r>
              <a:rPr lang="fr-BE" dirty="0" smtClean="0"/>
              <a:t>? </a:t>
            </a:r>
          </a:p>
          <a:p>
            <a:endParaRPr lang="fr-BE" dirty="0" smtClean="0"/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 t="25255" r="48224" b="23980"/>
          <a:stretch/>
        </p:blipFill>
        <p:spPr bwMode="auto">
          <a:xfrm>
            <a:off x="2286000" y="3220616"/>
            <a:ext cx="4800600" cy="302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Connector 4"/>
          <p:cNvSpPr/>
          <p:nvPr/>
        </p:nvSpPr>
        <p:spPr>
          <a:xfrm>
            <a:off x="6248400" y="3585882"/>
            <a:ext cx="2286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Flowchart: Connector 7"/>
          <p:cNvSpPr/>
          <p:nvPr/>
        </p:nvSpPr>
        <p:spPr>
          <a:xfrm>
            <a:off x="6019800" y="5208494"/>
            <a:ext cx="2286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Flowchart: Connector 8"/>
          <p:cNvSpPr/>
          <p:nvPr/>
        </p:nvSpPr>
        <p:spPr>
          <a:xfrm>
            <a:off x="5791200" y="5791200"/>
            <a:ext cx="2286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298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Hydrographic Committee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-Identification of needs / priorities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- Provide funds to support the progress of the program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0974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 the public about the importance of hydrography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Realizing Conferences (Faculty of Science)</a:t>
            </a:r>
          </a:p>
          <a:p>
            <a:pPr marL="0" indent="0">
              <a:buNone/>
            </a:pPr>
            <a:r>
              <a:rPr lang="en-US" dirty="0" smtClean="0"/>
              <a:t> - Working on a site to make this information available to all the national and international community.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75107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Prospects for 2016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1- Once the needs are identified, we will set up a project that will help us: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/>
              <a:t>	</a:t>
            </a:r>
            <a:r>
              <a:rPr lang="en-US" dirty="0" smtClean="0"/>
              <a:t>• Addressing our immediate needs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• Assets materials for further progress</a:t>
            </a:r>
          </a:p>
          <a:p>
            <a:pPr marL="0" indent="0">
              <a:buNone/>
            </a:pPr>
            <a:r>
              <a:rPr lang="en-US" dirty="0" smtClean="0"/>
              <a:t>2- Become a member of IHO / MACHC</a:t>
            </a:r>
          </a:p>
          <a:p>
            <a:r>
              <a:rPr lang="en-US" dirty="0" smtClean="0"/>
              <a:t>3. Start with the MSI</a:t>
            </a:r>
          </a:p>
          <a:p>
            <a:r>
              <a:rPr lang="en-US" dirty="0" smtClean="0"/>
              <a:t>4- Have two other </a:t>
            </a:r>
            <a:r>
              <a:rPr lang="en-US" dirty="0" err="1" smtClean="0"/>
              <a:t>hydrographers</a:t>
            </a:r>
            <a:r>
              <a:rPr lang="en-US" dirty="0" smtClean="0"/>
              <a:t> (2018 / DHN)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39226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155</Words>
  <Application>Microsoft Office PowerPoint</Application>
  <PresentationFormat>On-screen Show (4:3)</PresentationFormat>
  <Paragraphs>37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Service Maritime et de Navigation d’ Haïti  Haïti National Report Haiti  (MACHC16) </vt:lpstr>
      <vt:lpstr>Capacity Building</vt:lpstr>
      <vt:lpstr>PowerPoint Presentation</vt:lpstr>
      <vt:lpstr>Haïti SNC converge</vt:lpstr>
      <vt:lpstr>Tide  </vt:lpstr>
      <vt:lpstr>PowerPoint Presentation</vt:lpstr>
      <vt:lpstr>PowerPoint Presentation</vt:lpstr>
      <vt:lpstr>Prospects for 2016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matthieu</dc:creator>
  <cp:lastModifiedBy>matthieu</cp:lastModifiedBy>
  <cp:revision>11</cp:revision>
  <dcterms:created xsi:type="dcterms:W3CDTF">2015-12-10T13:06:09Z</dcterms:created>
  <dcterms:modified xsi:type="dcterms:W3CDTF">2015-12-10T18:48:39Z</dcterms:modified>
</cp:coreProperties>
</file>