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8" r:id="rId2"/>
    <p:sldMasterId id="2147483749" r:id="rId3"/>
    <p:sldMasterId id="2147483761" r:id="rId4"/>
  </p:sldMasterIdLst>
  <p:sldIdLst>
    <p:sldId id="329" r:id="rId5"/>
    <p:sldId id="337" r:id="rId6"/>
    <p:sldId id="312" r:id="rId7"/>
    <p:sldId id="339" r:id="rId8"/>
    <p:sldId id="340" r:id="rId9"/>
    <p:sldId id="333" r:id="rId10"/>
    <p:sldId id="336" r:id="rId11"/>
    <p:sldId id="338" r:id="rId12"/>
    <p:sldId id="258" r:id="rId13"/>
    <p:sldId id="290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6837" autoAdjust="0"/>
  </p:normalViewPr>
  <p:slideViewPr>
    <p:cSldViewPr>
      <p:cViewPr varScale="1">
        <p:scale>
          <a:sx n="70" d="100"/>
          <a:sy n="70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86D7C-3B5B-4E97-908B-2B523F46A9C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5F64BA65-6921-4244-9902-0F1E372C29C8}">
      <dgm:prSet phldrT="[Texto]" custT="1"/>
      <dgm:spPr/>
      <dgm:t>
        <a:bodyPr/>
        <a:lstStyle/>
        <a:p>
          <a:endParaRPr lang="es-PA" sz="2400" dirty="0" smtClean="0"/>
        </a:p>
        <a:p>
          <a:r>
            <a:rPr lang="es-PA" sz="2400" u="sng" dirty="0" err="1" smtClean="0"/>
            <a:t>Weakness</a:t>
          </a:r>
          <a:endParaRPr lang="es-PA" sz="2400" u="sng" dirty="0" smtClean="0"/>
        </a:p>
        <a:p>
          <a:r>
            <a:rPr lang="es-PA" sz="2400" dirty="0" smtClean="0"/>
            <a:t>Budget</a:t>
          </a:r>
        </a:p>
        <a:p>
          <a:r>
            <a:rPr lang="es-PA" sz="2400" dirty="0" smtClean="0"/>
            <a:t>Training</a:t>
          </a:r>
        </a:p>
        <a:p>
          <a:r>
            <a:rPr lang="es-PA" sz="2400" dirty="0" smtClean="0"/>
            <a:t>Human </a:t>
          </a:r>
          <a:r>
            <a:rPr lang="es-PA" sz="2400" dirty="0" err="1" smtClean="0"/>
            <a:t>Resource</a:t>
          </a:r>
          <a:endParaRPr lang="es-PA" sz="2400" dirty="0"/>
        </a:p>
      </dgm:t>
    </dgm:pt>
    <dgm:pt modelId="{466813FD-2603-4DF7-B301-4A23F2178CCF}" type="parTrans" cxnId="{61E94994-FB44-475A-885E-4FB0A9E294EA}">
      <dgm:prSet/>
      <dgm:spPr/>
      <dgm:t>
        <a:bodyPr/>
        <a:lstStyle/>
        <a:p>
          <a:endParaRPr lang="es-PA"/>
        </a:p>
      </dgm:t>
    </dgm:pt>
    <dgm:pt modelId="{116BEA07-9709-4B56-83BF-A1C2BCBA9896}" type="sibTrans" cxnId="{61E94994-FB44-475A-885E-4FB0A9E294EA}">
      <dgm:prSet/>
      <dgm:spPr/>
      <dgm:t>
        <a:bodyPr/>
        <a:lstStyle/>
        <a:p>
          <a:endParaRPr lang="es-PA"/>
        </a:p>
      </dgm:t>
    </dgm:pt>
    <dgm:pt modelId="{77C77B78-B831-447D-AD8F-052D41443A2E}">
      <dgm:prSet phldrT="[Texto]" custT="1"/>
      <dgm:spPr/>
      <dgm:t>
        <a:bodyPr/>
        <a:lstStyle/>
        <a:p>
          <a:endParaRPr lang="es-PA" sz="2400" dirty="0" smtClean="0"/>
        </a:p>
        <a:p>
          <a:endParaRPr lang="es-PA" sz="2400" dirty="0" smtClean="0"/>
        </a:p>
        <a:p>
          <a:r>
            <a:rPr lang="es-PA" sz="2400" u="sng" dirty="0" err="1" smtClean="0"/>
            <a:t>Strength</a:t>
          </a:r>
          <a:endParaRPr lang="es-PA" sz="2400" u="sng" dirty="0" smtClean="0"/>
        </a:p>
        <a:p>
          <a:r>
            <a:rPr lang="es-PA" sz="2400" dirty="0" smtClean="0"/>
            <a:t>Panama Canal </a:t>
          </a:r>
          <a:r>
            <a:rPr lang="es-PA" sz="2400" dirty="0" err="1" smtClean="0"/>
            <a:t>Experience</a:t>
          </a:r>
          <a:endParaRPr lang="es-PA" sz="2400" dirty="0" smtClean="0"/>
        </a:p>
        <a:p>
          <a:r>
            <a:rPr lang="es-PA" sz="2400" dirty="0" err="1" smtClean="0"/>
            <a:t>Private</a:t>
          </a:r>
          <a:r>
            <a:rPr lang="es-PA" sz="2400" dirty="0" smtClean="0"/>
            <a:t> </a:t>
          </a:r>
          <a:r>
            <a:rPr lang="es-PA" sz="2400" dirty="0" err="1" smtClean="0"/>
            <a:t>Ports</a:t>
          </a:r>
          <a:r>
            <a:rPr lang="es-PA" sz="2400" dirty="0" smtClean="0"/>
            <a:t> </a:t>
          </a:r>
        </a:p>
        <a:p>
          <a:endParaRPr lang="es-PA" sz="2400" dirty="0" smtClean="0"/>
        </a:p>
        <a:p>
          <a:endParaRPr lang="es-PA" sz="2400" dirty="0"/>
        </a:p>
      </dgm:t>
    </dgm:pt>
    <dgm:pt modelId="{E57DBBD8-49DD-4761-8A6E-6DF90230DB53}" type="parTrans" cxnId="{D84B0328-8DA0-4C9B-9C5B-F498748FA049}">
      <dgm:prSet/>
      <dgm:spPr/>
      <dgm:t>
        <a:bodyPr/>
        <a:lstStyle/>
        <a:p>
          <a:endParaRPr lang="es-PA"/>
        </a:p>
      </dgm:t>
    </dgm:pt>
    <dgm:pt modelId="{89760E5E-F13C-4A47-8264-8DA7C751C629}" type="sibTrans" cxnId="{D84B0328-8DA0-4C9B-9C5B-F498748FA049}">
      <dgm:prSet/>
      <dgm:spPr/>
      <dgm:t>
        <a:bodyPr/>
        <a:lstStyle/>
        <a:p>
          <a:endParaRPr lang="es-PA"/>
        </a:p>
      </dgm:t>
    </dgm:pt>
    <dgm:pt modelId="{6A09154F-4B10-4846-8584-508F44AA4800}">
      <dgm:prSet phldrT="[Texto]" custT="1"/>
      <dgm:spPr/>
      <dgm:t>
        <a:bodyPr/>
        <a:lstStyle/>
        <a:p>
          <a:r>
            <a:rPr lang="es-PA" sz="2400" u="sng" dirty="0" err="1" smtClean="0"/>
            <a:t>Opportunities</a:t>
          </a:r>
          <a:endParaRPr lang="es-PA" sz="2400" u="sng" dirty="0" smtClean="0"/>
        </a:p>
        <a:p>
          <a:r>
            <a:rPr lang="es-PA" sz="1600" dirty="0" err="1" smtClean="0"/>
            <a:t>Keep</a:t>
          </a:r>
          <a:r>
            <a:rPr lang="es-PA" sz="1600" dirty="0" smtClean="0"/>
            <a:t> Panama as a Leader in </a:t>
          </a:r>
          <a:r>
            <a:rPr lang="es-PA" sz="1600" dirty="0" err="1" smtClean="0"/>
            <a:t>the</a:t>
          </a:r>
          <a:r>
            <a:rPr lang="es-PA" sz="1600" dirty="0" smtClean="0"/>
            <a:t> </a:t>
          </a:r>
          <a:r>
            <a:rPr lang="es-PA" sz="1600" dirty="0" err="1" smtClean="0"/>
            <a:t>Maritime</a:t>
          </a:r>
          <a:r>
            <a:rPr lang="es-PA" sz="1600" dirty="0" smtClean="0"/>
            <a:t> Sector</a:t>
          </a:r>
        </a:p>
        <a:p>
          <a:r>
            <a:rPr lang="es-PA" sz="1600" dirty="0" err="1" smtClean="0"/>
            <a:t>Better</a:t>
          </a:r>
          <a:r>
            <a:rPr lang="es-PA" sz="1600" dirty="0" smtClean="0"/>
            <a:t> </a:t>
          </a:r>
          <a:r>
            <a:rPr lang="es-PA" sz="1600" dirty="0" err="1" smtClean="0"/>
            <a:t>Products</a:t>
          </a:r>
          <a:r>
            <a:rPr lang="es-PA" sz="1600" dirty="0" smtClean="0"/>
            <a:t> more </a:t>
          </a:r>
          <a:r>
            <a:rPr lang="es-PA" sz="1600" dirty="0" err="1" smtClean="0"/>
            <a:t>users</a:t>
          </a:r>
          <a:endParaRPr lang="es-PA" sz="1600" dirty="0" smtClean="0"/>
        </a:p>
        <a:p>
          <a:r>
            <a:rPr lang="es-PA" sz="1600" dirty="0" err="1" smtClean="0"/>
            <a:t>Incomes</a:t>
          </a:r>
          <a:r>
            <a:rPr lang="es-PA" sz="1600" dirty="0" smtClean="0"/>
            <a:t> and Business </a:t>
          </a:r>
          <a:r>
            <a:rPr lang="es-PA" sz="1600" dirty="0" err="1" smtClean="0"/>
            <a:t>Opportunities</a:t>
          </a:r>
          <a:endParaRPr lang="es-PA" sz="1600" dirty="0"/>
        </a:p>
      </dgm:t>
    </dgm:pt>
    <dgm:pt modelId="{A48FE083-5529-49BB-8ACB-7CB71A777B36}" type="parTrans" cxnId="{C80FE54F-1BE5-4477-88F6-9C248408BA10}">
      <dgm:prSet/>
      <dgm:spPr/>
      <dgm:t>
        <a:bodyPr/>
        <a:lstStyle/>
        <a:p>
          <a:endParaRPr lang="es-PA"/>
        </a:p>
      </dgm:t>
    </dgm:pt>
    <dgm:pt modelId="{16896399-169E-4998-BBE5-A98E9D1A2366}" type="sibTrans" cxnId="{C80FE54F-1BE5-4477-88F6-9C248408BA10}">
      <dgm:prSet/>
      <dgm:spPr/>
      <dgm:t>
        <a:bodyPr/>
        <a:lstStyle/>
        <a:p>
          <a:endParaRPr lang="es-PA"/>
        </a:p>
      </dgm:t>
    </dgm:pt>
    <dgm:pt modelId="{64F86AAE-0F2C-44FD-8CAD-ACD419B222A8}">
      <dgm:prSet phldrT="[Texto]" custT="1"/>
      <dgm:spPr/>
      <dgm:t>
        <a:bodyPr/>
        <a:lstStyle/>
        <a:p>
          <a:r>
            <a:rPr lang="es-PA" sz="2400" u="sng" dirty="0" err="1" smtClean="0"/>
            <a:t>Threats</a:t>
          </a:r>
          <a:endParaRPr lang="es-PA" sz="2400" u="sng" dirty="0" smtClean="0"/>
        </a:p>
        <a:p>
          <a:r>
            <a:rPr lang="es-PA" sz="2400" dirty="0" err="1" smtClean="0"/>
            <a:t>Accidents</a:t>
          </a:r>
          <a:endParaRPr lang="es-PA" sz="2400" dirty="0" smtClean="0"/>
        </a:p>
        <a:p>
          <a:r>
            <a:rPr lang="es-PA" sz="2400" dirty="0" smtClean="0"/>
            <a:t>No Time</a:t>
          </a:r>
        </a:p>
        <a:p>
          <a:r>
            <a:rPr lang="es-PA" sz="2400" dirty="0" err="1" smtClean="0"/>
            <a:t>Comfort</a:t>
          </a:r>
          <a:r>
            <a:rPr lang="es-PA" sz="2400" dirty="0" smtClean="0"/>
            <a:t> </a:t>
          </a:r>
          <a:r>
            <a:rPr lang="es-PA" sz="2400" dirty="0" err="1" smtClean="0"/>
            <a:t>area</a:t>
          </a:r>
          <a:endParaRPr lang="es-PA" sz="2400" dirty="0" smtClean="0"/>
        </a:p>
        <a:p>
          <a:endParaRPr lang="es-PA" sz="2400" dirty="0" smtClean="0"/>
        </a:p>
      </dgm:t>
    </dgm:pt>
    <dgm:pt modelId="{782A7945-9E7A-4089-81DC-DAB3446A3220}" type="parTrans" cxnId="{1EB3DC0E-EDF5-437E-B921-6397012F06CC}">
      <dgm:prSet/>
      <dgm:spPr/>
      <dgm:t>
        <a:bodyPr/>
        <a:lstStyle/>
        <a:p>
          <a:endParaRPr lang="es-PA"/>
        </a:p>
      </dgm:t>
    </dgm:pt>
    <dgm:pt modelId="{DFB37349-3CCF-456D-BFE1-C822964E72CA}" type="sibTrans" cxnId="{1EB3DC0E-EDF5-437E-B921-6397012F06CC}">
      <dgm:prSet/>
      <dgm:spPr/>
      <dgm:t>
        <a:bodyPr/>
        <a:lstStyle/>
        <a:p>
          <a:endParaRPr lang="es-PA"/>
        </a:p>
      </dgm:t>
    </dgm:pt>
    <dgm:pt modelId="{C61EE84E-5A86-4CE0-9224-CB5E32511677}">
      <dgm:prSet phldrT="[Texto]" phldr="1"/>
      <dgm:spPr/>
      <dgm:t>
        <a:bodyPr/>
        <a:lstStyle/>
        <a:p>
          <a:endParaRPr lang="es-PA" dirty="0"/>
        </a:p>
      </dgm:t>
    </dgm:pt>
    <dgm:pt modelId="{94323396-EA3A-4E32-A151-F6C4BA245F3F}" type="sibTrans" cxnId="{20867565-C34B-4903-807C-9EBAD14DD91B}">
      <dgm:prSet/>
      <dgm:spPr/>
      <dgm:t>
        <a:bodyPr/>
        <a:lstStyle/>
        <a:p>
          <a:endParaRPr lang="es-PA"/>
        </a:p>
      </dgm:t>
    </dgm:pt>
    <dgm:pt modelId="{1ED37A8D-1795-4D30-A583-688C37C247DD}" type="parTrans" cxnId="{20867565-C34B-4903-807C-9EBAD14DD91B}">
      <dgm:prSet/>
      <dgm:spPr/>
      <dgm:t>
        <a:bodyPr/>
        <a:lstStyle/>
        <a:p>
          <a:endParaRPr lang="es-PA"/>
        </a:p>
      </dgm:t>
    </dgm:pt>
    <dgm:pt modelId="{5E719763-B25A-444D-9221-3F03C3BE7372}" type="pres">
      <dgm:prSet presAssocID="{D0586D7C-3B5B-4E97-908B-2B523F46A9C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039FD918-1DBD-49B5-8717-88E4E185676F}" type="pres">
      <dgm:prSet presAssocID="{D0586D7C-3B5B-4E97-908B-2B523F46A9CA}" presName="matrix" presStyleCnt="0"/>
      <dgm:spPr/>
    </dgm:pt>
    <dgm:pt modelId="{A17F31E7-1937-4FFE-8028-EDA17CB7B5BE}" type="pres">
      <dgm:prSet presAssocID="{D0586D7C-3B5B-4E97-908B-2B523F46A9CA}" presName="tile1" presStyleLbl="node1" presStyleIdx="0" presStyleCnt="4"/>
      <dgm:spPr/>
      <dgm:t>
        <a:bodyPr/>
        <a:lstStyle/>
        <a:p>
          <a:endParaRPr lang="es-PA"/>
        </a:p>
      </dgm:t>
    </dgm:pt>
    <dgm:pt modelId="{87E57DC8-746B-4B87-8FE4-08300318C77F}" type="pres">
      <dgm:prSet presAssocID="{D0586D7C-3B5B-4E97-908B-2B523F46A9C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04F1890-3F3E-426F-8F2A-C357E9EAB6CD}" type="pres">
      <dgm:prSet presAssocID="{D0586D7C-3B5B-4E97-908B-2B523F46A9CA}" presName="tile2" presStyleLbl="node1" presStyleIdx="1" presStyleCnt="4"/>
      <dgm:spPr/>
      <dgm:t>
        <a:bodyPr/>
        <a:lstStyle/>
        <a:p>
          <a:endParaRPr lang="es-PA"/>
        </a:p>
      </dgm:t>
    </dgm:pt>
    <dgm:pt modelId="{40A273E3-57F5-43C5-A9F8-E147D2453B0A}" type="pres">
      <dgm:prSet presAssocID="{D0586D7C-3B5B-4E97-908B-2B523F46A9C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BCCE85F-649F-42A2-8F91-6204811E6415}" type="pres">
      <dgm:prSet presAssocID="{D0586D7C-3B5B-4E97-908B-2B523F46A9CA}" presName="tile3" presStyleLbl="node1" presStyleIdx="2" presStyleCnt="4" custScaleY="113285"/>
      <dgm:spPr/>
      <dgm:t>
        <a:bodyPr/>
        <a:lstStyle/>
        <a:p>
          <a:endParaRPr lang="es-PA"/>
        </a:p>
      </dgm:t>
    </dgm:pt>
    <dgm:pt modelId="{8074FC83-28BD-41F0-957B-6FF41FCABBD2}" type="pres">
      <dgm:prSet presAssocID="{D0586D7C-3B5B-4E97-908B-2B523F46A9C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46C302F-F710-42AE-BAE1-241EA7DFF9C6}" type="pres">
      <dgm:prSet presAssocID="{D0586D7C-3B5B-4E97-908B-2B523F46A9CA}" presName="tile4" presStyleLbl="node1" presStyleIdx="3" presStyleCnt="4" custScaleY="113285"/>
      <dgm:spPr/>
      <dgm:t>
        <a:bodyPr/>
        <a:lstStyle/>
        <a:p>
          <a:endParaRPr lang="es-PA"/>
        </a:p>
      </dgm:t>
    </dgm:pt>
    <dgm:pt modelId="{655184C6-B63D-461F-9C1C-06490D337150}" type="pres">
      <dgm:prSet presAssocID="{D0586D7C-3B5B-4E97-908B-2B523F46A9C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6947C21-BAFC-4B67-9309-A81E80C8F10E}" type="pres">
      <dgm:prSet presAssocID="{D0586D7C-3B5B-4E97-908B-2B523F46A9CA}" presName="centerTile" presStyleLbl="fgShp" presStyleIdx="0" presStyleCnt="1" custFlipVert="0" custFlipHor="1" custScaleX="2500" custScaleY="23899" custLinFactNeighborX="0" custLinFactNeighborY="-11222">
        <dgm:presLayoutVars>
          <dgm:chMax val="0"/>
          <dgm:chPref val="0"/>
        </dgm:presLayoutVars>
      </dgm:prSet>
      <dgm:spPr/>
      <dgm:t>
        <a:bodyPr/>
        <a:lstStyle/>
        <a:p>
          <a:endParaRPr lang="es-PA"/>
        </a:p>
      </dgm:t>
    </dgm:pt>
  </dgm:ptLst>
  <dgm:cxnLst>
    <dgm:cxn modelId="{83078B08-C4C6-413D-80DC-11F1229554F7}" type="presOf" srcId="{C61EE84E-5A86-4CE0-9224-CB5E32511677}" destId="{06947C21-BAFC-4B67-9309-A81E80C8F10E}" srcOrd="0" destOrd="0" presId="urn:microsoft.com/office/officeart/2005/8/layout/matrix1"/>
    <dgm:cxn modelId="{0DB78540-8624-4C7F-8ADA-B532DE625D35}" type="presOf" srcId="{77C77B78-B831-447D-AD8F-052D41443A2E}" destId="{40A273E3-57F5-43C5-A9F8-E147D2453B0A}" srcOrd="1" destOrd="0" presId="urn:microsoft.com/office/officeart/2005/8/layout/matrix1"/>
    <dgm:cxn modelId="{61E94994-FB44-475A-885E-4FB0A9E294EA}" srcId="{C61EE84E-5A86-4CE0-9224-CB5E32511677}" destId="{5F64BA65-6921-4244-9902-0F1E372C29C8}" srcOrd="0" destOrd="0" parTransId="{466813FD-2603-4DF7-B301-4A23F2178CCF}" sibTransId="{116BEA07-9709-4B56-83BF-A1C2BCBA9896}"/>
    <dgm:cxn modelId="{A2C4FFCD-AE87-49AA-8AF6-8515761D3118}" type="presOf" srcId="{6A09154F-4B10-4846-8584-508F44AA4800}" destId="{CBCCE85F-649F-42A2-8F91-6204811E6415}" srcOrd="0" destOrd="0" presId="urn:microsoft.com/office/officeart/2005/8/layout/matrix1"/>
    <dgm:cxn modelId="{D84B0328-8DA0-4C9B-9C5B-F498748FA049}" srcId="{C61EE84E-5A86-4CE0-9224-CB5E32511677}" destId="{77C77B78-B831-447D-AD8F-052D41443A2E}" srcOrd="1" destOrd="0" parTransId="{E57DBBD8-49DD-4761-8A6E-6DF90230DB53}" sibTransId="{89760E5E-F13C-4A47-8264-8DA7C751C629}"/>
    <dgm:cxn modelId="{C87C2D74-20B5-4568-AB95-0628FCC3A573}" type="presOf" srcId="{D0586D7C-3B5B-4E97-908B-2B523F46A9CA}" destId="{5E719763-B25A-444D-9221-3F03C3BE7372}" srcOrd="0" destOrd="0" presId="urn:microsoft.com/office/officeart/2005/8/layout/matrix1"/>
    <dgm:cxn modelId="{ACA56B13-7BC6-4208-B459-3B8E054E4EE4}" type="presOf" srcId="{77C77B78-B831-447D-AD8F-052D41443A2E}" destId="{004F1890-3F3E-426F-8F2A-C357E9EAB6CD}" srcOrd="0" destOrd="0" presId="urn:microsoft.com/office/officeart/2005/8/layout/matrix1"/>
    <dgm:cxn modelId="{9425C690-1213-442D-A6F3-FFD83336A216}" type="presOf" srcId="{64F86AAE-0F2C-44FD-8CAD-ACD419B222A8}" destId="{C46C302F-F710-42AE-BAE1-241EA7DFF9C6}" srcOrd="0" destOrd="0" presId="urn:microsoft.com/office/officeart/2005/8/layout/matrix1"/>
    <dgm:cxn modelId="{D1BDFA95-A556-4F19-86AC-A0E13566AC50}" type="presOf" srcId="{6A09154F-4B10-4846-8584-508F44AA4800}" destId="{8074FC83-28BD-41F0-957B-6FF41FCABBD2}" srcOrd="1" destOrd="0" presId="urn:microsoft.com/office/officeart/2005/8/layout/matrix1"/>
    <dgm:cxn modelId="{B23C697A-AC4A-4DEA-9A2C-7B7568C3FCA8}" type="presOf" srcId="{5F64BA65-6921-4244-9902-0F1E372C29C8}" destId="{87E57DC8-746B-4B87-8FE4-08300318C77F}" srcOrd="1" destOrd="0" presId="urn:microsoft.com/office/officeart/2005/8/layout/matrix1"/>
    <dgm:cxn modelId="{1EB3DC0E-EDF5-437E-B921-6397012F06CC}" srcId="{C61EE84E-5A86-4CE0-9224-CB5E32511677}" destId="{64F86AAE-0F2C-44FD-8CAD-ACD419B222A8}" srcOrd="3" destOrd="0" parTransId="{782A7945-9E7A-4089-81DC-DAB3446A3220}" sibTransId="{DFB37349-3CCF-456D-BFE1-C822964E72CA}"/>
    <dgm:cxn modelId="{20867565-C34B-4903-807C-9EBAD14DD91B}" srcId="{D0586D7C-3B5B-4E97-908B-2B523F46A9CA}" destId="{C61EE84E-5A86-4CE0-9224-CB5E32511677}" srcOrd="0" destOrd="0" parTransId="{1ED37A8D-1795-4D30-A583-688C37C247DD}" sibTransId="{94323396-EA3A-4E32-A151-F6C4BA245F3F}"/>
    <dgm:cxn modelId="{675D46D6-9C25-4FD7-9005-3B367156AF6F}" type="presOf" srcId="{64F86AAE-0F2C-44FD-8CAD-ACD419B222A8}" destId="{655184C6-B63D-461F-9C1C-06490D337150}" srcOrd="1" destOrd="0" presId="urn:microsoft.com/office/officeart/2005/8/layout/matrix1"/>
    <dgm:cxn modelId="{2C950BEF-2AAC-4F9D-B668-F1081B0FA436}" type="presOf" srcId="{5F64BA65-6921-4244-9902-0F1E372C29C8}" destId="{A17F31E7-1937-4FFE-8028-EDA17CB7B5BE}" srcOrd="0" destOrd="0" presId="urn:microsoft.com/office/officeart/2005/8/layout/matrix1"/>
    <dgm:cxn modelId="{C80FE54F-1BE5-4477-88F6-9C248408BA10}" srcId="{C61EE84E-5A86-4CE0-9224-CB5E32511677}" destId="{6A09154F-4B10-4846-8584-508F44AA4800}" srcOrd="2" destOrd="0" parTransId="{A48FE083-5529-49BB-8ACB-7CB71A777B36}" sibTransId="{16896399-169E-4998-BBE5-A98E9D1A2366}"/>
    <dgm:cxn modelId="{2F6B8313-0C57-4CCD-85CC-AB0CD7C5BEAD}" type="presParOf" srcId="{5E719763-B25A-444D-9221-3F03C3BE7372}" destId="{039FD918-1DBD-49B5-8717-88E4E185676F}" srcOrd="0" destOrd="0" presId="urn:microsoft.com/office/officeart/2005/8/layout/matrix1"/>
    <dgm:cxn modelId="{A30973CD-9CF0-4EE1-B2C6-95925CC646ED}" type="presParOf" srcId="{039FD918-1DBD-49B5-8717-88E4E185676F}" destId="{A17F31E7-1937-4FFE-8028-EDA17CB7B5BE}" srcOrd="0" destOrd="0" presId="urn:microsoft.com/office/officeart/2005/8/layout/matrix1"/>
    <dgm:cxn modelId="{109946CA-B25E-4A09-B68E-8679F1F9C1FA}" type="presParOf" srcId="{039FD918-1DBD-49B5-8717-88E4E185676F}" destId="{87E57DC8-746B-4B87-8FE4-08300318C77F}" srcOrd="1" destOrd="0" presId="urn:microsoft.com/office/officeart/2005/8/layout/matrix1"/>
    <dgm:cxn modelId="{9397CA22-08A1-45CF-AD5D-B25A889DD73C}" type="presParOf" srcId="{039FD918-1DBD-49B5-8717-88E4E185676F}" destId="{004F1890-3F3E-426F-8F2A-C357E9EAB6CD}" srcOrd="2" destOrd="0" presId="urn:microsoft.com/office/officeart/2005/8/layout/matrix1"/>
    <dgm:cxn modelId="{A34644E6-3751-4656-854C-80696F29A015}" type="presParOf" srcId="{039FD918-1DBD-49B5-8717-88E4E185676F}" destId="{40A273E3-57F5-43C5-A9F8-E147D2453B0A}" srcOrd="3" destOrd="0" presId="urn:microsoft.com/office/officeart/2005/8/layout/matrix1"/>
    <dgm:cxn modelId="{BC5277BD-B180-4CBE-939B-2A1E3E64A4B3}" type="presParOf" srcId="{039FD918-1DBD-49B5-8717-88E4E185676F}" destId="{CBCCE85F-649F-42A2-8F91-6204811E6415}" srcOrd="4" destOrd="0" presId="urn:microsoft.com/office/officeart/2005/8/layout/matrix1"/>
    <dgm:cxn modelId="{0E9C0B70-6AC7-4B94-A502-17D784E774E4}" type="presParOf" srcId="{039FD918-1DBD-49B5-8717-88E4E185676F}" destId="{8074FC83-28BD-41F0-957B-6FF41FCABBD2}" srcOrd="5" destOrd="0" presId="urn:microsoft.com/office/officeart/2005/8/layout/matrix1"/>
    <dgm:cxn modelId="{C05A1389-23E8-42DF-B429-56D745F09852}" type="presParOf" srcId="{039FD918-1DBD-49B5-8717-88E4E185676F}" destId="{C46C302F-F710-42AE-BAE1-241EA7DFF9C6}" srcOrd="6" destOrd="0" presId="urn:microsoft.com/office/officeart/2005/8/layout/matrix1"/>
    <dgm:cxn modelId="{230F3DB9-AADE-4407-ABC3-7AD3EC8093A3}" type="presParOf" srcId="{039FD918-1DBD-49B5-8717-88E4E185676F}" destId="{655184C6-B63D-461F-9C1C-06490D337150}" srcOrd="7" destOrd="0" presId="urn:microsoft.com/office/officeart/2005/8/layout/matrix1"/>
    <dgm:cxn modelId="{91201CBD-791A-412B-AED6-B426681E9EDD}" type="presParOf" srcId="{5E719763-B25A-444D-9221-3F03C3BE7372}" destId="{06947C21-BAFC-4B67-9309-A81E80C8F10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7F31E7-1937-4FFE-8028-EDA17CB7B5BE}">
      <dsp:nvSpPr>
        <dsp:cNvPr id="0" name=""/>
        <dsp:cNvSpPr/>
      </dsp:nvSpPr>
      <dsp:spPr>
        <a:xfrm rot="16200000">
          <a:off x="439936" y="-511944"/>
          <a:ext cx="2168128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u="sng" kern="1200" dirty="0" err="1" smtClean="0"/>
            <a:t>Weakness</a:t>
          </a:r>
          <a:endParaRPr lang="es-PA" sz="24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Budget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Training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Human </a:t>
          </a:r>
          <a:r>
            <a:rPr lang="es-PA" sz="2400" kern="1200" dirty="0" err="1" smtClean="0"/>
            <a:t>Resource</a:t>
          </a:r>
          <a:endParaRPr lang="es-PA" sz="2400" kern="1200" dirty="0"/>
        </a:p>
      </dsp:txBody>
      <dsp:txXfrm rot="16200000">
        <a:off x="710951" y="-782960"/>
        <a:ext cx="1626096" cy="3048000"/>
      </dsp:txXfrm>
    </dsp:sp>
    <dsp:sp modelId="{004F1890-3F3E-426F-8F2A-C357E9EAB6CD}">
      <dsp:nvSpPr>
        <dsp:cNvPr id="0" name=""/>
        <dsp:cNvSpPr/>
      </dsp:nvSpPr>
      <dsp:spPr>
        <a:xfrm>
          <a:off x="3048000" y="-72008"/>
          <a:ext cx="3048000" cy="216812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u="sng" kern="1200" dirty="0" err="1" smtClean="0"/>
            <a:t>Strength</a:t>
          </a:r>
          <a:endParaRPr lang="es-PA" sz="24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Panama Canal </a:t>
          </a:r>
          <a:r>
            <a:rPr lang="es-PA" sz="2400" kern="1200" dirty="0" err="1" smtClean="0"/>
            <a:t>Experience</a:t>
          </a: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err="1" smtClean="0"/>
            <a:t>Private</a:t>
          </a:r>
          <a:r>
            <a:rPr lang="es-PA" sz="2400" kern="1200" dirty="0" smtClean="0"/>
            <a:t> </a:t>
          </a:r>
          <a:r>
            <a:rPr lang="es-PA" sz="2400" kern="1200" dirty="0" err="1" smtClean="0"/>
            <a:t>Ports</a:t>
          </a:r>
          <a:r>
            <a:rPr lang="es-PA" sz="2400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/>
        </a:p>
      </dsp:txBody>
      <dsp:txXfrm>
        <a:off x="3048000" y="-72008"/>
        <a:ext cx="3048000" cy="1626096"/>
      </dsp:txXfrm>
    </dsp:sp>
    <dsp:sp modelId="{CBCCE85F-649F-42A2-8F91-6204811E6415}">
      <dsp:nvSpPr>
        <dsp:cNvPr id="0" name=""/>
        <dsp:cNvSpPr/>
      </dsp:nvSpPr>
      <dsp:spPr>
        <a:xfrm rot="10800000">
          <a:off x="0" y="1952101"/>
          <a:ext cx="3048000" cy="245616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u="sng" kern="1200" dirty="0" err="1" smtClean="0"/>
            <a:t>Opportunities</a:t>
          </a:r>
          <a:endParaRPr lang="es-PA" sz="24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err="1" smtClean="0"/>
            <a:t>Keep</a:t>
          </a:r>
          <a:r>
            <a:rPr lang="es-PA" sz="1600" kern="1200" dirty="0" smtClean="0"/>
            <a:t> Panama as a Leader in </a:t>
          </a:r>
          <a:r>
            <a:rPr lang="es-PA" sz="1600" kern="1200" dirty="0" err="1" smtClean="0"/>
            <a:t>the</a:t>
          </a:r>
          <a:r>
            <a:rPr lang="es-PA" sz="1600" kern="1200" dirty="0" smtClean="0"/>
            <a:t> </a:t>
          </a:r>
          <a:r>
            <a:rPr lang="es-PA" sz="1600" kern="1200" dirty="0" err="1" smtClean="0"/>
            <a:t>Maritime</a:t>
          </a:r>
          <a:r>
            <a:rPr lang="es-PA" sz="1600" kern="1200" dirty="0" smtClean="0"/>
            <a:t> Sector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err="1" smtClean="0"/>
            <a:t>Better</a:t>
          </a:r>
          <a:r>
            <a:rPr lang="es-PA" sz="1600" kern="1200" dirty="0" smtClean="0"/>
            <a:t> </a:t>
          </a:r>
          <a:r>
            <a:rPr lang="es-PA" sz="1600" kern="1200" dirty="0" err="1" smtClean="0"/>
            <a:t>Products</a:t>
          </a:r>
          <a:r>
            <a:rPr lang="es-PA" sz="1600" kern="1200" dirty="0" smtClean="0"/>
            <a:t> more </a:t>
          </a:r>
          <a:r>
            <a:rPr lang="es-PA" sz="1600" kern="1200" dirty="0" err="1" smtClean="0"/>
            <a:t>users</a:t>
          </a:r>
          <a:endParaRPr lang="es-PA" sz="16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kern="1200" dirty="0" err="1" smtClean="0"/>
            <a:t>Incomes</a:t>
          </a:r>
          <a:r>
            <a:rPr lang="es-PA" sz="1600" kern="1200" dirty="0" smtClean="0"/>
            <a:t> and Business </a:t>
          </a:r>
          <a:r>
            <a:rPr lang="es-PA" sz="1600" kern="1200" dirty="0" err="1" smtClean="0"/>
            <a:t>Opportunities</a:t>
          </a:r>
          <a:endParaRPr lang="es-PA" sz="1600" kern="1200" dirty="0"/>
        </a:p>
      </dsp:txBody>
      <dsp:txXfrm rot="10800000">
        <a:off x="0" y="2566142"/>
        <a:ext cx="3048000" cy="1842122"/>
      </dsp:txXfrm>
    </dsp:sp>
    <dsp:sp modelId="{C46C302F-F710-42AE-BAE1-241EA7DFF9C6}">
      <dsp:nvSpPr>
        <dsp:cNvPr id="0" name=""/>
        <dsp:cNvSpPr/>
      </dsp:nvSpPr>
      <dsp:spPr>
        <a:xfrm rot="5400000">
          <a:off x="3343918" y="1656183"/>
          <a:ext cx="2456163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u="sng" kern="1200" dirty="0" err="1" smtClean="0"/>
            <a:t>Threats</a:t>
          </a:r>
          <a:endParaRPr lang="es-PA" sz="24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err="1" smtClean="0"/>
            <a:t>Accidents</a:t>
          </a: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/>
            <a:t>No Time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err="1" smtClean="0"/>
            <a:t>Comfort</a:t>
          </a:r>
          <a:r>
            <a:rPr lang="es-PA" sz="2400" kern="1200" dirty="0" smtClean="0"/>
            <a:t> </a:t>
          </a:r>
          <a:r>
            <a:rPr lang="es-PA" sz="2400" kern="1200" dirty="0" err="1" smtClean="0"/>
            <a:t>area</a:t>
          </a:r>
          <a:endParaRPr lang="es-PA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/>
        </a:p>
      </dsp:txBody>
      <dsp:txXfrm rot="5400000">
        <a:off x="3650938" y="1963203"/>
        <a:ext cx="1842122" cy="3048000"/>
      </dsp:txXfrm>
    </dsp:sp>
    <dsp:sp modelId="{06947C21-BAFC-4B67-9309-A81E80C8F10E}">
      <dsp:nvSpPr>
        <dsp:cNvPr id="0" name=""/>
        <dsp:cNvSpPr/>
      </dsp:nvSpPr>
      <dsp:spPr>
        <a:xfrm flipH="1">
          <a:off x="3025140" y="1916934"/>
          <a:ext cx="45720" cy="2590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 dirty="0"/>
        </a:p>
      </dsp:txBody>
      <dsp:txXfrm flipH="1">
        <a:off x="3025140" y="1916934"/>
        <a:ext cx="45720" cy="259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endParaRPr lang="es-PA" sz="2800" b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s-PA" sz="28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rint MT Shadow" pitchFamily="82" charset="0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s-PA" sz="2800" b="1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rint MT Shadow" pitchFamily="82" charset="0"/>
                  </a:endParaRPr>
                </a:p>
              </p:txBody>
            </p:sp>
          </p:grpSp>
        </p:grpSp>
      </p:grpSp>
      <p:sp>
        <p:nvSpPr>
          <p:cNvPr id="72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8394-2961-4EA5-9920-0DF921A1B0F8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707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80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807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12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299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A214-BD01-4C0D-8935-73AA5CE448EC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103220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7D13C963-784F-4499-B23E-D55F853D8AF9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869F0955-1ABE-45A4-A297-38E461F27742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4303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7345E476-E5C9-4448-8578-708489573C31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F1E4A44E-F2CA-4531-B21B-9E2C258A548D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9120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E0CD0642-9332-4AA5-BFA9-13E60ECB8B5A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201CD3CD-FA01-43EE-81A2-F1DAF070CF14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78392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4F51EDC7-2D6C-468A-ABD2-00652AE551FB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A8A6B444-3EE6-490B-B375-346F545D1EE7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64990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687D2A58-BC61-405B-AD39-604EB9DE181A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39564B9F-5D51-442E-A2E8-E6429A2EFF5A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216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444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CBEB03D1-1FD3-4CF8-A053-BCFE19797011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6DAF57EF-7983-40A3-A71A-11B24AFE6F34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26294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72A4195F-0166-4290-B4EF-F3CFD135579E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2F9CE371-24FA-415C-87F3-E80B5594F61F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07962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B5FC2B73-7B45-4228-B455-645C356C3741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CB574047-55FC-4142-9CD5-D883BF0F0B5C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88516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BA38E0C5-E60B-48AD-85CC-303D1B33E929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F05D397A-A6E8-403B-8393-5E63A95D9DC8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1543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B753205E-A3A5-4B74-B4B0-FE668C8966C8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73E2F556-9A6D-4654-85E9-524D3B505CCD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67374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B47E775B-8E58-4BB4-A4DA-51377DE34276}" type="datetimeFigureOut">
              <a:rPr lang="es-ES"/>
              <a:pPr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F172E462-1F7E-4DC3-BA07-CAC22A6412D8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20156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s-E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endParaRPr lang="es-P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 b="1">
                <a:cs typeface="+mn-cs"/>
              </a:defRPr>
            </a:lvl1pPr>
          </a:lstStyle>
          <a:p>
            <a:pPr>
              <a:defRPr/>
            </a:pPr>
            <a:fld id="{FD2EA1A4-4893-4108-97C0-DB0A53FB4FA7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369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9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93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7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6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7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77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6" name="Rectangle 6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1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/>
              <a:t>Departamento de Ingeniería</a:t>
            </a:r>
          </a:p>
        </p:txBody>
      </p:sp>
      <p:sp>
        <p:nvSpPr>
          <p:cNvPr id="1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6166C8-1AED-457F-A15E-53A755FB4DDA}" type="slidenum">
              <a:rPr lang="es-ES"/>
              <a:pPr fontAlgn="base">
                <a:spcAft>
                  <a:spcPct val="0"/>
                </a:spcAft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2186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DE57E-BD9C-472E-9F6E-ED6E67C8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E9A51-3D5C-4F9C-87C1-181D16D96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95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ES" smtClean="0"/>
              <a:t>Departamento de Ingeniería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56166C8-1AED-457F-A15E-53A755FB4DDA}" type="slidenum">
              <a:rPr lang="es-ES" smtClean="0"/>
              <a:pPr fontAlgn="base">
                <a:spcAft>
                  <a:spcPct val="0"/>
                </a:spcAft>
                <a:defRPr/>
              </a:pPr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A" smtClean="0"/>
              <a:t>Haga clic para modificar el estilo de texto del patrón</a:t>
            </a:r>
          </a:p>
          <a:p>
            <a:pPr lvl="1"/>
            <a:r>
              <a:rPr lang="es-ES" altLang="es-PA" smtClean="0"/>
              <a:t>Segundo nivel</a:t>
            </a:r>
          </a:p>
          <a:p>
            <a:pPr lvl="2"/>
            <a:r>
              <a:rPr lang="es-ES" altLang="es-PA" smtClean="0"/>
              <a:t>Tercer nivel</a:t>
            </a:r>
          </a:p>
          <a:p>
            <a:pPr lvl="3"/>
            <a:r>
              <a:rPr lang="es-ES" altLang="es-PA" smtClean="0"/>
              <a:t>Cuarto nivel</a:t>
            </a:r>
          </a:p>
          <a:p>
            <a:pPr lvl="4"/>
            <a:r>
              <a:rPr lang="es-ES" altLang="es-PA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16DB37C-EE6C-46E8-BAC9-5419C002A33F}" type="datetimeFigureOut">
              <a:rPr lang="es-ES"/>
              <a:pPr fontAlgn="base">
                <a:spcAft>
                  <a:spcPct val="0"/>
                </a:spcAft>
                <a:defRPr/>
              </a:pPr>
              <a:t>10/12/2015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1709E4A-FCBA-4A19-8DF9-F3F65E79F82D}" type="slidenum">
              <a:rPr lang="es-ES"/>
              <a:pPr fontAlgn="base">
                <a:spcAft>
                  <a:spcPct val="0"/>
                </a:spcAft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850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084763"/>
            <a:ext cx="3116262" cy="1800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7" descr="Untitled-1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084763"/>
            <a:ext cx="2944812" cy="1773237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092700"/>
            <a:ext cx="3024188" cy="179228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88680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_tradnl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 </a:t>
            </a:r>
            <a:r>
              <a:rPr lang="es-ES_tradnl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Panama</a:t>
            </a:r>
            <a:r>
              <a:rPr lang="es-ES_tradnl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s-ES_tradnl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Maritime</a:t>
            </a:r>
            <a:r>
              <a:rPr lang="es-ES_tradnl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s-ES_tradnl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Authority</a:t>
            </a:r>
            <a:endParaRPr lang="es-ES" b="1" dirty="0" smtClean="0">
              <a:solidFill>
                <a:srgbClr val="FFFF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916832"/>
            <a:ext cx="7704137" cy="1752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2800" i="1" dirty="0" err="1" smtClean="0">
                <a:solidFill>
                  <a:schemeClr val="bg1"/>
                </a:solidFill>
              </a:rPr>
              <a:t>Current</a:t>
            </a:r>
            <a:r>
              <a:rPr lang="es-ES" sz="2800" i="1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</a:rPr>
              <a:t>Situation</a:t>
            </a:r>
            <a:r>
              <a:rPr lang="es-ES" sz="2800" i="1" dirty="0" smtClean="0">
                <a:solidFill>
                  <a:schemeClr val="bg1"/>
                </a:solidFill>
              </a:rPr>
              <a:t> of </a:t>
            </a:r>
            <a:r>
              <a:rPr lang="es-ES" sz="2800" i="1" dirty="0" err="1" smtClean="0">
                <a:solidFill>
                  <a:schemeClr val="bg1"/>
                </a:solidFill>
              </a:rPr>
              <a:t>the</a:t>
            </a:r>
            <a:r>
              <a:rPr lang="es-ES" sz="2800" i="1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</a:rPr>
              <a:t>Hidrographyc</a:t>
            </a:r>
            <a:r>
              <a:rPr lang="es-ES" sz="2800" i="1" dirty="0" smtClean="0">
                <a:solidFill>
                  <a:schemeClr val="bg1"/>
                </a:solidFill>
              </a:rPr>
              <a:t> </a:t>
            </a:r>
            <a:r>
              <a:rPr lang="es-ES" sz="2800" i="1" dirty="0" err="1" smtClean="0">
                <a:solidFill>
                  <a:schemeClr val="bg1"/>
                </a:solidFill>
              </a:rPr>
              <a:t>Matters</a:t>
            </a:r>
            <a:r>
              <a:rPr lang="es-ES" sz="2800" i="1" dirty="0" smtClean="0">
                <a:solidFill>
                  <a:schemeClr val="bg1"/>
                </a:solidFill>
              </a:rPr>
              <a:t>, </a:t>
            </a:r>
            <a:r>
              <a:rPr lang="es-ES" sz="2800" i="1" dirty="0" err="1" smtClean="0">
                <a:solidFill>
                  <a:schemeClr val="bg1"/>
                </a:solidFill>
              </a:rPr>
              <a:t>Nautical</a:t>
            </a:r>
            <a:r>
              <a:rPr lang="es-ES" sz="2800" i="1" dirty="0" smtClean="0">
                <a:solidFill>
                  <a:schemeClr val="bg1"/>
                </a:solidFill>
              </a:rPr>
              <a:t> Charts </a:t>
            </a:r>
            <a:r>
              <a:rPr lang="es-ES" sz="2800" i="1" dirty="0" err="1" smtClean="0">
                <a:solidFill>
                  <a:schemeClr val="bg1"/>
                </a:solidFill>
              </a:rPr>
              <a:t>Updates</a:t>
            </a:r>
            <a:r>
              <a:rPr lang="es-ES" sz="2800" i="1" dirty="0" smtClean="0">
                <a:solidFill>
                  <a:schemeClr val="bg1"/>
                </a:solidFill>
              </a:rPr>
              <a:t> and ENC</a:t>
            </a:r>
          </a:p>
          <a:p>
            <a:pPr eaLnBrk="1" hangingPunct="1">
              <a:defRPr/>
            </a:pPr>
            <a:endParaRPr lang="es-ES" sz="2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s-E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Panama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September</a:t>
            </a:r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2015</a:t>
            </a:r>
            <a:endParaRPr lang="es-E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Picture 12" descr="amp logo blanco españ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88640"/>
            <a:ext cx="1219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65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74" y="1196752"/>
            <a:ext cx="8064896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P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es-P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IALA</a:t>
            </a:r>
          </a:p>
          <a:p>
            <a:pPr algn="just"/>
            <a:r>
              <a:rPr lang="es-P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 ENC</a:t>
            </a:r>
          </a:p>
          <a:p>
            <a:pPr algn="just"/>
            <a:endParaRPr lang="es-PA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es-P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Note: No </a:t>
            </a:r>
            <a:r>
              <a:rPr lang="es-PA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Member</a:t>
            </a:r>
            <a:r>
              <a:rPr lang="es-PA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IHO</a:t>
            </a:r>
          </a:p>
          <a:p>
            <a:pPr algn="just"/>
            <a:endParaRPr lang="es-P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3 Rectángulo"/>
          <p:cNvSpPr/>
          <p:nvPr/>
        </p:nvSpPr>
        <p:spPr>
          <a:xfrm>
            <a:off x="709426" y="476672"/>
            <a:ext cx="77251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Memberships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and </a:t>
            </a:r>
            <a:r>
              <a:rPr lang="es-E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Not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</a:t>
            </a:r>
            <a:r>
              <a:rPr lang="es-E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Memberships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</a:t>
            </a:r>
          </a:p>
        </p:txBody>
      </p:sp>
      <p:pic>
        <p:nvPicPr>
          <p:cNvPr id="6" name="Picture 4" descr="amp_logo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84368" y="5733256"/>
            <a:ext cx="111552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20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229600" cy="1143000"/>
          </a:xfrm>
        </p:spPr>
        <p:txBody>
          <a:bodyPr/>
          <a:lstStyle/>
          <a:p>
            <a:r>
              <a:rPr lang="es-E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8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27784" y="179855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b="1" dirty="0" smtClean="0"/>
              <a:t>TIMELINE SINCE 2009</a:t>
            </a:r>
            <a:endParaRPr lang="es-PA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59" y="914192"/>
            <a:ext cx="827232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/>
              <a:t>2009 – </a:t>
            </a:r>
            <a:r>
              <a:rPr lang="es-PA" dirty="0" err="1" smtClean="0"/>
              <a:t>Start</a:t>
            </a:r>
            <a:r>
              <a:rPr lang="es-PA" dirty="0" smtClean="0"/>
              <a:t> to </a:t>
            </a:r>
            <a:r>
              <a:rPr lang="es-PA" dirty="0" err="1" smtClean="0"/>
              <a:t>looking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</a:t>
            </a:r>
            <a:r>
              <a:rPr lang="es-PA" dirty="0" err="1" smtClean="0"/>
              <a:t>information</a:t>
            </a:r>
            <a:r>
              <a:rPr lang="es-PA" dirty="0" smtClean="0"/>
              <a:t> to </a:t>
            </a:r>
            <a:r>
              <a:rPr lang="es-PA" dirty="0" err="1" smtClean="0"/>
              <a:t>send</a:t>
            </a:r>
            <a:r>
              <a:rPr lang="es-PA" dirty="0" smtClean="0"/>
              <a:t> WWNWS</a:t>
            </a:r>
          </a:p>
          <a:p>
            <a:r>
              <a:rPr lang="es-PA" dirty="0" smtClean="0"/>
              <a:t>            </a:t>
            </a:r>
            <a:r>
              <a:rPr lang="es-PA" dirty="0" err="1" smtClean="0"/>
              <a:t>Start</a:t>
            </a:r>
            <a:r>
              <a:rPr lang="es-PA" dirty="0" smtClean="0"/>
              <a:t> </a:t>
            </a:r>
            <a:r>
              <a:rPr lang="es-PA" dirty="0" err="1" smtClean="0"/>
              <a:t>sending</a:t>
            </a:r>
            <a:r>
              <a:rPr lang="es-PA" dirty="0" smtClean="0"/>
              <a:t> </a:t>
            </a:r>
            <a:r>
              <a:rPr lang="es-PA" dirty="0" err="1" smtClean="0"/>
              <a:t>information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NTM and </a:t>
            </a:r>
            <a:r>
              <a:rPr lang="es-PA" dirty="0" err="1" smtClean="0"/>
              <a:t>Nautical</a:t>
            </a:r>
            <a:r>
              <a:rPr lang="es-PA" dirty="0" smtClean="0"/>
              <a:t> Charts </a:t>
            </a:r>
            <a:r>
              <a:rPr lang="es-PA" dirty="0" err="1" smtClean="0"/>
              <a:t>Updates</a:t>
            </a:r>
            <a:endParaRPr lang="es-PA" dirty="0" smtClean="0"/>
          </a:p>
          <a:p>
            <a:r>
              <a:rPr lang="es-PA" dirty="0"/>
              <a:t> </a:t>
            </a:r>
            <a:r>
              <a:rPr lang="es-PA" dirty="0" smtClean="0"/>
              <a:t>            </a:t>
            </a:r>
          </a:p>
          <a:p>
            <a:r>
              <a:rPr lang="es-PA" dirty="0" smtClean="0"/>
              <a:t>2010 – </a:t>
            </a:r>
            <a:r>
              <a:rPr lang="es-PA" dirty="0" err="1" smtClean="0"/>
              <a:t>Designing</a:t>
            </a:r>
            <a:r>
              <a:rPr lang="es-PA" dirty="0" smtClean="0"/>
              <a:t> new Anual </a:t>
            </a:r>
            <a:r>
              <a:rPr lang="es-PA" dirty="0" err="1" smtClean="0"/>
              <a:t>Budgets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</a:t>
            </a:r>
            <a:r>
              <a:rPr lang="es-PA" dirty="0" err="1" smtClean="0"/>
              <a:t>equipment</a:t>
            </a:r>
            <a:r>
              <a:rPr lang="es-PA" dirty="0" smtClean="0"/>
              <a:t>, Softwares, etc.</a:t>
            </a:r>
          </a:p>
          <a:p>
            <a:r>
              <a:rPr lang="es-PA" dirty="0"/>
              <a:t> </a:t>
            </a:r>
            <a:r>
              <a:rPr lang="es-PA" dirty="0" smtClean="0"/>
              <a:t>           </a:t>
            </a:r>
            <a:r>
              <a:rPr lang="es-PA" dirty="0" err="1" smtClean="0"/>
              <a:t>Start</a:t>
            </a:r>
            <a:r>
              <a:rPr lang="es-PA" dirty="0" smtClean="0"/>
              <a:t> to </a:t>
            </a:r>
            <a:r>
              <a:rPr lang="es-PA" dirty="0" err="1" smtClean="0"/>
              <a:t>analyze</a:t>
            </a:r>
            <a:r>
              <a:rPr lang="es-PA" dirty="0" smtClean="0"/>
              <a:t> </a:t>
            </a:r>
            <a:r>
              <a:rPr lang="es-PA" dirty="0" err="1" smtClean="0"/>
              <a:t>the</a:t>
            </a:r>
            <a:r>
              <a:rPr lang="es-PA" dirty="0" smtClean="0"/>
              <a:t> UKHO </a:t>
            </a:r>
            <a:r>
              <a:rPr lang="es-PA" dirty="0" err="1" smtClean="0"/>
              <a:t>Agreement</a:t>
            </a:r>
            <a:endParaRPr lang="es-PA" dirty="0" smtClean="0"/>
          </a:p>
          <a:p>
            <a:endParaRPr lang="es-PA" dirty="0"/>
          </a:p>
          <a:p>
            <a:r>
              <a:rPr lang="es-PA" dirty="0" smtClean="0"/>
              <a:t>2011 -  </a:t>
            </a:r>
            <a:r>
              <a:rPr lang="es-PA" dirty="0" err="1" smtClean="0"/>
              <a:t>Start</a:t>
            </a:r>
            <a:r>
              <a:rPr lang="es-PA" dirty="0" smtClean="0"/>
              <a:t> </a:t>
            </a:r>
            <a:r>
              <a:rPr lang="es-PA" dirty="0" err="1" smtClean="0"/>
              <a:t>Getting</a:t>
            </a:r>
            <a:r>
              <a:rPr lang="es-PA" dirty="0" smtClean="0"/>
              <a:t> </a:t>
            </a:r>
            <a:r>
              <a:rPr lang="es-PA" dirty="0" err="1" smtClean="0"/>
              <a:t>information</a:t>
            </a:r>
            <a:r>
              <a:rPr lang="es-PA" dirty="0" smtClean="0"/>
              <a:t> and data </a:t>
            </a:r>
            <a:r>
              <a:rPr lang="es-PA" dirty="0" err="1" smtClean="0"/>
              <a:t>from</a:t>
            </a:r>
            <a:r>
              <a:rPr lang="es-PA" dirty="0" smtClean="0"/>
              <a:t> </a:t>
            </a:r>
            <a:r>
              <a:rPr lang="es-PA" dirty="0" err="1" smtClean="0"/>
              <a:t>private</a:t>
            </a:r>
            <a:r>
              <a:rPr lang="es-PA" dirty="0" smtClean="0"/>
              <a:t> </a:t>
            </a:r>
            <a:r>
              <a:rPr lang="es-PA" dirty="0" err="1" smtClean="0"/>
              <a:t>hydrographic</a:t>
            </a:r>
            <a:r>
              <a:rPr lang="es-PA" dirty="0" smtClean="0"/>
              <a:t> </a:t>
            </a:r>
            <a:r>
              <a:rPr lang="es-PA" dirty="0" err="1" smtClean="0"/>
              <a:t>companies</a:t>
            </a:r>
            <a:endParaRPr lang="es-PA" dirty="0" smtClean="0"/>
          </a:p>
          <a:p>
            <a:r>
              <a:rPr lang="es-PA" dirty="0"/>
              <a:t> </a:t>
            </a:r>
            <a:r>
              <a:rPr lang="es-PA" dirty="0" smtClean="0"/>
              <a:t>           (</a:t>
            </a:r>
            <a:r>
              <a:rPr lang="es-PA" dirty="0" err="1" smtClean="0"/>
              <a:t>outsourcing</a:t>
            </a:r>
            <a:r>
              <a:rPr lang="es-PA" dirty="0" smtClean="0"/>
              <a:t> </a:t>
            </a:r>
            <a:r>
              <a:rPr lang="es-PA" dirty="0" err="1" smtClean="0"/>
              <a:t>Services</a:t>
            </a:r>
            <a:r>
              <a:rPr lang="es-PA" dirty="0" smtClean="0"/>
              <a:t>)</a:t>
            </a:r>
          </a:p>
          <a:p>
            <a:r>
              <a:rPr lang="es-PA" dirty="0"/>
              <a:t> </a:t>
            </a:r>
            <a:r>
              <a:rPr lang="es-PA" dirty="0" smtClean="0"/>
              <a:t>            </a:t>
            </a:r>
            <a:r>
              <a:rPr lang="es-PA" dirty="0" err="1" smtClean="0"/>
              <a:t>Aids</a:t>
            </a:r>
            <a:r>
              <a:rPr lang="es-PA" dirty="0" smtClean="0"/>
              <a:t> to </a:t>
            </a:r>
            <a:r>
              <a:rPr lang="es-PA" dirty="0" err="1" smtClean="0"/>
              <a:t>Navigation</a:t>
            </a:r>
            <a:r>
              <a:rPr lang="es-PA" dirty="0" smtClean="0"/>
              <a:t> </a:t>
            </a:r>
            <a:r>
              <a:rPr lang="es-PA" dirty="0" err="1" smtClean="0"/>
              <a:t>transfered</a:t>
            </a:r>
            <a:r>
              <a:rPr lang="es-PA" dirty="0" smtClean="0"/>
              <a:t> to </a:t>
            </a:r>
            <a:r>
              <a:rPr lang="es-PA" dirty="0" err="1" smtClean="0"/>
              <a:t>Operations</a:t>
            </a:r>
            <a:r>
              <a:rPr lang="es-PA" dirty="0" smtClean="0"/>
              <a:t> Port </a:t>
            </a:r>
            <a:r>
              <a:rPr lang="es-PA" dirty="0" err="1" smtClean="0"/>
              <a:t>Departament</a:t>
            </a:r>
            <a:endParaRPr lang="es-PA" dirty="0"/>
          </a:p>
          <a:p>
            <a:endParaRPr lang="es-PA" dirty="0"/>
          </a:p>
          <a:p>
            <a:r>
              <a:rPr lang="es-PA" dirty="0" smtClean="0"/>
              <a:t>2012 –  </a:t>
            </a:r>
            <a:r>
              <a:rPr lang="es-PA" dirty="0" err="1" smtClean="0"/>
              <a:t>Membership</a:t>
            </a:r>
            <a:r>
              <a:rPr lang="es-PA" dirty="0" smtClean="0"/>
              <a:t> in IALA (2 Meetings, 1 Training)</a:t>
            </a:r>
          </a:p>
          <a:p>
            <a:endParaRPr lang="es-PA" dirty="0"/>
          </a:p>
          <a:p>
            <a:r>
              <a:rPr lang="es-PA" dirty="0" smtClean="0"/>
              <a:t>2013 -  </a:t>
            </a:r>
            <a:r>
              <a:rPr lang="es-PA" dirty="0" err="1" smtClean="0"/>
              <a:t>Surveys</a:t>
            </a:r>
            <a:r>
              <a:rPr lang="es-PA" dirty="0" smtClean="0"/>
              <a:t> of </a:t>
            </a:r>
            <a:r>
              <a:rPr lang="es-PA" dirty="0" err="1" smtClean="0"/>
              <a:t>Navoceano</a:t>
            </a:r>
            <a:endParaRPr lang="es-PA" dirty="0" smtClean="0"/>
          </a:p>
          <a:p>
            <a:endParaRPr lang="es-PA" dirty="0"/>
          </a:p>
          <a:p>
            <a:r>
              <a:rPr lang="es-PA" dirty="0" smtClean="0"/>
              <a:t>2014 – </a:t>
            </a:r>
            <a:r>
              <a:rPr lang="es-PA" dirty="0" err="1" smtClean="0"/>
              <a:t>Negotiation</a:t>
            </a:r>
            <a:r>
              <a:rPr lang="es-PA" dirty="0" smtClean="0"/>
              <a:t> of </a:t>
            </a:r>
            <a:r>
              <a:rPr lang="es-PA" dirty="0" err="1" smtClean="0"/>
              <a:t>the</a:t>
            </a:r>
            <a:r>
              <a:rPr lang="es-PA" dirty="0" smtClean="0"/>
              <a:t> UKHO </a:t>
            </a:r>
            <a:r>
              <a:rPr lang="es-PA" dirty="0" err="1" smtClean="0"/>
              <a:t>Agreement</a:t>
            </a:r>
            <a:r>
              <a:rPr lang="es-PA" dirty="0" smtClean="0"/>
              <a:t> / New </a:t>
            </a:r>
            <a:r>
              <a:rPr lang="es-PA" dirty="0" err="1" smtClean="0"/>
              <a:t>Aids</a:t>
            </a:r>
            <a:r>
              <a:rPr lang="es-PA" dirty="0" smtClean="0"/>
              <a:t> to </a:t>
            </a:r>
            <a:r>
              <a:rPr lang="es-PA" dirty="0" err="1" smtClean="0"/>
              <a:t>Navigation</a:t>
            </a:r>
            <a:r>
              <a:rPr lang="es-PA" dirty="0" smtClean="0"/>
              <a:t> of Colon</a:t>
            </a:r>
          </a:p>
          <a:p>
            <a:r>
              <a:rPr lang="es-PA" dirty="0" smtClean="0"/>
              <a:t>             </a:t>
            </a:r>
            <a:r>
              <a:rPr lang="es-PA" dirty="0" err="1" smtClean="0"/>
              <a:t>Scheme</a:t>
            </a:r>
            <a:r>
              <a:rPr lang="es-PA" dirty="0" smtClean="0"/>
              <a:t> of </a:t>
            </a:r>
            <a:r>
              <a:rPr lang="es-PA" dirty="0" err="1" smtClean="0"/>
              <a:t>the</a:t>
            </a:r>
            <a:r>
              <a:rPr lang="es-PA" dirty="0" smtClean="0"/>
              <a:t> ENC </a:t>
            </a:r>
            <a:r>
              <a:rPr lang="es-PA" dirty="0" err="1" smtClean="0"/>
              <a:t>Nautical</a:t>
            </a:r>
            <a:r>
              <a:rPr lang="es-PA" dirty="0" smtClean="0"/>
              <a:t> Charts </a:t>
            </a:r>
            <a:r>
              <a:rPr lang="es-PA" dirty="0" err="1" smtClean="0"/>
              <a:t>Code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ACP</a:t>
            </a:r>
          </a:p>
          <a:p>
            <a:endParaRPr lang="es-PA" dirty="0" smtClean="0"/>
          </a:p>
          <a:p>
            <a:r>
              <a:rPr lang="es-PA" dirty="0" smtClean="0"/>
              <a:t>2015 – </a:t>
            </a:r>
            <a:r>
              <a:rPr lang="es-PA" dirty="0" err="1" smtClean="0"/>
              <a:t>Signing</a:t>
            </a:r>
            <a:r>
              <a:rPr lang="es-PA" dirty="0" smtClean="0"/>
              <a:t> of UKHO </a:t>
            </a:r>
            <a:r>
              <a:rPr lang="es-PA" dirty="0" err="1" smtClean="0"/>
              <a:t>Agreement</a:t>
            </a:r>
            <a:r>
              <a:rPr lang="es-PA" dirty="0" smtClean="0"/>
              <a:t> ---Royalties—Training</a:t>
            </a:r>
          </a:p>
          <a:p>
            <a:r>
              <a:rPr lang="es-PA" dirty="0"/>
              <a:t> </a:t>
            </a:r>
            <a:r>
              <a:rPr lang="es-PA" dirty="0" smtClean="0"/>
              <a:t>            TSS</a:t>
            </a:r>
          </a:p>
          <a:p>
            <a:r>
              <a:rPr lang="es-PA" dirty="0"/>
              <a:t> </a:t>
            </a:r>
            <a:r>
              <a:rPr lang="es-PA" dirty="0" smtClean="0"/>
              <a:t>            CHOPAN </a:t>
            </a:r>
            <a:r>
              <a:rPr lang="es-PA" dirty="0" err="1" smtClean="0"/>
              <a:t>Restart</a:t>
            </a:r>
            <a:r>
              <a:rPr lang="es-PA" dirty="0" smtClean="0"/>
              <a:t> Regular Meetings </a:t>
            </a:r>
            <a:r>
              <a:rPr lang="es-PA" dirty="0" err="1" smtClean="0"/>
              <a:t>Presided</a:t>
            </a:r>
            <a:r>
              <a:rPr lang="es-PA" dirty="0" smtClean="0"/>
              <a:t> </a:t>
            </a:r>
            <a:r>
              <a:rPr lang="es-PA" dirty="0" err="1" smtClean="0"/>
              <a:t>by</a:t>
            </a:r>
            <a:r>
              <a:rPr lang="es-PA" dirty="0" smtClean="0"/>
              <a:t> AMP</a:t>
            </a:r>
          </a:p>
          <a:p>
            <a:r>
              <a:rPr lang="es-PA" dirty="0"/>
              <a:t>	</a:t>
            </a:r>
            <a:r>
              <a:rPr lang="es-PA" dirty="0" smtClean="0"/>
              <a:t>IHO Meetings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xmlns="" val="64489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3266394408"/>
              </p:ext>
            </p:extLst>
          </p:nvPr>
        </p:nvGraphicFramePr>
        <p:xfrm>
          <a:off x="1524000" y="1397000"/>
          <a:ext cx="6096000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0919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4824536" cy="711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60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460" y="1268760"/>
            <a:ext cx="812482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295965"/>
            <a:ext cx="5987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dirty="0" err="1" smtClean="0">
                <a:solidFill>
                  <a:schemeClr val="bg1"/>
                </a:solidFill>
              </a:rPr>
              <a:t>Sharing</a:t>
            </a:r>
            <a:r>
              <a:rPr lang="es-PA" sz="3200" dirty="0" smtClean="0">
                <a:solidFill>
                  <a:schemeClr val="bg1"/>
                </a:solidFill>
              </a:rPr>
              <a:t> </a:t>
            </a:r>
            <a:r>
              <a:rPr lang="es-PA" sz="3200" dirty="0" err="1" smtClean="0">
                <a:solidFill>
                  <a:schemeClr val="bg1"/>
                </a:solidFill>
              </a:rPr>
              <a:t>the</a:t>
            </a:r>
            <a:r>
              <a:rPr lang="es-PA" sz="3200" dirty="0" smtClean="0">
                <a:solidFill>
                  <a:schemeClr val="bg1"/>
                </a:solidFill>
              </a:rPr>
              <a:t> country </a:t>
            </a:r>
            <a:r>
              <a:rPr lang="es-PA" sz="3200" dirty="0" err="1" smtClean="0">
                <a:solidFill>
                  <a:schemeClr val="bg1"/>
                </a:solidFill>
              </a:rPr>
              <a:t>code</a:t>
            </a:r>
            <a:r>
              <a:rPr lang="es-PA" sz="3200" dirty="0" smtClean="0">
                <a:solidFill>
                  <a:schemeClr val="bg1"/>
                </a:solidFill>
              </a:rPr>
              <a:t> </a:t>
            </a:r>
            <a:r>
              <a:rPr lang="es-PA" sz="3200" dirty="0" err="1" smtClean="0">
                <a:solidFill>
                  <a:schemeClr val="bg1"/>
                </a:solidFill>
              </a:rPr>
              <a:t>for</a:t>
            </a:r>
            <a:r>
              <a:rPr lang="es-PA" sz="3200" dirty="0" smtClean="0">
                <a:solidFill>
                  <a:schemeClr val="bg1"/>
                </a:solidFill>
              </a:rPr>
              <a:t> </a:t>
            </a:r>
            <a:r>
              <a:rPr lang="es-PA" sz="3200" dirty="0" err="1" smtClean="0">
                <a:solidFill>
                  <a:schemeClr val="bg1"/>
                </a:solidFill>
              </a:rPr>
              <a:t>ENC´s</a:t>
            </a:r>
            <a:endParaRPr lang="es-P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491880" y="1114127"/>
            <a:ext cx="635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     </a:t>
            </a:r>
            <a:r>
              <a:rPr lang="es-P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Agreement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</a:t>
            </a:r>
            <a:r>
              <a:rPr lang="es-P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with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 UKHO</a:t>
            </a:r>
            <a:endParaRPr lang="es-P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us MT Lt" panose="020E05020303040203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467" y="404664"/>
            <a:ext cx="4784379" cy="269121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657" y="2564904"/>
            <a:ext cx="6084168" cy="40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35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170532"/>
            <a:ext cx="635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bertus MT Lt" panose="020E0502030304020304" pitchFamily="34" charset="0"/>
              </a:rPr>
              <a:t>CHOPAN </a:t>
            </a:r>
            <a:endParaRPr lang="es-P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bertus MT Lt" panose="020E05020303040203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1001489"/>
            <a:ext cx="52565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 err="1" smtClean="0">
                <a:solidFill>
                  <a:schemeClr val="bg1"/>
                </a:solidFill>
              </a:rPr>
              <a:t>Restart</a:t>
            </a:r>
            <a:r>
              <a:rPr lang="es-PA" sz="2000" dirty="0" smtClean="0">
                <a:solidFill>
                  <a:schemeClr val="bg1"/>
                </a:solidFill>
              </a:rPr>
              <a:t> Regular Meetings  - </a:t>
            </a:r>
            <a:r>
              <a:rPr lang="es-PA" sz="2000" dirty="0" err="1" smtClean="0">
                <a:solidFill>
                  <a:schemeClr val="bg1"/>
                </a:solidFill>
              </a:rPr>
              <a:t>March</a:t>
            </a:r>
            <a:r>
              <a:rPr lang="es-PA" sz="2000" dirty="0" smtClean="0">
                <a:solidFill>
                  <a:schemeClr val="bg1"/>
                </a:solidFill>
              </a:rPr>
              <a:t> 2015  </a:t>
            </a:r>
          </a:p>
          <a:p>
            <a:pPr marL="342900" indent="-342900">
              <a:buAutoNum type="arabicPeriod"/>
            </a:pPr>
            <a:endParaRPr lang="es-PA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2008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7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228184" cy="94096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Department of H</a:t>
            </a:r>
            <a:r>
              <a:rPr lang="en-US" sz="3200" dirty="0" smtClean="0">
                <a:solidFill>
                  <a:schemeClr val="bg1"/>
                </a:solidFill>
              </a:rPr>
              <a:t>ydrography </a:t>
            </a:r>
            <a:r>
              <a:rPr lang="en-US" sz="3200" dirty="0">
                <a:solidFill>
                  <a:schemeClr val="bg1"/>
                </a:solidFill>
              </a:rPr>
              <a:t>and </a:t>
            </a:r>
            <a:r>
              <a:rPr lang="en-US" sz="3200" dirty="0" smtClean="0">
                <a:solidFill>
                  <a:schemeClr val="bg1"/>
                </a:solidFill>
              </a:rPr>
              <a:t>Nautical Cartography</a:t>
            </a:r>
            <a:endParaRPr lang="es-PA" sz="3200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7824" y="1484785"/>
            <a:ext cx="5410944" cy="1224136"/>
          </a:xfrm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MEF</a:t>
            </a:r>
          </a:p>
          <a:p>
            <a:r>
              <a:rPr lang="es-PA" dirty="0" err="1" smtClean="0">
                <a:solidFill>
                  <a:schemeClr val="bg1"/>
                </a:solidFill>
              </a:rPr>
              <a:t>Equipment</a:t>
            </a:r>
            <a:endParaRPr lang="es-MX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760765"/>
              </p:ext>
            </p:extLst>
          </p:nvPr>
        </p:nvGraphicFramePr>
        <p:xfrm>
          <a:off x="1043608" y="2852936"/>
          <a:ext cx="7992888" cy="3842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3176"/>
                <a:gridCol w="864096"/>
                <a:gridCol w="1115616"/>
              </a:tblGrid>
              <a:tr h="253034">
                <a:tc>
                  <a:txBody>
                    <a:bodyPr/>
                    <a:lstStyle/>
                    <a:p>
                      <a:pPr algn="ctr"/>
                      <a:r>
                        <a:rPr lang="es-PA" dirty="0" err="1" smtClean="0">
                          <a:solidFill>
                            <a:schemeClr val="bg1"/>
                          </a:solidFill>
                        </a:rPr>
                        <a:t>Equipment</a:t>
                      </a:r>
                      <a:endParaRPr lang="es-MX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800">
                          <a:effectLst/>
                        </a:rPr>
                        <a:t>Cantidad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Ecosonda de doble frecuencia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unidad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1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Equipo de GPS, con corrección de radio integrado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Compensadores inerciales (MRU) para los sistemas de Multi Beam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Compensadores inerciales (MRU) para los sistemas de single Beam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5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Software para colectar data y procesarla en sistemas de Single </a:t>
                      </a:r>
                      <a:r>
                        <a:rPr lang="es-PA" sz="1400" dirty="0" err="1">
                          <a:effectLst/>
                        </a:rPr>
                        <a:t>Beam</a:t>
                      </a:r>
                      <a:r>
                        <a:rPr lang="es-PA" sz="1400" dirty="0">
                          <a:effectLst/>
                        </a:rPr>
                        <a:t> utilizamos HYPACK, AutoCAD (Hidrográfico)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Lanchas para realizar los estudios hidrográficos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Equipo </a:t>
                      </a:r>
                      <a:r>
                        <a:rPr lang="es-PA" sz="1400" dirty="0" err="1">
                          <a:effectLst/>
                        </a:rPr>
                        <a:t>Multi</a:t>
                      </a:r>
                      <a:r>
                        <a:rPr lang="es-PA" sz="1400" dirty="0">
                          <a:effectLst/>
                        </a:rPr>
                        <a:t> </a:t>
                      </a:r>
                      <a:r>
                        <a:rPr lang="es-PA" sz="1400" dirty="0" err="1">
                          <a:effectLst/>
                        </a:rPr>
                        <a:t>Beam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unidad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1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>
                          <a:effectLst/>
                        </a:rPr>
                        <a:t>Equipo Single Beam</a:t>
                      </a:r>
                      <a:endParaRPr lang="es-PA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>
                          <a:effectLst/>
                        </a:rPr>
                        <a:t>unidad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dirty="0" smtClean="0">
                          <a:effectLst/>
                        </a:rPr>
                        <a:t>1</a:t>
                      </a:r>
                      <a:endParaRPr lang="es-PA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Plotter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Mesa para la lectura de planos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Compás de punta seca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Escuadra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</a:tr>
              <a:tr h="25303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Regla Paralela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A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318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p_logo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84368" y="5733256"/>
            <a:ext cx="111552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9202" y="1886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/>
              <a:t>     </a:t>
            </a:r>
          </a:p>
          <a:p>
            <a:r>
              <a:rPr lang="es-PA" sz="2400" b="1" dirty="0"/>
              <a:t> </a:t>
            </a:r>
            <a:r>
              <a:rPr lang="es-PA" sz="2400" b="1" dirty="0" smtClean="0"/>
              <a:t>     Trainings</a:t>
            </a:r>
            <a:r>
              <a:rPr lang="es-PA" sz="2400" dirty="0" smtClean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AutoNum type="arabicPeriod"/>
            </a:pPr>
            <a:endParaRPr lang="es-P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581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0210" y="1180126"/>
            <a:ext cx="4355976" cy="245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0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nda">
  <a:themeElements>
    <a:clrScheme name="Onda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2_Ond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0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mprint MT Shadow" pitchFamily="82" charset="0"/>
          </a:defRPr>
        </a:defPPr>
      </a:lstStyle>
    </a:lnDef>
  </a:objectDefaults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334</Words>
  <Application>Microsoft Office PowerPoint</Application>
  <PresentationFormat>Diavoorstelling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2_Onda</vt:lpstr>
      <vt:lpstr>1_Tema de Office</vt:lpstr>
      <vt:lpstr>Horizonte</vt:lpstr>
      <vt:lpstr>Tema de Office</vt:lpstr>
      <vt:lpstr>  Panama Maritime Authority</vt:lpstr>
      <vt:lpstr>Dia 2</vt:lpstr>
      <vt:lpstr>Dia 3</vt:lpstr>
      <vt:lpstr>Dia 4</vt:lpstr>
      <vt:lpstr>Dia 5</vt:lpstr>
      <vt:lpstr>Dia 6</vt:lpstr>
      <vt:lpstr>Dia 7</vt:lpstr>
      <vt:lpstr>Department of Hydrography and Nautical Cartography</vt:lpstr>
      <vt:lpstr>Dia 9</vt:lpstr>
      <vt:lpstr>Dia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</dc:creator>
  <cp:lastModifiedBy>Laptop</cp:lastModifiedBy>
  <cp:revision>172</cp:revision>
  <dcterms:created xsi:type="dcterms:W3CDTF">2014-02-13T14:41:37Z</dcterms:created>
  <dcterms:modified xsi:type="dcterms:W3CDTF">2015-12-10T17:08:50Z</dcterms:modified>
</cp:coreProperties>
</file>