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0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4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18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73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19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1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03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0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9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89E9-D2F1-2C4D-8F62-F74600FAD361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D488-8CE6-7C48-8952-8E7D95567F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0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49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5" y="0"/>
            <a:ext cx="9105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1.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1" y="0"/>
            <a:ext cx="9120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1.5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5" y="0"/>
            <a:ext cx="913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2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0" y="0"/>
            <a:ext cx="9126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2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33"/>
            <a:ext cx="9144000" cy="68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6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2.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6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2.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6"/>
            <a:ext cx="9144000" cy="68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5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2.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49.4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1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0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9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0.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1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1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0.4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" y="0"/>
            <a:ext cx="9099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8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0.5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1" y="0"/>
            <a:ext cx="9114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1.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0" y="0"/>
            <a:ext cx="9111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3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1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4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5-12-12 a las 5.51.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8" y="0"/>
            <a:ext cx="9120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25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RILOC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Ricardo López Cruz</dc:creator>
  <cp:lastModifiedBy>Alberto P. Costa Neves</cp:lastModifiedBy>
  <cp:revision>4</cp:revision>
  <dcterms:created xsi:type="dcterms:W3CDTF">2015-12-12T11:53:06Z</dcterms:created>
  <dcterms:modified xsi:type="dcterms:W3CDTF">2016-01-14T12:35:44Z</dcterms:modified>
</cp:coreProperties>
</file>