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94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3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34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21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90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0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37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5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1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67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26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75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66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AA32-78F5-8C44-9325-F05B112E387E}" type="datetimeFigureOut">
              <a:rPr lang="es-ES" smtClean="0"/>
              <a:t>14/01/2016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553B-9513-E940-8468-BF34F3772C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87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15.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2.4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3.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1" y="0"/>
            <a:ext cx="911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3.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1" y="0"/>
            <a:ext cx="912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3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1" y="0"/>
            <a:ext cx="912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4.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6"/>
            <a:ext cx="9144000" cy="68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3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4.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" y="0"/>
            <a:ext cx="914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6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4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4.4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52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4.5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" y="0"/>
            <a:ext cx="913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5.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Captura de pantalla 2015-12-11 a las 9.20.3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4277" y="601677"/>
            <a:ext cx="10656701" cy="5860775"/>
          </a:xfrm>
        </p:spPr>
      </p:pic>
    </p:spTree>
    <p:extLst>
      <p:ext uri="{BB962C8B-B14F-4D97-AF65-F5344CB8AC3E}">
        <p14:creationId xmlns:p14="http://schemas.microsoft.com/office/powerpoint/2010/main" val="418771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5.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8" y="0"/>
            <a:ext cx="912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5.5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7" y="0"/>
            <a:ext cx="912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44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6.0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6.1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4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6.2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1" y="0"/>
            <a:ext cx="912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26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7.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93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7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" y="0"/>
            <a:ext cx="910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79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7.2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2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7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16"/>
            <a:ext cx="9144000" cy="59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7.5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782"/>
            <a:ext cx="9144000" cy="59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1.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8" y="0"/>
            <a:ext cx="9123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64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8.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465"/>
            <a:ext cx="9144000" cy="59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8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6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8.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910"/>
            <a:ext cx="9144000" cy="60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9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8.3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" y="0"/>
            <a:ext cx="910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8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8.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8" y="0"/>
            <a:ext cx="9123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1.2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8" y="0"/>
            <a:ext cx="912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1.3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0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1.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" y="0"/>
            <a:ext cx="914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0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2.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2.2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5-12-11 a las 9.22.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RILOC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Ricardo López Cruz</dc:creator>
  <cp:lastModifiedBy>Alberto P. Costa Neves</cp:lastModifiedBy>
  <cp:revision>4</cp:revision>
  <dcterms:created xsi:type="dcterms:W3CDTF">2015-12-11T15:29:01Z</dcterms:created>
  <dcterms:modified xsi:type="dcterms:W3CDTF">2016-01-14T12:36:52Z</dcterms:modified>
</cp:coreProperties>
</file>