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66" r:id="rId3"/>
    <p:sldId id="292" r:id="rId4"/>
    <p:sldId id="281" r:id="rId5"/>
    <p:sldId id="324" r:id="rId6"/>
    <p:sldId id="293" r:id="rId7"/>
    <p:sldId id="280" r:id="rId8"/>
    <p:sldId id="325" r:id="rId9"/>
    <p:sldId id="327" r:id="rId10"/>
    <p:sldId id="328" r:id="rId11"/>
    <p:sldId id="329" r:id="rId12"/>
    <p:sldId id="332" r:id="rId13"/>
    <p:sldId id="330" r:id="rId14"/>
    <p:sldId id="331" r:id="rId15"/>
    <p:sldId id="294" r:id="rId16"/>
    <p:sldId id="333" r:id="rId17"/>
    <p:sldId id="334" r:id="rId18"/>
    <p:sldId id="298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3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FC3C8-B656-4383-BC99-F8E7B4A7F45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944AEF-14CB-4B16-8282-5E91B82FFDB4}">
      <dgm:prSet phldrT="[Text]"/>
      <dgm:spPr/>
      <dgm:t>
        <a:bodyPr/>
        <a:lstStyle/>
        <a:p>
          <a:r>
            <a:rPr lang="en-GB" dirty="0" smtClean="0"/>
            <a:t>IMO</a:t>
          </a:r>
          <a:endParaRPr lang="en-GB" dirty="0"/>
        </a:p>
      </dgm:t>
    </dgm:pt>
    <dgm:pt modelId="{73C240A4-1B31-4E0F-9240-916F0F948047}" type="parTrans" cxnId="{3B14C78D-3ED4-40CD-A98C-7A4AF270F385}">
      <dgm:prSet/>
      <dgm:spPr/>
      <dgm:t>
        <a:bodyPr/>
        <a:lstStyle/>
        <a:p>
          <a:endParaRPr lang="en-GB"/>
        </a:p>
      </dgm:t>
    </dgm:pt>
    <dgm:pt modelId="{3B498CFF-8905-40AD-B162-F449DEA1AA1D}" type="sibTrans" cxnId="{3B14C78D-3ED4-40CD-A98C-7A4AF270F385}">
      <dgm:prSet/>
      <dgm:spPr/>
      <dgm:t>
        <a:bodyPr/>
        <a:lstStyle/>
        <a:p>
          <a:endParaRPr lang="en-GB"/>
        </a:p>
      </dgm:t>
    </dgm:pt>
    <dgm:pt modelId="{2D05BCDC-BC90-4AE1-90DC-D5D6C122309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IAIN</a:t>
          </a:r>
          <a:endParaRPr lang="en-GB" dirty="0"/>
        </a:p>
      </dgm:t>
    </dgm:pt>
    <dgm:pt modelId="{3859CC46-5F53-49FD-98E3-37A9C26F5586}" type="parTrans" cxnId="{DFFC0D98-FC5D-4A81-9DF6-BF77DA0E82A3}">
      <dgm:prSet/>
      <dgm:spPr/>
      <dgm:t>
        <a:bodyPr/>
        <a:lstStyle/>
        <a:p>
          <a:endParaRPr lang="en-GB"/>
        </a:p>
      </dgm:t>
    </dgm:pt>
    <dgm:pt modelId="{F166EA2F-502D-4B00-BAD6-DB0D279A9F95}" type="sibTrans" cxnId="{DFFC0D98-FC5D-4A81-9DF6-BF77DA0E82A3}">
      <dgm:prSet/>
      <dgm:spPr/>
      <dgm:t>
        <a:bodyPr/>
        <a:lstStyle/>
        <a:p>
          <a:endParaRPr lang="en-GB"/>
        </a:p>
      </dgm:t>
    </dgm:pt>
    <dgm:pt modelId="{8A5FC1A7-99AA-47CC-BF92-3178EE3962D5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IHO</a:t>
          </a:r>
          <a:endParaRPr lang="en-GB" dirty="0"/>
        </a:p>
      </dgm:t>
    </dgm:pt>
    <dgm:pt modelId="{3649E076-EF73-4D8B-B8E3-872DF6BBE971}" type="parTrans" cxnId="{88FCA886-7181-4F7B-8492-5D1A75F37827}">
      <dgm:prSet/>
      <dgm:spPr/>
      <dgm:t>
        <a:bodyPr/>
        <a:lstStyle/>
        <a:p>
          <a:endParaRPr lang="en-GB"/>
        </a:p>
      </dgm:t>
    </dgm:pt>
    <dgm:pt modelId="{CDC3CD70-083C-4C95-A7F4-42333C401297}" type="sibTrans" cxnId="{88FCA886-7181-4F7B-8492-5D1A75F37827}">
      <dgm:prSet/>
      <dgm:spPr/>
      <dgm:t>
        <a:bodyPr/>
        <a:lstStyle/>
        <a:p>
          <a:endParaRPr lang="en-GB"/>
        </a:p>
      </dgm:t>
    </dgm:pt>
    <dgm:pt modelId="{ADB29633-1CD0-4595-8BD5-0E050BF8B573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CIRM</a:t>
          </a:r>
          <a:endParaRPr lang="en-GB" dirty="0"/>
        </a:p>
      </dgm:t>
    </dgm:pt>
    <dgm:pt modelId="{ED6875FD-5DAD-4E6E-87C2-642BD4F690E9}" type="parTrans" cxnId="{89D3E972-9272-4D92-A6C2-B4FE24CECC30}">
      <dgm:prSet/>
      <dgm:spPr/>
      <dgm:t>
        <a:bodyPr/>
        <a:lstStyle/>
        <a:p>
          <a:endParaRPr lang="en-GB"/>
        </a:p>
      </dgm:t>
    </dgm:pt>
    <dgm:pt modelId="{5493061D-C2F3-457B-B256-F404426E0CAD}" type="sibTrans" cxnId="{89D3E972-9272-4D92-A6C2-B4FE24CECC30}">
      <dgm:prSet/>
      <dgm:spPr/>
      <dgm:t>
        <a:bodyPr/>
        <a:lstStyle/>
        <a:p>
          <a:endParaRPr lang="en-GB"/>
        </a:p>
      </dgm:t>
    </dgm:pt>
    <dgm:pt modelId="{6D93E82D-0789-49EB-BEEF-A69185CEDC9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GB" dirty="0" smtClean="0"/>
            <a:t>IEC</a:t>
          </a:r>
          <a:endParaRPr lang="en-GB" dirty="0"/>
        </a:p>
      </dgm:t>
    </dgm:pt>
    <dgm:pt modelId="{D3F91EF1-0E48-4799-A909-91EBCD436670}" type="parTrans" cxnId="{F23CAE37-E9BF-4401-A25B-5F946A7B005A}">
      <dgm:prSet/>
      <dgm:spPr/>
      <dgm:t>
        <a:bodyPr/>
        <a:lstStyle/>
        <a:p>
          <a:endParaRPr lang="en-GB"/>
        </a:p>
      </dgm:t>
    </dgm:pt>
    <dgm:pt modelId="{433E8510-9FBC-44A9-B101-104D09BB5965}" type="sibTrans" cxnId="{F23CAE37-E9BF-4401-A25B-5F946A7B005A}">
      <dgm:prSet/>
      <dgm:spPr/>
      <dgm:t>
        <a:bodyPr/>
        <a:lstStyle/>
        <a:p>
          <a:endParaRPr lang="en-GB"/>
        </a:p>
      </dgm:t>
    </dgm:pt>
    <dgm:pt modelId="{1781EA7D-4E4C-4A7C-90DE-ABE78DBDEBC7}">
      <dgm:prSet/>
      <dgm:spPr>
        <a:solidFill>
          <a:schemeClr val="accent4"/>
        </a:solidFill>
      </dgm:spPr>
      <dgm:t>
        <a:bodyPr/>
        <a:lstStyle/>
        <a:p>
          <a:r>
            <a:rPr lang="en-GB" dirty="0" smtClean="0"/>
            <a:t>ICS</a:t>
          </a:r>
          <a:endParaRPr lang="en-GB" dirty="0"/>
        </a:p>
      </dgm:t>
    </dgm:pt>
    <dgm:pt modelId="{F408969E-F753-48E5-8B2F-815FE10B17F8}" type="parTrans" cxnId="{F6A1027D-821D-4684-96ED-54A71AECC11D}">
      <dgm:prSet/>
      <dgm:spPr/>
      <dgm:t>
        <a:bodyPr/>
        <a:lstStyle/>
        <a:p>
          <a:endParaRPr lang="en-GB"/>
        </a:p>
      </dgm:t>
    </dgm:pt>
    <dgm:pt modelId="{183F45EB-C06A-4C3E-96DE-AFD22959A531}" type="sibTrans" cxnId="{F6A1027D-821D-4684-96ED-54A71AECC11D}">
      <dgm:prSet/>
      <dgm:spPr/>
      <dgm:t>
        <a:bodyPr/>
        <a:lstStyle/>
        <a:p>
          <a:endParaRPr lang="en-GB"/>
        </a:p>
      </dgm:t>
    </dgm:pt>
    <dgm:pt modelId="{BB615E02-454E-42E7-BA81-D32FA297F256}">
      <dgm:prSet/>
      <dgm:spPr>
        <a:solidFill>
          <a:srgbClr val="C00000"/>
        </a:solidFill>
      </dgm:spPr>
      <dgm:t>
        <a:bodyPr/>
        <a:lstStyle/>
        <a:p>
          <a:r>
            <a:rPr lang="en-GB" dirty="0" smtClean="0"/>
            <a:t>ITU</a:t>
          </a:r>
          <a:endParaRPr lang="en-GB" dirty="0"/>
        </a:p>
      </dgm:t>
    </dgm:pt>
    <dgm:pt modelId="{1F15D1F7-6C9C-4975-B59D-B067FC852E7C}" type="parTrans" cxnId="{ABAF143A-B8ED-41CC-BFCE-68C0E885C3B7}">
      <dgm:prSet/>
      <dgm:spPr/>
      <dgm:t>
        <a:bodyPr/>
        <a:lstStyle/>
        <a:p>
          <a:endParaRPr lang="en-GB"/>
        </a:p>
      </dgm:t>
    </dgm:pt>
    <dgm:pt modelId="{9E3F01C5-5DAD-444B-BF71-F0404328646A}" type="sibTrans" cxnId="{ABAF143A-B8ED-41CC-BFCE-68C0E885C3B7}">
      <dgm:prSet/>
      <dgm:spPr/>
      <dgm:t>
        <a:bodyPr/>
        <a:lstStyle/>
        <a:p>
          <a:endParaRPr lang="en-GB"/>
        </a:p>
      </dgm:t>
    </dgm:pt>
    <dgm:pt modelId="{B4FA62B5-1B5B-43E7-85A0-D119E53ACC30}">
      <dgm:prSet/>
      <dgm:spPr/>
      <dgm:t>
        <a:bodyPr/>
        <a:lstStyle/>
        <a:p>
          <a:r>
            <a:rPr lang="en-GB" dirty="0" smtClean="0"/>
            <a:t>IALA</a:t>
          </a:r>
          <a:endParaRPr lang="en-GB" dirty="0"/>
        </a:p>
      </dgm:t>
    </dgm:pt>
    <dgm:pt modelId="{E93B0271-6EAA-4C08-8BE6-E0DFD21860F7}" type="parTrans" cxnId="{BD340DB8-860A-46FD-AF66-2EB526EDA473}">
      <dgm:prSet/>
      <dgm:spPr/>
      <dgm:t>
        <a:bodyPr/>
        <a:lstStyle/>
        <a:p>
          <a:endParaRPr lang="en-GB"/>
        </a:p>
      </dgm:t>
    </dgm:pt>
    <dgm:pt modelId="{6FBFE756-6070-43E6-AD53-A2513D375961}" type="sibTrans" cxnId="{BD340DB8-860A-46FD-AF66-2EB526EDA473}">
      <dgm:prSet/>
      <dgm:spPr/>
      <dgm:t>
        <a:bodyPr/>
        <a:lstStyle/>
        <a:p>
          <a:endParaRPr lang="en-GB"/>
        </a:p>
      </dgm:t>
    </dgm:pt>
    <dgm:pt modelId="{972AA8BD-B221-4C28-997E-12FE8974A0B6}">
      <dgm:prSet/>
      <dgm:spPr>
        <a:solidFill>
          <a:srgbClr val="FF0000"/>
        </a:solidFill>
      </dgm:spPr>
      <dgm:t>
        <a:bodyPr/>
        <a:lstStyle/>
        <a:p>
          <a:r>
            <a:rPr lang="en-GB" dirty="0" smtClean="0"/>
            <a:t>IMPA</a:t>
          </a:r>
          <a:endParaRPr lang="en-GB" dirty="0"/>
        </a:p>
      </dgm:t>
    </dgm:pt>
    <dgm:pt modelId="{B91A8107-3BF6-4001-9CA1-E90AB5C9CF4E}" type="parTrans" cxnId="{CBCAC6C7-9E2D-41FB-8053-A5C5A1367E03}">
      <dgm:prSet/>
      <dgm:spPr/>
      <dgm:t>
        <a:bodyPr/>
        <a:lstStyle/>
        <a:p>
          <a:endParaRPr lang="en-GB"/>
        </a:p>
      </dgm:t>
    </dgm:pt>
    <dgm:pt modelId="{98B6346A-67DE-4D49-8FA6-B77120B9DC00}" type="sibTrans" cxnId="{CBCAC6C7-9E2D-41FB-8053-A5C5A1367E03}">
      <dgm:prSet/>
      <dgm:spPr/>
      <dgm:t>
        <a:bodyPr/>
        <a:lstStyle/>
        <a:p>
          <a:endParaRPr lang="en-GB"/>
        </a:p>
      </dgm:t>
    </dgm:pt>
    <dgm:pt modelId="{E7B00654-E6A5-4870-87E9-F31A5442B449}" type="pres">
      <dgm:prSet presAssocID="{7E0FC3C8-B656-4383-BC99-F8E7B4A7F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058D86-A068-4E3A-AAA4-08926F32A688}" type="pres">
      <dgm:prSet presAssocID="{35944AEF-14CB-4B16-8282-5E91B82FFDB4}" presName="centerShape" presStyleLbl="node0" presStyleIdx="0" presStyleCnt="1"/>
      <dgm:spPr/>
      <dgm:t>
        <a:bodyPr/>
        <a:lstStyle/>
        <a:p>
          <a:endParaRPr lang="en-GB"/>
        </a:p>
      </dgm:t>
    </dgm:pt>
    <dgm:pt modelId="{3C91EABA-3FF0-42AB-A98C-3B0247CDCB2A}" type="pres">
      <dgm:prSet presAssocID="{3859CC46-5F53-49FD-98E3-37A9C26F5586}" presName="parTrans" presStyleLbl="sibTrans2D1" presStyleIdx="0" presStyleCnt="8"/>
      <dgm:spPr/>
      <dgm:t>
        <a:bodyPr/>
        <a:lstStyle/>
        <a:p>
          <a:endParaRPr lang="en-GB"/>
        </a:p>
      </dgm:t>
    </dgm:pt>
    <dgm:pt modelId="{1F151503-310D-4394-B041-738FB97F9EAB}" type="pres">
      <dgm:prSet presAssocID="{3859CC46-5F53-49FD-98E3-37A9C26F5586}" presName="connectorText" presStyleLbl="sibTrans2D1" presStyleIdx="0" presStyleCnt="8"/>
      <dgm:spPr/>
      <dgm:t>
        <a:bodyPr/>
        <a:lstStyle/>
        <a:p>
          <a:endParaRPr lang="en-GB"/>
        </a:p>
      </dgm:t>
    </dgm:pt>
    <dgm:pt modelId="{44803AB7-921A-4683-9924-097D100067C8}" type="pres">
      <dgm:prSet presAssocID="{2D05BCDC-BC90-4AE1-90DC-D5D6C122309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E69611-3847-4959-A010-53BFA4FFBEFC}" type="pres">
      <dgm:prSet presAssocID="{1F15D1F7-6C9C-4975-B59D-B067FC852E7C}" presName="parTrans" presStyleLbl="sibTrans2D1" presStyleIdx="1" presStyleCnt="8"/>
      <dgm:spPr/>
      <dgm:t>
        <a:bodyPr/>
        <a:lstStyle/>
        <a:p>
          <a:endParaRPr lang="en-GB"/>
        </a:p>
      </dgm:t>
    </dgm:pt>
    <dgm:pt modelId="{B4133C28-150A-487C-B17B-5B25163442DC}" type="pres">
      <dgm:prSet presAssocID="{1F15D1F7-6C9C-4975-B59D-B067FC852E7C}" presName="connectorText" presStyleLbl="sibTrans2D1" presStyleIdx="1" presStyleCnt="8"/>
      <dgm:spPr/>
      <dgm:t>
        <a:bodyPr/>
        <a:lstStyle/>
        <a:p>
          <a:endParaRPr lang="en-GB"/>
        </a:p>
      </dgm:t>
    </dgm:pt>
    <dgm:pt modelId="{F8F35786-DADD-429E-8B32-F5597A6CE240}" type="pres">
      <dgm:prSet presAssocID="{BB615E02-454E-42E7-BA81-D32FA297F25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AC569C-69B5-4097-89A7-1DD0444BC50B}" type="pres">
      <dgm:prSet presAssocID="{3649E076-EF73-4D8B-B8E3-872DF6BBE971}" presName="parTrans" presStyleLbl="sibTrans2D1" presStyleIdx="2" presStyleCnt="8"/>
      <dgm:spPr/>
      <dgm:t>
        <a:bodyPr/>
        <a:lstStyle/>
        <a:p>
          <a:endParaRPr lang="en-GB"/>
        </a:p>
      </dgm:t>
    </dgm:pt>
    <dgm:pt modelId="{F21C6B01-3CD1-4AF2-8A3D-A45922258ACB}" type="pres">
      <dgm:prSet presAssocID="{3649E076-EF73-4D8B-B8E3-872DF6BBE971}" presName="connectorText" presStyleLbl="sibTrans2D1" presStyleIdx="2" presStyleCnt="8"/>
      <dgm:spPr/>
      <dgm:t>
        <a:bodyPr/>
        <a:lstStyle/>
        <a:p>
          <a:endParaRPr lang="en-GB"/>
        </a:p>
      </dgm:t>
    </dgm:pt>
    <dgm:pt modelId="{9ACAAE57-B64B-4CB3-901C-8EEC2DFA9C91}" type="pres">
      <dgm:prSet presAssocID="{8A5FC1A7-99AA-47CC-BF92-3178EE3962D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4F8C7F-E7D0-488F-8270-72B4E2811C76}" type="pres">
      <dgm:prSet presAssocID="{ED6875FD-5DAD-4E6E-87C2-642BD4F690E9}" presName="parTrans" presStyleLbl="sibTrans2D1" presStyleIdx="3" presStyleCnt="8"/>
      <dgm:spPr/>
      <dgm:t>
        <a:bodyPr/>
        <a:lstStyle/>
        <a:p>
          <a:endParaRPr lang="en-GB"/>
        </a:p>
      </dgm:t>
    </dgm:pt>
    <dgm:pt modelId="{F07BDE69-CC66-44C7-B136-8A2A5C7F1CA0}" type="pres">
      <dgm:prSet presAssocID="{ED6875FD-5DAD-4E6E-87C2-642BD4F690E9}" presName="connectorText" presStyleLbl="sibTrans2D1" presStyleIdx="3" presStyleCnt="8"/>
      <dgm:spPr/>
      <dgm:t>
        <a:bodyPr/>
        <a:lstStyle/>
        <a:p>
          <a:endParaRPr lang="en-GB"/>
        </a:p>
      </dgm:t>
    </dgm:pt>
    <dgm:pt modelId="{6144EEE8-6E2C-40CD-B68C-6A006DEA86AD}" type="pres">
      <dgm:prSet presAssocID="{ADB29633-1CD0-4595-8BD5-0E050BF8B57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1C3718-91F2-4CC8-AA2B-86C7E47ECE52}" type="pres">
      <dgm:prSet presAssocID="{D3F91EF1-0E48-4799-A909-91EBCD436670}" presName="parTrans" presStyleLbl="sibTrans2D1" presStyleIdx="4" presStyleCnt="8"/>
      <dgm:spPr/>
      <dgm:t>
        <a:bodyPr/>
        <a:lstStyle/>
        <a:p>
          <a:endParaRPr lang="en-GB"/>
        </a:p>
      </dgm:t>
    </dgm:pt>
    <dgm:pt modelId="{D3683059-6EE7-4F5C-ABEE-A2ACA2437A9A}" type="pres">
      <dgm:prSet presAssocID="{D3F91EF1-0E48-4799-A909-91EBCD436670}" presName="connectorText" presStyleLbl="sibTrans2D1" presStyleIdx="4" presStyleCnt="8"/>
      <dgm:spPr/>
      <dgm:t>
        <a:bodyPr/>
        <a:lstStyle/>
        <a:p>
          <a:endParaRPr lang="en-GB"/>
        </a:p>
      </dgm:t>
    </dgm:pt>
    <dgm:pt modelId="{B0BC33D9-7CC6-49FC-9EC0-AD2831D1996B}" type="pres">
      <dgm:prSet presAssocID="{6D93E82D-0789-49EB-BEEF-A69185CEDC9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D97235-86D9-42AA-B6BF-7C96297870E1}" type="pres">
      <dgm:prSet presAssocID="{F408969E-F753-48E5-8B2F-815FE10B17F8}" presName="parTrans" presStyleLbl="sibTrans2D1" presStyleIdx="5" presStyleCnt="8"/>
      <dgm:spPr/>
      <dgm:t>
        <a:bodyPr/>
        <a:lstStyle/>
        <a:p>
          <a:endParaRPr lang="en-GB"/>
        </a:p>
      </dgm:t>
    </dgm:pt>
    <dgm:pt modelId="{6D89A2FF-0DA4-4919-993D-311ED646CD82}" type="pres">
      <dgm:prSet presAssocID="{F408969E-F753-48E5-8B2F-815FE10B17F8}" presName="connectorText" presStyleLbl="sibTrans2D1" presStyleIdx="5" presStyleCnt="8"/>
      <dgm:spPr/>
      <dgm:t>
        <a:bodyPr/>
        <a:lstStyle/>
        <a:p>
          <a:endParaRPr lang="en-GB"/>
        </a:p>
      </dgm:t>
    </dgm:pt>
    <dgm:pt modelId="{EC41521B-2ECC-469B-8817-1C4936A13B42}" type="pres">
      <dgm:prSet presAssocID="{1781EA7D-4E4C-4A7C-90DE-ABE78DBDEB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AC279D-4A67-4AB5-95C3-2B2442E8FE0B}" type="pres">
      <dgm:prSet presAssocID="{E93B0271-6EAA-4C08-8BE6-E0DFD21860F7}" presName="parTrans" presStyleLbl="sibTrans2D1" presStyleIdx="6" presStyleCnt="8"/>
      <dgm:spPr/>
      <dgm:t>
        <a:bodyPr/>
        <a:lstStyle/>
        <a:p>
          <a:endParaRPr lang="en-GB"/>
        </a:p>
      </dgm:t>
    </dgm:pt>
    <dgm:pt modelId="{9558E1B3-2D54-4ED3-9F6E-6B6FAF64BD01}" type="pres">
      <dgm:prSet presAssocID="{E93B0271-6EAA-4C08-8BE6-E0DFD21860F7}" presName="connectorText" presStyleLbl="sibTrans2D1" presStyleIdx="6" presStyleCnt="8"/>
      <dgm:spPr/>
      <dgm:t>
        <a:bodyPr/>
        <a:lstStyle/>
        <a:p>
          <a:endParaRPr lang="en-GB"/>
        </a:p>
      </dgm:t>
    </dgm:pt>
    <dgm:pt modelId="{85EA8D29-C0C7-40EA-81B1-0C70F71524B1}" type="pres">
      <dgm:prSet presAssocID="{B4FA62B5-1B5B-43E7-85A0-D119E53ACC3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5AA9A0-91F4-4503-8FC9-B8CFEC816B7B}" type="pres">
      <dgm:prSet presAssocID="{B91A8107-3BF6-4001-9CA1-E90AB5C9CF4E}" presName="parTrans" presStyleLbl="sibTrans2D1" presStyleIdx="7" presStyleCnt="8"/>
      <dgm:spPr/>
      <dgm:t>
        <a:bodyPr/>
        <a:lstStyle/>
        <a:p>
          <a:endParaRPr lang="en-GB"/>
        </a:p>
      </dgm:t>
    </dgm:pt>
    <dgm:pt modelId="{D7CBD9EE-90A4-439D-ABA0-B7577D7DDD2C}" type="pres">
      <dgm:prSet presAssocID="{B91A8107-3BF6-4001-9CA1-E90AB5C9CF4E}" presName="connectorText" presStyleLbl="sibTrans2D1" presStyleIdx="7" presStyleCnt="8"/>
      <dgm:spPr/>
      <dgm:t>
        <a:bodyPr/>
        <a:lstStyle/>
        <a:p>
          <a:endParaRPr lang="en-GB"/>
        </a:p>
      </dgm:t>
    </dgm:pt>
    <dgm:pt modelId="{4BF61BBE-E610-482E-8BA8-E572504846C1}" type="pres">
      <dgm:prSet presAssocID="{972AA8BD-B221-4C28-997E-12FE8974A0B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AF143A-B8ED-41CC-BFCE-68C0E885C3B7}" srcId="{35944AEF-14CB-4B16-8282-5E91B82FFDB4}" destId="{BB615E02-454E-42E7-BA81-D32FA297F256}" srcOrd="1" destOrd="0" parTransId="{1F15D1F7-6C9C-4975-B59D-B067FC852E7C}" sibTransId="{9E3F01C5-5DAD-444B-BF71-F0404328646A}"/>
    <dgm:cxn modelId="{965F8235-550C-4F27-B423-9F8E57C95C85}" type="presOf" srcId="{F408969E-F753-48E5-8B2F-815FE10B17F8}" destId="{6D89A2FF-0DA4-4919-993D-311ED646CD82}" srcOrd="1" destOrd="0" presId="urn:microsoft.com/office/officeart/2005/8/layout/radial5"/>
    <dgm:cxn modelId="{1CB8AE8E-E28C-47BF-AF62-8B488C31887D}" type="presOf" srcId="{BB615E02-454E-42E7-BA81-D32FA297F256}" destId="{F8F35786-DADD-429E-8B32-F5597A6CE240}" srcOrd="0" destOrd="0" presId="urn:microsoft.com/office/officeart/2005/8/layout/radial5"/>
    <dgm:cxn modelId="{A47289E9-16C3-403B-8BB8-D31A334A7F72}" type="presOf" srcId="{B91A8107-3BF6-4001-9CA1-E90AB5C9CF4E}" destId="{D7CBD9EE-90A4-439D-ABA0-B7577D7DDD2C}" srcOrd="1" destOrd="0" presId="urn:microsoft.com/office/officeart/2005/8/layout/radial5"/>
    <dgm:cxn modelId="{BD340DB8-860A-46FD-AF66-2EB526EDA473}" srcId="{35944AEF-14CB-4B16-8282-5E91B82FFDB4}" destId="{B4FA62B5-1B5B-43E7-85A0-D119E53ACC30}" srcOrd="6" destOrd="0" parTransId="{E93B0271-6EAA-4C08-8BE6-E0DFD21860F7}" sibTransId="{6FBFE756-6070-43E6-AD53-A2513D375961}"/>
    <dgm:cxn modelId="{CBCAC6C7-9E2D-41FB-8053-A5C5A1367E03}" srcId="{35944AEF-14CB-4B16-8282-5E91B82FFDB4}" destId="{972AA8BD-B221-4C28-997E-12FE8974A0B6}" srcOrd="7" destOrd="0" parTransId="{B91A8107-3BF6-4001-9CA1-E90AB5C9CF4E}" sibTransId="{98B6346A-67DE-4D49-8FA6-B77120B9DC00}"/>
    <dgm:cxn modelId="{ADE52FBF-6694-4F2A-9DE0-D88C94BB2174}" type="presOf" srcId="{D3F91EF1-0E48-4799-A909-91EBCD436670}" destId="{EB1C3718-91F2-4CC8-AA2B-86C7E47ECE52}" srcOrd="0" destOrd="0" presId="urn:microsoft.com/office/officeart/2005/8/layout/radial5"/>
    <dgm:cxn modelId="{5F366C85-E2EA-4D9F-99D6-B4A486AD2F26}" type="presOf" srcId="{F408969E-F753-48E5-8B2F-815FE10B17F8}" destId="{B3D97235-86D9-42AA-B6BF-7C96297870E1}" srcOrd="0" destOrd="0" presId="urn:microsoft.com/office/officeart/2005/8/layout/radial5"/>
    <dgm:cxn modelId="{E9774C85-4E66-498C-BD39-FABAB0925CBF}" type="presOf" srcId="{E93B0271-6EAA-4C08-8BE6-E0DFD21860F7}" destId="{7CAC279D-4A67-4AB5-95C3-2B2442E8FE0B}" srcOrd="0" destOrd="0" presId="urn:microsoft.com/office/officeart/2005/8/layout/radial5"/>
    <dgm:cxn modelId="{4D2EF475-3FDE-414F-9F64-3634B4126D68}" type="presOf" srcId="{ED6875FD-5DAD-4E6E-87C2-642BD4F690E9}" destId="{F07BDE69-CC66-44C7-B136-8A2A5C7F1CA0}" srcOrd="1" destOrd="0" presId="urn:microsoft.com/office/officeart/2005/8/layout/radial5"/>
    <dgm:cxn modelId="{7B3F7133-9C03-45D7-9E1B-56C12D50D5E8}" type="presOf" srcId="{1781EA7D-4E4C-4A7C-90DE-ABE78DBDEBC7}" destId="{EC41521B-2ECC-469B-8817-1C4936A13B42}" srcOrd="0" destOrd="0" presId="urn:microsoft.com/office/officeart/2005/8/layout/radial5"/>
    <dgm:cxn modelId="{C6E7805D-1681-4770-8ECA-CD1BAEAC6E79}" type="presOf" srcId="{1F15D1F7-6C9C-4975-B59D-B067FC852E7C}" destId="{B4133C28-150A-487C-B17B-5B25163442DC}" srcOrd="1" destOrd="0" presId="urn:microsoft.com/office/officeart/2005/8/layout/radial5"/>
    <dgm:cxn modelId="{C684910F-3294-4767-8EB2-2B23940EE39C}" type="presOf" srcId="{8A5FC1A7-99AA-47CC-BF92-3178EE3962D5}" destId="{9ACAAE57-B64B-4CB3-901C-8EEC2DFA9C91}" srcOrd="0" destOrd="0" presId="urn:microsoft.com/office/officeart/2005/8/layout/radial5"/>
    <dgm:cxn modelId="{88FCA886-7181-4F7B-8492-5D1A75F37827}" srcId="{35944AEF-14CB-4B16-8282-5E91B82FFDB4}" destId="{8A5FC1A7-99AA-47CC-BF92-3178EE3962D5}" srcOrd="2" destOrd="0" parTransId="{3649E076-EF73-4D8B-B8E3-872DF6BBE971}" sibTransId="{CDC3CD70-083C-4C95-A7F4-42333C401297}"/>
    <dgm:cxn modelId="{F23CAE37-E9BF-4401-A25B-5F946A7B005A}" srcId="{35944AEF-14CB-4B16-8282-5E91B82FFDB4}" destId="{6D93E82D-0789-49EB-BEEF-A69185CEDC92}" srcOrd="4" destOrd="0" parTransId="{D3F91EF1-0E48-4799-A909-91EBCD436670}" sibTransId="{433E8510-9FBC-44A9-B101-104D09BB5965}"/>
    <dgm:cxn modelId="{704E1805-DF31-4341-B0E2-93E61C04996B}" type="presOf" srcId="{1F15D1F7-6C9C-4975-B59D-B067FC852E7C}" destId="{25E69611-3847-4959-A010-53BFA4FFBEFC}" srcOrd="0" destOrd="0" presId="urn:microsoft.com/office/officeart/2005/8/layout/radial5"/>
    <dgm:cxn modelId="{7D1E84E3-733B-48FF-A654-D11999FAAF2B}" type="presOf" srcId="{35944AEF-14CB-4B16-8282-5E91B82FFDB4}" destId="{3C058D86-A068-4E3A-AAA4-08926F32A688}" srcOrd="0" destOrd="0" presId="urn:microsoft.com/office/officeart/2005/8/layout/radial5"/>
    <dgm:cxn modelId="{3B14C78D-3ED4-40CD-A98C-7A4AF270F385}" srcId="{7E0FC3C8-B656-4383-BC99-F8E7B4A7F455}" destId="{35944AEF-14CB-4B16-8282-5E91B82FFDB4}" srcOrd="0" destOrd="0" parTransId="{73C240A4-1B31-4E0F-9240-916F0F948047}" sibTransId="{3B498CFF-8905-40AD-B162-F449DEA1AA1D}"/>
    <dgm:cxn modelId="{89D3E972-9272-4D92-A6C2-B4FE24CECC30}" srcId="{35944AEF-14CB-4B16-8282-5E91B82FFDB4}" destId="{ADB29633-1CD0-4595-8BD5-0E050BF8B573}" srcOrd="3" destOrd="0" parTransId="{ED6875FD-5DAD-4E6E-87C2-642BD4F690E9}" sibTransId="{5493061D-C2F3-457B-B256-F404426E0CAD}"/>
    <dgm:cxn modelId="{34B499CC-6188-4E07-A64E-D6E944C281DA}" type="presOf" srcId="{3649E076-EF73-4D8B-B8E3-872DF6BBE971}" destId="{F21C6B01-3CD1-4AF2-8A3D-A45922258ACB}" srcOrd="1" destOrd="0" presId="urn:microsoft.com/office/officeart/2005/8/layout/radial5"/>
    <dgm:cxn modelId="{31B5A780-ACEA-461D-98D6-F2F05EA39541}" type="presOf" srcId="{972AA8BD-B221-4C28-997E-12FE8974A0B6}" destId="{4BF61BBE-E610-482E-8BA8-E572504846C1}" srcOrd="0" destOrd="0" presId="urn:microsoft.com/office/officeart/2005/8/layout/radial5"/>
    <dgm:cxn modelId="{807BAB17-3C0B-432D-B372-E597D07A7149}" type="presOf" srcId="{ADB29633-1CD0-4595-8BD5-0E050BF8B573}" destId="{6144EEE8-6E2C-40CD-B68C-6A006DEA86AD}" srcOrd="0" destOrd="0" presId="urn:microsoft.com/office/officeart/2005/8/layout/radial5"/>
    <dgm:cxn modelId="{781807F1-F594-4255-B28D-A96DE8C8CCDA}" type="presOf" srcId="{6D93E82D-0789-49EB-BEEF-A69185CEDC92}" destId="{B0BC33D9-7CC6-49FC-9EC0-AD2831D1996B}" srcOrd="0" destOrd="0" presId="urn:microsoft.com/office/officeart/2005/8/layout/radial5"/>
    <dgm:cxn modelId="{3B5B32EF-F343-4F1C-83E2-5875139A74A8}" type="presOf" srcId="{3859CC46-5F53-49FD-98E3-37A9C26F5586}" destId="{1F151503-310D-4394-B041-738FB97F9EAB}" srcOrd="1" destOrd="0" presId="urn:microsoft.com/office/officeart/2005/8/layout/radial5"/>
    <dgm:cxn modelId="{3BF05806-686E-481E-82F5-BD6DEDFAFBEA}" type="presOf" srcId="{2D05BCDC-BC90-4AE1-90DC-D5D6C1223097}" destId="{44803AB7-921A-4683-9924-097D100067C8}" srcOrd="0" destOrd="0" presId="urn:microsoft.com/office/officeart/2005/8/layout/radial5"/>
    <dgm:cxn modelId="{8BAB0D05-00B9-4DDE-A369-F2C716F1F645}" type="presOf" srcId="{D3F91EF1-0E48-4799-A909-91EBCD436670}" destId="{D3683059-6EE7-4F5C-ABEE-A2ACA2437A9A}" srcOrd="1" destOrd="0" presId="urn:microsoft.com/office/officeart/2005/8/layout/radial5"/>
    <dgm:cxn modelId="{F6A1027D-821D-4684-96ED-54A71AECC11D}" srcId="{35944AEF-14CB-4B16-8282-5E91B82FFDB4}" destId="{1781EA7D-4E4C-4A7C-90DE-ABE78DBDEBC7}" srcOrd="5" destOrd="0" parTransId="{F408969E-F753-48E5-8B2F-815FE10B17F8}" sibTransId="{183F45EB-C06A-4C3E-96DE-AFD22959A531}"/>
    <dgm:cxn modelId="{A53573DB-A58D-4137-AC24-232CEED02499}" type="presOf" srcId="{7E0FC3C8-B656-4383-BC99-F8E7B4A7F455}" destId="{E7B00654-E6A5-4870-87E9-F31A5442B449}" srcOrd="0" destOrd="0" presId="urn:microsoft.com/office/officeart/2005/8/layout/radial5"/>
    <dgm:cxn modelId="{AEC566B6-053C-4A5A-B740-299A2A4055E5}" type="presOf" srcId="{B4FA62B5-1B5B-43E7-85A0-D119E53ACC30}" destId="{85EA8D29-C0C7-40EA-81B1-0C70F71524B1}" srcOrd="0" destOrd="0" presId="urn:microsoft.com/office/officeart/2005/8/layout/radial5"/>
    <dgm:cxn modelId="{AA196608-5016-4F53-B33A-BA8543B88881}" type="presOf" srcId="{3859CC46-5F53-49FD-98E3-37A9C26F5586}" destId="{3C91EABA-3FF0-42AB-A98C-3B0247CDCB2A}" srcOrd="0" destOrd="0" presId="urn:microsoft.com/office/officeart/2005/8/layout/radial5"/>
    <dgm:cxn modelId="{2B9C1B7D-1DB1-46E2-9877-AE13A14B08F1}" type="presOf" srcId="{B91A8107-3BF6-4001-9CA1-E90AB5C9CF4E}" destId="{225AA9A0-91F4-4503-8FC9-B8CFEC816B7B}" srcOrd="0" destOrd="0" presId="urn:microsoft.com/office/officeart/2005/8/layout/radial5"/>
    <dgm:cxn modelId="{DFFC0D98-FC5D-4A81-9DF6-BF77DA0E82A3}" srcId="{35944AEF-14CB-4B16-8282-5E91B82FFDB4}" destId="{2D05BCDC-BC90-4AE1-90DC-D5D6C1223097}" srcOrd="0" destOrd="0" parTransId="{3859CC46-5F53-49FD-98E3-37A9C26F5586}" sibTransId="{F166EA2F-502D-4B00-BAD6-DB0D279A9F95}"/>
    <dgm:cxn modelId="{025D954C-71CB-4461-8F0C-3CC918C57F3B}" type="presOf" srcId="{3649E076-EF73-4D8B-B8E3-872DF6BBE971}" destId="{23AC569C-69B5-4097-89A7-1DD0444BC50B}" srcOrd="0" destOrd="0" presId="urn:microsoft.com/office/officeart/2005/8/layout/radial5"/>
    <dgm:cxn modelId="{B31ED4D7-6910-401F-ADF9-E80B2C3378E0}" type="presOf" srcId="{E93B0271-6EAA-4C08-8BE6-E0DFD21860F7}" destId="{9558E1B3-2D54-4ED3-9F6E-6B6FAF64BD01}" srcOrd="1" destOrd="0" presId="urn:microsoft.com/office/officeart/2005/8/layout/radial5"/>
    <dgm:cxn modelId="{31B89BE7-FD8B-4760-8FF2-FFFF3F7440C5}" type="presOf" srcId="{ED6875FD-5DAD-4E6E-87C2-642BD4F690E9}" destId="{E64F8C7F-E7D0-488F-8270-72B4E2811C76}" srcOrd="0" destOrd="0" presId="urn:microsoft.com/office/officeart/2005/8/layout/radial5"/>
    <dgm:cxn modelId="{031158DF-9754-46B1-BFF3-A961E80483A0}" type="presParOf" srcId="{E7B00654-E6A5-4870-87E9-F31A5442B449}" destId="{3C058D86-A068-4E3A-AAA4-08926F32A688}" srcOrd="0" destOrd="0" presId="urn:microsoft.com/office/officeart/2005/8/layout/radial5"/>
    <dgm:cxn modelId="{02922ADF-9ECF-49D8-95CB-000447D4B476}" type="presParOf" srcId="{E7B00654-E6A5-4870-87E9-F31A5442B449}" destId="{3C91EABA-3FF0-42AB-A98C-3B0247CDCB2A}" srcOrd="1" destOrd="0" presId="urn:microsoft.com/office/officeart/2005/8/layout/radial5"/>
    <dgm:cxn modelId="{4C6BB62D-CC0A-4EA8-A38A-A01B85E56216}" type="presParOf" srcId="{3C91EABA-3FF0-42AB-A98C-3B0247CDCB2A}" destId="{1F151503-310D-4394-B041-738FB97F9EAB}" srcOrd="0" destOrd="0" presId="urn:microsoft.com/office/officeart/2005/8/layout/radial5"/>
    <dgm:cxn modelId="{81C142E9-F085-40A0-806F-F86A657E5F89}" type="presParOf" srcId="{E7B00654-E6A5-4870-87E9-F31A5442B449}" destId="{44803AB7-921A-4683-9924-097D100067C8}" srcOrd="2" destOrd="0" presId="urn:microsoft.com/office/officeart/2005/8/layout/radial5"/>
    <dgm:cxn modelId="{892D478B-77C4-4737-8AC8-E89EB666A22D}" type="presParOf" srcId="{E7B00654-E6A5-4870-87E9-F31A5442B449}" destId="{25E69611-3847-4959-A010-53BFA4FFBEFC}" srcOrd="3" destOrd="0" presId="urn:microsoft.com/office/officeart/2005/8/layout/radial5"/>
    <dgm:cxn modelId="{294C5847-7DFD-452F-B67E-22B004D0E1B0}" type="presParOf" srcId="{25E69611-3847-4959-A010-53BFA4FFBEFC}" destId="{B4133C28-150A-487C-B17B-5B25163442DC}" srcOrd="0" destOrd="0" presId="urn:microsoft.com/office/officeart/2005/8/layout/radial5"/>
    <dgm:cxn modelId="{D8FF922C-B7F3-4CE1-99E7-515B09E9E586}" type="presParOf" srcId="{E7B00654-E6A5-4870-87E9-F31A5442B449}" destId="{F8F35786-DADD-429E-8B32-F5597A6CE240}" srcOrd="4" destOrd="0" presId="urn:microsoft.com/office/officeart/2005/8/layout/radial5"/>
    <dgm:cxn modelId="{129B289E-027E-4134-ACD4-411F608787A2}" type="presParOf" srcId="{E7B00654-E6A5-4870-87E9-F31A5442B449}" destId="{23AC569C-69B5-4097-89A7-1DD0444BC50B}" srcOrd="5" destOrd="0" presId="urn:microsoft.com/office/officeart/2005/8/layout/radial5"/>
    <dgm:cxn modelId="{3592150B-4C88-47DF-9DF9-3D6BF92188B4}" type="presParOf" srcId="{23AC569C-69B5-4097-89A7-1DD0444BC50B}" destId="{F21C6B01-3CD1-4AF2-8A3D-A45922258ACB}" srcOrd="0" destOrd="0" presId="urn:microsoft.com/office/officeart/2005/8/layout/radial5"/>
    <dgm:cxn modelId="{3894D121-285A-4887-A9CC-2F3D1BF112BA}" type="presParOf" srcId="{E7B00654-E6A5-4870-87E9-F31A5442B449}" destId="{9ACAAE57-B64B-4CB3-901C-8EEC2DFA9C91}" srcOrd="6" destOrd="0" presId="urn:microsoft.com/office/officeart/2005/8/layout/radial5"/>
    <dgm:cxn modelId="{EBA98DB9-BC44-4962-886C-D300F1A886D5}" type="presParOf" srcId="{E7B00654-E6A5-4870-87E9-F31A5442B449}" destId="{E64F8C7F-E7D0-488F-8270-72B4E2811C76}" srcOrd="7" destOrd="0" presId="urn:microsoft.com/office/officeart/2005/8/layout/radial5"/>
    <dgm:cxn modelId="{9CC9CE2B-B769-49C8-B5CC-24F19DE3BCC4}" type="presParOf" srcId="{E64F8C7F-E7D0-488F-8270-72B4E2811C76}" destId="{F07BDE69-CC66-44C7-B136-8A2A5C7F1CA0}" srcOrd="0" destOrd="0" presId="urn:microsoft.com/office/officeart/2005/8/layout/radial5"/>
    <dgm:cxn modelId="{8528F862-39EE-48E6-B384-A49F2CD91D74}" type="presParOf" srcId="{E7B00654-E6A5-4870-87E9-F31A5442B449}" destId="{6144EEE8-6E2C-40CD-B68C-6A006DEA86AD}" srcOrd="8" destOrd="0" presId="urn:microsoft.com/office/officeart/2005/8/layout/radial5"/>
    <dgm:cxn modelId="{CB266DF1-B4CE-4155-8BE5-E3D8484934EE}" type="presParOf" srcId="{E7B00654-E6A5-4870-87E9-F31A5442B449}" destId="{EB1C3718-91F2-4CC8-AA2B-86C7E47ECE52}" srcOrd="9" destOrd="0" presId="urn:microsoft.com/office/officeart/2005/8/layout/radial5"/>
    <dgm:cxn modelId="{ABB7666C-81BF-4EEB-AD24-25078ABC625C}" type="presParOf" srcId="{EB1C3718-91F2-4CC8-AA2B-86C7E47ECE52}" destId="{D3683059-6EE7-4F5C-ABEE-A2ACA2437A9A}" srcOrd="0" destOrd="0" presId="urn:microsoft.com/office/officeart/2005/8/layout/radial5"/>
    <dgm:cxn modelId="{6238AB2B-D373-439C-878F-44E4346D72B8}" type="presParOf" srcId="{E7B00654-E6A5-4870-87E9-F31A5442B449}" destId="{B0BC33D9-7CC6-49FC-9EC0-AD2831D1996B}" srcOrd="10" destOrd="0" presId="urn:microsoft.com/office/officeart/2005/8/layout/radial5"/>
    <dgm:cxn modelId="{F09E789F-2A8F-472F-ADC5-BE7323289D72}" type="presParOf" srcId="{E7B00654-E6A5-4870-87E9-F31A5442B449}" destId="{B3D97235-86D9-42AA-B6BF-7C96297870E1}" srcOrd="11" destOrd="0" presId="urn:microsoft.com/office/officeart/2005/8/layout/radial5"/>
    <dgm:cxn modelId="{0A925DB6-85F8-48A9-8179-2EBA05A26B5F}" type="presParOf" srcId="{B3D97235-86D9-42AA-B6BF-7C96297870E1}" destId="{6D89A2FF-0DA4-4919-993D-311ED646CD82}" srcOrd="0" destOrd="0" presId="urn:microsoft.com/office/officeart/2005/8/layout/radial5"/>
    <dgm:cxn modelId="{D97B74BA-D18E-48F1-A41F-44A64A4B4483}" type="presParOf" srcId="{E7B00654-E6A5-4870-87E9-F31A5442B449}" destId="{EC41521B-2ECC-469B-8817-1C4936A13B42}" srcOrd="12" destOrd="0" presId="urn:microsoft.com/office/officeart/2005/8/layout/radial5"/>
    <dgm:cxn modelId="{61FDA6E4-4627-42C2-B250-FC4E177E33B1}" type="presParOf" srcId="{E7B00654-E6A5-4870-87E9-F31A5442B449}" destId="{7CAC279D-4A67-4AB5-95C3-2B2442E8FE0B}" srcOrd="13" destOrd="0" presId="urn:microsoft.com/office/officeart/2005/8/layout/radial5"/>
    <dgm:cxn modelId="{FFCBF80D-B558-4CB2-858F-815EC90AB9F7}" type="presParOf" srcId="{7CAC279D-4A67-4AB5-95C3-2B2442E8FE0B}" destId="{9558E1B3-2D54-4ED3-9F6E-6B6FAF64BD01}" srcOrd="0" destOrd="0" presId="urn:microsoft.com/office/officeart/2005/8/layout/radial5"/>
    <dgm:cxn modelId="{29C73CE1-6466-43DA-B9C9-7A163A39326B}" type="presParOf" srcId="{E7B00654-E6A5-4870-87E9-F31A5442B449}" destId="{85EA8D29-C0C7-40EA-81B1-0C70F71524B1}" srcOrd="14" destOrd="0" presId="urn:microsoft.com/office/officeart/2005/8/layout/radial5"/>
    <dgm:cxn modelId="{D029E655-D7A2-413A-B9CC-54024F58EB1E}" type="presParOf" srcId="{E7B00654-E6A5-4870-87E9-F31A5442B449}" destId="{225AA9A0-91F4-4503-8FC9-B8CFEC816B7B}" srcOrd="15" destOrd="0" presId="urn:microsoft.com/office/officeart/2005/8/layout/radial5"/>
    <dgm:cxn modelId="{E6A5627B-AF9D-4569-9E18-DF1156DACAAB}" type="presParOf" srcId="{225AA9A0-91F4-4503-8FC9-B8CFEC816B7B}" destId="{D7CBD9EE-90A4-439D-ABA0-B7577D7DDD2C}" srcOrd="0" destOrd="0" presId="urn:microsoft.com/office/officeart/2005/8/layout/radial5"/>
    <dgm:cxn modelId="{1E73FF2F-EC82-456F-8F91-326A80B284E4}" type="presParOf" srcId="{E7B00654-E6A5-4870-87E9-F31A5442B449}" destId="{4BF61BBE-E610-482E-8BA8-E572504846C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DBD7D-F0F3-419A-B744-39CF1E24458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3678C5-EC45-4DC6-A2EE-263D23E9C17D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PNT</a:t>
          </a:r>
          <a:endParaRPr lang="en-GB" dirty="0"/>
        </a:p>
      </dgm:t>
    </dgm:pt>
    <dgm:pt modelId="{B7CCD5DE-D6CE-4BCF-8C3B-6D61AED4A851}" type="parTrans" cxnId="{D68D7DED-DF21-42C6-86EA-8BBCD10EE799}">
      <dgm:prSet/>
      <dgm:spPr/>
      <dgm:t>
        <a:bodyPr/>
        <a:lstStyle/>
        <a:p>
          <a:endParaRPr lang="en-GB"/>
        </a:p>
      </dgm:t>
    </dgm:pt>
    <dgm:pt modelId="{5EF4930E-C2AA-44E8-9043-E3BD47B0D34D}" type="sibTrans" cxnId="{D68D7DED-DF21-42C6-86EA-8BBCD10EE799}">
      <dgm:prSet/>
      <dgm:spPr/>
      <dgm:t>
        <a:bodyPr/>
        <a:lstStyle/>
        <a:p>
          <a:endParaRPr lang="en-GB"/>
        </a:p>
      </dgm:t>
    </dgm:pt>
    <dgm:pt modelId="{D17FF382-FE4C-4AA2-AD8E-CC640F3BF3E0}">
      <dgm:prSet phldrT="[Text]"/>
      <dgm:spPr/>
      <dgm:t>
        <a:bodyPr/>
        <a:lstStyle/>
        <a:p>
          <a:r>
            <a:rPr lang="en-GB" dirty="0" smtClean="0"/>
            <a:t>Resilient Navigation</a:t>
          </a:r>
          <a:endParaRPr lang="en-GB" dirty="0"/>
        </a:p>
      </dgm:t>
    </dgm:pt>
    <dgm:pt modelId="{30F0D2E9-4CBF-4B21-A309-E036B98FD02D}" type="parTrans" cxnId="{56DD6ACA-400C-4D87-8401-A130A6CB90D0}">
      <dgm:prSet/>
      <dgm:spPr/>
      <dgm:t>
        <a:bodyPr/>
        <a:lstStyle/>
        <a:p>
          <a:endParaRPr lang="en-GB"/>
        </a:p>
      </dgm:t>
    </dgm:pt>
    <dgm:pt modelId="{C9A14508-57F9-4F3A-B558-58303CBF61CC}" type="sibTrans" cxnId="{56DD6ACA-400C-4D87-8401-A130A6CB90D0}">
      <dgm:prSet/>
      <dgm:spPr/>
      <dgm:t>
        <a:bodyPr/>
        <a:lstStyle/>
        <a:p>
          <a:endParaRPr lang="en-GB"/>
        </a:p>
      </dgm:t>
    </dgm:pt>
    <dgm:pt modelId="{E38B1808-2DFF-4235-A53E-CDDCF852ED8C}">
      <dgm:prSet phldrT="[Text]"/>
      <dgm:spPr/>
      <dgm:t>
        <a:bodyPr/>
        <a:lstStyle/>
        <a:p>
          <a:r>
            <a:rPr lang="en-GB" dirty="0" smtClean="0"/>
            <a:t>IALA WW Radionavigation Plan</a:t>
          </a:r>
          <a:endParaRPr lang="en-GB" dirty="0"/>
        </a:p>
      </dgm:t>
    </dgm:pt>
    <dgm:pt modelId="{39D68FB7-F899-41D2-8FED-598834FD0952}" type="parTrans" cxnId="{5EE100B3-144A-431F-B6F2-B16CF68D82B8}">
      <dgm:prSet/>
      <dgm:spPr/>
      <dgm:t>
        <a:bodyPr/>
        <a:lstStyle/>
        <a:p>
          <a:endParaRPr lang="en-GB"/>
        </a:p>
      </dgm:t>
    </dgm:pt>
    <dgm:pt modelId="{B33B3F45-CC7D-41F9-8FC2-839655893F35}" type="sibTrans" cxnId="{5EE100B3-144A-431F-B6F2-B16CF68D82B8}">
      <dgm:prSet/>
      <dgm:spPr/>
      <dgm:t>
        <a:bodyPr/>
        <a:lstStyle/>
        <a:p>
          <a:endParaRPr lang="en-GB"/>
        </a:p>
      </dgm:t>
    </dgm:pt>
    <dgm:pt modelId="{29FEE6BB-CF69-46CB-8926-584BAA95D91D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Comms</a:t>
          </a:r>
          <a:endParaRPr lang="en-GB" dirty="0"/>
        </a:p>
      </dgm:t>
    </dgm:pt>
    <dgm:pt modelId="{8B0C506E-E1DE-462A-B38B-A20312970C87}" type="parTrans" cxnId="{F4C33932-F262-4555-BB0C-35A37D07595C}">
      <dgm:prSet/>
      <dgm:spPr/>
      <dgm:t>
        <a:bodyPr/>
        <a:lstStyle/>
        <a:p>
          <a:endParaRPr lang="en-GB"/>
        </a:p>
      </dgm:t>
    </dgm:pt>
    <dgm:pt modelId="{F0AF3790-B675-43FC-8561-554D0812FFF2}" type="sibTrans" cxnId="{F4C33932-F262-4555-BB0C-35A37D07595C}">
      <dgm:prSet/>
      <dgm:spPr/>
      <dgm:t>
        <a:bodyPr/>
        <a:lstStyle/>
        <a:p>
          <a:endParaRPr lang="en-GB"/>
        </a:p>
      </dgm:t>
    </dgm:pt>
    <dgm:pt modelId="{37B8C5FC-8CBA-4033-A3AD-1F53638D295E}">
      <dgm:prSet phldrT="[Text]"/>
      <dgm:spPr/>
      <dgm:t>
        <a:bodyPr/>
        <a:lstStyle/>
        <a:p>
          <a:r>
            <a:rPr lang="en-GB" dirty="0" smtClean="0"/>
            <a:t>Uninterrupted communications</a:t>
          </a:r>
          <a:endParaRPr lang="en-GB" dirty="0"/>
        </a:p>
      </dgm:t>
    </dgm:pt>
    <dgm:pt modelId="{F5510CAF-9381-4951-8F9C-BA219D835DC3}" type="parTrans" cxnId="{0FCC6DE4-6600-41ED-BDDB-208E9A152C08}">
      <dgm:prSet/>
      <dgm:spPr/>
      <dgm:t>
        <a:bodyPr/>
        <a:lstStyle/>
        <a:p>
          <a:endParaRPr lang="en-GB"/>
        </a:p>
      </dgm:t>
    </dgm:pt>
    <dgm:pt modelId="{293598F0-9219-48F5-A0B6-CD8BC2D757D0}" type="sibTrans" cxnId="{0FCC6DE4-6600-41ED-BDDB-208E9A152C08}">
      <dgm:prSet/>
      <dgm:spPr/>
      <dgm:t>
        <a:bodyPr/>
        <a:lstStyle/>
        <a:p>
          <a:endParaRPr lang="en-GB"/>
        </a:p>
      </dgm:t>
    </dgm:pt>
    <dgm:pt modelId="{182F1669-AA70-4E1F-BE05-A14A166EB6EF}">
      <dgm:prSet phldrT="[Text]"/>
      <dgm:spPr/>
      <dgm:t>
        <a:bodyPr/>
        <a:lstStyle/>
        <a:p>
          <a:r>
            <a:rPr lang="en-GB" dirty="0" smtClean="0"/>
            <a:t>IALA Maritime Radio Communications Plan</a:t>
          </a:r>
          <a:endParaRPr lang="en-GB" dirty="0"/>
        </a:p>
      </dgm:t>
    </dgm:pt>
    <dgm:pt modelId="{49940F7C-1258-4399-B3B4-E67F4E84A2AE}" type="parTrans" cxnId="{2FDD7E20-0A19-41F4-AD21-EA34C9450B74}">
      <dgm:prSet/>
      <dgm:spPr/>
      <dgm:t>
        <a:bodyPr/>
        <a:lstStyle/>
        <a:p>
          <a:endParaRPr lang="en-GB"/>
        </a:p>
      </dgm:t>
    </dgm:pt>
    <dgm:pt modelId="{CAFBA010-926F-41B6-B627-7F2D501622F3}" type="sibTrans" cxnId="{2FDD7E20-0A19-41F4-AD21-EA34C9450B74}">
      <dgm:prSet/>
      <dgm:spPr/>
      <dgm:t>
        <a:bodyPr/>
        <a:lstStyle/>
        <a:p>
          <a:endParaRPr lang="en-GB"/>
        </a:p>
      </dgm:t>
    </dgm:pt>
    <dgm:pt modelId="{863033CE-01FC-4E5A-8189-7B627EC9E7EB}">
      <dgm:prSet phldrT="[Text]"/>
      <dgm:spPr/>
      <dgm:t>
        <a:bodyPr/>
        <a:lstStyle/>
        <a:p>
          <a:r>
            <a:rPr lang="en-GB" dirty="0" smtClean="0"/>
            <a:t>ENCs</a:t>
          </a:r>
          <a:endParaRPr lang="en-GB" dirty="0"/>
        </a:p>
      </dgm:t>
    </dgm:pt>
    <dgm:pt modelId="{4653B07D-3562-4160-AC64-B305D0A7EC51}" type="parTrans" cxnId="{9080EDAD-E6AF-4215-A1A6-5B92AFB8040B}">
      <dgm:prSet/>
      <dgm:spPr/>
      <dgm:t>
        <a:bodyPr/>
        <a:lstStyle/>
        <a:p>
          <a:endParaRPr lang="en-GB"/>
        </a:p>
      </dgm:t>
    </dgm:pt>
    <dgm:pt modelId="{6A53748D-A2EC-475E-8052-0F296DC0D3FC}" type="sibTrans" cxnId="{9080EDAD-E6AF-4215-A1A6-5B92AFB8040B}">
      <dgm:prSet/>
      <dgm:spPr/>
      <dgm:t>
        <a:bodyPr/>
        <a:lstStyle/>
        <a:p>
          <a:endParaRPr lang="en-GB"/>
        </a:p>
      </dgm:t>
    </dgm:pt>
    <dgm:pt modelId="{6AA03CCD-C3A7-4158-9019-D31988689C71}">
      <dgm:prSet phldrT="[Text]"/>
      <dgm:spPr/>
      <dgm:t>
        <a:bodyPr/>
        <a:lstStyle/>
        <a:p>
          <a:r>
            <a:rPr lang="en-GB" dirty="0" smtClean="0"/>
            <a:t>Population of ECDIS</a:t>
          </a:r>
          <a:endParaRPr lang="en-GB" dirty="0"/>
        </a:p>
      </dgm:t>
    </dgm:pt>
    <dgm:pt modelId="{2A5EB8FD-A7EB-43E5-A287-6C4402CDAA96}" type="parTrans" cxnId="{30D69ABE-1DB7-4261-BF5D-FD4D589BCFC2}">
      <dgm:prSet/>
      <dgm:spPr/>
      <dgm:t>
        <a:bodyPr/>
        <a:lstStyle/>
        <a:p>
          <a:endParaRPr lang="en-GB"/>
        </a:p>
      </dgm:t>
    </dgm:pt>
    <dgm:pt modelId="{FE932B84-AF04-4C19-989C-C8C0E1EF56AF}" type="sibTrans" cxnId="{30D69ABE-1DB7-4261-BF5D-FD4D589BCFC2}">
      <dgm:prSet/>
      <dgm:spPr/>
      <dgm:t>
        <a:bodyPr/>
        <a:lstStyle/>
        <a:p>
          <a:endParaRPr lang="en-GB"/>
        </a:p>
      </dgm:t>
    </dgm:pt>
    <dgm:pt modelId="{34483A37-1D9F-4A4C-BE3C-E320046D4D7A}">
      <dgm:prSet phldrT="[Text]"/>
      <dgm:spPr/>
      <dgm:t>
        <a:bodyPr/>
        <a:lstStyle/>
        <a:p>
          <a:r>
            <a:rPr lang="en-GB" dirty="0" smtClean="0"/>
            <a:t>Adequate Electronic Navigational Charts</a:t>
          </a:r>
          <a:endParaRPr lang="en-GB" dirty="0"/>
        </a:p>
      </dgm:t>
    </dgm:pt>
    <dgm:pt modelId="{2519EB0A-82A8-4029-BA8E-65AD3D5E7E3E}" type="parTrans" cxnId="{2A2EB55D-6E2F-47C9-A3D1-B8D1E0BA06D8}">
      <dgm:prSet/>
      <dgm:spPr/>
      <dgm:t>
        <a:bodyPr/>
        <a:lstStyle/>
        <a:p>
          <a:endParaRPr lang="en-GB"/>
        </a:p>
      </dgm:t>
    </dgm:pt>
    <dgm:pt modelId="{1B1FE617-7716-4B16-A4D1-B9B46C6A25DF}" type="sibTrans" cxnId="{2A2EB55D-6E2F-47C9-A3D1-B8D1E0BA06D8}">
      <dgm:prSet/>
      <dgm:spPr/>
      <dgm:t>
        <a:bodyPr/>
        <a:lstStyle/>
        <a:p>
          <a:endParaRPr lang="en-GB"/>
        </a:p>
      </dgm:t>
    </dgm:pt>
    <dgm:pt modelId="{6BE9EA27-6023-4F8E-9AFD-B847B5D473C6}" type="pres">
      <dgm:prSet presAssocID="{8ECDBD7D-F0F3-419A-B744-39CF1E2445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CE25BF-91FD-4F83-8E27-AD0BABB1A201}" type="pres">
      <dgm:prSet presAssocID="{723678C5-EC45-4DC6-A2EE-263D23E9C17D}" presName="composite" presStyleCnt="0"/>
      <dgm:spPr/>
    </dgm:pt>
    <dgm:pt modelId="{EAB2988C-ECF3-4442-8B00-8F466BB34AA8}" type="pres">
      <dgm:prSet presAssocID="{723678C5-EC45-4DC6-A2EE-263D23E9C1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2F4709-3FA8-420B-80E4-07246931A1A6}" type="pres">
      <dgm:prSet presAssocID="{723678C5-EC45-4DC6-A2EE-263D23E9C17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0B482F-A525-42B3-BD42-E792327B48EF}" type="pres">
      <dgm:prSet presAssocID="{5EF4930E-C2AA-44E8-9043-E3BD47B0D34D}" presName="sp" presStyleCnt="0"/>
      <dgm:spPr/>
    </dgm:pt>
    <dgm:pt modelId="{DFAA65E8-549F-48B2-8083-B2B7B27CA1B5}" type="pres">
      <dgm:prSet presAssocID="{29FEE6BB-CF69-46CB-8926-584BAA95D91D}" presName="composite" presStyleCnt="0"/>
      <dgm:spPr/>
    </dgm:pt>
    <dgm:pt modelId="{5DCBECBB-1183-4424-ADED-9C2E77D81EEA}" type="pres">
      <dgm:prSet presAssocID="{29FEE6BB-CF69-46CB-8926-584BAA95D9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808E26-00EC-4D45-9723-955DE1F5A22D}" type="pres">
      <dgm:prSet presAssocID="{29FEE6BB-CF69-46CB-8926-584BAA95D9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AEC4E0-8294-44A4-AAF9-27ED08F61D7B}" type="pres">
      <dgm:prSet presAssocID="{F0AF3790-B675-43FC-8561-554D0812FFF2}" presName="sp" presStyleCnt="0"/>
      <dgm:spPr/>
    </dgm:pt>
    <dgm:pt modelId="{203CAE5C-0246-4725-A383-C94746B06ED9}" type="pres">
      <dgm:prSet presAssocID="{863033CE-01FC-4E5A-8189-7B627EC9E7EB}" presName="composite" presStyleCnt="0"/>
      <dgm:spPr/>
    </dgm:pt>
    <dgm:pt modelId="{49C18A8E-D09B-4B41-9096-72CD1BD10095}" type="pres">
      <dgm:prSet presAssocID="{863033CE-01FC-4E5A-8189-7B627EC9E7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9C1724-E2F1-4E62-815C-7646E8DC00D5}" type="pres">
      <dgm:prSet presAssocID="{863033CE-01FC-4E5A-8189-7B627EC9E7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8D7DED-DF21-42C6-86EA-8BBCD10EE799}" srcId="{8ECDBD7D-F0F3-419A-B744-39CF1E24458C}" destId="{723678C5-EC45-4DC6-A2EE-263D23E9C17D}" srcOrd="0" destOrd="0" parTransId="{B7CCD5DE-D6CE-4BCF-8C3B-6D61AED4A851}" sibTransId="{5EF4930E-C2AA-44E8-9043-E3BD47B0D34D}"/>
    <dgm:cxn modelId="{616F1A2A-6775-4CEC-9225-7514EB64FB87}" type="presOf" srcId="{D17FF382-FE4C-4AA2-AD8E-CC640F3BF3E0}" destId="{F42F4709-3FA8-420B-80E4-07246931A1A6}" srcOrd="0" destOrd="0" presId="urn:microsoft.com/office/officeart/2005/8/layout/chevron2"/>
    <dgm:cxn modelId="{9080EDAD-E6AF-4215-A1A6-5B92AFB8040B}" srcId="{8ECDBD7D-F0F3-419A-B744-39CF1E24458C}" destId="{863033CE-01FC-4E5A-8189-7B627EC9E7EB}" srcOrd="2" destOrd="0" parTransId="{4653B07D-3562-4160-AC64-B305D0A7EC51}" sibTransId="{6A53748D-A2EC-475E-8052-0F296DC0D3FC}"/>
    <dgm:cxn modelId="{2A2EB55D-6E2F-47C9-A3D1-B8D1E0BA06D8}" srcId="{863033CE-01FC-4E5A-8189-7B627EC9E7EB}" destId="{34483A37-1D9F-4A4C-BE3C-E320046D4D7A}" srcOrd="1" destOrd="0" parTransId="{2519EB0A-82A8-4029-BA8E-65AD3D5E7E3E}" sibTransId="{1B1FE617-7716-4B16-A4D1-B9B46C6A25DF}"/>
    <dgm:cxn modelId="{30D69ABE-1DB7-4261-BF5D-FD4D589BCFC2}" srcId="{863033CE-01FC-4E5A-8189-7B627EC9E7EB}" destId="{6AA03CCD-C3A7-4158-9019-D31988689C71}" srcOrd="0" destOrd="0" parTransId="{2A5EB8FD-A7EB-43E5-A287-6C4402CDAA96}" sibTransId="{FE932B84-AF04-4C19-989C-C8C0E1EF56AF}"/>
    <dgm:cxn modelId="{70FF0875-59D6-463F-BEF8-A69B1D0A4C72}" type="presOf" srcId="{182F1669-AA70-4E1F-BE05-A14A166EB6EF}" destId="{DA808E26-00EC-4D45-9723-955DE1F5A22D}" srcOrd="0" destOrd="1" presId="urn:microsoft.com/office/officeart/2005/8/layout/chevron2"/>
    <dgm:cxn modelId="{F4C33932-F262-4555-BB0C-35A37D07595C}" srcId="{8ECDBD7D-F0F3-419A-B744-39CF1E24458C}" destId="{29FEE6BB-CF69-46CB-8926-584BAA95D91D}" srcOrd="1" destOrd="0" parTransId="{8B0C506E-E1DE-462A-B38B-A20312970C87}" sibTransId="{F0AF3790-B675-43FC-8561-554D0812FFF2}"/>
    <dgm:cxn modelId="{5AF7389E-1DED-45E1-A5C7-3773597DA776}" type="presOf" srcId="{8ECDBD7D-F0F3-419A-B744-39CF1E24458C}" destId="{6BE9EA27-6023-4F8E-9AFD-B847B5D473C6}" srcOrd="0" destOrd="0" presId="urn:microsoft.com/office/officeart/2005/8/layout/chevron2"/>
    <dgm:cxn modelId="{56DD6ACA-400C-4D87-8401-A130A6CB90D0}" srcId="{723678C5-EC45-4DC6-A2EE-263D23E9C17D}" destId="{D17FF382-FE4C-4AA2-AD8E-CC640F3BF3E0}" srcOrd="0" destOrd="0" parTransId="{30F0D2E9-4CBF-4B21-A309-E036B98FD02D}" sibTransId="{C9A14508-57F9-4F3A-B558-58303CBF61CC}"/>
    <dgm:cxn modelId="{0FCC6DE4-6600-41ED-BDDB-208E9A152C08}" srcId="{29FEE6BB-CF69-46CB-8926-584BAA95D91D}" destId="{37B8C5FC-8CBA-4033-A3AD-1F53638D295E}" srcOrd="0" destOrd="0" parTransId="{F5510CAF-9381-4951-8F9C-BA219D835DC3}" sibTransId="{293598F0-9219-48F5-A0B6-CD8BC2D757D0}"/>
    <dgm:cxn modelId="{F2A2FB5D-8F3D-4564-B6B5-52A5BB3BF8FF}" type="presOf" srcId="{34483A37-1D9F-4A4C-BE3C-E320046D4D7A}" destId="{EC9C1724-E2F1-4E62-815C-7646E8DC00D5}" srcOrd="0" destOrd="1" presId="urn:microsoft.com/office/officeart/2005/8/layout/chevron2"/>
    <dgm:cxn modelId="{5EE100B3-144A-431F-B6F2-B16CF68D82B8}" srcId="{723678C5-EC45-4DC6-A2EE-263D23E9C17D}" destId="{E38B1808-2DFF-4235-A53E-CDDCF852ED8C}" srcOrd="1" destOrd="0" parTransId="{39D68FB7-F899-41D2-8FED-598834FD0952}" sibTransId="{B33B3F45-CC7D-41F9-8FC2-839655893F35}"/>
    <dgm:cxn modelId="{C9B614B0-7B93-4893-8685-83CCE1E507D0}" type="presOf" srcId="{863033CE-01FC-4E5A-8189-7B627EC9E7EB}" destId="{49C18A8E-D09B-4B41-9096-72CD1BD10095}" srcOrd="0" destOrd="0" presId="urn:microsoft.com/office/officeart/2005/8/layout/chevron2"/>
    <dgm:cxn modelId="{2FDD7E20-0A19-41F4-AD21-EA34C9450B74}" srcId="{29FEE6BB-CF69-46CB-8926-584BAA95D91D}" destId="{182F1669-AA70-4E1F-BE05-A14A166EB6EF}" srcOrd="1" destOrd="0" parTransId="{49940F7C-1258-4399-B3B4-E67F4E84A2AE}" sibTransId="{CAFBA010-926F-41B6-B627-7F2D501622F3}"/>
    <dgm:cxn modelId="{56139FBC-10B3-44FF-BF49-2F15A9F989C9}" type="presOf" srcId="{37B8C5FC-8CBA-4033-A3AD-1F53638D295E}" destId="{DA808E26-00EC-4D45-9723-955DE1F5A22D}" srcOrd="0" destOrd="0" presId="urn:microsoft.com/office/officeart/2005/8/layout/chevron2"/>
    <dgm:cxn modelId="{44CCB19E-E4B8-41BE-A5F0-248FBB9A08BC}" type="presOf" srcId="{29FEE6BB-CF69-46CB-8926-584BAA95D91D}" destId="{5DCBECBB-1183-4424-ADED-9C2E77D81EEA}" srcOrd="0" destOrd="0" presId="urn:microsoft.com/office/officeart/2005/8/layout/chevron2"/>
    <dgm:cxn modelId="{62E53D42-6EDA-41A1-936B-BCB9978C2006}" type="presOf" srcId="{6AA03CCD-C3A7-4158-9019-D31988689C71}" destId="{EC9C1724-E2F1-4E62-815C-7646E8DC00D5}" srcOrd="0" destOrd="0" presId="urn:microsoft.com/office/officeart/2005/8/layout/chevron2"/>
    <dgm:cxn modelId="{7096D23F-6223-4B98-AB2D-9CC273E06D5C}" type="presOf" srcId="{723678C5-EC45-4DC6-A2EE-263D23E9C17D}" destId="{EAB2988C-ECF3-4442-8B00-8F466BB34AA8}" srcOrd="0" destOrd="0" presId="urn:microsoft.com/office/officeart/2005/8/layout/chevron2"/>
    <dgm:cxn modelId="{60AD0CE2-6A33-4BEF-BF8C-07D986859C5A}" type="presOf" srcId="{E38B1808-2DFF-4235-A53E-CDDCF852ED8C}" destId="{F42F4709-3FA8-420B-80E4-07246931A1A6}" srcOrd="0" destOrd="1" presId="urn:microsoft.com/office/officeart/2005/8/layout/chevron2"/>
    <dgm:cxn modelId="{E8340864-FA44-488D-B030-F97630DA1892}" type="presParOf" srcId="{6BE9EA27-6023-4F8E-9AFD-B847B5D473C6}" destId="{3CCE25BF-91FD-4F83-8E27-AD0BABB1A201}" srcOrd="0" destOrd="0" presId="urn:microsoft.com/office/officeart/2005/8/layout/chevron2"/>
    <dgm:cxn modelId="{7A057678-2DC5-49FA-A562-4D325FBDF03D}" type="presParOf" srcId="{3CCE25BF-91FD-4F83-8E27-AD0BABB1A201}" destId="{EAB2988C-ECF3-4442-8B00-8F466BB34AA8}" srcOrd="0" destOrd="0" presId="urn:microsoft.com/office/officeart/2005/8/layout/chevron2"/>
    <dgm:cxn modelId="{7D38E4A3-C979-4290-AE64-FAD0E177A416}" type="presParOf" srcId="{3CCE25BF-91FD-4F83-8E27-AD0BABB1A201}" destId="{F42F4709-3FA8-420B-80E4-07246931A1A6}" srcOrd="1" destOrd="0" presId="urn:microsoft.com/office/officeart/2005/8/layout/chevron2"/>
    <dgm:cxn modelId="{13B52E8F-FECF-4921-B244-C99587BE3615}" type="presParOf" srcId="{6BE9EA27-6023-4F8E-9AFD-B847B5D473C6}" destId="{0A0B482F-A525-42B3-BD42-E792327B48EF}" srcOrd="1" destOrd="0" presId="urn:microsoft.com/office/officeart/2005/8/layout/chevron2"/>
    <dgm:cxn modelId="{2814F0BD-8B1B-4BC9-8D85-64519A10B095}" type="presParOf" srcId="{6BE9EA27-6023-4F8E-9AFD-B847B5D473C6}" destId="{DFAA65E8-549F-48B2-8083-B2B7B27CA1B5}" srcOrd="2" destOrd="0" presId="urn:microsoft.com/office/officeart/2005/8/layout/chevron2"/>
    <dgm:cxn modelId="{9B72CB23-EC64-423C-90B8-6144C9E6112E}" type="presParOf" srcId="{DFAA65E8-549F-48B2-8083-B2B7B27CA1B5}" destId="{5DCBECBB-1183-4424-ADED-9C2E77D81EEA}" srcOrd="0" destOrd="0" presId="urn:microsoft.com/office/officeart/2005/8/layout/chevron2"/>
    <dgm:cxn modelId="{C0248FC1-83E7-4A0B-B7F2-990CB66C22D0}" type="presParOf" srcId="{DFAA65E8-549F-48B2-8083-B2B7B27CA1B5}" destId="{DA808E26-00EC-4D45-9723-955DE1F5A22D}" srcOrd="1" destOrd="0" presId="urn:microsoft.com/office/officeart/2005/8/layout/chevron2"/>
    <dgm:cxn modelId="{959B6EDD-F883-44FB-A57F-205657770027}" type="presParOf" srcId="{6BE9EA27-6023-4F8E-9AFD-B847B5D473C6}" destId="{33AEC4E0-8294-44A4-AAF9-27ED08F61D7B}" srcOrd="3" destOrd="0" presId="urn:microsoft.com/office/officeart/2005/8/layout/chevron2"/>
    <dgm:cxn modelId="{C0FFFDCD-E936-49ED-A149-BDFCC40A8224}" type="presParOf" srcId="{6BE9EA27-6023-4F8E-9AFD-B847B5D473C6}" destId="{203CAE5C-0246-4725-A383-C94746B06ED9}" srcOrd="4" destOrd="0" presId="urn:microsoft.com/office/officeart/2005/8/layout/chevron2"/>
    <dgm:cxn modelId="{2E719AA9-4C3C-439B-9D8D-CBE5D640C3D6}" type="presParOf" srcId="{203CAE5C-0246-4725-A383-C94746B06ED9}" destId="{49C18A8E-D09B-4B41-9096-72CD1BD10095}" srcOrd="0" destOrd="0" presId="urn:microsoft.com/office/officeart/2005/8/layout/chevron2"/>
    <dgm:cxn modelId="{70D908FF-4FBB-485F-9C00-8560B031BDA2}" type="presParOf" srcId="{203CAE5C-0246-4725-A383-C94746B06ED9}" destId="{EC9C1724-E2F1-4E62-815C-7646E8DC00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154A3-FAB0-4B4F-B0DF-19699FD1D1B9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4E110D-DA20-4E9B-AAB6-94E92BC97356}">
      <dgm:prSet phldrT="[Text]"/>
      <dgm:spPr/>
      <dgm:t>
        <a:bodyPr/>
        <a:lstStyle/>
        <a:p>
          <a:r>
            <a:rPr lang="en-GB" dirty="0" smtClean="0"/>
            <a:t>WWRNS</a:t>
          </a:r>
          <a:endParaRPr lang="en-GB" dirty="0"/>
        </a:p>
      </dgm:t>
    </dgm:pt>
    <dgm:pt modelId="{5F1799F5-99C3-4B5D-BB8B-FF30E2411496}" type="parTrans" cxnId="{1FC0F98E-B29A-4F47-97E0-D25F791ECA64}">
      <dgm:prSet/>
      <dgm:spPr/>
      <dgm:t>
        <a:bodyPr/>
        <a:lstStyle/>
        <a:p>
          <a:endParaRPr lang="en-GB"/>
        </a:p>
      </dgm:t>
    </dgm:pt>
    <dgm:pt modelId="{0A7EE85C-8F85-4B1D-9A24-393308B2A6AD}" type="sibTrans" cxnId="{1FC0F98E-B29A-4F47-97E0-D25F791ECA64}">
      <dgm:prSet/>
      <dgm:spPr/>
      <dgm:t>
        <a:bodyPr/>
        <a:lstStyle/>
        <a:p>
          <a:endParaRPr lang="en-GB"/>
        </a:p>
      </dgm:t>
    </dgm:pt>
    <dgm:pt modelId="{48A4CA38-C192-45E3-BF00-960D51610042}">
      <dgm:prSet phldrT="[Text]"/>
      <dgm:spPr/>
      <dgm:t>
        <a:bodyPr/>
        <a:lstStyle/>
        <a:p>
          <a:r>
            <a:rPr lang="en-GB" dirty="0" smtClean="0"/>
            <a:t>Positioning Systems</a:t>
          </a:r>
          <a:endParaRPr lang="en-GB" dirty="0"/>
        </a:p>
      </dgm:t>
    </dgm:pt>
    <dgm:pt modelId="{C1FD5192-400A-442F-8BD2-AB75BEBC2675}" type="parTrans" cxnId="{8D96BF8A-893A-470F-B17A-AF8D343AFC2B}">
      <dgm:prSet/>
      <dgm:spPr/>
      <dgm:t>
        <a:bodyPr/>
        <a:lstStyle/>
        <a:p>
          <a:endParaRPr lang="en-GB"/>
        </a:p>
      </dgm:t>
    </dgm:pt>
    <dgm:pt modelId="{7003A698-E30A-4830-A06E-2FD94AC9F567}" type="sibTrans" cxnId="{8D96BF8A-893A-470F-B17A-AF8D343AFC2B}">
      <dgm:prSet/>
      <dgm:spPr/>
      <dgm:t>
        <a:bodyPr/>
        <a:lstStyle/>
        <a:p>
          <a:endParaRPr lang="en-GB"/>
        </a:p>
      </dgm:t>
    </dgm:pt>
    <dgm:pt modelId="{E1A2513D-86E9-4D67-93FB-426DE776595B}">
      <dgm:prSet phldrT="[Text]"/>
      <dgm:spPr/>
      <dgm:t>
        <a:bodyPr/>
        <a:lstStyle/>
        <a:p>
          <a:r>
            <a:rPr lang="en-GB" dirty="0" smtClean="0"/>
            <a:t>GNSS</a:t>
          </a:r>
          <a:endParaRPr lang="en-GB" dirty="0"/>
        </a:p>
      </dgm:t>
    </dgm:pt>
    <dgm:pt modelId="{D3A329F7-F0A5-4971-9C5E-D7E63B72E73D}" type="parTrans" cxnId="{623A72E0-07D3-4E30-8FAE-F04A24156BE8}">
      <dgm:prSet/>
      <dgm:spPr/>
      <dgm:t>
        <a:bodyPr/>
        <a:lstStyle/>
        <a:p>
          <a:endParaRPr lang="en-GB"/>
        </a:p>
      </dgm:t>
    </dgm:pt>
    <dgm:pt modelId="{D31F6295-EE37-489A-A75C-F07A99EA0D8D}" type="sibTrans" cxnId="{623A72E0-07D3-4E30-8FAE-F04A24156BE8}">
      <dgm:prSet/>
      <dgm:spPr/>
      <dgm:t>
        <a:bodyPr/>
        <a:lstStyle/>
        <a:p>
          <a:endParaRPr lang="en-GB"/>
        </a:p>
      </dgm:t>
    </dgm:pt>
    <dgm:pt modelId="{DE2BCDF3-2ABB-4B3C-8794-054744EAE6D4}">
      <dgm:prSet phldrT="[Text]"/>
      <dgm:spPr/>
      <dgm:t>
        <a:bodyPr/>
        <a:lstStyle/>
        <a:p>
          <a:r>
            <a:rPr lang="en-GB" dirty="0" smtClean="0"/>
            <a:t>Terrestrial</a:t>
          </a:r>
          <a:endParaRPr lang="en-GB" dirty="0"/>
        </a:p>
      </dgm:t>
    </dgm:pt>
    <dgm:pt modelId="{03147E19-B103-4AFC-BBB8-9A779F592627}" type="parTrans" cxnId="{8DE64192-5913-4BEC-8513-62E7B5F21371}">
      <dgm:prSet/>
      <dgm:spPr/>
      <dgm:t>
        <a:bodyPr/>
        <a:lstStyle/>
        <a:p>
          <a:endParaRPr lang="en-GB"/>
        </a:p>
      </dgm:t>
    </dgm:pt>
    <dgm:pt modelId="{9B5FF8CA-B8C3-43AF-A125-6614FC20C73F}" type="sibTrans" cxnId="{8DE64192-5913-4BEC-8513-62E7B5F21371}">
      <dgm:prSet/>
      <dgm:spPr/>
      <dgm:t>
        <a:bodyPr/>
        <a:lstStyle/>
        <a:p>
          <a:endParaRPr lang="en-GB"/>
        </a:p>
      </dgm:t>
    </dgm:pt>
    <dgm:pt modelId="{BB84560E-17B1-43C6-BB84-DEED596B9F2C}">
      <dgm:prSet phldrT="[Text]"/>
      <dgm:spPr/>
      <dgm:t>
        <a:bodyPr/>
        <a:lstStyle/>
        <a:p>
          <a:r>
            <a:rPr lang="en-GB" dirty="0" smtClean="0"/>
            <a:t>Augmentation System</a:t>
          </a:r>
          <a:endParaRPr lang="en-GB" dirty="0"/>
        </a:p>
      </dgm:t>
    </dgm:pt>
    <dgm:pt modelId="{0E9CCCB9-AA33-4161-8233-ED106796456B}" type="parTrans" cxnId="{AAD7A17C-B6D6-43B6-875F-C10906D19C6C}">
      <dgm:prSet/>
      <dgm:spPr/>
      <dgm:t>
        <a:bodyPr/>
        <a:lstStyle/>
        <a:p>
          <a:endParaRPr lang="en-GB"/>
        </a:p>
      </dgm:t>
    </dgm:pt>
    <dgm:pt modelId="{BAAE933C-D808-43A3-910D-AEAE40BF490F}" type="sibTrans" cxnId="{AAD7A17C-B6D6-43B6-875F-C10906D19C6C}">
      <dgm:prSet/>
      <dgm:spPr/>
      <dgm:t>
        <a:bodyPr/>
        <a:lstStyle/>
        <a:p>
          <a:endParaRPr lang="en-GB"/>
        </a:p>
      </dgm:t>
    </dgm:pt>
    <dgm:pt modelId="{53173E11-5DB6-4320-97FA-D428822B3783}">
      <dgm:prSet phldrT="[Text]"/>
      <dgm:spPr/>
      <dgm:t>
        <a:bodyPr/>
        <a:lstStyle/>
        <a:p>
          <a:r>
            <a:rPr lang="en-GB" dirty="0" smtClean="0"/>
            <a:t>SBAS</a:t>
          </a:r>
          <a:endParaRPr lang="en-GB" dirty="0"/>
        </a:p>
      </dgm:t>
    </dgm:pt>
    <dgm:pt modelId="{4710F03E-8D70-43FA-8FC1-594907880624}" type="parTrans" cxnId="{2A90415F-149C-4F82-A199-857CC4A14EF8}">
      <dgm:prSet/>
      <dgm:spPr/>
      <dgm:t>
        <a:bodyPr/>
        <a:lstStyle/>
        <a:p>
          <a:endParaRPr lang="en-GB"/>
        </a:p>
      </dgm:t>
    </dgm:pt>
    <dgm:pt modelId="{2977985A-9F1D-4E36-B24C-0A09EA06BC9C}" type="sibTrans" cxnId="{2A90415F-149C-4F82-A199-857CC4A14EF8}">
      <dgm:prSet/>
      <dgm:spPr/>
      <dgm:t>
        <a:bodyPr/>
        <a:lstStyle/>
        <a:p>
          <a:endParaRPr lang="en-GB"/>
        </a:p>
      </dgm:t>
    </dgm:pt>
    <dgm:pt modelId="{75C2B346-B907-44B9-8EFF-EB76218648F5}">
      <dgm:prSet/>
      <dgm:spPr/>
      <dgm:t>
        <a:bodyPr/>
        <a:lstStyle/>
        <a:p>
          <a:r>
            <a:rPr lang="en-GB" dirty="0" smtClean="0"/>
            <a:t>GBAS</a:t>
          </a:r>
          <a:endParaRPr lang="en-GB" dirty="0"/>
        </a:p>
      </dgm:t>
    </dgm:pt>
    <dgm:pt modelId="{A6E04B48-CA14-4F5F-A9C5-84315BC649DF}" type="parTrans" cxnId="{AFF59DDB-88C3-4FEF-99AB-2C567AFBF6B5}">
      <dgm:prSet/>
      <dgm:spPr/>
      <dgm:t>
        <a:bodyPr/>
        <a:lstStyle/>
        <a:p>
          <a:endParaRPr lang="en-GB"/>
        </a:p>
      </dgm:t>
    </dgm:pt>
    <dgm:pt modelId="{D12BDA37-AEC0-4581-A157-B74B1C74D47D}" type="sibTrans" cxnId="{AFF59DDB-88C3-4FEF-99AB-2C567AFBF6B5}">
      <dgm:prSet/>
      <dgm:spPr/>
      <dgm:t>
        <a:bodyPr/>
        <a:lstStyle/>
        <a:p>
          <a:endParaRPr lang="en-GB"/>
        </a:p>
      </dgm:t>
    </dgm:pt>
    <dgm:pt modelId="{AF8269A5-68AF-4180-BEE8-5F16AE2E2CE6}" type="pres">
      <dgm:prSet presAssocID="{471154A3-FAB0-4B4F-B0DF-19699FD1D1B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2755CA8D-BBFE-46C5-9083-7943D233ECAE}" type="pres">
      <dgm:prSet presAssocID="{C94E110D-DA20-4E9B-AAB6-94E92BC97356}" presName="hierRoot1" presStyleCnt="0"/>
      <dgm:spPr/>
    </dgm:pt>
    <dgm:pt modelId="{4FC59AF1-289B-4ACE-8F97-90D066B6F45C}" type="pres">
      <dgm:prSet presAssocID="{C94E110D-DA20-4E9B-AAB6-94E92BC97356}" presName="composite" presStyleCnt="0"/>
      <dgm:spPr/>
    </dgm:pt>
    <dgm:pt modelId="{68CA090F-BC83-448E-BDCC-96E64E7DDF1B}" type="pres">
      <dgm:prSet presAssocID="{C94E110D-DA20-4E9B-AAB6-94E92BC97356}" presName="background" presStyleLbl="node0" presStyleIdx="0" presStyleCnt="1"/>
      <dgm:spPr/>
    </dgm:pt>
    <dgm:pt modelId="{920F5DE3-2A55-40E4-8187-A09C2D72B738}" type="pres">
      <dgm:prSet presAssocID="{C94E110D-DA20-4E9B-AAB6-94E92BC973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66CCFD-52BA-4B3C-9026-077107F8D0C5}" type="pres">
      <dgm:prSet presAssocID="{C94E110D-DA20-4E9B-AAB6-94E92BC97356}" presName="hierChild2" presStyleCnt="0"/>
      <dgm:spPr/>
    </dgm:pt>
    <dgm:pt modelId="{B0A36AE0-43F2-4A79-B019-1C2116E5576D}" type="pres">
      <dgm:prSet presAssocID="{C1FD5192-400A-442F-8BD2-AB75BEBC2675}" presName="Name10" presStyleLbl="parChTrans1D2" presStyleIdx="0" presStyleCnt="2"/>
      <dgm:spPr/>
      <dgm:t>
        <a:bodyPr/>
        <a:lstStyle/>
        <a:p>
          <a:endParaRPr lang="en-GB"/>
        </a:p>
      </dgm:t>
    </dgm:pt>
    <dgm:pt modelId="{BA289E5E-A2CD-4C5B-B691-6F7413948DD8}" type="pres">
      <dgm:prSet presAssocID="{48A4CA38-C192-45E3-BF00-960D51610042}" presName="hierRoot2" presStyleCnt="0"/>
      <dgm:spPr/>
    </dgm:pt>
    <dgm:pt modelId="{D966271F-11D7-4919-8269-D53EE10995BE}" type="pres">
      <dgm:prSet presAssocID="{48A4CA38-C192-45E3-BF00-960D51610042}" presName="composite2" presStyleCnt="0"/>
      <dgm:spPr/>
    </dgm:pt>
    <dgm:pt modelId="{946A86C2-6E01-425B-AEEE-6A4F98C77523}" type="pres">
      <dgm:prSet presAssocID="{48A4CA38-C192-45E3-BF00-960D51610042}" presName="background2" presStyleLbl="node2" presStyleIdx="0" presStyleCnt="2"/>
      <dgm:spPr/>
    </dgm:pt>
    <dgm:pt modelId="{6B56A847-54AF-4E10-8B98-9297481ECDA0}" type="pres">
      <dgm:prSet presAssocID="{48A4CA38-C192-45E3-BF00-960D5161004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9800308-2605-4110-88EC-39A114B384FB}" type="pres">
      <dgm:prSet presAssocID="{48A4CA38-C192-45E3-BF00-960D51610042}" presName="hierChild3" presStyleCnt="0"/>
      <dgm:spPr/>
    </dgm:pt>
    <dgm:pt modelId="{24B96CAD-D0AF-4936-9E9D-94332FCE6A47}" type="pres">
      <dgm:prSet presAssocID="{D3A329F7-F0A5-4971-9C5E-D7E63B72E73D}" presName="Name17" presStyleLbl="parChTrans1D3" presStyleIdx="0" presStyleCnt="4"/>
      <dgm:spPr/>
      <dgm:t>
        <a:bodyPr/>
        <a:lstStyle/>
        <a:p>
          <a:endParaRPr lang="en-GB"/>
        </a:p>
      </dgm:t>
    </dgm:pt>
    <dgm:pt modelId="{076E597E-F3EE-4695-BF8A-F8709CB20049}" type="pres">
      <dgm:prSet presAssocID="{E1A2513D-86E9-4D67-93FB-426DE776595B}" presName="hierRoot3" presStyleCnt="0"/>
      <dgm:spPr/>
    </dgm:pt>
    <dgm:pt modelId="{0AB45EA3-4271-42D2-9B3F-DBDFF591FA35}" type="pres">
      <dgm:prSet presAssocID="{E1A2513D-86E9-4D67-93FB-426DE776595B}" presName="composite3" presStyleCnt="0"/>
      <dgm:spPr/>
    </dgm:pt>
    <dgm:pt modelId="{07E7C21E-A24A-4023-929B-717A06AA760E}" type="pres">
      <dgm:prSet presAssocID="{E1A2513D-86E9-4D67-93FB-426DE776595B}" presName="background3" presStyleLbl="node3" presStyleIdx="0" presStyleCnt="4"/>
      <dgm:spPr/>
    </dgm:pt>
    <dgm:pt modelId="{217E6547-B561-488B-ADBE-80BA76E572FA}" type="pres">
      <dgm:prSet presAssocID="{E1A2513D-86E9-4D67-93FB-426DE776595B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182F1D1-8F7E-4B64-B329-8B54533F0CB3}" type="pres">
      <dgm:prSet presAssocID="{E1A2513D-86E9-4D67-93FB-426DE776595B}" presName="hierChild4" presStyleCnt="0"/>
      <dgm:spPr/>
    </dgm:pt>
    <dgm:pt modelId="{C3D5BA31-1BFA-4EC6-BF02-1FA5B8D1FDF3}" type="pres">
      <dgm:prSet presAssocID="{03147E19-B103-4AFC-BBB8-9A779F592627}" presName="Name17" presStyleLbl="parChTrans1D3" presStyleIdx="1" presStyleCnt="4"/>
      <dgm:spPr/>
      <dgm:t>
        <a:bodyPr/>
        <a:lstStyle/>
        <a:p>
          <a:endParaRPr lang="en-GB"/>
        </a:p>
      </dgm:t>
    </dgm:pt>
    <dgm:pt modelId="{9C2E2189-18F7-447F-83F1-BE5DF749380C}" type="pres">
      <dgm:prSet presAssocID="{DE2BCDF3-2ABB-4B3C-8794-054744EAE6D4}" presName="hierRoot3" presStyleCnt="0"/>
      <dgm:spPr/>
    </dgm:pt>
    <dgm:pt modelId="{E5EFDC10-99E0-458E-B001-7343505E5111}" type="pres">
      <dgm:prSet presAssocID="{DE2BCDF3-2ABB-4B3C-8794-054744EAE6D4}" presName="composite3" presStyleCnt="0"/>
      <dgm:spPr/>
    </dgm:pt>
    <dgm:pt modelId="{6B4B837F-A6F1-4364-ADB5-766890EE9885}" type="pres">
      <dgm:prSet presAssocID="{DE2BCDF3-2ABB-4B3C-8794-054744EAE6D4}" presName="background3" presStyleLbl="node3" presStyleIdx="1" presStyleCnt="4"/>
      <dgm:spPr/>
    </dgm:pt>
    <dgm:pt modelId="{3F6ED189-775A-426B-B0E9-F83D7DE5F4DD}" type="pres">
      <dgm:prSet presAssocID="{DE2BCDF3-2ABB-4B3C-8794-054744EAE6D4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16C9C42-702F-406F-ACE7-4E555E671ADB}" type="pres">
      <dgm:prSet presAssocID="{DE2BCDF3-2ABB-4B3C-8794-054744EAE6D4}" presName="hierChild4" presStyleCnt="0"/>
      <dgm:spPr/>
    </dgm:pt>
    <dgm:pt modelId="{E52F70BC-334C-418E-B0FE-3FB374ECCE54}" type="pres">
      <dgm:prSet presAssocID="{0E9CCCB9-AA33-4161-8233-ED106796456B}" presName="Name10" presStyleLbl="parChTrans1D2" presStyleIdx="1" presStyleCnt="2"/>
      <dgm:spPr/>
      <dgm:t>
        <a:bodyPr/>
        <a:lstStyle/>
        <a:p>
          <a:endParaRPr lang="en-GB"/>
        </a:p>
      </dgm:t>
    </dgm:pt>
    <dgm:pt modelId="{B170723A-0571-495D-A75A-939B375CE043}" type="pres">
      <dgm:prSet presAssocID="{BB84560E-17B1-43C6-BB84-DEED596B9F2C}" presName="hierRoot2" presStyleCnt="0"/>
      <dgm:spPr/>
    </dgm:pt>
    <dgm:pt modelId="{628AF5CC-6E23-4E7C-B03C-7CFCE4E67CF1}" type="pres">
      <dgm:prSet presAssocID="{BB84560E-17B1-43C6-BB84-DEED596B9F2C}" presName="composite2" presStyleCnt="0"/>
      <dgm:spPr/>
    </dgm:pt>
    <dgm:pt modelId="{3CC06CEF-3E43-4410-8296-6D4A50A110B5}" type="pres">
      <dgm:prSet presAssocID="{BB84560E-17B1-43C6-BB84-DEED596B9F2C}" presName="background2" presStyleLbl="node2" presStyleIdx="1" presStyleCnt="2"/>
      <dgm:spPr/>
    </dgm:pt>
    <dgm:pt modelId="{D1882CD6-D19A-4745-80AF-7B7C24E441AB}" type="pres">
      <dgm:prSet presAssocID="{BB84560E-17B1-43C6-BB84-DEED596B9F2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35B01C-86E9-4428-92A8-0A00E3F99217}" type="pres">
      <dgm:prSet presAssocID="{BB84560E-17B1-43C6-BB84-DEED596B9F2C}" presName="hierChild3" presStyleCnt="0"/>
      <dgm:spPr/>
    </dgm:pt>
    <dgm:pt modelId="{A681482C-C8AE-4A19-BA81-EADE8769A7FA}" type="pres">
      <dgm:prSet presAssocID="{4710F03E-8D70-43FA-8FC1-594907880624}" presName="Name17" presStyleLbl="parChTrans1D3" presStyleIdx="2" presStyleCnt="4"/>
      <dgm:spPr/>
      <dgm:t>
        <a:bodyPr/>
        <a:lstStyle/>
        <a:p>
          <a:endParaRPr lang="en-GB"/>
        </a:p>
      </dgm:t>
    </dgm:pt>
    <dgm:pt modelId="{D33E769D-BD2A-41EA-B1C3-AE86562D9AD1}" type="pres">
      <dgm:prSet presAssocID="{53173E11-5DB6-4320-97FA-D428822B3783}" presName="hierRoot3" presStyleCnt="0"/>
      <dgm:spPr/>
    </dgm:pt>
    <dgm:pt modelId="{946476EF-6FE5-4A38-BD7E-6A2FDDB86AF1}" type="pres">
      <dgm:prSet presAssocID="{53173E11-5DB6-4320-97FA-D428822B3783}" presName="composite3" presStyleCnt="0"/>
      <dgm:spPr/>
    </dgm:pt>
    <dgm:pt modelId="{7006CC3A-579B-4E26-93E0-6002A5EE207E}" type="pres">
      <dgm:prSet presAssocID="{53173E11-5DB6-4320-97FA-D428822B3783}" presName="background3" presStyleLbl="node3" presStyleIdx="2" presStyleCnt="4"/>
      <dgm:spPr/>
    </dgm:pt>
    <dgm:pt modelId="{BF4E3E9B-CAC0-4D91-8914-C03522B5D70C}" type="pres">
      <dgm:prSet presAssocID="{53173E11-5DB6-4320-97FA-D428822B378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F003B25-78EC-4976-9440-706E5C6D83C4}" type="pres">
      <dgm:prSet presAssocID="{53173E11-5DB6-4320-97FA-D428822B3783}" presName="hierChild4" presStyleCnt="0"/>
      <dgm:spPr/>
    </dgm:pt>
    <dgm:pt modelId="{49B07112-105A-4DE3-9DB2-9CB744710DF2}" type="pres">
      <dgm:prSet presAssocID="{A6E04B48-CA14-4F5F-A9C5-84315BC649DF}" presName="Name17" presStyleLbl="parChTrans1D3" presStyleIdx="3" presStyleCnt="4"/>
      <dgm:spPr/>
      <dgm:t>
        <a:bodyPr/>
        <a:lstStyle/>
        <a:p>
          <a:endParaRPr lang="en-GB"/>
        </a:p>
      </dgm:t>
    </dgm:pt>
    <dgm:pt modelId="{62709DEE-BFF0-453D-9474-90F475EC8FF4}" type="pres">
      <dgm:prSet presAssocID="{75C2B346-B907-44B9-8EFF-EB76218648F5}" presName="hierRoot3" presStyleCnt="0"/>
      <dgm:spPr/>
    </dgm:pt>
    <dgm:pt modelId="{CE7569D3-2694-4191-A92E-35212272A07A}" type="pres">
      <dgm:prSet presAssocID="{75C2B346-B907-44B9-8EFF-EB76218648F5}" presName="composite3" presStyleCnt="0"/>
      <dgm:spPr/>
    </dgm:pt>
    <dgm:pt modelId="{99A9FB4C-CCE3-458A-A0F9-7B7C8DACCAF2}" type="pres">
      <dgm:prSet presAssocID="{75C2B346-B907-44B9-8EFF-EB76218648F5}" presName="background3" presStyleLbl="node3" presStyleIdx="3" presStyleCnt="4"/>
      <dgm:spPr/>
    </dgm:pt>
    <dgm:pt modelId="{E339CF9D-61D9-4B1D-A9AD-4990229D870B}" type="pres">
      <dgm:prSet presAssocID="{75C2B346-B907-44B9-8EFF-EB76218648F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6C280B-94A6-40B5-842C-6B16DDC9AF5B}" type="pres">
      <dgm:prSet presAssocID="{75C2B346-B907-44B9-8EFF-EB76218648F5}" presName="hierChild4" presStyleCnt="0"/>
      <dgm:spPr/>
    </dgm:pt>
  </dgm:ptLst>
  <dgm:cxnLst>
    <dgm:cxn modelId="{6D58D0A4-D85A-44CB-AA9F-4E4D1FA00D52}" type="presOf" srcId="{D3A329F7-F0A5-4971-9C5E-D7E63B72E73D}" destId="{24B96CAD-D0AF-4936-9E9D-94332FCE6A47}" srcOrd="0" destOrd="0" presId="urn:microsoft.com/office/officeart/2005/8/layout/hierarchy1"/>
    <dgm:cxn modelId="{3ADD737A-5A71-4E5C-B445-3B236E953ED7}" type="presOf" srcId="{53173E11-5DB6-4320-97FA-D428822B3783}" destId="{BF4E3E9B-CAC0-4D91-8914-C03522B5D70C}" srcOrd="0" destOrd="0" presId="urn:microsoft.com/office/officeart/2005/8/layout/hierarchy1"/>
    <dgm:cxn modelId="{2A90415F-149C-4F82-A199-857CC4A14EF8}" srcId="{BB84560E-17B1-43C6-BB84-DEED596B9F2C}" destId="{53173E11-5DB6-4320-97FA-D428822B3783}" srcOrd="0" destOrd="0" parTransId="{4710F03E-8D70-43FA-8FC1-594907880624}" sibTransId="{2977985A-9F1D-4E36-B24C-0A09EA06BC9C}"/>
    <dgm:cxn modelId="{8D96BF8A-893A-470F-B17A-AF8D343AFC2B}" srcId="{C94E110D-DA20-4E9B-AAB6-94E92BC97356}" destId="{48A4CA38-C192-45E3-BF00-960D51610042}" srcOrd="0" destOrd="0" parTransId="{C1FD5192-400A-442F-8BD2-AB75BEBC2675}" sibTransId="{7003A698-E30A-4830-A06E-2FD94AC9F567}"/>
    <dgm:cxn modelId="{03D793B8-B91E-4A07-8A83-16E9BA56CC47}" type="presOf" srcId="{0E9CCCB9-AA33-4161-8233-ED106796456B}" destId="{E52F70BC-334C-418E-B0FE-3FB374ECCE54}" srcOrd="0" destOrd="0" presId="urn:microsoft.com/office/officeart/2005/8/layout/hierarchy1"/>
    <dgm:cxn modelId="{AAD7A17C-B6D6-43B6-875F-C10906D19C6C}" srcId="{C94E110D-DA20-4E9B-AAB6-94E92BC97356}" destId="{BB84560E-17B1-43C6-BB84-DEED596B9F2C}" srcOrd="1" destOrd="0" parTransId="{0E9CCCB9-AA33-4161-8233-ED106796456B}" sibTransId="{BAAE933C-D808-43A3-910D-AEAE40BF490F}"/>
    <dgm:cxn modelId="{1FC0F98E-B29A-4F47-97E0-D25F791ECA64}" srcId="{471154A3-FAB0-4B4F-B0DF-19699FD1D1B9}" destId="{C94E110D-DA20-4E9B-AAB6-94E92BC97356}" srcOrd="0" destOrd="0" parTransId="{5F1799F5-99C3-4B5D-BB8B-FF30E2411496}" sibTransId="{0A7EE85C-8F85-4B1D-9A24-393308B2A6AD}"/>
    <dgm:cxn modelId="{53C340F5-BC3C-4BEB-A9ED-6C1651F8DC06}" type="presOf" srcId="{03147E19-B103-4AFC-BBB8-9A779F592627}" destId="{C3D5BA31-1BFA-4EC6-BF02-1FA5B8D1FDF3}" srcOrd="0" destOrd="0" presId="urn:microsoft.com/office/officeart/2005/8/layout/hierarchy1"/>
    <dgm:cxn modelId="{9133D196-8B75-4FCE-A160-F7B853D21605}" type="presOf" srcId="{75C2B346-B907-44B9-8EFF-EB76218648F5}" destId="{E339CF9D-61D9-4B1D-A9AD-4990229D870B}" srcOrd="0" destOrd="0" presId="urn:microsoft.com/office/officeart/2005/8/layout/hierarchy1"/>
    <dgm:cxn modelId="{8DE64192-5913-4BEC-8513-62E7B5F21371}" srcId="{48A4CA38-C192-45E3-BF00-960D51610042}" destId="{DE2BCDF3-2ABB-4B3C-8794-054744EAE6D4}" srcOrd="1" destOrd="0" parTransId="{03147E19-B103-4AFC-BBB8-9A779F592627}" sibTransId="{9B5FF8CA-B8C3-43AF-A125-6614FC20C73F}"/>
    <dgm:cxn modelId="{8C23332F-45EE-444E-B173-EFD32A01343B}" type="presOf" srcId="{C1FD5192-400A-442F-8BD2-AB75BEBC2675}" destId="{B0A36AE0-43F2-4A79-B019-1C2116E5576D}" srcOrd="0" destOrd="0" presId="urn:microsoft.com/office/officeart/2005/8/layout/hierarchy1"/>
    <dgm:cxn modelId="{AFF59DDB-88C3-4FEF-99AB-2C567AFBF6B5}" srcId="{BB84560E-17B1-43C6-BB84-DEED596B9F2C}" destId="{75C2B346-B907-44B9-8EFF-EB76218648F5}" srcOrd="1" destOrd="0" parTransId="{A6E04B48-CA14-4F5F-A9C5-84315BC649DF}" sibTransId="{D12BDA37-AEC0-4581-A157-B74B1C74D47D}"/>
    <dgm:cxn modelId="{490C8390-7184-444D-82F3-81DF7D6B1A7A}" type="presOf" srcId="{BB84560E-17B1-43C6-BB84-DEED596B9F2C}" destId="{D1882CD6-D19A-4745-80AF-7B7C24E441AB}" srcOrd="0" destOrd="0" presId="urn:microsoft.com/office/officeart/2005/8/layout/hierarchy1"/>
    <dgm:cxn modelId="{9C50CA1E-DF88-48A8-A6DC-8D39D7D1150F}" type="presOf" srcId="{4710F03E-8D70-43FA-8FC1-594907880624}" destId="{A681482C-C8AE-4A19-BA81-EADE8769A7FA}" srcOrd="0" destOrd="0" presId="urn:microsoft.com/office/officeart/2005/8/layout/hierarchy1"/>
    <dgm:cxn modelId="{A1F3E6B9-A38D-4A75-B046-7995EE17C357}" type="presOf" srcId="{48A4CA38-C192-45E3-BF00-960D51610042}" destId="{6B56A847-54AF-4E10-8B98-9297481ECDA0}" srcOrd="0" destOrd="0" presId="urn:microsoft.com/office/officeart/2005/8/layout/hierarchy1"/>
    <dgm:cxn modelId="{623A72E0-07D3-4E30-8FAE-F04A24156BE8}" srcId="{48A4CA38-C192-45E3-BF00-960D51610042}" destId="{E1A2513D-86E9-4D67-93FB-426DE776595B}" srcOrd="0" destOrd="0" parTransId="{D3A329F7-F0A5-4971-9C5E-D7E63B72E73D}" sibTransId="{D31F6295-EE37-489A-A75C-F07A99EA0D8D}"/>
    <dgm:cxn modelId="{73D7EA01-DF0B-42CF-A8F5-528EFBAEFBE3}" type="presOf" srcId="{DE2BCDF3-2ABB-4B3C-8794-054744EAE6D4}" destId="{3F6ED189-775A-426B-B0E9-F83D7DE5F4DD}" srcOrd="0" destOrd="0" presId="urn:microsoft.com/office/officeart/2005/8/layout/hierarchy1"/>
    <dgm:cxn modelId="{3C2A3F82-5A12-4BC8-ADE2-122C1A32B86A}" type="presOf" srcId="{A6E04B48-CA14-4F5F-A9C5-84315BC649DF}" destId="{49B07112-105A-4DE3-9DB2-9CB744710DF2}" srcOrd="0" destOrd="0" presId="urn:microsoft.com/office/officeart/2005/8/layout/hierarchy1"/>
    <dgm:cxn modelId="{AE0D07CD-77E6-4203-9A01-8736C1ECD78C}" type="presOf" srcId="{E1A2513D-86E9-4D67-93FB-426DE776595B}" destId="{217E6547-B561-488B-ADBE-80BA76E572FA}" srcOrd="0" destOrd="0" presId="urn:microsoft.com/office/officeart/2005/8/layout/hierarchy1"/>
    <dgm:cxn modelId="{8A109F9D-5BBD-4F0F-8324-CF762D29C705}" type="presOf" srcId="{C94E110D-DA20-4E9B-AAB6-94E92BC97356}" destId="{920F5DE3-2A55-40E4-8187-A09C2D72B738}" srcOrd="0" destOrd="0" presId="urn:microsoft.com/office/officeart/2005/8/layout/hierarchy1"/>
    <dgm:cxn modelId="{EEB655A9-0A5E-4076-BE03-42C42544A01B}" type="presOf" srcId="{471154A3-FAB0-4B4F-B0DF-19699FD1D1B9}" destId="{AF8269A5-68AF-4180-BEE8-5F16AE2E2CE6}" srcOrd="0" destOrd="0" presId="urn:microsoft.com/office/officeart/2005/8/layout/hierarchy1"/>
    <dgm:cxn modelId="{3B06134B-C919-4133-96D9-49C92A552260}" type="presParOf" srcId="{AF8269A5-68AF-4180-BEE8-5F16AE2E2CE6}" destId="{2755CA8D-BBFE-46C5-9083-7943D233ECAE}" srcOrd="0" destOrd="0" presId="urn:microsoft.com/office/officeart/2005/8/layout/hierarchy1"/>
    <dgm:cxn modelId="{47241A6C-0FAB-46BB-B18B-E7A02447F1EE}" type="presParOf" srcId="{2755CA8D-BBFE-46C5-9083-7943D233ECAE}" destId="{4FC59AF1-289B-4ACE-8F97-90D066B6F45C}" srcOrd="0" destOrd="0" presId="urn:microsoft.com/office/officeart/2005/8/layout/hierarchy1"/>
    <dgm:cxn modelId="{71A6F8B8-BE65-4CC7-845E-B75C7EC0ED97}" type="presParOf" srcId="{4FC59AF1-289B-4ACE-8F97-90D066B6F45C}" destId="{68CA090F-BC83-448E-BDCC-96E64E7DDF1B}" srcOrd="0" destOrd="0" presId="urn:microsoft.com/office/officeart/2005/8/layout/hierarchy1"/>
    <dgm:cxn modelId="{14C7CCF4-35E4-482C-95B4-E44997A9A98B}" type="presParOf" srcId="{4FC59AF1-289B-4ACE-8F97-90D066B6F45C}" destId="{920F5DE3-2A55-40E4-8187-A09C2D72B738}" srcOrd="1" destOrd="0" presId="urn:microsoft.com/office/officeart/2005/8/layout/hierarchy1"/>
    <dgm:cxn modelId="{ED48DDD7-3BBF-4B5B-A2F1-3F2E6FD87E76}" type="presParOf" srcId="{2755CA8D-BBFE-46C5-9083-7943D233ECAE}" destId="{5966CCFD-52BA-4B3C-9026-077107F8D0C5}" srcOrd="1" destOrd="0" presId="urn:microsoft.com/office/officeart/2005/8/layout/hierarchy1"/>
    <dgm:cxn modelId="{6307447D-5641-4DEE-ADFB-D780533FEF9E}" type="presParOf" srcId="{5966CCFD-52BA-4B3C-9026-077107F8D0C5}" destId="{B0A36AE0-43F2-4A79-B019-1C2116E5576D}" srcOrd="0" destOrd="0" presId="urn:microsoft.com/office/officeart/2005/8/layout/hierarchy1"/>
    <dgm:cxn modelId="{C91DFA68-B870-4D0A-9AA6-2B896AF6BF56}" type="presParOf" srcId="{5966CCFD-52BA-4B3C-9026-077107F8D0C5}" destId="{BA289E5E-A2CD-4C5B-B691-6F7413948DD8}" srcOrd="1" destOrd="0" presId="urn:microsoft.com/office/officeart/2005/8/layout/hierarchy1"/>
    <dgm:cxn modelId="{C663EC6F-9D3C-4B42-9263-C95CEC47BD9C}" type="presParOf" srcId="{BA289E5E-A2CD-4C5B-B691-6F7413948DD8}" destId="{D966271F-11D7-4919-8269-D53EE10995BE}" srcOrd="0" destOrd="0" presId="urn:microsoft.com/office/officeart/2005/8/layout/hierarchy1"/>
    <dgm:cxn modelId="{1E504166-D837-4E94-B25B-86B075ACE8C6}" type="presParOf" srcId="{D966271F-11D7-4919-8269-D53EE10995BE}" destId="{946A86C2-6E01-425B-AEEE-6A4F98C77523}" srcOrd="0" destOrd="0" presId="urn:microsoft.com/office/officeart/2005/8/layout/hierarchy1"/>
    <dgm:cxn modelId="{F9A6A562-8374-46E0-B53E-11F3EB746006}" type="presParOf" srcId="{D966271F-11D7-4919-8269-D53EE10995BE}" destId="{6B56A847-54AF-4E10-8B98-9297481ECDA0}" srcOrd="1" destOrd="0" presId="urn:microsoft.com/office/officeart/2005/8/layout/hierarchy1"/>
    <dgm:cxn modelId="{7D322344-5831-456F-A36D-5EEF9C4C73EC}" type="presParOf" srcId="{BA289E5E-A2CD-4C5B-B691-6F7413948DD8}" destId="{49800308-2605-4110-88EC-39A114B384FB}" srcOrd="1" destOrd="0" presId="urn:microsoft.com/office/officeart/2005/8/layout/hierarchy1"/>
    <dgm:cxn modelId="{C6610B98-8440-40D1-A39B-18000FB8C11D}" type="presParOf" srcId="{49800308-2605-4110-88EC-39A114B384FB}" destId="{24B96CAD-D0AF-4936-9E9D-94332FCE6A47}" srcOrd="0" destOrd="0" presId="urn:microsoft.com/office/officeart/2005/8/layout/hierarchy1"/>
    <dgm:cxn modelId="{6ABDE77B-5B77-4CF9-B646-AB6F87A0997E}" type="presParOf" srcId="{49800308-2605-4110-88EC-39A114B384FB}" destId="{076E597E-F3EE-4695-BF8A-F8709CB20049}" srcOrd="1" destOrd="0" presId="urn:microsoft.com/office/officeart/2005/8/layout/hierarchy1"/>
    <dgm:cxn modelId="{8863CAA9-1419-4841-B68F-F11D236A8CD6}" type="presParOf" srcId="{076E597E-F3EE-4695-BF8A-F8709CB20049}" destId="{0AB45EA3-4271-42D2-9B3F-DBDFF591FA35}" srcOrd="0" destOrd="0" presId="urn:microsoft.com/office/officeart/2005/8/layout/hierarchy1"/>
    <dgm:cxn modelId="{7FD6060B-3859-4650-8AAE-37A49CF45634}" type="presParOf" srcId="{0AB45EA3-4271-42D2-9B3F-DBDFF591FA35}" destId="{07E7C21E-A24A-4023-929B-717A06AA760E}" srcOrd="0" destOrd="0" presId="urn:microsoft.com/office/officeart/2005/8/layout/hierarchy1"/>
    <dgm:cxn modelId="{47601656-DB3C-4E63-ADB1-0AC617B085E7}" type="presParOf" srcId="{0AB45EA3-4271-42D2-9B3F-DBDFF591FA35}" destId="{217E6547-B561-488B-ADBE-80BA76E572FA}" srcOrd="1" destOrd="0" presId="urn:microsoft.com/office/officeart/2005/8/layout/hierarchy1"/>
    <dgm:cxn modelId="{E0CDAB9A-1783-4B2A-89A9-367D442668E0}" type="presParOf" srcId="{076E597E-F3EE-4695-BF8A-F8709CB20049}" destId="{F182F1D1-8F7E-4B64-B329-8B54533F0CB3}" srcOrd="1" destOrd="0" presId="urn:microsoft.com/office/officeart/2005/8/layout/hierarchy1"/>
    <dgm:cxn modelId="{D2382B71-3413-451D-B553-F74BB1C59D40}" type="presParOf" srcId="{49800308-2605-4110-88EC-39A114B384FB}" destId="{C3D5BA31-1BFA-4EC6-BF02-1FA5B8D1FDF3}" srcOrd="2" destOrd="0" presId="urn:microsoft.com/office/officeart/2005/8/layout/hierarchy1"/>
    <dgm:cxn modelId="{D9C070A7-D49E-4C59-A2D5-A0C8F1019A81}" type="presParOf" srcId="{49800308-2605-4110-88EC-39A114B384FB}" destId="{9C2E2189-18F7-447F-83F1-BE5DF749380C}" srcOrd="3" destOrd="0" presId="urn:microsoft.com/office/officeart/2005/8/layout/hierarchy1"/>
    <dgm:cxn modelId="{1243737B-BBB3-47E2-92BE-D0BA73162E0C}" type="presParOf" srcId="{9C2E2189-18F7-447F-83F1-BE5DF749380C}" destId="{E5EFDC10-99E0-458E-B001-7343505E5111}" srcOrd="0" destOrd="0" presId="urn:microsoft.com/office/officeart/2005/8/layout/hierarchy1"/>
    <dgm:cxn modelId="{9E4C58A2-2A6F-47E2-B059-135A461C0A42}" type="presParOf" srcId="{E5EFDC10-99E0-458E-B001-7343505E5111}" destId="{6B4B837F-A6F1-4364-ADB5-766890EE9885}" srcOrd="0" destOrd="0" presId="urn:microsoft.com/office/officeart/2005/8/layout/hierarchy1"/>
    <dgm:cxn modelId="{65DFC19B-19A5-434F-A756-9456A8B1669F}" type="presParOf" srcId="{E5EFDC10-99E0-458E-B001-7343505E5111}" destId="{3F6ED189-775A-426B-B0E9-F83D7DE5F4DD}" srcOrd="1" destOrd="0" presId="urn:microsoft.com/office/officeart/2005/8/layout/hierarchy1"/>
    <dgm:cxn modelId="{030DF396-341D-4F6A-9047-C789B3A72339}" type="presParOf" srcId="{9C2E2189-18F7-447F-83F1-BE5DF749380C}" destId="{716C9C42-702F-406F-ACE7-4E555E671ADB}" srcOrd="1" destOrd="0" presId="urn:microsoft.com/office/officeart/2005/8/layout/hierarchy1"/>
    <dgm:cxn modelId="{65A38048-313A-4DE0-9823-A76ABC88396A}" type="presParOf" srcId="{5966CCFD-52BA-4B3C-9026-077107F8D0C5}" destId="{E52F70BC-334C-418E-B0FE-3FB374ECCE54}" srcOrd="2" destOrd="0" presId="urn:microsoft.com/office/officeart/2005/8/layout/hierarchy1"/>
    <dgm:cxn modelId="{DA196D3F-71D1-43AF-AC90-D375EB52F561}" type="presParOf" srcId="{5966CCFD-52BA-4B3C-9026-077107F8D0C5}" destId="{B170723A-0571-495D-A75A-939B375CE043}" srcOrd="3" destOrd="0" presId="urn:microsoft.com/office/officeart/2005/8/layout/hierarchy1"/>
    <dgm:cxn modelId="{8B90AE80-19D6-4274-A87C-78FF8DB60BFC}" type="presParOf" srcId="{B170723A-0571-495D-A75A-939B375CE043}" destId="{628AF5CC-6E23-4E7C-B03C-7CFCE4E67CF1}" srcOrd="0" destOrd="0" presId="urn:microsoft.com/office/officeart/2005/8/layout/hierarchy1"/>
    <dgm:cxn modelId="{0F19B5E7-B8DC-4E5A-A412-5E70C2790B52}" type="presParOf" srcId="{628AF5CC-6E23-4E7C-B03C-7CFCE4E67CF1}" destId="{3CC06CEF-3E43-4410-8296-6D4A50A110B5}" srcOrd="0" destOrd="0" presId="urn:microsoft.com/office/officeart/2005/8/layout/hierarchy1"/>
    <dgm:cxn modelId="{21F18BE2-835D-4AF4-8219-189A1581D6D2}" type="presParOf" srcId="{628AF5CC-6E23-4E7C-B03C-7CFCE4E67CF1}" destId="{D1882CD6-D19A-4745-80AF-7B7C24E441AB}" srcOrd="1" destOrd="0" presId="urn:microsoft.com/office/officeart/2005/8/layout/hierarchy1"/>
    <dgm:cxn modelId="{3F1FD73F-A7AD-4874-A879-E8FAD3430F6C}" type="presParOf" srcId="{B170723A-0571-495D-A75A-939B375CE043}" destId="{ED35B01C-86E9-4428-92A8-0A00E3F99217}" srcOrd="1" destOrd="0" presId="urn:microsoft.com/office/officeart/2005/8/layout/hierarchy1"/>
    <dgm:cxn modelId="{6274DD02-493A-410A-8527-196E6C0AEF68}" type="presParOf" srcId="{ED35B01C-86E9-4428-92A8-0A00E3F99217}" destId="{A681482C-C8AE-4A19-BA81-EADE8769A7FA}" srcOrd="0" destOrd="0" presId="urn:microsoft.com/office/officeart/2005/8/layout/hierarchy1"/>
    <dgm:cxn modelId="{249AFCDA-F556-4544-9DF9-43FB48FA638C}" type="presParOf" srcId="{ED35B01C-86E9-4428-92A8-0A00E3F99217}" destId="{D33E769D-BD2A-41EA-B1C3-AE86562D9AD1}" srcOrd="1" destOrd="0" presId="urn:microsoft.com/office/officeart/2005/8/layout/hierarchy1"/>
    <dgm:cxn modelId="{C70D9D4B-EA35-4D4B-BA22-5E32A9954CC9}" type="presParOf" srcId="{D33E769D-BD2A-41EA-B1C3-AE86562D9AD1}" destId="{946476EF-6FE5-4A38-BD7E-6A2FDDB86AF1}" srcOrd="0" destOrd="0" presId="urn:microsoft.com/office/officeart/2005/8/layout/hierarchy1"/>
    <dgm:cxn modelId="{2C78D41A-39D2-4227-A4D7-16AA39A369B5}" type="presParOf" srcId="{946476EF-6FE5-4A38-BD7E-6A2FDDB86AF1}" destId="{7006CC3A-579B-4E26-93E0-6002A5EE207E}" srcOrd="0" destOrd="0" presId="urn:microsoft.com/office/officeart/2005/8/layout/hierarchy1"/>
    <dgm:cxn modelId="{39A8C111-6944-4A23-B4A7-D281BBACD5DA}" type="presParOf" srcId="{946476EF-6FE5-4A38-BD7E-6A2FDDB86AF1}" destId="{BF4E3E9B-CAC0-4D91-8914-C03522B5D70C}" srcOrd="1" destOrd="0" presId="urn:microsoft.com/office/officeart/2005/8/layout/hierarchy1"/>
    <dgm:cxn modelId="{ED00573B-6339-41E1-B031-660E3F820D9E}" type="presParOf" srcId="{D33E769D-BD2A-41EA-B1C3-AE86562D9AD1}" destId="{3F003B25-78EC-4976-9440-706E5C6D83C4}" srcOrd="1" destOrd="0" presId="urn:microsoft.com/office/officeart/2005/8/layout/hierarchy1"/>
    <dgm:cxn modelId="{669F41EB-25EF-403C-A756-9F46D08EEC33}" type="presParOf" srcId="{ED35B01C-86E9-4428-92A8-0A00E3F99217}" destId="{49B07112-105A-4DE3-9DB2-9CB744710DF2}" srcOrd="2" destOrd="0" presId="urn:microsoft.com/office/officeart/2005/8/layout/hierarchy1"/>
    <dgm:cxn modelId="{69807ED3-6D5E-42A5-9148-E31993B34E6A}" type="presParOf" srcId="{ED35B01C-86E9-4428-92A8-0A00E3F99217}" destId="{62709DEE-BFF0-453D-9474-90F475EC8FF4}" srcOrd="3" destOrd="0" presId="urn:microsoft.com/office/officeart/2005/8/layout/hierarchy1"/>
    <dgm:cxn modelId="{C8A0A0B4-EE44-4184-8E31-7AEA9B236501}" type="presParOf" srcId="{62709DEE-BFF0-453D-9474-90F475EC8FF4}" destId="{CE7569D3-2694-4191-A92E-35212272A07A}" srcOrd="0" destOrd="0" presId="urn:microsoft.com/office/officeart/2005/8/layout/hierarchy1"/>
    <dgm:cxn modelId="{7FCF2ADA-7182-479B-B16B-8E15B2D9D864}" type="presParOf" srcId="{CE7569D3-2694-4191-A92E-35212272A07A}" destId="{99A9FB4C-CCE3-458A-A0F9-7B7C8DACCAF2}" srcOrd="0" destOrd="0" presId="urn:microsoft.com/office/officeart/2005/8/layout/hierarchy1"/>
    <dgm:cxn modelId="{5466D953-22B7-47DF-B503-D007D5045B3E}" type="presParOf" srcId="{CE7569D3-2694-4191-A92E-35212272A07A}" destId="{E339CF9D-61D9-4B1D-A9AD-4990229D870B}" srcOrd="1" destOrd="0" presId="urn:microsoft.com/office/officeart/2005/8/layout/hierarchy1"/>
    <dgm:cxn modelId="{2E38D044-1298-48D7-971C-1270B68FCCBC}" type="presParOf" srcId="{62709DEE-BFF0-453D-9474-90F475EC8FF4}" destId="{9D6C280B-94A6-40B5-842C-6B16DDC9AF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58D86-A068-4E3A-AAA4-08926F32A688}">
      <dsp:nvSpPr>
        <dsp:cNvPr id="0" name=""/>
        <dsp:cNvSpPr/>
      </dsp:nvSpPr>
      <dsp:spPr>
        <a:xfrm>
          <a:off x="3526722" y="1759835"/>
          <a:ext cx="1176154" cy="1176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IMO</a:t>
          </a:r>
          <a:endParaRPr lang="en-GB" sz="2900" kern="1200" dirty="0"/>
        </a:p>
      </dsp:txBody>
      <dsp:txXfrm>
        <a:off x="3698966" y="1932079"/>
        <a:ext cx="831666" cy="831666"/>
      </dsp:txXfrm>
    </dsp:sp>
    <dsp:sp modelId="{3C91EABA-3FF0-42AB-A98C-3B0247CDCB2A}">
      <dsp:nvSpPr>
        <dsp:cNvPr id="0" name=""/>
        <dsp:cNvSpPr/>
      </dsp:nvSpPr>
      <dsp:spPr>
        <a:xfrm rot="16200000">
          <a:off x="3933622" y="1228300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987975" y="1362631"/>
        <a:ext cx="253648" cy="239936"/>
      </dsp:txXfrm>
    </dsp:sp>
    <dsp:sp modelId="{44803AB7-921A-4683-9924-097D100067C8}">
      <dsp:nvSpPr>
        <dsp:cNvPr id="0" name=""/>
        <dsp:cNvSpPr/>
      </dsp:nvSpPr>
      <dsp:spPr>
        <a:xfrm>
          <a:off x="3585530" y="17608"/>
          <a:ext cx="1058539" cy="105853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IAIN</a:t>
          </a:r>
          <a:endParaRPr lang="en-GB" sz="2100" kern="1200" dirty="0"/>
        </a:p>
      </dsp:txBody>
      <dsp:txXfrm>
        <a:off x="3740549" y="172627"/>
        <a:ext cx="748501" cy="748501"/>
      </dsp:txXfrm>
    </dsp:sp>
    <dsp:sp modelId="{25E69611-3847-4959-A010-53BFA4FFBEFC}">
      <dsp:nvSpPr>
        <dsp:cNvPr id="0" name=""/>
        <dsp:cNvSpPr/>
      </dsp:nvSpPr>
      <dsp:spPr>
        <a:xfrm rot="18900000">
          <a:off x="4583924" y="1497664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599844" y="1616075"/>
        <a:ext cx="253648" cy="239936"/>
      </dsp:txXfrm>
    </dsp:sp>
    <dsp:sp modelId="{F8F35786-DADD-429E-8B32-F5597A6CE240}">
      <dsp:nvSpPr>
        <dsp:cNvPr id="0" name=""/>
        <dsp:cNvSpPr/>
      </dsp:nvSpPr>
      <dsp:spPr>
        <a:xfrm>
          <a:off x="4859054" y="545118"/>
          <a:ext cx="1058539" cy="105853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ITU</a:t>
          </a:r>
          <a:endParaRPr lang="en-GB" sz="2100" kern="1200" dirty="0"/>
        </a:p>
      </dsp:txBody>
      <dsp:txXfrm>
        <a:off x="5014073" y="700137"/>
        <a:ext cx="748501" cy="748501"/>
      </dsp:txXfrm>
    </dsp:sp>
    <dsp:sp modelId="{23AC569C-69B5-4097-89A7-1DD0444BC50B}">
      <dsp:nvSpPr>
        <dsp:cNvPr id="0" name=""/>
        <dsp:cNvSpPr/>
      </dsp:nvSpPr>
      <dsp:spPr>
        <a:xfrm>
          <a:off x="4853288" y="2147966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853288" y="2227944"/>
        <a:ext cx="253648" cy="239936"/>
      </dsp:txXfrm>
    </dsp:sp>
    <dsp:sp modelId="{9ACAAE57-B64B-4CB3-901C-8EEC2DFA9C91}">
      <dsp:nvSpPr>
        <dsp:cNvPr id="0" name=""/>
        <dsp:cNvSpPr/>
      </dsp:nvSpPr>
      <dsp:spPr>
        <a:xfrm>
          <a:off x="5386564" y="1818642"/>
          <a:ext cx="1058539" cy="105853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IHO</a:t>
          </a:r>
          <a:endParaRPr lang="en-GB" sz="2100" kern="1200" dirty="0"/>
        </a:p>
      </dsp:txBody>
      <dsp:txXfrm>
        <a:off x="5541583" y="1973661"/>
        <a:ext cx="748501" cy="748501"/>
      </dsp:txXfrm>
    </dsp:sp>
    <dsp:sp modelId="{E64F8C7F-E7D0-488F-8270-72B4E2811C76}">
      <dsp:nvSpPr>
        <dsp:cNvPr id="0" name=""/>
        <dsp:cNvSpPr/>
      </dsp:nvSpPr>
      <dsp:spPr>
        <a:xfrm rot="2700000">
          <a:off x="4583924" y="2798268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599844" y="2839813"/>
        <a:ext cx="253648" cy="239936"/>
      </dsp:txXfrm>
    </dsp:sp>
    <dsp:sp modelId="{6144EEE8-6E2C-40CD-B68C-6A006DEA86AD}">
      <dsp:nvSpPr>
        <dsp:cNvPr id="0" name=""/>
        <dsp:cNvSpPr/>
      </dsp:nvSpPr>
      <dsp:spPr>
        <a:xfrm>
          <a:off x="4859054" y="3092166"/>
          <a:ext cx="1058539" cy="105853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CIRM</a:t>
          </a:r>
          <a:endParaRPr lang="en-GB" sz="2100" kern="1200" dirty="0"/>
        </a:p>
      </dsp:txBody>
      <dsp:txXfrm>
        <a:off x="5014073" y="3247185"/>
        <a:ext cx="748501" cy="748501"/>
      </dsp:txXfrm>
    </dsp:sp>
    <dsp:sp modelId="{EB1C3718-91F2-4CC8-AA2B-86C7E47ECE52}">
      <dsp:nvSpPr>
        <dsp:cNvPr id="0" name=""/>
        <dsp:cNvSpPr/>
      </dsp:nvSpPr>
      <dsp:spPr>
        <a:xfrm rot="5400000">
          <a:off x="3933622" y="3067632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987975" y="3093257"/>
        <a:ext cx="253648" cy="239936"/>
      </dsp:txXfrm>
    </dsp:sp>
    <dsp:sp modelId="{B0BC33D9-7CC6-49FC-9EC0-AD2831D1996B}">
      <dsp:nvSpPr>
        <dsp:cNvPr id="0" name=""/>
        <dsp:cNvSpPr/>
      </dsp:nvSpPr>
      <dsp:spPr>
        <a:xfrm>
          <a:off x="3585530" y="3619677"/>
          <a:ext cx="1058539" cy="105853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IEC</a:t>
          </a:r>
          <a:endParaRPr lang="en-GB" sz="2100" kern="1200" dirty="0"/>
        </a:p>
      </dsp:txBody>
      <dsp:txXfrm>
        <a:off x="3740549" y="3774696"/>
        <a:ext cx="748501" cy="748501"/>
      </dsp:txXfrm>
    </dsp:sp>
    <dsp:sp modelId="{B3D97235-86D9-42AA-B6BF-7C96297870E1}">
      <dsp:nvSpPr>
        <dsp:cNvPr id="0" name=""/>
        <dsp:cNvSpPr/>
      </dsp:nvSpPr>
      <dsp:spPr>
        <a:xfrm rot="8100000">
          <a:off x="3283320" y="2798268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376106" y="2839813"/>
        <a:ext cx="253648" cy="239936"/>
      </dsp:txXfrm>
    </dsp:sp>
    <dsp:sp modelId="{EC41521B-2ECC-469B-8817-1C4936A13B42}">
      <dsp:nvSpPr>
        <dsp:cNvPr id="0" name=""/>
        <dsp:cNvSpPr/>
      </dsp:nvSpPr>
      <dsp:spPr>
        <a:xfrm>
          <a:off x="2312006" y="3092166"/>
          <a:ext cx="1058539" cy="105853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ICS</a:t>
          </a:r>
          <a:endParaRPr lang="en-GB" sz="2100" kern="1200" dirty="0"/>
        </a:p>
      </dsp:txBody>
      <dsp:txXfrm>
        <a:off x="2467025" y="3247185"/>
        <a:ext cx="748501" cy="748501"/>
      </dsp:txXfrm>
    </dsp:sp>
    <dsp:sp modelId="{7CAC279D-4A67-4AB5-95C3-2B2442E8FE0B}">
      <dsp:nvSpPr>
        <dsp:cNvPr id="0" name=""/>
        <dsp:cNvSpPr/>
      </dsp:nvSpPr>
      <dsp:spPr>
        <a:xfrm rot="10800000">
          <a:off x="3013956" y="2147966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122662" y="2227944"/>
        <a:ext cx="253648" cy="239936"/>
      </dsp:txXfrm>
    </dsp:sp>
    <dsp:sp modelId="{85EA8D29-C0C7-40EA-81B1-0C70F71524B1}">
      <dsp:nvSpPr>
        <dsp:cNvPr id="0" name=""/>
        <dsp:cNvSpPr/>
      </dsp:nvSpPr>
      <dsp:spPr>
        <a:xfrm>
          <a:off x="1784495" y="1818642"/>
          <a:ext cx="1058539" cy="1058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IALA</a:t>
          </a:r>
          <a:endParaRPr lang="en-GB" sz="2100" kern="1200" dirty="0"/>
        </a:p>
      </dsp:txBody>
      <dsp:txXfrm>
        <a:off x="1939514" y="1973661"/>
        <a:ext cx="748501" cy="748501"/>
      </dsp:txXfrm>
    </dsp:sp>
    <dsp:sp modelId="{225AA9A0-91F4-4503-8FC9-B8CFEC816B7B}">
      <dsp:nvSpPr>
        <dsp:cNvPr id="0" name=""/>
        <dsp:cNvSpPr/>
      </dsp:nvSpPr>
      <dsp:spPr>
        <a:xfrm rot="13500000">
          <a:off x="3283320" y="1497664"/>
          <a:ext cx="362354" cy="399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3376106" y="1616075"/>
        <a:ext cx="253648" cy="239936"/>
      </dsp:txXfrm>
    </dsp:sp>
    <dsp:sp modelId="{4BF61BBE-E610-482E-8BA8-E572504846C1}">
      <dsp:nvSpPr>
        <dsp:cNvPr id="0" name=""/>
        <dsp:cNvSpPr/>
      </dsp:nvSpPr>
      <dsp:spPr>
        <a:xfrm>
          <a:off x="2312006" y="545118"/>
          <a:ext cx="1058539" cy="105853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IMPA</a:t>
          </a:r>
          <a:endParaRPr lang="en-GB" sz="2100" kern="1200" dirty="0"/>
        </a:p>
      </dsp:txBody>
      <dsp:txXfrm>
        <a:off x="2467025" y="700137"/>
        <a:ext cx="748501" cy="748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2988C-ECF3-4442-8B00-8F466BB34AA8}">
      <dsp:nvSpPr>
        <dsp:cNvPr id="0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PNT</a:t>
          </a:r>
          <a:endParaRPr lang="en-GB" sz="2500" kern="1200" dirty="0"/>
        </a:p>
      </dsp:txBody>
      <dsp:txXfrm rot="-5400000">
        <a:off x="1" y="557734"/>
        <a:ext cx="1114719" cy="477737"/>
      </dsp:txXfrm>
    </dsp:sp>
    <dsp:sp modelId="{F42F4709-3FA8-420B-80E4-07246931A1A6}">
      <dsp:nvSpPr>
        <dsp:cNvPr id="0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Resilient Navigation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IALA WW Radionavigation Plan</a:t>
          </a:r>
          <a:endParaRPr lang="en-GB" sz="2700" kern="1200" dirty="0"/>
        </a:p>
      </dsp:txBody>
      <dsp:txXfrm rot="-5400000">
        <a:off x="1114720" y="50903"/>
        <a:ext cx="7064351" cy="934038"/>
      </dsp:txXfrm>
    </dsp:sp>
    <dsp:sp modelId="{5DCBECBB-1183-4424-ADED-9C2E77D81EEA}">
      <dsp:nvSpPr>
        <dsp:cNvPr id="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Comms</a:t>
          </a:r>
          <a:endParaRPr lang="en-GB" sz="2500" kern="1200" dirty="0"/>
        </a:p>
      </dsp:txBody>
      <dsp:txXfrm rot="-5400000">
        <a:off x="1" y="1955850"/>
        <a:ext cx="1114719" cy="477737"/>
      </dsp:txXfrm>
    </dsp:sp>
    <dsp:sp modelId="{DA808E26-00EC-4D45-9723-955DE1F5A22D}">
      <dsp:nvSpPr>
        <dsp:cNvPr id="0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Uninterrupted communications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IALA Maritime Radio Communications Plan</a:t>
          </a:r>
          <a:endParaRPr lang="en-GB" sz="2700" kern="1200" dirty="0"/>
        </a:p>
      </dsp:txBody>
      <dsp:txXfrm rot="-5400000">
        <a:off x="1114720" y="1449019"/>
        <a:ext cx="7064351" cy="934038"/>
      </dsp:txXfrm>
    </dsp:sp>
    <dsp:sp modelId="{49C18A8E-D09B-4B41-9096-72CD1BD10095}">
      <dsp:nvSpPr>
        <dsp:cNvPr id="0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ENCs</a:t>
          </a:r>
          <a:endParaRPr lang="en-GB" sz="2500" kern="1200" dirty="0"/>
        </a:p>
      </dsp:txBody>
      <dsp:txXfrm rot="-5400000">
        <a:off x="1" y="3353966"/>
        <a:ext cx="1114719" cy="477737"/>
      </dsp:txXfrm>
    </dsp:sp>
    <dsp:sp modelId="{EC9C1724-E2F1-4E62-815C-7646E8DC00D5}">
      <dsp:nvSpPr>
        <dsp:cNvPr id="0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Population of ECDIS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Adequate Electronic Navigational Charts</a:t>
          </a:r>
          <a:endParaRPr lang="en-GB" sz="2700" kern="1200" dirty="0"/>
        </a:p>
      </dsp:txBody>
      <dsp:txXfrm rot="-5400000">
        <a:off x="1114720" y="2847135"/>
        <a:ext cx="7064351" cy="9340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07112-105A-4DE3-9DB2-9CB744710DF2}">
      <dsp:nvSpPr>
        <dsp:cNvPr id="0" name=""/>
        <dsp:cNvSpPr/>
      </dsp:nvSpPr>
      <dsp:spPr>
        <a:xfrm>
          <a:off x="6089421" y="2642769"/>
          <a:ext cx="1034325" cy="49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50"/>
              </a:lnTo>
              <a:lnTo>
                <a:pt x="1034325" y="335450"/>
              </a:lnTo>
              <a:lnTo>
                <a:pt x="1034325" y="492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482C-C8AE-4A19-BA81-EADE8769A7FA}">
      <dsp:nvSpPr>
        <dsp:cNvPr id="0" name=""/>
        <dsp:cNvSpPr/>
      </dsp:nvSpPr>
      <dsp:spPr>
        <a:xfrm>
          <a:off x="5055096" y="2642769"/>
          <a:ext cx="1034325" cy="492245"/>
        </a:xfrm>
        <a:custGeom>
          <a:avLst/>
          <a:gdLst/>
          <a:ahLst/>
          <a:cxnLst/>
          <a:rect l="0" t="0" r="0" b="0"/>
          <a:pathLst>
            <a:path>
              <a:moveTo>
                <a:pt x="1034325" y="0"/>
              </a:moveTo>
              <a:lnTo>
                <a:pt x="1034325" y="335450"/>
              </a:lnTo>
              <a:lnTo>
                <a:pt x="0" y="335450"/>
              </a:lnTo>
              <a:lnTo>
                <a:pt x="0" y="492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F70BC-334C-418E-B0FE-3FB374ECCE54}">
      <dsp:nvSpPr>
        <dsp:cNvPr id="0" name=""/>
        <dsp:cNvSpPr/>
      </dsp:nvSpPr>
      <dsp:spPr>
        <a:xfrm>
          <a:off x="4020770" y="1075766"/>
          <a:ext cx="2068651" cy="49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50"/>
              </a:lnTo>
              <a:lnTo>
                <a:pt x="2068651" y="335450"/>
              </a:lnTo>
              <a:lnTo>
                <a:pt x="2068651" y="492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5BA31-1BFA-4EC6-BF02-1FA5B8D1FDF3}">
      <dsp:nvSpPr>
        <dsp:cNvPr id="0" name=""/>
        <dsp:cNvSpPr/>
      </dsp:nvSpPr>
      <dsp:spPr>
        <a:xfrm>
          <a:off x="1952118" y="2642769"/>
          <a:ext cx="1034325" cy="492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50"/>
              </a:lnTo>
              <a:lnTo>
                <a:pt x="1034325" y="335450"/>
              </a:lnTo>
              <a:lnTo>
                <a:pt x="1034325" y="492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96CAD-D0AF-4936-9E9D-94332FCE6A47}">
      <dsp:nvSpPr>
        <dsp:cNvPr id="0" name=""/>
        <dsp:cNvSpPr/>
      </dsp:nvSpPr>
      <dsp:spPr>
        <a:xfrm>
          <a:off x="917793" y="2642769"/>
          <a:ext cx="1034325" cy="492245"/>
        </a:xfrm>
        <a:custGeom>
          <a:avLst/>
          <a:gdLst/>
          <a:ahLst/>
          <a:cxnLst/>
          <a:rect l="0" t="0" r="0" b="0"/>
          <a:pathLst>
            <a:path>
              <a:moveTo>
                <a:pt x="1034325" y="0"/>
              </a:moveTo>
              <a:lnTo>
                <a:pt x="1034325" y="335450"/>
              </a:lnTo>
              <a:lnTo>
                <a:pt x="0" y="335450"/>
              </a:lnTo>
              <a:lnTo>
                <a:pt x="0" y="492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36AE0-43F2-4A79-B019-1C2116E5576D}">
      <dsp:nvSpPr>
        <dsp:cNvPr id="0" name=""/>
        <dsp:cNvSpPr/>
      </dsp:nvSpPr>
      <dsp:spPr>
        <a:xfrm>
          <a:off x="1952118" y="1075766"/>
          <a:ext cx="2068651" cy="492245"/>
        </a:xfrm>
        <a:custGeom>
          <a:avLst/>
          <a:gdLst/>
          <a:ahLst/>
          <a:cxnLst/>
          <a:rect l="0" t="0" r="0" b="0"/>
          <a:pathLst>
            <a:path>
              <a:moveTo>
                <a:pt x="2068651" y="0"/>
              </a:moveTo>
              <a:lnTo>
                <a:pt x="2068651" y="335450"/>
              </a:lnTo>
              <a:lnTo>
                <a:pt x="0" y="335450"/>
              </a:lnTo>
              <a:lnTo>
                <a:pt x="0" y="492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A090F-BC83-448E-BDCC-96E64E7DDF1B}">
      <dsp:nvSpPr>
        <dsp:cNvPr id="0" name=""/>
        <dsp:cNvSpPr/>
      </dsp:nvSpPr>
      <dsp:spPr>
        <a:xfrm>
          <a:off x="3174503" y="1007"/>
          <a:ext cx="169253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F5DE3-2A55-40E4-8187-A09C2D72B738}">
      <dsp:nvSpPr>
        <dsp:cNvPr id="0" name=""/>
        <dsp:cNvSpPr/>
      </dsp:nvSpPr>
      <dsp:spPr>
        <a:xfrm>
          <a:off x="3362563" y="179663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WWRNS</a:t>
          </a:r>
          <a:endParaRPr lang="en-GB" sz="1800" kern="1200" dirty="0"/>
        </a:p>
      </dsp:txBody>
      <dsp:txXfrm>
        <a:off x="3394042" y="211142"/>
        <a:ext cx="1629574" cy="1011800"/>
      </dsp:txXfrm>
    </dsp:sp>
    <dsp:sp modelId="{946A86C2-6E01-425B-AEEE-6A4F98C77523}">
      <dsp:nvSpPr>
        <dsp:cNvPr id="0" name=""/>
        <dsp:cNvSpPr/>
      </dsp:nvSpPr>
      <dsp:spPr>
        <a:xfrm>
          <a:off x="1105852" y="1568011"/>
          <a:ext cx="169253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56A847-54AF-4E10-8B98-9297481ECDA0}">
      <dsp:nvSpPr>
        <dsp:cNvPr id="0" name=""/>
        <dsp:cNvSpPr/>
      </dsp:nvSpPr>
      <dsp:spPr>
        <a:xfrm>
          <a:off x="1293911" y="1746667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Positioning Systems</a:t>
          </a:r>
          <a:endParaRPr lang="en-GB" sz="1800" kern="1200" dirty="0"/>
        </a:p>
      </dsp:txBody>
      <dsp:txXfrm>
        <a:off x="1325390" y="1778146"/>
        <a:ext cx="1629574" cy="1011800"/>
      </dsp:txXfrm>
    </dsp:sp>
    <dsp:sp modelId="{07E7C21E-A24A-4023-929B-717A06AA760E}">
      <dsp:nvSpPr>
        <dsp:cNvPr id="0" name=""/>
        <dsp:cNvSpPr/>
      </dsp:nvSpPr>
      <dsp:spPr>
        <a:xfrm>
          <a:off x="71526" y="3135014"/>
          <a:ext cx="169253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7E6547-B561-488B-ADBE-80BA76E572FA}">
      <dsp:nvSpPr>
        <dsp:cNvPr id="0" name=""/>
        <dsp:cNvSpPr/>
      </dsp:nvSpPr>
      <dsp:spPr>
        <a:xfrm>
          <a:off x="259586" y="3313670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GNSS</a:t>
          </a:r>
          <a:endParaRPr lang="en-GB" sz="1800" kern="1200" dirty="0"/>
        </a:p>
      </dsp:txBody>
      <dsp:txXfrm>
        <a:off x="291065" y="3345149"/>
        <a:ext cx="1629574" cy="1011800"/>
      </dsp:txXfrm>
    </dsp:sp>
    <dsp:sp modelId="{6B4B837F-A6F1-4364-ADB5-766890EE9885}">
      <dsp:nvSpPr>
        <dsp:cNvPr id="0" name=""/>
        <dsp:cNvSpPr/>
      </dsp:nvSpPr>
      <dsp:spPr>
        <a:xfrm>
          <a:off x="2140178" y="3135014"/>
          <a:ext cx="169253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6ED189-775A-426B-B0E9-F83D7DE5F4DD}">
      <dsp:nvSpPr>
        <dsp:cNvPr id="0" name=""/>
        <dsp:cNvSpPr/>
      </dsp:nvSpPr>
      <dsp:spPr>
        <a:xfrm>
          <a:off x="2328237" y="3313670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Terrestrial</a:t>
          </a:r>
          <a:endParaRPr lang="en-GB" sz="1800" kern="1200" dirty="0"/>
        </a:p>
      </dsp:txBody>
      <dsp:txXfrm>
        <a:off x="2359716" y="3345149"/>
        <a:ext cx="1629574" cy="1011800"/>
      </dsp:txXfrm>
    </dsp:sp>
    <dsp:sp modelId="{3CC06CEF-3E43-4410-8296-6D4A50A110B5}">
      <dsp:nvSpPr>
        <dsp:cNvPr id="0" name=""/>
        <dsp:cNvSpPr/>
      </dsp:nvSpPr>
      <dsp:spPr>
        <a:xfrm>
          <a:off x="5243155" y="1568011"/>
          <a:ext cx="169253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882CD6-D19A-4745-80AF-7B7C24E441AB}">
      <dsp:nvSpPr>
        <dsp:cNvPr id="0" name=""/>
        <dsp:cNvSpPr/>
      </dsp:nvSpPr>
      <dsp:spPr>
        <a:xfrm>
          <a:off x="5431214" y="1746667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Augmentation System</a:t>
          </a:r>
          <a:endParaRPr lang="en-GB" sz="1800" kern="1200" dirty="0"/>
        </a:p>
      </dsp:txBody>
      <dsp:txXfrm>
        <a:off x="5462693" y="1778146"/>
        <a:ext cx="1629574" cy="1011800"/>
      </dsp:txXfrm>
    </dsp:sp>
    <dsp:sp modelId="{7006CC3A-579B-4E26-93E0-6002A5EE207E}">
      <dsp:nvSpPr>
        <dsp:cNvPr id="0" name=""/>
        <dsp:cNvSpPr/>
      </dsp:nvSpPr>
      <dsp:spPr>
        <a:xfrm>
          <a:off x="4208829" y="3135014"/>
          <a:ext cx="169253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4E3E9B-CAC0-4D91-8914-C03522B5D70C}">
      <dsp:nvSpPr>
        <dsp:cNvPr id="0" name=""/>
        <dsp:cNvSpPr/>
      </dsp:nvSpPr>
      <dsp:spPr>
        <a:xfrm>
          <a:off x="4396888" y="3313670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SBAS</a:t>
          </a:r>
          <a:endParaRPr lang="en-GB" sz="1800" kern="1200" dirty="0"/>
        </a:p>
      </dsp:txBody>
      <dsp:txXfrm>
        <a:off x="4428367" y="3345149"/>
        <a:ext cx="1629574" cy="1011800"/>
      </dsp:txXfrm>
    </dsp:sp>
    <dsp:sp modelId="{99A9FB4C-CCE3-458A-A0F9-7B7C8DACCAF2}">
      <dsp:nvSpPr>
        <dsp:cNvPr id="0" name=""/>
        <dsp:cNvSpPr/>
      </dsp:nvSpPr>
      <dsp:spPr>
        <a:xfrm>
          <a:off x="6277481" y="3135014"/>
          <a:ext cx="169253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39CF9D-61D9-4B1D-A9AD-4990229D870B}">
      <dsp:nvSpPr>
        <dsp:cNvPr id="0" name=""/>
        <dsp:cNvSpPr/>
      </dsp:nvSpPr>
      <dsp:spPr>
        <a:xfrm>
          <a:off x="6465540" y="3313670"/>
          <a:ext cx="169253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GBAS</a:t>
          </a:r>
          <a:endParaRPr lang="en-GB" sz="1800" kern="1200" dirty="0"/>
        </a:p>
      </dsp:txBody>
      <dsp:txXfrm>
        <a:off x="6497019" y="3345149"/>
        <a:ext cx="1629574" cy="101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2195-1DF2-4908-8AB4-45A3A86E1F01}" type="datetimeFigureOut">
              <a:rPr lang="nl-NL" smtClean="0"/>
              <a:t>10-12-2015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2E62F-0FF7-4B1D-B4B7-283D3F16AB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3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69CE1-47DD-44FA-9C25-ECF1E2E4AEE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4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8CBE-7A98-4685-8BFC-336425A7030D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45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02EC8-F165-4A41-90AD-A917DECF4B50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2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9891-8DBA-4E34-9D74-DD61B79E562F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84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81A0-5BD3-4670-AAD9-A487F81840BA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25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26B6-F84C-44D5-9A6A-14D1B6C00D11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03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AAA2-ACC5-4959-A9EC-857899C497EB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5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5803-E2A1-420D-8637-34BA45402C91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55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E4C5-8AA0-4EBC-8A3A-2628099DACE1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6964-995D-431A-B17F-496B0CC2BED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74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9086-10B7-4D1D-85E9-F9C1D7BB62E7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13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803A-C01D-4BBF-B1ED-76BF68FD2E5E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73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F3E71A-EE9A-4903-9688-3D17E88CC25A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50331"/>
            <a:ext cx="755452" cy="10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Jwbtow2yY&amp;feature=player_embedde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gif"/><Relationship Id="rId10" Type="http://schemas.openxmlformats.org/officeDocument/2006/relationships/image" Target="../media/image8.tif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98539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“e-Navigation</a:t>
            </a:r>
            <a:r>
              <a:rPr lang="en-GB" dirty="0" smtClean="0"/>
              <a:t>”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854696" cy="1176536"/>
          </a:xfrm>
        </p:spPr>
        <p:txBody>
          <a:bodyPr>
            <a:normAutofit/>
          </a:bodyPr>
          <a:lstStyle/>
          <a:p>
            <a:r>
              <a:rPr lang="en-GB" dirty="0" smtClean="0"/>
              <a:t>Stephen Bennett</a:t>
            </a:r>
          </a:p>
          <a:p>
            <a:r>
              <a:rPr lang="en-GB" dirty="0" smtClean="0"/>
              <a:t>Vice Dean IALA World-Wide Academy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34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08112"/>
          </a:xfrm>
        </p:spPr>
        <p:txBody>
          <a:bodyPr/>
          <a:lstStyle/>
          <a:p>
            <a:r>
              <a:rPr lang="en-GB" dirty="0" smtClean="0"/>
              <a:t>Components of a WWRNS</a:t>
            </a:r>
            <a:endParaRPr lang="en-GB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1802"/>
              </p:ext>
            </p:extLst>
          </p:nvPr>
        </p:nvGraphicFramePr>
        <p:xfrm>
          <a:off x="467544" y="16288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F5C7-890D-4151-882D-87ECF630C527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61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1052737"/>
            <a:ext cx="6993049" cy="533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0E04-F3D2-48B3-A34D-91DCA802153F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r>
              <a:rPr lang="en-GB" altLang="en-US" smtClean="0"/>
              <a:t>Ideal e-Nav Comms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51362"/>
          </a:xfrm>
        </p:spPr>
        <p:txBody>
          <a:bodyPr/>
          <a:lstStyle/>
          <a:p>
            <a:r>
              <a:rPr lang="en-GB" altLang="en-US" smtClean="0"/>
              <a:t>Operate automatically</a:t>
            </a:r>
          </a:p>
          <a:p>
            <a:r>
              <a:rPr lang="en-GB" altLang="en-US" smtClean="0"/>
              <a:t>Select the optimum communications technology, channel, characteristics and type of data to be exchanged based on ships’ position</a:t>
            </a:r>
          </a:p>
          <a:p>
            <a:r>
              <a:rPr lang="en-GB" altLang="en-US" smtClean="0"/>
              <a:t>Managed in accordance with a new set of rules:</a:t>
            </a:r>
          </a:p>
          <a:p>
            <a:pPr lvl="1"/>
            <a:r>
              <a:rPr lang="en-GB" altLang="en-US" smtClean="0"/>
              <a:t>Avoid latency</a:t>
            </a:r>
          </a:p>
          <a:p>
            <a:pPr lvl="1"/>
            <a:r>
              <a:rPr lang="en-GB" altLang="en-US" smtClean="0"/>
              <a:t>Ability to delay transmission and receipt of data</a:t>
            </a:r>
          </a:p>
          <a:p>
            <a:pPr lvl="1"/>
            <a:r>
              <a:rPr lang="en-GB" altLang="en-US" smtClean="0"/>
              <a:t>Value/cost of communications</a:t>
            </a:r>
          </a:p>
          <a:p>
            <a:pPr lvl="1"/>
            <a:r>
              <a:rPr lang="en-GB" altLang="en-US" smtClean="0"/>
              <a:t>Commercial priorities</a:t>
            </a:r>
          </a:p>
          <a:p>
            <a:pPr lvl="1"/>
            <a:r>
              <a:rPr lang="en-GB" altLang="en-US" smtClean="0"/>
              <a:t>Capacity of transmission</a:t>
            </a:r>
          </a:p>
          <a:p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D1A9-6410-40B2-93E3-C1B4D3CD4C75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50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en-GB" altLang="en-US" sz="3200" smtClean="0"/>
              <a:t>IALA Maritime Radio Communications 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5051425" cy="47974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78 page MRCP developed to assist in selection of radio communications systems to support e-Navigation</a:t>
            </a:r>
          </a:p>
          <a:p>
            <a:pPr>
              <a:defRPr/>
            </a:pPr>
            <a:r>
              <a:rPr lang="en-GB" dirty="0" smtClean="0"/>
              <a:t>Core objective is to state IALA’s </a:t>
            </a:r>
            <a:r>
              <a:rPr lang="en-GB" dirty="0" smtClean="0">
                <a:solidFill>
                  <a:srgbClr val="FF0000"/>
                </a:solidFill>
              </a:rPr>
              <a:t>vision for the efficient use of the radio spectrum in the Maritime Mobile Service</a:t>
            </a:r>
          </a:p>
          <a:p>
            <a:pPr>
              <a:defRPr/>
            </a:pPr>
            <a:r>
              <a:rPr lang="en-GB" dirty="0" smtClean="0"/>
              <a:t>Infrastructure </a:t>
            </a:r>
            <a:r>
              <a:rPr lang="en-GB" dirty="0"/>
              <a:t>of communications to link ship and shore is a key component of e-Navigation</a:t>
            </a:r>
          </a:p>
          <a:p>
            <a:pPr>
              <a:defRPr/>
            </a:pP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844675"/>
            <a:ext cx="3224213" cy="443388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F2A3-06ED-4916-99CF-1E9DE185D250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24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r>
              <a:rPr lang="en-GB" altLang="en-US" smtClean="0"/>
              <a:t>Overview of Developments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Move from analogue to digital</a:t>
            </a:r>
          </a:p>
          <a:p>
            <a:pPr>
              <a:defRPr/>
            </a:pPr>
            <a:r>
              <a:rPr lang="en-GB" dirty="0" smtClean="0"/>
              <a:t>Move from voice to data with time sharing techniques</a:t>
            </a:r>
          </a:p>
          <a:p>
            <a:pPr>
              <a:defRPr/>
            </a:pPr>
            <a:r>
              <a:rPr lang="en-GB" dirty="0" smtClean="0"/>
              <a:t>Adding data services to voice channels</a:t>
            </a:r>
          </a:p>
          <a:p>
            <a:pPr>
              <a:defRPr/>
            </a:pPr>
            <a:r>
              <a:rPr lang="en-GB" dirty="0" smtClean="0"/>
              <a:t>Time Division Multiple Access (TDMA) on AIS</a:t>
            </a:r>
          </a:p>
          <a:p>
            <a:pPr>
              <a:defRPr/>
            </a:pPr>
            <a:r>
              <a:rPr lang="en-GB" dirty="0" smtClean="0"/>
              <a:t>Use of narrow band techniques</a:t>
            </a:r>
          </a:p>
          <a:p>
            <a:pPr>
              <a:defRPr/>
            </a:pPr>
            <a:r>
              <a:rPr lang="en-GB" dirty="0" smtClean="0"/>
              <a:t>Close cooperation between international bodies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GB" dirty="0"/>
          </a:p>
        </p:txBody>
      </p:sp>
      <p:pic>
        <p:nvPicPr>
          <p:cNvPr id="235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19716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68863"/>
            <a:ext cx="8477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995863"/>
            <a:ext cx="7143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5191125"/>
            <a:ext cx="9525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8795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5127625"/>
            <a:ext cx="387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576888"/>
            <a:ext cx="11509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291138"/>
            <a:ext cx="8763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AD47-2827-4D38-B1E9-2B99227CD560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15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e-Navigation Development based on  7 Risk Control Options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460" y="1988820"/>
            <a:ext cx="4040188" cy="659352"/>
          </a:xfrm>
        </p:spPr>
        <p:txBody>
          <a:bodyPr/>
          <a:lstStyle/>
          <a:p>
            <a:pPr algn="ctr"/>
            <a:r>
              <a:rPr lang="en-GB" dirty="0" smtClean="0"/>
              <a:t>IMO (MSC)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00" y="1988820"/>
            <a:ext cx="4041775" cy="654843"/>
          </a:xfrm>
        </p:spPr>
        <p:txBody>
          <a:bodyPr/>
          <a:lstStyle/>
          <a:p>
            <a:pPr algn="ctr"/>
            <a:r>
              <a:rPr lang="en-GB" dirty="0" smtClean="0"/>
              <a:t>IALA (ENAV Committee)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3068954"/>
            <a:ext cx="4040188" cy="3291365"/>
          </a:xfrm>
        </p:spPr>
        <p:txBody>
          <a:bodyPr>
            <a:normAutofit/>
          </a:bodyPr>
          <a:lstStyle/>
          <a:p>
            <a:r>
              <a:rPr lang="en-GB" dirty="0" smtClean="0"/>
              <a:t>Lead Organization and Coordinator</a:t>
            </a:r>
          </a:p>
          <a:p>
            <a:r>
              <a:rPr lang="en-GB" dirty="0" smtClean="0"/>
              <a:t>Focus on prioritised ship components </a:t>
            </a:r>
          </a:p>
          <a:p>
            <a:r>
              <a:rPr lang="en-GB" dirty="0" smtClean="0"/>
              <a:t>GMDSS modernization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708910"/>
            <a:ext cx="4041775" cy="3651410"/>
          </a:xfrm>
        </p:spPr>
        <p:txBody>
          <a:bodyPr>
            <a:normAutofit fontScale="85000" lnSpcReduction="10000"/>
          </a:bodyPr>
          <a:lstStyle/>
          <a:p>
            <a:r>
              <a:rPr lang="en-GB" sz="2600" dirty="0" smtClean="0"/>
              <a:t>Resilient PNT (RCO5)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In </a:t>
            </a:r>
            <a:r>
              <a:rPr lang="en-US" sz="2600" dirty="0" smtClean="0"/>
              <a:t>cooperation </a:t>
            </a:r>
            <a:r>
              <a:rPr lang="en-US" sz="2600" dirty="0"/>
              <a:t>with other international organizations </a:t>
            </a:r>
            <a:br>
              <a:rPr lang="en-US" sz="2600" dirty="0"/>
            </a:br>
            <a:r>
              <a:rPr lang="en-US" sz="2600" dirty="0" smtClean="0"/>
              <a:t>(ITU</a:t>
            </a:r>
            <a:r>
              <a:rPr lang="en-US" sz="2600" dirty="0"/>
              <a:t>, IEC</a:t>
            </a:r>
            <a:r>
              <a:rPr lang="en-US" sz="2600" dirty="0" smtClean="0"/>
              <a:t>, </a:t>
            </a:r>
            <a:r>
              <a:rPr lang="en-US" sz="2600" dirty="0"/>
              <a:t>CIRM, ICS </a:t>
            </a:r>
            <a:r>
              <a:rPr lang="en-US" sz="2600" dirty="0" smtClean="0"/>
              <a:t>etc.) develop functional</a:t>
            </a:r>
            <a:r>
              <a:rPr lang="en-US" sz="2600" dirty="0"/>
              <a:t>, technical and performance standards for communications, navigation systems, portrayal, data exchange etc</a:t>
            </a:r>
            <a:r>
              <a:rPr lang="en-US" sz="26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</a:rPr>
              <a:t>IHO</a:t>
            </a:r>
            <a:r>
              <a:rPr lang="en-US" sz="2600" dirty="0" smtClean="0">
                <a:solidFill>
                  <a:srgbClr val="FF0000"/>
                </a:solidFill>
              </a:rPr>
              <a:t> leads on S-100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7A91-46C8-4F2D-8479-E25C161A3B2F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90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9" grpId="0" uiExpand="1" build="p"/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1505" y="548640"/>
            <a:ext cx="8229600" cy="924687"/>
          </a:xfrm>
        </p:spPr>
        <p:txBody>
          <a:bodyPr/>
          <a:lstStyle/>
          <a:p>
            <a:r>
              <a:rPr lang="en-GB" altLang="en-US" dirty="0" smtClean="0"/>
              <a:t>Modernisation of GMDSS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r>
              <a:rPr lang="en-GB" altLang="en-US" dirty="0" smtClean="0"/>
              <a:t>Integration of increased range AIS-Search And Rescue Transponders (AIS-SART) in EPIRBs and man-overboard devices</a:t>
            </a:r>
          </a:p>
          <a:p>
            <a:r>
              <a:rPr lang="en-GB" altLang="en-US" dirty="0" smtClean="0"/>
              <a:t>Use of AIS as a homing device</a:t>
            </a:r>
          </a:p>
          <a:p>
            <a:r>
              <a:rPr lang="en-GB" altLang="en-US" dirty="0" smtClean="0"/>
              <a:t>500KHz can be used to deliver large volumes of data at a high rate</a:t>
            </a:r>
          </a:p>
          <a:p>
            <a:r>
              <a:rPr lang="en-GB" altLang="en-US" dirty="0" smtClean="0"/>
              <a:t>VHF Data Exchange is a candidate for MSI promulgation using Application Specific Messages</a:t>
            </a:r>
          </a:p>
          <a:p>
            <a:endParaRPr lang="en-GB" alt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6CA1-47DC-48A8-8C59-FEA23BB4AFDC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81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29000"/>
            <a:ext cx="3060528" cy="1584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02" y="548640"/>
            <a:ext cx="8229600" cy="924712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-Navigation Test Beds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28776"/>
            <a:ext cx="4978896" cy="4726150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000" dirty="0" smtClean="0"/>
              <a:t>ACCSEAS - ACCessibility </a:t>
            </a:r>
            <a:r>
              <a:rPr lang="en-GB" altLang="en-US" sz="2000" dirty="0"/>
              <a:t>for Shipping, Efficiency Advantages and </a:t>
            </a:r>
            <a:r>
              <a:rPr lang="en-GB" altLang="en-US" sz="2000" dirty="0" smtClean="0"/>
              <a:t>Sustainability</a:t>
            </a:r>
          </a:p>
          <a:p>
            <a:r>
              <a:rPr lang="en-GB" altLang="en-US" sz="2000" dirty="0"/>
              <a:t>11 </a:t>
            </a:r>
            <a:r>
              <a:rPr lang="en-GB" altLang="en-US" sz="2000" dirty="0" smtClean="0"/>
              <a:t>partners: Denmark</a:t>
            </a:r>
            <a:r>
              <a:rPr lang="en-GB" altLang="en-US" sz="2000" dirty="0"/>
              <a:t>, Germany, Netherlands, Norway, Sweden and UK (GLA lead</a:t>
            </a:r>
            <a:r>
              <a:rPr lang="en-GB" altLang="en-US" sz="2000" dirty="0" smtClean="0"/>
              <a:t>)</a:t>
            </a:r>
          </a:p>
          <a:p>
            <a:r>
              <a:rPr lang="en-GB" altLang="en-US" sz="2000" dirty="0" smtClean="0"/>
              <a:t>EfficienSea - Baltic</a:t>
            </a:r>
          </a:p>
          <a:p>
            <a:r>
              <a:rPr lang="en-GB" altLang="en-US" sz="2000" dirty="0" smtClean="0"/>
              <a:t>MONA LISA –Sea Traffic Management</a:t>
            </a:r>
          </a:p>
          <a:p>
            <a:r>
              <a:rPr lang="en-GB" altLang="en-US" sz="2000" dirty="0" smtClean="0"/>
              <a:t>Torres Strait – dynamic UKC project</a:t>
            </a:r>
          </a:p>
          <a:p>
            <a:r>
              <a:rPr lang="en-GB" altLang="en-US" sz="2000" dirty="0" smtClean="0"/>
              <a:t>The Marine Electronic Highway – Malacca Straits and Singapore</a:t>
            </a:r>
          </a:p>
          <a:p>
            <a:r>
              <a:rPr lang="en-GB" altLang="en-US" sz="2000" dirty="0" smtClean="0"/>
              <a:t>Smart eNav in Republic of Korea</a:t>
            </a:r>
          </a:p>
          <a:p>
            <a:r>
              <a:rPr lang="en-GB" altLang="en-US" sz="2000" dirty="0" smtClean="0">
                <a:solidFill>
                  <a:srgbClr val="FF0000"/>
                </a:solidFill>
              </a:rPr>
              <a:t>Note</a:t>
            </a:r>
            <a:r>
              <a:rPr lang="en-GB" altLang="en-US" sz="2000" dirty="0" smtClean="0"/>
              <a:t>: IALA is the Coordinator of e-Nav test beds</a:t>
            </a:r>
          </a:p>
          <a:p>
            <a:pPr marL="0" indent="0">
              <a:buNone/>
            </a:pPr>
            <a:r>
              <a:rPr lang="en-GB" altLang="en-US" sz="2000" dirty="0" smtClean="0">
                <a:hlinkClick r:id="rId3"/>
              </a:rPr>
              <a:t>www.youtube.com/watch?v=kGJwbtow2yY&amp;feature=player_embedded</a:t>
            </a:r>
            <a:endParaRPr lang="en-GB" altLang="en-US" sz="2000" dirty="0" smtClean="0"/>
          </a:p>
          <a:p>
            <a:pPr marL="0" indent="0">
              <a:buNone/>
            </a:pPr>
            <a:endParaRPr lang="en-GB" altLang="en-US" sz="28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DBDC-1B4B-44F7-920E-DC38B79F0E18}" type="datetime1">
              <a:rPr lang="en-GB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700808"/>
            <a:ext cx="1469420" cy="184748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27422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63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924687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72615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IMO will address ship side issues</a:t>
            </a:r>
          </a:p>
          <a:p>
            <a:r>
              <a:rPr lang="en-GB" dirty="0" smtClean="0"/>
              <a:t>IALA will address Resilient PNT and Comms issues</a:t>
            </a:r>
          </a:p>
          <a:p>
            <a:r>
              <a:rPr lang="en-GB" dirty="0" smtClean="0"/>
              <a:t>IHO will address ENCs to populate ECDIS </a:t>
            </a:r>
            <a:endParaRPr lang="en-GB" dirty="0"/>
          </a:p>
          <a:p>
            <a:r>
              <a:rPr lang="en-GB" dirty="0" smtClean="0"/>
              <a:t>e-Navigation </a:t>
            </a:r>
            <a:r>
              <a:rPr lang="en-GB" dirty="0" smtClean="0"/>
              <a:t>test beds already being used</a:t>
            </a:r>
          </a:p>
          <a:p>
            <a:r>
              <a:rPr lang="en-GB" dirty="0" smtClean="0"/>
              <a:t>IHO and IALA </a:t>
            </a:r>
            <a:r>
              <a:rPr lang="en-GB" dirty="0" smtClean="0"/>
              <a:t>continue to lead the </a:t>
            </a:r>
            <a:r>
              <a:rPr lang="en-GB" dirty="0" smtClean="0"/>
              <a:t>way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87744"/>
            <a:ext cx="4244340" cy="4292096"/>
          </a:xfrm>
          <a:ln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335F-BE42-4381-BAD6-BAF5BFC67910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22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11665" y="548640"/>
            <a:ext cx="7851648" cy="716662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Vision and Strategy</a:t>
            </a:r>
            <a:endParaRPr lang="en-GB" sz="4000" dirty="0"/>
          </a:p>
        </p:txBody>
      </p:sp>
      <p:grpSp>
        <p:nvGrpSpPr>
          <p:cNvPr id="2" name="Groep 1"/>
          <p:cNvGrpSpPr/>
          <p:nvPr/>
        </p:nvGrpSpPr>
        <p:grpSpPr>
          <a:xfrm>
            <a:off x="160628" y="2174093"/>
            <a:ext cx="3528392" cy="3829727"/>
            <a:chOff x="160628" y="2174093"/>
            <a:chExt cx="3528392" cy="3829727"/>
          </a:xfrm>
        </p:grpSpPr>
        <p:sp>
          <p:nvSpPr>
            <p:cNvPr id="41" name="Rechthoek 40"/>
            <p:cNvSpPr/>
            <p:nvPr/>
          </p:nvSpPr>
          <p:spPr>
            <a:xfrm>
              <a:off x="160628" y="2174093"/>
              <a:ext cx="3528392" cy="36004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</p:spPr>
        </p:sp>
        <p:sp>
          <p:nvSpPr>
            <p:cNvPr id="42" name="Vrije vorm 41"/>
            <p:cNvSpPr/>
            <p:nvPr/>
          </p:nvSpPr>
          <p:spPr>
            <a:xfrm>
              <a:off x="1705369" y="2348865"/>
              <a:ext cx="590679" cy="740803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SRS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3" name="Rechthoek 42"/>
            <p:cNvSpPr/>
            <p:nvPr/>
          </p:nvSpPr>
          <p:spPr>
            <a:xfrm>
              <a:off x="2245490" y="2622782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44" name="Vrije vorm 43"/>
            <p:cNvSpPr/>
            <p:nvPr/>
          </p:nvSpPr>
          <p:spPr>
            <a:xfrm>
              <a:off x="971550" y="2348865"/>
              <a:ext cx="705437" cy="704539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VTS</a:t>
              </a:r>
            </a:p>
            <a:p>
              <a:pPr marL="0" marR="0" lvl="0" indent="0" algn="ctr" defTabSz="1600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5" name="Vrije vorm 44"/>
            <p:cNvSpPr/>
            <p:nvPr/>
          </p:nvSpPr>
          <p:spPr>
            <a:xfrm>
              <a:off x="1324268" y="2952829"/>
              <a:ext cx="621266" cy="681979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COM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6" name="Vrije vorm 45"/>
            <p:cNvSpPr/>
            <p:nvPr/>
          </p:nvSpPr>
          <p:spPr>
            <a:xfrm>
              <a:off x="959246" y="3091169"/>
              <a:ext cx="559236" cy="310686"/>
            </a:xfrm>
            <a:custGeom>
              <a:avLst/>
              <a:gdLst>
                <a:gd name="connsiteX0" fmla="*/ 0 w 559236"/>
                <a:gd name="connsiteY0" fmla="*/ 0 h 310686"/>
                <a:gd name="connsiteX1" fmla="*/ 559236 w 559236"/>
                <a:gd name="connsiteY1" fmla="*/ 0 h 310686"/>
                <a:gd name="connsiteX2" fmla="*/ 559236 w 559236"/>
                <a:gd name="connsiteY2" fmla="*/ 310686 h 310686"/>
                <a:gd name="connsiteX3" fmla="*/ 0 w 559236"/>
                <a:gd name="connsiteY3" fmla="*/ 310686 h 310686"/>
                <a:gd name="connsiteX4" fmla="*/ 0 w 559236"/>
                <a:gd name="connsiteY4" fmla="*/ 0 h 31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236" h="310686">
                  <a:moveTo>
                    <a:pt x="0" y="0"/>
                  </a:moveTo>
                  <a:lnTo>
                    <a:pt x="559236" y="0"/>
                  </a:lnTo>
                  <a:lnTo>
                    <a:pt x="559236" y="310686"/>
                  </a:lnTo>
                  <a:lnTo>
                    <a:pt x="0" y="31068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7" name="Vrije vorm 46"/>
            <p:cNvSpPr/>
            <p:nvPr/>
          </p:nvSpPr>
          <p:spPr>
            <a:xfrm>
              <a:off x="1043604" y="4591885"/>
              <a:ext cx="553264" cy="556348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66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VTM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8" name="Vrije vorm 47"/>
            <p:cNvSpPr/>
            <p:nvPr/>
          </p:nvSpPr>
          <p:spPr>
            <a:xfrm>
              <a:off x="999681" y="3510710"/>
              <a:ext cx="574166" cy="662134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IBS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49" name="Rechthoek 48"/>
            <p:cNvSpPr/>
            <p:nvPr/>
          </p:nvSpPr>
          <p:spPr>
            <a:xfrm>
              <a:off x="2300855" y="4277208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0" name="Vrije vorm 49"/>
            <p:cNvSpPr/>
            <p:nvPr/>
          </p:nvSpPr>
          <p:spPr>
            <a:xfrm>
              <a:off x="406045" y="3510710"/>
              <a:ext cx="557766" cy="662134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INS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1" name="Vrije vorm 50"/>
            <p:cNvSpPr/>
            <p:nvPr/>
          </p:nvSpPr>
          <p:spPr>
            <a:xfrm>
              <a:off x="659083" y="2940995"/>
              <a:ext cx="624933" cy="661646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66725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GNSS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2" name="Rechthoek 51"/>
            <p:cNvSpPr/>
            <p:nvPr/>
          </p:nvSpPr>
          <p:spPr>
            <a:xfrm>
              <a:off x="1014611" y="4770049"/>
              <a:ext cx="559236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3" name="Vrije vorm 52"/>
            <p:cNvSpPr/>
            <p:nvPr/>
          </p:nvSpPr>
          <p:spPr>
            <a:xfrm>
              <a:off x="1620492" y="3565993"/>
              <a:ext cx="624998" cy="606851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8064A2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CM</a:t>
              </a:r>
              <a:b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</a:b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DS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4" name="Vrije vorm 53"/>
            <p:cNvSpPr/>
            <p:nvPr/>
          </p:nvSpPr>
          <p:spPr>
            <a:xfrm>
              <a:off x="1327161" y="4079839"/>
              <a:ext cx="539415" cy="569526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ENC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5" name="Rechthoek 54"/>
            <p:cNvSpPr/>
            <p:nvPr/>
          </p:nvSpPr>
          <p:spPr>
            <a:xfrm>
              <a:off x="2300855" y="5148232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6" name="Vrije vorm 55"/>
            <p:cNvSpPr/>
            <p:nvPr/>
          </p:nvSpPr>
          <p:spPr>
            <a:xfrm>
              <a:off x="719931" y="4083804"/>
              <a:ext cx="566833" cy="585974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7C8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ECDIS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7" name="Vrije vorm 56"/>
            <p:cNvSpPr/>
            <p:nvPr/>
          </p:nvSpPr>
          <p:spPr>
            <a:xfrm>
              <a:off x="1920771" y="4079839"/>
              <a:ext cx="613657" cy="569525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B05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AIS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58" name="Rechthoek 57"/>
            <p:cNvSpPr/>
            <p:nvPr/>
          </p:nvSpPr>
          <p:spPr>
            <a:xfrm>
              <a:off x="1014611" y="5595763"/>
              <a:ext cx="559236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59" name="Vrije vorm 58"/>
            <p:cNvSpPr/>
            <p:nvPr/>
          </p:nvSpPr>
          <p:spPr>
            <a:xfrm>
              <a:off x="2580242" y="4105695"/>
              <a:ext cx="551578" cy="564083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FF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LRIT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60" name="Vrije vorm 59"/>
            <p:cNvSpPr/>
            <p:nvPr/>
          </p:nvSpPr>
          <p:spPr>
            <a:xfrm>
              <a:off x="1620492" y="4591884"/>
              <a:ext cx="607107" cy="556348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3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AtoN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61" name="Rechthoek 60"/>
            <p:cNvSpPr/>
            <p:nvPr/>
          </p:nvSpPr>
          <p:spPr>
            <a:xfrm>
              <a:off x="2334372" y="5693134"/>
              <a:ext cx="577877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62" name="Vrije vorm 61"/>
            <p:cNvSpPr/>
            <p:nvPr/>
          </p:nvSpPr>
          <p:spPr>
            <a:xfrm>
              <a:off x="2246180" y="4591884"/>
              <a:ext cx="577187" cy="556348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3" rIns="70202" bIns="8069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…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63" name="Vrije vorm 62"/>
            <p:cNvSpPr/>
            <p:nvPr/>
          </p:nvSpPr>
          <p:spPr>
            <a:xfrm>
              <a:off x="2282036" y="3582871"/>
              <a:ext cx="541331" cy="589973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112112" tIns="122602" rIns="112112" bIns="122602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+mn-cs"/>
                </a:rPr>
                <a:t>IVEF</a:t>
              </a:r>
              <a:endParaRPr kumimoji="0" lang="nl-N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+mn-cs"/>
              </a:endParaRPr>
            </a:p>
          </p:txBody>
        </p:sp>
        <p:sp>
          <p:nvSpPr>
            <p:cNvPr id="64" name="Rechthoek 63"/>
            <p:cNvSpPr/>
            <p:nvPr/>
          </p:nvSpPr>
          <p:spPr>
            <a:xfrm>
              <a:off x="992763" y="5357263"/>
              <a:ext cx="559236" cy="310686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65" name="Vrije vorm 64"/>
            <p:cNvSpPr/>
            <p:nvPr/>
          </p:nvSpPr>
          <p:spPr>
            <a:xfrm>
              <a:off x="1970881" y="2980733"/>
              <a:ext cx="581419" cy="664907"/>
            </a:xfrm>
            <a:custGeom>
              <a:avLst/>
              <a:gdLst>
                <a:gd name="connsiteX0" fmla="*/ 0 w 517811"/>
                <a:gd name="connsiteY0" fmla="*/ 225248 h 450495"/>
                <a:gd name="connsiteX1" fmla="*/ 112624 w 517811"/>
                <a:gd name="connsiteY1" fmla="*/ 0 h 450495"/>
                <a:gd name="connsiteX2" fmla="*/ 405187 w 517811"/>
                <a:gd name="connsiteY2" fmla="*/ 0 h 450495"/>
                <a:gd name="connsiteX3" fmla="*/ 517811 w 517811"/>
                <a:gd name="connsiteY3" fmla="*/ 225248 h 450495"/>
                <a:gd name="connsiteX4" fmla="*/ 405187 w 517811"/>
                <a:gd name="connsiteY4" fmla="*/ 450495 h 450495"/>
                <a:gd name="connsiteX5" fmla="*/ 112624 w 517811"/>
                <a:gd name="connsiteY5" fmla="*/ 450495 h 450495"/>
                <a:gd name="connsiteX6" fmla="*/ 0 w 517811"/>
                <a:gd name="connsiteY6" fmla="*/ 225248 h 45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11" h="450495">
                  <a:moveTo>
                    <a:pt x="258905" y="0"/>
                  </a:moveTo>
                  <a:lnTo>
                    <a:pt x="517810" y="97983"/>
                  </a:lnTo>
                  <a:lnTo>
                    <a:pt x="517810" y="352512"/>
                  </a:lnTo>
                  <a:lnTo>
                    <a:pt x="258905" y="450495"/>
                  </a:lnTo>
                  <a:lnTo>
                    <a:pt x="1" y="352512"/>
                  </a:lnTo>
                  <a:lnTo>
                    <a:pt x="1" y="97983"/>
                  </a:lnTo>
                  <a:lnTo>
                    <a:pt x="258905" y="0"/>
                  </a:lnTo>
                  <a:close/>
                </a:path>
              </a:pathLst>
            </a:custGeom>
            <a:solidFill>
              <a:srgbClr val="FF66FF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spcFirstLastPara="0" vert="horz" wrap="square" lIns="70202" tIns="80692" rIns="70202" bIns="80692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GMDSS</a:t>
              </a:r>
              <a:endParaRPr kumimoji="0" lang="nl-NL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</p:grpSp>
      <p:grpSp>
        <p:nvGrpSpPr>
          <p:cNvPr id="66" name="Groep 65"/>
          <p:cNvGrpSpPr/>
          <p:nvPr/>
        </p:nvGrpSpPr>
        <p:grpSpPr>
          <a:xfrm>
            <a:off x="5823912" y="1640308"/>
            <a:ext cx="3276600" cy="4975771"/>
            <a:chOff x="5723904" y="1116484"/>
            <a:chExt cx="3276600" cy="4975771"/>
          </a:xfrm>
        </p:grpSpPr>
        <p:sp>
          <p:nvSpPr>
            <p:cNvPr id="67" name="AutoShape 16"/>
            <p:cNvSpPr>
              <a:spLocks noChangeArrowheads="1"/>
            </p:cNvSpPr>
            <p:nvPr/>
          </p:nvSpPr>
          <p:spPr bwMode="auto">
            <a:xfrm>
              <a:off x="5723904" y="1116484"/>
              <a:ext cx="3276600" cy="2735262"/>
            </a:xfrm>
            <a:prstGeom prst="cloudCallout">
              <a:avLst>
                <a:gd name="adj1" fmla="val -12306"/>
                <a:gd name="adj2" fmla="val 28120"/>
              </a:avLst>
            </a:prstGeom>
            <a:blipFill dpi="0" rotWithShape="1"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0000"/>
                        </a14:imgEffect>
                        <a14:imgEffect>
                          <a14:brightnessContrast bright="11000" contrast="4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stA="75000" endPos="65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AutoShape 20"/>
            <p:cNvSpPr>
              <a:spLocks noChangeArrowheads="1"/>
            </p:cNvSpPr>
            <p:nvPr/>
          </p:nvSpPr>
          <p:spPr bwMode="auto">
            <a:xfrm>
              <a:off x="5796136" y="3356992"/>
              <a:ext cx="3132137" cy="2735263"/>
            </a:xfrm>
            <a:prstGeom prst="cloudCallout">
              <a:avLst>
                <a:gd name="adj1" fmla="val -17509"/>
                <a:gd name="adj2" fmla="val 28120"/>
              </a:avLst>
            </a:prstGeom>
            <a:blipFill dpi="0" rotWithShape="1">
              <a:blip r:embed="rId4">
                <a:alphaModFix amt="50000"/>
                <a:lum bright="30000"/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6386976" y="3206037"/>
              <a:ext cx="19504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charset="0"/>
                  <a:cs typeface="Arial" charset="0"/>
                </a:rPr>
                <a:t>VISION</a:t>
              </a:r>
              <a:endPara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70" name="Groep 69"/>
          <p:cNvGrpSpPr/>
          <p:nvPr/>
        </p:nvGrpSpPr>
        <p:grpSpPr>
          <a:xfrm>
            <a:off x="3670136" y="2143611"/>
            <a:ext cx="2736304" cy="3744416"/>
            <a:chOff x="3707904" y="1628800"/>
            <a:chExt cx="2736304" cy="3744416"/>
          </a:xfrm>
        </p:grpSpPr>
        <p:sp>
          <p:nvSpPr>
            <p:cNvPr id="71" name="Rechteraccolade 70"/>
            <p:cNvSpPr/>
            <p:nvPr/>
          </p:nvSpPr>
          <p:spPr>
            <a:xfrm>
              <a:off x="3707904" y="1628800"/>
              <a:ext cx="216024" cy="3744416"/>
            </a:xfrm>
            <a:prstGeom prst="rightBrace">
              <a:avLst/>
            </a:prstGeom>
            <a:noFill/>
            <a:ln w="57150" cap="flat" cmpd="sng" algn="ctr">
              <a:solidFill>
                <a:srgbClr val="FFCC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endParaRPr>
            </a:p>
          </p:txBody>
        </p:sp>
        <p:sp>
          <p:nvSpPr>
            <p:cNvPr id="72" name="AutoShape 15"/>
            <p:cNvSpPr>
              <a:spLocks noChangeArrowheads="1"/>
            </p:cNvSpPr>
            <p:nvPr/>
          </p:nvSpPr>
          <p:spPr bwMode="auto">
            <a:xfrm>
              <a:off x="3779912" y="2928935"/>
              <a:ext cx="2664296" cy="1148138"/>
            </a:xfrm>
            <a:prstGeom prst="rightArrow">
              <a:avLst>
                <a:gd name="adj1" fmla="val 50000"/>
                <a:gd name="adj2" fmla="val 36733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haroni" pitchFamily="2" charset="-79"/>
                  <a:cs typeface="Aharoni" pitchFamily="2" charset="-79"/>
                </a:rPr>
                <a:t>STRATEGY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86159" y="5080735"/>
            <a:ext cx="514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“Harmonised Connectivity”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97878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956557"/>
          </a:xfrm>
        </p:spPr>
        <p:txBody>
          <a:bodyPr/>
          <a:lstStyle/>
          <a:p>
            <a:r>
              <a:rPr lang="en-GB" dirty="0" smtClean="0"/>
              <a:t>Multi-Organisation Project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10104"/>
              </p:ext>
            </p:extLst>
          </p:nvPr>
        </p:nvGraphicFramePr>
        <p:xfrm>
          <a:off x="457200" y="1628775"/>
          <a:ext cx="8229600" cy="469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4331-5E96-4C1D-B346-8ED3497D0F01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28" y="5694780"/>
            <a:ext cx="1124329" cy="697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41" y="2281754"/>
            <a:ext cx="910061" cy="1022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28" y="1422143"/>
            <a:ext cx="1633870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76" y="3881435"/>
            <a:ext cx="650599" cy="854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08" y="3796807"/>
            <a:ext cx="1595882" cy="444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00" y="3440999"/>
            <a:ext cx="640080" cy="880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95" y="1948814"/>
            <a:ext cx="1133475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4509135"/>
            <a:ext cx="762000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3" y="5791802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8774"/>
            <a:ext cx="8229600" cy="469582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“e-Navigation” is a brand – the “e” is not specifically defined</a:t>
            </a:r>
          </a:p>
          <a:p>
            <a:r>
              <a:rPr lang="en-GB" dirty="0" smtClean="0"/>
              <a:t>e-Navigation is the </a:t>
            </a:r>
            <a:r>
              <a:rPr lang="en-GB" b="1" dirty="0" smtClean="0"/>
              <a:t>harmonised</a:t>
            </a:r>
            <a:r>
              <a:rPr lang="en-GB" dirty="0" smtClean="0"/>
              <a:t>………</a:t>
            </a:r>
          </a:p>
          <a:p>
            <a:pPr lvl="1"/>
            <a:r>
              <a:rPr lang="en-GB" b="1" dirty="0" smtClean="0"/>
              <a:t>C</a:t>
            </a:r>
            <a:r>
              <a:rPr lang="en-GB" dirty="0" smtClean="0"/>
              <a:t>ollection</a:t>
            </a:r>
          </a:p>
          <a:p>
            <a:pPr lvl="1"/>
            <a:r>
              <a:rPr lang="en-GB" b="1" dirty="0" smtClean="0"/>
              <a:t>I</a:t>
            </a:r>
            <a:r>
              <a:rPr lang="en-GB" dirty="0" smtClean="0"/>
              <a:t>ntegration</a:t>
            </a:r>
          </a:p>
          <a:p>
            <a:pPr lvl="1"/>
            <a:r>
              <a:rPr lang="en-GB" b="1" dirty="0" smtClean="0"/>
              <a:t>E</a:t>
            </a:r>
            <a:r>
              <a:rPr lang="en-GB" dirty="0" smtClean="0"/>
              <a:t>xchange</a:t>
            </a:r>
          </a:p>
          <a:p>
            <a:pPr lvl="1"/>
            <a:r>
              <a:rPr lang="en-GB" b="1" dirty="0" smtClean="0"/>
              <a:t>P</a:t>
            </a:r>
            <a:r>
              <a:rPr lang="en-GB" dirty="0" smtClean="0"/>
              <a:t>resentation</a:t>
            </a:r>
          </a:p>
          <a:p>
            <a:pPr lvl="1"/>
            <a:r>
              <a:rPr lang="en-GB" b="1" dirty="0" smtClean="0"/>
              <a:t>A</a:t>
            </a:r>
            <a:r>
              <a:rPr lang="en-GB" dirty="0" smtClean="0"/>
              <a:t>nalysis………..</a:t>
            </a:r>
          </a:p>
          <a:p>
            <a:r>
              <a:rPr lang="en-GB" dirty="0" smtClean="0"/>
              <a:t>…..of maritime information onboard and ashore by </a:t>
            </a:r>
            <a:r>
              <a:rPr lang="en-GB" b="1" dirty="0" smtClean="0">
                <a:solidFill>
                  <a:srgbClr val="FF0000"/>
                </a:solidFill>
              </a:rPr>
              <a:t>electronic means</a:t>
            </a:r>
            <a:r>
              <a:rPr lang="en-GB" b="1" dirty="0" smtClean="0"/>
              <a:t> </a:t>
            </a:r>
            <a:r>
              <a:rPr lang="en-GB" dirty="0" smtClean="0"/>
              <a:t>to enhance: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erth to berth navigation and related services (VTS)</a:t>
            </a:r>
          </a:p>
          <a:p>
            <a:pPr lvl="1"/>
            <a:r>
              <a:rPr lang="en-GB" dirty="0" smtClean="0"/>
              <a:t>safety and security at sea</a:t>
            </a:r>
          </a:p>
          <a:p>
            <a:pPr lvl="1"/>
            <a:r>
              <a:rPr lang="en-GB" dirty="0" smtClean="0"/>
              <a:t>protection of the marine environment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05" y="548640"/>
            <a:ext cx="8229600" cy="924687"/>
          </a:xfrm>
        </p:spPr>
        <p:txBody>
          <a:bodyPr>
            <a:normAutofit/>
          </a:bodyPr>
          <a:lstStyle/>
          <a:p>
            <a:r>
              <a:rPr lang="en-GB" dirty="0" smtClean="0"/>
              <a:t>Definition of e-Navigation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33775" y="2954561"/>
            <a:ext cx="3600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70C0"/>
                </a:solidFill>
              </a:rPr>
              <a:t>“CIEPA”</a:t>
            </a: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0FFC-EE09-4024-88C1-A0A0988A49B8}" type="datetime1">
              <a:rPr lang="en-GB" smtClean="0"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40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" y="548640"/>
            <a:ext cx="8229600" cy="924687"/>
          </a:xfrm>
        </p:spPr>
        <p:txBody>
          <a:bodyPr/>
          <a:lstStyle/>
          <a:p>
            <a:r>
              <a:rPr lang="en-GB" dirty="0" smtClean="0"/>
              <a:t>Practical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74"/>
            <a:ext cx="8229600" cy="4695825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The sharing of information in real time between ships, between shore authorities and between ship and shore relating to:</a:t>
            </a:r>
          </a:p>
          <a:p>
            <a:pPr lvl="1"/>
            <a:r>
              <a:rPr lang="en-GB" dirty="0" smtClean="0"/>
              <a:t>Navigation</a:t>
            </a:r>
          </a:p>
          <a:p>
            <a:pPr lvl="1"/>
            <a:r>
              <a:rPr lang="en-GB" dirty="0" smtClean="0"/>
              <a:t>Routeing</a:t>
            </a:r>
          </a:p>
          <a:p>
            <a:pPr lvl="1"/>
            <a:r>
              <a:rPr lang="en-GB" dirty="0" smtClean="0"/>
              <a:t>Weather</a:t>
            </a:r>
          </a:p>
          <a:p>
            <a:pPr lvl="1"/>
            <a:r>
              <a:rPr lang="en-GB" dirty="0" smtClean="0"/>
              <a:t>Tides</a:t>
            </a:r>
          </a:p>
          <a:p>
            <a:pPr lvl="1"/>
            <a:r>
              <a:rPr lang="en-GB" dirty="0" smtClean="0"/>
              <a:t>Cargo loading; carriage and stowage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Offering substantial operating efficiencies and commercial </a:t>
            </a:r>
            <a:r>
              <a:rPr lang="en-GB" sz="2800" dirty="0" smtClean="0">
                <a:solidFill>
                  <a:prstClr val="black"/>
                </a:solidFill>
              </a:rPr>
              <a:t>benefits</a:t>
            </a:r>
          </a:p>
          <a:p>
            <a:pPr lvl="0"/>
            <a:r>
              <a:rPr lang="en-GB" sz="2800" dirty="0" smtClean="0">
                <a:solidFill>
                  <a:srgbClr val="FF0000"/>
                </a:solidFill>
              </a:rPr>
              <a:t>IMO</a:t>
            </a:r>
            <a:r>
              <a:rPr lang="en-GB" sz="2800" dirty="0" smtClean="0">
                <a:solidFill>
                  <a:prstClr val="black"/>
                </a:solidFill>
              </a:rPr>
              <a:t> approved 5 key priorities of the </a:t>
            </a:r>
            <a:r>
              <a:rPr lang="en-GB" sz="2800" dirty="0" smtClean="0">
                <a:solidFill>
                  <a:srgbClr val="FF0000"/>
                </a:solidFill>
              </a:rPr>
              <a:t>Strategic Implementation Plan</a:t>
            </a:r>
            <a:r>
              <a:rPr lang="en-GB" sz="2800" dirty="0" smtClean="0">
                <a:solidFill>
                  <a:prstClr val="black"/>
                </a:solidFill>
              </a:rPr>
              <a:t> in November 2014</a:t>
            </a:r>
            <a:endParaRPr lang="en-GB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E728-0671-4D1D-AC90-20155EA3CAAB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Components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32105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204D-C879-4DF6-B9D0-858A410F341B}" type="datetime1">
              <a:rPr lang="en-GB" smtClean="0">
                <a:solidFill>
                  <a:srgbClr val="04617B">
                    <a:shade val="90000"/>
                  </a:srgbClr>
                </a:solidFill>
              </a:rPr>
              <a:t>10/12/2015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04617B">
                    <a:shade val="90000"/>
                  </a:srgbClr>
                </a:solidFill>
              </a:rPr>
              <a:t>MACHC-16 Antigua Dec 2015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5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8" y="1628774"/>
            <a:ext cx="7715252" cy="288036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Provide seamless communication ship to ship; ship to shore and all shore authorities</a:t>
            </a:r>
          </a:p>
          <a:p>
            <a:pPr>
              <a:buClr>
                <a:srgbClr val="0BD0D9"/>
              </a:buClr>
            </a:pPr>
            <a:r>
              <a:rPr lang="en-GB" sz="2800" dirty="0" smtClean="0">
                <a:solidFill>
                  <a:prstClr val="black"/>
                </a:solidFill>
              </a:rPr>
              <a:t>Resilient navigation</a:t>
            </a:r>
          </a:p>
          <a:p>
            <a:pPr>
              <a:buClr>
                <a:srgbClr val="0BD0D9"/>
              </a:buClr>
            </a:pPr>
            <a:r>
              <a:rPr lang="en-GB" sz="2800" dirty="0" smtClean="0">
                <a:solidFill>
                  <a:prstClr val="black"/>
                </a:solidFill>
              </a:rPr>
              <a:t>Access to world-wide </a:t>
            </a:r>
            <a:r>
              <a:rPr lang="en-GB" sz="2800" dirty="0">
                <a:solidFill>
                  <a:prstClr val="black"/>
                </a:solidFill>
              </a:rPr>
              <a:t>ENC </a:t>
            </a:r>
            <a:r>
              <a:rPr lang="en-GB" sz="2800" dirty="0" smtClean="0">
                <a:solidFill>
                  <a:prstClr val="black"/>
                </a:solidFill>
              </a:rPr>
              <a:t>coverage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" y="548640"/>
            <a:ext cx="8229600" cy="924687"/>
          </a:xfrm>
        </p:spPr>
        <p:txBody>
          <a:bodyPr/>
          <a:lstStyle/>
          <a:p>
            <a:r>
              <a:rPr lang="en-GB" dirty="0" smtClean="0"/>
              <a:t>e-Navigation Vision for Comms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66E1-AD35-4856-B2A5-BE9C2F236315}" type="datetime1">
              <a:rPr lang="en-GB" smtClean="0"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3762260"/>
            <a:ext cx="2574269" cy="15987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65" y="4390760"/>
            <a:ext cx="2286000" cy="1828800"/>
          </a:xfrm>
          <a:prstGeom prst="rect">
            <a:avLst/>
          </a:prstGeom>
        </p:spPr>
      </p:pic>
      <p:pic>
        <p:nvPicPr>
          <p:cNvPr id="10" name="Picture 8" descr="EN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7360" y="3789045"/>
            <a:ext cx="2448307" cy="1660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755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IMO and Resilient PNT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en-GB" altLang="en-US" sz="2800" dirty="0"/>
              <a:t>The IMO Maritime Safety Committee has stated: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endParaRPr lang="en-GB" altLang="en-US" sz="2800" dirty="0"/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cs typeface="Times New Roman" pitchFamily="18" charset="0"/>
              </a:rPr>
              <a:t>“e-Navigation systems should be </a:t>
            </a:r>
            <a:r>
              <a:rPr lang="en-GB" altLang="en-US" sz="2800" b="1" i="1" dirty="0">
                <a:solidFill>
                  <a:srgbClr val="FF0000"/>
                </a:solidFill>
                <a:cs typeface="Times New Roman" pitchFamily="18" charset="0"/>
              </a:rPr>
              <a:t>resilient</a:t>
            </a:r>
            <a:r>
              <a:rPr lang="en-GB" altLang="en-US" sz="28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GB" altLang="en-US" sz="2800" dirty="0">
                <a:cs typeface="Times New Roman" pitchFamily="18" charset="0"/>
              </a:rPr>
              <a:t>and </a:t>
            </a:r>
            <a:r>
              <a:rPr lang="en-GB" altLang="en-US" sz="2800" dirty="0" smtClean="0">
                <a:cs typeface="Times New Roman" pitchFamily="18" charset="0"/>
              </a:rPr>
              <a:t>……… </a:t>
            </a:r>
            <a:r>
              <a:rPr lang="en-GB" altLang="en-US" sz="2800" dirty="0">
                <a:cs typeface="Times New Roman" pitchFamily="18" charset="0"/>
              </a:rPr>
              <a:t>systems </a:t>
            </a:r>
            <a:r>
              <a:rPr lang="en-GB" altLang="en-US" sz="2800" dirty="0" smtClean="0">
                <a:cs typeface="Times New Roman" pitchFamily="18" charset="0"/>
              </a:rPr>
              <a:t>should be </a:t>
            </a:r>
            <a:r>
              <a:rPr lang="en-GB" altLang="en-US" sz="2800" dirty="0">
                <a:cs typeface="Times New Roman" pitchFamily="18" charset="0"/>
              </a:rPr>
              <a:t>be robust, reliable and dependable. Requirements for </a:t>
            </a:r>
            <a:r>
              <a:rPr lang="en-GB" altLang="en-US" sz="2800" dirty="0">
                <a:solidFill>
                  <a:srgbClr val="FF0000"/>
                </a:solidFill>
                <a:cs typeface="Times New Roman" pitchFamily="18" charset="0"/>
              </a:rPr>
              <a:t>redundancy</a:t>
            </a:r>
            <a:r>
              <a:rPr lang="en-GB" altLang="en-US" sz="2800" dirty="0">
                <a:cs typeface="Times New Roman" pitchFamily="18" charset="0"/>
              </a:rPr>
              <a:t>, particularly in relation to </a:t>
            </a:r>
            <a:r>
              <a:rPr lang="en-GB" altLang="en-US" sz="2800" b="1" i="1" dirty="0">
                <a:solidFill>
                  <a:srgbClr val="FF0000"/>
                </a:solidFill>
                <a:cs typeface="Times New Roman" pitchFamily="18" charset="0"/>
              </a:rPr>
              <a:t>position fixing systems </a:t>
            </a:r>
            <a:r>
              <a:rPr lang="en-GB" altLang="en-US" sz="2800" dirty="0">
                <a:cs typeface="Times New Roman" pitchFamily="18" charset="0"/>
              </a:rPr>
              <a:t>should be considered.”</a:t>
            </a:r>
            <a:endParaRPr lang="en-GB" altLang="en-US" sz="2800" dirty="0"/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18B7-32CA-4528-8D42-8C32FF3B7F84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89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Modification and/or protection of existing GNSS elements (space; ground; receivers)</a:t>
            </a:r>
          </a:p>
          <a:p>
            <a:r>
              <a:rPr lang="en-GB" dirty="0" smtClean="0"/>
              <a:t>May include: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Redundant systems</a:t>
            </a:r>
            <a:r>
              <a:rPr lang="en-GB" dirty="0" smtClean="0"/>
              <a:t>: more GNSS (Glonass; Galileo; Beidou)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Backup systems</a:t>
            </a:r>
            <a:r>
              <a:rPr lang="en-GB" dirty="0" smtClean="0"/>
              <a:t>: Loran-C; eLoran; radar map matching and radar AtoN; 3G cellular telephone-based; DGNSS radio beacon/AIS ranging (R-Mode: timing from shore to ship)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Contingency systems</a:t>
            </a:r>
            <a:r>
              <a:rPr lang="en-GB" dirty="0" smtClean="0"/>
              <a:t>: Traditional AtoN (including shore radar/VTS); Nav Aids (ship radar; inertial systems; DR)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Integrity</a:t>
            </a:r>
            <a:r>
              <a:rPr lang="en-GB" dirty="0" smtClean="0"/>
              <a:t> Systems: RAIM; IALA Beacon DGNSS; SBAS etc.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Competent Authorities</a:t>
            </a:r>
            <a:r>
              <a:rPr lang="en-GB" dirty="0" smtClean="0"/>
              <a:t> - </a:t>
            </a:r>
            <a:r>
              <a:rPr lang="en-GB" b="1" dirty="0" smtClean="0"/>
              <a:t>Risk Assessment Action Plan</a:t>
            </a:r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05" y="548640"/>
            <a:ext cx="8229600" cy="924687"/>
          </a:xfrm>
        </p:spPr>
        <p:txBody>
          <a:bodyPr/>
          <a:lstStyle/>
          <a:p>
            <a:r>
              <a:rPr lang="en-GB" dirty="0" smtClean="0"/>
              <a:t>Mitigation Measures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MACHC-16 Antigua Dec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3BE-38A9-4325-80CC-651C093FBD48}" type="datetime1">
              <a:rPr lang="en-GB" smtClean="0"/>
              <a:t>10/12/2015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22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822</Words>
  <Application>Microsoft Office PowerPoint</Application>
  <PresentationFormat>On-screen Show (4:3)</PresentationFormat>
  <Paragraphs>190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“e-Navigation” update</vt:lpstr>
      <vt:lpstr>Vision and Strategy</vt:lpstr>
      <vt:lpstr>Multi-Organisation Project</vt:lpstr>
      <vt:lpstr>Definition of e-Navigation </vt:lpstr>
      <vt:lpstr>Practical Definition</vt:lpstr>
      <vt:lpstr>Main Components</vt:lpstr>
      <vt:lpstr>e-Navigation Vision for Comms</vt:lpstr>
      <vt:lpstr>IMO and Resilient PNT</vt:lpstr>
      <vt:lpstr>Mitigation Measures</vt:lpstr>
      <vt:lpstr>Components of a WWRNS</vt:lpstr>
      <vt:lpstr>PowerPoint Presentation</vt:lpstr>
      <vt:lpstr>Ideal e-Nav Comms System</vt:lpstr>
      <vt:lpstr>IALA Maritime Radio Communications Plan</vt:lpstr>
      <vt:lpstr>Overview of Developments</vt:lpstr>
      <vt:lpstr>e-Navigation Development based on  7 Risk Control Options </vt:lpstr>
      <vt:lpstr>Modernisation of GMDSS</vt:lpstr>
      <vt:lpstr>e-Navigation Test Beds</vt:lpstr>
      <vt:lpstr>Summary</vt:lpstr>
    </vt:vector>
  </TitlesOfParts>
  <Company>Vinny27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</dc:creator>
  <cp:lastModifiedBy>Stephen</cp:lastModifiedBy>
  <cp:revision>182</cp:revision>
  <dcterms:created xsi:type="dcterms:W3CDTF">2014-10-31T08:08:41Z</dcterms:created>
  <dcterms:modified xsi:type="dcterms:W3CDTF">2015-12-10T13:09:03Z</dcterms:modified>
</cp:coreProperties>
</file>