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 id="2147483652" r:id="rId5"/>
    <p:sldMasterId id="2147483653" r:id="rId6"/>
    <p:sldMasterId id="2147483654" r:id="rId7"/>
  </p:sld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Lst>
  <p:sldSz cx="9144000" cy="6858000" type="screen4x3"/>
  <p:notesSz cx="6858000" cy="9144000"/>
  <p:defaultTextStyle>
    <a:defPPr>
      <a:defRPr lang="en-US"/>
    </a:defPPr>
    <a:lvl1pPr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5pPr>
    <a:lvl6pPr marL="2286000" algn="l" defTabSz="9144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6pPr>
    <a:lvl7pPr marL="2743200" algn="l" defTabSz="9144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7pPr>
    <a:lvl8pPr marL="3200400" algn="l" defTabSz="9144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8pPr>
    <a:lvl9pPr marL="3657600" algn="l" defTabSz="9144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1109"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4807583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6041506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0429788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25546804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1273725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4172923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23925"/>
            <a:ext cx="4038600" cy="593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23925"/>
            <a:ext cx="4038600" cy="593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8606825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1650088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0272140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05425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8293757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9728381"/>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3646610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481020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3688"/>
            <a:ext cx="2057400" cy="65643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3688"/>
            <a:ext cx="6019800" cy="65643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65956623"/>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49844371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29036522"/>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49441454"/>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4681710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91854070"/>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265536757"/>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95976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11299492"/>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8874718"/>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89919513"/>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21260490"/>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99263367"/>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36107041"/>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96914038"/>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50722523"/>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147888"/>
            <a:ext cx="4038600" cy="4710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47888"/>
            <a:ext cx="4038600" cy="4710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9937428"/>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54685409"/>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8659685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78111518"/>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3753377"/>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39077016"/>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99156663"/>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55837535"/>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8576070"/>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575364572"/>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3807806"/>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31862702"/>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133600"/>
            <a:ext cx="40386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33600"/>
            <a:ext cx="40386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13438131"/>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500398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47298600"/>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27118755"/>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163024"/>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07941338"/>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48641981"/>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77271178"/>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52122597"/>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520076343"/>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01387722"/>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06921940"/>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800600" y="2109788"/>
            <a:ext cx="1866900" cy="3402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19900" y="2109788"/>
            <a:ext cx="1866900" cy="3402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0749546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067274045"/>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5411233"/>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0225741"/>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2409406"/>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82157538"/>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49227384"/>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69089685"/>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5511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5511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52860420"/>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901594183"/>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37672300"/>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6958032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5973864"/>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91000" y="1722438"/>
            <a:ext cx="2136775" cy="4610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480175" y="1722438"/>
            <a:ext cx="2138363" cy="4610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7606745"/>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88453318"/>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1421724"/>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8221165"/>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37885778"/>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24332956"/>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54755928"/>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332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332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7994853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813005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9663843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ransition/>
  <p:txStyles>
    <p:titleStyle>
      <a:lvl1pPr algn="ctr" rtl="0" fontAlgn="base">
        <a:spcBef>
          <a:spcPct val="0"/>
        </a:spcBef>
        <a:spcAft>
          <a:spcPct val="0"/>
        </a:spcAft>
        <a:defRPr sz="4400">
          <a:solidFill>
            <a:schemeClr val="tx1"/>
          </a:solidFill>
          <a:latin typeface="+mj-lt"/>
          <a:ea typeface="+mj-ea"/>
          <a:cs typeface="+mj-cs"/>
          <a:sym typeface="Lucida Grande" charset="0"/>
        </a:defRPr>
      </a:lvl1pPr>
      <a:lvl2pPr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2pPr>
      <a:lvl3pPr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3pPr>
      <a:lvl4pPr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4pPr>
      <a:lvl5pPr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9pPr>
    </p:titleStyle>
    <p:bodyStyle>
      <a:lvl1pPr marL="342900" indent="-342900" algn="l" rtl="0" fontAlgn="base">
        <a:spcBef>
          <a:spcPts val="800"/>
        </a:spcBef>
        <a:spcAft>
          <a:spcPct val="0"/>
        </a:spcAft>
        <a:buClr>
          <a:srgbClr val="018CCF"/>
        </a:buClr>
        <a:buSzPct val="100000"/>
        <a:buFont typeface="Arial" charset="0"/>
        <a:buChar char="•"/>
        <a:defRPr sz="3200">
          <a:solidFill>
            <a:schemeClr val="tx1"/>
          </a:solidFill>
          <a:latin typeface="+mn-lt"/>
          <a:ea typeface="+mn-ea"/>
          <a:cs typeface="+mn-cs"/>
          <a:sym typeface="Lucida Grande" charset="0"/>
        </a:defRPr>
      </a:lvl1pPr>
      <a:lvl2pPr marL="742950" indent="-285750" algn="l" rtl="0" fontAlgn="base">
        <a:spcBef>
          <a:spcPts val="700"/>
        </a:spcBef>
        <a:spcAft>
          <a:spcPct val="0"/>
        </a:spcAft>
        <a:buClr>
          <a:srgbClr val="018CCF"/>
        </a:buClr>
        <a:buSzPct val="100000"/>
        <a:buFont typeface="Arial" charset="0"/>
        <a:buChar char="–"/>
        <a:defRPr sz="2800">
          <a:solidFill>
            <a:schemeClr val="tx1"/>
          </a:solidFill>
          <a:latin typeface="+mn-lt"/>
          <a:ea typeface="+mn-ea"/>
          <a:cs typeface="+mn-cs"/>
          <a:sym typeface="Lucida Grande" charset="0"/>
        </a:defRPr>
      </a:lvl2pPr>
      <a:lvl3pPr marL="1143000" indent="-228600" algn="l" rtl="0" fontAlgn="base">
        <a:spcBef>
          <a:spcPts val="600"/>
        </a:spcBef>
        <a:spcAft>
          <a:spcPct val="0"/>
        </a:spcAft>
        <a:buClr>
          <a:srgbClr val="018CCF"/>
        </a:buClr>
        <a:buSzPct val="100000"/>
        <a:buFont typeface="Arial" charset="0"/>
        <a:buChar char="•"/>
        <a:defRPr sz="2400">
          <a:solidFill>
            <a:schemeClr val="tx1"/>
          </a:solidFill>
          <a:latin typeface="+mn-lt"/>
          <a:ea typeface="+mn-ea"/>
          <a:cs typeface="+mn-cs"/>
          <a:sym typeface="Lucida Grande" charset="0"/>
        </a:defRPr>
      </a:lvl3pPr>
      <a:lvl4pPr marL="1600200" indent="-228600" algn="l" rtl="0" fontAlgn="base">
        <a:spcBef>
          <a:spcPts val="500"/>
        </a:spcBef>
        <a:spcAft>
          <a:spcPct val="0"/>
        </a:spcAft>
        <a:buClr>
          <a:srgbClr val="018CCF"/>
        </a:buClr>
        <a:buSzPct val="100000"/>
        <a:buFont typeface="Arial" charset="0"/>
        <a:buChar char="–"/>
        <a:defRPr sz="2000">
          <a:solidFill>
            <a:schemeClr val="tx1"/>
          </a:solidFill>
          <a:latin typeface="+mn-lt"/>
          <a:ea typeface="+mn-ea"/>
          <a:cs typeface="+mn-cs"/>
          <a:sym typeface="Lucida Grande" charset="0"/>
        </a:defRPr>
      </a:lvl4pPr>
      <a:lvl5pPr marL="2057400" indent="-228600" algn="l" rtl="0" fontAlgn="base">
        <a:spcBef>
          <a:spcPts val="500"/>
        </a:spcBef>
        <a:spcAft>
          <a:spcPct val="0"/>
        </a:spcAft>
        <a:buClr>
          <a:srgbClr val="018CCF"/>
        </a:buClr>
        <a:buSzPct val="100000"/>
        <a:buFont typeface="Arial" charset="0"/>
        <a:buChar char="»"/>
        <a:defRPr sz="2000">
          <a:solidFill>
            <a:schemeClr val="tx1"/>
          </a:solidFill>
          <a:latin typeface="+mn-lt"/>
          <a:ea typeface="+mn-ea"/>
          <a:cs typeface="+mn-cs"/>
          <a:sym typeface="Lucida Grande" charset="0"/>
        </a:defRPr>
      </a:lvl5pPr>
      <a:lvl6pPr marL="2514600" indent="-228600" algn="l" rtl="0" fontAlgn="base">
        <a:spcBef>
          <a:spcPts val="500"/>
        </a:spcBef>
        <a:spcAft>
          <a:spcPct val="0"/>
        </a:spcAft>
        <a:buClr>
          <a:srgbClr val="018CCF"/>
        </a:buClr>
        <a:buSzPct val="100000"/>
        <a:buFont typeface="Arial" charset="0"/>
        <a:buChar char="»"/>
        <a:defRPr sz="2000">
          <a:solidFill>
            <a:schemeClr val="tx1"/>
          </a:solidFill>
          <a:latin typeface="+mn-lt"/>
          <a:ea typeface="+mn-ea"/>
          <a:cs typeface="+mn-cs"/>
          <a:sym typeface="Lucida Grande" charset="0"/>
        </a:defRPr>
      </a:lvl6pPr>
      <a:lvl7pPr marL="2971800" indent="-228600" algn="l" rtl="0" fontAlgn="base">
        <a:spcBef>
          <a:spcPts val="500"/>
        </a:spcBef>
        <a:spcAft>
          <a:spcPct val="0"/>
        </a:spcAft>
        <a:buClr>
          <a:srgbClr val="018CCF"/>
        </a:buClr>
        <a:buSzPct val="100000"/>
        <a:buFont typeface="Arial" charset="0"/>
        <a:buChar char="»"/>
        <a:defRPr sz="2000">
          <a:solidFill>
            <a:schemeClr val="tx1"/>
          </a:solidFill>
          <a:latin typeface="+mn-lt"/>
          <a:ea typeface="+mn-ea"/>
          <a:cs typeface="+mn-cs"/>
          <a:sym typeface="Lucida Grande" charset="0"/>
        </a:defRPr>
      </a:lvl7pPr>
      <a:lvl8pPr marL="3429000" indent="-228600" algn="l" rtl="0" fontAlgn="base">
        <a:spcBef>
          <a:spcPts val="500"/>
        </a:spcBef>
        <a:spcAft>
          <a:spcPct val="0"/>
        </a:spcAft>
        <a:buClr>
          <a:srgbClr val="018CCF"/>
        </a:buClr>
        <a:buSzPct val="100000"/>
        <a:buFont typeface="Arial" charset="0"/>
        <a:buChar char="»"/>
        <a:defRPr sz="2000">
          <a:solidFill>
            <a:schemeClr val="tx1"/>
          </a:solidFill>
          <a:latin typeface="+mn-lt"/>
          <a:ea typeface="+mn-ea"/>
          <a:cs typeface="+mn-cs"/>
          <a:sym typeface="Lucida Grande" charset="0"/>
        </a:defRPr>
      </a:lvl8pPr>
      <a:lvl9pPr marL="3886200" indent="-228600" algn="l" rtl="0" fontAlgn="base">
        <a:spcBef>
          <a:spcPts val="500"/>
        </a:spcBef>
        <a:spcAft>
          <a:spcPct val="0"/>
        </a:spcAft>
        <a:buClr>
          <a:srgbClr val="018CCF"/>
        </a:buClr>
        <a:buSzPct val="100000"/>
        <a:buFont typeface="Arial" charset="0"/>
        <a:buChar char="»"/>
        <a:defRPr sz="2000">
          <a:solidFill>
            <a:schemeClr val="tx1"/>
          </a:solidFill>
          <a:latin typeface="+mn-lt"/>
          <a:ea typeface="+mn-ea"/>
          <a:cs typeface="+mn-cs"/>
          <a:sym typeface="Lucida Grande"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49" name="Rectangle 1"/>
          <p:cNvSpPr>
            <a:spLocks noChangeArrowheads="1"/>
          </p:cNvSpPr>
          <p:nvPr>
            <p:ph type="title"/>
          </p:nvPr>
        </p:nvSpPr>
        <p:spPr bwMode="auto">
          <a:xfrm>
            <a:off x="457200" y="293688"/>
            <a:ext cx="8229600" cy="630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ctr" anchorCtr="0" compatLnSpc="1">
            <a:prstTxWarp prst="textNoShape">
              <a:avLst/>
            </a:prstTxWarp>
          </a:bodyPr>
          <a:lstStyle/>
          <a:p>
            <a:pPr lvl="0"/>
            <a:r>
              <a:rPr lang="en-US" altLang="en-US" smtClean="0">
                <a:sym typeface="Lucida Grande" charset="0"/>
              </a:rPr>
              <a:t>Click to edit Master title style</a:t>
            </a:r>
          </a:p>
        </p:txBody>
      </p:sp>
      <p:sp>
        <p:nvSpPr>
          <p:cNvPr id="2050" name="Rectangle 2"/>
          <p:cNvSpPr>
            <a:spLocks noChangeArrowheads="1"/>
          </p:cNvSpPr>
          <p:nvPr>
            <p:ph type="body" idx="1"/>
          </p:nvPr>
        </p:nvSpPr>
        <p:spPr bwMode="auto">
          <a:xfrm>
            <a:off x="457200" y="923925"/>
            <a:ext cx="8229600" cy="5934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t" anchorCtr="0" compatLnSpc="1">
            <a:prstTxWarp prst="textNoShape">
              <a:avLst/>
            </a:prstTxWarp>
          </a:bodyPr>
          <a:lstStyle/>
          <a:p>
            <a:pPr lvl="0"/>
            <a:r>
              <a:rPr lang="en-US" altLang="en-US" smtClean="0">
                <a:sym typeface="Lucida Grande" charset="0"/>
              </a:rPr>
              <a:t>Click to edit Master text styles</a:t>
            </a:r>
          </a:p>
          <a:p>
            <a:pPr lvl="1"/>
            <a:r>
              <a:rPr lang="en-US" altLang="en-US" smtClean="0">
                <a:sym typeface="Lucida Grande" charset="0"/>
              </a:rPr>
              <a:t>Second level</a:t>
            </a:r>
          </a:p>
          <a:p>
            <a:pPr lvl="2"/>
            <a:r>
              <a:rPr lang="en-US" altLang="en-US" smtClean="0">
                <a:sym typeface="Lucida Grande" charset="0"/>
              </a:rPr>
              <a:t>Third level</a:t>
            </a:r>
          </a:p>
          <a:p>
            <a:pPr lvl="3"/>
            <a:r>
              <a:rPr lang="en-US" altLang="en-US" smtClean="0">
                <a:sym typeface="Lucida Grande" charset="0"/>
              </a:rPr>
              <a:t>Fourth level</a:t>
            </a:r>
          </a:p>
          <a:p>
            <a:pPr lvl="4"/>
            <a:r>
              <a:rPr lang="en-US" altLang="en-US" smtClean="0">
                <a:sym typeface="Lucida Grande" charset="0"/>
              </a:rPr>
              <a:t>Fifth level</a:t>
            </a: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049"/>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500"/>
                                  </p:stCondLst>
                                  <p:childTnLst>
                                    <p:set>
                                      <p:cBhvr>
                                        <p:cTn id="9" dur="1" fill="hold">
                                          <p:stCondLst>
                                            <p:cond delay="499"/>
                                          </p:stCondLst>
                                        </p:cTn>
                                        <p:tgtEl>
                                          <p:spTgt spid="2050">
                                            <p:txEl>
                                              <p:pRg st="0" end="0"/>
                                            </p:txEl>
                                          </p:spTgt>
                                        </p:tgtEl>
                                        <p:attrNameLst>
                                          <p:attrName>style.visibility</p:attrName>
                                        </p:attrNameLst>
                                      </p:cBhvr>
                                      <p:to>
                                        <p:strVal val="visible"/>
                                      </p:to>
                                    </p:set>
                                  </p:childTnLst>
                                </p:cTn>
                              </p:par>
                              <p:par>
                                <p:cTn id="10" presetID="-1" presetClass="entr" presetSubtype="0" fill="hold" grpId="0" nodeType="withEffect">
                                  <p:stCondLst>
                                    <p:cond delay="500"/>
                                  </p:stCondLst>
                                  <p:childTnLst>
                                    <p:set>
                                      <p:cBhvr>
                                        <p:cTn id="11" dur="1" fill="hold">
                                          <p:stCondLst>
                                            <p:cond delay="499"/>
                                          </p:stCondLst>
                                        </p:cTn>
                                        <p:tgtEl>
                                          <p:spTgt spid="2050">
                                            <p:txEl>
                                              <p:pRg st="1" end="1"/>
                                            </p:txEl>
                                          </p:spTgt>
                                        </p:tgtEl>
                                        <p:attrNameLst>
                                          <p:attrName>style.visibility</p:attrName>
                                        </p:attrNameLst>
                                      </p:cBhvr>
                                      <p:to>
                                        <p:strVal val="visible"/>
                                      </p:to>
                                    </p:set>
                                  </p:childTnLst>
                                </p:cTn>
                              </p:par>
                              <p:par>
                                <p:cTn id="12" presetID="-1" presetClass="entr" presetSubtype="0" fill="hold" grpId="0" nodeType="withEffect">
                                  <p:stCondLst>
                                    <p:cond delay="500"/>
                                  </p:stCondLst>
                                  <p:childTnLst>
                                    <p:set>
                                      <p:cBhvr>
                                        <p:cTn id="13" dur="1" fill="hold">
                                          <p:stCondLst>
                                            <p:cond delay="499"/>
                                          </p:stCondLst>
                                        </p:cTn>
                                        <p:tgtEl>
                                          <p:spTgt spid="2050">
                                            <p:txEl>
                                              <p:pRg st="2" end="2"/>
                                            </p:txEl>
                                          </p:spTgt>
                                        </p:tgtEl>
                                        <p:attrNameLst>
                                          <p:attrName>style.visibility</p:attrName>
                                        </p:attrNameLst>
                                      </p:cBhvr>
                                      <p:to>
                                        <p:strVal val="visible"/>
                                      </p:to>
                                    </p:set>
                                  </p:childTnLst>
                                </p:cTn>
                              </p:par>
                              <p:par>
                                <p:cTn id="14" presetID="-1" presetClass="entr" presetSubtype="0" fill="hold" grpId="0" nodeType="withEffect">
                                  <p:stCondLst>
                                    <p:cond delay="500"/>
                                  </p:stCondLst>
                                  <p:childTnLst>
                                    <p:set>
                                      <p:cBhvr>
                                        <p:cTn id="15" dur="1" fill="hold">
                                          <p:stCondLst>
                                            <p:cond delay="499"/>
                                          </p:stCondLst>
                                        </p:cTn>
                                        <p:tgtEl>
                                          <p:spTgt spid="2050">
                                            <p:txEl>
                                              <p:pRg st="3" end="3"/>
                                            </p:txEl>
                                          </p:spTgt>
                                        </p:tgtEl>
                                        <p:attrNameLst>
                                          <p:attrName>style.visibility</p:attrName>
                                        </p:attrNameLst>
                                      </p:cBhvr>
                                      <p:to>
                                        <p:strVal val="visible"/>
                                      </p:to>
                                    </p:set>
                                  </p:childTnLst>
                                </p:cTn>
                              </p:par>
                              <p:par>
                                <p:cTn id="16" presetID="-1" presetClass="entr" presetSubtype="0" fill="hold" grpId="0" nodeType="withEffect">
                                  <p:stCondLst>
                                    <p:cond delay="500"/>
                                  </p:stCondLst>
                                  <p:childTnLst>
                                    <p:set>
                                      <p:cBhvr>
                                        <p:cTn id="17" dur="1" fill="hold">
                                          <p:stCondLst>
                                            <p:cond delay="499"/>
                                          </p:stCondLst>
                                        </p:cTn>
                                        <p:tgtEl>
                                          <p:spTgt spid="205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 grpId="0" autoUpdateAnimBg="0"/>
      <p:bldP spid="2050" grpId="0" build="p" autoUpdateAnimBg="0" advAuto="500">
        <p:tmplLst>
          <p:tmpl lvl="1">
            <p:tnLst>
              <p:par>
                <p:cTn presetID="-1" presetClass="entr" presetSubtype="0" fill="hold" nodeType="afterEffect">
                  <p:stCondLst>
                    <p:cond delay="500"/>
                  </p:stCondLst>
                  <p:childTnLst>
                    <p:set>
                      <p:cBhvr>
                        <p:cTn dur="1" fill="hold">
                          <p:stCondLst>
                            <p:cond delay="499"/>
                          </p:stCondLst>
                        </p:cTn>
                        <p:tgtEl>
                          <p:spTgt spid="2050"/>
                        </p:tgtEl>
                        <p:attrNameLst>
                          <p:attrName>style.visibility</p:attrName>
                        </p:attrNameLst>
                      </p:cBhvr>
                      <p:to>
                        <p:strVal val="visible"/>
                      </p:to>
                    </p:set>
                  </p:childTnLst>
                </p:cTn>
              </p:par>
            </p:tnLst>
          </p:tmpl>
          <p:tmpl lvl="2">
            <p:tnLst>
              <p:par>
                <p:cTn presetID="-1" presetClass="entr" presetSubtype="0" fill="hold" nodeType="withEffect">
                  <p:stCondLst>
                    <p:cond delay="500"/>
                  </p:stCondLst>
                  <p:childTnLst>
                    <p:set>
                      <p:cBhvr>
                        <p:cTn dur="1" fill="hold">
                          <p:stCondLst>
                            <p:cond delay="499"/>
                          </p:stCondLst>
                        </p:cTn>
                        <p:tgtEl>
                          <p:spTgt spid="2050"/>
                        </p:tgtEl>
                        <p:attrNameLst>
                          <p:attrName>style.visibility</p:attrName>
                        </p:attrNameLst>
                      </p:cBhvr>
                      <p:to>
                        <p:strVal val="visible"/>
                      </p:to>
                    </p:set>
                  </p:childTnLst>
                </p:cTn>
              </p:par>
            </p:tnLst>
          </p:tmpl>
          <p:tmpl lvl="3">
            <p:tnLst>
              <p:par>
                <p:cTn presetID="-1" presetClass="entr" presetSubtype="0" fill="hold" nodeType="withEffect">
                  <p:stCondLst>
                    <p:cond delay="500"/>
                  </p:stCondLst>
                  <p:childTnLst>
                    <p:set>
                      <p:cBhvr>
                        <p:cTn dur="1" fill="hold">
                          <p:stCondLst>
                            <p:cond delay="499"/>
                          </p:stCondLst>
                        </p:cTn>
                        <p:tgtEl>
                          <p:spTgt spid="2050"/>
                        </p:tgtEl>
                        <p:attrNameLst>
                          <p:attrName>style.visibility</p:attrName>
                        </p:attrNameLst>
                      </p:cBhvr>
                      <p:to>
                        <p:strVal val="visible"/>
                      </p:to>
                    </p:set>
                  </p:childTnLst>
                </p:cTn>
              </p:par>
            </p:tnLst>
          </p:tmpl>
          <p:tmpl lvl="4">
            <p:tnLst>
              <p:par>
                <p:cTn presetID="-1" presetClass="entr" presetSubtype="0" fill="hold" nodeType="withEffect">
                  <p:stCondLst>
                    <p:cond delay="500"/>
                  </p:stCondLst>
                  <p:childTnLst>
                    <p:set>
                      <p:cBhvr>
                        <p:cTn dur="1" fill="hold">
                          <p:stCondLst>
                            <p:cond delay="499"/>
                          </p:stCondLst>
                        </p:cTn>
                        <p:tgtEl>
                          <p:spTgt spid="2050"/>
                        </p:tgtEl>
                        <p:attrNameLst>
                          <p:attrName>style.visibility</p:attrName>
                        </p:attrNameLst>
                      </p:cBhvr>
                      <p:to>
                        <p:strVal val="visible"/>
                      </p:to>
                    </p:set>
                  </p:childTnLst>
                </p:cTn>
              </p:par>
            </p:tnLst>
          </p:tmpl>
          <p:tmpl lvl="5">
            <p:tnLst>
              <p:par>
                <p:cTn presetID="-1" presetClass="entr" presetSubtype="0" fill="hold" nodeType="withEffect">
                  <p:stCondLst>
                    <p:cond delay="500"/>
                  </p:stCondLst>
                  <p:childTnLst>
                    <p:set>
                      <p:cBhvr>
                        <p:cTn dur="1" fill="hold">
                          <p:stCondLst>
                            <p:cond delay="499"/>
                          </p:stCondLst>
                        </p:cTn>
                        <p:tgtEl>
                          <p:spTgt spid="2050"/>
                        </p:tgtEl>
                        <p:attrNameLst>
                          <p:attrName>style.visibility</p:attrName>
                        </p:attrNameLst>
                      </p:cBhvr>
                      <p:to>
                        <p:strVal val="visible"/>
                      </p:to>
                    </p:set>
                  </p:childTnLst>
                </p:cTn>
              </p:par>
            </p:tnLst>
          </p:tmpl>
        </p:tmplLst>
      </p:bldP>
    </p:bldLst>
  </p:timing>
  <p:txStyles>
    <p:titleStyle>
      <a:lvl1pPr algn="ctr" rtl="0" fontAlgn="base">
        <a:spcBef>
          <a:spcPct val="0"/>
        </a:spcBef>
        <a:spcAft>
          <a:spcPct val="0"/>
        </a:spcAft>
        <a:defRPr sz="4000">
          <a:solidFill>
            <a:srgbClr val="FFFFFF"/>
          </a:solidFill>
          <a:latin typeface="+mj-lt"/>
          <a:ea typeface="+mj-ea"/>
          <a:cs typeface="+mj-cs"/>
          <a:sym typeface="Lucida Grande" charset="0"/>
        </a:defRPr>
      </a:lvl1pPr>
      <a:lvl2pPr algn="ctr" rtl="0" fontAlgn="base">
        <a:spcBef>
          <a:spcPct val="0"/>
        </a:spcBef>
        <a:spcAft>
          <a:spcPct val="0"/>
        </a:spcAft>
        <a:defRPr sz="4000">
          <a:solidFill>
            <a:srgbClr val="FFFFFF"/>
          </a:solidFill>
          <a:latin typeface="Lucida Grande" charset="0"/>
          <a:ea typeface="ヒラギノ角ゴ ProN W3" charset="0"/>
          <a:cs typeface="ヒラギノ角ゴ ProN W3" charset="0"/>
          <a:sym typeface="Lucida Grande" charset="0"/>
        </a:defRPr>
      </a:lvl2pPr>
      <a:lvl3pPr algn="ctr" rtl="0" fontAlgn="base">
        <a:spcBef>
          <a:spcPct val="0"/>
        </a:spcBef>
        <a:spcAft>
          <a:spcPct val="0"/>
        </a:spcAft>
        <a:defRPr sz="4000">
          <a:solidFill>
            <a:srgbClr val="FFFFFF"/>
          </a:solidFill>
          <a:latin typeface="Lucida Grande" charset="0"/>
          <a:ea typeface="ヒラギノ角ゴ ProN W3" charset="0"/>
          <a:cs typeface="ヒラギノ角ゴ ProN W3" charset="0"/>
          <a:sym typeface="Lucida Grande" charset="0"/>
        </a:defRPr>
      </a:lvl3pPr>
      <a:lvl4pPr algn="ctr" rtl="0" fontAlgn="base">
        <a:spcBef>
          <a:spcPct val="0"/>
        </a:spcBef>
        <a:spcAft>
          <a:spcPct val="0"/>
        </a:spcAft>
        <a:defRPr sz="4000">
          <a:solidFill>
            <a:srgbClr val="FFFFFF"/>
          </a:solidFill>
          <a:latin typeface="Lucida Grande" charset="0"/>
          <a:ea typeface="ヒラギノ角ゴ ProN W3" charset="0"/>
          <a:cs typeface="ヒラギノ角ゴ ProN W3" charset="0"/>
          <a:sym typeface="Lucida Grande" charset="0"/>
        </a:defRPr>
      </a:lvl4pPr>
      <a:lvl5pPr algn="ctr" rtl="0" fontAlgn="base">
        <a:spcBef>
          <a:spcPct val="0"/>
        </a:spcBef>
        <a:spcAft>
          <a:spcPct val="0"/>
        </a:spcAft>
        <a:defRPr sz="4000">
          <a:solidFill>
            <a:srgbClr val="FFFFFF"/>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4000">
          <a:solidFill>
            <a:srgbClr val="FFFFFF"/>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4000">
          <a:solidFill>
            <a:srgbClr val="FFFFFF"/>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4000">
          <a:solidFill>
            <a:srgbClr val="FFFFFF"/>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4000">
          <a:solidFill>
            <a:srgbClr val="FFFFFF"/>
          </a:solidFill>
          <a:latin typeface="Lucida Grande" charset="0"/>
          <a:ea typeface="ヒラギノ角ゴ ProN W3" charset="0"/>
          <a:cs typeface="ヒラギノ角ゴ ProN W3" charset="0"/>
          <a:sym typeface="Lucida Grande" charset="0"/>
        </a:defRPr>
      </a:lvl9pPr>
    </p:titleStyle>
    <p:bodyStyle>
      <a:lvl1pPr algn="ctr" rtl="0" fontAlgn="base">
        <a:spcBef>
          <a:spcPct val="0"/>
        </a:spcBef>
        <a:spcAft>
          <a:spcPct val="0"/>
        </a:spcAft>
        <a:defRPr sz="2400">
          <a:solidFill>
            <a:schemeClr val="tx1"/>
          </a:solidFill>
          <a:latin typeface="+mn-lt"/>
          <a:ea typeface="+mn-ea"/>
          <a:cs typeface="+mn-cs"/>
          <a:sym typeface="Lucida Grande" charset="0"/>
        </a:defRPr>
      </a:lvl1pPr>
      <a:lvl2pPr marL="704850" indent="-285750" algn="l" rtl="0" fontAlgn="base">
        <a:spcBef>
          <a:spcPts val="700"/>
        </a:spcBef>
        <a:spcAft>
          <a:spcPct val="0"/>
        </a:spcAft>
        <a:buClr>
          <a:srgbClr val="018CCF"/>
        </a:buClr>
        <a:buSzPct val="100000"/>
        <a:buFont typeface="Arial" charset="0"/>
        <a:buChar char="–"/>
        <a:defRPr sz="2800">
          <a:solidFill>
            <a:schemeClr val="tx1"/>
          </a:solidFill>
          <a:latin typeface="+mn-lt"/>
          <a:ea typeface="+mn-ea"/>
          <a:cs typeface="+mn-cs"/>
          <a:sym typeface="Lucida Grande" charset="0"/>
        </a:defRPr>
      </a:lvl2pPr>
      <a:lvl3pPr marL="1104900" indent="-228600" algn="l" rtl="0" fontAlgn="base">
        <a:spcBef>
          <a:spcPts val="600"/>
        </a:spcBef>
        <a:spcAft>
          <a:spcPct val="0"/>
        </a:spcAft>
        <a:buClr>
          <a:srgbClr val="018CCF"/>
        </a:buClr>
        <a:buSzPct val="100000"/>
        <a:buFont typeface="Arial" charset="0"/>
        <a:buChar char="•"/>
        <a:defRPr sz="2400">
          <a:solidFill>
            <a:schemeClr val="tx1"/>
          </a:solidFill>
          <a:latin typeface="+mn-lt"/>
          <a:ea typeface="+mn-ea"/>
          <a:cs typeface="+mn-cs"/>
          <a:sym typeface="Lucida Grande" charset="0"/>
        </a:defRPr>
      </a:lvl3pPr>
      <a:lvl4pPr marL="1562100" indent="-228600" algn="l" rtl="0" fontAlgn="base">
        <a:spcBef>
          <a:spcPts val="500"/>
        </a:spcBef>
        <a:spcAft>
          <a:spcPct val="0"/>
        </a:spcAft>
        <a:buClr>
          <a:srgbClr val="018CCF"/>
        </a:buClr>
        <a:buSzPct val="100000"/>
        <a:buFont typeface="Arial" charset="0"/>
        <a:buChar char="–"/>
        <a:defRPr sz="2000">
          <a:solidFill>
            <a:schemeClr val="tx1"/>
          </a:solidFill>
          <a:latin typeface="+mn-lt"/>
          <a:ea typeface="+mn-ea"/>
          <a:cs typeface="+mn-cs"/>
          <a:sym typeface="Lucida Grande" charset="0"/>
        </a:defRPr>
      </a:lvl4pPr>
      <a:lvl5pPr marL="2019300" indent="-228600" algn="l" rtl="0" fontAlgn="base">
        <a:spcBef>
          <a:spcPts val="500"/>
        </a:spcBef>
        <a:spcAft>
          <a:spcPct val="0"/>
        </a:spcAft>
        <a:buClr>
          <a:srgbClr val="018CCF"/>
        </a:buClr>
        <a:buSzPct val="100000"/>
        <a:buFont typeface="Arial" charset="0"/>
        <a:buChar char="»"/>
        <a:defRPr sz="2000">
          <a:solidFill>
            <a:schemeClr val="tx1"/>
          </a:solidFill>
          <a:latin typeface="+mn-lt"/>
          <a:ea typeface="+mn-ea"/>
          <a:cs typeface="+mn-cs"/>
          <a:sym typeface="Lucida Grande" charset="0"/>
        </a:defRPr>
      </a:lvl5pPr>
      <a:lvl6pPr marL="2476500" indent="-228600" algn="l" rtl="0" fontAlgn="base">
        <a:spcBef>
          <a:spcPts val="500"/>
        </a:spcBef>
        <a:spcAft>
          <a:spcPct val="0"/>
        </a:spcAft>
        <a:buClr>
          <a:srgbClr val="018CCF"/>
        </a:buClr>
        <a:buSzPct val="100000"/>
        <a:buFont typeface="Arial" charset="0"/>
        <a:buChar char="»"/>
        <a:defRPr sz="2000">
          <a:solidFill>
            <a:schemeClr val="tx1"/>
          </a:solidFill>
          <a:latin typeface="+mn-lt"/>
          <a:ea typeface="+mn-ea"/>
          <a:cs typeface="+mn-cs"/>
          <a:sym typeface="Lucida Grande" charset="0"/>
        </a:defRPr>
      </a:lvl6pPr>
      <a:lvl7pPr marL="2933700" indent="-228600" algn="l" rtl="0" fontAlgn="base">
        <a:spcBef>
          <a:spcPts val="500"/>
        </a:spcBef>
        <a:spcAft>
          <a:spcPct val="0"/>
        </a:spcAft>
        <a:buClr>
          <a:srgbClr val="018CCF"/>
        </a:buClr>
        <a:buSzPct val="100000"/>
        <a:buFont typeface="Arial" charset="0"/>
        <a:buChar char="»"/>
        <a:defRPr sz="2000">
          <a:solidFill>
            <a:schemeClr val="tx1"/>
          </a:solidFill>
          <a:latin typeface="+mn-lt"/>
          <a:ea typeface="+mn-ea"/>
          <a:cs typeface="+mn-cs"/>
          <a:sym typeface="Lucida Grande" charset="0"/>
        </a:defRPr>
      </a:lvl7pPr>
      <a:lvl8pPr marL="3390900" indent="-228600" algn="l" rtl="0" fontAlgn="base">
        <a:spcBef>
          <a:spcPts val="500"/>
        </a:spcBef>
        <a:spcAft>
          <a:spcPct val="0"/>
        </a:spcAft>
        <a:buClr>
          <a:srgbClr val="018CCF"/>
        </a:buClr>
        <a:buSzPct val="100000"/>
        <a:buFont typeface="Arial" charset="0"/>
        <a:buChar char="»"/>
        <a:defRPr sz="2000">
          <a:solidFill>
            <a:schemeClr val="tx1"/>
          </a:solidFill>
          <a:latin typeface="+mn-lt"/>
          <a:ea typeface="+mn-ea"/>
          <a:cs typeface="+mn-cs"/>
          <a:sym typeface="Lucida Grande" charset="0"/>
        </a:defRPr>
      </a:lvl8pPr>
      <a:lvl9pPr marL="3848100" indent="-228600" algn="l" rtl="0" fontAlgn="base">
        <a:spcBef>
          <a:spcPts val="500"/>
        </a:spcBef>
        <a:spcAft>
          <a:spcPct val="0"/>
        </a:spcAft>
        <a:buClr>
          <a:srgbClr val="018CCF"/>
        </a:buClr>
        <a:buSzPct val="100000"/>
        <a:buFont typeface="Arial" charset="0"/>
        <a:buChar char="»"/>
        <a:defRPr sz="2000">
          <a:solidFill>
            <a:schemeClr val="tx1"/>
          </a:solidFill>
          <a:latin typeface="+mn-lt"/>
          <a:ea typeface="+mn-ea"/>
          <a:cs typeface="+mn-cs"/>
          <a:sym typeface="Lucida Grande"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p:txStyles>
    <p:titleStyle>
      <a:lvl1pPr algn="ctr" rtl="0" fontAlgn="base">
        <a:spcBef>
          <a:spcPct val="0"/>
        </a:spcBef>
        <a:spcAft>
          <a:spcPct val="0"/>
        </a:spcAft>
        <a:defRPr sz="4400">
          <a:solidFill>
            <a:schemeClr val="tx1"/>
          </a:solidFill>
          <a:latin typeface="+mj-lt"/>
          <a:ea typeface="+mj-ea"/>
          <a:cs typeface="+mj-cs"/>
          <a:sym typeface="Lucida Grande" charset="0"/>
        </a:defRPr>
      </a:lvl1pPr>
      <a:lvl2pPr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2pPr>
      <a:lvl3pPr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3pPr>
      <a:lvl4pPr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4pPr>
      <a:lvl5pPr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9pPr>
    </p:titleStyle>
    <p:bodyStyle>
      <a:lvl1pPr marL="342900" indent="-342900" algn="l" rtl="0" fontAlgn="base">
        <a:spcBef>
          <a:spcPts val="800"/>
        </a:spcBef>
        <a:spcAft>
          <a:spcPct val="0"/>
        </a:spcAft>
        <a:buClr>
          <a:srgbClr val="018CCF"/>
        </a:buClr>
        <a:buSzPct val="100000"/>
        <a:buFont typeface="Arial" charset="0"/>
        <a:buChar char="•"/>
        <a:defRPr sz="3200">
          <a:solidFill>
            <a:schemeClr val="tx1"/>
          </a:solidFill>
          <a:latin typeface="+mn-lt"/>
          <a:ea typeface="+mn-ea"/>
          <a:cs typeface="+mn-cs"/>
          <a:sym typeface="Lucida Grande" charset="0"/>
        </a:defRPr>
      </a:lvl1pPr>
      <a:lvl2pPr marL="742950" indent="-285750" algn="l" rtl="0" fontAlgn="base">
        <a:spcBef>
          <a:spcPts val="700"/>
        </a:spcBef>
        <a:spcAft>
          <a:spcPct val="0"/>
        </a:spcAft>
        <a:buClr>
          <a:srgbClr val="018CCF"/>
        </a:buClr>
        <a:buSzPct val="100000"/>
        <a:buFont typeface="Arial" charset="0"/>
        <a:buChar char="–"/>
        <a:defRPr sz="2800">
          <a:solidFill>
            <a:schemeClr val="tx1"/>
          </a:solidFill>
          <a:latin typeface="+mn-lt"/>
          <a:ea typeface="+mn-ea"/>
          <a:cs typeface="+mn-cs"/>
          <a:sym typeface="Lucida Grande" charset="0"/>
        </a:defRPr>
      </a:lvl2pPr>
      <a:lvl3pPr marL="1143000" indent="-228600" algn="l" rtl="0" fontAlgn="base">
        <a:spcBef>
          <a:spcPts val="600"/>
        </a:spcBef>
        <a:spcAft>
          <a:spcPct val="0"/>
        </a:spcAft>
        <a:buClr>
          <a:srgbClr val="018CCF"/>
        </a:buClr>
        <a:buSzPct val="100000"/>
        <a:buFont typeface="Arial" charset="0"/>
        <a:buChar char="•"/>
        <a:defRPr sz="2400">
          <a:solidFill>
            <a:schemeClr val="tx1"/>
          </a:solidFill>
          <a:latin typeface="+mn-lt"/>
          <a:ea typeface="+mn-ea"/>
          <a:cs typeface="+mn-cs"/>
          <a:sym typeface="Lucida Grande" charset="0"/>
        </a:defRPr>
      </a:lvl3pPr>
      <a:lvl4pPr marL="1600200" indent="-228600" algn="l" rtl="0" fontAlgn="base">
        <a:spcBef>
          <a:spcPts val="500"/>
        </a:spcBef>
        <a:spcAft>
          <a:spcPct val="0"/>
        </a:spcAft>
        <a:buClr>
          <a:srgbClr val="018CCF"/>
        </a:buClr>
        <a:buSzPct val="100000"/>
        <a:buFont typeface="Arial" charset="0"/>
        <a:buChar char="–"/>
        <a:defRPr sz="2000">
          <a:solidFill>
            <a:schemeClr val="tx1"/>
          </a:solidFill>
          <a:latin typeface="+mn-lt"/>
          <a:ea typeface="+mn-ea"/>
          <a:cs typeface="+mn-cs"/>
          <a:sym typeface="Lucida Grande" charset="0"/>
        </a:defRPr>
      </a:lvl4pPr>
      <a:lvl5pPr marL="2057400" indent="-228600" algn="l" rtl="0" fontAlgn="base">
        <a:spcBef>
          <a:spcPts val="500"/>
        </a:spcBef>
        <a:spcAft>
          <a:spcPct val="0"/>
        </a:spcAft>
        <a:buClr>
          <a:srgbClr val="018CCF"/>
        </a:buClr>
        <a:buSzPct val="100000"/>
        <a:buFont typeface="Arial" charset="0"/>
        <a:buChar char="»"/>
        <a:defRPr sz="2000">
          <a:solidFill>
            <a:schemeClr val="tx1"/>
          </a:solidFill>
          <a:latin typeface="+mn-lt"/>
          <a:ea typeface="+mn-ea"/>
          <a:cs typeface="+mn-cs"/>
          <a:sym typeface="Lucida Grande" charset="0"/>
        </a:defRPr>
      </a:lvl5pPr>
      <a:lvl6pPr marL="2514600" indent="-228600" algn="l" rtl="0" fontAlgn="base">
        <a:spcBef>
          <a:spcPts val="500"/>
        </a:spcBef>
        <a:spcAft>
          <a:spcPct val="0"/>
        </a:spcAft>
        <a:buClr>
          <a:srgbClr val="018CCF"/>
        </a:buClr>
        <a:buSzPct val="100000"/>
        <a:buFont typeface="Arial" charset="0"/>
        <a:buChar char="»"/>
        <a:defRPr sz="2000">
          <a:solidFill>
            <a:schemeClr val="tx1"/>
          </a:solidFill>
          <a:latin typeface="+mn-lt"/>
          <a:ea typeface="+mn-ea"/>
          <a:cs typeface="+mn-cs"/>
          <a:sym typeface="Lucida Grande" charset="0"/>
        </a:defRPr>
      </a:lvl6pPr>
      <a:lvl7pPr marL="2971800" indent="-228600" algn="l" rtl="0" fontAlgn="base">
        <a:spcBef>
          <a:spcPts val="500"/>
        </a:spcBef>
        <a:spcAft>
          <a:spcPct val="0"/>
        </a:spcAft>
        <a:buClr>
          <a:srgbClr val="018CCF"/>
        </a:buClr>
        <a:buSzPct val="100000"/>
        <a:buFont typeface="Arial" charset="0"/>
        <a:buChar char="»"/>
        <a:defRPr sz="2000">
          <a:solidFill>
            <a:schemeClr val="tx1"/>
          </a:solidFill>
          <a:latin typeface="+mn-lt"/>
          <a:ea typeface="+mn-ea"/>
          <a:cs typeface="+mn-cs"/>
          <a:sym typeface="Lucida Grande" charset="0"/>
        </a:defRPr>
      </a:lvl7pPr>
      <a:lvl8pPr marL="3429000" indent="-228600" algn="l" rtl="0" fontAlgn="base">
        <a:spcBef>
          <a:spcPts val="500"/>
        </a:spcBef>
        <a:spcAft>
          <a:spcPct val="0"/>
        </a:spcAft>
        <a:buClr>
          <a:srgbClr val="018CCF"/>
        </a:buClr>
        <a:buSzPct val="100000"/>
        <a:buFont typeface="Arial" charset="0"/>
        <a:buChar char="»"/>
        <a:defRPr sz="2000">
          <a:solidFill>
            <a:schemeClr val="tx1"/>
          </a:solidFill>
          <a:latin typeface="+mn-lt"/>
          <a:ea typeface="+mn-ea"/>
          <a:cs typeface="+mn-cs"/>
          <a:sym typeface="Lucida Grande" charset="0"/>
        </a:defRPr>
      </a:lvl8pPr>
      <a:lvl9pPr marL="3886200" indent="-228600" algn="l" rtl="0" fontAlgn="base">
        <a:spcBef>
          <a:spcPts val="500"/>
        </a:spcBef>
        <a:spcAft>
          <a:spcPct val="0"/>
        </a:spcAft>
        <a:buClr>
          <a:srgbClr val="018CCF"/>
        </a:buClr>
        <a:buSzPct val="100000"/>
        <a:buFont typeface="Arial" charset="0"/>
        <a:buChar char="»"/>
        <a:defRPr sz="2000">
          <a:solidFill>
            <a:schemeClr val="tx1"/>
          </a:solidFill>
          <a:latin typeface="+mn-lt"/>
          <a:ea typeface="+mn-ea"/>
          <a:cs typeface="+mn-cs"/>
          <a:sym typeface="Lucida Grande"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097" name="Rectangle 1"/>
          <p:cNvSpPr>
            <a:spLocks noChangeArrowheads="1"/>
          </p:cNvSpPr>
          <p:nvPr>
            <p:ph type="body" idx="1"/>
          </p:nvPr>
        </p:nvSpPr>
        <p:spPr bwMode="auto">
          <a:xfrm>
            <a:off x="457200" y="2147888"/>
            <a:ext cx="8229600" cy="4710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en-US" altLang="en-US" smtClean="0">
                <a:sym typeface="Lucida Grande" charset="0"/>
              </a:rPr>
              <a:t>Click to edit Master text styles</a:t>
            </a:r>
          </a:p>
          <a:p>
            <a:pPr lvl="1"/>
            <a:r>
              <a:rPr lang="en-US" altLang="en-US" smtClean="0">
                <a:sym typeface="Lucida Grande" charset="0"/>
              </a:rPr>
              <a:t>Second level</a:t>
            </a:r>
          </a:p>
          <a:p>
            <a:pPr lvl="2"/>
            <a:r>
              <a:rPr lang="en-US" altLang="en-US" smtClean="0">
                <a:sym typeface="Lucida Grande" charset="0"/>
              </a:rPr>
              <a:t>Third level</a:t>
            </a:r>
          </a:p>
          <a:p>
            <a:pPr lvl="3"/>
            <a:r>
              <a:rPr lang="en-US" altLang="en-US" smtClean="0">
                <a:sym typeface="Lucida Grande" charset="0"/>
              </a:rPr>
              <a:t>Fourth level</a:t>
            </a:r>
          </a:p>
          <a:p>
            <a:pPr lvl="4"/>
            <a:r>
              <a:rPr lang="en-US" altLang="en-US" smtClean="0">
                <a:sym typeface="Lucida Grande" charset="0"/>
              </a:rPr>
              <a:t>Fifth level</a:t>
            </a:r>
          </a:p>
        </p:txBody>
      </p:sp>
      <p:sp>
        <p:nvSpPr>
          <p:cNvPr id="4098" name="Rectangle 2"/>
          <p:cNvSpPr>
            <a:spLocks noChangeArrowheads="1"/>
          </p:cNvSpPr>
          <p:nvPr>
            <p:ph type="title"/>
          </p:nvPr>
        </p:nvSpPr>
        <p:spPr bwMode="auto">
          <a:xfrm>
            <a:off x="457200" y="0"/>
            <a:ext cx="8229600" cy="121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ctr" anchorCtr="0" compatLnSpc="1">
            <a:prstTxWarp prst="textNoShape">
              <a:avLst/>
            </a:prstTxWarp>
          </a:bodyPr>
          <a:lstStyle/>
          <a:p>
            <a:pPr lvl="0"/>
            <a:r>
              <a:rPr lang="en-US" altLang="en-US" smtClean="0">
                <a:sym typeface="Lucida Grande" charset="0"/>
              </a:rPr>
              <a:t>Click to edit Master title style</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childTnLst>
                                    <p:set>
                                      <p:cBhvr>
                                        <p:cTn id="6" dur="1" fill="hold">
                                          <p:stCondLst>
                                            <p:cond delay="499"/>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utoUpdateAnimBg="0"/>
    </p:bldLst>
  </p:timing>
  <p:txStyles>
    <p:titleStyle>
      <a:lvl1pPr algn="ctr" rtl="0" fontAlgn="base">
        <a:spcBef>
          <a:spcPct val="0"/>
        </a:spcBef>
        <a:spcAft>
          <a:spcPct val="0"/>
        </a:spcAft>
        <a:defRPr sz="4000">
          <a:solidFill>
            <a:srgbClr val="FFFFFF"/>
          </a:solidFill>
          <a:latin typeface="+mj-lt"/>
          <a:ea typeface="+mj-ea"/>
          <a:cs typeface="+mj-cs"/>
          <a:sym typeface="Lucida Grande" charset="0"/>
        </a:defRPr>
      </a:lvl1pPr>
      <a:lvl2pPr algn="ctr" rtl="0" fontAlgn="base">
        <a:spcBef>
          <a:spcPct val="0"/>
        </a:spcBef>
        <a:spcAft>
          <a:spcPct val="0"/>
        </a:spcAft>
        <a:defRPr sz="4000">
          <a:solidFill>
            <a:srgbClr val="FFFFFF"/>
          </a:solidFill>
          <a:latin typeface="Lucida Grande" charset="0"/>
          <a:ea typeface="ヒラギノ角ゴ ProN W3" charset="0"/>
          <a:cs typeface="ヒラギノ角ゴ ProN W3" charset="0"/>
          <a:sym typeface="Lucida Grande" charset="0"/>
        </a:defRPr>
      </a:lvl2pPr>
      <a:lvl3pPr algn="ctr" rtl="0" fontAlgn="base">
        <a:spcBef>
          <a:spcPct val="0"/>
        </a:spcBef>
        <a:spcAft>
          <a:spcPct val="0"/>
        </a:spcAft>
        <a:defRPr sz="4000">
          <a:solidFill>
            <a:srgbClr val="FFFFFF"/>
          </a:solidFill>
          <a:latin typeface="Lucida Grande" charset="0"/>
          <a:ea typeface="ヒラギノ角ゴ ProN W3" charset="0"/>
          <a:cs typeface="ヒラギノ角ゴ ProN W3" charset="0"/>
          <a:sym typeface="Lucida Grande" charset="0"/>
        </a:defRPr>
      </a:lvl3pPr>
      <a:lvl4pPr algn="ctr" rtl="0" fontAlgn="base">
        <a:spcBef>
          <a:spcPct val="0"/>
        </a:spcBef>
        <a:spcAft>
          <a:spcPct val="0"/>
        </a:spcAft>
        <a:defRPr sz="4000">
          <a:solidFill>
            <a:srgbClr val="FFFFFF"/>
          </a:solidFill>
          <a:latin typeface="Lucida Grande" charset="0"/>
          <a:ea typeface="ヒラギノ角ゴ ProN W3" charset="0"/>
          <a:cs typeface="ヒラギノ角ゴ ProN W3" charset="0"/>
          <a:sym typeface="Lucida Grande" charset="0"/>
        </a:defRPr>
      </a:lvl4pPr>
      <a:lvl5pPr algn="ctr" rtl="0" fontAlgn="base">
        <a:spcBef>
          <a:spcPct val="0"/>
        </a:spcBef>
        <a:spcAft>
          <a:spcPct val="0"/>
        </a:spcAft>
        <a:defRPr sz="4000">
          <a:solidFill>
            <a:srgbClr val="FFFFFF"/>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4000">
          <a:solidFill>
            <a:srgbClr val="FFFFFF"/>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4000">
          <a:solidFill>
            <a:srgbClr val="FFFFFF"/>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4000">
          <a:solidFill>
            <a:srgbClr val="FFFFFF"/>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4000">
          <a:solidFill>
            <a:srgbClr val="FFFFFF"/>
          </a:solidFill>
          <a:latin typeface="Lucida Grande" charset="0"/>
          <a:ea typeface="ヒラギノ角ゴ ProN W3" charset="0"/>
          <a:cs typeface="ヒラギノ角ゴ ProN W3" charset="0"/>
          <a:sym typeface="Lucida Grande" charset="0"/>
        </a:defRPr>
      </a:lvl9pPr>
    </p:titleStyle>
    <p:bodyStyle>
      <a:lvl1pPr algn="l" rtl="0" fontAlgn="base">
        <a:spcBef>
          <a:spcPts val="600"/>
        </a:spcBef>
        <a:spcAft>
          <a:spcPct val="0"/>
        </a:spcAft>
        <a:defRPr>
          <a:solidFill>
            <a:srgbClr val="D8D8D8"/>
          </a:solidFill>
          <a:latin typeface="+mn-lt"/>
          <a:ea typeface="+mn-ea"/>
          <a:cs typeface="+mn-cs"/>
          <a:sym typeface="Lucida Grande" charset="0"/>
        </a:defRPr>
      </a:lvl1pPr>
      <a:lvl2pPr marL="742950" indent="-285750" algn="l" rtl="0" fontAlgn="base">
        <a:spcBef>
          <a:spcPts val="700"/>
        </a:spcBef>
        <a:spcAft>
          <a:spcPct val="0"/>
        </a:spcAft>
        <a:buClr>
          <a:srgbClr val="018CCF"/>
        </a:buClr>
        <a:buSzPct val="100000"/>
        <a:buFont typeface="Arial" charset="0"/>
        <a:buChar char="–"/>
        <a:defRPr sz="2800">
          <a:solidFill>
            <a:schemeClr val="tx1"/>
          </a:solidFill>
          <a:latin typeface="+mn-lt"/>
          <a:ea typeface="+mn-ea"/>
          <a:cs typeface="+mn-cs"/>
          <a:sym typeface="Lucida Grande" charset="0"/>
        </a:defRPr>
      </a:lvl2pPr>
      <a:lvl3pPr marL="1143000" indent="-228600" algn="l" rtl="0" fontAlgn="base">
        <a:spcBef>
          <a:spcPts val="600"/>
        </a:spcBef>
        <a:spcAft>
          <a:spcPct val="0"/>
        </a:spcAft>
        <a:buClr>
          <a:srgbClr val="018CCF"/>
        </a:buClr>
        <a:buSzPct val="100000"/>
        <a:buFont typeface="Arial" charset="0"/>
        <a:buChar char="•"/>
        <a:defRPr sz="2400">
          <a:solidFill>
            <a:schemeClr val="tx1"/>
          </a:solidFill>
          <a:latin typeface="+mn-lt"/>
          <a:ea typeface="+mn-ea"/>
          <a:cs typeface="+mn-cs"/>
          <a:sym typeface="Lucida Grande" charset="0"/>
        </a:defRPr>
      </a:lvl3pPr>
      <a:lvl4pPr marL="1600200" indent="-228600" algn="l" rtl="0" fontAlgn="base">
        <a:spcBef>
          <a:spcPts val="500"/>
        </a:spcBef>
        <a:spcAft>
          <a:spcPct val="0"/>
        </a:spcAft>
        <a:buClr>
          <a:srgbClr val="018CCF"/>
        </a:buClr>
        <a:buSzPct val="100000"/>
        <a:buFont typeface="Arial" charset="0"/>
        <a:buChar char="–"/>
        <a:defRPr sz="2000">
          <a:solidFill>
            <a:schemeClr val="tx1"/>
          </a:solidFill>
          <a:latin typeface="+mn-lt"/>
          <a:ea typeface="+mn-ea"/>
          <a:cs typeface="+mn-cs"/>
          <a:sym typeface="Lucida Grande" charset="0"/>
        </a:defRPr>
      </a:lvl4pPr>
      <a:lvl5pPr marL="2057400" indent="-228600" algn="l" rtl="0" fontAlgn="base">
        <a:spcBef>
          <a:spcPts val="500"/>
        </a:spcBef>
        <a:spcAft>
          <a:spcPct val="0"/>
        </a:spcAft>
        <a:buClr>
          <a:srgbClr val="018CCF"/>
        </a:buClr>
        <a:buSzPct val="100000"/>
        <a:buFont typeface="Arial" charset="0"/>
        <a:buChar char="»"/>
        <a:defRPr sz="2000">
          <a:solidFill>
            <a:schemeClr val="tx1"/>
          </a:solidFill>
          <a:latin typeface="+mn-lt"/>
          <a:ea typeface="+mn-ea"/>
          <a:cs typeface="+mn-cs"/>
          <a:sym typeface="Lucida Grande" charset="0"/>
        </a:defRPr>
      </a:lvl5pPr>
      <a:lvl6pPr marL="2514600" indent="-228600" algn="l" rtl="0" fontAlgn="base">
        <a:spcBef>
          <a:spcPts val="500"/>
        </a:spcBef>
        <a:spcAft>
          <a:spcPct val="0"/>
        </a:spcAft>
        <a:buClr>
          <a:srgbClr val="018CCF"/>
        </a:buClr>
        <a:buSzPct val="100000"/>
        <a:buFont typeface="Arial" charset="0"/>
        <a:buChar char="»"/>
        <a:defRPr sz="2000">
          <a:solidFill>
            <a:schemeClr val="tx1"/>
          </a:solidFill>
          <a:latin typeface="+mn-lt"/>
          <a:ea typeface="+mn-ea"/>
          <a:cs typeface="+mn-cs"/>
          <a:sym typeface="Lucida Grande" charset="0"/>
        </a:defRPr>
      </a:lvl6pPr>
      <a:lvl7pPr marL="2971800" indent="-228600" algn="l" rtl="0" fontAlgn="base">
        <a:spcBef>
          <a:spcPts val="500"/>
        </a:spcBef>
        <a:spcAft>
          <a:spcPct val="0"/>
        </a:spcAft>
        <a:buClr>
          <a:srgbClr val="018CCF"/>
        </a:buClr>
        <a:buSzPct val="100000"/>
        <a:buFont typeface="Arial" charset="0"/>
        <a:buChar char="»"/>
        <a:defRPr sz="2000">
          <a:solidFill>
            <a:schemeClr val="tx1"/>
          </a:solidFill>
          <a:latin typeface="+mn-lt"/>
          <a:ea typeface="+mn-ea"/>
          <a:cs typeface="+mn-cs"/>
          <a:sym typeface="Lucida Grande" charset="0"/>
        </a:defRPr>
      </a:lvl7pPr>
      <a:lvl8pPr marL="3429000" indent="-228600" algn="l" rtl="0" fontAlgn="base">
        <a:spcBef>
          <a:spcPts val="500"/>
        </a:spcBef>
        <a:spcAft>
          <a:spcPct val="0"/>
        </a:spcAft>
        <a:buClr>
          <a:srgbClr val="018CCF"/>
        </a:buClr>
        <a:buSzPct val="100000"/>
        <a:buFont typeface="Arial" charset="0"/>
        <a:buChar char="»"/>
        <a:defRPr sz="2000">
          <a:solidFill>
            <a:schemeClr val="tx1"/>
          </a:solidFill>
          <a:latin typeface="+mn-lt"/>
          <a:ea typeface="+mn-ea"/>
          <a:cs typeface="+mn-cs"/>
          <a:sym typeface="Lucida Grande" charset="0"/>
        </a:defRPr>
      </a:lvl8pPr>
      <a:lvl9pPr marL="3886200" indent="-228600" algn="l" rtl="0" fontAlgn="base">
        <a:spcBef>
          <a:spcPts val="500"/>
        </a:spcBef>
        <a:spcAft>
          <a:spcPct val="0"/>
        </a:spcAft>
        <a:buClr>
          <a:srgbClr val="018CCF"/>
        </a:buClr>
        <a:buSzPct val="100000"/>
        <a:buFont typeface="Arial" charset="0"/>
        <a:buChar char="»"/>
        <a:defRPr sz="2000">
          <a:solidFill>
            <a:schemeClr val="tx1"/>
          </a:solidFill>
          <a:latin typeface="+mn-lt"/>
          <a:ea typeface="+mn-ea"/>
          <a:cs typeface="+mn-cs"/>
          <a:sym typeface="Lucida Grande"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121" name="Rectangle 1"/>
          <p:cNvSpPr>
            <a:spLocks noChangeArrowheads="1"/>
          </p:cNvSpPr>
          <p:nvPr>
            <p:ph type="body" idx="1"/>
          </p:nvPr>
        </p:nvSpPr>
        <p:spPr bwMode="auto">
          <a:xfrm>
            <a:off x="457200" y="2133600"/>
            <a:ext cx="82296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t" anchorCtr="0" compatLnSpc="1">
            <a:prstTxWarp prst="textNoShape">
              <a:avLst/>
            </a:prstTxWarp>
          </a:bodyPr>
          <a:lstStyle/>
          <a:p>
            <a:pPr lvl="0"/>
            <a:r>
              <a:rPr lang="en-US" altLang="en-US" smtClean="0">
                <a:sym typeface="Lucida Grande" charset="0"/>
              </a:rPr>
              <a:t>Click to edit Master text styles</a:t>
            </a:r>
          </a:p>
          <a:p>
            <a:pPr lvl="1"/>
            <a:r>
              <a:rPr lang="en-US" altLang="en-US" smtClean="0">
                <a:sym typeface="Lucida Grande" charset="0"/>
              </a:rPr>
              <a:t>Second level</a:t>
            </a:r>
          </a:p>
          <a:p>
            <a:pPr lvl="2"/>
            <a:r>
              <a:rPr lang="en-US" altLang="en-US" smtClean="0">
                <a:sym typeface="Lucida Grande" charset="0"/>
              </a:rPr>
              <a:t>Third level</a:t>
            </a:r>
          </a:p>
          <a:p>
            <a:pPr lvl="3"/>
            <a:r>
              <a:rPr lang="en-US" altLang="en-US" smtClean="0">
                <a:sym typeface="Lucida Grande" charset="0"/>
              </a:rPr>
              <a:t>Fourth level</a:t>
            </a:r>
          </a:p>
          <a:p>
            <a:pPr lvl="4"/>
            <a:r>
              <a:rPr lang="en-US" altLang="en-US" smtClean="0">
                <a:sym typeface="Lucida Grande" charset="0"/>
              </a:rPr>
              <a:t>Fifth level</a:t>
            </a:r>
          </a:p>
        </p:txBody>
      </p:sp>
      <p:sp>
        <p:nvSpPr>
          <p:cNvPr id="5122" name="Rectangle 2"/>
          <p:cNvSpPr>
            <a:spLocks noChangeArrowheads="1"/>
          </p:cNvSpPr>
          <p:nvPr>
            <p:ph type="title"/>
          </p:nvPr>
        </p:nvSpPr>
        <p:spPr bwMode="auto">
          <a:xfrm>
            <a:off x="457200" y="0"/>
            <a:ext cx="8229600" cy="121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ctr" anchorCtr="0" compatLnSpc="1">
            <a:prstTxWarp prst="textNoShape">
              <a:avLst/>
            </a:prstTxWarp>
          </a:bodyPr>
          <a:lstStyle/>
          <a:p>
            <a:pPr lvl="0"/>
            <a:r>
              <a:rPr lang="en-US" altLang="en-US" smtClean="0">
                <a:sym typeface="Lucida Grande" charset="0"/>
              </a:rPr>
              <a:t>Click to edit Master title style</a:t>
            </a: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childTnLst>
                                    <p:set>
                                      <p:cBhvr>
                                        <p:cTn id="6" dur="1" fill="hold">
                                          <p:stCondLst>
                                            <p:cond delay="499"/>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utoUpdateAnimBg="0"/>
    </p:bldLst>
  </p:timing>
  <p:txStyles>
    <p:titleStyle>
      <a:lvl1pPr algn="ctr" rtl="0" fontAlgn="base">
        <a:spcBef>
          <a:spcPct val="0"/>
        </a:spcBef>
        <a:spcAft>
          <a:spcPct val="0"/>
        </a:spcAft>
        <a:defRPr sz="4000">
          <a:solidFill>
            <a:srgbClr val="FFFFFF"/>
          </a:solidFill>
          <a:latin typeface="+mj-lt"/>
          <a:ea typeface="+mj-ea"/>
          <a:cs typeface="+mj-cs"/>
          <a:sym typeface="Lucida Grande" charset="0"/>
        </a:defRPr>
      </a:lvl1pPr>
      <a:lvl2pPr algn="ctr" rtl="0" fontAlgn="base">
        <a:spcBef>
          <a:spcPct val="0"/>
        </a:spcBef>
        <a:spcAft>
          <a:spcPct val="0"/>
        </a:spcAft>
        <a:defRPr sz="4000">
          <a:solidFill>
            <a:srgbClr val="FFFFFF"/>
          </a:solidFill>
          <a:latin typeface="Lucida Grande" charset="0"/>
          <a:ea typeface="ヒラギノ角ゴ ProN W3" charset="0"/>
          <a:cs typeface="ヒラギノ角ゴ ProN W3" charset="0"/>
          <a:sym typeface="Lucida Grande" charset="0"/>
        </a:defRPr>
      </a:lvl2pPr>
      <a:lvl3pPr algn="ctr" rtl="0" fontAlgn="base">
        <a:spcBef>
          <a:spcPct val="0"/>
        </a:spcBef>
        <a:spcAft>
          <a:spcPct val="0"/>
        </a:spcAft>
        <a:defRPr sz="4000">
          <a:solidFill>
            <a:srgbClr val="FFFFFF"/>
          </a:solidFill>
          <a:latin typeface="Lucida Grande" charset="0"/>
          <a:ea typeface="ヒラギノ角ゴ ProN W3" charset="0"/>
          <a:cs typeface="ヒラギノ角ゴ ProN W3" charset="0"/>
          <a:sym typeface="Lucida Grande" charset="0"/>
        </a:defRPr>
      </a:lvl3pPr>
      <a:lvl4pPr algn="ctr" rtl="0" fontAlgn="base">
        <a:spcBef>
          <a:spcPct val="0"/>
        </a:spcBef>
        <a:spcAft>
          <a:spcPct val="0"/>
        </a:spcAft>
        <a:defRPr sz="4000">
          <a:solidFill>
            <a:srgbClr val="FFFFFF"/>
          </a:solidFill>
          <a:latin typeface="Lucida Grande" charset="0"/>
          <a:ea typeface="ヒラギノ角ゴ ProN W3" charset="0"/>
          <a:cs typeface="ヒラギノ角ゴ ProN W3" charset="0"/>
          <a:sym typeface="Lucida Grande" charset="0"/>
        </a:defRPr>
      </a:lvl4pPr>
      <a:lvl5pPr algn="ctr" rtl="0" fontAlgn="base">
        <a:spcBef>
          <a:spcPct val="0"/>
        </a:spcBef>
        <a:spcAft>
          <a:spcPct val="0"/>
        </a:spcAft>
        <a:defRPr sz="4000">
          <a:solidFill>
            <a:srgbClr val="FFFFFF"/>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4000">
          <a:solidFill>
            <a:srgbClr val="FFFFFF"/>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4000">
          <a:solidFill>
            <a:srgbClr val="FFFFFF"/>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4000">
          <a:solidFill>
            <a:srgbClr val="FFFFFF"/>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4000">
          <a:solidFill>
            <a:srgbClr val="FFFFFF"/>
          </a:solidFill>
          <a:latin typeface="Lucida Grande" charset="0"/>
          <a:ea typeface="ヒラギノ角ゴ ProN W3" charset="0"/>
          <a:cs typeface="ヒラギノ角ゴ ProN W3" charset="0"/>
          <a:sym typeface="Lucida Grande" charset="0"/>
        </a:defRPr>
      </a:lvl9pPr>
    </p:titleStyle>
    <p:bodyStyle>
      <a:lvl1pPr algn="l" rtl="0" fontAlgn="base">
        <a:spcBef>
          <a:spcPts val="600"/>
        </a:spcBef>
        <a:spcAft>
          <a:spcPct val="0"/>
        </a:spcAft>
        <a:defRPr>
          <a:solidFill>
            <a:srgbClr val="D8D8D8"/>
          </a:solidFill>
          <a:latin typeface="+mn-lt"/>
          <a:ea typeface="+mn-ea"/>
          <a:cs typeface="+mn-cs"/>
          <a:sym typeface="Lucida Grande" charset="0"/>
        </a:defRPr>
      </a:lvl1pPr>
      <a:lvl2pPr marL="323850" indent="-276225" algn="l" rtl="0" fontAlgn="base">
        <a:spcBef>
          <a:spcPts val="600"/>
        </a:spcBef>
        <a:spcAft>
          <a:spcPct val="0"/>
        </a:spcAft>
        <a:buClr>
          <a:srgbClr val="72808A"/>
        </a:buClr>
        <a:buSzPct val="100000"/>
        <a:buFont typeface="Arial" charset="0"/>
        <a:buChar char="●"/>
        <a:defRPr>
          <a:solidFill>
            <a:srgbClr val="D8D8D8"/>
          </a:solidFill>
          <a:latin typeface="+mn-lt"/>
          <a:ea typeface="+mn-ea"/>
          <a:cs typeface="+mn-cs"/>
          <a:sym typeface="Lucida Grande" charset="0"/>
        </a:defRPr>
      </a:lvl2pPr>
      <a:lvl3pPr marL="1104900" indent="-228600" algn="l" rtl="0" fontAlgn="base">
        <a:spcBef>
          <a:spcPts val="300"/>
        </a:spcBef>
        <a:spcAft>
          <a:spcPct val="0"/>
        </a:spcAft>
        <a:buClr>
          <a:srgbClr val="72808A"/>
        </a:buClr>
        <a:buSzPct val="100000"/>
        <a:buFont typeface="Arial" charset="0"/>
        <a:buChar char="•"/>
        <a:defRPr sz="1400">
          <a:solidFill>
            <a:srgbClr val="72808A"/>
          </a:solidFill>
          <a:latin typeface="+mn-lt"/>
          <a:ea typeface="+mn-ea"/>
          <a:cs typeface="+mn-cs"/>
          <a:sym typeface="Lucida Grande" charset="0"/>
        </a:defRPr>
      </a:lvl3pPr>
      <a:lvl4pPr marL="1562100" indent="-228600" algn="l" rtl="0" fontAlgn="base">
        <a:spcBef>
          <a:spcPts val="300"/>
        </a:spcBef>
        <a:spcAft>
          <a:spcPct val="0"/>
        </a:spcAft>
        <a:buClr>
          <a:srgbClr val="72808A"/>
        </a:buClr>
        <a:buSzPct val="100000"/>
        <a:buFont typeface="Arial" charset="0"/>
        <a:buChar char="–"/>
        <a:defRPr sz="1200">
          <a:solidFill>
            <a:srgbClr val="72808A"/>
          </a:solidFill>
          <a:latin typeface="+mn-lt"/>
          <a:ea typeface=".Aqua かな" charset="0"/>
          <a:cs typeface=".Aqua かな" charset="0"/>
          <a:sym typeface="Lucida Grande" charset="0"/>
        </a:defRPr>
      </a:lvl4pPr>
      <a:lvl5pPr marL="2019300" indent="-228600" algn="l" rtl="0" fontAlgn="base">
        <a:spcBef>
          <a:spcPts val="300"/>
        </a:spcBef>
        <a:spcAft>
          <a:spcPct val="0"/>
        </a:spcAft>
        <a:buClr>
          <a:srgbClr val="72808A"/>
        </a:buClr>
        <a:buSzPct val="100000"/>
        <a:buFont typeface="Arial" charset="0"/>
        <a:buChar char="»"/>
        <a:defRPr sz="1200">
          <a:solidFill>
            <a:srgbClr val="72808A"/>
          </a:solidFill>
          <a:latin typeface="+mn-lt"/>
          <a:ea typeface=".Aqua かな" charset="0"/>
          <a:cs typeface=".Aqua かな" charset="0"/>
          <a:sym typeface="Lucida Grande" charset="0"/>
        </a:defRPr>
      </a:lvl5pPr>
      <a:lvl6pPr marL="2476500" indent="-228600" algn="l" rtl="0" fontAlgn="base">
        <a:spcBef>
          <a:spcPts val="300"/>
        </a:spcBef>
        <a:spcAft>
          <a:spcPct val="0"/>
        </a:spcAft>
        <a:buClr>
          <a:srgbClr val="72808A"/>
        </a:buClr>
        <a:buSzPct val="100000"/>
        <a:buFont typeface="Arial" charset="0"/>
        <a:buChar char="»"/>
        <a:defRPr sz="1200">
          <a:solidFill>
            <a:srgbClr val="72808A"/>
          </a:solidFill>
          <a:latin typeface="+mn-lt"/>
          <a:ea typeface=".Aqua かな" charset="0"/>
          <a:cs typeface=".Aqua かな" charset="0"/>
          <a:sym typeface="Lucida Grande" charset="0"/>
        </a:defRPr>
      </a:lvl6pPr>
      <a:lvl7pPr marL="2933700" indent="-228600" algn="l" rtl="0" fontAlgn="base">
        <a:spcBef>
          <a:spcPts val="300"/>
        </a:spcBef>
        <a:spcAft>
          <a:spcPct val="0"/>
        </a:spcAft>
        <a:buClr>
          <a:srgbClr val="72808A"/>
        </a:buClr>
        <a:buSzPct val="100000"/>
        <a:buFont typeface="Arial" charset="0"/>
        <a:buChar char="»"/>
        <a:defRPr sz="1200">
          <a:solidFill>
            <a:srgbClr val="72808A"/>
          </a:solidFill>
          <a:latin typeface="+mn-lt"/>
          <a:ea typeface=".Aqua かな" charset="0"/>
          <a:cs typeface=".Aqua かな" charset="0"/>
          <a:sym typeface="Lucida Grande" charset="0"/>
        </a:defRPr>
      </a:lvl7pPr>
      <a:lvl8pPr marL="3390900" indent="-228600" algn="l" rtl="0" fontAlgn="base">
        <a:spcBef>
          <a:spcPts val="300"/>
        </a:spcBef>
        <a:spcAft>
          <a:spcPct val="0"/>
        </a:spcAft>
        <a:buClr>
          <a:srgbClr val="72808A"/>
        </a:buClr>
        <a:buSzPct val="100000"/>
        <a:buFont typeface="Arial" charset="0"/>
        <a:buChar char="»"/>
        <a:defRPr sz="1200">
          <a:solidFill>
            <a:srgbClr val="72808A"/>
          </a:solidFill>
          <a:latin typeface="+mn-lt"/>
          <a:ea typeface=".Aqua かな" charset="0"/>
          <a:cs typeface=".Aqua かな" charset="0"/>
          <a:sym typeface="Lucida Grande" charset="0"/>
        </a:defRPr>
      </a:lvl8pPr>
      <a:lvl9pPr marL="3848100" indent="-228600" algn="l" rtl="0" fontAlgn="base">
        <a:spcBef>
          <a:spcPts val="300"/>
        </a:spcBef>
        <a:spcAft>
          <a:spcPct val="0"/>
        </a:spcAft>
        <a:buClr>
          <a:srgbClr val="72808A"/>
        </a:buClr>
        <a:buSzPct val="100000"/>
        <a:buFont typeface="Arial" charset="0"/>
        <a:buChar char="»"/>
        <a:defRPr sz="1200">
          <a:solidFill>
            <a:srgbClr val="72808A"/>
          </a:solidFill>
          <a:latin typeface="+mn-lt"/>
          <a:ea typeface=".Aqua かな" charset="0"/>
          <a:cs typeface=".Aqua かな" charset="0"/>
          <a:sym typeface="Lucida Grande"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145" name="Rectangle 1"/>
          <p:cNvSpPr>
            <a:spLocks noChangeArrowheads="1"/>
          </p:cNvSpPr>
          <p:nvPr>
            <p:ph type="body" idx="1"/>
          </p:nvPr>
        </p:nvSpPr>
        <p:spPr bwMode="auto">
          <a:xfrm>
            <a:off x="4800600" y="2109788"/>
            <a:ext cx="3886200" cy="3402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t" anchorCtr="0" compatLnSpc="1">
            <a:prstTxWarp prst="textNoShape">
              <a:avLst/>
            </a:prstTxWarp>
          </a:bodyPr>
          <a:lstStyle/>
          <a:p>
            <a:pPr lvl="0"/>
            <a:r>
              <a:rPr lang="en-US" altLang="en-US" smtClean="0">
                <a:sym typeface="Lucida Grande" charset="0"/>
              </a:rPr>
              <a:t>Click to edit Master text styles</a:t>
            </a:r>
          </a:p>
          <a:p>
            <a:pPr lvl="1"/>
            <a:r>
              <a:rPr lang="en-US" altLang="en-US" smtClean="0">
                <a:sym typeface="Lucida Grande" charset="0"/>
              </a:rPr>
              <a:t>Second level</a:t>
            </a:r>
          </a:p>
          <a:p>
            <a:pPr lvl="2"/>
            <a:r>
              <a:rPr lang="en-US" altLang="en-US" smtClean="0">
                <a:sym typeface="Lucida Grande" charset="0"/>
              </a:rPr>
              <a:t>Third level</a:t>
            </a:r>
          </a:p>
          <a:p>
            <a:pPr lvl="3"/>
            <a:r>
              <a:rPr lang="en-US" altLang="en-US" smtClean="0">
                <a:sym typeface="Lucida Grande" charset="0"/>
              </a:rPr>
              <a:t>Fourth level</a:t>
            </a:r>
          </a:p>
          <a:p>
            <a:pPr lvl="4"/>
            <a:r>
              <a:rPr lang="en-US" altLang="en-US" smtClean="0">
                <a:sym typeface="Lucida Grande" charset="0"/>
              </a:rPr>
              <a:t>Fifth level</a:t>
            </a:r>
          </a:p>
        </p:txBody>
      </p:sp>
      <p:sp>
        <p:nvSpPr>
          <p:cNvPr id="6146" name="Rectangle 2"/>
          <p:cNvSpPr>
            <a:spLocks noChangeArrowheads="1"/>
          </p:cNvSpPr>
          <p:nvPr>
            <p:ph type="title"/>
          </p:nvPr>
        </p:nvSpPr>
        <p:spPr bwMode="auto">
          <a:xfrm>
            <a:off x="457200" y="0"/>
            <a:ext cx="8229600" cy="121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ctr" anchorCtr="0" compatLnSpc="1">
            <a:prstTxWarp prst="textNoShape">
              <a:avLst/>
            </a:prstTxWarp>
          </a:bodyPr>
          <a:lstStyle/>
          <a:p>
            <a:pPr lvl="0"/>
            <a:r>
              <a:rPr lang="en-US" altLang="en-US" smtClean="0">
                <a:sym typeface="Lucida Grande" charset="0"/>
              </a:rPr>
              <a:t>Click to edit Master title style</a:t>
            </a:r>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childTnLst>
                                    <p:set>
                                      <p:cBhvr>
                                        <p:cTn id="6" dur="1" fill="hold">
                                          <p:stCondLst>
                                            <p:cond delay="499"/>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utoUpdateAnimBg="0"/>
    </p:bldLst>
  </p:timing>
  <p:txStyles>
    <p:titleStyle>
      <a:lvl1pPr algn="ctr" rtl="0" fontAlgn="base">
        <a:spcBef>
          <a:spcPct val="0"/>
        </a:spcBef>
        <a:spcAft>
          <a:spcPct val="0"/>
        </a:spcAft>
        <a:defRPr sz="4000">
          <a:solidFill>
            <a:srgbClr val="FFFFFF"/>
          </a:solidFill>
          <a:latin typeface="+mj-lt"/>
          <a:ea typeface="+mj-ea"/>
          <a:cs typeface="+mj-cs"/>
          <a:sym typeface="Lucida Grande" charset="0"/>
        </a:defRPr>
      </a:lvl1pPr>
      <a:lvl2pPr algn="ctr" rtl="0" fontAlgn="base">
        <a:spcBef>
          <a:spcPct val="0"/>
        </a:spcBef>
        <a:spcAft>
          <a:spcPct val="0"/>
        </a:spcAft>
        <a:defRPr sz="4000">
          <a:solidFill>
            <a:srgbClr val="FFFFFF"/>
          </a:solidFill>
          <a:latin typeface="Lucida Grande" charset="0"/>
          <a:ea typeface="ヒラギノ角ゴ ProN W3" charset="0"/>
          <a:cs typeface="ヒラギノ角ゴ ProN W3" charset="0"/>
          <a:sym typeface="Lucida Grande" charset="0"/>
        </a:defRPr>
      </a:lvl2pPr>
      <a:lvl3pPr algn="ctr" rtl="0" fontAlgn="base">
        <a:spcBef>
          <a:spcPct val="0"/>
        </a:spcBef>
        <a:spcAft>
          <a:spcPct val="0"/>
        </a:spcAft>
        <a:defRPr sz="4000">
          <a:solidFill>
            <a:srgbClr val="FFFFFF"/>
          </a:solidFill>
          <a:latin typeface="Lucida Grande" charset="0"/>
          <a:ea typeface="ヒラギノ角ゴ ProN W3" charset="0"/>
          <a:cs typeface="ヒラギノ角ゴ ProN W3" charset="0"/>
          <a:sym typeface="Lucida Grande" charset="0"/>
        </a:defRPr>
      </a:lvl3pPr>
      <a:lvl4pPr algn="ctr" rtl="0" fontAlgn="base">
        <a:spcBef>
          <a:spcPct val="0"/>
        </a:spcBef>
        <a:spcAft>
          <a:spcPct val="0"/>
        </a:spcAft>
        <a:defRPr sz="4000">
          <a:solidFill>
            <a:srgbClr val="FFFFFF"/>
          </a:solidFill>
          <a:latin typeface="Lucida Grande" charset="0"/>
          <a:ea typeface="ヒラギノ角ゴ ProN W3" charset="0"/>
          <a:cs typeface="ヒラギノ角ゴ ProN W3" charset="0"/>
          <a:sym typeface="Lucida Grande" charset="0"/>
        </a:defRPr>
      </a:lvl4pPr>
      <a:lvl5pPr algn="ctr" rtl="0" fontAlgn="base">
        <a:spcBef>
          <a:spcPct val="0"/>
        </a:spcBef>
        <a:spcAft>
          <a:spcPct val="0"/>
        </a:spcAft>
        <a:defRPr sz="4000">
          <a:solidFill>
            <a:srgbClr val="FFFFFF"/>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4000">
          <a:solidFill>
            <a:srgbClr val="FFFFFF"/>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4000">
          <a:solidFill>
            <a:srgbClr val="FFFFFF"/>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4000">
          <a:solidFill>
            <a:srgbClr val="FFFFFF"/>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4000">
          <a:solidFill>
            <a:srgbClr val="FFFFFF"/>
          </a:solidFill>
          <a:latin typeface="Lucida Grande" charset="0"/>
          <a:ea typeface="ヒラギノ角ゴ ProN W3" charset="0"/>
          <a:cs typeface="ヒラギノ角ゴ ProN W3" charset="0"/>
          <a:sym typeface="Lucida Grande" charset="0"/>
        </a:defRPr>
      </a:lvl9pPr>
    </p:titleStyle>
    <p:bodyStyle>
      <a:lvl1pPr algn="l" rtl="0" fontAlgn="base">
        <a:spcBef>
          <a:spcPts val="300"/>
        </a:spcBef>
        <a:spcAft>
          <a:spcPct val="0"/>
        </a:spcAft>
        <a:defRPr sz="1600">
          <a:solidFill>
            <a:srgbClr val="D8D8D8"/>
          </a:solidFill>
          <a:latin typeface="+mn-lt"/>
          <a:ea typeface="+mn-ea"/>
          <a:cs typeface="+mn-cs"/>
          <a:sym typeface="Lucida Grande" charset="0"/>
        </a:defRPr>
      </a:lvl1pPr>
      <a:lvl2pPr marL="704850" indent="-285750" algn="l" rtl="0" fontAlgn="base">
        <a:spcBef>
          <a:spcPts val="700"/>
        </a:spcBef>
        <a:spcAft>
          <a:spcPct val="0"/>
        </a:spcAft>
        <a:buClr>
          <a:srgbClr val="018CCF"/>
        </a:buClr>
        <a:buSzPct val="100000"/>
        <a:buFont typeface="Arial" charset="0"/>
        <a:buChar char="–"/>
        <a:defRPr sz="2800">
          <a:solidFill>
            <a:schemeClr val="tx1"/>
          </a:solidFill>
          <a:latin typeface="+mn-lt"/>
          <a:ea typeface="+mn-ea"/>
          <a:cs typeface="+mn-cs"/>
          <a:sym typeface="Lucida Grande" charset="0"/>
        </a:defRPr>
      </a:lvl2pPr>
      <a:lvl3pPr marL="1104900" indent="-228600" algn="l" rtl="0" fontAlgn="base">
        <a:spcBef>
          <a:spcPts val="600"/>
        </a:spcBef>
        <a:spcAft>
          <a:spcPct val="0"/>
        </a:spcAft>
        <a:buClr>
          <a:srgbClr val="018CCF"/>
        </a:buClr>
        <a:buSzPct val="100000"/>
        <a:buFont typeface="Arial" charset="0"/>
        <a:buChar char="•"/>
        <a:defRPr sz="2400">
          <a:solidFill>
            <a:schemeClr val="tx1"/>
          </a:solidFill>
          <a:latin typeface="+mn-lt"/>
          <a:ea typeface="+mn-ea"/>
          <a:cs typeface="+mn-cs"/>
          <a:sym typeface="Lucida Grande" charset="0"/>
        </a:defRPr>
      </a:lvl3pPr>
      <a:lvl4pPr marL="1562100" indent="-228600" algn="l" rtl="0" fontAlgn="base">
        <a:spcBef>
          <a:spcPts val="500"/>
        </a:spcBef>
        <a:spcAft>
          <a:spcPct val="0"/>
        </a:spcAft>
        <a:buClr>
          <a:srgbClr val="018CCF"/>
        </a:buClr>
        <a:buSzPct val="100000"/>
        <a:buFont typeface="Arial" charset="0"/>
        <a:buChar char="–"/>
        <a:defRPr sz="2000">
          <a:solidFill>
            <a:schemeClr val="tx1"/>
          </a:solidFill>
          <a:latin typeface="+mn-lt"/>
          <a:ea typeface="+mn-ea"/>
          <a:cs typeface="+mn-cs"/>
          <a:sym typeface="Lucida Grande" charset="0"/>
        </a:defRPr>
      </a:lvl4pPr>
      <a:lvl5pPr marL="2019300" indent="-228600" algn="l" rtl="0" fontAlgn="base">
        <a:spcBef>
          <a:spcPts val="500"/>
        </a:spcBef>
        <a:spcAft>
          <a:spcPct val="0"/>
        </a:spcAft>
        <a:buClr>
          <a:srgbClr val="018CCF"/>
        </a:buClr>
        <a:buSzPct val="100000"/>
        <a:buFont typeface="Arial" charset="0"/>
        <a:buChar char="»"/>
        <a:defRPr sz="2000">
          <a:solidFill>
            <a:schemeClr val="tx1"/>
          </a:solidFill>
          <a:latin typeface="+mn-lt"/>
          <a:ea typeface="+mn-ea"/>
          <a:cs typeface="+mn-cs"/>
          <a:sym typeface="Lucida Grande" charset="0"/>
        </a:defRPr>
      </a:lvl5pPr>
      <a:lvl6pPr marL="2476500" indent="-228600" algn="l" rtl="0" fontAlgn="base">
        <a:spcBef>
          <a:spcPts val="500"/>
        </a:spcBef>
        <a:spcAft>
          <a:spcPct val="0"/>
        </a:spcAft>
        <a:buClr>
          <a:srgbClr val="018CCF"/>
        </a:buClr>
        <a:buSzPct val="100000"/>
        <a:buFont typeface="Arial" charset="0"/>
        <a:buChar char="»"/>
        <a:defRPr sz="2000">
          <a:solidFill>
            <a:schemeClr val="tx1"/>
          </a:solidFill>
          <a:latin typeface="+mn-lt"/>
          <a:ea typeface="+mn-ea"/>
          <a:cs typeface="+mn-cs"/>
          <a:sym typeface="Lucida Grande" charset="0"/>
        </a:defRPr>
      </a:lvl6pPr>
      <a:lvl7pPr marL="2933700" indent="-228600" algn="l" rtl="0" fontAlgn="base">
        <a:spcBef>
          <a:spcPts val="500"/>
        </a:spcBef>
        <a:spcAft>
          <a:spcPct val="0"/>
        </a:spcAft>
        <a:buClr>
          <a:srgbClr val="018CCF"/>
        </a:buClr>
        <a:buSzPct val="100000"/>
        <a:buFont typeface="Arial" charset="0"/>
        <a:buChar char="»"/>
        <a:defRPr sz="2000">
          <a:solidFill>
            <a:schemeClr val="tx1"/>
          </a:solidFill>
          <a:latin typeface="+mn-lt"/>
          <a:ea typeface="+mn-ea"/>
          <a:cs typeface="+mn-cs"/>
          <a:sym typeface="Lucida Grande" charset="0"/>
        </a:defRPr>
      </a:lvl7pPr>
      <a:lvl8pPr marL="3390900" indent="-228600" algn="l" rtl="0" fontAlgn="base">
        <a:spcBef>
          <a:spcPts val="500"/>
        </a:spcBef>
        <a:spcAft>
          <a:spcPct val="0"/>
        </a:spcAft>
        <a:buClr>
          <a:srgbClr val="018CCF"/>
        </a:buClr>
        <a:buSzPct val="100000"/>
        <a:buFont typeface="Arial" charset="0"/>
        <a:buChar char="»"/>
        <a:defRPr sz="2000">
          <a:solidFill>
            <a:schemeClr val="tx1"/>
          </a:solidFill>
          <a:latin typeface="+mn-lt"/>
          <a:ea typeface="+mn-ea"/>
          <a:cs typeface="+mn-cs"/>
          <a:sym typeface="Lucida Grande" charset="0"/>
        </a:defRPr>
      </a:lvl8pPr>
      <a:lvl9pPr marL="3848100" indent="-228600" algn="l" rtl="0" fontAlgn="base">
        <a:spcBef>
          <a:spcPts val="500"/>
        </a:spcBef>
        <a:spcAft>
          <a:spcPct val="0"/>
        </a:spcAft>
        <a:buClr>
          <a:srgbClr val="018CCF"/>
        </a:buClr>
        <a:buSzPct val="100000"/>
        <a:buFont typeface="Arial" charset="0"/>
        <a:buChar char="»"/>
        <a:defRPr sz="2000">
          <a:solidFill>
            <a:schemeClr val="tx1"/>
          </a:solidFill>
          <a:latin typeface="+mn-lt"/>
          <a:ea typeface="+mn-ea"/>
          <a:cs typeface="+mn-cs"/>
          <a:sym typeface="Lucida Grande"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169" name="Rectangle 1"/>
          <p:cNvSpPr>
            <a:spLocks noChangeArrowheads="1"/>
          </p:cNvSpPr>
          <p:nvPr>
            <p:ph type="title"/>
          </p:nvPr>
        </p:nvSpPr>
        <p:spPr bwMode="auto">
          <a:xfrm>
            <a:off x="457200" y="0"/>
            <a:ext cx="8229600" cy="121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ctr" anchorCtr="0" compatLnSpc="1">
            <a:prstTxWarp prst="textNoShape">
              <a:avLst/>
            </a:prstTxWarp>
          </a:bodyPr>
          <a:lstStyle/>
          <a:p>
            <a:pPr lvl="0"/>
            <a:r>
              <a:rPr lang="en-US" altLang="en-US" smtClean="0">
                <a:sym typeface="Lucida Grande" charset="0"/>
              </a:rPr>
              <a:t>Click to edit Master title style</a:t>
            </a:r>
          </a:p>
        </p:txBody>
      </p:sp>
      <p:sp>
        <p:nvSpPr>
          <p:cNvPr id="7170" name="Rectangle 2"/>
          <p:cNvSpPr>
            <a:spLocks noChangeArrowheads="1"/>
          </p:cNvSpPr>
          <p:nvPr>
            <p:ph type="body" idx="1"/>
          </p:nvPr>
        </p:nvSpPr>
        <p:spPr bwMode="auto">
          <a:xfrm>
            <a:off x="4191000" y="1722438"/>
            <a:ext cx="4427538" cy="461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t" anchorCtr="0" compatLnSpc="1">
            <a:prstTxWarp prst="textNoShape">
              <a:avLst/>
            </a:prstTxWarp>
          </a:bodyPr>
          <a:lstStyle/>
          <a:p>
            <a:pPr lvl="0"/>
            <a:r>
              <a:rPr lang="en-US" altLang="en-US" smtClean="0">
                <a:sym typeface="Lucida Grande" charset="0"/>
              </a:rPr>
              <a:t>Click to edit Master text styles</a:t>
            </a:r>
          </a:p>
          <a:p>
            <a:pPr lvl="1"/>
            <a:r>
              <a:rPr lang="en-US" altLang="en-US" smtClean="0">
                <a:sym typeface="Lucida Grande" charset="0"/>
              </a:rPr>
              <a:t>Second level</a:t>
            </a:r>
          </a:p>
          <a:p>
            <a:pPr lvl="2"/>
            <a:r>
              <a:rPr lang="en-US" altLang="en-US" smtClean="0">
                <a:sym typeface="Lucida Grande" charset="0"/>
              </a:rPr>
              <a:t>Third level</a:t>
            </a:r>
          </a:p>
          <a:p>
            <a:pPr lvl="3"/>
            <a:r>
              <a:rPr lang="en-US" altLang="en-US" smtClean="0">
                <a:sym typeface="Lucida Grande" charset="0"/>
              </a:rPr>
              <a:t>Fourth level</a:t>
            </a:r>
          </a:p>
          <a:p>
            <a:pPr lvl="4"/>
            <a:r>
              <a:rPr lang="en-US" altLang="en-US" smtClean="0">
                <a:sym typeface="Lucida Grande" charset="0"/>
              </a:rPr>
              <a:t>Fifth level</a:t>
            </a: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childTnLst>
                                    <p:set>
                                      <p:cBhvr>
                                        <p:cTn id="6" dur="1" fill="hold">
                                          <p:stCondLst>
                                            <p:cond delay="499"/>
                                          </p:stCondLst>
                                        </p:cTn>
                                        <p:tgtEl>
                                          <p:spTgt spid="71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 grpId="0" autoUpdateAnimBg="0"/>
    </p:bldLst>
  </p:timing>
  <p:txStyles>
    <p:titleStyle>
      <a:lvl1pPr algn="ctr" rtl="0" fontAlgn="base">
        <a:spcBef>
          <a:spcPct val="0"/>
        </a:spcBef>
        <a:spcAft>
          <a:spcPct val="0"/>
        </a:spcAft>
        <a:defRPr sz="4000">
          <a:solidFill>
            <a:srgbClr val="FFFFFF"/>
          </a:solidFill>
          <a:latin typeface="+mj-lt"/>
          <a:ea typeface="+mj-ea"/>
          <a:cs typeface="+mj-cs"/>
          <a:sym typeface="Lucida Grande" charset="0"/>
        </a:defRPr>
      </a:lvl1pPr>
      <a:lvl2pPr algn="ctr" rtl="0" fontAlgn="base">
        <a:spcBef>
          <a:spcPct val="0"/>
        </a:spcBef>
        <a:spcAft>
          <a:spcPct val="0"/>
        </a:spcAft>
        <a:defRPr sz="4000">
          <a:solidFill>
            <a:srgbClr val="FFFFFF"/>
          </a:solidFill>
          <a:latin typeface="Lucida Grande" charset="0"/>
          <a:ea typeface="ヒラギノ角ゴ ProN W3" charset="0"/>
          <a:cs typeface="ヒラギノ角ゴ ProN W3" charset="0"/>
          <a:sym typeface="Lucida Grande" charset="0"/>
        </a:defRPr>
      </a:lvl2pPr>
      <a:lvl3pPr algn="ctr" rtl="0" fontAlgn="base">
        <a:spcBef>
          <a:spcPct val="0"/>
        </a:spcBef>
        <a:spcAft>
          <a:spcPct val="0"/>
        </a:spcAft>
        <a:defRPr sz="4000">
          <a:solidFill>
            <a:srgbClr val="FFFFFF"/>
          </a:solidFill>
          <a:latin typeface="Lucida Grande" charset="0"/>
          <a:ea typeface="ヒラギノ角ゴ ProN W3" charset="0"/>
          <a:cs typeface="ヒラギノ角ゴ ProN W3" charset="0"/>
          <a:sym typeface="Lucida Grande" charset="0"/>
        </a:defRPr>
      </a:lvl3pPr>
      <a:lvl4pPr algn="ctr" rtl="0" fontAlgn="base">
        <a:spcBef>
          <a:spcPct val="0"/>
        </a:spcBef>
        <a:spcAft>
          <a:spcPct val="0"/>
        </a:spcAft>
        <a:defRPr sz="4000">
          <a:solidFill>
            <a:srgbClr val="FFFFFF"/>
          </a:solidFill>
          <a:latin typeface="Lucida Grande" charset="0"/>
          <a:ea typeface="ヒラギノ角ゴ ProN W3" charset="0"/>
          <a:cs typeface="ヒラギノ角ゴ ProN W3" charset="0"/>
          <a:sym typeface="Lucida Grande" charset="0"/>
        </a:defRPr>
      </a:lvl4pPr>
      <a:lvl5pPr algn="ctr" rtl="0" fontAlgn="base">
        <a:spcBef>
          <a:spcPct val="0"/>
        </a:spcBef>
        <a:spcAft>
          <a:spcPct val="0"/>
        </a:spcAft>
        <a:defRPr sz="4000">
          <a:solidFill>
            <a:srgbClr val="FFFFFF"/>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4000">
          <a:solidFill>
            <a:srgbClr val="FFFFFF"/>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4000">
          <a:solidFill>
            <a:srgbClr val="FFFFFF"/>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4000">
          <a:solidFill>
            <a:srgbClr val="FFFFFF"/>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4000">
          <a:solidFill>
            <a:srgbClr val="FFFFFF"/>
          </a:solidFill>
          <a:latin typeface="Lucida Grande" charset="0"/>
          <a:ea typeface="ヒラギノ角ゴ ProN W3" charset="0"/>
          <a:cs typeface="ヒラギノ角ゴ ProN W3" charset="0"/>
          <a:sym typeface="Lucida Grande" charset="0"/>
        </a:defRPr>
      </a:lvl9pPr>
    </p:titleStyle>
    <p:bodyStyle>
      <a:lvl1pPr algn="l" rtl="0" fontAlgn="base">
        <a:spcBef>
          <a:spcPct val="0"/>
        </a:spcBef>
        <a:spcAft>
          <a:spcPct val="0"/>
        </a:spcAft>
        <a:defRPr>
          <a:solidFill>
            <a:srgbClr val="FFFFFF"/>
          </a:solidFill>
          <a:latin typeface="+mn-lt"/>
          <a:ea typeface="+mn-ea"/>
          <a:cs typeface="+mn-cs"/>
          <a:sym typeface="Lucida Grande" charset="0"/>
        </a:defRPr>
      </a:lvl1pPr>
      <a:lvl2pPr algn="l" rtl="0" fontAlgn="base">
        <a:spcBef>
          <a:spcPct val="0"/>
        </a:spcBef>
        <a:spcAft>
          <a:spcPct val="0"/>
        </a:spcAft>
        <a:defRPr>
          <a:solidFill>
            <a:srgbClr val="D8D8D8"/>
          </a:solidFill>
          <a:latin typeface="+mn-lt"/>
          <a:ea typeface="+mn-ea"/>
          <a:cs typeface="+mn-cs"/>
          <a:sym typeface="Lucida Grande" charset="0"/>
        </a:defRPr>
      </a:lvl2pPr>
      <a:lvl3pPr marL="1104900" indent="-228600" algn="l" rtl="0" fontAlgn="base">
        <a:spcBef>
          <a:spcPts val="600"/>
        </a:spcBef>
        <a:spcAft>
          <a:spcPct val="0"/>
        </a:spcAft>
        <a:buClr>
          <a:srgbClr val="018CCF"/>
        </a:buClr>
        <a:buSzPct val="100000"/>
        <a:buFont typeface="Arial" charset="0"/>
        <a:buChar char="•"/>
        <a:defRPr sz="2400">
          <a:solidFill>
            <a:schemeClr val="tx1"/>
          </a:solidFill>
          <a:latin typeface="+mn-lt"/>
          <a:ea typeface="+mn-ea"/>
          <a:cs typeface="+mn-cs"/>
          <a:sym typeface="Lucida Grande" charset="0"/>
        </a:defRPr>
      </a:lvl3pPr>
      <a:lvl4pPr marL="1562100" indent="-228600" algn="l" rtl="0" fontAlgn="base">
        <a:spcBef>
          <a:spcPts val="500"/>
        </a:spcBef>
        <a:spcAft>
          <a:spcPct val="0"/>
        </a:spcAft>
        <a:buClr>
          <a:srgbClr val="018CCF"/>
        </a:buClr>
        <a:buSzPct val="100000"/>
        <a:buFont typeface="Arial" charset="0"/>
        <a:buChar char="–"/>
        <a:defRPr sz="2000">
          <a:solidFill>
            <a:schemeClr val="tx1"/>
          </a:solidFill>
          <a:latin typeface="+mn-lt"/>
          <a:ea typeface="+mn-ea"/>
          <a:cs typeface="+mn-cs"/>
          <a:sym typeface="Lucida Grande" charset="0"/>
        </a:defRPr>
      </a:lvl4pPr>
      <a:lvl5pPr marL="2019300" indent="-228600" algn="l" rtl="0" fontAlgn="base">
        <a:spcBef>
          <a:spcPts val="500"/>
        </a:spcBef>
        <a:spcAft>
          <a:spcPct val="0"/>
        </a:spcAft>
        <a:buClr>
          <a:srgbClr val="018CCF"/>
        </a:buClr>
        <a:buSzPct val="100000"/>
        <a:buFont typeface="Arial" charset="0"/>
        <a:buChar char="»"/>
        <a:defRPr sz="2000">
          <a:solidFill>
            <a:schemeClr val="tx1"/>
          </a:solidFill>
          <a:latin typeface="+mn-lt"/>
          <a:ea typeface="+mn-ea"/>
          <a:cs typeface="+mn-cs"/>
          <a:sym typeface="Lucida Grande" charset="0"/>
        </a:defRPr>
      </a:lvl5pPr>
      <a:lvl6pPr marL="2476500" indent="-228600" algn="l" rtl="0" fontAlgn="base">
        <a:spcBef>
          <a:spcPts val="500"/>
        </a:spcBef>
        <a:spcAft>
          <a:spcPct val="0"/>
        </a:spcAft>
        <a:buClr>
          <a:srgbClr val="018CCF"/>
        </a:buClr>
        <a:buSzPct val="100000"/>
        <a:buFont typeface="Arial" charset="0"/>
        <a:buChar char="»"/>
        <a:defRPr sz="2000">
          <a:solidFill>
            <a:schemeClr val="tx1"/>
          </a:solidFill>
          <a:latin typeface="+mn-lt"/>
          <a:ea typeface="+mn-ea"/>
          <a:cs typeface="+mn-cs"/>
          <a:sym typeface="Lucida Grande" charset="0"/>
        </a:defRPr>
      </a:lvl6pPr>
      <a:lvl7pPr marL="2933700" indent="-228600" algn="l" rtl="0" fontAlgn="base">
        <a:spcBef>
          <a:spcPts val="500"/>
        </a:spcBef>
        <a:spcAft>
          <a:spcPct val="0"/>
        </a:spcAft>
        <a:buClr>
          <a:srgbClr val="018CCF"/>
        </a:buClr>
        <a:buSzPct val="100000"/>
        <a:buFont typeface="Arial" charset="0"/>
        <a:buChar char="»"/>
        <a:defRPr sz="2000">
          <a:solidFill>
            <a:schemeClr val="tx1"/>
          </a:solidFill>
          <a:latin typeface="+mn-lt"/>
          <a:ea typeface="+mn-ea"/>
          <a:cs typeface="+mn-cs"/>
          <a:sym typeface="Lucida Grande" charset="0"/>
        </a:defRPr>
      </a:lvl7pPr>
      <a:lvl8pPr marL="3390900" indent="-228600" algn="l" rtl="0" fontAlgn="base">
        <a:spcBef>
          <a:spcPts val="500"/>
        </a:spcBef>
        <a:spcAft>
          <a:spcPct val="0"/>
        </a:spcAft>
        <a:buClr>
          <a:srgbClr val="018CCF"/>
        </a:buClr>
        <a:buSzPct val="100000"/>
        <a:buFont typeface="Arial" charset="0"/>
        <a:buChar char="»"/>
        <a:defRPr sz="2000">
          <a:solidFill>
            <a:schemeClr val="tx1"/>
          </a:solidFill>
          <a:latin typeface="+mn-lt"/>
          <a:ea typeface="+mn-ea"/>
          <a:cs typeface="+mn-cs"/>
          <a:sym typeface="Lucida Grande" charset="0"/>
        </a:defRPr>
      </a:lvl8pPr>
      <a:lvl9pPr marL="3848100" indent="-228600" algn="l" rtl="0" fontAlgn="base">
        <a:spcBef>
          <a:spcPts val="500"/>
        </a:spcBef>
        <a:spcAft>
          <a:spcPct val="0"/>
        </a:spcAft>
        <a:buClr>
          <a:srgbClr val="018CCF"/>
        </a:buClr>
        <a:buSzPct val="100000"/>
        <a:buFont typeface="Arial" charset="0"/>
        <a:buChar char="»"/>
        <a:defRPr sz="2000">
          <a:solidFill>
            <a:schemeClr val="tx1"/>
          </a:solidFill>
          <a:latin typeface="+mn-lt"/>
          <a:ea typeface="+mn-ea"/>
          <a:cs typeface="+mn-cs"/>
          <a:sym typeface="Lucida Grande"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8.png"/><Relationship Id="rId1" Type="http://schemas.openxmlformats.org/officeDocument/2006/relationships/slideLayout" Target="../slideLayouts/slideLayout68.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4.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Freeform 1">
            <a:hlinkClick r:id="" action="ppaction://hlinkshowjump?jump=nextslide"/>
          </p:cNvPr>
          <p:cNvSpPr>
            <a:spLocks/>
          </p:cNvSpPr>
          <p:nvPr/>
        </p:nvSpPr>
        <p:spPr bwMode="auto">
          <a:xfrm>
            <a:off x="0" y="1385888"/>
            <a:ext cx="4799013" cy="5473700"/>
          </a:xfrm>
          <a:custGeom>
            <a:avLst/>
            <a:gdLst>
              <a:gd name="T0" fmla="*/ 9283 w 21600"/>
              <a:gd name="T1" fmla="*/ 0 h 21600"/>
              <a:gd name="T2" fmla="*/ 21600 w 21600"/>
              <a:gd name="T3" fmla="*/ 10800 h 21600"/>
              <a:gd name="T4" fmla="*/ 9283 w 21600"/>
              <a:gd name="T5" fmla="*/ 21600 h 21600"/>
              <a:gd name="T6" fmla="*/ 0 w 21600"/>
              <a:gd name="T7" fmla="*/ 17884 h 21600"/>
              <a:gd name="T8" fmla="*/ 0 w 21600"/>
              <a:gd name="T9" fmla="*/ 3716 h 21600"/>
              <a:gd name="T10" fmla="*/ 9283 w 21600"/>
              <a:gd name="T11" fmla="*/ 0 h 21600"/>
              <a:gd name="T12" fmla="*/ 9283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9283" y="0"/>
                </a:moveTo>
                <a:cubicBezTo>
                  <a:pt x="16085" y="0"/>
                  <a:pt x="21600" y="4835"/>
                  <a:pt x="21600" y="10800"/>
                </a:cubicBezTo>
                <a:cubicBezTo>
                  <a:pt x="21600" y="16765"/>
                  <a:pt x="16085" y="21600"/>
                  <a:pt x="9283" y="21600"/>
                </a:cubicBezTo>
                <a:cubicBezTo>
                  <a:pt x="5575" y="21600"/>
                  <a:pt x="2250" y="20164"/>
                  <a:pt x="0" y="17884"/>
                </a:cubicBezTo>
                <a:lnTo>
                  <a:pt x="0" y="3716"/>
                </a:lnTo>
                <a:cubicBezTo>
                  <a:pt x="2250" y="1436"/>
                  <a:pt x="5575" y="0"/>
                  <a:pt x="9283" y="0"/>
                </a:cubicBezTo>
                <a:close/>
                <a:moveTo>
                  <a:pt x="9283" y="0"/>
                </a:moveTo>
              </a:path>
            </a:pathLst>
          </a:custGeom>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sp>
        <p:nvSpPr>
          <p:cNvPr id="8194" name="Rectangle 2"/>
          <p:cNvSpPr>
            <a:spLocks/>
          </p:cNvSpPr>
          <p:nvPr/>
        </p:nvSpPr>
        <p:spPr bwMode="auto">
          <a:xfrm>
            <a:off x="225425" y="2452688"/>
            <a:ext cx="41529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38100" tIns="38100" rIns="38100" bIns="38100" anchor="ct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3800" b="1">
                <a:solidFill>
                  <a:srgbClr val="FFFFFF"/>
                </a:solidFill>
                <a:latin typeface="Lucida Grande" charset="0"/>
                <a:ea typeface="Lucida Grande" charset="0"/>
                <a:cs typeface="Lucida Grande" charset="0"/>
                <a:sym typeface="Lucida Grande" charset="0"/>
              </a:rPr>
              <a:t>THE</a:t>
            </a:r>
            <a:endParaRPr lang="en-US" altLang="en-US" sz="1800">
              <a:latin typeface="Lucida Grande" charset="0"/>
              <a:ea typeface="Lucida Grande" charset="0"/>
              <a:cs typeface="Lucida Grande" charset="0"/>
              <a:sym typeface="Lucida Grande" charset="0"/>
            </a:endParaRPr>
          </a:p>
          <a:p>
            <a:pPr algn="ctr"/>
            <a:r>
              <a:rPr lang="en-US" altLang="en-US" sz="3800" b="1">
                <a:solidFill>
                  <a:srgbClr val="FFFFFF"/>
                </a:solidFill>
                <a:latin typeface="Lucida Grande" charset="0"/>
                <a:ea typeface="Lucida Grande" charset="0"/>
                <a:cs typeface="Lucida Grande" charset="0"/>
                <a:sym typeface="Lucida Grande" charset="0"/>
              </a:rPr>
              <a:t>HYDROGRAPHIC</a:t>
            </a:r>
            <a:endParaRPr lang="en-US" altLang="en-US" sz="1800">
              <a:latin typeface="Lucida Grande" charset="0"/>
              <a:ea typeface="Lucida Grande" charset="0"/>
              <a:cs typeface="Lucida Grande" charset="0"/>
              <a:sym typeface="Lucida Grande" charset="0"/>
            </a:endParaRPr>
          </a:p>
          <a:p>
            <a:pPr algn="ctr"/>
            <a:r>
              <a:rPr lang="en-US" altLang="en-US" sz="3800" b="1">
                <a:solidFill>
                  <a:srgbClr val="FFFFFF"/>
                </a:solidFill>
                <a:latin typeface="Lucida Grande" charset="0"/>
                <a:ea typeface="Lucida Grande" charset="0"/>
                <a:cs typeface="Lucida Grande" charset="0"/>
                <a:sym typeface="Lucida Grande" charset="0"/>
              </a:rPr>
              <a:t>SOCIETY OF</a:t>
            </a:r>
            <a:br>
              <a:rPr lang="en-US" altLang="en-US" sz="3800" b="1">
                <a:solidFill>
                  <a:srgbClr val="FFFFFF"/>
                </a:solidFill>
                <a:latin typeface="Lucida Grande" charset="0"/>
                <a:ea typeface="Lucida Grande" charset="0"/>
                <a:cs typeface="Lucida Grande" charset="0"/>
                <a:sym typeface="Lucida Grande" charset="0"/>
              </a:rPr>
            </a:br>
            <a:r>
              <a:rPr lang="en-US" altLang="en-US" sz="3800" b="1">
                <a:solidFill>
                  <a:srgbClr val="FFFFFF"/>
                </a:solidFill>
                <a:latin typeface="Lucida Grande" charset="0"/>
                <a:ea typeface="Lucida Grande" charset="0"/>
                <a:cs typeface="Lucida Grande" charset="0"/>
                <a:sym typeface="Lucida Grande" charset="0"/>
              </a:rPr>
              <a:t>AMERICA</a:t>
            </a:r>
          </a:p>
        </p:txBody>
      </p:sp>
      <p:sp>
        <p:nvSpPr>
          <p:cNvPr id="8195" name="Rectangle 3"/>
          <p:cNvSpPr>
            <a:spLocks/>
          </p:cNvSpPr>
          <p:nvPr/>
        </p:nvSpPr>
        <p:spPr bwMode="auto">
          <a:xfrm>
            <a:off x="225425" y="4946650"/>
            <a:ext cx="41529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38100" tIns="38100" rIns="38100" bIns="38100" anchor="ct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2000">
                <a:latin typeface="Lucida Grande" charset="0"/>
                <a:ea typeface="Lucida Grande" charset="0"/>
                <a:cs typeface="Lucida Grande" charset="0"/>
                <a:sym typeface="Lucida Grande" charset="0"/>
              </a:rPr>
              <a:t>PRESENTED BY:</a:t>
            </a:r>
            <a:endParaRPr lang="en-US" altLang="en-US" sz="1800">
              <a:latin typeface="Lucida Grande" charset="0"/>
              <a:ea typeface="Lucida Grande" charset="0"/>
              <a:cs typeface="Lucida Grande" charset="0"/>
              <a:sym typeface="Lucida Grande" charset="0"/>
            </a:endParaRPr>
          </a:p>
          <a:p>
            <a:pPr algn="ctr"/>
            <a:r>
              <a:rPr lang="en-US" altLang="en-US" sz="2000">
                <a:latin typeface="Lucida Grande" charset="0"/>
                <a:ea typeface="Lucida Grande" charset="0"/>
                <a:cs typeface="Lucida Grande" charset="0"/>
                <a:sym typeface="Lucida Grande" charset="0"/>
              </a:rPr>
              <a:t>PAUL COOPER</a:t>
            </a:r>
            <a:endParaRPr lang="en-US" altLang="en-US" sz="1800">
              <a:latin typeface="Lucida Grande" charset="0"/>
              <a:ea typeface="Lucida Grande" charset="0"/>
              <a:cs typeface="Lucida Grande" charset="0"/>
              <a:sym typeface="Lucida Grande" charset="0"/>
            </a:endParaRPr>
          </a:p>
          <a:p>
            <a:pPr algn="ctr"/>
            <a:r>
              <a:rPr lang="en-US" altLang="en-US" sz="2000">
                <a:latin typeface="Lucida Grande" charset="0"/>
                <a:ea typeface="Lucida Grande" charset="0"/>
                <a:cs typeface="Lucida Grande" charset="0"/>
                <a:sym typeface="Lucida Grande" charset="0"/>
              </a:rPr>
              <a:t>PRESIDENT OF THSOA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193"/>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500"/>
                                  </p:stCondLst>
                                  <p:childTnLst>
                                    <p:set>
                                      <p:cBhvr>
                                        <p:cTn id="9" dur="1" fill="hold">
                                          <p:stCondLst>
                                            <p:cond delay="499"/>
                                          </p:stCondLst>
                                        </p:cTn>
                                        <p:tgtEl>
                                          <p:spTgt spid="8194"/>
                                        </p:tgtEl>
                                        <p:attrNameLst>
                                          <p:attrName>style.visibility</p:attrName>
                                        </p:attrNameLst>
                                      </p:cBhvr>
                                      <p:to>
                                        <p:strVal val="visible"/>
                                      </p:to>
                                    </p:set>
                                  </p:childTnLst>
                                </p:cTn>
                              </p:par>
                            </p:childTnLst>
                          </p:cTn>
                        </p:par>
                        <p:par>
                          <p:cTn id="10" fill="hold" nodeType="afterGroup">
                            <p:stCondLst>
                              <p:cond delay="1500"/>
                            </p:stCondLst>
                            <p:childTnLst>
                              <p:par>
                                <p:cTn id="11" presetID="1" presetClass="entr" presetSubtype="0" fill="hold" grpId="0" nodeType="afterEffect">
                                  <p:stCondLst>
                                    <p:cond delay="500"/>
                                  </p:stCondLst>
                                  <p:childTnLst>
                                    <p:set>
                                      <p:cBhvr>
                                        <p:cTn id="12" dur="1" fill="hold">
                                          <p:stCondLst>
                                            <p:cond delay="499"/>
                                          </p:stCondLst>
                                        </p:cTn>
                                        <p:tgtEl>
                                          <p:spTgt spid="8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3" grpId="0" animBg="1"/>
      <p:bldP spid="8194" grpId="0" autoUpdateAnimBg="0"/>
      <p:bldP spid="8195"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ph/>
          </p:nvPr>
        </p:nvSpPr>
        <p:spPr bwMode="auto">
          <a:xfrm>
            <a:off x="0" y="0"/>
            <a:ext cx="9144000"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10" name="Oval 2"/>
          <p:cNvSpPr>
            <a:spLocks/>
          </p:cNvSpPr>
          <p:nvPr/>
        </p:nvSpPr>
        <p:spPr bwMode="auto">
          <a:xfrm>
            <a:off x="3863975" y="1384300"/>
            <a:ext cx="185738" cy="185738"/>
          </a:xfrm>
          <a:prstGeom prst="ellipse">
            <a:avLst/>
          </a:prstGeom>
          <a:solidFill>
            <a:srgbClr val="018CCF"/>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grpSp>
        <p:nvGrpSpPr>
          <p:cNvPr id="17413" name="Group 5"/>
          <p:cNvGrpSpPr>
            <a:grpSpLocks/>
          </p:cNvGrpSpPr>
          <p:nvPr/>
        </p:nvGrpSpPr>
        <p:grpSpPr bwMode="auto">
          <a:xfrm>
            <a:off x="0" y="912813"/>
            <a:ext cx="4146550" cy="4730750"/>
            <a:chOff x="0" y="0"/>
            <a:chExt cx="2612" cy="2979"/>
          </a:xfrm>
        </p:grpSpPr>
        <p:sp>
          <p:nvSpPr>
            <p:cNvPr id="17411" name="Freeform 3">
              <a:hlinkClick r:id="" action="ppaction://hlinkshowjump?jump=nextslide"/>
            </p:cNvPr>
            <p:cNvSpPr>
              <a:spLocks/>
            </p:cNvSpPr>
            <p:nvPr/>
          </p:nvSpPr>
          <p:spPr bwMode="auto">
            <a:xfrm>
              <a:off x="0" y="0"/>
              <a:ext cx="2612" cy="2979"/>
            </a:xfrm>
            <a:custGeom>
              <a:avLst/>
              <a:gdLst>
                <a:gd name="T0" fmla="*/ 9283 w 21600"/>
                <a:gd name="T1" fmla="*/ 0 h 21600"/>
                <a:gd name="T2" fmla="*/ 21600 w 21600"/>
                <a:gd name="T3" fmla="*/ 10800 h 21600"/>
                <a:gd name="T4" fmla="*/ 9283 w 21600"/>
                <a:gd name="T5" fmla="*/ 21600 h 21600"/>
                <a:gd name="T6" fmla="*/ 0 w 21600"/>
                <a:gd name="T7" fmla="*/ 17884 h 21600"/>
                <a:gd name="T8" fmla="*/ 0 w 21600"/>
                <a:gd name="T9" fmla="*/ 3716 h 21600"/>
                <a:gd name="T10" fmla="*/ 9283 w 21600"/>
                <a:gd name="T11" fmla="*/ 0 h 21600"/>
                <a:gd name="T12" fmla="*/ 9283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9283" y="0"/>
                  </a:moveTo>
                  <a:cubicBezTo>
                    <a:pt x="16085" y="0"/>
                    <a:pt x="21600" y="4835"/>
                    <a:pt x="21600" y="10800"/>
                  </a:cubicBezTo>
                  <a:cubicBezTo>
                    <a:pt x="21600" y="16765"/>
                    <a:pt x="16085" y="21600"/>
                    <a:pt x="9283" y="21600"/>
                  </a:cubicBezTo>
                  <a:cubicBezTo>
                    <a:pt x="5575" y="21600"/>
                    <a:pt x="2250" y="20164"/>
                    <a:pt x="0" y="17884"/>
                  </a:cubicBezTo>
                  <a:lnTo>
                    <a:pt x="0" y="3716"/>
                  </a:lnTo>
                  <a:cubicBezTo>
                    <a:pt x="2250" y="1436"/>
                    <a:pt x="5575" y="0"/>
                    <a:pt x="9283" y="0"/>
                  </a:cubicBezTo>
                  <a:close/>
                  <a:moveTo>
                    <a:pt x="9283" y="0"/>
                  </a:moveTo>
                </a:path>
              </a:pathLst>
            </a:custGeom>
            <a:solidFill>
              <a:srgbClr val="018CCF"/>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sp>
          <p:nvSpPr>
            <p:cNvPr id="17412" name="Rectangle 4"/>
            <p:cNvSpPr>
              <a:spLocks/>
            </p:cNvSpPr>
            <p:nvPr/>
          </p:nvSpPr>
          <p:spPr bwMode="auto">
            <a:xfrm>
              <a:off x="79" y="1607"/>
              <a:ext cx="2216" cy="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38100" tIns="38100" rIns="38100" bIns="38100" anchor="ct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r>
                <a:rPr lang="en-US" altLang="en-US" sz="4000">
                  <a:solidFill>
                    <a:srgbClr val="FFFFFF"/>
                  </a:solidFill>
                  <a:latin typeface="Lucida Grande" charset="0"/>
                  <a:ea typeface="Lucida Grande" charset="0"/>
                  <a:cs typeface="Lucida Grande" charset="0"/>
                  <a:sym typeface="Lucida Grande" charset="0"/>
                </a:rPr>
                <a:t>OUR CHAPTERS</a:t>
              </a:r>
            </a:p>
          </p:txBody>
        </p:sp>
      </p:grpSp>
      <p:sp>
        <p:nvSpPr>
          <p:cNvPr id="17414" name="Rectangle 6"/>
          <p:cNvSpPr>
            <a:spLocks/>
          </p:cNvSpPr>
          <p:nvPr/>
        </p:nvSpPr>
        <p:spPr bwMode="auto">
          <a:xfrm>
            <a:off x="3200400" y="4518025"/>
            <a:ext cx="417513" cy="431800"/>
          </a:xfrm>
          <a:prstGeom prst="rect">
            <a:avLst/>
          </a:prstGeom>
          <a:solidFill>
            <a:srgbClr val="72808A"/>
          </a:solidFill>
          <a:ln>
            <a:noFill/>
          </a:ln>
          <a:extLs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wrap="none" lIns="0" tIns="0" rIns="0" bIns="0" anchor="ct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3200" b="1">
                <a:solidFill>
                  <a:srgbClr val="FFFFFF"/>
                </a:solidFill>
                <a:latin typeface="Lucida Grande" charset="0"/>
                <a:ea typeface="Lucida Grande" charset="0"/>
                <a:cs typeface="Lucida Grande" charset="0"/>
                <a:sym typeface="Lucida Grande" charset="0"/>
              </a:rPr>
              <a:t>III</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1000"/>
                                  </p:stCondLst>
                                  <p:childTnLst>
                                    <p:set>
                                      <p:cBhvr>
                                        <p:cTn id="6" dur="1" fill="hold">
                                          <p:stCondLst>
                                            <p:cond delay="0"/>
                                          </p:stCondLst>
                                        </p:cTn>
                                        <p:tgtEl>
                                          <p:spTgt spid="17413"/>
                                        </p:tgtEl>
                                        <p:attrNameLst>
                                          <p:attrName>style.visibility</p:attrName>
                                        </p:attrNameLst>
                                      </p:cBhvr>
                                      <p:to>
                                        <p:strVal val="visible"/>
                                      </p:to>
                                    </p:set>
                                    <p:anim calcmode="lin" valueType="num">
                                      <p:cBhvr additive="base">
                                        <p:cTn id="7" dur="500" fill="hold"/>
                                        <p:tgtEl>
                                          <p:spTgt spid="17413"/>
                                        </p:tgtEl>
                                        <p:attrNameLst>
                                          <p:attrName>ppt_x</p:attrName>
                                        </p:attrNameLst>
                                      </p:cBhvr>
                                      <p:tavLst>
                                        <p:tav tm="0">
                                          <p:val>
                                            <p:strVal val="0-#ppt_w/2"/>
                                          </p:val>
                                        </p:tav>
                                        <p:tav tm="100000">
                                          <p:val>
                                            <p:strVal val="#ppt_x"/>
                                          </p:val>
                                        </p:tav>
                                      </p:tavLst>
                                    </p:anim>
                                    <p:anim calcmode="lin" valueType="num">
                                      <p:cBhvr additive="base">
                                        <p:cTn id="8" dur="500" fill="hold"/>
                                        <p:tgtEl>
                                          <p:spTgt spid="1741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500"/>
                            </p:stCondLst>
                            <p:childTnLst>
                              <p:par>
                                <p:cTn id="10" presetID="2" presetClass="entr" presetSubtype="8" fill="hold" grpId="0" nodeType="afterEffect">
                                  <p:stCondLst>
                                    <p:cond delay="500"/>
                                  </p:stCondLst>
                                  <p:childTnLst>
                                    <p:set>
                                      <p:cBhvr>
                                        <p:cTn id="11" dur="1" fill="hold">
                                          <p:stCondLst>
                                            <p:cond delay="0"/>
                                          </p:stCondLst>
                                        </p:cTn>
                                        <p:tgtEl>
                                          <p:spTgt spid="17414"/>
                                        </p:tgtEl>
                                        <p:attrNameLst>
                                          <p:attrName>style.visibility</p:attrName>
                                        </p:attrNameLst>
                                      </p:cBhvr>
                                      <p:to>
                                        <p:strVal val="visible"/>
                                      </p:to>
                                    </p:set>
                                    <p:anim calcmode="lin" valueType="num">
                                      <p:cBhvr additive="base">
                                        <p:cTn id="12" dur="500" fill="hold"/>
                                        <p:tgtEl>
                                          <p:spTgt spid="17414"/>
                                        </p:tgtEl>
                                        <p:attrNameLst>
                                          <p:attrName>ppt_x</p:attrName>
                                        </p:attrNameLst>
                                      </p:cBhvr>
                                      <p:tavLst>
                                        <p:tav tm="0">
                                          <p:val>
                                            <p:strVal val="0-#ppt_w/2"/>
                                          </p:val>
                                        </p:tav>
                                        <p:tav tm="100000">
                                          <p:val>
                                            <p:strVal val="#ppt_x"/>
                                          </p:val>
                                        </p:tav>
                                      </p:tavLst>
                                    </p:anim>
                                    <p:anim calcmode="lin" valueType="num">
                                      <p:cBhvr additive="base">
                                        <p:cTn id="13" dur="500" fill="hold"/>
                                        <p:tgtEl>
                                          <p:spTgt spid="17414"/>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2500"/>
                            </p:stCondLst>
                            <p:childTnLst>
                              <p:par>
                                <p:cTn id="15" presetID="2" presetClass="entr" presetSubtype="8" fill="hold" grpId="0" nodeType="afterEffect">
                                  <p:stCondLst>
                                    <p:cond delay="250"/>
                                  </p:stCondLst>
                                  <p:childTnLst>
                                    <p:set>
                                      <p:cBhvr>
                                        <p:cTn id="16" dur="1" fill="hold">
                                          <p:stCondLst>
                                            <p:cond delay="0"/>
                                          </p:stCondLst>
                                        </p:cTn>
                                        <p:tgtEl>
                                          <p:spTgt spid="17410"/>
                                        </p:tgtEl>
                                        <p:attrNameLst>
                                          <p:attrName>style.visibility</p:attrName>
                                        </p:attrNameLst>
                                      </p:cBhvr>
                                      <p:to>
                                        <p:strVal val="visible"/>
                                      </p:to>
                                    </p:set>
                                    <p:anim calcmode="lin" valueType="num">
                                      <p:cBhvr additive="base">
                                        <p:cTn id="17" dur="500" fill="hold"/>
                                        <p:tgtEl>
                                          <p:spTgt spid="17410"/>
                                        </p:tgtEl>
                                        <p:attrNameLst>
                                          <p:attrName>ppt_x</p:attrName>
                                        </p:attrNameLst>
                                      </p:cBhvr>
                                      <p:tavLst>
                                        <p:tav tm="0">
                                          <p:val>
                                            <p:strVal val="0-#ppt_w/2"/>
                                          </p:val>
                                        </p:tav>
                                        <p:tav tm="100000">
                                          <p:val>
                                            <p:strVal val="#ppt_x"/>
                                          </p:val>
                                        </p:tav>
                                      </p:tavLst>
                                    </p:anim>
                                    <p:anim calcmode="lin" valueType="num">
                                      <p:cBhvr additive="base">
                                        <p:cTn id="18" dur="500" fill="hold"/>
                                        <p:tgtEl>
                                          <p:spTgt spid="174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nimBg="1"/>
      <p:bldP spid="17414"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8435" name="Group 3"/>
          <p:cNvGrpSpPr>
            <a:grpSpLocks/>
          </p:cNvGrpSpPr>
          <p:nvPr/>
        </p:nvGrpSpPr>
        <p:grpSpPr bwMode="auto">
          <a:xfrm>
            <a:off x="8434388" y="6184900"/>
            <a:ext cx="395287" cy="396875"/>
            <a:chOff x="0" y="0"/>
            <a:chExt cx="249" cy="249"/>
          </a:xfrm>
        </p:grpSpPr>
        <p:sp>
          <p:nvSpPr>
            <p:cNvPr id="18433" name="Oval 1">
              <a:hlinkClick r:id="" action="ppaction://hlinkshowjump?jump=nextslide"/>
            </p:cNvPr>
            <p:cNvSpPr>
              <a:spLocks/>
            </p:cNvSpPr>
            <p:nvPr/>
          </p:nvSpPr>
          <p:spPr bwMode="auto">
            <a:xfrm>
              <a:off x="0" y="0"/>
              <a:ext cx="249" cy="249"/>
            </a:xfrm>
            <a:prstGeom prst="ellipse">
              <a:avLst/>
            </a:prstGeom>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sp>
          <p:nvSpPr>
            <p:cNvPr id="18434" name="AutoShape 2">
              <a:hlinkClick r:id="" action="ppaction://hlinkshowjump?jump=nextslide"/>
            </p:cNvPr>
            <p:cNvSpPr>
              <a:spLocks/>
            </p:cNvSpPr>
            <p:nvPr/>
          </p:nvSpPr>
          <p:spPr bwMode="auto">
            <a:xfrm rot="-8100000">
              <a:off x="70" y="79"/>
              <a:ext cx="91" cy="91"/>
            </a:xfrm>
            <a:custGeom>
              <a:avLst/>
              <a:gdLst/>
              <a:ahLst/>
              <a:cxnLst/>
              <a:rect l="0" t="0" r="r" b="b"/>
              <a:pathLst>
                <a:path w="21600" h="21600">
                  <a:moveTo>
                    <a:pt x="0" y="0"/>
                  </a:moveTo>
                  <a:lnTo>
                    <a:pt x="6228" y="0"/>
                  </a:lnTo>
                  <a:lnTo>
                    <a:pt x="6228" y="15943"/>
                  </a:lnTo>
                  <a:lnTo>
                    <a:pt x="21600" y="15943"/>
                  </a:lnTo>
                  <a:lnTo>
                    <a:pt x="21600" y="21600"/>
                  </a:lnTo>
                  <a:lnTo>
                    <a:pt x="0" y="21600"/>
                  </a:lnTo>
                  <a:close/>
                  <a:moveTo>
                    <a:pt x="0" y="0"/>
                  </a:moveTo>
                </a:path>
              </a:pathLst>
            </a:custGeom>
            <a:solidFill>
              <a:srgbClr val="FFFFFF"/>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grpSp>
      <p:grpSp>
        <p:nvGrpSpPr>
          <p:cNvPr id="18438" name="Group 6"/>
          <p:cNvGrpSpPr>
            <a:grpSpLocks/>
          </p:cNvGrpSpPr>
          <p:nvPr/>
        </p:nvGrpSpPr>
        <p:grpSpPr bwMode="auto">
          <a:xfrm>
            <a:off x="7908925" y="6184900"/>
            <a:ext cx="396875" cy="396875"/>
            <a:chOff x="0" y="0"/>
            <a:chExt cx="249" cy="249"/>
          </a:xfrm>
        </p:grpSpPr>
        <p:sp>
          <p:nvSpPr>
            <p:cNvPr id="18436" name="Oval 4">
              <a:hlinkClick r:id="" action="ppaction://hlinkshowjump?jump=previousslide"/>
            </p:cNvPr>
            <p:cNvSpPr>
              <a:spLocks/>
            </p:cNvSpPr>
            <p:nvPr/>
          </p:nvSpPr>
          <p:spPr bwMode="auto">
            <a:xfrm>
              <a:off x="0" y="0"/>
              <a:ext cx="249" cy="249"/>
            </a:xfrm>
            <a:prstGeom prst="ellipse">
              <a:avLst/>
            </a:prstGeom>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sp>
          <p:nvSpPr>
            <p:cNvPr id="18437" name="AutoShape 5">
              <a:hlinkClick r:id="" action="ppaction://hlinkshowjump?jump=previousslide"/>
            </p:cNvPr>
            <p:cNvSpPr>
              <a:spLocks/>
            </p:cNvSpPr>
            <p:nvPr/>
          </p:nvSpPr>
          <p:spPr bwMode="auto">
            <a:xfrm rot="2700000">
              <a:off x="83" y="79"/>
              <a:ext cx="91" cy="91"/>
            </a:xfrm>
            <a:custGeom>
              <a:avLst/>
              <a:gdLst/>
              <a:ahLst/>
              <a:cxnLst/>
              <a:rect l="0" t="0" r="r" b="b"/>
              <a:pathLst>
                <a:path w="21600" h="21600">
                  <a:moveTo>
                    <a:pt x="0" y="0"/>
                  </a:moveTo>
                  <a:lnTo>
                    <a:pt x="6228" y="0"/>
                  </a:lnTo>
                  <a:lnTo>
                    <a:pt x="6228" y="15943"/>
                  </a:lnTo>
                  <a:lnTo>
                    <a:pt x="21600" y="15943"/>
                  </a:lnTo>
                  <a:lnTo>
                    <a:pt x="21600" y="21600"/>
                  </a:lnTo>
                  <a:lnTo>
                    <a:pt x="0" y="21600"/>
                  </a:lnTo>
                  <a:close/>
                  <a:moveTo>
                    <a:pt x="0" y="0"/>
                  </a:moveTo>
                </a:path>
              </a:pathLst>
            </a:custGeom>
            <a:solidFill>
              <a:srgbClr val="FFFFFF"/>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grpSp>
      <p:sp>
        <p:nvSpPr>
          <p:cNvPr id="18439" name="Rectangle 7"/>
          <p:cNvSpPr>
            <a:spLocks/>
          </p:cNvSpPr>
          <p:nvPr/>
        </p:nvSpPr>
        <p:spPr bwMode="auto">
          <a:xfrm>
            <a:off x="2921000" y="6172200"/>
            <a:ext cx="3503613"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wrap="none" lIns="38100" tIns="38100" rIns="38100" bIns="38100">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a:solidFill>
                  <a:srgbClr val="72808A"/>
                </a:solidFill>
                <a:latin typeface="Lucida Grande" charset="0"/>
                <a:ea typeface="Lucida Grande" charset="0"/>
                <a:cs typeface="Lucida Grande" charset="0"/>
                <a:sym typeface="Lucida Grande" charset="0"/>
              </a:rPr>
              <a:t>www.thsoa.org</a:t>
            </a:r>
            <a:endParaRPr lang="en-US" altLang="en-US" sz="1800">
              <a:latin typeface="Lucida Grande" charset="0"/>
              <a:ea typeface="Lucida Grande" charset="0"/>
              <a:cs typeface="Lucida Grande" charset="0"/>
              <a:sym typeface="Lucida Grande" charset="0"/>
            </a:endParaRPr>
          </a:p>
          <a:p>
            <a:pPr algn="ctr"/>
            <a:r>
              <a:rPr lang="en-US" altLang="en-US" sz="1000">
                <a:solidFill>
                  <a:srgbClr val="72808A"/>
                </a:solidFill>
                <a:latin typeface="Lucida Grande" charset="0"/>
                <a:ea typeface="Lucida Grande" charset="0"/>
                <a:cs typeface="Lucida Grande" charset="0"/>
                <a:sym typeface="Lucida Grande" charset="0"/>
              </a:rPr>
              <a:t>Phone: +1 (774) 773-8470 |  e-mail: admin@thsoa.org</a:t>
            </a:r>
          </a:p>
        </p:txBody>
      </p:sp>
      <p:pic>
        <p:nvPicPr>
          <p:cNvPr id="18440"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838" y="5784850"/>
            <a:ext cx="1090612"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
        <p:nvSpPr>
          <p:cNvPr id="18441" name="Rectangle 9"/>
          <p:cNvSpPr>
            <a:spLocks noChangeArrowheads="1"/>
          </p:cNvSpPr>
          <p:nvPr>
            <p:ph type="title"/>
          </p:nvPr>
        </p:nvSpPr>
        <p:spPr>
          <a:ln/>
        </p:spPr>
        <p:txBody>
          <a:bodyPr/>
          <a:lstStyle/>
          <a:p>
            <a:r>
              <a:rPr lang="en-US" altLang="en-US"/>
              <a:t>OUR </a:t>
            </a:r>
            <a:r>
              <a:rPr lang="en-US" altLang="en-US" b="1"/>
              <a:t>CHAPTERS</a:t>
            </a:r>
            <a:endParaRPr lang="en-US" altLang="en-US" b="1">
              <a:ea typeface="ヒラギノ角ゴ ProN W6" charset="0"/>
              <a:cs typeface="ヒラギノ角ゴ ProN W6" charset="0"/>
            </a:endParaRPr>
          </a:p>
        </p:txBody>
      </p:sp>
      <p:grpSp>
        <p:nvGrpSpPr>
          <p:cNvPr id="18445" name="Group 13"/>
          <p:cNvGrpSpPr>
            <a:grpSpLocks/>
          </p:cNvGrpSpPr>
          <p:nvPr/>
        </p:nvGrpSpPr>
        <p:grpSpPr bwMode="auto">
          <a:xfrm>
            <a:off x="376238" y="3219450"/>
            <a:ext cx="1855787" cy="1571625"/>
            <a:chOff x="0" y="0"/>
            <a:chExt cx="1169" cy="990"/>
          </a:xfrm>
        </p:grpSpPr>
        <p:sp>
          <p:nvSpPr>
            <p:cNvPr id="18442" name="Rectangle 10"/>
            <p:cNvSpPr>
              <a:spLocks/>
            </p:cNvSpPr>
            <p:nvPr/>
          </p:nvSpPr>
          <p:spPr bwMode="auto">
            <a:xfrm>
              <a:off x="165" y="0"/>
              <a:ext cx="839"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wrap="none" lIns="38100" tIns="38100" rIns="38100" bIns="38100">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2000">
                  <a:solidFill>
                    <a:srgbClr val="FFFFFF"/>
                  </a:solidFill>
                  <a:latin typeface="Lucida Grande" charset="0"/>
                  <a:ea typeface="Lucida Grande" charset="0"/>
                  <a:cs typeface="Lucida Grande" charset="0"/>
                  <a:sym typeface="Lucida Grande" charset="0"/>
                </a:rPr>
                <a:t>HOUSTON</a:t>
              </a:r>
            </a:p>
          </p:txBody>
        </p:sp>
        <p:sp>
          <p:nvSpPr>
            <p:cNvPr id="18443" name="Line 11"/>
            <p:cNvSpPr>
              <a:spLocks noChangeShapeType="1"/>
            </p:cNvSpPr>
            <p:nvPr/>
          </p:nvSpPr>
          <p:spPr bwMode="auto">
            <a:xfrm>
              <a:off x="0" y="318"/>
              <a:ext cx="1162" cy="0"/>
            </a:xfrm>
            <a:prstGeom prst="line">
              <a:avLst/>
            </a:prstGeom>
            <a:noFill/>
            <a:ln w="19050" cap="flat">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8444" name="Rectangle 12"/>
            <p:cNvSpPr>
              <a:spLocks/>
            </p:cNvSpPr>
            <p:nvPr/>
          </p:nvSpPr>
          <p:spPr bwMode="auto">
            <a:xfrm>
              <a:off x="1" y="366"/>
              <a:ext cx="1168"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38100" tIns="38100" rIns="38100" bIns="3810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600">
                  <a:solidFill>
                    <a:srgbClr val="D8D8D8"/>
                  </a:solidFill>
                  <a:latin typeface="Lucida Grande" charset="0"/>
                  <a:ea typeface="Lucida Grande" charset="0"/>
                  <a:cs typeface="Lucida Grande" charset="0"/>
                  <a:sym typeface="Lucida Grande" charset="0"/>
                </a:rPr>
                <a:t>serves Houston, Texas and surrounding areas</a:t>
              </a:r>
            </a:p>
          </p:txBody>
        </p:sp>
      </p:grpSp>
      <p:grpSp>
        <p:nvGrpSpPr>
          <p:cNvPr id="18449" name="Group 17"/>
          <p:cNvGrpSpPr>
            <a:grpSpLocks/>
          </p:cNvGrpSpPr>
          <p:nvPr/>
        </p:nvGrpSpPr>
        <p:grpSpPr bwMode="auto">
          <a:xfrm>
            <a:off x="2555875" y="3219450"/>
            <a:ext cx="1857375" cy="1571625"/>
            <a:chOff x="0" y="0"/>
            <a:chExt cx="1169" cy="990"/>
          </a:xfrm>
        </p:grpSpPr>
        <p:sp>
          <p:nvSpPr>
            <p:cNvPr id="18446" name="Rectangle 14"/>
            <p:cNvSpPr>
              <a:spLocks/>
            </p:cNvSpPr>
            <p:nvPr/>
          </p:nvSpPr>
          <p:spPr bwMode="auto">
            <a:xfrm>
              <a:off x="1" y="0"/>
              <a:ext cx="1168"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38100" tIns="38100" rIns="38100" bIns="3810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2000">
                  <a:solidFill>
                    <a:srgbClr val="FFFFFF"/>
                  </a:solidFill>
                  <a:latin typeface="Lucida Grande" charset="0"/>
                  <a:ea typeface="Lucida Grande" charset="0"/>
                  <a:cs typeface="Lucida Grande" charset="0"/>
                  <a:sym typeface="Lucida Grande" charset="0"/>
                </a:rPr>
                <a:t>SOUTHEAST</a:t>
              </a:r>
            </a:p>
          </p:txBody>
        </p:sp>
        <p:sp>
          <p:nvSpPr>
            <p:cNvPr id="18447" name="Line 15"/>
            <p:cNvSpPr>
              <a:spLocks noChangeShapeType="1"/>
            </p:cNvSpPr>
            <p:nvPr/>
          </p:nvSpPr>
          <p:spPr bwMode="auto">
            <a:xfrm>
              <a:off x="0" y="318"/>
              <a:ext cx="1162" cy="0"/>
            </a:xfrm>
            <a:prstGeom prst="line">
              <a:avLst/>
            </a:prstGeom>
            <a:noFill/>
            <a:ln w="19050" cap="flat">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8448" name="Rectangle 16"/>
            <p:cNvSpPr>
              <a:spLocks/>
            </p:cNvSpPr>
            <p:nvPr/>
          </p:nvSpPr>
          <p:spPr bwMode="auto">
            <a:xfrm>
              <a:off x="1" y="366"/>
              <a:ext cx="1168"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38100" tIns="38100" rIns="38100" bIns="3810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600">
                  <a:solidFill>
                    <a:srgbClr val="D8D8D8"/>
                  </a:solidFill>
                  <a:latin typeface="Lucida Grande" charset="0"/>
                  <a:ea typeface="Lucida Grande" charset="0"/>
                  <a:cs typeface="Lucida Grande" charset="0"/>
                  <a:sym typeface="Lucida Grande" charset="0"/>
                </a:rPr>
                <a:t>serves Louisiana, Mississippi, Alabama, &amp; Florida</a:t>
              </a:r>
            </a:p>
          </p:txBody>
        </p:sp>
      </p:grpSp>
      <p:grpSp>
        <p:nvGrpSpPr>
          <p:cNvPr id="18453" name="Group 21"/>
          <p:cNvGrpSpPr>
            <a:grpSpLocks/>
          </p:cNvGrpSpPr>
          <p:nvPr/>
        </p:nvGrpSpPr>
        <p:grpSpPr bwMode="auto">
          <a:xfrm>
            <a:off x="4733925" y="3219450"/>
            <a:ext cx="1917700" cy="2486025"/>
            <a:chOff x="0" y="0"/>
            <a:chExt cx="1208" cy="1566"/>
          </a:xfrm>
        </p:grpSpPr>
        <p:sp>
          <p:nvSpPr>
            <p:cNvPr id="18450" name="Rectangle 18"/>
            <p:cNvSpPr>
              <a:spLocks/>
            </p:cNvSpPr>
            <p:nvPr/>
          </p:nvSpPr>
          <p:spPr bwMode="auto">
            <a:xfrm>
              <a:off x="0" y="0"/>
              <a:ext cx="1208"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38100" tIns="38100" rIns="38100" bIns="3810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2000">
                  <a:solidFill>
                    <a:srgbClr val="FFFFFF"/>
                  </a:solidFill>
                  <a:latin typeface="Lucida Grande" charset="0"/>
                  <a:ea typeface="Lucida Grande" charset="0"/>
                  <a:cs typeface="Lucida Grande" charset="0"/>
                  <a:sym typeface="Lucida Grande" charset="0"/>
                </a:rPr>
                <a:t>WEST COAST</a:t>
              </a:r>
            </a:p>
          </p:txBody>
        </p:sp>
        <p:sp>
          <p:nvSpPr>
            <p:cNvPr id="18451" name="Line 19"/>
            <p:cNvSpPr>
              <a:spLocks noChangeShapeType="1"/>
            </p:cNvSpPr>
            <p:nvPr/>
          </p:nvSpPr>
          <p:spPr bwMode="auto">
            <a:xfrm>
              <a:off x="1" y="318"/>
              <a:ext cx="1163" cy="0"/>
            </a:xfrm>
            <a:prstGeom prst="line">
              <a:avLst/>
            </a:prstGeom>
            <a:noFill/>
            <a:ln w="19050" cap="flat">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8452" name="Rectangle 20"/>
            <p:cNvSpPr>
              <a:spLocks/>
            </p:cNvSpPr>
            <p:nvPr/>
          </p:nvSpPr>
          <p:spPr bwMode="auto">
            <a:xfrm>
              <a:off x="2" y="366"/>
              <a:ext cx="1168"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38100" tIns="38100" rIns="38100" bIns="3810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600">
                  <a:solidFill>
                    <a:srgbClr val="D8D8D8"/>
                  </a:solidFill>
                  <a:latin typeface="Lucida Grande" charset="0"/>
                  <a:ea typeface="Lucida Grande" charset="0"/>
                  <a:cs typeface="Lucida Grande" charset="0"/>
                  <a:sym typeface="Lucida Grande" charset="0"/>
                </a:rPr>
                <a:t>serves those who reside west of the Rockies with the board members in Alaska, California, Oregon &amp; Washington</a:t>
              </a:r>
            </a:p>
          </p:txBody>
        </p:sp>
      </p:grpSp>
      <p:grpSp>
        <p:nvGrpSpPr>
          <p:cNvPr id="18457" name="Group 25"/>
          <p:cNvGrpSpPr>
            <a:grpSpLocks/>
          </p:cNvGrpSpPr>
          <p:nvPr/>
        </p:nvGrpSpPr>
        <p:grpSpPr bwMode="auto">
          <a:xfrm>
            <a:off x="6742113" y="3219450"/>
            <a:ext cx="2235200" cy="2257425"/>
            <a:chOff x="0" y="0"/>
            <a:chExt cx="1408" cy="1422"/>
          </a:xfrm>
        </p:grpSpPr>
        <p:sp>
          <p:nvSpPr>
            <p:cNvPr id="18454" name="Rectangle 22"/>
            <p:cNvSpPr>
              <a:spLocks/>
            </p:cNvSpPr>
            <p:nvPr/>
          </p:nvSpPr>
          <p:spPr bwMode="auto">
            <a:xfrm>
              <a:off x="0" y="0"/>
              <a:ext cx="1408"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38100" tIns="38100" rIns="38100" bIns="3810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2000">
                  <a:solidFill>
                    <a:srgbClr val="FFFFFF"/>
                  </a:solidFill>
                  <a:latin typeface="Lucida Grande" charset="0"/>
                  <a:ea typeface="Lucida Grande" charset="0"/>
                  <a:cs typeface="Lucida Grande" charset="0"/>
                  <a:sym typeface="Lucida Grande" charset="0"/>
                </a:rPr>
                <a:t>LATIN AMERICA</a:t>
              </a:r>
            </a:p>
          </p:txBody>
        </p:sp>
        <p:sp>
          <p:nvSpPr>
            <p:cNvPr id="18455" name="Line 23"/>
            <p:cNvSpPr>
              <a:spLocks noChangeShapeType="1"/>
            </p:cNvSpPr>
            <p:nvPr/>
          </p:nvSpPr>
          <p:spPr bwMode="auto">
            <a:xfrm>
              <a:off x="110" y="318"/>
              <a:ext cx="1162" cy="0"/>
            </a:xfrm>
            <a:prstGeom prst="line">
              <a:avLst/>
            </a:prstGeom>
            <a:noFill/>
            <a:ln w="19050" cap="flat">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8456" name="Rectangle 24"/>
            <p:cNvSpPr>
              <a:spLocks/>
            </p:cNvSpPr>
            <p:nvPr/>
          </p:nvSpPr>
          <p:spPr bwMode="auto">
            <a:xfrm>
              <a:off x="111" y="366"/>
              <a:ext cx="1168"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38100" tIns="38100" rIns="38100" bIns="3810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600">
                  <a:solidFill>
                    <a:srgbClr val="FFFFFF"/>
                  </a:solidFill>
                  <a:latin typeface="Lucida Grande" charset="0"/>
                  <a:ea typeface="Lucida Grande" charset="0"/>
                  <a:cs typeface="Lucida Grande" charset="0"/>
                  <a:sym typeface="Lucida Grande" charset="0"/>
                </a:rPr>
                <a:t>Serves Latin America encompassing Mexico, the Caribbean &amp; through to Chile and Argentina </a:t>
              </a:r>
            </a:p>
          </p:txBody>
        </p:sp>
      </p:grpSp>
      <p:sp>
        <p:nvSpPr>
          <p:cNvPr id="18458" name="Oval 26"/>
          <p:cNvSpPr>
            <a:spLocks/>
          </p:cNvSpPr>
          <p:nvPr/>
        </p:nvSpPr>
        <p:spPr bwMode="auto">
          <a:xfrm>
            <a:off x="7073900" y="1509713"/>
            <a:ext cx="1531938" cy="1533525"/>
          </a:xfrm>
          <a:prstGeom prst="ellipse">
            <a:avLst/>
          </a:prstGeom>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sp>
        <p:nvSpPr>
          <p:cNvPr id="18459" name="Oval 27"/>
          <p:cNvSpPr>
            <a:spLocks/>
          </p:cNvSpPr>
          <p:nvPr/>
        </p:nvSpPr>
        <p:spPr bwMode="auto">
          <a:xfrm>
            <a:off x="533400" y="1509713"/>
            <a:ext cx="1531938" cy="1533525"/>
          </a:xfrm>
          <a:prstGeom prst="ellipse">
            <a:avLst/>
          </a:prstGeom>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sp>
        <p:nvSpPr>
          <p:cNvPr id="18460" name="Oval 28"/>
          <p:cNvSpPr>
            <a:spLocks/>
          </p:cNvSpPr>
          <p:nvPr/>
        </p:nvSpPr>
        <p:spPr bwMode="auto">
          <a:xfrm>
            <a:off x="2713038" y="1509713"/>
            <a:ext cx="1531937" cy="1533525"/>
          </a:xfrm>
          <a:prstGeom prst="ellipse">
            <a:avLst/>
          </a:prstGeom>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sp>
        <p:nvSpPr>
          <p:cNvPr id="18461" name="Oval 29"/>
          <p:cNvSpPr>
            <a:spLocks/>
          </p:cNvSpPr>
          <p:nvPr/>
        </p:nvSpPr>
        <p:spPr bwMode="auto">
          <a:xfrm>
            <a:off x="4892675" y="1509713"/>
            <a:ext cx="1533525" cy="1533525"/>
          </a:xfrm>
          <a:prstGeom prst="ellipse">
            <a:avLst/>
          </a:prstGeom>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8441"/>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500"/>
                                  </p:stCondLst>
                                  <p:childTnLst>
                                    <p:set>
                                      <p:cBhvr>
                                        <p:cTn id="9" dur="1" fill="hold">
                                          <p:stCondLst>
                                            <p:cond delay="499"/>
                                          </p:stCondLst>
                                        </p:cTn>
                                        <p:tgtEl>
                                          <p:spTgt spid="18445"/>
                                        </p:tgtEl>
                                        <p:attrNameLst>
                                          <p:attrName>style.visibility</p:attrName>
                                        </p:attrNameLst>
                                      </p:cBhvr>
                                      <p:to>
                                        <p:strVal val="visible"/>
                                      </p:to>
                                    </p:set>
                                  </p:childTnLst>
                                </p:cTn>
                              </p:par>
                            </p:childTnLst>
                          </p:cTn>
                        </p:par>
                        <p:par>
                          <p:cTn id="10" fill="hold" nodeType="afterGroup">
                            <p:stCondLst>
                              <p:cond delay="1500"/>
                            </p:stCondLst>
                            <p:childTnLst>
                              <p:par>
                                <p:cTn id="11" presetID="-1" presetClass="entr" presetSubtype="0" fill="hold" nodeType="afterEffect">
                                  <p:stCondLst>
                                    <p:cond delay="500"/>
                                  </p:stCondLst>
                                  <p:childTnLst>
                                    <p:set>
                                      <p:cBhvr>
                                        <p:cTn id="12" dur="1" fill="hold">
                                          <p:stCondLst>
                                            <p:cond delay="499"/>
                                          </p:stCondLst>
                                        </p:cTn>
                                        <p:tgtEl>
                                          <p:spTgt spid="18449"/>
                                        </p:tgtEl>
                                        <p:attrNameLst>
                                          <p:attrName>style.visibility</p:attrName>
                                        </p:attrNameLst>
                                      </p:cBhvr>
                                      <p:to>
                                        <p:strVal val="visible"/>
                                      </p:to>
                                    </p:set>
                                  </p:childTnLst>
                                </p:cTn>
                              </p:par>
                            </p:childTnLst>
                          </p:cTn>
                        </p:par>
                        <p:par>
                          <p:cTn id="13" fill="hold" nodeType="afterGroup">
                            <p:stCondLst>
                              <p:cond delay="2500"/>
                            </p:stCondLst>
                            <p:childTnLst>
                              <p:par>
                                <p:cTn id="14" presetID="-1" presetClass="entr" presetSubtype="0" fill="hold" nodeType="afterEffect">
                                  <p:stCondLst>
                                    <p:cond delay="500"/>
                                  </p:stCondLst>
                                  <p:childTnLst>
                                    <p:set>
                                      <p:cBhvr>
                                        <p:cTn id="15" dur="1" fill="hold">
                                          <p:stCondLst>
                                            <p:cond delay="499"/>
                                          </p:stCondLst>
                                        </p:cTn>
                                        <p:tgtEl>
                                          <p:spTgt spid="18453"/>
                                        </p:tgtEl>
                                        <p:attrNameLst>
                                          <p:attrName>style.visibility</p:attrName>
                                        </p:attrNameLst>
                                      </p:cBhvr>
                                      <p:to>
                                        <p:strVal val="visible"/>
                                      </p:to>
                                    </p:set>
                                  </p:childTnLst>
                                </p:cTn>
                              </p:par>
                            </p:childTnLst>
                          </p:cTn>
                        </p:par>
                        <p:par>
                          <p:cTn id="16" fill="hold" nodeType="afterGroup">
                            <p:stCondLst>
                              <p:cond delay="3500"/>
                            </p:stCondLst>
                            <p:childTnLst>
                              <p:par>
                                <p:cTn id="17" presetID="-1" presetClass="entr" presetSubtype="0" fill="hold" nodeType="afterEffect">
                                  <p:stCondLst>
                                    <p:cond delay="500"/>
                                  </p:stCondLst>
                                  <p:childTnLst>
                                    <p:set>
                                      <p:cBhvr>
                                        <p:cTn id="18" dur="1" fill="hold">
                                          <p:stCondLst>
                                            <p:cond delay="499"/>
                                          </p:stCondLst>
                                        </p:cTn>
                                        <p:tgtEl>
                                          <p:spTgt spid="184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1"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9459" name="Group 3"/>
          <p:cNvGrpSpPr>
            <a:grpSpLocks/>
          </p:cNvGrpSpPr>
          <p:nvPr/>
        </p:nvGrpSpPr>
        <p:grpSpPr bwMode="auto">
          <a:xfrm>
            <a:off x="8434388" y="6184900"/>
            <a:ext cx="395287" cy="396875"/>
            <a:chOff x="0" y="0"/>
            <a:chExt cx="249" cy="249"/>
          </a:xfrm>
        </p:grpSpPr>
        <p:sp>
          <p:nvSpPr>
            <p:cNvPr id="19457" name="Oval 1">
              <a:hlinkClick r:id="" action="ppaction://hlinkshowjump?jump=nextslide"/>
            </p:cNvPr>
            <p:cNvSpPr>
              <a:spLocks/>
            </p:cNvSpPr>
            <p:nvPr/>
          </p:nvSpPr>
          <p:spPr bwMode="auto">
            <a:xfrm>
              <a:off x="0" y="0"/>
              <a:ext cx="249" cy="249"/>
            </a:xfrm>
            <a:prstGeom prst="ellipse">
              <a:avLst/>
            </a:prstGeom>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sp>
          <p:nvSpPr>
            <p:cNvPr id="19458" name="AutoShape 2">
              <a:hlinkClick r:id="" action="ppaction://hlinkshowjump?jump=nextslide"/>
            </p:cNvPr>
            <p:cNvSpPr>
              <a:spLocks/>
            </p:cNvSpPr>
            <p:nvPr/>
          </p:nvSpPr>
          <p:spPr bwMode="auto">
            <a:xfrm rot="-8100000">
              <a:off x="70" y="79"/>
              <a:ext cx="91" cy="91"/>
            </a:xfrm>
            <a:custGeom>
              <a:avLst/>
              <a:gdLst/>
              <a:ahLst/>
              <a:cxnLst/>
              <a:rect l="0" t="0" r="r" b="b"/>
              <a:pathLst>
                <a:path w="21600" h="21600">
                  <a:moveTo>
                    <a:pt x="0" y="0"/>
                  </a:moveTo>
                  <a:lnTo>
                    <a:pt x="6228" y="0"/>
                  </a:lnTo>
                  <a:lnTo>
                    <a:pt x="6228" y="15943"/>
                  </a:lnTo>
                  <a:lnTo>
                    <a:pt x="21600" y="15943"/>
                  </a:lnTo>
                  <a:lnTo>
                    <a:pt x="21600" y="21600"/>
                  </a:lnTo>
                  <a:lnTo>
                    <a:pt x="0" y="21600"/>
                  </a:lnTo>
                  <a:close/>
                  <a:moveTo>
                    <a:pt x="0" y="0"/>
                  </a:moveTo>
                </a:path>
              </a:pathLst>
            </a:custGeom>
            <a:solidFill>
              <a:srgbClr val="FFFFFF"/>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grpSp>
      <p:grpSp>
        <p:nvGrpSpPr>
          <p:cNvPr id="19462" name="Group 6"/>
          <p:cNvGrpSpPr>
            <a:grpSpLocks/>
          </p:cNvGrpSpPr>
          <p:nvPr/>
        </p:nvGrpSpPr>
        <p:grpSpPr bwMode="auto">
          <a:xfrm>
            <a:off x="7908925" y="6184900"/>
            <a:ext cx="396875" cy="396875"/>
            <a:chOff x="0" y="0"/>
            <a:chExt cx="249" cy="249"/>
          </a:xfrm>
        </p:grpSpPr>
        <p:sp>
          <p:nvSpPr>
            <p:cNvPr id="19460" name="Oval 4">
              <a:hlinkClick r:id="" action="ppaction://hlinkshowjump?jump=previousslide"/>
            </p:cNvPr>
            <p:cNvSpPr>
              <a:spLocks/>
            </p:cNvSpPr>
            <p:nvPr/>
          </p:nvSpPr>
          <p:spPr bwMode="auto">
            <a:xfrm>
              <a:off x="0" y="0"/>
              <a:ext cx="249" cy="249"/>
            </a:xfrm>
            <a:prstGeom prst="ellipse">
              <a:avLst/>
            </a:prstGeom>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sp>
          <p:nvSpPr>
            <p:cNvPr id="19461" name="AutoShape 5">
              <a:hlinkClick r:id="" action="ppaction://hlinkshowjump?jump=previousslide"/>
            </p:cNvPr>
            <p:cNvSpPr>
              <a:spLocks/>
            </p:cNvSpPr>
            <p:nvPr/>
          </p:nvSpPr>
          <p:spPr bwMode="auto">
            <a:xfrm rot="2700000">
              <a:off x="83" y="79"/>
              <a:ext cx="91" cy="91"/>
            </a:xfrm>
            <a:custGeom>
              <a:avLst/>
              <a:gdLst/>
              <a:ahLst/>
              <a:cxnLst/>
              <a:rect l="0" t="0" r="r" b="b"/>
              <a:pathLst>
                <a:path w="21600" h="21600">
                  <a:moveTo>
                    <a:pt x="0" y="0"/>
                  </a:moveTo>
                  <a:lnTo>
                    <a:pt x="6228" y="0"/>
                  </a:lnTo>
                  <a:lnTo>
                    <a:pt x="6228" y="15943"/>
                  </a:lnTo>
                  <a:lnTo>
                    <a:pt x="21600" y="15943"/>
                  </a:lnTo>
                  <a:lnTo>
                    <a:pt x="21600" y="21600"/>
                  </a:lnTo>
                  <a:lnTo>
                    <a:pt x="0" y="21600"/>
                  </a:lnTo>
                  <a:close/>
                  <a:moveTo>
                    <a:pt x="0" y="0"/>
                  </a:moveTo>
                </a:path>
              </a:pathLst>
            </a:custGeom>
            <a:solidFill>
              <a:srgbClr val="FFFFFF"/>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grpSp>
      <p:sp>
        <p:nvSpPr>
          <p:cNvPr id="19463" name="Rectangle 7"/>
          <p:cNvSpPr>
            <a:spLocks/>
          </p:cNvSpPr>
          <p:nvPr/>
        </p:nvSpPr>
        <p:spPr bwMode="auto">
          <a:xfrm>
            <a:off x="2921000" y="6172200"/>
            <a:ext cx="3503613"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wrap="none" lIns="38100" tIns="38100" rIns="38100" bIns="38100">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a:solidFill>
                  <a:srgbClr val="72808A"/>
                </a:solidFill>
                <a:latin typeface="Lucida Grande" charset="0"/>
                <a:ea typeface="Lucida Grande" charset="0"/>
                <a:cs typeface="Lucida Grande" charset="0"/>
                <a:sym typeface="Lucida Grande" charset="0"/>
              </a:rPr>
              <a:t>www.thsoa.org</a:t>
            </a:r>
            <a:endParaRPr lang="en-US" altLang="en-US" sz="1800">
              <a:latin typeface="Lucida Grande" charset="0"/>
              <a:ea typeface="Lucida Grande" charset="0"/>
              <a:cs typeface="Lucida Grande" charset="0"/>
              <a:sym typeface="Lucida Grande" charset="0"/>
            </a:endParaRPr>
          </a:p>
          <a:p>
            <a:pPr algn="ctr"/>
            <a:r>
              <a:rPr lang="en-US" altLang="en-US" sz="1000">
                <a:solidFill>
                  <a:srgbClr val="72808A"/>
                </a:solidFill>
                <a:latin typeface="Lucida Grande" charset="0"/>
                <a:ea typeface="Lucida Grande" charset="0"/>
                <a:cs typeface="Lucida Grande" charset="0"/>
                <a:sym typeface="Lucida Grande" charset="0"/>
              </a:rPr>
              <a:t>Phone: +1 (774) 773-8470 |  e-mail: admin@thsoa.org</a:t>
            </a:r>
          </a:p>
        </p:txBody>
      </p:sp>
      <p:pic>
        <p:nvPicPr>
          <p:cNvPr id="19464"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838" y="5784850"/>
            <a:ext cx="1090612"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
        <p:nvSpPr>
          <p:cNvPr id="19465" name="Rectangle 9"/>
          <p:cNvSpPr>
            <a:spLocks noChangeArrowheads="1"/>
          </p:cNvSpPr>
          <p:nvPr>
            <p:ph type="body" idx="1"/>
          </p:nvPr>
        </p:nvSpPr>
        <p:spPr>
          <a:xfrm>
            <a:off x="914400" y="1854200"/>
            <a:ext cx="7772400" cy="5003800"/>
          </a:xfrm>
          <a:ln/>
        </p:spPr>
        <p:txBody>
          <a:bodyPr/>
          <a:lstStyle/>
          <a:p>
            <a:r>
              <a:rPr lang="en-US" altLang="en-US"/>
              <a:t>Provide a forum for members to discuss matters of local or regional concern.</a:t>
            </a:r>
          </a:p>
          <a:p>
            <a:endParaRPr lang="en-US" altLang="en-US"/>
          </a:p>
          <a:p>
            <a:r>
              <a:rPr lang="en-US" altLang="en-US"/>
              <a:t>Provide programs and opportunities for members to further local and Society goals.</a:t>
            </a:r>
          </a:p>
          <a:p>
            <a:endParaRPr lang="en-US" altLang="en-US"/>
          </a:p>
          <a:p>
            <a:r>
              <a:rPr lang="en-US" altLang="en-US"/>
              <a:t>Conduct membership campaigns.</a:t>
            </a:r>
          </a:p>
          <a:p>
            <a:endParaRPr lang="en-US" altLang="en-US"/>
          </a:p>
          <a:p>
            <a:r>
              <a:rPr lang="en-US" altLang="en-US"/>
              <a:t>Encourage the submission of articles and opinions for the Society.</a:t>
            </a:r>
          </a:p>
        </p:txBody>
      </p:sp>
      <p:sp>
        <p:nvSpPr>
          <p:cNvPr id="19466" name="Rectangle 10"/>
          <p:cNvSpPr>
            <a:spLocks noChangeArrowheads="1"/>
          </p:cNvSpPr>
          <p:nvPr>
            <p:ph type="title"/>
          </p:nvPr>
        </p:nvSpPr>
        <p:spPr>
          <a:ln/>
        </p:spPr>
        <p:txBody>
          <a:bodyPr/>
          <a:lstStyle/>
          <a:p>
            <a:r>
              <a:rPr lang="en-US" altLang="en-US"/>
              <a:t>OUR </a:t>
            </a:r>
            <a:r>
              <a:rPr lang="en-US" altLang="en-US" b="1"/>
              <a:t>CHAPTERS</a:t>
            </a:r>
            <a:endParaRPr lang="en-US" altLang="en-US" b="1">
              <a:ea typeface="ヒラギノ角ゴ ProN W6" charset="0"/>
              <a:cs typeface="ヒラギノ角ゴ ProN W6" charset="0"/>
            </a:endParaRPr>
          </a:p>
        </p:txBody>
      </p:sp>
      <p:sp>
        <p:nvSpPr>
          <p:cNvPr id="19467" name="Rectangle 11"/>
          <p:cNvSpPr>
            <a:spLocks/>
          </p:cNvSpPr>
          <p:nvPr/>
        </p:nvSpPr>
        <p:spPr bwMode="auto">
          <a:xfrm>
            <a:off x="457200" y="3165475"/>
            <a:ext cx="173038" cy="330200"/>
          </a:xfrm>
          <a:prstGeom prst="rect">
            <a:avLst/>
          </a:prstGeom>
          <a:solidFill>
            <a:schemeClr val="accent1"/>
          </a:solidFill>
          <a:ln>
            <a:noFill/>
          </a:ln>
          <a:extLs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wrap="none" lIns="0" tIns="0" rIns="0" bIns="0" anchor="ct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2000">
                <a:solidFill>
                  <a:srgbClr val="FFFFFF"/>
                </a:solidFill>
                <a:latin typeface="Lucida Grande" charset="0"/>
                <a:ea typeface="Lucida Grande" charset="0"/>
                <a:cs typeface="Lucida Grande" charset="0"/>
                <a:sym typeface="Lucida Grande" charset="0"/>
              </a:rPr>
              <a:t>2</a:t>
            </a:r>
          </a:p>
        </p:txBody>
      </p:sp>
      <p:sp>
        <p:nvSpPr>
          <p:cNvPr id="19468" name="Rectangle 12"/>
          <p:cNvSpPr>
            <a:spLocks/>
          </p:cNvSpPr>
          <p:nvPr/>
        </p:nvSpPr>
        <p:spPr bwMode="auto">
          <a:xfrm>
            <a:off x="536575" y="2014538"/>
            <a:ext cx="157163" cy="330200"/>
          </a:xfrm>
          <a:prstGeom prst="rect">
            <a:avLst/>
          </a:prstGeom>
          <a:solidFill>
            <a:schemeClr val="accent1"/>
          </a:solidFill>
          <a:ln>
            <a:noFill/>
          </a:ln>
          <a:extLs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wrap="none"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lnSpc>
                <a:spcPct val="120000"/>
              </a:lnSpc>
            </a:pPr>
            <a:r>
              <a:rPr lang="en-US" altLang="en-US" sz="1800">
                <a:solidFill>
                  <a:srgbClr val="FFFFFF"/>
                </a:solidFill>
                <a:latin typeface="Lucida Grande" charset="0"/>
                <a:ea typeface="Lucida Grande" charset="0"/>
                <a:cs typeface="Lucida Grande" charset="0"/>
                <a:sym typeface="Lucida Grande" charset="0"/>
              </a:rPr>
              <a:t>1</a:t>
            </a:r>
          </a:p>
        </p:txBody>
      </p:sp>
      <p:sp>
        <p:nvSpPr>
          <p:cNvPr id="19469" name="Rectangle 13"/>
          <p:cNvSpPr>
            <a:spLocks/>
          </p:cNvSpPr>
          <p:nvPr/>
        </p:nvSpPr>
        <p:spPr bwMode="auto">
          <a:xfrm>
            <a:off x="450850" y="4992688"/>
            <a:ext cx="173038" cy="330200"/>
          </a:xfrm>
          <a:prstGeom prst="rect">
            <a:avLst/>
          </a:prstGeom>
          <a:solidFill>
            <a:schemeClr val="accent1"/>
          </a:solidFill>
          <a:ln>
            <a:noFill/>
          </a:ln>
          <a:extLs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wrap="none" lIns="0" tIns="0" rIns="0" bIns="0" anchor="ct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2000">
                <a:solidFill>
                  <a:srgbClr val="FFFFFF"/>
                </a:solidFill>
                <a:latin typeface="Lucida Grande" charset="0"/>
                <a:ea typeface="Lucida Grande" charset="0"/>
                <a:cs typeface="Lucida Grande" charset="0"/>
                <a:sym typeface="Lucida Grande" charset="0"/>
              </a:rPr>
              <a:t>4</a:t>
            </a:r>
          </a:p>
        </p:txBody>
      </p:sp>
      <p:sp>
        <p:nvSpPr>
          <p:cNvPr id="19470" name="Rectangle 14"/>
          <p:cNvSpPr>
            <a:spLocks/>
          </p:cNvSpPr>
          <p:nvPr/>
        </p:nvSpPr>
        <p:spPr bwMode="auto">
          <a:xfrm>
            <a:off x="396875" y="1154113"/>
            <a:ext cx="83439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38100" tIns="38100" rIns="38100" bIns="3810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r>
              <a:rPr lang="en-US" altLang="en-US" sz="1800">
                <a:latin typeface="Lucida Grande" charset="0"/>
                <a:ea typeface="Lucida Grande" charset="0"/>
                <a:cs typeface="Lucida Grande" charset="0"/>
                <a:sym typeface="Lucida Grande" charset="0"/>
              </a:rPr>
              <a:t>Most of the society’s activities are carried out by its chapters. Organized on a regional basis, chapters provide the following:</a:t>
            </a:r>
          </a:p>
        </p:txBody>
      </p:sp>
      <p:sp>
        <p:nvSpPr>
          <p:cNvPr id="19471" name="Rectangle 15"/>
          <p:cNvSpPr>
            <a:spLocks/>
          </p:cNvSpPr>
          <p:nvPr/>
        </p:nvSpPr>
        <p:spPr bwMode="auto">
          <a:xfrm>
            <a:off x="455613" y="4144963"/>
            <a:ext cx="173037" cy="330200"/>
          </a:xfrm>
          <a:prstGeom prst="rect">
            <a:avLst/>
          </a:prstGeom>
          <a:solidFill>
            <a:schemeClr val="accent1"/>
          </a:solidFill>
          <a:ln>
            <a:noFill/>
          </a:ln>
          <a:extLs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wrap="none" lIns="0" tIns="0" rIns="0" bIns="0" anchor="ct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2000">
                <a:solidFill>
                  <a:srgbClr val="FFFFFF"/>
                </a:solidFill>
                <a:latin typeface="Lucida Grande" charset="0"/>
                <a:ea typeface="Lucida Grande" charset="0"/>
                <a:cs typeface="Lucida Grande" charset="0"/>
                <a:sym typeface="Lucida Grande" charset="0"/>
              </a:rPr>
              <a:t>3</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9466"/>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2000"/>
                                  </p:stCondLst>
                                  <p:childTnLst>
                                    <p:set>
                                      <p:cBhvr>
                                        <p:cTn id="9" dur="1" fill="hold">
                                          <p:stCondLst>
                                            <p:cond delay="499"/>
                                          </p:stCondLst>
                                        </p:cTn>
                                        <p:tgtEl>
                                          <p:spTgt spid="19470"/>
                                        </p:tgtEl>
                                        <p:attrNameLst>
                                          <p:attrName>style.visibility</p:attrName>
                                        </p:attrNameLst>
                                      </p:cBhvr>
                                      <p:to>
                                        <p:strVal val="visible"/>
                                      </p:to>
                                    </p:set>
                                  </p:childTnLst>
                                </p:cTn>
                              </p:par>
                            </p:childTnLst>
                          </p:cTn>
                        </p:par>
                        <p:par>
                          <p:cTn id="10" fill="hold" nodeType="afterGroup">
                            <p:stCondLst>
                              <p:cond delay="3000"/>
                            </p:stCondLst>
                            <p:childTnLst>
                              <p:par>
                                <p:cTn id="11" presetID="23" presetClass="entr" presetSubtype="16" fill="hold" grpId="0" nodeType="afterEffect">
                                  <p:stCondLst>
                                    <p:cond delay="500"/>
                                  </p:stCondLst>
                                  <p:childTnLst>
                                    <p:set>
                                      <p:cBhvr>
                                        <p:cTn id="12" dur="1" fill="hold">
                                          <p:stCondLst>
                                            <p:cond delay="0"/>
                                          </p:stCondLst>
                                        </p:cTn>
                                        <p:tgtEl>
                                          <p:spTgt spid="19468"/>
                                        </p:tgtEl>
                                        <p:attrNameLst>
                                          <p:attrName>style.visibility</p:attrName>
                                        </p:attrNameLst>
                                      </p:cBhvr>
                                      <p:to>
                                        <p:strVal val="visible"/>
                                      </p:to>
                                    </p:set>
                                    <p:anim calcmode="lin" valueType="num">
                                      <p:cBhvr>
                                        <p:cTn id="13" dur="500" fill="hold"/>
                                        <p:tgtEl>
                                          <p:spTgt spid="19468"/>
                                        </p:tgtEl>
                                        <p:attrNameLst>
                                          <p:attrName>ppt_w</p:attrName>
                                        </p:attrNameLst>
                                      </p:cBhvr>
                                      <p:tavLst>
                                        <p:tav tm="0">
                                          <p:val>
                                            <p:fltVal val="0"/>
                                          </p:val>
                                        </p:tav>
                                        <p:tav tm="100000">
                                          <p:val>
                                            <p:strVal val="#ppt_w"/>
                                          </p:val>
                                        </p:tav>
                                      </p:tavLst>
                                    </p:anim>
                                    <p:anim calcmode="lin" valueType="num">
                                      <p:cBhvr>
                                        <p:cTn id="14" dur="500" fill="hold"/>
                                        <p:tgtEl>
                                          <p:spTgt spid="19468"/>
                                        </p:tgtEl>
                                        <p:attrNameLst>
                                          <p:attrName>ppt_h</p:attrName>
                                        </p:attrNameLst>
                                      </p:cBhvr>
                                      <p:tavLst>
                                        <p:tav tm="0">
                                          <p:val>
                                            <p:fltVal val="0"/>
                                          </p:val>
                                        </p:tav>
                                        <p:tav tm="100000">
                                          <p:val>
                                            <p:strVal val="#ppt_h"/>
                                          </p:val>
                                        </p:tav>
                                      </p:tavLst>
                                    </p:anim>
                                  </p:childTnLst>
                                </p:cTn>
                              </p:par>
                            </p:childTnLst>
                          </p:cTn>
                        </p:par>
                        <p:par>
                          <p:cTn id="15" fill="hold" nodeType="afterGroup">
                            <p:stCondLst>
                              <p:cond delay="4000"/>
                            </p:stCondLst>
                            <p:childTnLst>
                              <p:par>
                                <p:cTn id="16" presetID="23" presetClass="entr" presetSubtype="16" fill="hold" grpId="0" nodeType="afterEffect">
                                  <p:stCondLst>
                                    <p:cond delay="500"/>
                                  </p:stCondLst>
                                  <p:childTnLst>
                                    <p:set>
                                      <p:cBhvr>
                                        <p:cTn id="17" dur="1" fill="hold">
                                          <p:stCondLst>
                                            <p:cond delay="0"/>
                                          </p:stCondLst>
                                        </p:cTn>
                                        <p:tgtEl>
                                          <p:spTgt spid="19465">
                                            <p:txEl>
                                              <p:pRg st="0" end="0"/>
                                            </p:txEl>
                                          </p:spTgt>
                                        </p:tgtEl>
                                        <p:attrNameLst>
                                          <p:attrName>style.visibility</p:attrName>
                                        </p:attrNameLst>
                                      </p:cBhvr>
                                      <p:to>
                                        <p:strVal val="visible"/>
                                      </p:to>
                                    </p:set>
                                    <p:anim calcmode="lin" valueType="num">
                                      <p:cBhvr>
                                        <p:cTn id="18" dur="500" fill="hold"/>
                                        <p:tgtEl>
                                          <p:spTgt spid="19465">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19465">
                                            <p:txEl>
                                              <p:pRg st="0" end="0"/>
                                            </p:txEl>
                                          </p:spTgt>
                                        </p:tgtEl>
                                        <p:attrNameLst>
                                          <p:attrName>ppt_h</p:attrName>
                                        </p:attrNameLst>
                                      </p:cBhvr>
                                      <p:tavLst>
                                        <p:tav tm="0">
                                          <p:val>
                                            <p:fltVal val="0"/>
                                          </p:val>
                                        </p:tav>
                                        <p:tav tm="100000">
                                          <p:val>
                                            <p:strVal val="#ppt_h"/>
                                          </p:val>
                                        </p:tav>
                                      </p:tavLst>
                                    </p:anim>
                                  </p:childTnLst>
                                </p:cTn>
                              </p:par>
                            </p:childTnLst>
                          </p:cTn>
                        </p:par>
                        <p:par>
                          <p:cTn id="20" fill="hold" nodeType="afterGroup">
                            <p:stCondLst>
                              <p:cond delay="5000"/>
                            </p:stCondLst>
                            <p:childTnLst>
                              <p:par>
                                <p:cTn id="21" presetID="23" presetClass="entr" presetSubtype="16" fill="hold" grpId="0" nodeType="afterEffect">
                                  <p:stCondLst>
                                    <p:cond delay="500"/>
                                  </p:stCondLst>
                                  <p:childTnLst>
                                    <p:set>
                                      <p:cBhvr>
                                        <p:cTn id="22" dur="1" fill="hold">
                                          <p:stCondLst>
                                            <p:cond delay="0"/>
                                          </p:stCondLst>
                                        </p:cTn>
                                        <p:tgtEl>
                                          <p:spTgt spid="19465">
                                            <p:txEl>
                                              <p:pRg st="2" end="2"/>
                                            </p:txEl>
                                          </p:spTgt>
                                        </p:tgtEl>
                                        <p:attrNameLst>
                                          <p:attrName>style.visibility</p:attrName>
                                        </p:attrNameLst>
                                      </p:cBhvr>
                                      <p:to>
                                        <p:strVal val="visible"/>
                                      </p:to>
                                    </p:set>
                                    <p:anim calcmode="lin" valueType="num">
                                      <p:cBhvr>
                                        <p:cTn id="23" dur="500" fill="hold"/>
                                        <p:tgtEl>
                                          <p:spTgt spid="19465">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19465">
                                            <p:txEl>
                                              <p:pRg st="2" end="2"/>
                                            </p:txEl>
                                          </p:spTgt>
                                        </p:tgtEl>
                                        <p:attrNameLst>
                                          <p:attrName>ppt_h</p:attrName>
                                        </p:attrNameLst>
                                      </p:cBhvr>
                                      <p:tavLst>
                                        <p:tav tm="0">
                                          <p:val>
                                            <p:fltVal val="0"/>
                                          </p:val>
                                        </p:tav>
                                        <p:tav tm="100000">
                                          <p:val>
                                            <p:strVal val="#ppt_h"/>
                                          </p:val>
                                        </p:tav>
                                      </p:tavLst>
                                    </p:anim>
                                  </p:childTnLst>
                                </p:cTn>
                              </p:par>
                            </p:childTnLst>
                          </p:cTn>
                        </p:par>
                        <p:par>
                          <p:cTn id="25" fill="hold" nodeType="afterGroup">
                            <p:stCondLst>
                              <p:cond delay="6000"/>
                            </p:stCondLst>
                            <p:childTnLst>
                              <p:par>
                                <p:cTn id="26" presetID="23" presetClass="entr" presetSubtype="16" fill="hold" grpId="0" nodeType="afterEffect">
                                  <p:stCondLst>
                                    <p:cond delay="500"/>
                                  </p:stCondLst>
                                  <p:childTnLst>
                                    <p:set>
                                      <p:cBhvr>
                                        <p:cTn id="27" dur="1" fill="hold">
                                          <p:stCondLst>
                                            <p:cond delay="0"/>
                                          </p:stCondLst>
                                        </p:cTn>
                                        <p:tgtEl>
                                          <p:spTgt spid="19465">
                                            <p:txEl>
                                              <p:pRg st="4" end="4"/>
                                            </p:txEl>
                                          </p:spTgt>
                                        </p:tgtEl>
                                        <p:attrNameLst>
                                          <p:attrName>style.visibility</p:attrName>
                                        </p:attrNameLst>
                                      </p:cBhvr>
                                      <p:to>
                                        <p:strVal val="visible"/>
                                      </p:to>
                                    </p:set>
                                    <p:anim calcmode="lin" valueType="num">
                                      <p:cBhvr>
                                        <p:cTn id="28" dur="500" fill="hold"/>
                                        <p:tgtEl>
                                          <p:spTgt spid="1946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19465">
                                            <p:txEl>
                                              <p:pRg st="4" end="4"/>
                                            </p:txEl>
                                          </p:spTgt>
                                        </p:tgtEl>
                                        <p:attrNameLst>
                                          <p:attrName>ppt_h</p:attrName>
                                        </p:attrNameLst>
                                      </p:cBhvr>
                                      <p:tavLst>
                                        <p:tav tm="0">
                                          <p:val>
                                            <p:fltVal val="0"/>
                                          </p:val>
                                        </p:tav>
                                        <p:tav tm="100000">
                                          <p:val>
                                            <p:strVal val="#ppt_h"/>
                                          </p:val>
                                        </p:tav>
                                      </p:tavLst>
                                    </p:anim>
                                  </p:childTnLst>
                                </p:cTn>
                              </p:par>
                            </p:childTnLst>
                          </p:cTn>
                        </p:par>
                        <p:par>
                          <p:cTn id="30" fill="hold" nodeType="afterGroup">
                            <p:stCondLst>
                              <p:cond delay="7000"/>
                            </p:stCondLst>
                            <p:childTnLst>
                              <p:par>
                                <p:cTn id="31" presetID="23" presetClass="entr" presetSubtype="16" fill="hold" grpId="0" nodeType="afterEffect">
                                  <p:stCondLst>
                                    <p:cond delay="500"/>
                                  </p:stCondLst>
                                  <p:childTnLst>
                                    <p:set>
                                      <p:cBhvr>
                                        <p:cTn id="32" dur="1" fill="hold">
                                          <p:stCondLst>
                                            <p:cond delay="0"/>
                                          </p:stCondLst>
                                        </p:cTn>
                                        <p:tgtEl>
                                          <p:spTgt spid="19465">
                                            <p:txEl>
                                              <p:pRg st="6" end="6"/>
                                            </p:txEl>
                                          </p:spTgt>
                                        </p:tgtEl>
                                        <p:attrNameLst>
                                          <p:attrName>style.visibility</p:attrName>
                                        </p:attrNameLst>
                                      </p:cBhvr>
                                      <p:to>
                                        <p:strVal val="visible"/>
                                      </p:to>
                                    </p:set>
                                    <p:anim calcmode="lin" valueType="num">
                                      <p:cBhvr>
                                        <p:cTn id="33" dur="500" fill="hold"/>
                                        <p:tgtEl>
                                          <p:spTgt spid="19465">
                                            <p:txEl>
                                              <p:pRg st="6" end="6"/>
                                            </p:txEl>
                                          </p:spTgt>
                                        </p:tgtEl>
                                        <p:attrNameLst>
                                          <p:attrName>ppt_w</p:attrName>
                                        </p:attrNameLst>
                                      </p:cBhvr>
                                      <p:tavLst>
                                        <p:tav tm="0">
                                          <p:val>
                                            <p:fltVal val="0"/>
                                          </p:val>
                                        </p:tav>
                                        <p:tav tm="100000">
                                          <p:val>
                                            <p:strVal val="#ppt_w"/>
                                          </p:val>
                                        </p:tav>
                                      </p:tavLst>
                                    </p:anim>
                                    <p:anim calcmode="lin" valueType="num">
                                      <p:cBhvr>
                                        <p:cTn id="34" dur="500" fill="hold"/>
                                        <p:tgtEl>
                                          <p:spTgt spid="19465">
                                            <p:txEl>
                                              <p:pRg st="6" end="6"/>
                                            </p:txEl>
                                          </p:spTgt>
                                        </p:tgtEl>
                                        <p:attrNameLst>
                                          <p:attrName>ppt_h</p:attrName>
                                        </p:attrNameLst>
                                      </p:cBhvr>
                                      <p:tavLst>
                                        <p:tav tm="0">
                                          <p:val>
                                            <p:fltVal val="0"/>
                                          </p:val>
                                        </p:tav>
                                        <p:tav tm="100000">
                                          <p:val>
                                            <p:strVal val="#ppt_h"/>
                                          </p:val>
                                        </p:tav>
                                      </p:tavLst>
                                    </p:anim>
                                  </p:childTnLst>
                                </p:cTn>
                              </p:par>
                            </p:childTnLst>
                          </p:cTn>
                        </p:par>
                        <p:par>
                          <p:cTn id="35" fill="hold" nodeType="afterGroup">
                            <p:stCondLst>
                              <p:cond delay="8000"/>
                            </p:stCondLst>
                            <p:childTnLst>
                              <p:par>
                                <p:cTn id="36" presetID="23" presetClass="entr" presetSubtype="16" fill="hold" grpId="0" nodeType="afterEffect">
                                  <p:stCondLst>
                                    <p:cond delay="500"/>
                                  </p:stCondLst>
                                  <p:childTnLst>
                                    <p:set>
                                      <p:cBhvr>
                                        <p:cTn id="37" dur="1" fill="hold">
                                          <p:stCondLst>
                                            <p:cond delay="0"/>
                                          </p:stCondLst>
                                        </p:cTn>
                                        <p:tgtEl>
                                          <p:spTgt spid="19467"/>
                                        </p:tgtEl>
                                        <p:attrNameLst>
                                          <p:attrName>style.visibility</p:attrName>
                                        </p:attrNameLst>
                                      </p:cBhvr>
                                      <p:to>
                                        <p:strVal val="visible"/>
                                      </p:to>
                                    </p:set>
                                    <p:anim calcmode="lin" valueType="num">
                                      <p:cBhvr>
                                        <p:cTn id="38" dur="500" fill="hold"/>
                                        <p:tgtEl>
                                          <p:spTgt spid="19467"/>
                                        </p:tgtEl>
                                        <p:attrNameLst>
                                          <p:attrName>ppt_w</p:attrName>
                                        </p:attrNameLst>
                                      </p:cBhvr>
                                      <p:tavLst>
                                        <p:tav tm="0">
                                          <p:val>
                                            <p:fltVal val="0"/>
                                          </p:val>
                                        </p:tav>
                                        <p:tav tm="100000">
                                          <p:val>
                                            <p:strVal val="#ppt_w"/>
                                          </p:val>
                                        </p:tav>
                                      </p:tavLst>
                                    </p:anim>
                                    <p:anim calcmode="lin" valueType="num">
                                      <p:cBhvr>
                                        <p:cTn id="39" dur="500" fill="hold"/>
                                        <p:tgtEl>
                                          <p:spTgt spid="19467"/>
                                        </p:tgtEl>
                                        <p:attrNameLst>
                                          <p:attrName>ppt_h</p:attrName>
                                        </p:attrNameLst>
                                      </p:cBhvr>
                                      <p:tavLst>
                                        <p:tav tm="0">
                                          <p:val>
                                            <p:fltVal val="0"/>
                                          </p:val>
                                        </p:tav>
                                        <p:tav tm="100000">
                                          <p:val>
                                            <p:strVal val="#ppt_h"/>
                                          </p:val>
                                        </p:tav>
                                      </p:tavLst>
                                    </p:anim>
                                  </p:childTnLst>
                                </p:cTn>
                              </p:par>
                            </p:childTnLst>
                          </p:cTn>
                        </p:par>
                        <p:par>
                          <p:cTn id="40" fill="hold" nodeType="afterGroup">
                            <p:stCondLst>
                              <p:cond delay="9000"/>
                            </p:stCondLst>
                            <p:childTnLst>
                              <p:par>
                                <p:cTn id="41" presetID="23" presetClass="entr" presetSubtype="16" fill="hold" grpId="0" nodeType="afterEffect">
                                  <p:stCondLst>
                                    <p:cond delay="500"/>
                                  </p:stCondLst>
                                  <p:childTnLst>
                                    <p:set>
                                      <p:cBhvr>
                                        <p:cTn id="42" dur="1" fill="hold">
                                          <p:stCondLst>
                                            <p:cond delay="0"/>
                                          </p:stCondLst>
                                        </p:cTn>
                                        <p:tgtEl>
                                          <p:spTgt spid="19471"/>
                                        </p:tgtEl>
                                        <p:attrNameLst>
                                          <p:attrName>style.visibility</p:attrName>
                                        </p:attrNameLst>
                                      </p:cBhvr>
                                      <p:to>
                                        <p:strVal val="visible"/>
                                      </p:to>
                                    </p:set>
                                    <p:anim calcmode="lin" valueType="num">
                                      <p:cBhvr>
                                        <p:cTn id="43" dur="500" fill="hold"/>
                                        <p:tgtEl>
                                          <p:spTgt spid="19471"/>
                                        </p:tgtEl>
                                        <p:attrNameLst>
                                          <p:attrName>ppt_w</p:attrName>
                                        </p:attrNameLst>
                                      </p:cBhvr>
                                      <p:tavLst>
                                        <p:tav tm="0">
                                          <p:val>
                                            <p:fltVal val="0"/>
                                          </p:val>
                                        </p:tav>
                                        <p:tav tm="100000">
                                          <p:val>
                                            <p:strVal val="#ppt_w"/>
                                          </p:val>
                                        </p:tav>
                                      </p:tavLst>
                                    </p:anim>
                                    <p:anim calcmode="lin" valueType="num">
                                      <p:cBhvr>
                                        <p:cTn id="44" dur="500" fill="hold"/>
                                        <p:tgtEl>
                                          <p:spTgt spid="19471"/>
                                        </p:tgtEl>
                                        <p:attrNameLst>
                                          <p:attrName>ppt_h</p:attrName>
                                        </p:attrNameLst>
                                      </p:cBhvr>
                                      <p:tavLst>
                                        <p:tav tm="0">
                                          <p:val>
                                            <p:fltVal val="0"/>
                                          </p:val>
                                        </p:tav>
                                        <p:tav tm="100000">
                                          <p:val>
                                            <p:strVal val="#ppt_h"/>
                                          </p:val>
                                        </p:tav>
                                      </p:tavLst>
                                    </p:anim>
                                  </p:childTnLst>
                                </p:cTn>
                              </p:par>
                            </p:childTnLst>
                          </p:cTn>
                        </p:par>
                        <p:par>
                          <p:cTn id="45" fill="hold" nodeType="afterGroup">
                            <p:stCondLst>
                              <p:cond delay="10000"/>
                            </p:stCondLst>
                            <p:childTnLst>
                              <p:par>
                                <p:cTn id="46" presetID="23" presetClass="entr" presetSubtype="16" fill="hold" grpId="0" nodeType="afterEffect">
                                  <p:stCondLst>
                                    <p:cond delay="500"/>
                                  </p:stCondLst>
                                  <p:childTnLst>
                                    <p:set>
                                      <p:cBhvr>
                                        <p:cTn id="47" dur="1" fill="hold">
                                          <p:stCondLst>
                                            <p:cond delay="0"/>
                                          </p:stCondLst>
                                        </p:cTn>
                                        <p:tgtEl>
                                          <p:spTgt spid="19469"/>
                                        </p:tgtEl>
                                        <p:attrNameLst>
                                          <p:attrName>style.visibility</p:attrName>
                                        </p:attrNameLst>
                                      </p:cBhvr>
                                      <p:to>
                                        <p:strVal val="visible"/>
                                      </p:to>
                                    </p:set>
                                    <p:anim calcmode="lin" valueType="num">
                                      <p:cBhvr>
                                        <p:cTn id="48" dur="500" fill="hold"/>
                                        <p:tgtEl>
                                          <p:spTgt spid="19469"/>
                                        </p:tgtEl>
                                        <p:attrNameLst>
                                          <p:attrName>ppt_w</p:attrName>
                                        </p:attrNameLst>
                                      </p:cBhvr>
                                      <p:tavLst>
                                        <p:tav tm="0">
                                          <p:val>
                                            <p:fltVal val="0"/>
                                          </p:val>
                                        </p:tav>
                                        <p:tav tm="100000">
                                          <p:val>
                                            <p:strVal val="#ppt_w"/>
                                          </p:val>
                                        </p:tav>
                                      </p:tavLst>
                                    </p:anim>
                                    <p:anim calcmode="lin" valueType="num">
                                      <p:cBhvr>
                                        <p:cTn id="49" dur="500" fill="hold"/>
                                        <p:tgtEl>
                                          <p:spTgt spid="1946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5" grpId="0" build="p" autoUpdateAnimBg="0" advAuto="500"/>
      <p:bldP spid="19466" grpId="0" autoUpdateAnimBg="0"/>
      <p:bldP spid="19467" grpId="0" animBg="1" autoUpdateAnimBg="0"/>
      <p:bldP spid="19468" grpId="0" animBg="1" autoUpdateAnimBg="0"/>
      <p:bldP spid="19469" grpId="0" animBg="1" autoUpdateAnimBg="0"/>
      <p:bldP spid="19470" grpId="0" autoUpdateAnimBg="0"/>
      <p:bldP spid="19471"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l="5556" r="5556"/>
          <a:stretch>
            <a:fillRect/>
          </a:stretch>
        </p:blipFill>
        <p:spPr bwMode="auto">
          <a:xfrm>
            <a:off x="-10795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
        <p:nvSpPr>
          <p:cNvPr id="20482" name="Oval 2"/>
          <p:cNvSpPr>
            <a:spLocks/>
          </p:cNvSpPr>
          <p:nvPr/>
        </p:nvSpPr>
        <p:spPr bwMode="auto">
          <a:xfrm>
            <a:off x="3640138" y="5897563"/>
            <a:ext cx="185737" cy="185737"/>
          </a:xfrm>
          <a:prstGeom prst="ellipse">
            <a:avLst/>
          </a:prstGeom>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grpSp>
        <p:nvGrpSpPr>
          <p:cNvPr id="20485" name="Group 5"/>
          <p:cNvGrpSpPr>
            <a:grpSpLocks/>
          </p:cNvGrpSpPr>
          <p:nvPr/>
        </p:nvGrpSpPr>
        <p:grpSpPr bwMode="auto">
          <a:xfrm>
            <a:off x="0" y="1903413"/>
            <a:ext cx="4146550" cy="4730750"/>
            <a:chOff x="0" y="0"/>
            <a:chExt cx="2612" cy="2979"/>
          </a:xfrm>
        </p:grpSpPr>
        <p:sp>
          <p:nvSpPr>
            <p:cNvPr id="20483" name="Freeform 3">
              <a:hlinkClick r:id="" action="ppaction://hlinkshowjump?jump=nextslide"/>
            </p:cNvPr>
            <p:cNvSpPr>
              <a:spLocks/>
            </p:cNvSpPr>
            <p:nvPr/>
          </p:nvSpPr>
          <p:spPr bwMode="auto">
            <a:xfrm>
              <a:off x="0" y="0"/>
              <a:ext cx="2612" cy="2979"/>
            </a:xfrm>
            <a:custGeom>
              <a:avLst/>
              <a:gdLst>
                <a:gd name="T0" fmla="*/ 9283 w 21600"/>
                <a:gd name="T1" fmla="*/ 0 h 21600"/>
                <a:gd name="T2" fmla="*/ 21600 w 21600"/>
                <a:gd name="T3" fmla="*/ 10800 h 21600"/>
                <a:gd name="T4" fmla="*/ 9283 w 21600"/>
                <a:gd name="T5" fmla="*/ 21600 h 21600"/>
                <a:gd name="T6" fmla="*/ 0 w 21600"/>
                <a:gd name="T7" fmla="*/ 17884 h 21600"/>
                <a:gd name="T8" fmla="*/ 0 w 21600"/>
                <a:gd name="T9" fmla="*/ 3716 h 21600"/>
                <a:gd name="T10" fmla="*/ 9283 w 21600"/>
                <a:gd name="T11" fmla="*/ 0 h 21600"/>
                <a:gd name="T12" fmla="*/ 9283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9283" y="0"/>
                  </a:moveTo>
                  <a:cubicBezTo>
                    <a:pt x="16085" y="0"/>
                    <a:pt x="21600" y="4835"/>
                    <a:pt x="21600" y="10800"/>
                  </a:cubicBezTo>
                  <a:cubicBezTo>
                    <a:pt x="21600" y="16765"/>
                    <a:pt x="16085" y="21600"/>
                    <a:pt x="9283" y="21600"/>
                  </a:cubicBezTo>
                  <a:cubicBezTo>
                    <a:pt x="5575" y="21600"/>
                    <a:pt x="2250" y="20164"/>
                    <a:pt x="0" y="17884"/>
                  </a:cubicBezTo>
                  <a:lnTo>
                    <a:pt x="0" y="3716"/>
                  </a:lnTo>
                  <a:cubicBezTo>
                    <a:pt x="2250" y="1436"/>
                    <a:pt x="5575" y="0"/>
                    <a:pt x="9283" y="0"/>
                  </a:cubicBezTo>
                  <a:close/>
                  <a:moveTo>
                    <a:pt x="9283" y="0"/>
                  </a:moveTo>
                </a:path>
              </a:pathLst>
            </a:custGeom>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sp>
          <p:nvSpPr>
            <p:cNvPr id="20484" name="Rectangle 4"/>
            <p:cNvSpPr>
              <a:spLocks/>
            </p:cNvSpPr>
            <p:nvPr/>
          </p:nvSpPr>
          <p:spPr bwMode="auto">
            <a:xfrm>
              <a:off x="143" y="698"/>
              <a:ext cx="2400" cy="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38100" tIns="38100" rIns="38100" bIns="38100" anchor="ct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r>
                <a:rPr lang="en-US" altLang="en-US" sz="4000">
                  <a:solidFill>
                    <a:srgbClr val="FFFFFF"/>
                  </a:solidFill>
                  <a:latin typeface="Lucida Grande" charset="0"/>
                  <a:ea typeface="Lucida Grande" charset="0"/>
                  <a:cs typeface="Lucida Grande" charset="0"/>
                  <a:sym typeface="Lucida Grande" charset="0"/>
                </a:rPr>
                <a:t>U.S.</a:t>
              </a:r>
              <a:endParaRPr lang="en-US" altLang="en-US" sz="1800">
                <a:latin typeface="Lucida Grande" charset="0"/>
                <a:ea typeface="Lucida Grande" charset="0"/>
                <a:cs typeface="Lucida Grande" charset="0"/>
                <a:sym typeface="Lucida Grande" charset="0"/>
              </a:endParaRPr>
            </a:p>
            <a:p>
              <a:r>
                <a:rPr lang="en-US" altLang="en-US" sz="4000">
                  <a:solidFill>
                    <a:srgbClr val="FFFFFF"/>
                  </a:solidFill>
                  <a:latin typeface="Lucida Grande" charset="0"/>
                  <a:ea typeface="Lucida Grande" charset="0"/>
                  <a:cs typeface="Lucida Grande" charset="0"/>
                  <a:sym typeface="Lucida Grande" charset="0"/>
                </a:rPr>
                <a:t>HYDRO</a:t>
              </a:r>
              <a:br>
                <a:rPr lang="en-US" altLang="en-US" sz="4000">
                  <a:solidFill>
                    <a:srgbClr val="FFFFFF"/>
                  </a:solidFill>
                  <a:latin typeface="Lucida Grande" charset="0"/>
                  <a:ea typeface="Lucida Grande" charset="0"/>
                  <a:cs typeface="Lucida Grande" charset="0"/>
                  <a:sym typeface="Lucida Grande" charset="0"/>
                </a:rPr>
              </a:br>
              <a:r>
                <a:rPr lang="en-US" altLang="en-US" sz="4000">
                  <a:solidFill>
                    <a:srgbClr val="FFFFFF"/>
                  </a:solidFill>
                  <a:latin typeface="Lucida Grande" charset="0"/>
                  <a:ea typeface="Lucida Grande" charset="0"/>
                  <a:cs typeface="Lucida Grande" charset="0"/>
                  <a:sym typeface="Lucida Grande" charset="0"/>
                </a:rPr>
                <a:t>CONFERENCE</a:t>
              </a:r>
            </a:p>
          </p:txBody>
        </p:sp>
      </p:grpSp>
      <p:sp>
        <p:nvSpPr>
          <p:cNvPr id="20486" name="Rectangle 6"/>
          <p:cNvSpPr>
            <a:spLocks/>
          </p:cNvSpPr>
          <p:nvPr/>
        </p:nvSpPr>
        <p:spPr bwMode="auto">
          <a:xfrm>
            <a:off x="784225" y="1843088"/>
            <a:ext cx="430213" cy="431800"/>
          </a:xfrm>
          <a:prstGeom prst="rect">
            <a:avLst/>
          </a:prstGeom>
          <a:solidFill>
            <a:srgbClr val="72808A"/>
          </a:solidFill>
          <a:ln>
            <a:noFill/>
          </a:ln>
          <a:extLs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wrap="none" lIns="0" tIns="0" rIns="0" bIns="0" anchor="ct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3200" b="1">
                <a:solidFill>
                  <a:srgbClr val="FFFFFF"/>
                </a:solidFill>
                <a:latin typeface="Lucida Grande" charset="0"/>
                <a:ea typeface="Lucida Grande" charset="0"/>
                <a:cs typeface="Lucida Grande" charset="0"/>
                <a:sym typeface="Lucida Grande" charset="0"/>
              </a:rPr>
              <a:t>IV</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1000"/>
                                  </p:stCondLst>
                                  <p:childTnLst>
                                    <p:set>
                                      <p:cBhvr>
                                        <p:cTn id="6" dur="1" fill="hold">
                                          <p:stCondLst>
                                            <p:cond delay="0"/>
                                          </p:stCondLst>
                                        </p:cTn>
                                        <p:tgtEl>
                                          <p:spTgt spid="20485"/>
                                        </p:tgtEl>
                                        <p:attrNameLst>
                                          <p:attrName>style.visibility</p:attrName>
                                        </p:attrNameLst>
                                      </p:cBhvr>
                                      <p:to>
                                        <p:strVal val="visible"/>
                                      </p:to>
                                    </p:set>
                                    <p:anim calcmode="lin" valueType="num">
                                      <p:cBhvr additive="base">
                                        <p:cTn id="7" dur="500" fill="hold"/>
                                        <p:tgtEl>
                                          <p:spTgt spid="20485"/>
                                        </p:tgtEl>
                                        <p:attrNameLst>
                                          <p:attrName>ppt_x</p:attrName>
                                        </p:attrNameLst>
                                      </p:cBhvr>
                                      <p:tavLst>
                                        <p:tav tm="0">
                                          <p:val>
                                            <p:strVal val="0-#ppt_w/2"/>
                                          </p:val>
                                        </p:tav>
                                        <p:tav tm="100000">
                                          <p:val>
                                            <p:strVal val="#ppt_x"/>
                                          </p:val>
                                        </p:tav>
                                      </p:tavLst>
                                    </p:anim>
                                    <p:anim calcmode="lin" valueType="num">
                                      <p:cBhvr additive="base">
                                        <p:cTn id="8" dur="500" fill="hold"/>
                                        <p:tgtEl>
                                          <p:spTgt spid="2048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500"/>
                            </p:stCondLst>
                            <p:childTnLst>
                              <p:par>
                                <p:cTn id="10" presetID="2" presetClass="entr" presetSubtype="8" fill="hold" grpId="0" nodeType="afterEffect">
                                  <p:stCondLst>
                                    <p:cond delay="500"/>
                                  </p:stCondLst>
                                  <p:childTnLst>
                                    <p:set>
                                      <p:cBhvr>
                                        <p:cTn id="11" dur="1" fill="hold">
                                          <p:stCondLst>
                                            <p:cond delay="0"/>
                                          </p:stCondLst>
                                        </p:cTn>
                                        <p:tgtEl>
                                          <p:spTgt spid="20486"/>
                                        </p:tgtEl>
                                        <p:attrNameLst>
                                          <p:attrName>style.visibility</p:attrName>
                                        </p:attrNameLst>
                                      </p:cBhvr>
                                      <p:to>
                                        <p:strVal val="visible"/>
                                      </p:to>
                                    </p:set>
                                    <p:anim calcmode="lin" valueType="num">
                                      <p:cBhvr additive="base">
                                        <p:cTn id="12" dur="500" fill="hold"/>
                                        <p:tgtEl>
                                          <p:spTgt spid="20486"/>
                                        </p:tgtEl>
                                        <p:attrNameLst>
                                          <p:attrName>ppt_x</p:attrName>
                                        </p:attrNameLst>
                                      </p:cBhvr>
                                      <p:tavLst>
                                        <p:tav tm="0">
                                          <p:val>
                                            <p:strVal val="0-#ppt_w/2"/>
                                          </p:val>
                                        </p:tav>
                                        <p:tav tm="100000">
                                          <p:val>
                                            <p:strVal val="#ppt_x"/>
                                          </p:val>
                                        </p:tav>
                                      </p:tavLst>
                                    </p:anim>
                                    <p:anim calcmode="lin" valueType="num">
                                      <p:cBhvr additive="base">
                                        <p:cTn id="13" dur="500" fill="hold"/>
                                        <p:tgtEl>
                                          <p:spTgt spid="20486"/>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2500"/>
                            </p:stCondLst>
                            <p:childTnLst>
                              <p:par>
                                <p:cTn id="15" presetID="2" presetClass="entr" presetSubtype="8" fill="hold" grpId="0" nodeType="afterEffect">
                                  <p:stCondLst>
                                    <p:cond delay="250"/>
                                  </p:stCondLst>
                                  <p:childTnLst>
                                    <p:set>
                                      <p:cBhvr>
                                        <p:cTn id="16" dur="1" fill="hold">
                                          <p:stCondLst>
                                            <p:cond delay="0"/>
                                          </p:stCondLst>
                                        </p:cTn>
                                        <p:tgtEl>
                                          <p:spTgt spid="20482"/>
                                        </p:tgtEl>
                                        <p:attrNameLst>
                                          <p:attrName>style.visibility</p:attrName>
                                        </p:attrNameLst>
                                      </p:cBhvr>
                                      <p:to>
                                        <p:strVal val="visible"/>
                                      </p:to>
                                    </p:set>
                                    <p:anim calcmode="lin" valueType="num">
                                      <p:cBhvr additive="base">
                                        <p:cTn id="17" dur="500" fill="hold"/>
                                        <p:tgtEl>
                                          <p:spTgt spid="20482"/>
                                        </p:tgtEl>
                                        <p:attrNameLst>
                                          <p:attrName>ppt_x</p:attrName>
                                        </p:attrNameLst>
                                      </p:cBhvr>
                                      <p:tavLst>
                                        <p:tav tm="0">
                                          <p:val>
                                            <p:strVal val="0-#ppt_w/2"/>
                                          </p:val>
                                        </p:tav>
                                        <p:tav tm="100000">
                                          <p:val>
                                            <p:strVal val="#ppt_x"/>
                                          </p:val>
                                        </p:tav>
                                      </p:tavLst>
                                    </p:anim>
                                    <p:anim calcmode="lin" valueType="num">
                                      <p:cBhvr additive="base">
                                        <p:cTn id="18" dur="500" fill="hold"/>
                                        <p:tgtEl>
                                          <p:spTgt spid="204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nimBg="1"/>
      <p:bldP spid="20486"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1507" name="Group 3"/>
          <p:cNvGrpSpPr>
            <a:grpSpLocks/>
          </p:cNvGrpSpPr>
          <p:nvPr/>
        </p:nvGrpSpPr>
        <p:grpSpPr bwMode="auto">
          <a:xfrm>
            <a:off x="8434388" y="6184900"/>
            <a:ext cx="395287" cy="396875"/>
            <a:chOff x="0" y="0"/>
            <a:chExt cx="249" cy="249"/>
          </a:xfrm>
        </p:grpSpPr>
        <p:sp>
          <p:nvSpPr>
            <p:cNvPr id="21505" name="Oval 1">
              <a:hlinkClick r:id="" action="ppaction://hlinkshowjump?jump=nextslide"/>
            </p:cNvPr>
            <p:cNvSpPr>
              <a:spLocks/>
            </p:cNvSpPr>
            <p:nvPr/>
          </p:nvSpPr>
          <p:spPr bwMode="auto">
            <a:xfrm>
              <a:off x="0" y="0"/>
              <a:ext cx="249" cy="249"/>
            </a:xfrm>
            <a:prstGeom prst="ellipse">
              <a:avLst/>
            </a:prstGeom>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sp>
          <p:nvSpPr>
            <p:cNvPr id="21506" name="AutoShape 2">
              <a:hlinkClick r:id="" action="ppaction://hlinkshowjump?jump=nextslide"/>
            </p:cNvPr>
            <p:cNvSpPr>
              <a:spLocks/>
            </p:cNvSpPr>
            <p:nvPr/>
          </p:nvSpPr>
          <p:spPr bwMode="auto">
            <a:xfrm rot="-8100000">
              <a:off x="70" y="79"/>
              <a:ext cx="91" cy="91"/>
            </a:xfrm>
            <a:custGeom>
              <a:avLst/>
              <a:gdLst/>
              <a:ahLst/>
              <a:cxnLst/>
              <a:rect l="0" t="0" r="r" b="b"/>
              <a:pathLst>
                <a:path w="21600" h="21600">
                  <a:moveTo>
                    <a:pt x="0" y="0"/>
                  </a:moveTo>
                  <a:lnTo>
                    <a:pt x="6228" y="0"/>
                  </a:lnTo>
                  <a:lnTo>
                    <a:pt x="6228" y="15943"/>
                  </a:lnTo>
                  <a:lnTo>
                    <a:pt x="21600" y="15943"/>
                  </a:lnTo>
                  <a:lnTo>
                    <a:pt x="21600" y="21600"/>
                  </a:lnTo>
                  <a:lnTo>
                    <a:pt x="0" y="21600"/>
                  </a:lnTo>
                  <a:close/>
                  <a:moveTo>
                    <a:pt x="0" y="0"/>
                  </a:moveTo>
                </a:path>
              </a:pathLst>
            </a:custGeom>
            <a:solidFill>
              <a:srgbClr val="FFFFFF"/>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grpSp>
      <p:grpSp>
        <p:nvGrpSpPr>
          <p:cNvPr id="21510" name="Group 6"/>
          <p:cNvGrpSpPr>
            <a:grpSpLocks/>
          </p:cNvGrpSpPr>
          <p:nvPr/>
        </p:nvGrpSpPr>
        <p:grpSpPr bwMode="auto">
          <a:xfrm>
            <a:off x="7908925" y="6184900"/>
            <a:ext cx="396875" cy="396875"/>
            <a:chOff x="0" y="0"/>
            <a:chExt cx="249" cy="249"/>
          </a:xfrm>
        </p:grpSpPr>
        <p:sp>
          <p:nvSpPr>
            <p:cNvPr id="21508" name="Oval 4">
              <a:hlinkClick r:id="" action="ppaction://hlinkshowjump?jump=previousslide"/>
            </p:cNvPr>
            <p:cNvSpPr>
              <a:spLocks/>
            </p:cNvSpPr>
            <p:nvPr/>
          </p:nvSpPr>
          <p:spPr bwMode="auto">
            <a:xfrm>
              <a:off x="0" y="0"/>
              <a:ext cx="249" cy="249"/>
            </a:xfrm>
            <a:prstGeom prst="ellipse">
              <a:avLst/>
            </a:prstGeom>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sp>
          <p:nvSpPr>
            <p:cNvPr id="21509" name="AutoShape 5">
              <a:hlinkClick r:id="" action="ppaction://hlinkshowjump?jump=previousslide"/>
            </p:cNvPr>
            <p:cNvSpPr>
              <a:spLocks/>
            </p:cNvSpPr>
            <p:nvPr/>
          </p:nvSpPr>
          <p:spPr bwMode="auto">
            <a:xfrm rot="2700000">
              <a:off x="83" y="79"/>
              <a:ext cx="91" cy="91"/>
            </a:xfrm>
            <a:custGeom>
              <a:avLst/>
              <a:gdLst/>
              <a:ahLst/>
              <a:cxnLst/>
              <a:rect l="0" t="0" r="r" b="b"/>
              <a:pathLst>
                <a:path w="21600" h="21600">
                  <a:moveTo>
                    <a:pt x="0" y="0"/>
                  </a:moveTo>
                  <a:lnTo>
                    <a:pt x="6228" y="0"/>
                  </a:lnTo>
                  <a:lnTo>
                    <a:pt x="6228" y="15943"/>
                  </a:lnTo>
                  <a:lnTo>
                    <a:pt x="21600" y="15943"/>
                  </a:lnTo>
                  <a:lnTo>
                    <a:pt x="21600" y="21600"/>
                  </a:lnTo>
                  <a:lnTo>
                    <a:pt x="0" y="21600"/>
                  </a:lnTo>
                  <a:close/>
                  <a:moveTo>
                    <a:pt x="0" y="0"/>
                  </a:moveTo>
                </a:path>
              </a:pathLst>
            </a:custGeom>
            <a:solidFill>
              <a:srgbClr val="FFFFFF"/>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grpSp>
      <p:sp>
        <p:nvSpPr>
          <p:cNvPr id="21511" name="Rectangle 7"/>
          <p:cNvSpPr>
            <a:spLocks/>
          </p:cNvSpPr>
          <p:nvPr/>
        </p:nvSpPr>
        <p:spPr bwMode="auto">
          <a:xfrm>
            <a:off x="2921000" y="6172200"/>
            <a:ext cx="3503613"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wrap="none" lIns="38100" tIns="38100" rIns="38100" bIns="38100">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a:solidFill>
                  <a:srgbClr val="72808A"/>
                </a:solidFill>
                <a:latin typeface="Lucida Grande" charset="0"/>
                <a:ea typeface="Lucida Grande" charset="0"/>
                <a:cs typeface="Lucida Grande" charset="0"/>
                <a:sym typeface="Lucida Grande" charset="0"/>
              </a:rPr>
              <a:t>www.thsoa.org</a:t>
            </a:r>
            <a:endParaRPr lang="en-US" altLang="en-US" sz="1800">
              <a:latin typeface="Lucida Grande" charset="0"/>
              <a:ea typeface="Lucida Grande" charset="0"/>
              <a:cs typeface="Lucida Grande" charset="0"/>
              <a:sym typeface="Lucida Grande" charset="0"/>
            </a:endParaRPr>
          </a:p>
          <a:p>
            <a:pPr algn="ctr"/>
            <a:r>
              <a:rPr lang="en-US" altLang="en-US" sz="1000">
                <a:solidFill>
                  <a:srgbClr val="72808A"/>
                </a:solidFill>
                <a:latin typeface="Lucida Grande" charset="0"/>
                <a:ea typeface="Lucida Grande" charset="0"/>
                <a:cs typeface="Lucida Grande" charset="0"/>
                <a:sym typeface="Lucida Grande" charset="0"/>
              </a:rPr>
              <a:t>Phone: +1 (774) 773-8470 |  e-mail: admin@thsoa.org</a:t>
            </a:r>
          </a:p>
        </p:txBody>
      </p:sp>
      <p:pic>
        <p:nvPicPr>
          <p:cNvPr id="2151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838" y="5784850"/>
            <a:ext cx="1090612"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
        <p:nvSpPr>
          <p:cNvPr id="21513" name="Rectangle 9"/>
          <p:cNvSpPr>
            <a:spLocks noChangeArrowheads="1"/>
          </p:cNvSpPr>
          <p:nvPr>
            <p:ph type="title"/>
          </p:nvPr>
        </p:nvSpPr>
        <p:spPr>
          <a:ln/>
        </p:spPr>
        <p:txBody>
          <a:bodyPr/>
          <a:lstStyle/>
          <a:p>
            <a:r>
              <a:rPr lang="en-US" altLang="en-US"/>
              <a:t>U.S. HYDRO </a:t>
            </a:r>
            <a:r>
              <a:rPr lang="en-US" altLang="en-US" b="1"/>
              <a:t>CONFERENCE</a:t>
            </a:r>
            <a:endParaRPr lang="en-US" altLang="en-US" b="1">
              <a:ea typeface="ヒラギノ角ゴ ProN W6" charset="0"/>
              <a:cs typeface="ヒラギノ角ゴ ProN W6" charset="0"/>
            </a:endParaRPr>
          </a:p>
        </p:txBody>
      </p:sp>
      <p:sp>
        <p:nvSpPr>
          <p:cNvPr id="21514" name="Rectangle 10"/>
          <p:cNvSpPr>
            <a:spLocks/>
          </p:cNvSpPr>
          <p:nvPr/>
        </p:nvSpPr>
        <p:spPr bwMode="auto">
          <a:xfrm>
            <a:off x="523875" y="1400175"/>
            <a:ext cx="8407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38100" tIns="38100" rIns="38100" bIns="3810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spcBef>
                <a:spcPts val="1800"/>
              </a:spcBef>
            </a:pPr>
            <a:r>
              <a:rPr lang="en-US" altLang="en-US" sz="1800">
                <a:solidFill>
                  <a:srgbClr val="D8D8D8"/>
                </a:solidFill>
                <a:latin typeface="Lucida Grande" charset="0"/>
                <a:ea typeface="Lucida Grande" charset="0"/>
                <a:cs typeface="Lucida Grande" charset="0"/>
                <a:sym typeface="Lucida Grande" charset="0"/>
              </a:rPr>
              <a:t>The U.S. Hydro Conference (U.S. Hydro) is held on odd numbered years and is presented by The Hydrographic Society of America (THSOA). </a:t>
            </a:r>
          </a:p>
        </p:txBody>
      </p:sp>
      <p:grpSp>
        <p:nvGrpSpPr>
          <p:cNvPr id="21519" name="Group 15"/>
          <p:cNvGrpSpPr>
            <a:grpSpLocks/>
          </p:cNvGrpSpPr>
          <p:nvPr/>
        </p:nvGrpSpPr>
        <p:grpSpPr bwMode="auto">
          <a:xfrm>
            <a:off x="373063" y="2522538"/>
            <a:ext cx="1912937" cy="3155950"/>
            <a:chOff x="0" y="0"/>
            <a:chExt cx="1204" cy="1987"/>
          </a:xfrm>
        </p:grpSpPr>
        <p:sp>
          <p:nvSpPr>
            <p:cNvPr id="21515" name="Oval 11"/>
            <p:cNvSpPr>
              <a:spLocks/>
            </p:cNvSpPr>
            <p:nvPr/>
          </p:nvSpPr>
          <p:spPr bwMode="auto">
            <a:xfrm>
              <a:off x="148" y="129"/>
              <a:ext cx="907" cy="908"/>
            </a:xfrm>
            <a:prstGeom prst="ellipse">
              <a:avLst/>
            </a:prstGeom>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sp>
          <p:nvSpPr>
            <p:cNvPr id="21516" name="AutoShape 12"/>
            <p:cNvSpPr>
              <a:spLocks/>
            </p:cNvSpPr>
            <p:nvPr/>
          </p:nvSpPr>
          <p:spPr bwMode="auto">
            <a:xfrm>
              <a:off x="0" y="0"/>
              <a:ext cx="1204" cy="1987"/>
            </a:xfrm>
            <a:prstGeom prst="roundRect">
              <a:avLst>
                <a:gd name="adj" fmla="val 0"/>
              </a:avLst>
            </a:prstGeom>
            <a:noFill/>
            <a:ln w="19050" cap="flat">
              <a:solidFill>
                <a:srgbClr val="72808A"/>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17" name="Line 13"/>
            <p:cNvSpPr>
              <a:spLocks noChangeShapeType="1"/>
            </p:cNvSpPr>
            <p:nvPr/>
          </p:nvSpPr>
          <p:spPr bwMode="auto">
            <a:xfrm>
              <a:off x="148" y="1183"/>
              <a:ext cx="907" cy="0"/>
            </a:xfrm>
            <a:prstGeom prst="line">
              <a:avLst/>
            </a:prstGeom>
            <a:noFill/>
            <a:ln w="19050" cap="flat">
              <a:solidFill>
                <a:srgbClr val="72808A"/>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18" name="Rectangle 14"/>
            <p:cNvSpPr>
              <a:spLocks/>
            </p:cNvSpPr>
            <p:nvPr/>
          </p:nvSpPr>
          <p:spPr bwMode="auto">
            <a:xfrm>
              <a:off x="58" y="1285"/>
              <a:ext cx="1104"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38100" tIns="38100" rIns="38100" bIns="3810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a:solidFill>
                    <a:srgbClr val="D8D8D8"/>
                  </a:solidFill>
                  <a:latin typeface="Lucida Grande" charset="0"/>
                  <a:ea typeface="Lucida Grande" charset="0"/>
                  <a:cs typeface="Lucida Grande" charset="0"/>
                  <a:sym typeface="Lucida Grande" charset="0"/>
                </a:rPr>
                <a:t>Various topics of interest to hydrographic surveyors &amp; interested parties</a:t>
              </a:r>
            </a:p>
          </p:txBody>
        </p:sp>
      </p:grpSp>
      <p:grpSp>
        <p:nvGrpSpPr>
          <p:cNvPr id="21524" name="Group 20"/>
          <p:cNvGrpSpPr>
            <a:grpSpLocks/>
          </p:cNvGrpSpPr>
          <p:nvPr/>
        </p:nvGrpSpPr>
        <p:grpSpPr bwMode="auto">
          <a:xfrm>
            <a:off x="2535238" y="2522538"/>
            <a:ext cx="1911350" cy="3155950"/>
            <a:chOff x="0" y="0"/>
            <a:chExt cx="1204" cy="1987"/>
          </a:xfrm>
        </p:grpSpPr>
        <p:sp>
          <p:nvSpPr>
            <p:cNvPr id="21520" name="Oval 16"/>
            <p:cNvSpPr>
              <a:spLocks/>
            </p:cNvSpPr>
            <p:nvPr/>
          </p:nvSpPr>
          <p:spPr bwMode="auto">
            <a:xfrm>
              <a:off x="148" y="129"/>
              <a:ext cx="907" cy="908"/>
            </a:xfrm>
            <a:prstGeom prst="ellipse">
              <a:avLst/>
            </a:prstGeom>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sp>
          <p:nvSpPr>
            <p:cNvPr id="21521" name="AutoShape 17"/>
            <p:cNvSpPr>
              <a:spLocks/>
            </p:cNvSpPr>
            <p:nvPr/>
          </p:nvSpPr>
          <p:spPr bwMode="auto">
            <a:xfrm>
              <a:off x="0" y="0"/>
              <a:ext cx="1204" cy="1987"/>
            </a:xfrm>
            <a:prstGeom prst="roundRect">
              <a:avLst>
                <a:gd name="adj" fmla="val 0"/>
              </a:avLst>
            </a:prstGeom>
            <a:noFill/>
            <a:ln w="19050" cap="flat">
              <a:solidFill>
                <a:srgbClr val="72808A"/>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22" name="Line 18"/>
            <p:cNvSpPr>
              <a:spLocks noChangeShapeType="1"/>
            </p:cNvSpPr>
            <p:nvPr/>
          </p:nvSpPr>
          <p:spPr bwMode="auto">
            <a:xfrm>
              <a:off x="148" y="1183"/>
              <a:ext cx="907" cy="0"/>
            </a:xfrm>
            <a:prstGeom prst="line">
              <a:avLst/>
            </a:prstGeom>
            <a:noFill/>
            <a:ln w="19050" cap="flat">
              <a:solidFill>
                <a:srgbClr val="72808A"/>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23" name="Rectangle 19"/>
            <p:cNvSpPr>
              <a:spLocks/>
            </p:cNvSpPr>
            <p:nvPr/>
          </p:nvSpPr>
          <p:spPr bwMode="auto">
            <a:xfrm>
              <a:off x="51" y="1285"/>
              <a:ext cx="1128"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38100" tIns="38100" rIns="38100" bIns="3810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a:solidFill>
                    <a:srgbClr val="D8D8D8"/>
                  </a:solidFill>
                  <a:latin typeface="Lucida Grande" charset="0"/>
                  <a:ea typeface="Lucida Grande" charset="0"/>
                  <a:cs typeface="Lucida Grande" charset="0"/>
                  <a:sym typeface="Lucida Grande" charset="0"/>
                </a:rPr>
                <a:t>Presentation of research information by an individual, team or company presented at U.S. Hydro.</a:t>
              </a:r>
            </a:p>
          </p:txBody>
        </p:sp>
      </p:grpSp>
      <p:grpSp>
        <p:nvGrpSpPr>
          <p:cNvPr id="21529" name="Group 25"/>
          <p:cNvGrpSpPr>
            <a:grpSpLocks/>
          </p:cNvGrpSpPr>
          <p:nvPr/>
        </p:nvGrpSpPr>
        <p:grpSpPr bwMode="auto">
          <a:xfrm>
            <a:off x="4695825" y="2522538"/>
            <a:ext cx="1911350" cy="3155950"/>
            <a:chOff x="0" y="0"/>
            <a:chExt cx="1204" cy="1987"/>
          </a:xfrm>
        </p:grpSpPr>
        <p:sp>
          <p:nvSpPr>
            <p:cNvPr id="21525" name="Oval 21"/>
            <p:cNvSpPr>
              <a:spLocks/>
            </p:cNvSpPr>
            <p:nvPr/>
          </p:nvSpPr>
          <p:spPr bwMode="auto">
            <a:xfrm>
              <a:off x="148" y="129"/>
              <a:ext cx="907" cy="908"/>
            </a:xfrm>
            <a:prstGeom prst="ellipse">
              <a:avLst/>
            </a:prstGeom>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sp>
          <p:nvSpPr>
            <p:cNvPr id="21526" name="AutoShape 22"/>
            <p:cNvSpPr>
              <a:spLocks/>
            </p:cNvSpPr>
            <p:nvPr/>
          </p:nvSpPr>
          <p:spPr bwMode="auto">
            <a:xfrm>
              <a:off x="0" y="0"/>
              <a:ext cx="1204" cy="1987"/>
            </a:xfrm>
            <a:prstGeom prst="roundRect">
              <a:avLst>
                <a:gd name="adj" fmla="val 0"/>
              </a:avLst>
            </a:prstGeom>
            <a:noFill/>
            <a:ln w="19050" cap="flat">
              <a:solidFill>
                <a:srgbClr val="72808A"/>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27" name="Line 23"/>
            <p:cNvSpPr>
              <a:spLocks noChangeShapeType="1"/>
            </p:cNvSpPr>
            <p:nvPr/>
          </p:nvSpPr>
          <p:spPr bwMode="auto">
            <a:xfrm>
              <a:off x="148" y="1183"/>
              <a:ext cx="907" cy="0"/>
            </a:xfrm>
            <a:prstGeom prst="line">
              <a:avLst/>
            </a:prstGeom>
            <a:noFill/>
            <a:ln w="19050" cap="flat">
              <a:solidFill>
                <a:srgbClr val="72808A"/>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28" name="Rectangle 24"/>
            <p:cNvSpPr>
              <a:spLocks/>
            </p:cNvSpPr>
            <p:nvPr/>
          </p:nvSpPr>
          <p:spPr bwMode="auto">
            <a:xfrm>
              <a:off x="45" y="1285"/>
              <a:ext cx="1144"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38100" tIns="38100" rIns="38100" bIns="3810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a:solidFill>
                    <a:srgbClr val="D8D8D8"/>
                  </a:solidFill>
                  <a:latin typeface="Lucida Grande" charset="0"/>
                  <a:ea typeface="Lucida Grande" charset="0"/>
                  <a:cs typeface="Lucida Grande" charset="0"/>
                  <a:sym typeface="Lucida Grande" charset="0"/>
                </a:rPr>
                <a:t>To provide students an opportunity to interact with professional hydrographers &amp; vendors</a:t>
              </a:r>
            </a:p>
          </p:txBody>
        </p:sp>
      </p:grpSp>
      <p:grpSp>
        <p:nvGrpSpPr>
          <p:cNvPr id="21534" name="Group 30"/>
          <p:cNvGrpSpPr>
            <a:grpSpLocks/>
          </p:cNvGrpSpPr>
          <p:nvPr/>
        </p:nvGrpSpPr>
        <p:grpSpPr bwMode="auto">
          <a:xfrm>
            <a:off x="6858000" y="2522538"/>
            <a:ext cx="1911350" cy="3155950"/>
            <a:chOff x="0" y="0"/>
            <a:chExt cx="1204" cy="1987"/>
          </a:xfrm>
        </p:grpSpPr>
        <p:sp>
          <p:nvSpPr>
            <p:cNvPr id="21530" name="Oval 26"/>
            <p:cNvSpPr>
              <a:spLocks/>
            </p:cNvSpPr>
            <p:nvPr/>
          </p:nvSpPr>
          <p:spPr bwMode="auto">
            <a:xfrm>
              <a:off x="148" y="129"/>
              <a:ext cx="907" cy="908"/>
            </a:xfrm>
            <a:prstGeom prst="ellipse">
              <a:avLst/>
            </a:prstGeom>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sp>
          <p:nvSpPr>
            <p:cNvPr id="21531" name="AutoShape 27"/>
            <p:cNvSpPr>
              <a:spLocks/>
            </p:cNvSpPr>
            <p:nvPr/>
          </p:nvSpPr>
          <p:spPr bwMode="auto">
            <a:xfrm>
              <a:off x="0" y="0"/>
              <a:ext cx="1204" cy="1987"/>
            </a:xfrm>
            <a:prstGeom prst="roundRect">
              <a:avLst>
                <a:gd name="adj" fmla="val 0"/>
              </a:avLst>
            </a:prstGeom>
            <a:noFill/>
            <a:ln w="19050" cap="flat">
              <a:solidFill>
                <a:srgbClr val="72808A"/>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32" name="Line 28"/>
            <p:cNvSpPr>
              <a:spLocks noChangeShapeType="1"/>
            </p:cNvSpPr>
            <p:nvPr/>
          </p:nvSpPr>
          <p:spPr bwMode="auto">
            <a:xfrm>
              <a:off x="148" y="1183"/>
              <a:ext cx="907" cy="0"/>
            </a:xfrm>
            <a:prstGeom prst="line">
              <a:avLst/>
            </a:prstGeom>
            <a:noFill/>
            <a:ln w="19050" cap="flat">
              <a:solidFill>
                <a:srgbClr val="72808A"/>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33" name="Rectangle 29"/>
            <p:cNvSpPr>
              <a:spLocks/>
            </p:cNvSpPr>
            <p:nvPr/>
          </p:nvSpPr>
          <p:spPr bwMode="auto">
            <a:xfrm>
              <a:off x="122" y="1285"/>
              <a:ext cx="968"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38100" tIns="38100" rIns="38100" bIns="3810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a:solidFill>
                    <a:srgbClr val="D8D8D8"/>
                  </a:solidFill>
                  <a:latin typeface="Lucida Grande" charset="0"/>
                  <a:ea typeface="Lucida Grande" charset="0"/>
                  <a:cs typeface="Lucida Grande" charset="0"/>
                  <a:sym typeface="Lucida Grande" charset="0"/>
                </a:rPr>
                <a:t>Core Workshops and Company workshops to those interested </a:t>
              </a:r>
            </a:p>
          </p:txBody>
        </p:sp>
      </p:grpSp>
      <p:sp>
        <p:nvSpPr>
          <p:cNvPr id="21535" name="Rectangle 31"/>
          <p:cNvSpPr>
            <a:spLocks/>
          </p:cNvSpPr>
          <p:nvPr/>
        </p:nvSpPr>
        <p:spPr bwMode="auto">
          <a:xfrm>
            <a:off x="369888" y="2141538"/>
            <a:ext cx="19304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38100" tIns="38100" rIns="38100" bIns="3810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a:solidFill>
                  <a:srgbClr val="FFFFFF"/>
                </a:solidFill>
                <a:latin typeface="Lucida Grande" charset="0"/>
                <a:ea typeface="Lucida Grande" charset="0"/>
                <a:cs typeface="Lucida Grande" charset="0"/>
                <a:sym typeface="Lucida Grande" charset="0"/>
              </a:rPr>
              <a:t>TECHNICAL SESSIONS</a:t>
            </a:r>
          </a:p>
        </p:txBody>
      </p:sp>
      <p:sp>
        <p:nvSpPr>
          <p:cNvPr id="21536" name="Rectangle 32"/>
          <p:cNvSpPr>
            <a:spLocks/>
          </p:cNvSpPr>
          <p:nvPr/>
        </p:nvSpPr>
        <p:spPr bwMode="auto">
          <a:xfrm>
            <a:off x="2532063" y="2141538"/>
            <a:ext cx="19304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38100" tIns="38100" rIns="38100" bIns="3810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a:solidFill>
                  <a:srgbClr val="FFFFFF"/>
                </a:solidFill>
                <a:latin typeface="Lucida Grande" charset="0"/>
                <a:ea typeface="Lucida Grande" charset="0"/>
                <a:cs typeface="Lucida Grande" charset="0"/>
                <a:sym typeface="Lucida Grande" charset="0"/>
              </a:rPr>
              <a:t>POSTER SESSION</a:t>
            </a:r>
          </a:p>
        </p:txBody>
      </p:sp>
      <p:sp>
        <p:nvSpPr>
          <p:cNvPr id="21537" name="Rectangle 33"/>
          <p:cNvSpPr>
            <a:spLocks/>
          </p:cNvSpPr>
          <p:nvPr/>
        </p:nvSpPr>
        <p:spPr bwMode="auto">
          <a:xfrm>
            <a:off x="4692650" y="2141538"/>
            <a:ext cx="19304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38100" tIns="38100" rIns="38100" bIns="3810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a:solidFill>
                  <a:srgbClr val="FFFFFF"/>
                </a:solidFill>
                <a:latin typeface="Lucida Grande" charset="0"/>
                <a:ea typeface="Lucida Grande" charset="0"/>
                <a:cs typeface="Lucida Grande" charset="0"/>
                <a:sym typeface="Lucida Grande" charset="0"/>
              </a:rPr>
              <a:t>STUDENT OUTREACH</a:t>
            </a:r>
          </a:p>
        </p:txBody>
      </p:sp>
      <p:sp>
        <p:nvSpPr>
          <p:cNvPr id="21538" name="Rectangle 34"/>
          <p:cNvSpPr>
            <a:spLocks/>
          </p:cNvSpPr>
          <p:nvPr/>
        </p:nvSpPr>
        <p:spPr bwMode="auto">
          <a:xfrm>
            <a:off x="6854825" y="2141538"/>
            <a:ext cx="19304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38100" tIns="38100" rIns="38100" bIns="3810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a:solidFill>
                  <a:srgbClr val="FFFFFF"/>
                </a:solidFill>
                <a:latin typeface="Lucida Grande" charset="0"/>
                <a:ea typeface="Lucida Grande" charset="0"/>
                <a:cs typeface="Lucida Grande" charset="0"/>
                <a:sym typeface="Lucida Grande" charset="0"/>
              </a:rPr>
              <a:t>WORKSHOPS</a:t>
            </a:r>
          </a:p>
        </p:txBody>
      </p:sp>
      <p:sp>
        <p:nvSpPr>
          <p:cNvPr id="21539" name="Rectangle 35"/>
          <p:cNvSpPr>
            <a:spLocks noChangeArrowheads="1"/>
          </p:cNvSpPr>
          <p:nvPr>
            <p:ph type="body" idx="1"/>
          </p:nvPr>
        </p:nvSpPr>
        <p:spPr>
          <a:xfrm>
            <a:off x="457200" y="923925"/>
            <a:ext cx="8229600" cy="2181225"/>
          </a:xfrm>
          <a:ln/>
        </p:spPr>
        <p:txBody>
          <a:bodyPr/>
          <a:lstStyle/>
          <a:p>
            <a:r>
              <a:rPr lang="en-US" altLang="en-US"/>
              <a:t>www.ushydro2017.com</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1513"/>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1539">
                                            <p:txEl>
                                              <p:pRg st="0" end="0"/>
                                            </p:txEl>
                                          </p:spTgt>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500"/>
                                  </p:stCondLst>
                                  <p:childTnLst>
                                    <p:set>
                                      <p:cBhvr>
                                        <p:cTn id="12" dur="1" fill="hold">
                                          <p:stCondLst>
                                            <p:cond delay="499"/>
                                          </p:stCondLst>
                                        </p:cTn>
                                        <p:tgtEl>
                                          <p:spTgt spid="21514"/>
                                        </p:tgtEl>
                                        <p:attrNameLst>
                                          <p:attrName>style.visibility</p:attrName>
                                        </p:attrNameLst>
                                      </p:cBhvr>
                                      <p:to>
                                        <p:strVal val="visible"/>
                                      </p:to>
                                    </p:set>
                                  </p:childTnLst>
                                </p:cTn>
                              </p:par>
                            </p:childTnLst>
                          </p:cTn>
                        </p:par>
                        <p:par>
                          <p:cTn id="13" fill="hold" nodeType="afterGroup">
                            <p:stCondLst>
                              <p:cond delay="2000"/>
                            </p:stCondLst>
                            <p:childTnLst>
                              <p:par>
                                <p:cTn id="14" presetID="-1" presetClass="entr" presetSubtype="0" fill="hold" grpId="0" nodeType="afterEffect">
                                  <p:stCondLst>
                                    <p:cond delay="500"/>
                                  </p:stCondLst>
                                  <p:childTnLst>
                                    <p:set>
                                      <p:cBhvr>
                                        <p:cTn id="15" dur="1" fill="hold">
                                          <p:stCondLst>
                                            <p:cond delay="499"/>
                                          </p:stCondLst>
                                        </p:cTn>
                                        <p:tgtEl>
                                          <p:spTgt spid="21535"/>
                                        </p:tgtEl>
                                        <p:attrNameLst>
                                          <p:attrName>style.visibility</p:attrName>
                                        </p:attrNameLst>
                                      </p:cBhvr>
                                      <p:to>
                                        <p:strVal val="visible"/>
                                      </p:to>
                                    </p:set>
                                  </p:childTnLst>
                                </p:cTn>
                              </p:par>
                            </p:childTnLst>
                          </p:cTn>
                        </p:par>
                        <p:par>
                          <p:cTn id="16" fill="hold" nodeType="afterGroup">
                            <p:stCondLst>
                              <p:cond delay="3000"/>
                            </p:stCondLst>
                            <p:childTnLst>
                              <p:par>
                                <p:cTn id="17" presetID="-1" presetClass="entr" presetSubtype="0" fill="hold" nodeType="afterEffect">
                                  <p:stCondLst>
                                    <p:cond delay="500"/>
                                  </p:stCondLst>
                                  <p:childTnLst>
                                    <p:set>
                                      <p:cBhvr>
                                        <p:cTn id="18" dur="1" fill="hold">
                                          <p:stCondLst>
                                            <p:cond delay="499"/>
                                          </p:stCondLst>
                                        </p:cTn>
                                        <p:tgtEl>
                                          <p:spTgt spid="21519"/>
                                        </p:tgtEl>
                                        <p:attrNameLst>
                                          <p:attrName>style.visibility</p:attrName>
                                        </p:attrNameLst>
                                      </p:cBhvr>
                                      <p:to>
                                        <p:strVal val="visible"/>
                                      </p:to>
                                    </p:set>
                                  </p:childTnLst>
                                </p:cTn>
                              </p:par>
                            </p:childTnLst>
                          </p:cTn>
                        </p:par>
                        <p:par>
                          <p:cTn id="19" fill="hold" nodeType="afterGroup">
                            <p:stCondLst>
                              <p:cond delay="4000"/>
                            </p:stCondLst>
                            <p:childTnLst>
                              <p:par>
                                <p:cTn id="20" presetID="-1" presetClass="entr" presetSubtype="0" fill="hold" grpId="0" nodeType="afterEffect">
                                  <p:stCondLst>
                                    <p:cond delay="500"/>
                                  </p:stCondLst>
                                  <p:childTnLst>
                                    <p:set>
                                      <p:cBhvr>
                                        <p:cTn id="21" dur="1" fill="hold">
                                          <p:stCondLst>
                                            <p:cond delay="499"/>
                                          </p:stCondLst>
                                        </p:cTn>
                                        <p:tgtEl>
                                          <p:spTgt spid="21536"/>
                                        </p:tgtEl>
                                        <p:attrNameLst>
                                          <p:attrName>style.visibility</p:attrName>
                                        </p:attrNameLst>
                                      </p:cBhvr>
                                      <p:to>
                                        <p:strVal val="visible"/>
                                      </p:to>
                                    </p:set>
                                  </p:childTnLst>
                                </p:cTn>
                              </p:par>
                            </p:childTnLst>
                          </p:cTn>
                        </p:par>
                        <p:par>
                          <p:cTn id="22" fill="hold" nodeType="afterGroup">
                            <p:stCondLst>
                              <p:cond delay="5000"/>
                            </p:stCondLst>
                            <p:childTnLst>
                              <p:par>
                                <p:cTn id="23" presetID="-1" presetClass="entr" presetSubtype="0" fill="hold" nodeType="afterEffect">
                                  <p:stCondLst>
                                    <p:cond delay="500"/>
                                  </p:stCondLst>
                                  <p:childTnLst>
                                    <p:set>
                                      <p:cBhvr>
                                        <p:cTn id="24" dur="1" fill="hold">
                                          <p:stCondLst>
                                            <p:cond delay="499"/>
                                          </p:stCondLst>
                                        </p:cTn>
                                        <p:tgtEl>
                                          <p:spTgt spid="21524"/>
                                        </p:tgtEl>
                                        <p:attrNameLst>
                                          <p:attrName>style.visibility</p:attrName>
                                        </p:attrNameLst>
                                      </p:cBhvr>
                                      <p:to>
                                        <p:strVal val="visible"/>
                                      </p:to>
                                    </p:set>
                                  </p:childTnLst>
                                </p:cTn>
                              </p:par>
                            </p:childTnLst>
                          </p:cTn>
                        </p:par>
                        <p:par>
                          <p:cTn id="25" fill="hold" nodeType="afterGroup">
                            <p:stCondLst>
                              <p:cond delay="6000"/>
                            </p:stCondLst>
                            <p:childTnLst>
                              <p:par>
                                <p:cTn id="26" presetID="-1" presetClass="entr" presetSubtype="0" fill="hold" grpId="0" nodeType="afterEffect">
                                  <p:stCondLst>
                                    <p:cond delay="500"/>
                                  </p:stCondLst>
                                  <p:childTnLst>
                                    <p:set>
                                      <p:cBhvr>
                                        <p:cTn id="27" dur="1" fill="hold">
                                          <p:stCondLst>
                                            <p:cond delay="499"/>
                                          </p:stCondLst>
                                        </p:cTn>
                                        <p:tgtEl>
                                          <p:spTgt spid="21537"/>
                                        </p:tgtEl>
                                        <p:attrNameLst>
                                          <p:attrName>style.visibility</p:attrName>
                                        </p:attrNameLst>
                                      </p:cBhvr>
                                      <p:to>
                                        <p:strVal val="visible"/>
                                      </p:to>
                                    </p:set>
                                  </p:childTnLst>
                                </p:cTn>
                              </p:par>
                            </p:childTnLst>
                          </p:cTn>
                        </p:par>
                        <p:par>
                          <p:cTn id="28" fill="hold" nodeType="afterGroup">
                            <p:stCondLst>
                              <p:cond delay="7000"/>
                            </p:stCondLst>
                            <p:childTnLst>
                              <p:par>
                                <p:cTn id="29" presetID="-1" presetClass="entr" presetSubtype="0" fill="hold" nodeType="afterEffect">
                                  <p:stCondLst>
                                    <p:cond delay="500"/>
                                  </p:stCondLst>
                                  <p:childTnLst>
                                    <p:set>
                                      <p:cBhvr>
                                        <p:cTn id="30" dur="1" fill="hold">
                                          <p:stCondLst>
                                            <p:cond delay="499"/>
                                          </p:stCondLst>
                                        </p:cTn>
                                        <p:tgtEl>
                                          <p:spTgt spid="21529"/>
                                        </p:tgtEl>
                                        <p:attrNameLst>
                                          <p:attrName>style.visibility</p:attrName>
                                        </p:attrNameLst>
                                      </p:cBhvr>
                                      <p:to>
                                        <p:strVal val="visible"/>
                                      </p:to>
                                    </p:set>
                                  </p:childTnLst>
                                </p:cTn>
                              </p:par>
                            </p:childTnLst>
                          </p:cTn>
                        </p:par>
                        <p:par>
                          <p:cTn id="31" fill="hold" nodeType="afterGroup">
                            <p:stCondLst>
                              <p:cond delay="8000"/>
                            </p:stCondLst>
                            <p:childTnLst>
                              <p:par>
                                <p:cTn id="32" presetID="-1" presetClass="entr" presetSubtype="0" fill="hold" grpId="0" nodeType="afterEffect">
                                  <p:stCondLst>
                                    <p:cond delay="500"/>
                                  </p:stCondLst>
                                  <p:childTnLst>
                                    <p:set>
                                      <p:cBhvr>
                                        <p:cTn id="33" dur="1" fill="hold">
                                          <p:stCondLst>
                                            <p:cond delay="499"/>
                                          </p:stCondLst>
                                        </p:cTn>
                                        <p:tgtEl>
                                          <p:spTgt spid="21538"/>
                                        </p:tgtEl>
                                        <p:attrNameLst>
                                          <p:attrName>style.visibility</p:attrName>
                                        </p:attrNameLst>
                                      </p:cBhvr>
                                      <p:to>
                                        <p:strVal val="visible"/>
                                      </p:to>
                                    </p:set>
                                  </p:childTnLst>
                                </p:cTn>
                              </p:par>
                            </p:childTnLst>
                          </p:cTn>
                        </p:par>
                        <p:par>
                          <p:cTn id="34" fill="hold" nodeType="afterGroup">
                            <p:stCondLst>
                              <p:cond delay="9000"/>
                            </p:stCondLst>
                            <p:childTnLst>
                              <p:par>
                                <p:cTn id="35" presetID="-1" presetClass="entr" presetSubtype="0" fill="hold" nodeType="afterEffect">
                                  <p:stCondLst>
                                    <p:cond delay="500"/>
                                  </p:stCondLst>
                                  <p:childTnLst>
                                    <p:set>
                                      <p:cBhvr>
                                        <p:cTn id="36" dur="1" fill="hold">
                                          <p:stCondLst>
                                            <p:cond delay="499"/>
                                          </p:stCondLst>
                                        </p:cTn>
                                        <p:tgtEl>
                                          <p:spTgt spid="215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3" grpId="0" autoUpdateAnimBg="0"/>
      <p:bldP spid="21514" grpId="0" autoUpdateAnimBg="0"/>
      <p:bldP spid="21535" grpId="0" autoUpdateAnimBg="0"/>
      <p:bldP spid="21536" grpId="0" autoUpdateAnimBg="0"/>
      <p:bldP spid="21537" grpId="0" autoUpdateAnimBg="0"/>
      <p:bldP spid="21538" grpId="0" autoUpdateAnimBg="0"/>
      <p:bldP spid="21539" grpId="0" build="p" bldLvl="5" autoUpdateAnimBg="0"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l="5556" r="5556"/>
          <a:stretch>
            <a:fillRect/>
          </a:stretch>
        </p:blipFill>
        <p:spPr bwMode="auto">
          <a:xfrm>
            <a:off x="2501900" y="39688"/>
            <a:ext cx="6570663" cy="492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pic>
      <p:grpSp>
        <p:nvGrpSpPr>
          <p:cNvPr id="22533" name="Group 5"/>
          <p:cNvGrpSpPr>
            <a:grpSpLocks/>
          </p:cNvGrpSpPr>
          <p:nvPr/>
        </p:nvGrpSpPr>
        <p:grpSpPr bwMode="auto">
          <a:xfrm>
            <a:off x="-7938" y="2503488"/>
            <a:ext cx="4673601" cy="4364037"/>
            <a:chOff x="0" y="0"/>
            <a:chExt cx="2945" cy="2748"/>
          </a:xfrm>
        </p:grpSpPr>
        <p:sp>
          <p:nvSpPr>
            <p:cNvPr id="22530" name="Freeform 2">
              <a:hlinkClick r:id="" action="ppaction://hlinkshowjump?jump=nextslide"/>
            </p:cNvPr>
            <p:cNvSpPr>
              <a:spLocks/>
            </p:cNvSpPr>
            <p:nvPr/>
          </p:nvSpPr>
          <p:spPr bwMode="auto">
            <a:xfrm>
              <a:off x="0" y="0"/>
              <a:ext cx="2885" cy="2748"/>
            </a:xfrm>
            <a:custGeom>
              <a:avLst/>
              <a:gdLst>
                <a:gd name="T0" fmla="*/ 9226 w 21600"/>
                <a:gd name="T1" fmla="*/ 0 h 21600"/>
                <a:gd name="T2" fmla="*/ 21600 w 21600"/>
                <a:gd name="T3" fmla="*/ 12994 h 21600"/>
                <a:gd name="T4" fmla="*/ 18479 w 21600"/>
                <a:gd name="T5" fmla="*/ 21600 h 21600"/>
                <a:gd name="T6" fmla="*/ 0 w 21600"/>
                <a:gd name="T7" fmla="*/ 21600 h 21600"/>
                <a:gd name="T8" fmla="*/ 0 w 21600"/>
                <a:gd name="T9" fmla="*/ 4362 h 21600"/>
                <a:gd name="T10" fmla="*/ 9226 w 21600"/>
                <a:gd name="T11" fmla="*/ 0 h 21600"/>
                <a:gd name="T12" fmla="*/ 9226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9226" y="0"/>
                  </a:moveTo>
                  <a:cubicBezTo>
                    <a:pt x="16060" y="0"/>
                    <a:pt x="21600" y="5818"/>
                    <a:pt x="21600" y="12994"/>
                  </a:cubicBezTo>
                  <a:cubicBezTo>
                    <a:pt x="21600" y="16299"/>
                    <a:pt x="20425" y="19316"/>
                    <a:pt x="18479" y="21600"/>
                  </a:cubicBezTo>
                  <a:lnTo>
                    <a:pt x="0" y="21600"/>
                  </a:lnTo>
                  <a:lnTo>
                    <a:pt x="0" y="4362"/>
                  </a:lnTo>
                  <a:cubicBezTo>
                    <a:pt x="2253" y="1681"/>
                    <a:pt x="5552" y="0"/>
                    <a:pt x="9226" y="0"/>
                  </a:cubicBezTo>
                  <a:close/>
                  <a:moveTo>
                    <a:pt x="9226" y="0"/>
                  </a:moveTo>
                </a:path>
              </a:pathLst>
            </a:custGeom>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sp>
          <p:nvSpPr>
            <p:cNvPr id="22531" name="Rectangle 3"/>
            <p:cNvSpPr>
              <a:spLocks/>
            </p:cNvSpPr>
            <p:nvPr/>
          </p:nvSpPr>
          <p:spPr bwMode="auto">
            <a:xfrm>
              <a:off x="225" y="803"/>
              <a:ext cx="2720"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38100" tIns="38100" rIns="38100" bIns="38100" anchor="ct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endParaRPr lang="en-US" altLang="en-US" sz="4400">
                <a:solidFill>
                  <a:srgbClr val="FFFFFF"/>
                </a:solidFill>
                <a:latin typeface="Lucida Grande" charset="0"/>
                <a:ea typeface="Lucida Grande" charset="0"/>
                <a:cs typeface="Lucida Grande" charset="0"/>
                <a:sym typeface="Lucida Grande" charset="0"/>
              </a:endParaRPr>
            </a:p>
            <a:p>
              <a:r>
                <a:rPr lang="en-US" altLang="en-US" sz="4400">
                  <a:solidFill>
                    <a:srgbClr val="FFFFFF"/>
                  </a:solidFill>
                  <a:latin typeface="Lucida Grande" charset="0"/>
                  <a:ea typeface="Lucida Grande" charset="0"/>
                  <a:cs typeface="Lucida Grande" charset="0"/>
                  <a:sym typeface="Lucida Grande" charset="0"/>
                </a:rPr>
                <a:t>SCHOLARSHIPPROGRAMS</a:t>
              </a:r>
            </a:p>
          </p:txBody>
        </p:sp>
        <p:sp>
          <p:nvSpPr>
            <p:cNvPr id="22532" name="Rectangle 4"/>
            <p:cNvSpPr>
              <a:spLocks/>
            </p:cNvSpPr>
            <p:nvPr/>
          </p:nvSpPr>
          <p:spPr bwMode="auto">
            <a:xfrm>
              <a:off x="1005" y="423"/>
              <a:ext cx="889" cy="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9600">
                  <a:latin typeface="Lucida Grande" charset="0"/>
                  <a:ea typeface="Lucida Grande" charset="0"/>
                  <a:cs typeface="Lucida Grande" charset="0"/>
                  <a:sym typeface="Lucida Grande" charset="0"/>
                </a:rPr>
                <a:t></a:t>
              </a:r>
            </a:p>
          </p:txBody>
        </p:sp>
      </p:grpSp>
      <p:sp>
        <p:nvSpPr>
          <p:cNvPr id="22534" name="Rectangle 6"/>
          <p:cNvSpPr>
            <a:spLocks/>
          </p:cNvSpPr>
          <p:nvPr/>
        </p:nvSpPr>
        <p:spPr bwMode="auto">
          <a:xfrm>
            <a:off x="3670300" y="2986088"/>
            <a:ext cx="296863" cy="431800"/>
          </a:xfrm>
          <a:prstGeom prst="rect">
            <a:avLst/>
          </a:prstGeom>
          <a:solidFill>
            <a:srgbClr val="72808A"/>
          </a:solidFill>
          <a:ln>
            <a:noFill/>
          </a:ln>
          <a:extLs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wrap="none" lIns="0" tIns="0" rIns="0" bIns="0" anchor="ct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3200" b="1">
                <a:solidFill>
                  <a:srgbClr val="FFFFFF"/>
                </a:solidFill>
                <a:latin typeface="Lucida Grande" charset="0"/>
                <a:ea typeface="Lucida Grande" charset="0"/>
                <a:cs typeface="Lucida Grande" charset="0"/>
                <a:sym typeface="Lucida Grande" charset="0"/>
              </a:rPr>
              <a:t>V</a:t>
            </a:r>
          </a:p>
        </p:txBody>
      </p:sp>
      <p:sp>
        <p:nvSpPr>
          <p:cNvPr id="22535" name="Oval 7"/>
          <p:cNvSpPr>
            <a:spLocks/>
          </p:cNvSpPr>
          <p:nvPr/>
        </p:nvSpPr>
        <p:spPr bwMode="auto">
          <a:xfrm>
            <a:off x="3008313" y="2317750"/>
            <a:ext cx="187325" cy="185738"/>
          </a:xfrm>
          <a:prstGeom prst="ellipse">
            <a:avLst/>
          </a:prstGeom>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1000"/>
                                  </p:stCondLst>
                                  <p:childTnLst>
                                    <p:set>
                                      <p:cBhvr>
                                        <p:cTn id="6" dur="1" fill="hold">
                                          <p:stCondLst>
                                            <p:cond delay="0"/>
                                          </p:stCondLst>
                                        </p:cTn>
                                        <p:tgtEl>
                                          <p:spTgt spid="22533"/>
                                        </p:tgtEl>
                                        <p:attrNameLst>
                                          <p:attrName>style.visibility</p:attrName>
                                        </p:attrNameLst>
                                      </p:cBhvr>
                                      <p:to>
                                        <p:strVal val="visible"/>
                                      </p:to>
                                    </p:set>
                                    <p:anim calcmode="lin" valueType="num">
                                      <p:cBhvr additive="base">
                                        <p:cTn id="7" dur="500" fill="hold"/>
                                        <p:tgtEl>
                                          <p:spTgt spid="22533"/>
                                        </p:tgtEl>
                                        <p:attrNameLst>
                                          <p:attrName>ppt_x</p:attrName>
                                        </p:attrNameLst>
                                      </p:cBhvr>
                                      <p:tavLst>
                                        <p:tav tm="0">
                                          <p:val>
                                            <p:strVal val="0-#ppt_w/2"/>
                                          </p:val>
                                        </p:tav>
                                        <p:tav tm="100000">
                                          <p:val>
                                            <p:strVal val="#ppt_x"/>
                                          </p:val>
                                        </p:tav>
                                      </p:tavLst>
                                    </p:anim>
                                    <p:anim calcmode="lin" valueType="num">
                                      <p:cBhvr additive="base">
                                        <p:cTn id="8" dur="500" fill="hold"/>
                                        <p:tgtEl>
                                          <p:spTgt spid="2253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500"/>
                            </p:stCondLst>
                            <p:childTnLst>
                              <p:par>
                                <p:cTn id="10" presetID="2" presetClass="entr" presetSubtype="8" fill="hold" grpId="0" nodeType="afterEffect">
                                  <p:stCondLst>
                                    <p:cond delay="500"/>
                                  </p:stCondLst>
                                  <p:childTnLst>
                                    <p:set>
                                      <p:cBhvr>
                                        <p:cTn id="11" dur="1" fill="hold">
                                          <p:stCondLst>
                                            <p:cond delay="0"/>
                                          </p:stCondLst>
                                        </p:cTn>
                                        <p:tgtEl>
                                          <p:spTgt spid="22534"/>
                                        </p:tgtEl>
                                        <p:attrNameLst>
                                          <p:attrName>style.visibility</p:attrName>
                                        </p:attrNameLst>
                                      </p:cBhvr>
                                      <p:to>
                                        <p:strVal val="visible"/>
                                      </p:to>
                                    </p:set>
                                    <p:anim calcmode="lin" valueType="num">
                                      <p:cBhvr additive="base">
                                        <p:cTn id="12" dur="500" fill="hold"/>
                                        <p:tgtEl>
                                          <p:spTgt spid="22534"/>
                                        </p:tgtEl>
                                        <p:attrNameLst>
                                          <p:attrName>ppt_x</p:attrName>
                                        </p:attrNameLst>
                                      </p:cBhvr>
                                      <p:tavLst>
                                        <p:tav tm="0">
                                          <p:val>
                                            <p:strVal val="0-#ppt_w/2"/>
                                          </p:val>
                                        </p:tav>
                                        <p:tav tm="100000">
                                          <p:val>
                                            <p:strVal val="#ppt_x"/>
                                          </p:val>
                                        </p:tav>
                                      </p:tavLst>
                                    </p:anim>
                                    <p:anim calcmode="lin" valueType="num">
                                      <p:cBhvr additive="base">
                                        <p:cTn id="13" dur="500" fill="hold"/>
                                        <p:tgtEl>
                                          <p:spTgt spid="22534"/>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2500"/>
                            </p:stCondLst>
                            <p:childTnLst>
                              <p:par>
                                <p:cTn id="15" presetID="2" presetClass="entr" presetSubtype="8" fill="hold" grpId="0" nodeType="afterEffect">
                                  <p:stCondLst>
                                    <p:cond delay="250"/>
                                  </p:stCondLst>
                                  <p:childTnLst>
                                    <p:set>
                                      <p:cBhvr>
                                        <p:cTn id="16" dur="1" fill="hold">
                                          <p:stCondLst>
                                            <p:cond delay="0"/>
                                          </p:stCondLst>
                                        </p:cTn>
                                        <p:tgtEl>
                                          <p:spTgt spid="22535"/>
                                        </p:tgtEl>
                                        <p:attrNameLst>
                                          <p:attrName>style.visibility</p:attrName>
                                        </p:attrNameLst>
                                      </p:cBhvr>
                                      <p:to>
                                        <p:strVal val="visible"/>
                                      </p:to>
                                    </p:set>
                                    <p:anim calcmode="lin" valueType="num">
                                      <p:cBhvr additive="base">
                                        <p:cTn id="17" dur="500" fill="hold"/>
                                        <p:tgtEl>
                                          <p:spTgt spid="22535"/>
                                        </p:tgtEl>
                                        <p:attrNameLst>
                                          <p:attrName>ppt_x</p:attrName>
                                        </p:attrNameLst>
                                      </p:cBhvr>
                                      <p:tavLst>
                                        <p:tav tm="0">
                                          <p:val>
                                            <p:strVal val="0-#ppt_w/2"/>
                                          </p:val>
                                        </p:tav>
                                        <p:tav tm="100000">
                                          <p:val>
                                            <p:strVal val="#ppt_x"/>
                                          </p:val>
                                        </p:tav>
                                      </p:tavLst>
                                    </p:anim>
                                    <p:anim calcmode="lin" valueType="num">
                                      <p:cBhvr additive="base">
                                        <p:cTn id="18" dur="500" fill="hold"/>
                                        <p:tgtEl>
                                          <p:spTgt spid="225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animBg="1" autoUpdateAnimBg="0"/>
      <p:bldP spid="22535"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3555" name="Group 3"/>
          <p:cNvGrpSpPr>
            <a:grpSpLocks/>
          </p:cNvGrpSpPr>
          <p:nvPr/>
        </p:nvGrpSpPr>
        <p:grpSpPr bwMode="auto">
          <a:xfrm>
            <a:off x="8434388" y="6184900"/>
            <a:ext cx="395287" cy="396875"/>
            <a:chOff x="0" y="0"/>
            <a:chExt cx="249" cy="249"/>
          </a:xfrm>
        </p:grpSpPr>
        <p:sp>
          <p:nvSpPr>
            <p:cNvPr id="23553" name="Oval 1">
              <a:hlinkClick r:id="" action="ppaction://hlinkshowjump?jump=nextslide"/>
            </p:cNvPr>
            <p:cNvSpPr>
              <a:spLocks/>
            </p:cNvSpPr>
            <p:nvPr/>
          </p:nvSpPr>
          <p:spPr bwMode="auto">
            <a:xfrm>
              <a:off x="0" y="0"/>
              <a:ext cx="249" cy="249"/>
            </a:xfrm>
            <a:prstGeom prst="ellipse">
              <a:avLst/>
            </a:prstGeom>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sp>
          <p:nvSpPr>
            <p:cNvPr id="23554" name="AutoShape 2">
              <a:hlinkClick r:id="" action="ppaction://hlinkshowjump?jump=nextslide"/>
            </p:cNvPr>
            <p:cNvSpPr>
              <a:spLocks/>
            </p:cNvSpPr>
            <p:nvPr/>
          </p:nvSpPr>
          <p:spPr bwMode="auto">
            <a:xfrm rot="-8100000">
              <a:off x="70" y="79"/>
              <a:ext cx="91" cy="91"/>
            </a:xfrm>
            <a:custGeom>
              <a:avLst/>
              <a:gdLst/>
              <a:ahLst/>
              <a:cxnLst/>
              <a:rect l="0" t="0" r="r" b="b"/>
              <a:pathLst>
                <a:path w="21600" h="21600">
                  <a:moveTo>
                    <a:pt x="0" y="0"/>
                  </a:moveTo>
                  <a:lnTo>
                    <a:pt x="6228" y="0"/>
                  </a:lnTo>
                  <a:lnTo>
                    <a:pt x="6228" y="15943"/>
                  </a:lnTo>
                  <a:lnTo>
                    <a:pt x="21600" y="15943"/>
                  </a:lnTo>
                  <a:lnTo>
                    <a:pt x="21600" y="21600"/>
                  </a:lnTo>
                  <a:lnTo>
                    <a:pt x="0" y="21600"/>
                  </a:lnTo>
                  <a:close/>
                  <a:moveTo>
                    <a:pt x="0" y="0"/>
                  </a:moveTo>
                </a:path>
              </a:pathLst>
            </a:custGeom>
            <a:solidFill>
              <a:srgbClr val="FFFFFF"/>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grpSp>
      <p:grpSp>
        <p:nvGrpSpPr>
          <p:cNvPr id="23558" name="Group 6"/>
          <p:cNvGrpSpPr>
            <a:grpSpLocks/>
          </p:cNvGrpSpPr>
          <p:nvPr/>
        </p:nvGrpSpPr>
        <p:grpSpPr bwMode="auto">
          <a:xfrm>
            <a:off x="7908925" y="6184900"/>
            <a:ext cx="396875" cy="396875"/>
            <a:chOff x="0" y="0"/>
            <a:chExt cx="249" cy="249"/>
          </a:xfrm>
        </p:grpSpPr>
        <p:sp>
          <p:nvSpPr>
            <p:cNvPr id="23556" name="Oval 4">
              <a:hlinkClick r:id="" action="ppaction://hlinkshowjump?jump=previousslide"/>
            </p:cNvPr>
            <p:cNvSpPr>
              <a:spLocks/>
            </p:cNvSpPr>
            <p:nvPr/>
          </p:nvSpPr>
          <p:spPr bwMode="auto">
            <a:xfrm>
              <a:off x="0" y="0"/>
              <a:ext cx="249" cy="249"/>
            </a:xfrm>
            <a:prstGeom prst="ellipse">
              <a:avLst/>
            </a:prstGeom>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sp>
          <p:nvSpPr>
            <p:cNvPr id="23557" name="AutoShape 5">
              <a:hlinkClick r:id="" action="ppaction://hlinkshowjump?jump=previousslide"/>
            </p:cNvPr>
            <p:cNvSpPr>
              <a:spLocks/>
            </p:cNvSpPr>
            <p:nvPr/>
          </p:nvSpPr>
          <p:spPr bwMode="auto">
            <a:xfrm rot="2700000">
              <a:off x="83" y="79"/>
              <a:ext cx="91" cy="91"/>
            </a:xfrm>
            <a:custGeom>
              <a:avLst/>
              <a:gdLst/>
              <a:ahLst/>
              <a:cxnLst/>
              <a:rect l="0" t="0" r="r" b="b"/>
              <a:pathLst>
                <a:path w="21600" h="21600">
                  <a:moveTo>
                    <a:pt x="0" y="0"/>
                  </a:moveTo>
                  <a:lnTo>
                    <a:pt x="6228" y="0"/>
                  </a:lnTo>
                  <a:lnTo>
                    <a:pt x="6228" y="15943"/>
                  </a:lnTo>
                  <a:lnTo>
                    <a:pt x="21600" y="15943"/>
                  </a:lnTo>
                  <a:lnTo>
                    <a:pt x="21600" y="21600"/>
                  </a:lnTo>
                  <a:lnTo>
                    <a:pt x="0" y="21600"/>
                  </a:lnTo>
                  <a:close/>
                  <a:moveTo>
                    <a:pt x="0" y="0"/>
                  </a:moveTo>
                </a:path>
              </a:pathLst>
            </a:custGeom>
            <a:solidFill>
              <a:srgbClr val="FFFFFF"/>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grpSp>
      <p:sp>
        <p:nvSpPr>
          <p:cNvPr id="23559" name="Rectangle 7"/>
          <p:cNvSpPr>
            <a:spLocks/>
          </p:cNvSpPr>
          <p:nvPr/>
        </p:nvSpPr>
        <p:spPr bwMode="auto">
          <a:xfrm>
            <a:off x="2921000" y="6172200"/>
            <a:ext cx="3503613"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wrap="none" lIns="38100" tIns="38100" rIns="38100" bIns="38100">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a:solidFill>
                  <a:srgbClr val="72808A"/>
                </a:solidFill>
                <a:latin typeface="Lucida Grande" charset="0"/>
                <a:ea typeface="Lucida Grande" charset="0"/>
                <a:cs typeface="Lucida Grande" charset="0"/>
                <a:sym typeface="Lucida Grande" charset="0"/>
              </a:rPr>
              <a:t>www.thsoa.org</a:t>
            </a:r>
            <a:endParaRPr lang="en-US" altLang="en-US" sz="1800">
              <a:latin typeface="Lucida Grande" charset="0"/>
              <a:ea typeface="Lucida Grande" charset="0"/>
              <a:cs typeface="Lucida Grande" charset="0"/>
              <a:sym typeface="Lucida Grande" charset="0"/>
            </a:endParaRPr>
          </a:p>
          <a:p>
            <a:pPr algn="ctr"/>
            <a:r>
              <a:rPr lang="en-US" altLang="en-US" sz="1000">
                <a:solidFill>
                  <a:srgbClr val="72808A"/>
                </a:solidFill>
                <a:latin typeface="Lucida Grande" charset="0"/>
                <a:ea typeface="Lucida Grande" charset="0"/>
                <a:cs typeface="Lucida Grande" charset="0"/>
                <a:sym typeface="Lucida Grande" charset="0"/>
              </a:rPr>
              <a:t>Phone: +1 (774) 773-8470 |  e-mail: admin@thsoa.org</a:t>
            </a:r>
          </a:p>
        </p:txBody>
      </p:sp>
      <p:pic>
        <p:nvPicPr>
          <p:cNvPr id="23560"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838" y="5784850"/>
            <a:ext cx="1090612"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
        <p:nvSpPr>
          <p:cNvPr id="23561" name="Rectangle 9"/>
          <p:cNvSpPr>
            <a:spLocks noChangeArrowheads="1"/>
          </p:cNvSpPr>
          <p:nvPr>
            <p:ph type="title"/>
          </p:nvPr>
        </p:nvSpPr>
        <p:spPr>
          <a:ln/>
        </p:spPr>
        <p:txBody>
          <a:bodyPr/>
          <a:lstStyle/>
          <a:p>
            <a:r>
              <a:rPr lang="en-US" altLang="en-US"/>
              <a:t>SCHOLARSHIP </a:t>
            </a:r>
            <a:r>
              <a:rPr lang="en-US" altLang="en-US" b="1"/>
              <a:t>PROGRAM</a:t>
            </a:r>
            <a:endParaRPr lang="en-US" altLang="en-US" b="1">
              <a:ea typeface="ヒラギノ角ゴ ProN W6" charset="0"/>
              <a:cs typeface="ヒラギノ角ゴ ProN W6" charset="0"/>
            </a:endParaRPr>
          </a:p>
        </p:txBody>
      </p:sp>
      <p:sp>
        <p:nvSpPr>
          <p:cNvPr id="23562" name="Line 10"/>
          <p:cNvSpPr>
            <a:spLocks noChangeShapeType="1"/>
          </p:cNvSpPr>
          <p:nvPr/>
        </p:nvSpPr>
        <p:spPr bwMode="auto">
          <a:xfrm rot="10800000" flipH="1">
            <a:off x="1793875" y="2635250"/>
            <a:ext cx="2481263" cy="466725"/>
          </a:xfrm>
          <a:prstGeom prst="line">
            <a:avLst/>
          </a:prstGeom>
          <a:noFill/>
          <a:ln w="12700" cap="flat">
            <a:solidFill>
              <a:srgbClr val="72808A"/>
            </a:solidFill>
            <a:prstDash val="solid"/>
            <a:round/>
            <a:headEnd type="none" w="med" len="med"/>
            <a:tailEnd type="triangle" w="sm" len="sm"/>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3563" name="Line 11"/>
          <p:cNvSpPr>
            <a:spLocks noChangeShapeType="1"/>
          </p:cNvSpPr>
          <p:nvPr/>
        </p:nvSpPr>
        <p:spPr bwMode="auto">
          <a:xfrm rot="10800000" flipH="1">
            <a:off x="2052638" y="3687763"/>
            <a:ext cx="4672012" cy="231775"/>
          </a:xfrm>
          <a:prstGeom prst="line">
            <a:avLst/>
          </a:prstGeom>
          <a:noFill/>
          <a:ln w="12700" cap="flat">
            <a:solidFill>
              <a:srgbClr val="72808A"/>
            </a:solidFill>
            <a:prstDash val="solid"/>
            <a:round/>
            <a:headEnd type="none" w="med" len="med"/>
            <a:tailEnd type="triangle" w="sm" len="sm"/>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3564" name="Line 12"/>
          <p:cNvSpPr>
            <a:spLocks noChangeShapeType="1"/>
          </p:cNvSpPr>
          <p:nvPr/>
        </p:nvSpPr>
        <p:spPr bwMode="auto">
          <a:xfrm>
            <a:off x="1793875" y="4395788"/>
            <a:ext cx="2482850" cy="714375"/>
          </a:xfrm>
          <a:prstGeom prst="line">
            <a:avLst/>
          </a:prstGeom>
          <a:noFill/>
          <a:ln w="12700" cap="flat">
            <a:solidFill>
              <a:srgbClr val="72808A"/>
            </a:solidFill>
            <a:prstDash val="solid"/>
            <a:round/>
            <a:headEnd type="none" w="med" len="med"/>
            <a:tailEnd type="triangle" w="sm" len="sm"/>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nvGrpSpPr>
          <p:cNvPr id="23567" name="Group 15"/>
          <p:cNvGrpSpPr>
            <a:grpSpLocks/>
          </p:cNvGrpSpPr>
          <p:nvPr/>
        </p:nvGrpSpPr>
        <p:grpSpPr bwMode="auto">
          <a:xfrm>
            <a:off x="233363" y="2033588"/>
            <a:ext cx="2019300" cy="2628900"/>
            <a:chOff x="0" y="0"/>
            <a:chExt cx="1272" cy="1656"/>
          </a:xfrm>
        </p:grpSpPr>
        <p:sp>
          <p:nvSpPr>
            <p:cNvPr id="23565" name="Oval 13"/>
            <p:cNvSpPr>
              <a:spLocks/>
            </p:cNvSpPr>
            <p:nvPr/>
          </p:nvSpPr>
          <p:spPr bwMode="auto">
            <a:xfrm>
              <a:off x="0" y="504"/>
              <a:ext cx="1271" cy="1152"/>
            </a:xfrm>
            <a:prstGeom prst="ellipse">
              <a:avLst/>
            </a:prstGeom>
            <a:solidFill>
              <a:srgbClr val="FFFFFF"/>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sp>
          <p:nvSpPr>
            <p:cNvPr id="23566" name="Rectangle 14"/>
            <p:cNvSpPr>
              <a:spLocks/>
            </p:cNvSpPr>
            <p:nvPr/>
          </p:nvSpPr>
          <p:spPr bwMode="auto">
            <a:xfrm>
              <a:off x="185" y="0"/>
              <a:ext cx="901" cy="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38100" tIns="38100" rIns="38100" bIns="38100" anchor="b"/>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3800">
                  <a:latin typeface="Lucida Grande" charset="0"/>
                  <a:ea typeface="Lucida Grande" charset="0"/>
                  <a:cs typeface="Lucida Grande" charset="0"/>
                  <a:sym typeface="Lucida Grande" charset="0"/>
                </a:rPr>
                <a:t>2015 </a:t>
              </a:r>
              <a:endParaRPr lang="en-US" altLang="en-US" sz="1800">
                <a:solidFill>
                  <a:srgbClr val="FFFFFF"/>
                </a:solidFill>
                <a:latin typeface="Lucida Grande" charset="0"/>
                <a:ea typeface="Lucida Grande" charset="0"/>
                <a:cs typeface="Lucida Grande" charset="0"/>
                <a:sym typeface="Lucida Grande" charset="0"/>
              </a:endParaRPr>
            </a:p>
            <a:p>
              <a:pPr algn="ctr"/>
              <a:r>
                <a:rPr lang="en-US" altLang="en-US" sz="3800">
                  <a:latin typeface="Lucida Grande" charset="0"/>
                  <a:ea typeface="Lucida Grande" charset="0"/>
                  <a:cs typeface="Lucida Grande" charset="0"/>
                  <a:sym typeface="Lucida Grande" charset="0"/>
                </a:rPr>
                <a:t>$34K</a:t>
              </a:r>
            </a:p>
          </p:txBody>
        </p:sp>
      </p:grpSp>
      <p:grpSp>
        <p:nvGrpSpPr>
          <p:cNvPr id="23572" name="Group 20"/>
          <p:cNvGrpSpPr>
            <a:grpSpLocks/>
          </p:cNvGrpSpPr>
          <p:nvPr/>
        </p:nvGrpSpPr>
        <p:grpSpPr bwMode="auto">
          <a:xfrm>
            <a:off x="4276725" y="4102100"/>
            <a:ext cx="2073275" cy="2016125"/>
            <a:chOff x="0" y="0"/>
            <a:chExt cx="1305" cy="1269"/>
          </a:xfrm>
        </p:grpSpPr>
        <p:grpSp>
          <p:nvGrpSpPr>
            <p:cNvPr id="23570" name="Group 18"/>
            <p:cNvGrpSpPr>
              <a:grpSpLocks/>
            </p:cNvGrpSpPr>
            <p:nvPr/>
          </p:nvGrpSpPr>
          <p:grpSpPr bwMode="auto">
            <a:xfrm>
              <a:off x="0" y="0"/>
              <a:ext cx="1305" cy="1269"/>
              <a:chOff x="0" y="0"/>
              <a:chExt cx="1305" cy="1269"/>
            </a:xfrm>
          </p:grpSpPr>
          <p:sp>
            <p:nvSpPr>
              <p:cNvPr id="23568" name="Oval 16"/>
              <p:cNvSpPr>
                <a:spLocks/>
              </p:cNvSpPr>
              <p:nvPr/>
            </p:nvSpPr>
            <p:spPr bwMode="auto">
              <a:xfrm>
                <a:off x="0" y="0"/>
                <a:ext cx="1305" cy="1269"/>
              </a:xfrm>
              <a:prstGeom prst="ellipse">
                <a:avLst/>
              </a:prstGeom>
              <a:solidFill>
                <a:srgbClr val="72808A"/>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sp>
            <p:nvSpPr>
              <p:cNvPr id="23569" name="Rectangle 17"/>
              <p:cNvSpPr>
                <a:spLocks/>
              </p:cNvSpPr>
              <p:nvPr/>
            </p:nvSpPr>
            <p:spPr bwMode="auto">
              <a:xfrm>
                <a:off x="192" y="323"/>
                <a:ext cx="920" cy="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38100" tIns="38100" rIns="38100" bIns="38100" anchor="b"/>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600">
                    <a:solidFill>
                      <a:srgbClr val="FFFFFF"/>
                    </a:solidFill>
                    <a:latin typeface="Lucida Grande" charset="0"/>
                    <a:ea typeface="Lucida Grande" charset="0"/>
                    <a:cs typeface="Lucida Grande" charset="0"/>
                    <a:sym typeface="Lucida Grande" charset="0"/>
                  </a:rPr>
                  <a:t>SOUTHEAST</a:t>
                </a:r>
                <a:r>
                  <a:rPr lang="en-US" altLang="en-US" sz="1500">
                    <a:solidFill>
                      <a:srgbClr val="FFFFFF"/>
                    </a:solidFill>
                    <a:latin typeface="Lucida Grande" charset="0"/>
                    <a:ea typeface="Lucida Grande" charset="0"/>
                    <a:cs typeface="Lucida Grande" charset="0"/>
                    <a:sym typeface="Lucida Grande" charset="0"/>
                  </a:rPr>
                  <a:t> </a:t>
                </a:r>
                <a:r>
                  <a:rPr lang="en-US" altLang="en-US" sz="3200">
                    <a:solidFill>
                      <a:srgbClr val="FFFFFF"/>
                    </a:solidFill>
                    <a:latin typeface="Lucida Grande" charset="0"/>
                    <a:sym typeface="Lucida Grande" charset="0"/>
                  </a:rPr>
                  <a:t/>
                </a:r>
                <a:br>
                  <a:rPr lang="en-US" altLang="en-US" sz="3200">
                    <a:solidFill>
                      <a:srgbClr val="FFFFFF"/>
                    </a:solidFill>
                    <a:latin typeface="Lucida Grande" charset="0"/>
                    <a:sym typeface="Lucida Grande" charset="0"/>
                  </a:rPr>
                </a:br>
                <a:r>
                  <a:rPr lang="en-US" altLang="en-US" sz="1400">
                    <a:solidFill>
                      <a:srgbClr val="FFFFFF"/>
                    </a:solidFill>
                    <a:latin typeface="Lucida Grande" charset="0"/>
                    <a:ea typeface="Lucida Grande" charset="0"/>
                    <a:cs typeface="Lucida Grande" charset="0"/>
                    <a:sym typeface="Lucida Grande" charset="0"/>
                  </a:rPr>
                  <a:t>awards four scholarship yearly</a:t>
                </a:r>
              </a:p>
            </p:txBody>
          </p:sp>
        </p:grpSp>
        <p:sp>
          <p:nvSpPr>
            <p:cNvPr id="23571" name="Rectangle 19"/>
            <p:cNvSpPr>
              <a:spLocks/>
            </p:cNvSpPr>
            <p:nvPr/>
          </p:nvSpPr>
          <p:spPr bwMode="auto">
            <a:xfrm>
              <a:off x="488" y="111"/>
              <a:ext cx="301"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3200">
                  <a:solidFill>
                    <a:srgbClr val="FFFFFF"/>
                  </a:solidFill>
                  <a:latin typeface="Lucida Grande" charset="0"/>
                  <a:ea typeface="Lucida Grande" charset="0"/>
                  <a:cs typeface="Lucida Grande" charset="0"/>
                  <a:sym typeface="Lucida Grande" charset="0"/>
                </a:rPr>
                <a:t></a:t>
              </a:r>
            </a:p>
          </p:txBody>
        </p:sp>
      </p:grpSp>
      <p:grpSp>
        <p:nvGrpSpPr>
          <p:cNvPr id="23577" name="Group 25"/>
          <p:cNvGrpSpPr>
            <a:grpSpLocks/>
          </p:cNvGrpSpPr>
          <p:nvPr/>
        </p:nvGrpSpPr>
        <p:grpSpPr bwMode="auto">
          <a:xfrm>
            <a:off x="4275138" y="1627188"/>
            <a:ext cx="2016125" cy="2016125"/>
            <a:chOff x="0" y="0"/>
            <a:chExt cx="1269" cy="1269"/>
          </a:xfrm>
        </p:grpSpPr>
        <p:grpSp>
          <p:nvGrpSpPr>
            <p:cNvPr id="23575" name="Group 23"/>
            <p:cNvGrpSpPr>
              <a:grpSpLocks/>
            </p:cNvGrpSpPr>
            <p:nvPr/>
          </p:nvGrpSpPr>
          <p:grpSpPr bwMode="auto">
            <a:xfrm>
              <a:off x="0" y="0"/>
              <a:ext cx="1269" cy="1269"/>
              <a:chOff x="0" y="0"/>
              <a:chExt cx="1269" cy="1269"/>
            </a:xfrm>
          </p:grpSpPr>
          <p:sp>
            <p:nvSpPr>
              <p:cNvPr id="23573" name="Oval 21"/>
              <p:cNvSpPr>
                <a:spLocks/>
              </p:cNvSpPr>
              <p:nvPr/>
            </p:nvSpPr>
            <p:spPr bwMode="auto">
              <a:xfrm>
                <a:off x="0" y="0"/>
                <a:ext cx="1269" cy="1269"/>
              </a:xfrm>
              <a:prstGeom prst="ellipse">
                <a:avLst/>
              </a:prstGeom>
              <a:solidFill>
                <a:srgbClr val="72808A"/>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sp>
            <p:nvSpPr>
              <p:cNvPr id="23574" name="Rectangle 22"/>
              <p:cNvSpPr>
                <a:spLocks/>
              </p:cNvSpPr>
              <p:nvPr/>
            </p:nvSpPr>
            <p:spPr bwMode="auto">
              <a:xfrm>
                <a:off x="186" y="323"/>
                <a:ext cx="896" cy="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38100" tIns="38100" rIns="38100" bIns="38100" anchor="b"/>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600">
                    <a:solidFill>
                      <a:srgbClr val="FFFFFF"/>
                    </a:solidFill>
                    <a:latin typeface="Lucida Grande" charset="0"/>
                    <a:ea typeface="Lucida Grande" charset="0"/>
                    <a:cs typeface="Lucida Grande" charset="0"/>
                    <a:sym typeface="Lucida Grande" charset="0"/>
                  </a:rPr>
                  <a:t>HOUSTON</a:t>
                </a:r>
                <a:r>
                  <a:rPr lang="en-US" altLang="en-US" sz="3200">
                    <a:solidFill>
                      <a:srgbClr val="FFFFFF"/>
                    </a:solidFill>
                    <a:latin typeface="Lucida Grande" charset="0"/>
                    <a:ea typeface="Lucida Grande" charset="0"/>
                    <a:cs typeface="Lucida Grande" charset="0"/>
                    <a:sym typeface="Lucida Grande" charset="0"/>
                  </a:rPr>
                  <a:t> </a:t>
                </a:r>
                <a:r>
                  <a:rPr lang="en-US" altLang="en-US" sz="3200">
                    <a:solidFill>
                      <a:srgbClr val="FFFFFF"/>
                    </a:solidFill>
                    <a:latin typeface="Lucida Grande" charset="0"/>
                    <a:sym typeface="Lucida Grande" charset="0"/>
                  </a:rPr>
                  <a:t/>
                </a:r>
                <a:br>
                  <a:rPr lang="en-US" altLang="en-US" sz="3200">
                    <a:solidFill>
                      <a:srgbClr val="FFFFFF"/>
                    </a:solidFill>
                    <a:latin typeface="Lucida Grande" charset="0"/>
                    <a:sym typeface="Lucida Grande" charset="0"/>
                  </a:rPr>
                </a:br>
                <a:r>
                  <a:rPr lang="en-US" altLang="en-US" sz="1400">
                    <a:solidFill>
                      <a:srgbClr val="FFFFFF"/>
                    </a:solidFill>
                    <a:latin typeface="Lucida Grande" charset="0"/>
                    <a:ea typeface="Lucida Grande" charset="0"/>
                    <a:cs typeface="Lucida Grande" charset="0"/>
                    <a:sym typeface="Lucida Grande" charset="0"/>
                  </a:rPr>
                  <a:t>awards two scholarship yearly</a:t>
                </a:r>
              </a:p>
            </p:txBody>
          </p:sp>
        </p:grpSp>
        <p:sp>
          <p:nvSpPr>
            <p:cNvPr id="23576" name="Rectangle 24"/>
            <p:cNvSpPr>
              <a:spLocks/>
            </p:cNvSpPr>
            <p:nvPr/>
          </p:nvSpPr>
          <p:spPr bwMode="auto">
            <a:xfrm>
              <a:off x="469" y="57"/>
              <a:ext cx="339"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3600">
                  <a:solidFill>
                    <a:srgbClr val="FFFFFF"/>
                  </a:solidFill>
                  <a:latin typeface="Lucida Grande" charset="0"/>
                  <a:ea typeface="Lucida Grande" charset="0"/>
                  <a:cs typeface="Lucida Grande" charset="0"/>
                  <a:sym typeface="Lucida Grande" charset="0"/>
                </a:rPr>
                <a:t></a:t>
              </a:r>
            </a:p>
          </p:txBody>
        </p:sp>
      </p:grpSp>
      <p:grpSp>
        <p:nvGrpSpPr>
          <p:cNvPr id="23582" name="Group 30"/>
          <p:cNvGrpSpPr>
            <a:grpSpLocks/>
          </p:cNvGrpSpPr>
          <p:nvPr/>
        </p:nvGrpSpPr>
        <p:grpSpPr bwMode="auto">
          <a:xfrm>
            <a:off x="6716713" y="2555875"/>
            <a:ext cx="2016125" cy="2016125"/>
            <a:chOff x="0" y="0"/>
            <a:chExt cx="1269" cy="1269"/>
          </a:xfrm>
        </p:grpSpPr>
        <p:grpSp>
          <p:nvGrpSpPr>
            <p:cNvPr id="23580" name="Group 28"/>
            <p:cNvGrpSpPr>
              <a:grpSpLocks/>
            </p:cNvGrpSpPr>
            <p:nvPr/>
          </p:nvGrpSpPr>
          <p:grpSpPr bwMode="auto">
            <a:xfrm>
              <a:off x="0" y="0"/>
              <a:ext cx="1269" cy="1269"/>
              <a:chOff x="0" y="0"/>
              <a:chExt cx="1269" cy="1269"/>
            </a:xfrm>
          </p:grpSpPr>
          <p:sp>
            <p:nvSpPr>
              <p:cNvPr id="23578" name="Oval 26"/>
              <p:cNvSpPr>
                <a:spLocks/>
              </p:cNvSpPr>
              <p:nvPr/>
            </p:nvSpPr>
            <p:spPr bwMode="auto">
              <a:xfrm>
                <a:off x="0" y="0"/>
                <a:ext cx="1269" cy="1269"/>
              </a:xfrm>
              <a:prstGeom prst="ellipse">
                <a:avLst/>
              </a:prstGeom>
              <a:solidFill>
                <a:srgbClr val="72808A"/>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sp>
            <p:nvSpPr>
              <p:cNvPr id="23579" name="Rectangle 27"/>
              <p:cNvSpPr>
                <a:spLocks/>
              </p:cNvSpPr>
              <p:nvPr/>
            </p:nvSpPr>
            <p:spPr bwMode="auto">
              <a:xfrm>
                <a:off x="186" y="323"/>
                <a:ext cx="896" cy="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38100" tIns="38100" rIns="38100" bIns="38100" anchor="b"/>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600">
                    <a:solidFill>
                      <a:srgbClr val="FFFFFF"/>
                    </a:solidFill>
                    <a:latin typeface="Lucida Grande" charset="0"/>
                    <a:ea typeface="Lucida Grande" charset="0"/>
                    <a:cs typeface="Lucida Grande" charset="0"/>
                    <a:sym typeface="Lucida Grande" charset="0"/>
                  </a:rPr>
                  <a:t>NATIONAL</a:t>
                </a:r>
                <a:r>
                  <a:rPr lang="en-US" altLang="en-US" sz="3200">
                    <a:solidFill>
                      <a:srgbClr val="FFFFFF"/>
                    </a:solidFill>
                    <a:latin typeface="Lucida Grande" charset="0"/>
                    <a:ea typeface="Lucida Grande" charset="0"/>
                    <a:cs typeface="Lucida Grande" charset="0"/>
                    <a:sym typeface="Lucida Grande" charset="0"/>
                  </a:rPr>
                  <a:t> </a:t>
                </a:r>
                <a:r>
                  <a:rPr lang="en-US" altLang="en-US" sz="3200">
                    <a:solidFill>
                      <a:srgbClr val="FFFFFF"/>
                    </a:solidFill>
                    <a:latin typeface="Lucida Grande" charset="0"/>
                    <a:sym typeface="Lucida Grande" charset="0"/>
                  </a:rPr>
                  <a:t/>
                </a:r>
                <a:br>
                  <a:rPr lang="en-US" altLang="en-US" sz="3200">
                    <a:solidFill>
                      <a:srgbClr val="FFFFFF"/>
                    </a:solidFill>
                    <a:latin typeface="Lucida Grande" charset="0"/>
                    <a:sym typeface="Lucida Grande" charset="0"/>
                  </a:rPr>
                </a:br>
                <a:r>
                  <a:rPr lang="en-US" altLang="en-US" sz="1400">
                    <a:solidFill>
                      <a:srgbClr val="FFFFFF"/>
                    </a:solidFill>
                    <a:latin typeface="Lucida Grande" charset="0"/>
                    <a:ea typeface="Lucida Grande" charset="0"/>
                    <a:cs typeface="Lucida Grande" charset="0"/>
                    <a:sym typeface="Lucida Grande" charset="0"/>
                  </a:rPr>
                  <a:t>awards five scholarships yearly</a:t>
                </a:r>
              </a:p>
            </p:txBody>
          </p:sp>
        </p:grpSp>
        <p:sp>
          <p:nvSpPr>
            <p:cNvPr id="23581" name="Rectangle 29"/>
            <p:cNvSpPr>
              <a:spLocks/>
            </p:cNvSpPr>
            <p:nvPr/>
          </p:nvSpPr>
          <p:spPr bwMode="auto">
            <a:xfrm>
              <a:off x="488" y="90"/>
              <a:ext cx="301"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3200">
                  <a:solidFill>
                    <a:srgbClr val="FFFFFF"/>
                  </a:solidFill>
                  <a:latin typeface="Lucida Grande" charset="0"/>
                  <a:ea typeface="Lucida Grande" charset="0"/>
                  <a:cs typeface="Lucida Grande" charset="0"/>
                  <a:sym typeface="Lucida Grande" charset="0"/>
                </a:rPr>
                <a:t></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3561"/>
                                        </p:tgtEl>
                                        <p:attrNameLst>
                                          <p:attrName>style.visibility</p:attrName>
                                        </p:attrNameLst>
                                      </p:cBhvr>
                                      <p:to>
                                        <p:strVal val="visible"/>
                                      </p:to>
                                    </p:set>
                                  </p:childTnLst>
                                </p:cTn>
                              </p:par>
                            </p:childTnLst>
                          </p:cTn>
                        </p:par>
                        <p:par>
                          <p:cTn id="7" fill="hold" nodeType="afterGroup">
                            <p:stCondLst>
                              <p:cond delay="500"/>
                            </p:stCondLst>
                            <p:childTnLst>
                              <p:par>
                                <p:cTn id="8" presetID="22" presetClass="entr" presetSubtype="4" fill="hold" grpId="0" nodeType="afterEffect">
                                  <p:stCondLst>
                                    <p:cond delay="500"/>
                                  </p:stCondLst>
                                  <p:childTnLst>
                                    <p:set>
                                      <p:cBhvr>
                                        <p:cTn id="9" dur="1" fill="hold">
                                          <p:stCondLst>
                                            <p:cond delay="0"/>
                                          </p:stCondLst>
                                        </p:cTn>
                                        <p:tgtEl>
                                          <p:spTgt spid="23562"/>
                                        </p:tgtEl>
                                        <p:attrNameLst>
                                          <p:attrName>style.visibility</p:attrName>
                                        </p:attrNameLst>
                                      </p:cBhvr>
                                      <p:to>
                                        <p:strVal val="visible"/>
                                      </p:to>
                                    </p:set>
                                    <p:animEffect transition="in" filter="wipe(down)">
                                      <p:cBhvr>
                                        <p:cTn id="10" dur="500"/>
                                        <p:tgtEl>
                                          <p:spTgt spid="23562"/>
                                        </p:tgtEl>
                                      </p:cBhvr>
                                    </p:animEffect>
                                  </p:childTnLst>
                                </p:cTn>
                              </p:par>
                            </p:childTnLst>
                          </p:cTn>
                        </p:par>
                        <p:par>
                          <p:cTn id="11" fill="hold" nodeType="afterGroup">
                            <p:stCondLst>
                              <p:cond delay="1500"/>
                            </p:stCondLst>
                            <p:childTnLst>
                              <p:par>
                                <p:cTn id="12" presetID="23" presetClass="entr" presetSubtype="16" fill="hold" nodeType="afterEffect">
                                  <p:stCondLst>
                                    <p:cond delay="500"/>
                                  </p:stCondLst>
                                  <p:childTnLst>
                                    <p:set>
                                      <p:cBhvr>
                                        <p:cTn id="13" dur="1" fill="hold">
                                          <p:stCondLst>
                                            <p:cond delay="0"/>
                                          </p:stCondLst>
                                        </p:cTn>
                                        <p:tgtEl>
                                          <p:spTgt spid="23577"/>
                                        </p:tgtEl>
                                        <p:attrNameLst>
                                          <p:attrName>style.visibility</p:attrName>
                                        </p:attrNameLst>
                                      </p:cBhvr>
                                      <p:to>
                                        <p:strVal val="visible"/>
                                      </p:to>
                                    </p:set>
                                    <p:anim calcmode="lin" valueType="num">
                                      <p:cBhvr>
                                        <p:cTn id="14" dur="500" fill="hold"/>
                                        <p:tgtEl>
                                          <p:spTgt spid="23577"/>
                                        </p:tgtEl>
                                        <p:attrNameLst>
                                          <p:attrName>ppt_w</p:attrName>
                                        </p:attrNameLst>
                                      </p:cBhvr>
                                      <p:tavLst>
                                        <p:tav tm="0">
                                          <p:val>
                                            <p:fltVal val="0"/>
                                          </p:val>
                                        </p:tav>
                                        <p:tav tm="100000">
                                          <p:val>
                                            <p:strVal val="#ppt_w"/>
                                          </p:val>
                                        </p:tav>
                                      </p:tavLst>
                                    </p:anim>
                                    <p:anim calcmode="lin" valueType="num">
                                      <p:cBhvr>
                                        <p:cTn id="15" dur="500" fill="hold"/>
                                        <p:tgtEl>
                                          <p:spTgt spid="23577"/>
                                        </p:tgtEl>
                                        <p:attrNameLst>
                                          <p:attrName>ppt_h</p:attrName>
                                        </p:attrNameLst>
                                      </p:cBhvr>
                                      <p:tavLst>
                                        <p:tav tm="0">
                                          <p:val>
                                            <p:fltVal val="0"/>
                                          </p:val>
                                        </p:tav>
                                        <p:tav tm="100000">
                                          <p:val>
                                            <p:strVal val="#ppt_h"/>
                                          </p:val>
                                        </p:tav>
                                      </p:tavLst>
                                    </p:anim>
                                  </p:childTnLst>
                                </p:cTn>
                              </p:par>
                            </p:childTnLst>
                          </p:cTn>
                        </p:par>
                        <p:par>
                          <p:cTn id="16" fill="hold" nodeType="afterGroup">
                            <p:stCondLst>
                              <p:cond delay="2500"/>
                            </p:stCondLst>
                            <p:childTnLst>
                              <p:par>
                                <p:cTn id="17" presetID="22" presetClass="entr" presetSubtype="8" fill="hold" grpId="0" nodeType="afterEffect">
                                  <p:stCondLst>
                                    <p:cond delay="500"/>
                                  </p:stCondLst>
                                  <p:childTnLst>
                                    <p:set>
                                      <p:cBhvr>
                                        <p:cTn id="18" dur="1" fill="hold">
                                          <p:stCondLst>
                                            <p:cond delay="0"/>
                                          </p:stCondLst>
                                        </p:cTn>
                                        <p:tgtEl>
                                          <p:spTgt spid="23563"/>
                                        </p:tgtEl>
                                        <p:attrNameLst>
                                          <p:attrName>style.visibility</p:attrName>
                                        </p:attrNameLst>
                                      </p:cBhvr>
                                      <p:to>
                                        <p:strVal val="visible"/>
                                      </p:to>
                                    </p:set>
                                    <p:animEffect transition="in" filter="wipe(left)">
                                      <p:cBhvr>
                                        <p:cTn id="19" dur="500"/>
                                        <p:tgtEl>
                                          <p:spTgt spid="23563"/>
                                        </p:tgtEl>
                                      </p:cBhvr>
                                    </p:animEffect>
                                  </p:childTnLst>
                                </p:cTn>
                              </p:par>
                            </p:childTnLst>
                          </p:cTn>
                        </p:par>
                        <p:par>
                          <p:cTn id="20" fill="hold" nodeType="afterGroup">
                            <p:stCondLst>
                              <p:cond delay="3500"/>
                            </p:stCondLst>
                            <p:childTnLst>
                              <p:par>
                                <p:cTn id="21" presetID="23" presetClass="entr" presetSubtype="16" fill="hold" nodeType="afterEffect">
                                  <p:stCondLst>
                                    <p:cond delay="500"/>
                                  </p:stCondLst>
                                  <p:childTnLst>
                                    <p:set>
                                      <p:cBhvr>
                                        <p:cTn id="22" dur="1" fill="hold">
                                          <p:stCondLst>
                                            <p:cond delay="0"/>
                                          </p:stCondLst>
                                        </p:cTn>
                                        <p:tgtEl>
                                          <p:spTgt spid="23582"/>
                                        </p:tgtEl>
                                        <p:attrNameLst>
                                          <p:attrName>style.visibility</p:attrName>
                                        </p:attrNameLst>
                                      </p:cBhvr>
                                      <p:to>
                                        <p:strVal val="visible"/>
                                      </p:to>
                                    </p:set>
                                    <p:anim calcmode="lin" valueType="num">
                                      <p:cBhvr>
                                        <p:cTn id="23" dur="500" fill="hold"/>
                                        <p:tgtEl>
                                          <p:spTgt spid="23582"/>
                                        </p:tgtEl>
                                        <p:attrNameLst>
                                          <p:attrName>ppt_w</p:attrName>
                                        </p:attrNameLst>
                                      </p:cBhvr>
                                      <p:tavLst>
                                        <p:tav tm="0">
                                          <p:val>
                                            <p:fltVal val="0"/>
                                          </p:val>
                                        </p:tav>
                                        <p:tav tm="100000">
                                          <p:val>
                                            <p:strVal val="#ppt_w"/>
                                          </p:val>
                                        </p:tav>
                                      </p:tavLst>
                                    </p:anim>
                                    <p:anim calcmode="lin" valueType="num">
                                      <p:cBhvr>
                                        <p:cTn id="24" dur="500" fill="hold"/>
                                        <p:tgtEl>
                                          <p:spTgt spid="23582"/>
                                        </p:tgtEl>
                                        <p:attrNameLst>
                                          <p:attrName>ppt_h</p:attrName>
                                        </p:attrNameLst>
                                      </p:cBhvr>
                                      <p:tavLst>
                                        <p:tav tm="0">
                                          <p:val>
                                            <p:fltVal val="0"/>
                                          </p:val>
                                        </p:tav>
                                        <p:tav tm="100000">
                                          <p:val>
                                            <p:strVal val="#ppt_h"/>
                                          </p:val>
                                        </p:tav>
                                      </p:tavLst>
                                    </p:anim>
                                  </p:childTnLst>
                                </p:cTn>
                              </p:par>
                            </p:childTnLst>
                          </p:cTn>
                        </p:par>
                        <p:par>
                          <p:cTn id="25" fill="hold" nodeType="afterGroup">
                            <p:stCondLst>
                              <p:cond delay="4500"/>
                            </p:stCondLst>
                            <p:childTnLst>
                              <p:par>
                                <p:cTn id="26" presetID="22" presetClass="entr" presetSubtype="8" fill="hold" grpId="0" nodeType="afterEffect">
                                  <p:stCondLst>
                                    <p:cond delay="500"/>
                                  </p:stCondLst>
                                  <p:childTnLst>
                                    <p:set>
                                      <p:cBhvr>
                                        <p:cTn id="27" dur="1" fill="hold">
                                          <p:stCondLst>
                                            <p:cond delay="0"/>
                                          </p:stCondLst>
                                        </p:cTn>
                                        <p:tgtEl>
                                          <p:spTgt spid="23564"/>
                                        </p:tgtEl>
                                        <p:attrNameLst>
                                          <p:attrName>style.visibility</p:attrName>
                                        </p:attrNameLst>
                                      </p:cBhvr>
                                      <p:to>
                                        <p:strVal val="visible"/>
                                      </p:to>
                                    </p:set>
                                    <p:animEffect transition="in" filter="wipe(left)">
                                      <p:cBhvr>
                                        <p:cTn id="28" dur="500"/>
                                        <p:tgtEl>
                                          <p:spTgt spid="23564"/>
                                        </p:tgtEl>
                                      </p:cBhvr>
                                    </p:animEffect>
                                  </p:childTnLst>
                                </p:cTn>
                              </p:par>
                            </p:childTnLst>
                          </p:cTn>
                        </p:par>
                        <p:par>
                          <p:cTn id="29" fill="hold" nodeType="afterGroup">
                            <p:stCondLst>
                              <p:cond delay="5500"/>
                            </p:stCondLst>
                            <p:childTnLst>
                              <p:par>
                                <p:cTn id="30" presetID="23" presetClass="entr" presetSubtype="16" fill="hold" nodeType="afterEffect">
                                  <p:stCondLst>
                                    <p:cond delay="500"/>
                                  </p:stCondLst>
                                  <p:childTnLst>
                                    <p:set>
                                      <p:cBhvr>
                                        <p:cTn id="31" dur="1" fill="hold">
                                          <p:stCondLst>
                                            <p:cond delay="0"/>
                                          </p:stCondLst>
                                        </p:cTn>
                                        <p:tgtEl>
                                          <p:spTgt spid="23572"/>
                                        </p:tgtEl>
                                        <p:attrNameLst>
                                          <p:attrName>style.visibility</p:attrName>
                                        </p:attrNameLst>
                                      </p:cBhvr>
                                      <p:to>
                                        <p:strVal val="visible"/>
                                      </p:to>
                                    </p:set>
                                    <p:anim calcmode="lin" valueType="num">
                                      <p:cBhvr>
                                        <p:cTn id="32" dur="500" fill="hold"/>
                                        <p:tgtEl>
                                          <p:spTgt spid="23572"/>
                                        </p:tgtEl>
                                        <p:attrNameLst>
                                          <p:attrName>ppt_w</p:attrName>
                                        </p:attrNameLst>
                                      </p:cBhvr>
                                      <p:tavLst>
                                        <p:tav tm="0">
                                          <p:val>
                                            <p:fltVal val="0"/>
                                          </p:val>
                                        </p:tav>
                                        <p:tav tm="100000">
                                          <p:val>
                                            <p:strVal val="#ppt_w"/>
                                          </p:val>
                                        </p:tav>
                                      </p:tavLst>
                                    </p:anim>
                                    <p:anim calcmode="lin" valueType="num">
                                      <p:cBhvr>
                                        <p:cTn id="33" dur="500" fill="hold"/>
                                        <p:tgtEl>
                                          <p:spTgt spid="2357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1" grpId="0" autoUpdateAnimBg="0"/>
      <p:bldP spid="23562" grpId="0" animBg="1"/>
      <p:bldP spid="23563" grpId="0" animBg="1"/>
      <p:bldP spid="23564"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7" name="Rectangle 1"/>
          <p:cNvSpPr>
            <a:spLocks/>
          </p:cNvSpPr>
          <p:nvPr/>
        </p:nvSpPr>
        <p:spPr bwMode="auto">
          <a:xfrm>
            <a:off x="2921000" y="6172200"/>
            <a:ext cx="3503613"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wrap="none" lIns="38100" tIns="38100" rIns="38100" bIns="38100">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a:solidFill>
                  <a:srgbClr val="72808A"/>
                </a:solidFill>
                <a:latin typeface="Lucida Grande" charset="0"/>
                <a:ea typeface="Lucida Grande" charset="0"/>
                <a:cs typeface="Lucida Grande" charset="0"/>
                <a:sym typeface="Lucida Grande" charset="0"/>
              </a:rPr>
              <a:t>www.thsoa.org</a:t>
            </a:r>
            <a:endParaRPr lang="en-US" altLang="en-US" sz="1800">
              <a:latin typeface="Lucida Grande" charset="0"/>
              <a:ea typeface="Lucida Grande" charset="0"/>
              <a:cs typeface="Lucida Grande" charset="0"/>
              <a:sym typeface="Lucida Grande" charset="0"/>
            </a:endParaRPr>
          </a:p>
          <a:p>
            <a:pPr algn="ctr"/>
            <a:r>
              <a:rPr lang="en-US" altLang="en-US" sz="1000">
                <a:solidFill>
                  <a:srgbClr val="72808A"/>
                </a:solidFill>
                <a:latin typeface="Lucida Grande" charset="0"/>
                <a:ea typeface="Lucida Grande" charset="0"/>
                <a:cs typeface="Lucida Grande" charset="0"/>
                <a:sym typeface="Lucida Grande" charset="0"/>
              </a:rPr>
              <a:t>Phone: +1 (774) 773-8470 |  e-mail: admin@thsoa.org</a:t>
            </a:r>
          </a:p>
        </p:txBody>
      </p:sp>
      <p:grpSp>
        <p:nvGrpSpPr>
          <p:cNvPr id="24580" name="Group 4"/>
          <p:cNvGrpSpPr>
            <a:grpSpLocks/>
          </p:cNvGrpSpPr>
          <p:nvPr/>
        </p:nvGrpSpPr>
        <p:grpSpPr bwMode="auto">
          <a:xfrm>
            <a:off x="8434388" y="6184900"/>
            <a:ext cx="395287" cy="396875"/>
            <a:chOff x="0" y="0"/>
            <a:chExt cx="249" cy="249"/>
          </a:xfrm>
        </p:grpSpPr>
        <p:sp>
          <p:nvSpPr>
            <p:cNvPr id="24578" name="Oval 2">
              <a:hlinkClick r:id="" action="ppaction://hlinkshowjump?jump=nextslide"/>
            </p:cNvPr>
            <p:cNvSpPr>
              <a:spLocks/>
            </p:cNvSpPr>
            <p:nvPr/>
          </p:nvSpPr>
          <p:spPr bwMode="auto">
            <a:xfrm>
              <a:off x="0" y="0"/>
              <a:ext cx="249" cy="249"/>
            </a:xfrm>
            <a:prstGeom prst="ellipse">
              <a:avLst/>
            </a:prstGeom>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sp>
          <p:nvSpPr>
            <p:cNvPr id="24579" name="AutoShape 3">
              <a:hlinkClick r:id="" action="ppaction://hlinkshowjump?jump=nextslide"/>
            </p:cNvPr>
            <p:cNvSpPr>
              <a:spLocks/>
            </p:cNvSpPr>
            <p:nvPr/>
          </p:nvSpPr>
          <p:spPr bwMode="auto">
            <a:xfrm rot="-8100000">
              <a:off x="70" y="79"/>
              <a:ext cx="91" cy="91"/>
            </a:xfrm>
            <a:custGeom>
              <a:avLst/>
              <a:gdLst/>
              <a:ahLst/>
              <a:cxnLst/>
              <a:rect l="0" t="0" r="r" b="b"/>
              <a:pathLst>
                <a:path w="21600" h="21600">
                  <a:moveTo>
                    <a:pt x="0" y="0"/>
                  </a:moveTo>
                  <a:lnTo>
                    <a:pt x="6228" y="0"/>
                  </a:lnTo>
                  <a:lnTo>
                    <a:pt x="6228" y="15943"/>
                  </a:lnTo>
                  <a:lnTo>
                    <a:pt x="21600" y="15943"/>
                  </a:lnTo>
                  <a:lnTo>
                    <a:pt x="21600" y="21600"/>
                  </a:lnTo>
                  <a:lnTo>
                    <a:pt x="0" y="21600"/>
                  </a:lnTo>
                  <a:close/>
                  <a:moveTo>
                    <a:pt x="0" y="0"/>
                  </a:moveTo>
                </a:path>
              </a:pathLst>
            </a:custGeom>
            <a:solidFill>
              <a:srgbClr val="FFFFFF"/>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grpSp>
      <p:grpSp>
        <p:nvGrpSpPr>
          <p:cNvPr id="24583" name="Group 7"/>
          <p:cNvGrpSpPr>
            <a:grpSpLocks/>
          </p:cNvGrpSpPr>
          <p:nvPr/>
        </p:nvGrpSpPr>
        <p:grpSpPr bwMode="auto">
          <a:xfrm>
            <a:off x="7908925" y="6184900"/>
            <a:ext cx="396875" cy="396875"/>
            <a:chOff x="0" y="0"/>
            <a:chExt cx="249" cy="249"/>
          </a:xfrm>
        </p:grpSpPr>
        <p:sp>
          <p:nvSpPr>
            <p:cNvPr id="24581" name="Oval 5">
              <a:hlinkClick r:id="" action="ppaction://hlinkshowjump?jump=previousslide"/>
            </p:cNvPr>
            <p:cNvSpPr>
              <a:spLocks/>
            </p:cNvSpPr>
            <p:nvPr/>
          </p:nvSpPr>
          <p:spPr bwMode="auto">
            <a:xfrm>
              <a:off x="0" y="0"/>
              <a:ext cx="249" cy="249"/>
            </a:xfrm>
            <a:prstGeom prst="ellipse">
              <a:avLst/>
            </a:prstGeom>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sp>
          <p:nvSpPr>
            <p:cNvPr id="24582" name="AutoShape 6">
              <a:hlinkClick r:id="" action="ppaction://hlinkshowjump?jump=previousslide"/>
            </p:cNvPr>
            <p:cNvSpPr>
              <a:spLocks/>
            </p:cNvSpPr>
            <p:nvPr/>
          </p:nvSpPr>
          <p:spPr bwMode="auto">
            <a:xfrm rot="2700000">
              <a:off x="83" y="79"/>
              <a:ext cx="91" cy="91"/>
            </a:xfrm>
            <a:custGeom>
              <a:avLst/>
              <a:gdLst/>
              <a:ahLst/>
              <a:cxnLst/>
              <a:rect l="0" t="0" r="r" b="b"/>
              <a:pathLst>
                <a:path w="21600" h="21600">
                  <a:moveTo>
                    <a:pt x="0" y="0"/>
                  </a:moveTo>
                  <a:lnTo>
                    <a:pt x="6228" y="0"/>
                  </a:lnTo>
                  <a:lnTo>
                    <a:pt x="6228" y="15943"/>
                  </a:lnTo>
                  <a:lnTo>
                    <a:pt x="21600" y="15943"/>
                  </a:lnTo>
                  <a:lnTo>
                    <a:pt x="21600" y="21600"/>
                  </a:lnTo>
                  <a:lnTo>
                    <a:pt x="0" y="21600"/>
                  </a:lnTo>
                  <a:close/>
                  <a:moveTo>
                    <a:pt x="0" y="0"/>
                  </a:moveTo>
                </a:path>
              </a:pathLst>
            </a:custGeom>
            <a:solidFill>
              <a:srgbClr val="FFFFFF"/>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grpSp>
      <p:pic>
        <p:nvPicPr>
          <p:cNvPr id="24584"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838" y="5784850"/>
            <a:ext cx="1090612"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
        <p:nvSpPr>
          <p:cNvPr id="24585" name="Rectangle 9"/>
          <p:cNvSpPr>
            <a:spLocks noChangeArrowheads="1"/>
          </p:cNvSpPr>
          <p:nvPr>
            <p:ph type="body" idx="1"/>
          </p:nvPr>
        </p:nvSpPr>
        <p:spPr>
          <a:xfrm>
            <a:off x="2590800" y="1584325"/>
            <a:ext cx="6248400" cy="5219700"/>
          </a:xfrm>
          <a:ln/>
        </p:spPr>
        <p:txBody>
          <a:bodyPr/>
          <a:lstStyle/>
          <a:p>
            <a:r>
              <a:rPr lang="en-US" altLang="en-US">
                <a:solidFill>
                  <a:srgbClr val="FFFFFF"/>
                </a:solidFill>
              </a:rPr>
              <a:t>NATIONAL</a:t>
            </a:r>
            <a:endParaRPr lang="en-US" altLang="en-US"/>
          </a:p>
          <a:p>
            <a:r>
              <a:rPr lang="en-US" altLang="en-US"/>
              <a:t>Available to full-time students seeking a 2-year, 4-year, or graduate degree in Hydrographic Surveying, Ocean Mapping, Geomatics, Ocean Sciences, Geographic Information System (GIS), Ocean Engineering, Electrical Engineering, or other related field.</a:t>
            </a:r>
          </a:p>
          <a:p>
            <a:r>
              <a:rPr lang="en-US" altLang="en-US">
                <a:solidFill>
                  <a:srgbClr val="FFFFFF"/>
                </a:solidFill>
              </a:rPr>
              <a:t>SOUTHEAST</a:t>
            </a:r>
            <a:endParaRPr lang="en-US" altLang="en-US"/>
          </a:p>
          <a:p>
            <a:r>
              <a:rPr lang="en-US" altLang="en-US"/>
              <a:t>Available to full-time student seeking a 2-year, 4-year, or graduate degree in Hydrographic Surveying, Ocean Mapping, Geomatics, Ocean Sciences, Geographic Information System (GIS), Ocean Engineering, Electrical Engineering, or other related field. Applicants must be a current resident of Louisiana, Mississippi, Alabama or Florida or plan on attending a college in those states.</a:t>
            </a:r>
          </a:p>
        </p:txBody>
      </p:sp>
      <p:sp>
        <p:nvSpPr>
          <p:cNvPr id="24586" name="Rectangle 10"/>
          <p:cNvSpPr>
            <a:spLocks noChangeArrowheads="1"/>
          </p:cNvSpPr>
          <p:nvPr>
            <p:ph type="title"/>
          </p:nvPr>
        </p:nvSpPr>
        <p:spPr>
          <a:ln/>
        </p:spPr>
        <p:txBody>
          <a:bodyPr/>
          <a:lstStyle/>
          <a:p>
            <a:r>
              <a:rPr lang="en-US" altLang="en-US"/>
              <a:t>SCHOLARSHIP </a:t>
            </a:r>
            <a:r>
              <a:rPr lang="en-US" altLang="en-US" b="1"/>
              <a:t>PROGRAM</a:t>
            </a:r>
            <a:endParaRPr lang="en-US" altLang="en-US" b="1">
              <a:ea typeface="ヒラギノ角ゴ ProN W6" charset="0"/>
              <a:cs typeface="ヒラギノ角ゴ ProN W6" charset="0"/>
            </a:endParaRPr>
          </a:p>
        </p:txBody>
      </p:sp>
      <p:sp>
        <p:nvSpPr>
          <p:cNvPr id="24587" name="Rectangle 11"/>
          <p:cNvSpPr>
            <a:spLocks/>
          </p:cNvSpPr>
          <p:nvPr/>
        </p:nvSpPr>
        <p:spPr bwMode="auto">
          <a:xfrm>
            <a:off x="457200" y="923925"/>
            <a:ext cx="82296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38100" tIns="38100" rIns="38100" bIns="3810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2400">
                <a:latin typeface="Lucida Grande" charset="0"/>
                <a:ea typeface="Lucida Grande" charset="0"/>
                <a:cs typeface="Lucida Grande" charset="0"/>
                <a:sym typeface="Lucida Grande" charset="0"/>
              </a:rPr>
              <a:t>requirements</a:t>
            </a:r>
          </a:p>
        </p:txBody>
      </p:sp>
      <p:sp>
        <p:nvSpPr>
          <p:cNvPr id="24588" name="Oval 12"/>
          <p:cNvSpPr>
            <a:spLocks/>
          </p:cNvSpPr>
          <p:nvPr/>
        </p:nvSpPr>
        <p:spPr bwMode="auto">
          <a:xfrm>
            <a:off x="577850" y="1776413"/>
            <a:ext cx="1584325" cy="1584325"/>
          </a:xfrm>
          <a:prstGeom prst="ellipse">
            <a:avLst/>
          </a:prstGeom>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sp>
        <p:nvSpPr>
          <p:cNvPr id="24589" name="Oval 13"/>
          <p:cNvSpPr>
            <a:spLocks/>
          </p:cNvSpPr>
          <p:nvPr/>
        </p:nvSpPr>
        <p:spPr bwMode="auto">
          <a:xfrm>
            <a:off x="565150" y="3651250"/>
            <a:ext cx="1582738" cy="1584325"/>
          </a:xfrm>
          <a:prstGeom prst="ellipse">
            <a:avLst/>
          </a:prstGeom>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4586"/>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4587">
                                            <p:txEl>
                                              <p:pRg st="0" end="0"/>
                                            </p:txEl>
                                          </p:spTgt>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500"/>
                                  </p:stCondLst>
                                  <p:childTnLst>
                                    <p:set>
                                      <p:cBhvr>
                                        <p:cTn id="12" dur="1" fill="hold">
                                          <p:stCondLst>
                                            <p:cond delay="499"/>
                                          </p:stCondLst>
                                        </p:cTn>
                                        <p:tgtEl>
                                          <p:spTgt spid="24585">
                                            <p:txEl>
                                              <p:pRg st="0" end="0"/>
                                            </p:txEl>
                                          </p:spTgt>
                                        </p:tgtEl>
                                        <p:attrNameLst>
                                          <p:attrName>style.visibility</p:attrName>
                                        </p:attrNameLst>
                                      </p:cBhvr>
                                      <p:to>
                                        <p:strVal val="visible"/>
                                      </p:to>
                                    </p:set>
                                  </p:childTnLst>
                                </p:cTn>
                              </p:par>
                            </p:childTnLst>
                          </p:cTn>
                        </p:par>
                        <p:par>
                          <p:cTn id="13" fill="hold" nodeType="afterGroup">
                            <p:stCondLst>
                              <p:cond delay="2000"/>
                            </p:stCondLst>
                            <p:childTnLst>
                              <p:par>
                                <p:cTn id="14" presetID="-1" presetClass="entr" presetSubtype="0" fill="hold" grpId="0" nodeType="afterEffect">
                                  <p:stCondLst>
                                    <p:cond delay="500"/>
                                  </p:stCondLst>
                                  <p:childTnLst>
                                    <p:set>
                                      <p:cBhvr>
                                        <p:cTn id="15" dur="1" fill="hold">
                                          <p:stCondLst>
                                            <p:cond delay="499"/>
                                          </p:stCondLst>
                                        </p:cTn>
                                        <p:tgtEl>
                                          <p:spTgt spid="24585">
                                            <p:txEl>
                                              <p:pRg st="1" end="1"/>
                                            </p:txEl>
                                          </p:spTgt>
                                        </p:tgtEl>
                                        <p:attrNameLst>
                                          <p:attrName>style.visibility</p:attrName>
                                        </p:attrNameLst>
                                      </p:cBhvr>
                                      <p:to>
                                        <p:strVal val="visible"/>
                                      </p:to>
                                    </p:set>
                                  </p:childTnLst>
                                </p:cTn>
                              </p:par>
                            </p:childTnLst>
                          </p:cTn>
                        </p:par>
                        <p:par>
                          <p:cTn id="16" fill="hold" nodeType="afterGroup">
                            <p:stCondLst>
                              <p:cond delay="3000"/>
                            </p:stCondLst>
                            <p:childTnLst>
                              <p:par>
                                <p:cTn id="17" presetID="-1" presetClass="entr" presetSubtype="0" fill="hold" grpId="0" nodeType="afterEffect">
                                  <p:stCondLst>
                                    <p:cond delay="500"/>
                                  </p:stCondLst>
                                  <p:childTnLst>
                                    <p:set>
                                      <p:cBhvr>
                                        <p:cTn id="18" dur="1" fill="hold">
                                          <p:stCondLst>
                                            <p:cond delay="499"/>
                                          </p:stCondLst>
                                        </p:cTn>
                                        <p:tgtEl>
                                          <p:spTgt spid="24585">
                                            <p:txEl>
                                              <p:pRg st="2" end="2"/>
                                            </p:txEl>
                                          </p:spTgt>
                                        </p:tgtEl>
                                        <p:attrNameLst>
                                          <p:attrName>style.visibility</p:attrName>
                                        </p:attrNameLst>
                                      </p:cBhvr>
                                      <p:to>
                                        <p:strVal val="visible"/>
                                      </p:to>
                                    </p:set>
                                  </p:childTnLst>
                                </p:cTn>
                              </p:par>
                            </p:childTnLst>
                          </p:cTn>
                        </p:par>
                        <p:par>
                          <p:cTn id="19" fill="hold" nodeType="afterGroup">
                            <p:stCondLst>
                              <p:cond delay="4000"/>
                            </p:stCondLst>
                            <p:childTnLst>
                              <p:par>
                                <p:cTn id="20" presetID="-1" presetClass="entr" presetSubtype="0" fill="hold" grpId="0" nodeType="afterEffect">
                                  <p:stCondLst>
                                    <p:cond delay="500"/>
                                  </p:stCondLst>
                                  <p:childTnLst>
                                    <p:set>
                                      <p:cBhvr>
                                        <p:cTn id="21" dur="1" fill="hold">
                                          <p:stCondLst>
                                            <p:cond delay="499"/>
                                          </p:stCondLst>
                                        </p:cTn>
                                        <p:tgtEl>
                                          <p:spTgt spid="2458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5" grpId="0" build="p" autoUpdateAnimBg="0" advAuto="500"/>
      <p:bldP spid="24586" grpId="0" autoUpdateAnimBg="0"/>
      <p:bldP spid="24587" grpId="0" build="p" autoUpdateAnimBg="0" advAuto="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1" name="Rectangle 1"/>
          <p:cNvSpPr>
            <a:spLocks/>
          </p:cNvSpPr>
          <p:nvPr/>
        </p:nvSpPr>
        <p:spPr bwMode="auto">
          <a:xfrm>
            <a:off x="2921000" y="6172200"/>
            <a:ext cx="3503613"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wrap="none" lIns="38100" tIns="38100" rIns="38100" bIns="38100">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a:solidFill>
                  <a:srgbClr val="72808A"/>
                </a:solidFill>
                <a:latin typeface="Lucida Grande" charset="0"/>
                <a:ea typeface="Lucida Grande" charset="0"/>
                <a:cs typeface="Lucida Grande" charset="0"/>
                <a:sym typeface="Lucida Grande" charset="0"/>
              </a:rPr>
              <a:t>www.thsoa.org</a:t>
            </a:r>
            <a:endParaRPr lang="en-US" altLang="en-US" sz="1800">
              <a:latin typeface="Lucida Grande" charset="0"/>
              <a:ea typeface="Lucida Grande" charset="0"/>
              <a:cs typeface="Lucida Grande" charset="0"/>
              <a:sym typeface="Lucida Grande" charset="0"/>
            </a:endParaRPr>
          </a:p>
          <a:p>
            <a:pPr algn="ctr"/>
            <a:r>
              <a:rPr lang="en-US" altLang="en-US" sz="1000">
                <a:solidFill>
                  <a:srgbClr val="72808A"/>
                </a:solidFill>
                <a:latin typeface="Lucida Grande" charset="0"/>
                <a:ea typeface="Lucida Grande" charset="0"/>
                <a:cs typeface="Lucida Grande" charset="0"/>
                <a:sym typeface="Lucida Grande" charset="0"/>
              </a:rPr>
              <a:t>Phone: +1 (774) 773-8470 |  e-mail: admin@thsoa.org</a:t>
            </a:r>
          </a:p>
        </p:txBody>
      </p:sp>
      <p:grpSp>
        <p:nvGrpSpPr>
          <p:cNvPr id="25604" name="Group 4"/>
          <p:cNvGrpSpPr>
            <a:grpSpLocks/>
          </p:cNvGrpSpPr>
          <p:nvPr/>
        </p:nvGrpSpPr>
        <p:grpSpPr bwMode="auto">
          <a:xfrm>
            <a:off x="8434388" y="6184900"/>
            <a:ext cx="395287" cy="396875"/>
            <a:chOff x="0" y="0"/>
            <a:chExt cx="249" cy="249"/>
          </a:xfrm>
        </p:grpSpPr>
        <p:sp>
          <p:nvSpPr>
            <p:cNvPr id="25602" name="Oval 2">
              <a:hlinkClick r:id="" action="ppaction://hlinkshowjump?jump=nextslide"/>
            </p:cNvPr>
            <p:cNvSpPr>
              <a:spLocks/>
            </p:cNvSpPr>
            <p:nvPr/>
          </p:nvSpPr>
          <p:spPr bwMode="auto">
            <a:xfrm>
              <a:off x="0" y="0"/>
              <a:ext cx="249" cy="249"/>
            </a:xfrm>
            <a:prstGeom prst="ellipse">
              <a:avLst/>
            </a:prstGeom>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sp>
          <p:nvSpPr>
            <p:cNvPr id="25603" name="AutoShape 3">
              <a:hlinkClick r:id="" action="ppaction://hlinkshowjump?jump=nextslide"/>
            </p:cNvPr>
            <p:cNvSpPr>
              <a:spLocks/>
            </p:cNvSpPr>
            <p:nvPr/>
          </p:nvSpPr>
          <p:spPr bwMode="auto">
            <a:xfrm rot="-8100000">
              <a:off x="70" y="79"/>
              <a:ext cx="91" cy="91"/>
            </a:xfrm>
            <a:custGeom>
              <a:avLst/>
              <a:gdLst/>
              <a:ahLst/>
              <a:cxnLst/>
              <a:rect l="0" t="0" r="r" b="b"/>
              <a:pathLst>
                <a:path w="21600" h="21600">
                  <a:moveTo>
                    <a:pt x="0" y="0"/>
                  </a:moveTo>
                  <a:lnTo>
                    <a:pt x="6228" y="0"/>
                  </a:lnTo>
                  <a:lnTo>
                    <a:pt x="6228" y="15943"/>
                  </a:lnTo>
                  <a:lnTo>
                    <a:pt x="21600" y="15943"/>
                  </a:lnTo>
                  <a:lnTo>
                    <a:pt x="21600" y="21600"/>
                  </a:lnTo>
                  <a:lnTo>
                    <a:pt x="0" y="21600"/>
                  </a:lnTo>
                  <a:close/>
                  <a:moveTo>
                    <a:pt x="0" y="0"/>
                  </a:moveTo>
                </a:path>
              </a:pathLst>
            </a:custGeom>
            <a:solidFill>
              <a:srgbClr val="FFFFFF"/>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grpSp>
      <p:grpSp>
        <p:nvGrpSpPr>
          <p:cNvPr id="25607" name="Group 7"/>
          <p:cNvGrpSpPr>
            <a:grpSpLocks/>
          </p:cNvGrpSpPr>
          <p:nvPr/>
        </p:nvGrpSpPr>
        <p:grpSpPr bwMode="auto">
          <a:xfrm>
            <a:off x="7908925" y="6184900"/>
            <a:ext cx="396875" cy="396875"/>
            <a:chOff x="0" y="0"/>
            <a:chExt cx="249" cy="249"/>
          </a:xfrm>
        </p:grpSpPr>
        <p:sp>
          <p:nvSpPr>
            <p:cNvPr id="25605" name="Oval 5">
              <a:hlinkClick r:id="" action="ppaction://hlinkshowjump?jump=previousslide"/>
            </p:cNvPr>
            <p:cNvSpPr>
              <a:spLocks/>
            </p:cNvSpPr>
            <p:nvPr/>
          </p:nvSpPr>
          <p:spPr bwMode="auto">
            <a:xfrm>
              <a:off x="0" y="0"/>
              <a:ext cx="249" cy="249"/>
            </a:xfrm>
            <a:prstGeom prst="ellipse">
              <a:avLst/>
            </a:prstGeom>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sp>
          <p:nvSpPr>
            <p:cNvPr id="25606" name="AutoShape 6">
              <a:hlinkClick r:id="" action="ppaction://hlinkshowjump?jump=previousslide"/>
            </p:cNvPr>
            <p:cNvSpPr>
              <a:spLocks/>
            </p:cNvSpPr>
            <p:nvPr/>
          </p:nvSpPr>
          <p:spPr bwMode="auto">
            <a:xfrm rot="2700000">
              <a:off x="83" y="79"/>
              <a:ext cx="91" cy="91"/>
            </a:xfrm>
            <a:custGeom>
              <a:avLst/>
              <a:gdLst/>
              <a:ahLst/>
              <a:cxnLst/>
              <a:rect l="0" t="0" r="r" b="b"/>
              <a:pathLst>
                <a:path w="21600" h="21600">
                  <a:moveTo>
                    <a:pt x="0" y="0"/>
                  </a:moveTo>
                  <a:lnTo>
                    <a:pt x="6228" y="0"/>
                  </a:lnTo>
                  <a:lnTo>
                    <a:pt x="6228" y="15943"/>
                  </a:lnTo>
                  <a:lnTo>
                    <a:pt x="21600" y="15943"/>
                  </a:lnTo>
                  <a:lnTo>
                    <a:pt x="21600" y="21600"/>
                  </a:lnTo>
                  <a:lnTo>
                    <a:pt x="0" y="21600"/>
                  </a:lnTo>
                  <a:close/>
                  <a:moveTo>
                    <a:pt x="0" y="0"/>
                  </a:moveTo>
                </a:path>
              </a:pathLst>
            </a:custGeom>
            <a:solidFill>
              <a:srgbClr val="FFFFFF"/>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grpSp>
      <p:pic>
        <p:nvPicPr>
          <p:cNvPr id="25608"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838" y="5784850"/>
            <a:ext cx="1090612"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
        <p:nvSpPr>
          <p:cNvPr id="25609" name="Rectangle 9"/>
          <p:cNvSpPr>
            <a:spLocks noChangeArrowheads="1"/>
          </p:cNvSpPr>
          <p:nvPr>
            <p:ph type="body" idx="1"/>
          </p:nvPr>
        </p:nvSpPr>
        <p:spPr>
          <a:xfrm>
            <a:off x="2590800" y="1828800"/>
            <a:ext cx="6248400" cy="5029200"/>
          </a:xfrm>
          <a:ln/>
        </p:spPr>
        <p:txBody>
          <a:bodyPr/>
          <a:lstStyle/>
          <a:p>
            <a:r>
              <a:rPr lang="en-US" altLang="en-US">
                <a:solidFill>
                  <a:srgbClr val="FFFFFF"/>
                </a:solidFill>
              </a:rPr>
              <a:t>HOUSTON CHAPTER</a:t>
            </a:r>
            <a:endParaRPr lang="en-US" altLang="en-US"/>
          </a:p>
          <a:p>
            <a:r>
              <a:rPr lang="en-US" altLang="en-US"/>
              <a:t>Available to full-time first-year or later students who are currently enrolled in a Hydrographic and/or Geophysical Survey, Geomatic/Geodetic Engineering, Ocean Sciences, Survey or Systems Engineering, Electronics, Software Development, or Geographic Information Sciences (GIS) and that can demonstrate an interest in marine or offshore survey, mapping or survey and positioning in-line with the above subjects. Applicant must be a current resident of Texas or plan on attending a college in Texas. </a:t>
            </a:r>
          </a:p>
          <a:p>
            <a:endParaRPr lang="en-US" altLang="en-US"/>
          </a:p>
          <a:p>
            <a:r>
              <a:rPr lang="en-US" altLang="en-US"/>
              <a:t>more info at www.thsoa.org/scholarships</a:t>
            </a:r>
          </a:p>
        </p:txBody>
      </p:sp>
      <p:sp>
        <p:nvSpPr>
          <p:cNvPr id="25610" name="Rectangle 10"/>
          <p:cNvSpPr>
            <a:spLocks noChangeArrowheads="1"/>
          </p:cNvSpPr>
          <p:nvPr>
            <p:ph type="title"/>
          </p:nvPr>
        </p:nvSpPr>
        <p:spPr>
          <a:ln/>
        </p:spPr>
        <p:txBody>
          <a:bodyPr/>
          <a:lstStyle/>
          <a:p>
            <a:r>
              <a:rPr lang="en-US" altLang="en-US"/>
              <a:t>SCHOLARSHIP </a:t>
            </a:r>
            <a:r>
              <a:rPr lang="en-US" altLang="en-US" b="1"/>
              <a:t>PROGRAM</a:t>
            </a:r>
            <a:endParaRPr lang="en-US" altLang="en-US" b="1">
              <a:ea typeface="ヒラギノ角ゴ ProN W6" charset="0"/>
              <a:cs typeface="ヒラギノ角ゴ ProN W6" charset="0"/>
            </a:endParaRPr>
          </a:p>
        </p:txBody>
      </p:sp>
      <p:sp>
        <p:nvSpPr>
          <p:cNvPr id="25611" name="Rectangle 11"/>
          <p:cNvSpPr>
            <a:spLocks/>
          </p:cNvSpPr>
          <p:nvPr/>
        </p:nvSpPr>
        <p:spPr bwMode="auto">
          <a:xfrm>
            <a:off x="457200" y="923925"/>
            <a:ext cx="82296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38100" tIns="38100" rIns="38100" bIns="3810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2400">
                <a:latin typeface="Lucida Grande" charset="0"/>
                <a:ea typeface="Lucida Grande" charset="0"/>
                <a:cs typeface="Lucida Grande" charset="0"/>
                <a:sym typeface="Lucida Grande" charset="0"/>
              </a:rPr>
              <a:t>requirements (cont.)</a:t>
            </a:r>
          </a:p>
        </p:txBody>
      </p:sp>
      <p:sp>
        <p:nvSpPr>
          <p:cNvPr id="25612" name="Oval 12"/>
          <p:cNvSpPr>
            <a:spLocks/>
          </p:cNvSpPr>
          <p:nvPr/>
        </p:nvSpPr>
        <p:spPr bwMode="auto">
          <a:xfrm>
            <a:off x="577850" y="2019300"/>
            <a:ext cx="1584325" cy="1584325"/>
          </a:xfrm>
          <a:prstGeom prst="ellipse">
            <a:avLst/>
          </a:prstGeom>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5610"/>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5611">
                                            <p:txEl>
                                              <p:pRg st="0" end="0"/>
                                            </p:txEl>
                                          </p:spTgt>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500"/>
                                  </p:stCondLst>
                                  <p:childTnLst>
                                    <p:set>
                                      <p:cBhvr>
                                        <p:cTn id="12" dur="1" fill="hold">
                                          <p:stCondLst>
                                            <p:cond delay="499"/>
                                          </p:stCondLst>
                                        </p:cTn>
                                        <p:tgtEl>
                                          <p:spTgt spid="25609">
                                            <p:txEl>
                                              <p:pRg st="0" end="0"/>
                                            </p:txEl>
                                          </p:spTgt>
                                        </p:tgtEl>
                                        <p:attrNameLst>
                                          <p:attrName>style.visibility</p:attrName>
                                        </p:attrNameLst>
                                      </p:cBhvr>
                                      <p:to>
                                        <p:strVal val="visible"/>
                                      </p:to>
                                    </p:set>
                                  </p:childTnLst>
                                </p:cTn>
                              </p:par>
                            </p:childTnLst>
                          </p:cTn>
                        </p:par>
                        <p:par>
                          <p:cTn id="13" fill="hold" nodeType="afterGroup">
                            <p:stCondLst>
                              <p:cond delay="2000"/>
                            </p:stCondLst>
                            <p:childTnLst>
                              <p:par>
                                <p:cTn id="14" presetID="-1" presetClass="entr" presetSubtype="0" fill="hold" grpId="0" nodeType="afterEffect">
                                  <p:stCondLst>
                                    <p:cond delay="500"/>
                                  </p:stCondLst>
                                  <p:childTnLst>
                                    <p:set>
                                      <p:cBhvr>
                                        <p:cTn id="15" dur="1" fill="hold">
                                          <p:stCondLst>
                                            <p:cond delay="499"/>
                                          </p:stCondLst>
                                        </p:cTn>
                                        <p:tgtEl>
                                          <p:spTgt spid="25609">
                                            <p:txEl>
                                              <p:pRg st="1" end="1"/>
                                            </p:txEl>
                                          </p:spTgt>
                                        </p:tgtEl>
                                        <p:attrNameLst>
                                          <p:attrName>style.visibility</p:attrName>
                                        </p:attrNameLst>
                                      </p:cBhvr>
                                      <p:to>
                                        <p:strVal val="visible"/>
                                      </p:to>
                                    </p:set>
                                  </p:childTnLst>
                                </p:cTn>
                              </p:par>
                            </p:childTnLst>
                          </p:cTn>
                        </p:par>
                        <p:par>
                          <p:cTn id="16" fill="hold" nodeType="afterGroup">
                            <p:stCondLst>
                              <p:cond delay="3000"/>
                            </p:stCondLst>
                            <p:childTnLst>
                              <p:par>
                                <p:cTn id="17" presetID="-1" presetClass="entr" presetSubtype="0" fill="hold" grpId="0" nodeType="afterEffect">
                                  <p:stCondLst>
                                    <p:cond delay="500"/>
                                  </p:stCondLst>
                                  <p:childTnLst>
                                    <p:set>
                                      <p:cBhvr>
                                        <p:cTn id="18" dur="1" fill="hold">
                                          <p:stCondLst>
                                            <p:cond delay="499"/>
                                          </p:stCondLst>
                                        </p:cTn>
                                        <p:tgtEl>
                                          <p:spTgt spid="2560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9" grpId="0" build="p" autoUpdateAnimBg="0" advAuto="500"/>
      <p:bldP spid="25610" grpId="0" autoUpdateAnimBg="0"/>
      <p:bldP spid="25611" grpId="0" build="p" autoUpdateAnimBg="0"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l="5556" r="5556"/>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grpSp>
        <p:nvGrpSpPr>
          <p:cNvPr id="26629" name="Group 5"/>
          <p:cNvGrpSpPr>
            <a:grpSpLocks/>
          </p:cNvGrpSpPr>
          <p:nvPr/>
        </p:nvGrpSpPr>
        <p:grpSpPr bwMode="auto">
          <a:xfrm>
            <a:off x="0" y="1990725"/>
            <a:ext cx="4149725" cy="4562475"/>
            <a:chOff x="0" y="0"/>
            <a:chExt cx="2614" cy="2874"/>
          </a:xfrm>
        </p:grpSpPr>
        <p:sp>
          <p:nvSpPr>
            <p:cNvPr id="26626" name="Freeform 2">
              <a:hlinkClick r:id="" action="ppaction://hlinkshowjump?jump=nextslide"/>
            </p:cNvPr>
            <p:cNvSpPr>
              <a:spLocks/>
            </p:cNvSpPr>
            <p:nvPr/>
          </p:nvSpPr>
          <p:spPr bwMode="auto">
            <a:xfrm>
              <a:off x="0" y="0"/>
              <a:ext cx="2573" cy="2874"/>
            </a:xfrm>
            <a:custGeom>
              <a:avLst/>
              <a:gdLst>
                <a:gd name="T0" fmla="*/ 9283 w 21600"/>
                <a:gd name="T1" fmla="*/ 0 h 21600"/>
                <a:gd name="T2" fmla="*/ 21600 w 21600"/>
                <a:gd name="T3" fmla="*/ 10800 h 21600"/>
                <a:gd name="T4" fmla="*/ 9283 w 21600"/>
                <a:gd name="T5" fmla="*/ 21600 h 21600"/>
                <a:gd name="T6" fmla="*/ 0 w 21600"/>
                <a:gd name="T7" fmla="*/ 17884 h 21600"/>
                <a:gd name="T8" fmla="*/ 0 w 21600"/>
                <a:gd name="T9" fmla="*/ 3716 h 21600"/>
                <a:gd name="T10" fmla="*/ 9283 w 21600"/>
                <a:gd name="T11" fmla="*/ 0 h 21600"/>
                <a:gd name="T12" fmla="*/ 9283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9283" y="0"/>
                  </a:moveTo>
                  <a:cubicBezTo>
                    <a:pt x="16085" y="0"/>
                    <a:pt x="21600" y="4835"/>
                    <a:pt x="21600" y="10800"/>
                  </a:cubicBezTo>
                  <a:cubicBezTo>
                    <a:pt x="21600" y="16765"/>
                    <a:pt x="16085" y="21600"/>
                    <a:pt x="9283" y="21600"/>
                  </a:cubicBezTo>
                  <a:cubicBezTo>
                    <a:pt x="5575" y="21600"/>
                    <a:pt x="2250" y="20164"/>
                    <a:pt x="0" y="17884"/>
                  </a:cubicBezTo>
                  <a:lnTo>
                    <a:pt x="0" y="3716"/>
                  </a:lnTo>
                  <a:cubicBezTo>
                    <a:pt x="2250" y="1436"/>
                    <a:pt x="5575" y="0"/>
                    <a:pt x="9283" y="0"/>
                  </a:cubicBezTo>
                  <a:close/>
                  <a:moveTo>
                    <a:pt x="9283" y="0"/>
                  </a:moveTo>
                </a:path>
              </a:pathLst>
            </a:custGeom>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sp>
          <p:nvSpPr>
            <p:cNvPr id="26627" name="Rectangle 3"/>
            <p:cNvSpPr>
              <a:spLocks/>
            </p:cNvSpPr>
            <p:nvPr/>
          </p:nvSpPr>
          <p:spPr bwMode="auto">
            <a:xfrm>
              <a:off x="110" y="1137"/>
              <a:ext cx="2504" cy="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38100" tIns="38100" rIns="38100" bIns="38100" anchor="ct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r>
                <a:rPr lang="en-US" altLang="en-US" sz="3600">
                  <a:solidFill>
                    <a:srgbClr val="FFFFFF"/>
                  </a:solidFill>
                  <a:latin typeface="Lucida Grande" charset="0"/>
                  <a:ea typeface="Lucida Grande" charset="0"/>
                  <a:cs typeface="Lucida Grande" charset="0"/>
                  <a:sym typeface="Lucida Grande" charset="0"/>
                </a:rPr>
                <a:t>OUR</a:t>
              </a:r>
              <a:br>
                <a:rPr lang="en-US" altLang="en-US" sz="3600">
                  <a:solidFill>
                    <a:srgbClr val="FFFFFF"/>
                  </a:solidFill>
                  <a:latin typeface="Lucida Grande" charset="0"/>
                  <a:ea typeface="Lucida Grande" charset="0"/>
                  <a:cs typeface="Lucida Grande" charset="0"/>
                  <a:sym typeface="Lucida Grande" charset="0"/>
                </a:rPr>
              </a:br>
              <a:r>
                <a:rPr lang="en-US" altLang="en-US" sz="3600">
                  <a:solidFill>
                    <a:srgbClr val="FFFFFF"/>
                  </a:solidFill>
                  <a:latin typeface="Lucida Grande" charset="0"/>
                  <a:ea typeface="Lucida Grande" charset="0"/>
                  <a:cs typeface="Lucida Grande" charset="0"/>
                  <a:sym typeface="Lucida Grande" charset="0"/>
                </a:rPr>
                <a:t>MEMBERSHIP</a:t>
              </a:r>
            </a:p>
          </p:txBody>
        </p:sp>
        <p:sp>
          <p:nvSpPr>
            <p:cNvPr id="26628" name="Rectangle 4"/>
            <p:cNvSpPr>
              <a:spLocks/>
            </p:cNvSpPr>
            <p:nvPr/>
          </p:nvSpPr>
          <p:spPr bwMode="auto">
            <a:xfrm>
              <a:off x="170" y="178"/>
              <a:ext cx="1929" cy="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8000">
                  <a:latin typeface="Lucida Grande" charset="0"/>
                  <a:ea typeface="Lucida Grande" charset="0"/>
                  <a:cs typeface="Lucida Grande" charset="0"/>
                  <a:sym typeface="Lucida Grande" charset="0"/>
                </a:rPr>
                <a:t>visitor</a:t>
              </a:r>
            </a:p>
          </p:txBody>
        </p:sp>
      </p:grpSp>
      <p:sp>
        <p:nvSpPr>
          <p:cNvPr id="26630" name="Rectangle 6"/>
          <p:cNvSpPr>
            <a:spLocks/>
          </p:cNvSpPr>
          <p:nvPr/>
        </p:nvSpPr>
        <p:spPr bwMode="auto">
          <a:xfrm>
            <a:off x="471488" y="2005013"/>
            <a:ext cx="431800" cy="431800"/>
          </a:xfrm>
          <a:prstGeom prst="rect">
            <a:avLst/>
          </a:prstGeom>
          <a:solidFill>
            <a:srgbClr val="72808A"/>
          </a:solidFill>
          <a:ln>
            <a:noFill/>
          </a:ln>
          <a:extLs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wrap="none" lIns="0" tIns="0" rIns="0" bIns="0" anchor="ct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3200" b="1">
                <a:solidFill>
                  <a:srgbClr val="FFFFFF"/>
                </a:solidFill>
                <a:latin typeface="Lucida Grande" charset="0"/>
                <a:ea typeface="Lucida Grande" charset="0"/>
                <a:cs typeface="Lucida Grande" charset="0"/>
                <a:sym typeface="Lucida Grande" charset="0"/>
              </a:rPr>
              <a:t>VI</a:t>
            </a:r>
          </a:p>
        </p:txBody>
      </p:sp>
      <p:sp>
        <p:nvSpPr>
          <p:cNvPr id="26631" name="Oval 7"/>
          <p:cNvSpPr>
            <a:spLocks/>
          </p:cNvSpPr>
          <p:nvPr/>
        </p:nvSpPr>
        <p:spPr bwMode="auto">
          <a:xfrm>
            <a:off x="2284413" y="6553200"/>
            <a:ext cx="187325" cy="185738"/>
          </a:xfrm>
          <a:prstGeom prst="ellipse">
            <a:avLst/>
          </a:prstGeom>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1000"/>
                                  </p:stCondLst>
                                  <p:childTnLst>
                                    <p:set>
                                      <p:cBhvr>
                                        <p:cTn id="6" dur="1" fill="hold">
                                          <p:stCondLst>
                                            <p:cond delay="0"/>
                                          </p:stCondLst>
                                        </p:cTn>
                                        <p:tgtEl>
                                          <p:spTgt spid="26629"/>
                                        </p:tgtEl>
                                        <p:attrNameLst>
                                          <p:attrName>style.visibility</p:attrName>
                                        </p:attrNameLst>
                                      </p:cBhvr>
                                      <p:to>
                                        <p:strVal val="visible"/>
                                      </p:to>
                                    </p:set>
                                    <p:anim calcmode="lin" valueType="num">
                                      <p:cBhvr additive="base">
                                        <p:cTn id="7" dur="500" fill="hold"/>
                                        <p:tgtEl>
                                          <p:spTgt spid="26629"/>
                                        </p:tgtEl>
                                        <p:attrNameLst>
                                          <p:attrName>ppt_x</p:attrName>
                                        </p:attrNameLst>
                                      </p:cBhvr>
                                      <p:tavLst>
                                        <p:tav tm="0">
                                          <p:val>
                                            <p:strVal val="0-#ppt_w/2"/>
                                          </p:val>
                                        </p:tav>
                                        <p:tav tm="100000">
                                          <p:val>
                                            <p:strVal val="#ppt_x"/>
                                          </p:val>
                                        </p:tav>
                                      </p:tavLst>
                                    </p:anim>
                                    <p:anim calcmode="lin" valueType="num">
                                      <p:cBhvr additive="base">
                                        <p:cTn id="8" dur="500" fill="hold"/>
                                        <p:tgtEl>
                                          <p:spTgt spid="2662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500"/>
                            </p:stCondLst>
                            <p:childTnLst>
                              <p:par>
                                <p:cTn id="10" presetID="2" presetClass="entr" presetSubtype="8" fill="hold" grpId="0" nodeType="afterEffect">
                                  <p:stCondLst>
                                    <p:cond delay="500"/>
                                  </p:stCondLst>
                                  <p:childTnLst>
                                    <p:set>
                                      <p:cBhvr>
                                        <p:cTn id="11" dur="1" fill="hold">
                                          <p:stCondLst>
                                            <p:cond delay="0"/>
                                          </p:stCondLst>
                                        </p:cTn>
                                        <p:tgtEl>
                                          <p:spTgt spid="26630"/>
                                        </p:tgtEl>
                                        <p:attrNameLst>
                                          <p:attrName>style.visibility</p:attrName>
                                        </p:attrNameLst>
                                      </p:cBhvr>
                                      <p:to>
                                        <p:strVal val="visible"/>
                                      </p:to>
                                    </p:set>
                                    <p:anim calcmode="lin" valueType="num">
                                      <p:cBhvr additive="base">
                                        <p:cTn id="12" dur="500" fill="hold"/>
                                        <p:tgtEl>
                                          <p:spTgt spid="26630"/>
                                        </p:tgtEl>
                                        <p:attrNameLst>
                                          <p:attrName>ppt_x</p:attrName>
                                        </p:attrNameLst>
                                      </p:cBhvr>
                                      <p:tavLst>
                                        <p:tav tm="0">
                                          <p:val>
                                            <p:strVal val="0-#ppt_w/2"/>
                                          </p:val>
                                        </p:tav>
                                        <p:tav tm="100000">
                                          <p:val>
                                            <p:strVal val="#ppt_x"/>
                                          </p:val>
                                        </p:tav>
                                      </p:tavLst>
                                    </p:anim>
                                    <p:anim calcmode="lin" valueType="num">
                                      <p:cBhvr additive="base">
                                        <p:cTn id="13" dur="500" fill="hold"/>
                                        <p:tgtEl>
                                          <p:spTgt spid="26630"/>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2500"/>
                            </p:stCondLst>
                            <p:childTnLst>
                              <p:par>
                                <p:cTn id="15" presetID="2" presetClass="entr" presetSubtype="8" fill="hold" grpId="0" nodeType="afterEffect">
                                  <p:stCondLst>
                                    <p:cond delay="250"/>
                                  </p:stCondLst>
                                  <p:childTnLst>
                                    <p:set>
                                      <p:cBhvr>
                                        <p:cTn id="16" dur="1" fill="hold">
                                          <p:stCondLst>
                                            <p:cond delay="0"/>
                                          </p:stCondLst>
                                        </p:cTn>
                                        <p:tgtEl>
                                          <p:spTgt spid="26631"/>
                                        </p:tgtEl>
                                        <p:attrNameLst>
                                          <p:attrName>style.visibility</p:attrName>
                                        </p:attrNameLst>
                                      </p:cBhvr>
                                      <p:to>
                                        <p:strVal val="visible"/>
                                      </p:to>
                                    </p:set>
                                    <p:anim calcmode="lin" valueType="num">
                                      <p:cBhvr additive="base">
                                        <p:cTn id="17" dur="500" fill="hold"/>
                                        <p:tgtEl>
                                          <p:spTgt spid="26631"/>
                                        </p:tgtEl>
                                        <p:attrNameLst>
                                          <p:attrName>ppt_x</p:attrName>
                                        </p:attrNameLst>
                                      </p:cBhvr>
                                      <p:tavLst>
                                        <p:tav tm="0">
                                          <p:val>
                                            <p:strVal val="0-#ppt_w/2"/>
                                          </p:val>
                                        </p:tav>
                                        <p:tav tm="100000">
                                          <p:val>
                                            <p:strVal val="#ppt_x"/>
                                          </p:val>
                                        </p:tav>
                                      </p:tavLst>
                                    </p:anim>
                                    <p:anim calcmode="lin" valueType="num">
                                      <p:cBhvr additive="base">
                                        <p:cTn id="18" dur="500" fill="hold"/>
                                        <p:tgtEl>
                                          <p:spTgt spid="266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0" grpId="0" animBg="1" autoUpdateAnimBg="0"/>
      <p:bldP spid="26631"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9219" name="Group 3"/>
          <p:cNvGrpSpPr>
            <a:grpSpLocks/>
          </p:cNvGrpSpPr>
          <p:nvPr/>
        </p:nvGrpSpPr>
        <p:grpSpPr bwMode="auto">
          <a:xfrm>
            <a:off x="8434388" y="6184900"/>
            <a:ext cx="395287" cy="396875"/>
            <a:chOff x="0" y="0"/>
            <a:chExt cx="249" cy="249"/>
          </a:xfrm>
        </p:grpSpPr>
        <p:sp>
          <p:nvSpPr>
            <p:cNvPr id="9217" name="Oval 1">
              <a:hlinkClick r:id="" action="ppaction://hlinkshowjump?jump=nextslide"/>
            </p:cNvPr>
            <p:cNvSpPr>
              <a:spLocks/>
            </p:cNvSpPr>
            <p:nvPr/>
          </p:nvSpPr>
          <p:spPr bwMode="auto">
            <a:xfrm>
              <a:off x="0" y="0"/>
              <a:ext cx="249" cy="249"/>
            </a:xfrm>
            <a:prstGeom prst="ellipse">
              <a:avLst/>
            </a:prstGeom>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sp>
          <p:nvSpPr>
            <p:cNvPr id="9218" name="AutoShape 2">
              <a:hlinkClick r:id="" action="ppaction://hlinkshowjump?jump=nextslide"/>
            </p:cNvPr>
            <p:cNvSpPr>
              <a:spLocks/>
            </p:cNvSpPr>
            <p:nvPr/>
          </p:nvSpPr>
          <p:spPr bwMode="auto">
            <a:xfrm rot="-8100000">
              <a:off x="70" y="79"/>
              <a:ext cx="91" cy="91"/>
            </a:xfrm>
            <a:custGeom>
              <a:avLst/>
              <a:gdLst/>
              <a:ahLst/>
              <a:cxnLst/>
              <a:rect l="0" t="0" r="r" b="b"/>
              <a:pathLst>
                <a:path w="21600" h="21600">
                  <a:moveTo>
                    <a:pt x="0" y="0"/>
                  </a:moveTo>
                  <a:lnTo>
                    <a:pt x="6228" y="0"/>
                  </a:lnTo>
                  <a:lnTo>
                    <a:pt x="6228" y="15943"/>
                  </a:lnTo>
                  <a:lnTo>
                    <a:pt x="21600" y="15943"/>
                  </a:lnTo>
                  <a:lnTo>
                    <a:pt x="21600" y="21600"/>
                  </a:lnTo>
                  <a:lnTo>
                    <a:pt x="0" y="21600"/>
                  </a:lnTo>
                  <a:close/>
                  <a:moveTo>
                    <a:pt x="0" y="0"/>
                  </a:moveTo>
                </a:path>
              </a:pathLst>
            </a:custGeom>
            <a:solidFill>
              <a:srgbClr val="FFFFFF"/>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grpSp>
      <p:grpSp>
        <p:nvGrpSpPr>
          <p:cNvPr id="9222" name="Group 6"/>
          <p:cNvGrpSpPr>
            <a:grpSpLocks/>
          </p:cNvGrpSpPr>
          <p:nvPr/>
        </p:nvGrpSpPr>
        <p:grpSpPr bwMode="auto">
          <a:xfrm>
            <a:off x="7908925" y="6184900"/>
            <a:ext cx="396875" cy="396875"/>
            <a:chOff x="0" y="0"/>
            <a:chExt cx="249" cy="249"/>
          </a:xfrm>
        </p:grpSpPr>
        <p:sp>
          <p:nvSpPr>
            <p:cNvPr id="9220" name="Oval 4">
              <a:hlinkClick r:id="" action="ppaction://hlinkshowjump?jump=previousslide"/>
            </p:cNvPr>
            <p:cNvSpPr>
              <a:spLocks/>
            </p:cNvSpPr>
            <p:nvPr/>
          </p:nvSpPr>
          <p:spPr bwMode="auto">
            <a:xfrm>
              <a:off x="0" y="0"/>
              <a:ext cx="249" cy="249"/>
            </a:xfrm>
            <a:prstGeom prst="ellipse">
              <a:avLst/>
            </a:prstGeom>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sp>
          <p:nvSpPr>
            <p:cNvPr id="9221" name="AutoShape 5">
              <a:hlinkClick r:id="" action="ppaction://hlinkshowjump?jump=previousslide"/>
            </p:cNvPr>
            <p:cNvSpPr>
              <a:spLocks/>
            </p:cNvSpPr>
            <p:nvPr/>
          </p:nvSpPr>
          <p:spPr bwMode="auto">
            <a:xfrm rot="2700000">
              <a:off x="83" y="79"/>
              <a:ext cx="91" cy="91"/>
            </a:xfrm>
            <a:custGeom>
              <a:avLst/>
              <a:gdLst/>
              <a:ahLst/>
              <a:cxnLst/>
              <a:rect l="0" t="0" r="r" b="b"/>
              <a:pathLst>
                <a:path w="21600" h="21600">
                  <a:moveTo>
                    <a:pt x="0" y="0"/>
                  </a:moveTo>
                  <a:lnTo>
                    <a:pt x="6228" y="0"/>
                  </a:lnTo>
                  <a:lnTo>
                    <a:pt x="6228" y="15943"/>
                  </a:lnTo>
                  <a:lnTo>
                    <a:pt x="21600" y="15943"/>
                  </a:lnTo>
                  <a:lnTo>
                    <a:pt x="21600" y="21600"/>
                  </a:lnTo>
                  <a:lnTo>
                    <a:pt x="0" y="21600"/>
                  </a:lnTo>
                  <a:close/>
                  <a:moveTo>
                    <a:pt x="0" y="0"/>
                  </a:moveTo>
                </a:path>
              </a:pathLst>
            </a:custGeom>
            <a:solidFill>
              <a:srgbClr val="FFFFFF"/>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grpSp>
      <p:sp>
        <p:nvSpPr>
          <p:cNvPr id="9223" name="Rectangle 7"/>
          <p:cNvSpPr>
            <a:spLocks/>
          </p:cNvSpPr>
          <p:nvPr/>
        </p:nvSpPr>
        <p:spPr bwMode="auto">
          <a:xfrm>
            <a:off x="2921000" y="6172200"/>
            <a:ext cx="3503613"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wrap="none" lIns="38100" tIns="38100" rIns="38100" bIns="38100">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a:solidFill>
                  <a:srgbClr val="72808A"/>
                </a:solidFill>
                <a:latin typeface="Lucida Grande" charset="0"/>
                <a:ea typeface="Lucida Grande" charset="0"/>
                <a:cs typeface="Lucida Grande" charset="0"/>
                <a:sym typeface="Lucida Grande" charset="0"/>
              </a:rPr>
              <a:t>www.thsoa.org</a:t>
            </a:r>
            <a:endParaRPr lang="en-US" altLang="en-US" sz="1800">
              <a:latin typeface="Lucida Grande" charset="0"/>
              <a:ea typeface="Lucida Grande" charset="0"/>
              <a:cs typeface="Lucida Grande" charset="0"/>
              <a:sym typeface="Lucida Grande" charset="0"/>
            </a:endParaRPr>
          </a:p>
          <a:p>
            <a:pPr algn="ctr"/>
            <a:r>
              <a:rPr lang="en-US" altLang="en-US" sz="1000">
                <a:solidFill>
                  <a:srgbClr val="72808A"/>
                </a:solidFill>
                <a:latin typeface="Lucida Grande" charset="0"/>
                <a:ea typeface="Lucida Grande" charset="0"/>
                <a:cs typeface="Lucida Grande" charset="0"/>
                <a:sym typeface="Lucida Grande" charset="0"/>
              </a:rPr>
              <a:t>Phone: +1 (774) 773-8470 |  e-mail: admin@thsoa.org</a:t>
            </a:r>
          </a:p>
        </p:txBody>
      </p:sp>
      <p:pic>
        <p:nvPicPr>
          <p:cNvPr id="9224" name="Picture 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0838" y="5784850"/>
            <a:ext cx="1090612"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
        <p:nvSpPr>
          <p:cNvPr id="9225" name="Rectangle 9"/>
          <p:cNvSpPr>
            <a:spLocks noChangeArrowheads="1"/>
          </p:cNvSpPr>
          <p:nvPr>
            <p:ph type="title"/>
          </p:nvPr>
        </p:nvSpPr>
        <p:spPr>
          <a:ln/>
        </p:spPr>
        <p:txBody>
          <a:bodyPr/>
          <a:lstStyle/>
          <a:p>
            <a:r>
              <a:rPr lang="en-US" altLang="en-US" b="1"/>
              <a:t>PRESENTATION </a:t>
            </a:r>
            <a:r>
              <a:rPr lang="en-US" altLang="en-US"/>
              <a:t>SUMMARY</a:t>
            </a:r>
          </a:p>
        </p:txBody>
      </p:sp>
      <p:grpSp>
        <p:nvGrpSpPr>
          <p:cNvPr id="9228" name="Group 12"/>
          <p:cNvGrpSpPr>
            <a:grpSpLocks/>
          </p:cNvGrpSpPr>
          <p:nvPr/>
        </p:nvGrpSpPr>
        <p:grpSpPr bwMode="auto">
          <a:xfrm>
            <a:off x="382588" y="1304925"/>
            <a:ext cx="827087" cy="828675"/>
            <a:chOff x="0" y="0"/>
            <a:chExt cx="521" cy="521"/>
          </a:xfrm>
        </p:grpSpPr>
        <p:sp>
          <p:nvSpPr>
            <p:cNvPr id="9226" name="Oval 10"/>
            <p:cNvSpPr>
              <a:spLocks/>
            </p:cNvSpPr>
            <p:nvPr/>
          </p:nvSpPr>
          <p:spPr bwMode="auto">
            <a:xfrm>
              <a:off x="0" y="0"/>
              <a:ext cx="521" cy="521"/>
            </a:xfrm>
            <a:prstGeom prst="ellipse">
              <a:avLst/>
            </a:prstGeom>
            <a:solidFill>
              <a:srgbClr val="FFFFFF"/>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sp>
          <p:nvSpPr>
            <p:cNvPr id="9227" name="Rectangle 11"/>
            <p:cNvSpPr>
              <a:spLocks/>
            </p:cNvSpPr>
            <p:nvPr/>
          </p:nvSpPr>
          <p:spPr bwMode="auto">
            <a:xfrm>
              <a:off x="76" y="192"/>
              <a:ext cx="36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400">
                  <a:solidFill>
                    <a:srgbClr val="394147"/>
                  </a:solidFill>
                  <a:latin typeface="Lucida Grande" charset="0"/>
                  <a:ea typeface="Lucida Grande" charset="0"/>
                  <a:cs typeface="Lucida Grande" charset="0"/>
                  <a:sym typeface="Lucida Grande" charset="0"/>
                </a:rPr>
                <a:t>BEGIN</a:t>
              </a:r>
            </a:p>
          </p:txBody>
        </p:sp>
      </p:grpSp>
      <p:grpSp>
        <p:nvGrpSpPr>
          <p:cNvPr id="9231" name="Group 15"/>
          <p:cNvGrpSpPr>
            <a:grpSpLocks/>
          </p:cNvGrpSpPr>
          <p:nvPr/>
        </p:nvGrpSpPr>
        <p:grpSpPr bwMode="auto">
          <a:xfrm>
            <a:off x="382588" y="4719638"/>
            <a:ext cx="827087" cy="828675"/>
            <a:chOff x="0" y="0"/>
            <a:chExt cx="521" cy="521"/>
          </a:xfrm>
        </p:grpSpPr>
        <p:sp>
          <p:nvSpPr>
            <p:cNvPr id="9229" name="Oval 13"/>
            <p:cNvSpPr>
              <a:spLocks/>
            </p:cNvSpPr>
            <p:nvPr/>
          </p:nvSpPr>
          <p:spPr bwMode="auto">
            <a:xfrm>
              <a:off x="0" y="0"/>
              <a:ext cx="521" cy="521"/>
            </a:xfrm>
            <a:prstGeom prst="ellipse">
              <a:avLst/>
            </a:prstGeom>
            <a:solidFill>
              <a:srgbClr val="FFFFFF"/>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sp>
          <p:nvSpPr>
            <p:cNvPr id="9230" name="Rectangle 14"/>
            <p:cNvSpPr>
              <a:spLocks/>
            </p:cNvSpPr>
            <p:nvPr/>
          </p:nvSpPr>
          <p:spPr bwMode="auto">
            <a:xfrm>
              <a:off x="76" y="192"/>
              <a:ext cx="36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400">
                  <a:solidFill>
                    <a:srgbClr val="394147"/>
                  </a:solidFill>
                  <a:latin typeface="Lucida Grande" charset="0"/>
                  <a:ea typeface="Lucida Grande" charset="0"/>
                  <a:cs typeface="Lucida Grande" charset="0"/>
                  <a:sym typeface="Lucida Grande" charset="0"/>
                </a:rPr>
                <a:t>END</a:t>
              </a:r>
            </a:p>
          </p:txBody>
        </p:sp>
      </p:grpSp>
      <p:grpSp>
        <p:nvGrpSpPr>
          <p:cNvPr id="9236" name="Group 20"/>
          <p:cNvGrpSpPr>
            <a:grpSpLocks/>
          </p:cNvGrpSpPr>
          <p:nvPr/>
        </p:nvGrpSpPr>
        <p:grpSpPr bwMode="auto">
          <a:xfrm>
            <a:off x="1971675" y="1182688"/>
            <a:ext cx="1079500" cy="1081087"/>
            <a:chOff x="0" y="0"/>
            <a:chExt cx="680" cy="680"/>
          </a:xfrm>
        </p:grpSpPr>
        <p:grpSp>
          <p:nvGrpSpPr>
            <p:cNvPr id="9234" name="Group 18"/>
            <p:cNvGrpSpPr>
              <a:grpSpLocks/>
            </p:cNvGrpSpPr>
            <p:nvPr/>
          </p:nvGrpSpPr>
          <p:grpSpPr bwMode="auto">
            <a:xfrm>
              <a:off x="0" y="0"/>
              <a:ext cx="680" cy="680"/>
              <a:chOff x="0" y="0"/>
              <a:chExt cx="680" cy="680"/>
            </a:xfrm>
          </p:grpSpPr>
          <p:sp>
            <p:nvSpPr>
              <p:cNvPr id="9232" name="Oval 16"/>
              <p:cNvSpPr>
                <a:spLocks/>
              </p:cNvSpPr>
              <p:nvPr/>
            </p:nvSpPr>
            <p:spPr bwMode="auto">
              <a:xfrm>
                <a:off x="0" y="0"/>
                <a:ext cx="680" cy="680"/>
              </a:xfrm>
              <a:prstGeom prst="ellipse">
                <a:avLst/>
              </a:prstGeom>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sp>
            <p:nvSpPr>
              <p:cNvPr id="9233" name="Rectangle 17"/>
              <p:cNvSpPr>
                <a:spLocks/>
              </p:cNvSpPr>
              <p:nvPr/>
            </p:nvSpPr>
            <p:spPr bwMode="auto">
              <a:xfrm>
                <a:off x="100" y="404"/>
                <a:ext cx="480"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b"/>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900">
                    <a:solidFill>
                      <a:srgbClr val="FFFFFF"/>
                    </a:solidFill>
                    <a:latin typeface="Lucida Grande" charset="0"/>
                    <a:ea typeface="Lucida Grande" charset="0"/>
                    <a:cs typeface="Lucida Grande" charset="0"/>
                    <a:sym typeface="Lucida Grande" charset="0"/>
                  </a:rPr>
                  <a:t>WHO</a:t>
                </a:r>
                <a:br>
                  <a:rPr lang="en-US" altLang="en-US" sz="900">
                    <a:solidFill>
                      <a:srgbClr val="FFFFFF"/>
                    </a:solidFill>
                    <a:latin typeface="Lucida Grande" charset="0"/>
                    <a:ea typeface="Lucida Grande" charset="0"/>
                    <a:cs typeface="Lucida Grande" charset="0"/>
                    <a:sym typeface="Lucida Grande" charset="0"/>
                  </a:rPr>
                </a:br>
                <a:r>
                  <a:rPr lang="en-US" altLang="en-US" sz="900">
                    <a:solidFill>
                      <a:srgbClr val="FFFFFF"/>
                    </a:solidFill>
                    <a:latin typeface="Lucida Grande" charset="0"/>
                    <a:ea typeface="Lucida Grande" charset="0"/>
                    <a:cs typeface="Lucida Grande" charset="0"/>
                    <a:sym typeface="Lucida Grande" charset="0"/>
                  </a:rPr>
                  <a:t>WE ARE</a:t>
                </a:r>
              </a:p>
            </p:txBody>
          </p:sp>
        </p:grpSp>
        <p:sp>
          <p:nvSpPr>
            <p:cNvPr id="9235" name="Rectangle 19"/>
            <p:cNvSpPr>
              <a:spLocks/>
            </p:cNvSpPr>
            <p:nvPr/>
          </p:nvSpPr>
          <p:spPr bwMode="auto">
            <a:xfrm>
              <a:off x="72" y="25"/>
              <a:ext cx="45" cy="144"/>
            </a:xfrm>
            <a:prstGeom prst="rect">
              <a:avLst/>
            </a:prstGeom>
            <a:solidFill>
              <a:srgbClr val="72808A"/>
            </a:solidFill>
            <a:ln>
              <a:noFill/>
            </a:ln>
            <a:extLs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wrap="none" lIns="0" tIns="0" rIns="0" bIns="0" anchor="ct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400" b="1">
                  <a:solidFill>
                    <a:srgbClr val="FFFFFF"/>
                  </a:solidFill>
                  <a:latin typeface="Lucida Grande" charset="0"/>
                  <a:ea typeface="Lucida Grande" charset="0"/>
                  <a:cs typeface="Lucida Grande" charset="0"/>
                  <a:sym typeface="Lucida Grande" charset="0"/>
                </a:rPr>
                <a:t>I</a:t>
              </a:r>
            </a:p>
          </p:txBody>
        </p:sp>
      </p:grpSp>
      <p:grpSp>
        <p:nvGrpSpPr>
          <p:cNvPr id="9241" name="Group 25"/>
          <p:cNvGrpSpPr>
            <a:grpSpLocks/>
          </p:cNvGrpSpPr>
          <p:nvPr/>
        </p:nvGrpSpPr>
        <p:grpSpPr bwMode="auto">
          <a:xfrm>
            <a:off x="4252913" y="1182688"/>
            <a:ext cx="1081087" cy="1081087"/>
            <a:chOff x="0" y="0"/>
            <a:chExt cx="680" cy="680"/>
          </a:xfrm>
        </p:grpSpPr>
        <p:grpSp>
          <p:nvGrpSpPr>
            <p:cNvPr id="9239" name="Group 23"/>
            <p:cNvGrpSpPr>
              <a:grpSpLocks/>
            </p:cNvGrpSpPr>
            <p:nvPr/>
          </p:nvGrpSpPr>
          <p:grpSpPr bwMode="auto">
            <a:xfrm>
              <a:off x="0" y="0"/>
              <a:ext cx="680" cy="680"/>
              <a:chOff x="0" y="0"/>
              <a:chExt cx="680" cy="680"/>
            </a:xfrm>
          </p:grpSpPr>
          <p:sp>
            <p:nvSpPr>
              <p:cNvPr id="9237" name="Oval 21"/>
              <p:cNvSpPr>
                <a:spLocks/>
              </p:cNvSpPr>
              <p:nvPr/>
            </p:nvSpPr>
            <p:spPr bwMode="auto">
              <a:xfrm>
                <a:off x="0" y="0"/>
                <a:ext cx="680" cy="680"/>
              </a:xfrm>
              <a:prstGeom prst="ellipse">
                <a:avLst/>
              </a:prstGeom>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sp>
            <p:nvSpPr>
              <p:cNvPr id="9238" name="Rectangle 22"/>
              <p:cNvSpPr>
                <a:spLocks/>
              </p:cNvSpPr>
              <p:nvPr/>
            </p:nvSpPr>
            <p:spPr bwMode="auto">
              <a:xfrm>
                <a:off x="100" y="436"/>
                <a:ext cx="48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b"/>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800">
                    <a:solidFill>
                      <a:srgbClr val="FFFFFF"/>
                    </a:solidFill>
                    <a:latin typeface="Lucida Grande" charset="0"/>
                    <a:ea typeface="Lucida Grande" charset="0"/>
                    <a:cs typeface="Lucida Grande" charset="0"/>
                    <a:sym typeface="Lucida Grande" charset="0"/>
                  </a:rPr>
                  <a:t>WHAT IS </a:t>
                </a:r>
                <a:r>
                  <a:rPr lang="en-US" altLang="en-US" sz="700">
                    <a:solidFill>
                      <a:srgbClr val="FFFFFF"/>
                    </a:solidFill>
                    <a:latin typeface="Lucida Grande" charset="0"/>
                    <a:ea typeface="Lucida Grande" charset="0"/>
                    <a:cs typeface="Lucida Grande" charset="0"/>
                    <a:sym typeface="Lucida Grande" charset="0"/>
                  </a:rPr>
                  <a:t>HYDROGRAPHY</a:t>
                </a:r>
              </a:p>
            </p:txBody>
          </p:sp>
        </p:grpSp>
        <p:sp>
          <p:nvSpPr>
            <p:cNvPr id="9240" name="Rectangle 24"/>
            <p:cNvSpPr>
              <a:spLocks/>
            </p:cNvSpPr>
            <p:nvPr/>
          </p:nvSpPr>
          <p:spPr bwMode="auto">
            <a:xfrm>
              <a:off x="13" y="25"/>
              <a:ext cx="82" cy="144"/>
            </a:xfrm>
            <a:prstGeom prst="rect">
              <a:avLst/>
            </a:prstGeom>
            <a:solidFill>
              <a:srgbClr val="72808A"/>
            </a:solidFill>
            <a:ln>
              <a:noFill/>
            </a:ln>
            <a:extLs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wrap="none" lIns="0" tIns="0" rIns="0" bIns="0" anchor="ct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400" b="1">
                  <a:solidFill>
                    <a:srgbClr val="FFFFFF"/>
                  </a:solidFill>
                  <a:latin typeface="Lucida Grande" charset="0"/>
                  <a:ea typeface="Lucida Grande" charset="0"/>
                  <a:cs typeface="Lucida Grande" charset="0"/>
                  <a:sym typeface="Lucida Grande" charset="0"/>
                </a:rPr>
                <a:t>II</a:t>
              </a:r>
            </a:p>
          </p:txBody>
        </p:sp>
      </p:grpSp>
      <p:grpSp>
        <p:nvGrpSpPr>
          <p:cNvPr id="9246" name="Group 30"/>
          <p:cNvGrpSpPr>
            <a:grpSpLocks/>
          </p:cNvGrpSpPr>
          <p:nvPr/>
        </p:nvGrpSpPr>
        <p:grpSpPr bwMode="auto">
          <a:xfrm>
            <a:off x="7900988" y="1946275"/>
            <a:ext cx="1081087" cy="1079500"/>
            <a:chOff x="0" y="0"/>
            <a:chExt cx="680" cy="680"/>
          </a:xfrm>
        </p:grpSpPr>
        <p:grpSp>
          <p:nvGrpSpPr>
            <p:cNvPr id="9244" name="Group 28"/>
            <p:cNvGrpSpPr>
              <a:grpSpLocks/>
            </p:cNvGrpSpPr>
            <p:nvPr/>
          </p:nvGrpSpPr>
          <p:grpSpPr bwMode="auto">
            <a:xfrm>
              <a:off x="0" y="0"/>
              <a:ext cx="680" cy="680"/>
              <a:chOff x="0" y="0"/>
              <a:chExt cx="680" cy="680"/>
            </a:xfrm>
          </p:grpSpPr>
          <p:sp>
            <p:nvSpPr>
              <p:cNvPr id="9242" name="Oval 26"/>
              <p:cNvSpPr>
                <a:spLocks/>
              </p:cNvSpPr>
              <p:nvPr/>
            </p:nvSpPr>
            <p:spPr bwMode="auto">
              <a:xfrm>
                <a:off x="0" y="0"/>
                <a:ext cx="680" cy="680"/>
              </a:xfrm>
              <a:prstGeom prst="ellipse">
                <a:avLst/>
              </a:prstGeom>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sp>
            <p:nvSpPr>
              <p:cNvPr id="9243" name="Rectangle 27"/>
              <p:cNvSpPr>
                <a:spLocks/>
              </p:cNvSpPr>
              <p:nvPr/>
            </p:nvSpPr>
            <p:spPr bwMode="auto">
              <a:xfrm>
                <a:off x="100" y="412"/>
                <a:ext cx="480"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b"/>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900">
                    <a:solidFill>
                      <a:srgbClr val="FFFFFF"/>
                    </a:solidFill>
                    <a:latin typeface="Lucida Grande" charset="0"/>
                    <a:ea typeface="Lucida Grande" charset="0"/>
                    <a:cs typeface="Lucida Grande" charset="0"/>
                    <a:sym typeface="Lucida Grande" charset="0"/>
                  </a:rPr>
                  <a:t>U.S. HYDRO</a:t>
                </a:r>
                <a:endParaRPr lang="en-US" altLang="en-US" sz="1800">
                  <a:solidFill>
                    <a:srgbClr val="FFFFFF"/>
                  </a:solidFill>
                  <a:latin typeface="Lucida Grande" charset="0"/>
                  <a:ea typeface="Lucida Grande" charset="0"/>
                  <a:cs typeface="Lucida Grande" charset="0"/>
                  <a:sym typeface="Lucida Grande" charset="0"/>
                </a:endParaRPr>
              </a:p>
              <a:p>
                <a:pPr algn="ctr"/>
                <a:r>
                  <a:rPr lang="en-US" altLang="en-US" sz="800">
                    <a:solidFill>
                      <a:srgbClr val="FFFFFF"/>
                    </a:solidFill>
                    <a:latin typeface="Lucida Grande" charset="0"/>
                    <a:ea typeface="Lucida Grande" charset="0"/>
                    <a:cs typeface="Lucida Grande" charset="0"/>
                    <a:sym typeface="Lucida Grande" charset="0"/>
                  </a:rPr>
                  <a:t>CONFERENCE</a:t>
                </a:r>
              </a:p>
            </p:txBody>
          </p:sp>
        </p:grpSp>
        <p:sp>
          <p:nvSpPr>
            <p:cNvPr id="9245" name="Rectangle 29"/>
            <p:cNvSpPr>
              <a:spLocks/>
            </p:cNvSpPr>
            <p:nvPr/>
          </p:nvSpPr>
          <p:spPr bwMode="auto">
            <a:xfrm>
              <a:off x="0" y="30"/>
              <a:ext cx="123" cy="144"/>
            </a:xfrm>
            <a:prstGeom prst="rect">
              <a:avLst/>
            </a:prstGeom>
            <a:solidFill>
              <a:srgbClr val="72808A"/>
            </a:solidFill>
            <a:ln>
              <a:noFill/>
            </a:ln>
            <a:extLs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wrap="none" lIns="0" tIns="0" rIns="0" bIns="0" anchor="ct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400" b="1">
                  <a:solidFill>
                    <a:srgbClr val="FFFFFF"/>
                  </a:solidFill>
                  <a:latin typeface="Lucida Grande" charset="0"/>
                  <a:ea typeface="Lucida Grande" charset="0"/>
                  <a:cs typeface="Lucida Grande" charset="0"/>
                  <a:sym typeface="Lucida Grande" charset="0"/>
                </a:rPr>
                <a:t>IV</a:t>
              </a:r>
            </a:p>
          </p:txBody>
        </p:sp>
      </p:grpSp>
      <p:grpSp>
        <p:nvGrpSpPr>
          <p:cNvPr id="9251" name="Group 35"/>
          <p:cNvGrpSpPr>
            <a:grpSpLocks/>
          </p:cNvGrpSpPr>
          <p:nvPr/>
        </p:nvGrpSpPr>
        <p:grpSpPr bwMode="auto">
          <a:xfrm>
            <a:off x="6330950" y="1184275"/>
            <a:ext cx="1079500" cy="1079500"/>
            <a:chOff x="0" y="0"/>
            <a:chExt cx="680" cy="680"/>
          </a:xfrm>
        </p:grpSpPr>
        <p:grpSp>
          <p:nvGrpSpPr>
            <p:cNvPr id="9249" name="Group 33"/>
            <p:cNvGrpSpPr>
              <a:grpSpLocks/>
            </p:cNvGrpSpPr>
            <p:nvPr/>
          </p:nvGrpSpPr>
          <p:grpSpPr bwMode="auto">
            <a:xfrm>
              <a:off x="0" y="0"/>
              <a:ext cx="680" cy="680"/>
              <a:chOff x="0" y="0"/>
              <a:chExt cx="680" cy="680"/>
            </a:xfrm>
          </p:grpSpPr>
          <p:sp>
            <p:nvSpPr>
              <p:cNvPr id="9247" name="Oval 31"/>
              <p:cNvSpPr>
                <a:spLocks/>
              </p:cNvSpPr>
              <p:nvPr/>
            </p:nvSpPr>
            <p:spPr bwMode="auto">
              <a:xfrm>
                <a:off x="0" y="0"/>
                <a:ext cx="680" cy="680"/>
              </a:xfrm>
              <a:prstGeom prst="ellipse">
                <a:avLst/>
              </a:prstGeom>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sp>
            <p:nvSpPr>
              <p:cNvPr id="9248" name="Rectangle 32"/>
              <p:cNvSpPr>
                <a:spLocks/>
              </p:cNvSpPr>
              <p:nvPr/>
            </p:nvSpPr>
            <p:spPr bwMode="auto">
              <a:xfrm>
                <a:off x="100" y="404"/>
                <a:ext cx="480"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b"/>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900">
                    <a:solidFill>
                      <a:srgbClr val="FFFFFF"/>
                    </a:solidFill>
                    <a:latin typeface="Lucida Grande" charset="0"/>
                    <a:ea typeface="Lucida Grande" charset="0"/>
                    <a:cs typeface="Lucida Grande" charset="0"/>
                    <a:sym typeface="Lucida Grande" charset="0"/>
                  </a:rPr>
                  <a:t>OUR CHAPTERS</a:t>
                </a:r>
                <a:br>
                  <a:rPr lang="en-US" altLang="en-US" sz="900">
                    <a:solidFill>
                      <a:srgbClr val="FFFFFF"/>
                    </a:solidFill>
                    <a:latin typeface="Lucida Grande" charset="0"/>
                    <a:ea typeface="Lucida Grande" charset="0"/>
                    <a:cs typeface="Lucida Grande" charset="0"/>
                    <a:sym typeface="Lucida Grande" charset="0"/>
                  </a:rPr>
                </a:br>
                <a:endParaRPr lang="en-US" altLang="en-US" sz="900">
                  <a:solidFill>
                    <a:srgbClr val="FFFFFF"/>
                  </a:solidFill>
                  <a:latin typeface="Lucida Grande" charset="0"/>
                  <a:ea typeface="Lucida Grande" charset="0"/>
                  <a:cs typeface="Lucida Grande" charset="0"/>
                  <a:sym typeface="Lucida Grande" charset="0"/>
                </a:endParaRPr>
              </a:p>
            </p:txBody>
          </p:sp>
        </p:grpSp>
        <p:sp>
          <p:nvSpPr>
            <p:cNvPr id="9250" name="Rectangle 34"/>
            <p:cNvSpPr>
              <a:spLocks/>
            </p:cNvSpPr>
            <p:nvPr/>
          </p:nvSpPr>
          <p:spPr bwMode="auto">
            <a:xfrm>
              <a:off x="11" y="24"/>
              <a:ext cx="119" cy="144"/>
            </a:xfrm>
            <a:prstGeom prst="rect">
              <a:avLst/>
            </a:prstGeom>
            <a:solidFill>
              <a:srgbClr val="72808A"/>
            </a:solidFill>
            <a:ln>
              <a:noFill/>
            </a:ln>
            <a:extLs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wrap="none" lIns="0" tIns="0" rIns="0" bIns="0" anchor="ct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400" b="1">
                  <a:solidFill>
                    <a:srgbClr val="FFFFFF"/>
                  </a:solidFill>
                  <a:latin typeface="Lucida Grande" charset="0"/>
                  <a:ea typeface="Lucida Grande" charset="0"/>
                  <a:cs typeface="Lucida Grande" charset="0"/>
                  <a:sym typeface="Lucida Grande" charset="0"/>
                </a:rPr>
                <a:t>III</a:t>
              </a:r>
            </a:p>
          </p:txBody>
        </p:sp>
      </p:grpSp>
      <p:grpSp>
        <p:nvGrpSpPr>
          <p:cNvPr id="9256" name="Group 40"/>
          <p:cNvGrpSpPr>
            <a:grpSpLocks/>
          </p:cNvGrpSpPr>
          <p:nvPr/>
        </p:nvGrpSpPr>
        <p:grpSpPr bwMode="auto">
          <a:xfrm>
            <a:off x="7900988" y="3760788"/>
            <a:ext cx="1081087" cy="1079500"/>
            <a:chOff x="0" y="0"/>
            <a:chExt cx="680" cy="680"/>
          </a:xfrm>
        </p:grpSpPr>
        <p:grpSp>
          <p:nvGrpSpPr>
            <p:cNvPr id="9254" name="Group 38"/>
            <p:cNvGrpSpPr>
              <a:grpSpLocks/>
            </p:cNvGrpSpPr>
            <p:nvPr/>
          </p:nvGrpSpPr>
          <p:grpSpPr bwMode="auto">
            <a:xfrm>
              <a:off x="0" y="0"/>
              <a:ext cx="680" cy="680"/>
              <a:chOff x="0" y="0"/>
              <a:chExt cx="680" cy="680"/>
            </a:xfrm>
          </p:grpSpPr>
          <p:sp>
            <p:nvSpPr>
              <p:cNvPr id="9252" name="Oval 36"/>
              <p:cNvSpPr>
                <a:spLocks/>
              </p:cNvSpPr>
              <p:nvPr/>
            </p:nvSpPr>
            <p:spPr bwMode="auto">
              <a:xfrm>
                <a:off x="0" y="0"/>
                <a:ext cx="680" cy="680"/>
              </a:xfrm>
              <a:prstGeom prst="ellipse">
                <a:avLst/>
              </a:prstGeom>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sp>
            <p:nvSpPr>
              <p:cNvPr id="9253" name="Rectangle 37"/>
              <p:cNvSpPr>
                <a:spLocks/>
              </p:cNvSpPr>
              <p:nvPr/>
            </p:nvSpPr>
            <p:spPr bwMode="auto">
              <a:xfrm>
                <a:off x="100" y="404"/>
                <a:ext cx="480"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b"/>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800">
                    <a:solidFill>
                      <a:srgbClr val="FFFFFF"/>
                    </a:solidFill>
                    <a:latin typeface="Lucida Grande" charset="0"/>
                    <a:ea typeface="Lucida Grande" charset="0"/>
                    <a:cs typeface="Lucida Grande" charset="0"/>
                    <a:sym typeface="Lucida Grande" charset="0"/>
                  </a:rPr>
                  <a:t>SCHOLARSHIP</a:t>
                </a:r>
                <a:r>
                  <a:rPr lang="en-US" altLang="en-US" sz="900">
                    <a:solidFill>
                      <a:srgbClr val="FFFFFF"/>
                    </a:solidFill>
                    <a:latin typeface="Lucida Grande" charset="0"/>
                    <a:ea typeface="Lucida Grande" charset="0"/>
                    <a:cs typeface="Lucida Grande" charset="0"/>
                    <a:sym typeface="Lucida Grande" charset="0"/>
                  </a:rPr>
                  <a:t> PROGRAM</a:t>
                </a:r>
              </a:p>
            </p:txBody>
          </p:sp>
        </p:grpSp>
        <p:sp>
          <p:nvSpPr>
            <p:cNvPr id="9255" name="Rectangle 39"/>
            <p:cNvSpPr>
              <a:spLocks/>
            </p:cNvSpPr>
            <p:nvPr/>
          </p:nvSpPr>
          <p:spPr bwMode="auto">
            <a:xfrm>
              <a:off x="51" y="38"/>
              <a:ext cx="86" cy="144"/>
            </a:xfrm>
            <a:prstGeom prst="rect">
              <a:avLst/>
            </a:prstGeom>
            <a:solidFill>
              <a:srgbClr val="72808A"/>
            </a:solidFill>
            <a:ln>
              <a:noFill/>
            </a:ln>
            <a:extLs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wrap="none" lIns="0" tIns="0" rIns="0" bIns="0" anchor="ct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400" b="1">
                  <a:solidFill>
                    <a:srgbClr val="FFFFFF"/>
                  </a:solidFill>
                  <a:latin typeface="Lucida Grande" charset="0"/>
                  <a:ea typeface="Lucida Grande" charset="0"/>
                  <a:cs typeface="Lucida Grande" charset="0"/>
                  <a:sym typeface="Lucida Grande" charset="0"/>
                </a:rPr>
                <a:t>V</a:t>
              </a:r>
            </a:p>
          </p:txBody>
        </p:sp>
      </p:grpSp>
      <p:grpSp>
        <p:nvGrpSpPr>
          <p:cNvPr id="9261" name="Group 45"/>
          <p:cNvGrpSpPr>
            <a:grpSpLocks/>
          </p:cNvGrpSpPr>
          <p:nvPr/>
        </p:nvGrpSpPr>
        <p:grpSpPr bwMode="auto">
          <a:xfrm>
            <a:off x="6316663" y="4605338"/>
            <a:ext cx="1081087" cy="1079500"/>
            <a:chOff x="0" y="0"/>
            <a:chExt cx="680" cy="680"/>
          </a:xfrm>
        </p:grpSpPr>
        <p:grpSp>
          <p:nvGrpSpPr>
            <p:cNvPr id="9259" name="Group 43"/>
            <p:cNvGrpSpPr>
              <a:grpSpLocks/>
            </p:cNvGrpSpPr>
            <p:nvPr/>
          </p:nvGrpSpPr>
          <p:grpSpPr bwMode="auto">
            <a:xfrm>
              <a:off x="0" y="0"/>
              <a:ext cx="680" cy="680"/>
              <a:chOff x="0" y="0"/>
              <a:chExt cx="680" cy="680"/>
            </a:xfrm>
          </p:grpSpPr>
          <p:sp>
            <p:nvSpPr>
              <p:cNvPr id="9257" name="Oval 41"/>
              <p:cNvSpPr>
                <a:spLocks/>
              </p:cNvSpPr>
              <p:nvPr/>
            </p:nvSpPr>
            <p:spPr bwMode="auto">
              <a:xfrm>
                <a:off x="0" y="0"/>
                <a:ext cx="680" cy="680"/>
              </a:xfrm>
              <a:prstGeom prst="ellipse">
                <a:avLst/>
              </a:prstGeom>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sp>
            <p:nvSpPr>
              <p:cNvPr id="9258" name="Rectangle 42"/>
              <p:cNvSpPr>
                <a:spLocks/>
              </p:cNvSpPr>
              <p:nvPr/>
            </p:nvSpPr>
            <p:spPr bwMode="auto">
              <a:xfrm>
                <a:off x="100" y="52"/>
                <a:ext cx="48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b"/>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endParaRPr lang="en-US" altLang="en-US" sz="900">
                  <a:solidFill>
                    <a:srgbClr val="FFFFFF"/>
                  </a:solidFill>
                  <a:latin typeface="Lucida Grande" charset="0"/>
                  <a:ea typeface="Lucida Grande" charset="0"/>
                  <a:cs typeface="Lucida Grande" charset="0"/>
                  <a:sym typeface="Lucida Grande" charset="0"/>
                </a:endParaRPr>
              </a:p>
              <a:p>
                <a:pPr algn="ctr"/>
                <a:endParaRPr lang="en-US" altLang="en-US" sz="900">
                  <a:solidFill>
                    <a:srgbClr val="FFFFFF"/>
                  </a:solidFill>
                  <a:latin typeface="Lucida Grande" charset="0"/>
                  <a:ea typeface="Lucida Grande" charset="0"/>
                  <a:cs typeface="Lucida Grande" charset="0"/>
                  <a:sym typeface="Lucida Grande" charset="0"/>
                </a:endParaRPr>
              </a:p>
              <a:p>
                <a:pPr algn="ctr"/>
                <a:endParaRPr lang="en-US" altLang="en-US" sz="900">
                  <a:solidFill>
                    <a:srgbClr val="FFFFFF"/>
                  </a:solidFill>
                  <a:latin typeface="Lucida Grande" charset="0"/>
                  <a:ea typeface="Lucida Grande" charset="0"/>
                  <a:cs typeface="Lucida Grande" charset="0"/>
                  <a:sym typeface="Lucida Grande" charset="0"/>
                </a:endParaRPr>
              </a:p>
              <a:p>
                <a:pPr algn="ctr"/>
                <a:r>
                  <a:rPr lang="en-US" altLang="en-US" sz="900">
                    <a:solidFill>
                      <a:srgbClr val="FFFFFF"/>
                    </a:solidFill>
                    <a:latin typeface="Lucida Grande" charset="0"/>
                    <a:ea typeface="Lucida Grande" charset="0"/>
                    <a:cs typeface="Lucida Grande" charset="0"/>
                    <a:sym typeface="Lucida Grande" charset="0"/>
                  </a:rPr>
                  <a:t>OUR MEMBERSHIP</a:t>
                </a:r>
                <a:r>
                  <a:rPr lang="en-US" altLang="en-US" sz="1000">
                    <a:solidFill>
                      <a:srgbClr val="FFFFFF"/>
                    </a:solidFill>
                    <a:latin typeface="Lucida Grande" charset="0"/>
                    <a:sym typeface="Lucida Grande" charset="0"/>
                  </a:rPr>
                  <a:t/>
                </a:r>
                <a:br>
                  <a:rPr lang="en-US" altLang="en-US" sz="1000">
                    <a:solidFill>
                      <a:srgbClr val="FFFFFF"/>
                    </a:solidFill>
                    <a:latin typeface="Lucida Grande" charset="0"/>
                    <a:sym typeface="Lucida Grande" charset="0"/>
                  </a:rPr>
                </a:br>
                <a:r>
                  <a:rPr lang="en-US" altLang="en-US" sz="800">
                    <a:solidFill>
                      <a:srgbClr val="FFFFFF"/>
                    </a:solidFill>
                    <a:latin typeface="Lucida Grande" charset="0"/>
                    <a:ea typeface="Lucida Grande" charset="0"/>
                    <a:cs typeface="Lucida Grande" charset="0"/>
                    <a:sym typeface="Lucida Grande" charset="0"/>
                  </a:rPr>
                  <a:t> </a:t>
                </a:r>
              </a:p>
            </p:txBody>
          </p:sp>
        </p:grpSp>
        <p:sp>
          <p:nvSpPr>
            <p:cNvPr id="9260" name="Rectangle 44"/>
            <p:cNvSpPr>
              <a:spLocks/>
            </p:cNvSpPr>
            <p:nvPr/>
          </p:nvSpPr>
          <p:spPr bwMode="auto">
            <a:xfrm>
              <a:off x="25" y="16"/>
              <a:ext cx="124" cy="144"/>
            </a:xfrm>
            <a:prstGeom prst="rect">
              <a:avLst/>
            </a:prstGeom>
            <a:solidFill>
              <a:srgbClr val="72808A"/>
            </a:solidFill>
            <a:ln>
              <a:noFill/>
            </a:ln>
            <a:extLs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wrap="none" lIns="0" tIns="0" rIns="0" bIns="0" anchor="ct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400" b="1">
                  <a:solidFill>
                    <a:srgbClr val="FFFFFF"/>
                  </a:solidFill>
                  <a:latin typeface="Lucida Grande" charset="0"/>
                  <a:ea typeface="Lucida Grande" charset="0"/>
                  <a:cs typeface="Lucida Grande" charset="0"/>
                  <a:sym typeface="Lucida Grande" charset="0"/>
                </a:rPr>
                <a:t>VI</a:t>
              </a:r>
            </a:p>
          </p:txBody>
        </p:sp>
      </p:grpSp>
      <p:sp>
        <p:nvSpPr>
          <p:cNvPr id="9262" name="Line 46"/>
          <p:cNvSpPr>
            <a:spLocks noChangeShapeType="1"/>
          </p:cNvSpPr>
          <p:nvPr/>
        </p:nvSpPr>
        <p:spPr bwMode="auto">
          <a:xfrm>
            <a:off x="1209675" y="1719263"/>
            <a:ext cx="762000" cy="0"/>
          </a:xfrm>
          <a:prstGeom prst="line">
            <a:avLst/>
          </a:prstGeom>
          <a:noFill/>
          <a:ln w="19050" cap="flat">
            <a:solidFill>
              <a:srgbClr val="72808A"/>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263" name="Line 47"/>
          <p:cNvSpPr>
            <a:spLocks noChangeShapeType="1"/>
          </p:cNvSpPr>
          <p:nvPr/>
        </p:nvSpPr>
        <p:spPr bwMode="auto">
          <a:xfrm>
            <a:off x="3051175" y="1722438"/>
            <a:ext cx="1201738" cy="0"/>
          </a:xfrm>
          <a:prstGeom prst="line">
            <a:avLst/>
          </a:prstGeom>
          <a:noFill/>
          <a:ln w="19050" cap="flat">
            <a:solidFill>
              <a:srgbClr val="72808A"/>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264" name="Line 48"/>
          <p:cNvSpPr>
            <a:spLocks noChangeShapeType="1"/>
          </p:cNvSpPr>
          <p:nvPr/>
        </p:nvSpPr>
        <p:spPr bwMode="auto">
          <a:xfrm>
            <a:off x="5307013" y="5145088"/>
            <a:ext cx="1009650" cy="0"/>
          </a:xfrm>
          <a:prstGeom prst="line">
            <a:avLst/>
          </a:prstGeom>
          <a:noFill/>
          <a:ln w="19050" cap="flat">
            <a:solidFill>
              <a:srgbClr val="72808A"/>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265" name="Line 49"/>
          <p:cNvSpPr>
            <a:spLocks noChangeShapeType="1"/>
          </p:cNvSpPr>
          <p:nvPr/>
        </p:nvSpPr>
        <p:spPr bwMode="auto">
          <a:xfrm rot="10800000" flipH="1">
            <a:off x="8439150" y="1706563"/>
            <a:ext cx="0" cy="252412"/>
          </a:xfrm>
          <a:prstGeom prst="line">
            <a:avLst/>
          </a:prstGeom>
          <a:noFill/>
          <a:ln w="19050" cap="flat">
            <a:solidFill>
              <a:srgbClr val="72808A"/>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266" name="Line 50"/>
          <p:cNvSpPr>
            <a:spLocks noChangeShapeType="1"/>
          </p:cNvSpPr>
          <p:nvPr/>
        </p:nvSpPr>
        <p:spPr bwMode="auto">
          <a:xfrm>
            <a:off x="5334000" y="1722438"/>
            <a:ext cx="996950" cy="0"/>
          </a:xfrm>
          <a:prstGeom prst="line">
            <a:avLst/>
          </a:prstGeom>
          <a:noFill/>
          <a:ln w="19050" cap="flat">
            <a:solidFill>
              <a:srgbClr val="72808A"/>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267" name="Line 51"/>
          <p:cNvSpPr>
            <a:spLocks noChangeShapeType="1"/>
          </p:cNvSpPr>
          <p:nvPr/>
        </p:nvSpPr>
        <p:spPr bwMode="auto">
          <a:xfrm>
            <a:off x="7410450" y="1716088"/>
            <a:ext cx="1030288" cy="0"/>
          </a:xfrm>
          <a:prstGeom prst="line">
            <a:avLst/>
          </a:prstGeom>
          <a:noFill/>
          <a:ln w="19050" cap="flat">
            <a:solidFill>
              <a:srgbClr val="72808A"/>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268" name="Line 52"/>
          <p:cNvSpPr>
            <a:spLocks noChangeShapeType="1"/>
          </p:cNvSpPr>
          <p:nvPr/>
        </p:nvSpPr>
        <p:spPr bwMode="auto">
          <a:xfrm>
            <a:off x="8442325" y="3038475"/>
            <a:ext cx="0" cy="722313"/>
          </a:xfrm>
          <a:prstGeom prst="line">
            <a:avLst/>
          </a:prstGeom>
          <a:noFill/>
          <a:ln w="19050" cap="flat">
            <a:solidFill>
              <a:srgbClr val="72808A"/>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269" name="Line 53"/>
          <p:cNvSpPr>
            <a:spLocks noChangeShapeType="1"/>
          </p:cNvSpPr>
          <p:nvPr/>
        </p:nvSpPr>
        <p:spPr bwMode="auto">
          <a:xfrm>
            <a:off x="7397750" y="5145088"/>
            <a:ext cx="1047750" cy="0"/>
          </a:xfrm>
          <a:prstGeom prst="line">
            <a:avLst/>
          </a:prstGeom>
          <a:noFill/>
          <a:ln w="19050" cap="flat">
            <a:solidFill>
              <a:srgbClr val="72808A"/>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270" name="Line 54"/>
          <p:cNvSpPr>
            <a:spLocks noChangeShapeType="1"/>
          </p:cNvSpPr>
          <p:nvPr/>
        </p:nvSpPr>
        <p:spPr bwMode="auto">
          <a:xfrm flipH="1">
            <a:off x="1209675" y="5145088"/>
            <a:ext cx="768350" cy="0"/>
          </a:xfrm>
          <a:prstGeom prst="line">
            <a:avLst/>
          </a:prstGeom>
          <a:noFill/>
          <a:ln w="19050" cap="flat">
            <a:solidFill>
              <a:srgbClr val="72808A"/>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271" name="Line 55"/>
          <p:cNvSpPr>
            <a:spLocks noChangeShapeType="1"/>
          </p:cNvSpPr>
          <p:nvPr/>
        </p:nvSpPr>
        <p:spPr bwMode="auto">
          <a:xfrm>
            <a:off x="8440738" y="4840288"/>
            <a:ext cx="0" cy="315912"/>
          </a:xfrm>
          <a:prstGeom prst="line">
            <a:avLst/>
          </a:prstGeom>
          <a:noFill/>
          <a:ln w="19050" cap="flat">
            <a:solidFill>
              <a:srgbClr val="72808A"/>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nvGrpSpPr>
          <p:cNvPr id="9276" name="Group 60"/>
          <p:cNvGrpSpPr>
            <a:grpSpLocks/>
          </p:cNvGrpSpPr>
          <p:nvPr/>
        </p:nvGrpSpPr>
        <p:grpSpPr bwMode="auto">
          <a:xfrm>
            <a:off x="4227513" y="4605338"/>
            <a:ext cx="1079500" cy="1079500"/>
            <a:chOff x="0" y="0"/>
            <a:chExt cx="680" cy="680"/>
          </a:xfrm>
        </p:grpSpPr>
        <p:grpSp>
          <p:nvGrpSpPr>
            <p:cNvPr id="9274" name="Group 58"/>
            <p:cNvGrpSpPr>
              <a:grpSpLocks/>
            </p:cNvGrpSpPr>
            <p:nvPr/>
          </p:nvGrpSpPr>
          <p:grpSpPr bwMode="auto">
            <a:xfrm>
              <a:off x="0" y="0"/>
              <a:ext cx="680" cy="680"/>
              <a:chOff x="0" y="0"/>
              <a:chExt cx="680" cy="680"/>
            </a:xfrm>
          </p:grpSpPr>
          <p:sp>
            <p:nvSpPr>
              <p:cNvPr id="9272" name="Oval 56"/>
              <p:cNvSpPr>
                <a:spLocks/>
              </p:cNvSpPr>
              <p:nvPr/>
            </p:nvSpPr>
            <p:spPr bwMode="auto">
              <a:xfrm>
                <a:off x="0" y="0"/>
                <a:ext cx="680" cy="680"/>
              </a:xfrm>
              <a:prstGeom prst="ellipse">
                <a:avLst/>
              </a:prstGeom>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sp>
            <p:nvSpPr>
              <p:cNvPr id="9273" name="Rectangle 57"/>
              <p:cNvSpPr>
                <a:spLocks/>
              </p:cNvSpPr>
              <p:nvPr/>
            </p:nvSpPr>
            <p:spPr bwMode="auto">
              <a:xfrm>
                <a:off x="99" y="99"/>
                <a:ext cx="481" cy="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b"/>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endParaRPr lang="en-US" altLang="en-US" sz="800">
                  <a:solidFill>
                    <a:srgbClr val="FFFFFF"/>
                  </a:solidFill>
                  <a:latin typeface="Lucida Grande" charset="0"/>
                  <a:ea typeface="Lucida Grande" charset="0"/>
                  <a:cs typeface="Lucida Grande" charset="0"/>
                  <a:sym typeface="Lucida Grande" charset="0"/>
                </a:endParaRPr>
              </a:p>
              <a:p>
                <a:pPr algn="ctr"/>
                <a:endParaRPr lang="en-US" altLang="en-US" sz="800">
                  <a:solidFill>
                    <a:srgbClr val="FFFFFF"/>
                  </a:solidFill>
                  <a:latin typeface="Lucida Grande" charset="0"/>
                  <a:ea typeface="Lucida Grande" charset="0"/>
                  <a:cs typeface="Lucida Grande" charset="0"/>
                  <a:sym typeface="Lucida Grande" charset="0"/>
                </a:endParaRPr>
              </a:p>
              <a:p>
                <a:pPr algn="ctr"/>
                <a:endParaRPr lang="en-US" altLang="en-US" sz="800">
                  <a:solidFill>
                    <a:srgbClr val="FFFFFF"/>
                  </a:solidFill>
                  <a:latin typeface="Lucida Grande" charset="0"/>
                  <a:ea typeface="Lucida Grande" charset="0"/>
                  <a:cs typeface="Lucida Grande" charset="0"/>
                  <a:sym typeface="Lucida Grande" charset="0"/>
                </a:endParaRPr>
              </a:p>
              <a:p>
                <a:pPr algn="ctr"/>
                <a:r>
                  <a:rPr lang="en-US" altLang="en-US" sz="700">
                    <a:solidFill>
                      <a:srgbClr val="FFFFFF"/>
                    </a:solidFill>
                    <a:latin typeface="Lucida Grande" charset="0"/>
                    <a:ea typeface="Lucida Grande" charset="0"/>
                    <a:cs typeface="Lucida Grande" charset="0"/>
                    <a:sym typeface="Lucida Grande" charset="0"/>
                  </a:rPr>
                  <a:t>HYDROGRAPHER</a:t>
                </a:r>
                <a:r>
                  <a:rPr lang="en-US" altLang="en-US" sz="800">
                    <a:solidFill>
                      <a:srgbClr val="FFFFFF"/>
                    </a:solidFill>
                    <a:latin typeface="Lucida Grande" charset="0"/>
                    <a:sym typeface="Lucida Grande" charset="0"/>
                  </a:rPr>
                  <a:t/>
                </a:r>
                <a:br>
                  <a:rPr lang="en-US" altLang="en-US" sz="800">
                    <a:solidFill>
                      <a:srgbClr val="FFFFFF"/>
                    </a:solidFill>
                    <a:latin typeface="Lucida Grande" charset="0"/>
                    <a:sym typeface="Lucida Grande" charset="0"/>
                  </a:rPr>
                </a:br>
                <a:r>
                  <a:rPr lang="en-US" altLang="en-US" sz="800">
                    <a:solidFill>
                      <a:srgbClr val="FFFFFF"/>
                    </a:solidFill>
                    <a:latin typeface="Lucida Grande" charset="0"/>
                    <a:sym typeface="Lucida Grande" charset="0"/>
                  </a:rPr>
                  <a:t>CERTIFICATION</a:t>
                </a:r>
                <a:endParaRPr lang="en-US" altLang="en-US" sz="1800">
                  <a:solidFill>
                    <a:srgbClr val="FFFFFF"/>
                  </a:solidFill>
                  <a:latin typeface="Lucida Grande" charset="0"/>
                  <a:ea typeface="Lucida Grande" charset="0"/>
                  <a:cs typeface="Lucida Grande" charset="0"/>
                  <a:sym typeface="Lucida Grande" charset="0"/>
                </a:endParaRPr>
              </a:p>
              <a:p>
                <a:pPr algn="ctr"/>
                <a:endParaRPr lang="en-US" altLang="en-US" sz="200">
                  <a:solidFill>
                    <a:srgbClr val="FFFFFF"/>
                  </a:solidFill>
                  <a:latin typeface="Lucida Grande" charset="0"/>
                  <a:ea typeface="Lucida Grande" charset="0"/>
                  <a:cs typeface="Lucida Grande" charset="0"/>
                  <a:sym typeface="Lucida Grande" charset="0"/>
                </a:endParaRPr>
              </a:p>
              <a:p>
                <a:pPr algn="ctr"/>
                <a:endParaRPr lang="en-US" altLang="en-US" sz="200">
                  <a:solidFill>
                    <a:srgbClr val="FFFFFF"/>
                  </a:solidFill>
                  <a:latin typeface="Lucida Grande" charset="0"/>
                  <a:ea typeface="Lucida Grande" charset="0"/>
                  <a:cs typeface="Lucida Grande" charset="0"/>
                  <a:sym typeface="Lucida Grande" charset="0"/>
                </a:endParaRPr>
              </a:p>
              <a:p>
                <a:pPr algn="ctr"/>
                <a:endParaRPr lang="en-US" altLang="en-US" sz="200">
                  <a:solidFill>
                    <a:srgbClr val="FFFFFF"/>
                  </a:solidFill>
                  <a:latin typeface="Lucida Grande" charset="0"/>
                  <a:ea typeface="Lucida Grande" charset="0"/>
                  <a:cs typeface="Lucida Grande" charset="0"/>
                  <a:sym typeface="Lucida Grande" charset="0"/>
                </a:endParaRPr>
              </a:p>
              <a:p>
                <a:pPr algn="ctr"/>
                <a:r>
                  <a:rPr lang="en-US" altLang="en-US" sz="200">
                    <a:solidFill>
                      <a:srgbClr val="FFFFFF"/>
                    </a:solidFill>
                    <a:latin typeface="Lucida Grande" charset="0"/>
                    <a:sym typeface="Lucida Grande" charset="0"/>
                  </a:rPr>
                  <a:t/>
                </a:r>
                <a:br>
                  <a:rPr lang="en-US" altLang="en-US" sz="200">
                    <a:solidFill>
                      <a:srgbClr val="FFFFFF"/>
                    </a:solidFill>
                    <a:latin typeface="Lucida Grande" charset="0"/>
                    <a:sym typeface="Lucida Grande" charset="0"/>
                  </a:rPr>
                </a:br>
                <a:r>
                  <a:rPr lang="en-US" altLang="en-US" sz="200">
                    <a:solidFill>
                      <a:srgbClr val="FFFFFF"/>
                    </a:solidFill>
                    <a:latin typeface="Lucida Grande" charset="0"/>
                    <a:sym typeface="Lucida Grande" charset="0"/>
                  </a:rPr>
                  <a:t> </a:t>
                </a:r>
              </a:p>
            </p:txBody>
          </p:sp>
        </p:grpSp>
        <p:sp>
          <p:nvSpPr>
            <p:cNvPr id="9275" name="Rectangle 59"/>
            <p:cNvSpPr>
              <a:spLocks/>
            </p:cNvSpPr>
            <p:nvPr/>
          </p:nvSpPr>
          <p:spPr bwMode="auto">
            <a:xfrm>
              <a:off x="7" y="16"/>
              <a:ext cx="160" cy="144"/>
            </a:xfrm>
            <a:prstGeom prst="rect">
              <a:avLst/>
            </a:prstGeom>
            <a:solidFill>
              <a:srgbClr val="72808A"/>
            </a:solidFill>
            <a:ln>
              <a:noFill/>
            </a:ln>
            <a:extLs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wrap="none" lIns="0" tIns="0" rIns="0" bIns="0" anchor="ct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400" b="1">
                  <a:solidFill>
                    <a:srgbClr val="FFFFFF"/>
                  </a:solidFill>
                  <a:latin typeface="Lucida Grande" charset="0"/>
                  <a:ea typeface="Lucida Grande" charset="0"/>
                  <a:cs typeface="Lucida Grande" charset="0"/>
                  <a:sym typeface="Lucida Grande" charset="0"/>
                </a:rPr>
                <a:t>VII</a:t>
              </a:r>
            </a:p>
          </p:txBody>
        </p:sp>
      </p:grpSp>
      <p:grpSp>
        <p:nvGrpSpPr>
          <p:cNvPr id="9281" name="Group 65"/>
          <p:cNvGrpSpPr>
            <a:grpSpLocks/>
          </p:cNvGrpSpPr>
          <p:nvPr/>
        </p:nvGrpSpPr>
        <p:grpSpPr bwMode="auto">
          <a:xfrm>
            <a:off x="1958975" y="4605338"/>
            <a:ext cx="1098550" cy="1079500"/>
            <a:chOff x="0" y="0"/>
            <a:chExt cx="691" cy="680"/>
          </a:xfrm>
        </p:grpSpPr>
        <p:grpSp>
          <p:nvGrpSpPr>
            <p:cNvPr id="9279" name="Group 63"/>
            <p:cNvGrpSpPr>
              <a:grpSpLocks/>
            </p:cNvGrpSpPr>
            <p:nvPr/>
          </p:nvGrpSpPr>
          <p:grpSpPr bwMode="auto">
            <a:xfrm>
              <a:off x="11" y="0"/>
              <a:ext cx="680" cy="680"/>
              <a:chOff x="0" y="0"/>
              <a:chExt cx="680" cy="680"/>
            </a:xfrm>
          </p:grpSpPr>
          <p:sp>
            <p:nvSpPr>
              <p:cNvPr id="9277" name="Oval 61"/>
              <p:cNvSpPr>
                <a:spLocks/>
              </p:cNvSpPr>
              <p:nvPr/>
            </p:nvSpPr>
            <p:spPr bwMode="auto">
              <a:xfrm>
                <a:off x="0" y="0"/>
                <a:ext cx="680" cy="680"/>
              </a:xfrm>
              <a:prstGeom prst="ellipse">
                <a:avLst/>
              </a:prstGeom>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sp>
            <p:nvSpPr>
              <p:cNvPr id="9278" name="Rectangle 62"/>
              <p:cNvSpPr>
                <a:spLocks/>
              </p:cNvSpPr>
              <p:nvPr/>
            </p:nvSpPr>
            <p:spPr bwMode="auto">
              <a:xfrm>
                <a:off x="100" y="76"/>
                <a:ext cx="480"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b"/>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endParaRPr lang="en-US" altLang="en-US" sz="800">
                  <a:solidFill>
                    <a:srgbClr val="FFFFFF"/>
                  </a:solidFill>
                  <a:latin typeface="Lucida Grande" charset="0"/>
                  <a:ea typeface="Lucida Grande" charset="0"/>
                  <a:cs typeface="Lucida Grande" charset="0"/>
                  <a:sym typeface="Lucida Grande" charset="0"/>
                </a:endParaRPr>
              </a:p>
              <a:p>
                <a:pPr algn="ctr"/>
                <a:endParaRPr lang="en-US" altLang="en-US" sz="800">
                  <a:solidFill>
                    <a:srgbClr val="FFFFFF"/>
                  </a:solidFill>
                  <a:latin typeface="Lucida Grande" charset="0"/>
                  <a:ea typeface="Lucida Grande" charset="0"/>
                  <a:cs typeface="Lucida Grande" charset="0"/>
                  <a:sym typeface="Lucida Grande" charset="0"/>
                </a:endParaRPr>
              </a:p>
              <a:p>
                <a:pPr algn="ctr"/>
                <a:endParaRPr lang="en-US" altLang="en-US" sz="800">
                  <a:solidFill>
                    <a:srgbClr val="FFFFFF"/>
                  </a:solidFill>
                  <a:latin typeface="Lucida Grande" charset="0"/>
                  <a:ea typeface="Lucida Grande" charset="0"/>
                  <a:cs typeface="Lucida Grande" charset="0"/>
                  <a:sym typeface="Lucida Grande" charset="0"/>
                </a:endParaRPr>
              </a:p>
              <a:p>
                <a:pPr algn="ctr"/>
                <a:r>
                  <a:rPr lang="en-US" altLang="en-US" sz="900">
                    <a:solidFill>
                      <a:srgbClr val="FFFFFF"/>
                    </a:solidFill>
                    <a:latin typeface="Lucida Grande" charset="0"/>
                    <a:ea typeface="Lucida Grande" charset="0"/>
                    <a:cs typeface="Lucida Grande" charset="0"/>
                    <a:sym typeface="Lucida Grande" charset="0"/>
                  </a:rPr>
                  <a:t>WORLDWIDE </a:t>
                </a:r>
                <a:r>
                  <a:rPr lang="en-US" altLang="en-US" sz="700">
                    <a:solidFill>
                      <a:srgbClr val="FFFFFF"/>
                    </a:solidFill>
                    <a:latin typeface="Lucida Grande" charset="0"/>
                    <a:ea typeface="Lucida Grande" charset="0"/>
                    <a:cs typeface="Lucida Grande" charset="0"/>
                    <a:sym typeface="Lucida Grande" charset="0"/>
                  </a:rPr>
                  <a:t>HYDROGRAPHIC</a:t>
                </a:r>
                <a:r>
                  <a:rPr lang="en-US" altLang="en-US" sz="800">
                    <a:solidFill>
                      <a:srgbClr val="FFFFFF"/>
                    </a:solidFill>
                    <a:latin typeface="Lucida Grande" charset="0"/>
                    <a:sym typeface="Lucida Grande" charset="0"/>
                  </a:rPr>
                  <a:t/>
                </a:r>
                <a:br>
                  <a:rPr lang="en-US" altLang="en-US" sz="800">
                    <a:solidFill>
                      <a:srgbClr val="FFFFFF"/>
                    </a:solidFill>
                    <a:latin typeface="Lucida Grande" charset="0"/>
                    <a:sym typeface="Lucida Grande" charset="0"/>
                  </a:rPr>
                </a:br>
                <a:r>
                  <a:rPr lang="en-US" altLang="en-US" sz="800">
                    <a:solidFill>
                      <a:srgbClr val="FFFFFF"/>
                    </a:solidFill>
                    <a:latin typeface="Lucida Grande" charset="0"/>
                    <a:sym typeface="Lucida Grande" charset="0"/>
                  </a:rPr>
                  <a:t>CONFERENCE</a:t>
                </a:r>
                <a:endParaRPr lang="en-US" altLang="en-US" sz="1800">
                  <a:solidFill>
                    <a:srgbClr val="FFFFFF"/>
                  </a:solidFill>
                  <a:latin typeface="Lucida Grande" charset="0"/>
                  <a:ea typeface="Lucida Grande" charset="0"/>
                  <a:cs typeface="Lucida Grande" charset="0"/>
                  <a:sym typeface="Lucida Grande" charset="0"/>
                </a:endParaRPr>
              </a:p>
              <a:p>
                <a:pPr algn="ctr"/>
                <a:r>
                  <a:rPr lang="en-US" altLang="en-US" sz="200">
                    <a:solidFill>
                      <a:srgbClr val="FFFFFF"/>
                    </a:solidFill>
                    <a:latin typeface="Lucida Grande" charset="0"/>
                    <a:ea typeface="Lucida Grande" charset="0"/>
                    <a:cs typeface="Lucida Grande" charset="0"/>
                    <a:sym typeface="Lucida Grande" charset="0"/>
                  </a:rPr>
                  <a:t> </a:t>
                </a:r>
              </a:p>
            </p:txBody>
          </p:sp>
        </p:grpSp>
        <p:sp>
          <p:nvSpPr>
            <p:cNvPr id="9280" name="Rectangle 64"/>
            <p:cNvSpPr>
              <a:spLocks/>
            </p:cNvSpPr>
            <p:nvPr/>
          </p:nvSpPr>
          <p:spPr bwMode="auto">
            <a:xfrm>
              <a:off x="0" y="16"/>
              <a:ext cx="197" cy="144"/>
            </a:xfrm>
            <a:prstGeom prst="rect">
              <a:avLst/>
            </a:prstGeom>
            <a:solidFill>
              <a:srgbClr val="72808A"/>
            </a:solidFill>
            <a:ln>
              <a:noFill/>
            </a:ln>
            <a:extLs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wrap="none" lIns="0" tIns="0" rIns="0" bIns="0" anchor="ct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400" b="1">
                  <a:solidFill>
                    <a:srgbClr val="FFFFFF"/>
                  </a:solidFill>
                  <a:latin typeface="Lucida Grande" charset="0"/>
                  <a:ea typeface="Lucida Grande" charset="0"/>
                  <a:cs typeface="Lucida Grande" charset="0"/>
                  <a:sym typeface="Lucida Grande" charset="0"/>
                </a:rPr>
                <a:t>VIII</a:t>
              </a:r>
            </a:p>
          </p:txBody>
        </p:sp>
      </p:grpSp>
      <p:sp>
        <p:nvSpPr>
          <p:cNvPr id="9282" name="Line 66"/>
          <p:cNvSpPr>
            <a:spLocks noChangeShapeType="1"/>
          </p:cNvSpPr>
          <p:nvPr/>
        </p:nvSpPr>
        <p:spPr bwMode="auto">
          <a:xfrm>
            <a:off x="3057525" y="5145088"/>
            <a:ext cx="1169988" cy="0"/>
          </a:xfrm>
          <a:prstGeom prst="line">
            <a:avLst/>
          </a:prstGeom>
          <a:noFill/>
          <a:ln w="19050" cap="flat">
            <a:solidFill>
              <a:srgbClr val="72808A"/>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225"/>
                                        </p:tgtEl>
                                        <p:attrNameLst>
                                          <p:attrName>style.visibility</p:attrName>
                                        </p:attrNameLst>
                                      </p:cBhvr>
                                      <p:to>
                                        <p:strVal val="visible"/>
                                      </p:to>
                                    </p:set>
                                  </p:childTnLst>
                                </p:cTn>
                              </p:par>
                            </p:childTnLst>
                          </p:cTn>
                        </p:par>
                        <p:par>
                          <p:cTn id="7" fill="hold" nodeType="afterGroup">
                            <p:stCondLst>
                              <p:cond delay="500"/>
                            </p:stCondLst>
                            <p:childTnLst>
                              <p:par>
                                <p:cTn id="8" presetID="23" presetClass="entr" presetSubtype="16" fill="hold" nodeType="afterEffect">
                                  <p:stCondLst>
                                    <p:cond delay="500"/>
                                  </p:stCondLst>
                                  <p:childTnLst>
                                    <p:set>
                                      <p:cBhvr>
                                        <p:cTn id="9" dur="1" fill="hold">
                                          <p:stCondLst>
                                            <p:cond delay="0"/>
                                          </p:stCondLst>
                                        </p:cTn>
                                        <p:tgtEl>
                                          <p:spTgt spid="9228"/>
                                        </p:tgtEl>
                                        <p:attrNameLst>
                                          <p:attrName>style.visibility</p:attrName>
                                        </p:attrNameLst>
                                      </p:cBhvr>
                                      <p:to>
                                        <p:strVal val="visible"/>
                                      </p:to>
                                    </p:set>
                                    <p:anim calcmode="lin" valueType="num">
                                      <p:cBhvr>
                                        <p:cTn id="10" dur="500" fill="hold"/>
                                        <p:tgtEl>
                                          <p:spTgt spid="9228"/>
                                        </p:tgtEl>
                                        <p:attrNameLst>
                                          <p:attrName>ppt_w</p:attrName>
                                        </p:attrNameLst>
                                      </p:cBhvr>
                                      <p:tavLst>
                                        <p:tav tm="0">
                                          <p:val>
                                            <p:fltVal val="0"/>
                                          </p:val>
                                        </p:tav>
                                        <p:tav tm="100000">
                                          <p:val>
                                            <p:strVal val="#ppt_w"/>
                                          </p:val>
                                        </p:tav>
                                      </p:tavLst>
                                    </p:anim>
                                    <p:anim calcmode="lin" valueType="num">
                                      <p:cBhvr>
                                        <p:cTn id="11" dur="500" fill="hold"/>
                                        <p:tgtEl>
                                          <p:spTgt spid="9228"/>
                                        </p:tgtEl>
                                        <p:attrNameLst>
                                          <p:attrName>ppt_h</p:attrName>
                                        </p:attrNameLst>
                                      </p:cBhvr>
                                      <p:tavLst>
                                        <p:tav tm="0">
                                          <p:val>
                                            <p:fltVal val="0"/>
                                          </p:val>
                                        </p:tav>
                                        <p:tav tm="100000">
                                          <p:val>
                                            <p:strVal val="#ppt_h"/>
                                          </p:val>
                                        </p:tav>
                                      </p:tavLst>
                                    </p:anim>
                                  </p:childTnLst>
                                </p:cTn>
                              </p:par>
                            </p:childTnLst>
                          </p:cTn>
                        </p:par>
                        <p:par>
                          <p:cTn id="12" fill="hold" nodeType="afterGroup">
                            <p:stCondLst>
                              <p:cond delay="1500"/>
                            </p:stCondLst>
                            <p:childTnLst>
                              <p:par>
                                <p:cTn id="13" presetID="22" presetClass="entr" presetSubtype="8" fill="hold" grpId="0" nodeType="afterEffect">
                                  <p:stCondLst>
                                    <p:cond delay="500"/>
                                  </p:stCondLst>
                                  <p:childTnLst>
                                    <p:set>
                                      <p:cBhvr>
                                        <p:cTn id="14" dur="1" fill="hold">
                                          <p:stCondLst>
                                            <p:cond delay="0"/>
                                          </p:stCondLst>
                                        </p:cTn>
                                        <p:tgtEl>
                                          <p:spTgt spid="9262"/>
                                        </p:tgtEl>
                                        <p:attrNameLst>
                                          <p:attrName>style.visibility</p:attrName>
                                        </p:attrNameLst>
                                      </p:cBhvr>
                                      <p:to>
                                        <p:strVal val="visible"/>
                                      </p:to>
                                    </p:set>
                                    <p:animEffect transition="in" filter="wipe(left)">
                                      <p:cBhvr>
                                        <p:cTn id="15" dur="500"/>
                                        <p:tgtEl>
                                          <p:spTgt spid="9262"/>
                                        </p:tgtEl>
                                      </p:cBhvr>
                                    </p:animEffect>
                                  </p:childTnLst>
                                </p:cTn>
                              </p:par>
                            </p:childTnLst>
                          </p:cTn>
                        </p:par>
                        <p:par>
                          <p:cTn id="16" fill="hold" nodeType="afterGroup">
                            <p:stCondLst>
                              <p:cond delay="2500"/>
                            </p:stCondLst>
                            <p:childTnLst>
                              <p:par>
                                <p:cTn id="17" presetID="23" presetClass="entr" presetSubtype="16" fill="hold" nodeType="afterEffect">
                                  <p:stCondLst>
                                    <p:cond delay="500"/>
                                  </p:stCondLst>
                                  <p:childTnLst>
                                    <p:set>
                                      <p:cBhvr>
                                        <p:cTn id="18" dur="1" fill="hold">
                                          <p:stCondLst>
                                            <p:cond delay="0"/>
                                          </p:stCondLst>
                                        </p:cTn>
                                        <p:tgtEl>
                                          <p:spTgt spid="9236"/>
                                        </p:tgtEl>
                                        <p:attrNameLst>
                                          <p:attrName>style.visibility</p:attrName>
                                        </p:attrNameLst>
                                      </p:cBhvr>
                                      <p:to>
                                        <p:strVal val="visible"/>
                                      </p:to>
                                    </p:set>
                                    <p:anim calcmode="lin" valueType="num">
                                      <p:cBhvr>
                                        <p:cTn id="19" dur="500" fill="hold"/>
                                        <p:tgtEl>
                                          <p:spTgt spid="9236"/>
                                        </p:tgtEl>
                                        <p:attrNameLst>
                                          <p:attrName>ppt_w</p:attrName>
                                        </p:attrNameLst>
                                      </p:cBhvr>
                                      <p:tavLst>
                                        <p:tav tm="0">
                                          <p:val>
                                            <p:fltVal val="0"/>
                                          </p:val>
                                        </p:tav>
                                        <p:tav tm="100000">
                                          <p:val>
                                            <p:strVal val="#ppt_w"/>
                                          </p:val>
                                        </p:tav>
                                      </p:tavLst>
                                    </p:anim>
                                    <p:anim calcmode="lin" valueType="num">
                                      <p:cBhvr>
                                        <p:cTn id="20" dur="500" fill="hold"/>
                                        <p:tgtEl>
                                          <p:spTgt spid="9236"/>
                                        </p:tgtEl>
                                        <p:attrNameLst>
                                          <p:attrName>ppt_h</p:attrName>
                                        </p:attrNameLst>
                                      </p:cBhvr>
                                      <p:tavLst>
                                        <p:tav tm="0">
                                          <p:val>
                                            <p:fltVal val="0"/>
                                          </p:val>
                                        </p:tav>
                                        <p:tav tm="100000">
                                          <p:val>
                                            <p:strVal val="#ppt_h"/>
                                          </p:val>
                                        </p:tav>
                                      </p:tavLst>
                                    </p:anim>
                                  </p:childTnLst>
                                </p:cTn>
                              </p:par>
                            </p:childTnLst>
                          </p:cTn>
                        </p:par>
                        <p:par>
                          <p:cTn id="21" fill="hold" nodeType="afterGroup">
                            <p:stCondLst>
                              <p:cond delay="3500"/>
                            </p:stCondLst>
                            <p:childTnLst>
                              <p:par>
                                <p:cTn id="22" presetID="22" presetClass="entr" presetSubtype="8" fill="hold" grpId="0" nodeType="afterEffect">
                                  <p:stCondLst>
                                    <p:cond delay="500"/>
                                  </p:stCondLst>
                                  <p:childTnLst>
                                    <p:set>
                                      <p:cBhvr>
                                        <p:cTn id="23" dur="1" fill="hold">
                                          <p:stCondLst>
                                            <p:cond delay="0"/>
                                          </p:stCondLst>
                                        </p:cTn>
                                        <p:tgtEl>
                                          <p:spTgt spid="9263"/>
                                        </p:tgtEl>
                                        <p:attrNameLst>
                                          <p:attrName>style.visibility</p:attrName>
                                        </p:attrNameLst>
                                      </p:cBhvr>
                                      <p:to>
                                        <p:strVal val="visible"/>
                                      </p:to>
                                    </p:set>
                                    <p:animEffect transition="in" filter="wipe(left)">
                                      <p:cBhvr>
                                        <p:cTn id="24" dur="500"/>
                                        <p:tgtEl>
                                          <p:spTgt spid="9263"/>
                                        </p:tgtEl>
                                      </p:cBhvr>
                                    </p:animEffect>
                                  </p:childTnLst>
                                </p:cTn>
                              </p:par>
                            </p:childTnLst>
                          </p:cTn>
                        </p:par>
                        <p:par>
                          <p:cTn id="25" fill="hold" nodeType="afterGroup">
                            <p:stCondLst>
                              <p:cond delay="4500"/>
                            </p:stCondLst>
                            <p:childTnLst>
                              <p:par>
                                <p:cTn id="26" presetID="23" presetClass="entr" presetSubtype="16" fill="hold" nodeType="afterEffect">
                                  <p:stCondLst>
                                    <p:cond delay="500"/>
                                  </p:stCondLst>
                                  <p:childTnLst>
                                    <p:set>
                                      <p:cBhvr>
                                        <p:cTn id="27" dur="1" fill="hold">
                                          <p:stCondLst>
                                            <p:cond delay="0"/>
                                          </p:stCondLst>
                                        </p:cTn>
                                        <p:tgtEl>
                                          <p:spTgt spid="9241"/>
                                        </p:tgtEl>
                                        <p:attrNameLst>
                                          <p:attrName>style.visibility</p:attrName>
                                        </p:attrNameLst>
                                      </p:cBhvr>
                                      <p:to>
                                        <p:strVal val="visible"/>
                                      </p:to>
                                    </p:set>
                                    <p:anim calcmode="lin" valueType="num">
                                      <p:cBhvr>
                                        <p:cTn id="28" dur="500" fill="hold"/>
                                        <p:tgtEl>
                                          <p:spTgt spid="9241"/>
                                        </p:tgtEl>
                                        <p:attrNameLst>
                                          <p:attrName>ppt_w</p:attrName>
                                        </p:attrNameLst>
                                      </p:cBhvr>
                                      <p:tavLst>
                                        <p:tav tm="0">
                                          <p:val>
                                            <p:fltVal val="0"/>
                                          </p:val>
                                        </p:tav>
                                        <p:tav tm="100000">
                                          <p:val>
                                            <p:strVal val="#ppt_w"/>
                                          </p:val>
                                        </p:tav>
                                      </p:tavLst>
                                    </p:anim>
                                    <p:anim calcmode="lin" valueType="num">
                                      <p:cBhvr>
                                        <p:cTn id="29" dur="500" fill="hold"/>
                                        <p:tgtEl>
                                          <p:spTgt spid="9241"/>
                                        </p:tgtEl>
                                        <p:attrNameLst>
                                          <p:attrName>ppt_h</p:attrName>
                                        </p:attrNameLst>
                                      </p:cBhvr>
                                      <p:tavLst>
                                        <p:tav tm="0">
                                          <p:val>
                                            <p:fltVal val="0"/>
                                          </p:val>
                                        </p:tav>
                                        <p:tav tm="100000">
                                          <p:val>
                                            <p:strVal val="#ppt_h"/>
                                          </p:val>
                                        </p:tav>
                                      </p:tavLst>
                                    </p:anim>
                                  </p:childTnLst>
                                </p:cTn>
                              </p:par>
                            </p:childTnLst>
                          </p:cTn>
                        </p:par>
                        <p:par>
                          <p:cTn id="30" fill="hold" nodeType="afterGroup">
                            <p:stCondLst>
                              <p:cond delay="5500"/>
                            </p:stCondLst>
                            <p:childTnLst>
                              <p:par>
                                <p:cTn id="31" presetID="22" presetClass="entr" presetSubtype="8" fill="hold" grpId="0" nodeType="afterEffect">
                                  <p:stCondLst>
                                    <p:cond delay="500"/>
                                  </p:stCondLst>
                                  <p:childTnLst>
                                    <p:set>
                                      <p:cBhvr>
                                        <p:cTn id="32" dur="1" fill="hold">
                                          <p:stCondLst>
                                            <p:cond delay="0"/>
                                          </p:stCondLst>
                                        </p:cTn>
                                        <p:tgtEl>
                                          <p:spTgt spid="9266"/>
                                        </p:tgtEl>
                                        <p:attrNameLst>
                                          <p:attrName>style.visibility</p:attrName>
                                        </p:attrNameLst>
                                      </p:cBhvr>
                                      <p:to>
                                        <p:strVal val="visible"/>
                                      </p:to>
                                    </p:set>
                                    <p:animEffect transition="in" filter="wipe(left)">
                                      <p:cBhvr>
                                        <p:cTn id="33" dur="500"/>
                                        <p:tgtEl>
                                          <p:spTgt spid="9266"/>
                                        </p:tgtEl>
                                      </p:cBhvr>
                                    </p:animEffect>
                                  </p:childTnLst>
                                </p:cTn>
                              </p:par>
                            </p:childTnLst>
                          </p:cTn>
                        </p:par>
                        <p:par>
                          <p:cTn id="34" fill="hold" nodeType="afterGroup">
                            <p:stCondLst>
                              <p:cond delay="6500"/>
                            </p:stCondLst>
                            <p:childTnLst>
                              <p:par>
                                <p:cTn id="35" presetID="23" presetClass="entr" presetSubtype="16" fill="hold" nodeType="afterEffect">
                                  <p:stCondLst>
                                    <p:cond delay="500"/>
                                  </p:stCondLst>
                                  <p:childTnLst>
                                    <p:set>
                                      <p:cBhvr>
                                        <p:cTn id="36" dur="1" fill="hold">
                                          <p:stCondLst>
                                            <p:cond delay="0"/>
                                          </p:stCondLst>
                                        </p:cTn>
                                        <p:tgtEl>
                                          <p:spTgt spid="9251"/>
                                        </p:tgtEl>
                                        <p:attrNameLst>
                                          <p:attrName>style.visibility</p:attrName>
                                        </p:attrNameLst>
                                      </p:cBhvr>
                                      <p:to>
                                        <p:strVal val="visible"/>
                                      </p:to>
                                    </p:set>
                                    <p:anim calcmode="lin" valueType="num">
                                      <p:cBhvr>
                                        <p:cTn id="37" dur="500" fill="hold"/>
                                        <p:tgtEl>
                                          <p:spTgt spid="9251"/>
                                        </p:tgtEl>
                                        <p:attrNameLst>
                                          <p:attrName>ppt_w</p:attrName>
                                        </p:attrNameLst>
                                      </p:cBhvr>
                                      <p:tavLst>
                                        <p:tav tm="0">
                                          <p:val>
                                            <p:fltVal val="0"/>
                                          </p:val>
                                        </p:tav>
                                        <p:tav tm="100000">
                                          <p:val>
                                            <p:strVal val="#ppt_w"/>
                                          </p:val>
                                        </p:tav>
                                      </p:tavLst>
                                    </p:anim>
                                    <p:anim calcmode="lin" valueType="num">
                                      <p:cBhvr>
                                        <p:cTn id="38" dur="500" fill="hold"/>
                                        <p:tgtEl>
                                          <p:spTgt spid="9251"/>
                                        </p:tgtEl>
                                        <p:attrNameLst>
                                          <p:attrName>ppt_h</p:attrName>
                                        </p:attrNameLst>
                                      </p:cBhvr>
                                      <p:tavLst>
                                        <p:tav tm="0">
                                          <p:val>
                                            <p:fltVal val="0"/>
                                          </p:val>
                                        </p:tav>
                                        <p:tav tm="100000">
                                          <p:val>
                                            <p:strVal val="#ppt_h"/>
                                          </p:val>
                                        </p:tav>
                                      </p:tavLst>
                                    </p:anim>
                                  </p:childTnLst>
                                </p:cTn>
                              </p:par>
                            </p:childTnLst>
                          </p:cTn>
                        </p:par>
                        <p:par>
                          <p:cTn id="39" fill="hold" nodeType="afterGroup">
                            <p:stCondLst>
                              <p:cond delay="7500"/>
                            </p:stCondLst>
                            <p:childTnLst>
                              <p:par>
                                <p:cTn id="40" presetID="22" presetClass="entr" presetSubtype="8" fill="hold" grpId="0" nodeType="afterEffect">
                                  <p:stCondLst>
                                    <p:cond delay="500"/>
                                  </p:stCondLst>
                                  <p:childTnLst>
                                    <p:set>
                                      <p:cBhvr>
                                        <p:cTn id="41" dur="1" fill="hold">
                                          <p:stCondLst>
                                            <p:cond delay="0"/>
                                          </p:stCondLst>
                                        </p:cTn>
                                        <p:tgtEl>
                                          <p:spTgt spid="9267"/>
                                        </p:tgtEl>
                                        <p:attrNameLst>
                                          <p:attrName>style.visibility</p:attrName>
                                        </p:attrNameLst>
                                      </p:cBhvr>
                                      <p:to>
                                        <p:strVal val="visible"/>
                                      </p:to>
                                    </p:set>
                                    <p:animEffect transition="in" filter="wipe(left)">
                                      <p:cBhvr>
                                        <p:cTn id="42" dur="500"/>
                                        <p:tgtEl>
                                          <p:spTgt spid="9267"/>
                                        </p:tgtEl>
                                      </p:cBhvr>
                                    </p:animEffect>
                                  </p:childTnLst>
                                </p:cTn>
                              </p:par>
                            </p:childTnLst>
                          </p:cTn>
                        </p:par>
                        <p:par>
                          <p:cTn id="43" fill="hold" nodeType="afterGroup">
                            <p:stCondLst>
                              <p:cond delay="8500"/>
                            </p:stCondLst>
                            <p:childTnLst>
                              <p:par>
                                <p:cTn id="44" presetID="22" presetClass="entr" presetSubtype="1" fill="hold" grpId="0" nodeType="afterEffect">
                                  <p:stCondLst>
                                    <p:cond delay="500"/>
                                  </p:stCondLst>
                                  <p:childTnLst>
                                    <p:set>
                                      <p:cBhvr>
                                        <p:cTn id="45" dur="1" fill="hold">
                                          <p:stCondLst>
                                            <p:cond delay="0"/>
                                          </p:stCondLst>
                                        </p:cTn>
                                        <p:tgtEl>
                                          <p:spTgt spid="9265"/>
                                        </p:tgtEl>
                                        <p:attrNameLst>
                                          <p:attrName>style.visibility</p:attrName>
                                        </p:attrNameLst>
                                      </p:cBhvr>
                                      <p:to>
                                        <p:strVal val="visible"/>
                                      </p:to>
                                    </p:set>
                                    <p:animEffect transition="in" filter="wipe(up)">
                                      <p:cBhvr>
                                        <p:cTn id="46" dur="500"/>
                                        <p:tgtEl>
                                          <p:spTgt spid="9265"/>
                                        </p:tgtEl>
                                      </p:cBhvr>
                                    </p:animEffect>
                                  </p:childTnLst>
                                </p:cTn>
                              </p:par>
                            </p:childTnLst>
                          </p:cTn>
                        </p:par>
                        <p:par>
                          <p:cTn id="47" fill="hold" nodeType="afterGroup">
                            <p:stCondLst>
                              <p:cond delay="9500"/>
                            </p:stCondLst>
                            <p:childTnLst>
                              <p:par>
                                <p:cTn id="48" presetID="23" presetClass="entr" presetSubtype="16" fill="hold" nodeType="afterEffect">
                                  <p:stCondLst>
                                    <p:cond delay="500"/>
                                  </p:stCondLst>
                                  <p:childTnLst>
                                    <p:set>
                                      <p:cBhvr>
                                        <p:cTn id="49" dur="1" fill="hold">
                                          <p:stCondLst>
                                            <p:cond delay="0"/>
                                          </p:stCondLst>
                                        </p:cTn>
                                        <p:tgtEl>
                                          <p:spTgt spid="9246"/>
                                        </p:tgtEl>
                                        <p:attrNameLst>
                                          <p:attrName>style.visibility</p:attrName>
                                        </p:attrNameLst>
                                      </p:cBhvr>
                                      <p:to>
                                        <p:strVal val="visible"/>
                                      </p:to>
                                    </p:set>
                                    <p:anim calcmode="lin" valueType="num">
                                      <p:cBhvr>
                                        <p:cTn id="50" dur="500" fill="hold"/>
                                        <p:tgtEl>
                                          <p:spTgt spid="9246"/>
                                        </p:tgtEl>
                                        <p:attrNameLst>
                                          <p:attrName>ppt_w</p:attrName>
                                        </p:attrNameLst>
                                      </p:cBhvr>
                                      <p:tavLst>
                                        <p:tav tm="0">
                                          <p:val>
                                            <p:fltVal val="0"/>
                                          </p:val>
                                        </p:tav>
                                        <p:tav tm="100000">
                                          <p:val>
                                            <p:strVal val="#ppt_w"/>
                                          </p:val>
                                        </p:tav>
                                      </p:tavLst>
                                    </p:anim>
                                    <p:anim calcmode="lin" valueType="num">
                                      <p:cBhvr>
                                        <p:cTn id="51" dur="500" fill="hold"/>
                                        <p:tgtEl>
                                          <p:spTgt spid="9246"/>
                                        </p:tgtEl>
                                        <p:attrNameLst>
                                          <p:attrName>ppt_h</p:attrName>
                                        </p:attrNameLst>
                                      </p:cBhvr>
                                      <p:tavLst>
                                        <p:tav tm="0">
                                          <p:val>
                                            <p:fltVal val="0"/>
                                          </p:val>
                                        </p:tav>
                                        <p:tav tm="100000">
                                          <p:val>
                                            <p:strVal val="#ppt_h"/>
                                          </p:val>
                                        </p:tav>
                                      </p:tavLst>
                                    </p:anim>
                                  </p:childTnLst>
                                </p:cTn>
                              </p:par>
                            </p:childTnLst>
                          </p:cTn>
                        </p:par>
                        <p:par>
                          <p:cTn id="52" fill="hold" nodeType="afterGroup">
                            <p:stCondLst>
                              <p:cond delay="10500"/>
                            </p:stCondLst>
                            <p:childTnLst>
                              <p:par>
                                <p:cTn id="53" presetID="22" presetClass="entr" presetSubtype="1" fill="hold" grpId="0" nodeType="afterEffect">
                                  <p:stCondLst>
                                    <p:cond delay="500"/>
                                  </p:stCondLst>
                                  <p:childTnLst>
                                    <p:set>
                                      <p:cBhvr>
                                        <p:cTn id="54" dur="1" fill="hold">
                                          <p:stCondLst>
                                            <p:cond delay="0"/>
                                          </p:stCondLst>
                                        </p:cTn>
                                        <p:tgtEl>
                                          <p:spTgt spid="9268"/>
                                        </p:tgtEl>
                                        <p:attrNameLst>
                                          <p:attrName>style.visibility</p:attrName>
                                        </p:attrNameLst>
                                      </p:cBhvr>
                                      <p:to>
                                        <p:strVal val="visible"/>
                                      </p:to>
                                    </p:set>
                                    <p:animEffect transition="in" filter="wipe(up)">
                                      <p:cBhvr>
                                        <p:cTn id="55" dur="500"/>
                                        <p:tgtEl>
                                          <p:spTgt spid="9268"/>
                                        </p:tgtEl>
                                      </p:cBhvr>
                                    </p:animEffect>
                                  </p:childTnLst>
                                </p:cTn>
                              </p:par>
                            </p:childTnLst>
                          </p:cTn>
                        </p:par>
                        <p:par>
                          <p:cTn id="56" fill="hold" nodeType="afterGroup">
                            <p:stCondLst>
                              <p:cond delay="11500"/>
                            </p:stCondLst>
                            <p:childTnLst>
                              <p:par>
                                <p:cTn id="57" presetID="23" presetClass="entr" presetSubtype="16" fill="hold" nodeType="afterEffect">
                                  <p:stCondLst>
                                    <p:cond delay="500"/>
                                  </p:stCondLst>
                                  <p:childTnLst>
                                    <p:set>
                                      <p:cBhvr>
                                        <p:cTn id="58" dur="1" fill="hold">
                                          <p:stCondLst>
                                            <p:cond delay="0"/>
                                          </p:stCondLst>
                                        </p:cTn>
                                        <p:tgtEl>
                                          <p:spTgt spid="9256"/>
                                        </p:tgtEl>
                                        <p:attrNameLst>
                                          <p:attrName>style.visibility</p:attrName>
                                        </p:attrNameLst>
                                      </p:cBhvr>
                                      <p:to>
                                        <p:strVal val="visible"/>
                                      </p:to>
                                    </p:set>
                                    <p:anim calcmode="lin" valueType="num">
                                      <p:cBhvr>
                                        <p:cTn id="59" dur="500" fill="hold"/>
                                        <p:tgtEl>
                                          <p:spTgt spid="9256"/>
                                        </p:tgtEl>
                                        <p:attrNameLst>
                                          <p:attrName>ppt_w</p:attrName>
                                        </p:attrNameLst>
                                      </p:cBhvr>
                                      <p:tavLst>
                                        <p:tav tm="0">
                                          <p:val>
                                            <p:fltVal val="0"/>
                                          </p:val>
                                        </p:tav>
                                        <p:tav tm="100000">
                                          <p:val>
                                            <p:strVal val="#ppt_w"/>
                                          </p:val>
                                        </p:tav>
                                      </p:tavLst>
                                    </p:anim>
                                    <p:anim calcmode="lin" valueType="num">
                                      <p:cBhvr>
                                        <p:cTn id="60" dur="500" fill="hold"/>
                                        <p:tgtEl>
                                          <p:spTgt spid="9256"/>
                                        </p:tgtEl>
                                        <p:attrNameLst>
                                          <p:attrName>ppt_h</p:attrName>
                                        </p:attrNameLst>
                                      </p:cBhvr>
                                      <p:tavLst>
                                        <p:tav tm="0">
                                          <p:val>
                                            <p:fltVal val="0"/>
                                          </p:val>
                                        </p:tav>
                                        <p:tav tm="100000">
                                          <p:val>
                                            <p:strVal val="#ppt_h"/>
                                          </p:val>
                                        </p:tav>
                                      </p:tavLst>
                                    </p:anim>
                                  </p:childTnLst>
                                </p:cTn>
                              </p:par>
                            </p:childTnLst>
                          </p:cTn>
                        </p:par>
                        <p:par>
                          <p:cTn id="61" fill="hold" nodeType="afterGroup">
                            <p:stCondLst>
                              <p:cond delay="12500"/>
                            </p:stCondLst>
                            <p:childTnLst>
                              <p:par>
                                <p:cTn id="62" presetID="22" presetClass="entr" presetSubtype="1" fill="hold" grpId="0" nodeType="afterEffect">
                                  <p:stCondLst>
                                    <p:cond delay="500"/>
                                  </p:stCondLst>
                                  <p:childTnLst>
                                    <p:set>
                                      <p:cBhvr>
                                        <p:cTn id="63" dur="1" fill="hold">
                                          <p:stCondLst>
                                            <p:cond delay="0"/>
                                          </p:stCondLst>
                                        </p:cTn>
                                        <p:tgtEl>
                                          <p:spTgt spid="9271"/>
                                        </p:tgtEl>
                                        <p:attrNameLst>
                                          <p:attrName>style.visibility</p:attrName>
                                        </p:attrNameLst>
                                      </p:cBhvr>
                                      <p:to>
                                        <p:strVal val="visible"/>
                                      </p:to>
                                    </p:set>
                                    <p:animEffect transition="in" filter="wipe(up)">
                                      <p:cBhvr>
                                        <p:cTn id="64" dur="500"/>
                                        <p:tgtEl>
                                          <p:spTgt spid="9271"/>
                                        </p:tgtEl>
                                      </p:cBhvr>
                                    </p:animEffect>
                                  </p:childTnLst>
                                </p:cTn>
                              </p:par>
                            </p:childTnLst>
                          </p:cTn>
                        </p:par>
                        <p:par>
                          <p:cTn id="65" fill="hold" nodeType="afterGroup">
                            <p:stCondLst>
                              <p:cond delay="13500"/>
                            </p:stCondLst>
                            <p:childTnLst>
                              <p:par>
                                <p:cTn id="66" presetID="22" presetClass="entr" presetSubtype="2" fill="hold" grpId="0" nodeType="afterEffect">
                                  <p:stCondLst>
                                    <p:cond delay="500"/>
                                  </p:stCondLst>
                                  <p:childTnLst>
                                    <p:set>
                                      <p:cBhvr>
                                        <p:cTn id="67" dur="1" fill="hold">
                                          <p:stCondLst>
                                            <p:cond delay="0"/>
                                          </p:stCondLst>
                                        </p:cTn>
                                        <p:tgtEl>
                                          <p:spTgt spid="9269"/>
                                        </p:tgtEl>
                                        <p:attrNameLst>
                                          <p:attrName>style.visibility</p:attrName>
                                        </p:attrNameLst>
                                      </p:cBhvr>
                                      <p:to>
                                        <p:strVal val="visible"/>
                                      </p:to>
                                    </p:set>
                                    <p:animEffect transition="in" filter="wipe(right)">
                                      <p:cBhvr>
                                        <p:cTn id="68" dur="500"/>
                                        <p:tgtEl>
                                          <p:spTgt spid="9269"/>
                                        </p:tgtEl>
                                      </p:cBhvr>
                                    </p:animEffect>
                                  </p:childTnLst>
                                </p:cTn>
                              </p:par>
                            </p:childTnLst>
                          </p:cTn>
                        </p:par>
                        <p:par>
                          <p:cTn id="69" fill="hold" nodeType="afterGroup">
                            <p:stCondLst>
                              <p:cond delay="14500"/>
                            </p:stCondLst>
                            <p:childTnLst>
                              <p:par>
                                <p:cTn id="70" presetID="23" presetClass="entr" presetSubtype="16" fill="hold" nodeType="afterEffect">
                                  <p:stCondLst>
                                    <p:cond delay="500"/>
                                  </p:stCondLst>
                                  <p:childTnLst>
                                    <p:set>
                                      <p:cBhvr>
                                        <p:cTn id="71" dur="1" fill="hold">
                                          <p:stCondLst>
                                            <p:cond delay="0"/>
                                          </p:stCondLst>
                                        </p:cTn>
                                        <p:tgtEl>
                                          <p:spTgt spid="9261"/>
                                        </p:tgtEl>
                                        <p:attrNameLst>
                                          <p:attrName>style.visibility</p:attrName>
                                        </p:attrNameLst>
                                      </p:cBhvr>
                                      <p:to>
                                        <p:strVal val="visible"/>
                                      </p:to>
                                    </p:set>
                                    <p:anim calcmode="lin" valueType="num">
                                      <p:cBhvr>
                                        <p:cTn id="72" dur="500" fill="hold"/>
                                        <p:tgtEl>
                                          <p:spTgt spid="9261"/>
                                        </p:tgtEl>
                                        <p:attrNameLst>
                                          <p:attrName>ppt_w</p:attrName>
                                        </p:attrNameLst>
                                      </p:cBhvr>
                                      <p:tavLst>
                                        <p:tav tm="0">
                                          <p:val>
                                            <p:fltVal val="0"/>
                                          </p:val>
                                        </p:tav>
                                        <p:tav tm="100000">
                                          <p:val>
                                            <p:strVal val="#ppt_w"/>
                                          </p:val>
                                        </p:tav>
                                      </p:tavLst>
                                    </p:anim>
                                    <p:anim calcmode="lin" valueType="num">
                                      <p:cBhvr>
                                        <p:cTn id="73" dur="500" fill="hold"/>
                                        <p:tgtEl>
                                          <p:spTgt spid="9261"/>
                                        </p:tgtEl>
                                        <p:attrNameLst>
                                          <p:attrName>ppt_h</p:attrName>
                                        </p:attrNameLst>
                                      </p:cBhvr>
                                      <p:tavLst>
                                        <p:tav tm="0">
                                          <p:val>
                                            <p:fltVal val="0"/>
                                          </p:val>
                                        </p:tav>
                                        <p:tav tm="100000">
                                          <p:val>
                                            <p:strVal val="#ppt_h"/>
                                          </p:val>
                                        </p:tav>
                                      </p:tavLst>
                                    </p:anim>
                                  </p:childTnLst>
                                </p:cTn>
                              </p:par>
                            </p:childTnLst>
                          </p:cTn>
                        </p:par>
                        <p:par>
                          <p:cTn id="74" fill="hold" nodeType="afterGroup">
                            <p:stCondLst>
                              <p:cond delay="15500"/>
                            </p:stCondLst>
                            <p:childTnLst>
                              <p:par>
                                <p:cTn id="75" presetID="22" presetClass="entr" presetSubtype="2" fill="hold" grpId="0" nodeType="afterEffect">
                                  <p:stCondLst>
                                    <p:cond delay="500"/>
                                  </p:stCondLst>
                                  <p:childTnLst>
                                    <p:set>
                                      <p:cBhvr>
                                        <p:cTn id="76" dur="1" fill="hold">
                                          <p:stCondLst>
                                            <p:cond delay="0"/>
                                          </p:stCondLst>
                                        </p:cTn>
                                        <p:tgtEl>
                                          <p:spTgt spid="9264"/>
                                        </p:tgtEl>
                                        <p:attrNameLst>
                                          <p:attrName>style.visibility</p:attrName>
                                        </p:attrNameLst>
                                      </p:cBhvr>
                                      <p:to>
                                        <p:strVal val="visible"/>
                                      </p:to>
                                    </p:set>
                                    <p:animEffect transition="in" filter="wipe(right)">
                                      <p:cBhvr>
                                        <p:cTn id="77" dur="500"/>
                                        <p:tgtEl>
                                          <p:spTgt spid="9264"/>
                                        </p:tgtEl>
                                      </p:cBhvr>
                                    </p:animEffect>
                                  </p:childTnLst>
                                </p:cTn>
                              </p:par>
                            </p:childTnLst>
                          </p:cTn>
                        </p:par>
                        <p:par>
                          <p:cTn id="78" fill="hold" nodeType="afterGroup">
                            <p:stCondLst>
                              <p:cond delay="16500"/>
                            </p:stCondLst>
                            <p:childTnLst>
                              <p:par>
                                <p:cTn id="79" presetID="23" presetClass="entr" presetSubtype="16" fill="hold" nodeType="afterEffect">
                                  <p:stCondLst>
                                    <p:cond delay="500"/>
                                  </p:stCondLst>
                                  <p:childTnLst>
                                    <p:set>
                                      <p:cBhvr>
                                        <p:cTn id="80" dur="1" fill="hold">
                                          <p:stCondLst>
                                            <p:cond delay="0"/>
                                          </p:stCondLst>
                                        </p:cTn>
                                        <p:tgtEl>
                                          <p:spTgt spid="9276"/>
                                        </p:tgtEl>
                                        <p:attrNameLst>
                                          <p:attrName>style.visibility</p:attrName>
                                        </p:attrNameLst>
                                      </p:cBhvr>
                                      <p:to>
                                        <p:strVal val="visible"/>
                                      </p:to>
                                    </p:set>
                                    <p:anim calcmode="lin" valueType="num">
                                      <p:cBhvr>
                                        <p:cTn id="81" dur="500" fill="hold"/>
                                        <p:tgtEl>
                                          <p:spTgt spid="9276"/>
                                        </p:tgtEl>
                                        <p:attrNameLst>
                                          <p:attrName>ppt_w</p:attrName>
                                        </p:attrNameLst>
                                      </p:cBhvr>
                                      <p:tavLst>
                                        <p:tav tm="0">
                                          <p:val>
                                            <p:fltVal val="0"/>
                                          </p:val>
                                        </p:tav>
                                        <p:tav tm="100000">
                                          <p:val>
                                            <p:strVal val="#ppt_w"/>
                                          </p:val>
                                        </p:tav>
                                      </p:tavLst>
                                    </p:anim>
                                    <p:anim calcmode="lin" valueType="num">
                                      <p:cBhvr>
                                        <p:cTn id="82" dur="500" fill="hold"/>
                                        <p:tgtEl>
                                          <p:spTgt spid="9276"/>
                                        </p:tgtEl>
                                        <p:attrNameLst>
                                          <p:attrName>ppt_h</p:attrName>
                                        </p:attrNameLst>
                                      </p:cBhvr>
                                      <p:tavLst>
                                        <p:tav tm="0">
                                          <p:val>
                                            <p:fltVal val="0"/>
                                          </p:val>
                                        </p:tav>
                                        <p:tav tm="100000">
                                          <p:val>
                                            <p:strVal val="#ppt_h"/>
                                          </p:val>
                                        </p:tav>
                                      </p:tavLst>
                                    </p:anim>
                                  </p:childTnLst>
                                </p:cTn>
                              </p:par>
                            </p:childTnLst>
                          </p:cTn>
                        </p:par>
                        <p:par>
                          <p:cTn id="83" fill="hold" nodeType="afterGroup">
                            <p:stCondLst>
                              <p:cond delay="17500"/>
                            </p:stCondLst>
                            <p:childTnLst>
                              <p:par>
                                <p:cTn id="84" presetID="22" presetClass="entr" presetSubtype="2" fill="hold" grpId="0" nodeType="afterEffect">
                                  <p:stCondLst>
                                    <p:cond delay="500"/>
                                  </p:stCondLst>
                                  <p:childTnLst>
                                    <p:set>
                                      <p:cBhvr>
                                        <p:cTn id="85" dur="1" fill="hold">
                                          <p:stCondLst>
                                            <p:cond delay="0"/>
                                          </p:stCondLst>
                                        </p:cTn>
                                        <p:tgtEl>
                                          <p:spTgt spid="9282"/>
                                        </p:tgtEl>
                                        <p:attrNameLst>
                                          <p:attrName>style.visibility</p:attrName>
                                        </p:attrNameLst>
                                      </p:cBhvr>
                                      <p:to>
                                        <p:strVal val="visible"/>
                                      </p:to>
                                    </p:set>
                                    <p:animEffect transition="in" filter="wipe(right)">
                                      <p:cBhvr>
                                        <p:cTn id="86" dur="500"/>
                                        <p:tgtEl>
                                          <p:spTgt spid="9282"/>
                                        </p:tgtEl>
                                      </p:cBhvr>
                                    </p:animEffect>
                                  </p:childTnLst>
                                </p:cTn>
                              </p:par>
                            </p:childTnLst>
                          </p:cTn>
                        </p:par>
                        <p:par>
                          <p:cTn id="87" fill="hold" nodeType="afterGroup">
                            <p:stCondLst>
                              <p:cond delay="18500"/>
                            </p:stCondLst>
                            <p:childTnLst>
                              <p:par>
                                <p:cTn id="88" presetID="23" presetClass="entr" presetSubtype="16" fill="hold" nodeType="afterEffect">
                                  <p:stCondLst>
                                    <p:cond delay="500"/>
                                  </p:stCondLst>
                                  <p:childTnLst>
                                    <p:set>
                                      <p:cBhvr>
                                        <p:cTn id="89" dur="1" fill="hold">
                                          <p:stCondLst>
                                            <p:cond delay="0"/>
                                          </p:stCondLst>
                                        </p:cTn>
                                        <p:tgtEl>
                                          <p:spTgt spid="9281"/>
                                        </p:tgtEl>
                                        <p:attrNameLst>
                                          <p:attrName>style.visibility</p:attrName>
                                        </p:attrNameLst>
                                      </p:cBhvr>
                                      <p:to>
                                        <p:strVal val="visible"/>
                                      </p:to>
                                    </p:set>
                                    <p:anim calcmode="lin" valueType="num">
                                      <p:cBhvr>
                                        <p:cTn id="90" dur="500" fill="hold"/>
                                        <p:tgtEl>
                                          <p:spTgt spid="9281"/>
                                        </p:tgtEl>
                                        <p:attrNameLst>
                                          <p:attrName>ppt_w</p:attrName>
                                        </p:attrNameLst>
                                      </p:cBhvr>
                                      <p:tavLst>
                                        <p:tav tm="0">
                                          <p:val>
                                            <p:fltVal val="0"/>
                                          </p:val>
                                        </p:tav>
                                        <p:tav tm="100000">
                                          <p:val>
                                            <p:strVal val="#ppt_w"/>
                                          </p:val>
                                        </p:tav>
                                      </p:tavLst>
                                    </p:anim>
                                    <p:anim calcmode="lin" valueType="num">
                                      <p:cBhvr>
                                        <p:cTn id="91" dur="500" fill="hold"/>
                                        <p:tgtEl>
                                          <p:spTgt spid="9281"/>
                                        </p:tgtEl>
                                        <p:attrNameLst>
                                          <p:attrName>ppt_h</p:attrName>
                                        </p:attrNameLst>
                                      </p:cBhvr>
                                      <p:tavLst>
                                        <p:tav tm="0">
                                          <p:val>
                                            <p:fltVal val="0"/>
                                          </p:val>
                                        </p:tav>
                                        <p:tav tm="100000">
                                          <p:val>
                                            <p:strVal val="#ppt_h"/>
                                          </p:val>
                                        </p:tav>
                                      </p:tavLst>
                                    </p:anim>
                                  </p:childTnLst>
                                </p:cTn>
                              </p:par>
                            </p:childTnLst>
                          </p:cTn>
                        </p:par>
                        <p:par>
                          <p:cTn id="92" fill="hold" nodeType="afterGroup">
                            <p:stCondLst>
                              <p:cond delay="19500"/>
                            </p:stCondLst>
                            <p:childTnLst>
                              <p:par>
                                <p:cTn id="93" presetID="22" presetClass="entr" presetSubtype="2" fill="hold" grpId="0" nodeType="afterEffect">
                                  <p:stCondLst>
                                    <p:cond delay="500"/>
                                  </p:stCondLst>
                                  <p:childTnLst>
                                    <p:set>
                                      <p:cBhvr>
                                        <p:cTn id="94" dur="1" fill="hold">
                                          <p:stCondLst>
                                            <p:cond delay="0"/>
                                          </p:stCondLst>
                                        </p:cTn>
                                        <p:tgtEl>
                                          <p:spTgt spid="9270"/>
                                        </p:tgtEl>
                                        <p:attrNameLst>
                                          <p:attrName>style.visibility</p:attrName>
                                        </p:attrNameLst>
                                      </p:cBhvr>
                                      <p:to>
                                        <p:strVal val="visible"/>
                                      </p:to>
                                    </p:set>
                                    <p:animEffect transition="in" filter="wipe(right)">
                                      <p:cBhvr>
                                        <p:cTn id="95" dur="500"/>
                                        <p:tgtEl>
                                          <p:spTgt spid="9270"/>
                                        </p:tgtEl>
                                      </p:cBhvr>
                                    </p:animEffect>
                                  </p:childTnLst>
                                </p:cTn>
                              </p:par>
                            </p:childTnLst>
                          </p:cTn>
                        </p:par>
                        <p:par>
                          <p:cTn id="96" fill="hold" nodeType="afterGroup">
                            <p:stCondLst>
                              <p:cond delay="20500"/>
                            </p:stCondLst>
                            <p:childTnLst>
                              <p:par>
                                <p:cTn id="97" presetID="23" presetClass="entr" presetSubtype="16" fill="hold" nodeType="afterEffect">
                                  <p:stCondLst>
                                    <p:cond delay="500"/>
                                  </p:stCondLst>
                                  <p:childTnLst>
                                    <p:set>
                                      <p:cBhvr>
                                        <p:cTn id="98" dur="1" fill="hold">
                                          <p:stCondLst>
                                            <p:cond delay="0"/>
                                          </p:stCondLst>
                                        </p:cTn>
                                        <p:tgtEl>
                                          <p:spTgt spid="9231"/>
                                        </p:tgtEl>
                                        <p:attrNameLst>
                                          <p:attrName>style.visibility</p:attrName>
                                        </p:attrNameLst>
                                      </p:cBhvr>
                                      <p:to>
                                        <p:strVal val="visible"/>
                                      </p:to>
                                    </p:set>
                                    <p:anim calcmode="lin" valueType="num">
                                      <p:cBhvr>
                                        <p:cTn id="99" dur="500" fill="hold"/>
                                        <p:tgtEl>
                                          <p:spTgt spid="9231"/>
                                        </p:tgtEl>
                                        <p:attrNameLst>
                                          <p:attrName>ppt_w</p:attrName>
                                        </p:attrNameLst>
                                      </p:cBhvr>
                                      <p:tavLst>
                                        <p:tav tm="0">
                                          <p:val>
                                            <p:fltVal val="0"/>
                                          </p:val>
                                        </p:tav>
                                        <p:tav tm="100000">
                                          <p:val>
                                            <p:strVal val="#ppt_w"/>
                                          </p:val>
                                        </p:tav>
                                      </p:tavLst>
                                    </p:anim>
                                    <p:anim calcmode="lin" valueType="num">
                                      <p:cBhvr>
                                        <p:cTn id="100" dur="500" fill="hold"/>
                                        <p:tgtEl>
                                          <p:spTgt spid="92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5" grpId="0" autoUpdateAnimBg="0"/>
      <p:bldP spid="9262" grpId="0" animBg="1"/>
      <p:bldP spid="9263" grpId="0" animBg="1"/>
      <p:bldP spid="9264" grpId="0" animBg="1"/>
      <p:bldP spid="9265" grpId="0" animBg="1"/>
      <p:bldP spid="9266" grpId="0" animBg="1"/>
      <p:bldP spid="9267" grpId="0" animBg="1"/>
      <p:bldP spid="9268" grpId="0" animBg="1"/>
      <p:bldP spid="9269" grpId="0" animBg="1"/>
      <p:bldP spid="9270" grpId="0" animBg="1"/>
      <p:bldP spid="9271" grpId="0" animBg="1"/>
      <p:bldP spid="9282"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7651" name="Group 3"/>
          <p:cNvGrpSpPr>
            <a:grpSpLocks/>
          </p:cNvGrpSpPr>
          <p:nvPr/>
        </p:nvGrpSpPr>
        <p:grpSpPr bwMode="auto">
          <a:xfrm>
            <a:off x="8434388" y="6184900"/>
            <a:ext cx="395287" cy="396875"/>
            <a:chOff x="0" y="0"/>
            <a:chExt cx="249" cy="249"/>
          </a:xfrm>
        </p:grpSpPr>
        <p:sp>
          <p:nvSpPr>
            <p:cNvPr id="27649" name="Oval 1">
              <a:hlinkClick r:id="" action="ppaction://hlinkshowjump?jump=nextslide"/>
            </p:cNvPr>
            <p:cNvSpPr>
              <a:spLocks/>
            </p:cNvSpPr>
            <p:nvPr/>
          </p:nvSpPr>
          <p:spPr bwMode="auto">
            <a:xfrm>
              <a:off x="0" y="0"/>
              <a:ext cx="249" cy="249"/>
            </a:xfrm>
            <a:prstGeom prst="ellipse">
              <a:avLst/>
            </a:prstGeom>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sp>
          <p:nvSpPr>
            <p:cNvPr id="27650" name="AutoShape 2">
              <a:hlinkClick r:id="" action="ppaction://hlinkshowjump?jump=nextslide"/>
            </p:cNvPr>
            <p:cNvSpPr>
              <a:spLocks/>
            </p:cNvSpPr>
            <p:nvPr/>
          </p:nvSpPr>
          <p:spPr bwMode="auto">
            <a:xfrm rot="-8100000">
              <a:off x="70" y="79"/>
              <a:ext cx="91" cy="91"/>
            </a:xfrm>
            <a:custGeom>
              <a:avLst/>
              <a:gdLst/>
              <a:ahLst/>
              <a:cxnLst/>
              <a:rect l="0" t="0" r="r" b="b"/>
              <a:pathLst>
                <a:path w="21600" h="21600">
                  <a:moveTo>
                    <a:pt x="0" y="0"/>
                  </a:moveTo>
                  <a:lnTo>
                    <a:pt x="6228" y="0"/>
                  </a:lnTo>
                  <a:lnTo>
                    <a:pt x="6228" y="15943"/>
                  </a:lnTo>
                  <a:lnTo>
                    <a:pt x="21600" y="15943"/>
                  </a:lnTo>
                  <a:lnTo>
                    <a:pt x="21600" y="21600"/>
                  </a:lnTo>
                  <a:lnTo>
                    <a:pt x="0" y="21600"/>
                  </a:lnTo>
                  <a:close/>
                  <a:moveTo>
                    <a:pt x="0" y="0"/>
                  </a:moveTo>
                </a:path>
              </a:pathLst>
            </a:custGeom>
            <a:solidFill>
              <a:srgbClr val="FFFFFF"/>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grpSp>
      <p:grpSp>
        <p:nvGrpSpPr>
          <p:cNvPr id="27654" name="Group 6"/>
          <p:cNvGrpSpPr>
            <a:grpSpLocks/>
          </p:cNvGrpSpPr>
          <p:nvPr/>
        </p:nvGrpSpPr>
        <p:grpSpPr bwMode="auto">
          <a:xfrm>
            <a:off x="7908925" y="6184900"/>
            <a:ext cx="396875" cy="396875"/>
            <a:chOff x="0" y="0"/>
            <a:chExt cx="249" cy="249"/>
          </a:xfrm>
        </p:grpSpPr>
        <p:sp>
          <p:nvSpPr>
            <p:cNvPr id="27652" name="Oval 4">
              <a:hlinkClick r:id="" action="ppaction://hlinkshowjump?jump=previousslide"/>
            </p:cNvPr>
            <p:cNvSpPr>
              <a:spLocks/>
            </p:cNvSpPr>
            <p:nvPr/>
          </p:nvSpPr>
          <p:spPr bwMode="auto">
            <a:xfrm>
              <a:off x="0" y="0"/>
              <a:ext cx="249" cy="249"/>
            </a:xfrm>
            <a:prstGeom prst="ellipse">
              <a:avLst/>
            </a:prstGeom>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sp>
          <p:nvSpPr>
            <p:cNvPr id="27653" name="AutoShape 5">
              <a:hlinkClick r:id="" action="ppaction://hlinkshowjump?jump=previousslide"/>
            </p:cNvPr>
            <p:cNvSpPr>
              <a:spLocks/>
            </p:cNvSpPr>
            <p:nvPr/>
          </p:nvSpPr>
          <p:spPr bwMode="auto">
            <a:xfrm rot="2700000">
              <a:off x="83" y="79"/>
              <a:ext cx="91" cy="91"/>
            </a:xfrm>
            <a:custGeom>
              <a:avLst/>
              <a:gdLst/>
              <a:ahLst/>
              <a:cxnLst/>
              <a:rect l="0" t="0" r="r" b="b"/>
              <a:pathLst>
                <a:path w="21600" h="21600">
                  <a:moveTo>
                    <a:pt x="0" y="0"/>
                  </a:moveTo>
                  <a:lnTo>
                    <a:pt x="6228" y="0"/>
                  </a:lnTo>
                  <a:lnTo>
                    <a:pt x="6228" y="15943"/>
                  </a:lnTo>
                  <a:lnTo>
                    <a:pt x="21600" y="15943"/>
                  </a:lnTo>
                  <a:lnTo>
                    <a:pt x="21600" y="21600"/>
                  </a:lnTo>
                  <a:lnTo>
                    <a:pt x="0" y="21600"/>
                  </a:lnTo>
                  <a:close/>
                  <a:moveTo>
                    <a:pt x="0" y="0"/>
                  </a:moveTo>
                </a:path>
              </a:pathLst>
            </a:custGeom>
            <a:solidFill>
              <a:srgbClr val="FFFFFF"/>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grpSp>
      <p:sp>
        <p:nvSpPr>
          <p:cNvPr id="27655" name="Rectangle 7"/>
          <p:cNvSpPr>
            <a:spLocks/>
          </p:cNvSpPr>
          <p:nvPr/>
        </p:nvSpPr>
        <p:spPr bwMode="auto">
          <a:xfrm>
            <a:off x="2921000" y="6172200"/>
            <a:ext cx="3503613"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wrap="none" lIns="38100" tIns="38100" rIns="38100" bIns="38100">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a:solidFill>
                  <a:srgbClr val="72808A"/>
                </a:solidFill>
                <a:latin typeface="Lucida Grande" charset="0"/>
                <a:ea typeface="Lucida Grande" charset="0"/>
                <a:cs typeface="Lucida Grande" charset="0"/>
                <a:sym typeface="Lucida Grande" charset="0"/>
              </a:rPr>
              <a:t>www.thsoa.org</a:t>
            </a:r>
            <a:endParaRPr lang="en-US" altLang="en-US" sz="1800">
              <a:latin typeface="Lucida Grande" charset="0"/>
              <a:ea typeface="Lucida Grande" charset="0"/>
              <a:cs typeface="Lucida Grande" charset="0"/>
              <a:sym typeface="Lucida Grande" charset="0"/>
            </a:endParaRPr>
          </a:p>
          <a:p>
            <a:pPr algn="ctr"/>
            <a:r>
              <a:rPr lang="en-US" altLang="en-US" sz="1000">
                <a:solidFill>
                  <a:srgbClr val="72808A"/>
                </a:solidFill>
                <a:latin typeface="Lucida Grande" charset="0"/>
                <a:ea typeface="Lucida Grande" charset="0"/>
                <a:cs typeface="Lucida Grande" charset="0"/>
                <a:sym typeface="Lucida Grande" charset="0"/>
              </a:rPr>
              <a:t>Phone: +1 (774) 773-8470 |  e-mail: admin@thsoa.org</a:t>
            </a:r>
          </a:p>
        </p:txBody>
      </p:sp>
      <p:pic>
        <p:nvPicPr>
          <p:cNvPr id="27656"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838" y="5784850"/>
            <a:ext cx="1090612"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
        <p:nvSpPr>
          <p:cNvPr id="27657" name="Rectangle 9"/>
          <p:cNvSpPr>
            <a:spLocks noChangeArrowheads="1"/>
          </p:cNvSpPr>
          <p:nvPr>
            <p:ph type="body" idx="1"/>
          </p:nvPr>
        </p:nvSpPr>
        <p:spPr>
          <a:ln/>
        </p:spPr>
        <p:txBody>
          <a:bodyPr/>
          <a:lstStyle/>
          <a:p>
            <a:pPr>
              <a:lnSpc>
                <a:spcPct val="90000"/>
              </a:lnSpc>
            </a:pPr>
            <a:r>
              <a:rPr lang="en-US" altLang="en-US"/>
              <a:t>Any individual or organization with an interest in Hydrography or closely related field is welcome to join The Hydrographic Society of America. No formal qualifications are required.</a:t>
            </a:r>
          </a:p>
          <a:p>
            <a:pPr>
              <a:lnSpc>
                <a:spcPct val="90000"/>
              </a:lnSpc>
            </a:pPr>
            <a:endParaRPr lang="en-US" altLang="en-US"/>
          </a:p>
          <a:p>
            <a:pPr>
              <a:lnSpc>
                <a:spcPct val="90000"/>
              </a:lnSpc>
            </a:pPr>
            <a:r>
              <a:rPr lang="en-US" altLang="en-US"/>
              <a:t>All memberships begin on entry and are renewed on January 1. Dues are not prorated. </a:t>
            </a:r>
          </a:p>
          <a:p>
            <a:pPr>
              <a:lnSpc>
                <a:spcPct val="90000"/>
              </a:lnSpc>
            </a:pPr>
            <a:endParaRPr lang="en-US" altLang="en-US"/>
          </a:p>
          <a:p>
            <a:pPr>
              <a:lnSpc>
                <a:spcPct val="90000"/>
              </a:lnSpc>
            </a:pPr>
            <a:r>
              <a:rPr lang="en-US" altLang="en-US"/>
              <a:t>Persons joining after October 1 will receive the remainder of the present year plus all of the next.</a:t>
            </a:r>
          </a:p>
        </p:txBody>
      </p:sp>
      <p:sp>
        <p:nvSpPr>
          <p:cNvPr id="27658" name="Rectangle 10"/>
          <p:cNvSpPr>
            <a:spLocks noChangeArrowheads="1"/>
          </p:cNvSpPr>
          <p:nvPr>
            <p:ph type="title"/>
          </p:nvPr>
        </p:nvSpPr>
        <p:spPr>
          <a:ln/>
        </p:spPr>
        <p:txBody>
          <a:bodyPr/>
          <a:lstStyle/>
          <a:p>
            <a:r>
              <a:rPr lang="en-US" altLang="en-US"/>
              <a:t>OUR </a:t>
            </a:r>
            <a:r>
              <a:rPr lang="en-US" altLang="en-US" b="1"/>
              <a:t>MEMBERSHIP</a:t>
            </a:r>
            <a:endParaRPr lang="en-US" altLang="en-US" b="1">
              <a:ea typeface="ヒラギノ角ゴ ProN W6" charset="0"/>
              <a:cs typeface="ヒラギノ角ゴ ProN W6" charset="0"/>
            </a:endParaRPr>
          </a:p>
        </p:txBody>
      </p:sp>
      <p:sp>
        <p:nvSpPr>
          <p:cNvPr id="27659" name="Rectangle 11"/>
          <p:cNvSpPr>
            <a:spLocks/>
          </p:cNvSpPr>
          <p:nvPr/>
        </p:nvSpPr>
        <p:spPr bwMode="auto">
          <a:xfrm>
            <a:off x="457200" y="923925"/>
            <a:ext cx="82296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38100" tIns="38100" rIns="38100" bIns="3810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2400">
                <a:latin typeface="Lucida Grande" charset="0"/>
                <a:ea typeface="Lucida Grande" charset="0"/>
                <a:cs typeface="Lucida Grande" charset="0"/>
                <a:sym typeface="Lucida Grande" charset="0"/>
              </a:rPr>
              <a:t>basic information</a:t>
            </a:r>
          </a:p>
        </p:txBody>
      </p:sp>
      <p:pic>
        <p:nvPicPr>
          <p:cNvPr id="27660"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688" y="1657350"/>
            <a:ext cx="4191000" cy="4191000"/>
          </a:xfrm>
          <a:prstGeom prst="rect">
            <a:avLst/>
          </a:prstGeom>
          <a:noFill/>
          <a:ln w="28575" cap="flat">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7658"/>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7659">
                                            <p:txEl>
                                              <p:pRg st="0" end="0"/>
                                            </p:txEl>
                                          </p:spTgt>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500"/>
                                  </p:stCondLst>
                                  <p:childTnLst>
                                    <p:set>
                                      <p:cBhvr>
                                        <p:cTn id="12" dur="1" fill="hold">
                                          <p:stCondLst>
                                            <p:cond delay="499"/>
                                          </p:stCondLst>
                                        </p:cTn>
                                        <p:tgtEl>
                                          <p:spTgt spid="27657">
                                            <p:txEl>
                                              <p:pRg st="0" end="0"/>
                                            </p:txEl>
                                          </p:spTgt>
                                        </p:tgtEl>
                                        <p:attrNameLst>
                                          <p:attrName>style.visibility</p:attrName>
                                        </p:attrNameLst>
                                      </p:cBhvr>
                                      <p:to>
                                        <p:strVal val="visible"/>
                                      </p:to>
                                    </p:set>
                                  </p:childTnLst>
                                </p:cTn>
                              </p:par>
                            </p:childTnLst>
                          </p:cTn>
                        </p:par>
                        <p:par>
                          <p:cTn id="13" fill="hold" nodeType="afterGroup">
                            <p:stCondLst>
                              <p:cond delay="2000"/>
                            </p:stCondLst>
                            <p:childTnLst>
                              <p:par>
                                <p:cTn id="14" presetID="-1" presetClass="entr" presetSubtype="0" fill="hold" grpId="0" nodeType="afterEffect">
                                  <p:stCondLst>
                                    <p:cond delay="500"/>
                                  </p:stCondLst>
                                  <p:childTnLst>
                                    <p:set>
                                      <p:cBhvr>
                                        <p:cTn id="15" dur="1" fill="hold">
                                          <p:stCondLst>
                                            <p:cond delay="499"/>
                                          </p:stCondLst>
                                        </p:cTn>
                                        <p:tgtEl>
                                          <p:spTgt spid="27657">
                                            <p:txEl>
                                              <p:pRg st="2" end="2"/>
                                            </p:txEl>
                                          </p:spTgt>
                                        </p:tgtEl>
                                        <p:attrNameLst>
                                          <p:attrName>style.visibility</p:attrName>
                                        </p:attrNameLst>
                                      </p:cBhvr>
                                      <p:to>
                                        <p:strVal val="visible"/>
                                      </p:to>
                                    </p:set>
                                  </p:childTnLst>
                                </p:cTn>
                              </p:par>
                            </p:childTnLst>
                          </p:cTn>
                        </p:par>
                        <p:par>
                          <p:cTn id="16" fill="hold" nodeType="afterGroup">
                            <p:stCondLst>
                              <p:cond delay="3000"/>
                            </p:stCondLst>
                            <p:childTnLst>
                              <p:par>
                                <p:cTn id="17" presetID="-1" presetClass="entr" presetSubtype="0" fill="hold" grpId="0" nodeType="afterEffect">
                                  <p:stCondLst>
                                    <p:cond delay="500"/>
                                  </p:stCondLst>
                                  <p:childTnLst>
                                    <p:set>
                                      <p:cBhvr>
                                        <p:cTn id="18" dur="1" fill="hold">
                                          <p:stCondLst>
                                            <p:cond delay="499"/>
                                          </p:stCondLst>
                                        </p:cTn>
                                        <p:tgtEl>
                                          <p:spTgt spid="2765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7" grpId="0" build="p" autoUpdateAnimBg="0" advAuto="500"/>
      <p:bldP spid="27658" grpId="0" autoUpdateAnimBg="0"/>
      <p:bldP spid="27659" grpId="0" build="p" autoUpdateAnimBg="0" advAuto="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8675" name="Group 3"/>
          <p:cNvGrpSpPr>
            <a:grpSpLocks/>
          </p:cNvGrpSpPr>
          <p:nvPr/>
        </p:nvGrpSpPr>
        <p:grpSpPr bwMode="auto">
          <a:xfrm>
            <a:off x="8434388" y="6184900"/>
            <a:ext cx="395287" cy="396875"/>
            <a:chOff x="0" y="0"/>
            <a:chExt cx="249" cy="249"/>
          </a:xfrm>
        </p:grpSpPr>
        <p:sp>
          <p:nvSpPr>
            <p:cNvPr id="28673" name="Oval 1">
              <a:hlinkClick r:id="" action="ppaction://hlinkshowjump?jump=nextslide"/>
            </p:cNvPr>
            <p:cNvSpPr>
              <a:spLocks/>
            </p:cNvSpPr>
            <p:nvPr/>
          </p:nvSpPr>
          <p:spPr bwMode="auto">
            <a:xfrm>
              <a:off x="0" y="0"/>
              <a:ext cx="249" cy="249"/>
            </a:xfrm>
            <a:prstGeom prst="ellipse">
              <a:avLst/>
            </a:prstGeom>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sp>
          <p:nvSpPr>
            <p:cNvPr id="28674" name="AutoShape 2">
              <a:hlinkClick r:id="" action="ppaction://hlinkshowjump?jump=nextslide"/>
            </p:cNvPr>
            <p:cNvSpPr>
              <a:spLocks/>
            </p:cNvSpPr>
            <p:nvPr/>
          </p:nvSpPr>
          <p:spPr bwMode="auto">
            <a:xfrm rot="-8100000">
              <a:off x="70" y="79"/>
              <a:ext cx="91" cy="91"/>
            </a:xfrm>
            <a:custGeom>
              <a:avLst/>
              <a:gdLst/>
              <a:ahLst/>
              <a:cxnLst/>
              <a:rect l="0" t="0" r="r" b="b"/>
              <a:pathLst>
                <a:path w="21600" h="21600">
                  <a:moveTo>
                    <a:pt x="0" y="0"/>
                  </a:moveTo>
                  <a:lnTo>
                    <a:pt x="6228" y="0"/>
                  </a:lnTo>
                  <a:lnTo>
                    <a:pt x="6228" y="15943"/>
                  </a:lnTo>
                  <a:lnTo>
                    <a:pt x="21600" y="15943"/>
                  </a:lnTo>
                  <a:lnTo>
                    <a:pt x="21600" y="21600"/>
                  </a:lnTo>
                  <a:lnTo>
                    <a:pt x="0" y="21600"/>
                  </a:lnTo>
                  <a:close/>
                  <a:moveTo>
                    <a:pt x="0" y="0"/>
                  </a:moveTo>
                </a:path>
              </a:pathLst>
            </a:custGeom>
            <a:solidFill>
              <a:srgbClr val="FFFFFF"/>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grpSp>
      <p:grpSp>
        <p:nvGrpSpPr>
          <p:cNvPr id="28678" name="Group 6"/>
          <p:cNvGrpSpPr>
            <a:grpSpLocks/>
          </p:cNvGrpSpPr>
          <p:nvPr/>
        </p:nvGrpSpPr>
        <p:grpSpPr bwMode="auto">
          <a:xfrm>
            <a:off x="7908925" y="6184900"/>
            <a:ext cx="396875" cy="396875"/>
            <a:chOff x="0" y="0"/>
            <a:chExt cx="249" cy="249"/>
          </a:xfrm>
        </p:grpSpPr>
        <p:sp>
          <p:nvSpPr>
            <p:cNvPr id="28676" name="Oval 4">
              <a:hlinkClick r:id="" action="ppaction://hlinkshowjump?jump=previousslide"/>
            </p:cNvPr>
            <p:cNvSpPr>
              <a:spLocks/>
            </p:cNvSpPr>
            <p:nvPr/>
          </p:nvSpPr>
          <p:spPr bwMode="auto">
            <a:xfrm>
              <a:off x="0" y="0"/>
              <a:ext cx="249" cy="249"/>
            </a:xfrm>
            <a:prstGeom prst="ellipse">
              <a:avLst/>
            </a:prstGeom>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sp>
          <p:nvSpPr>
            <p:cNvPr id="28677" name="AutoShape 5">
              <a:hlinkClick r:id="" action="ppaction://hlinkshowjump?jump=previousslide"/>
            </p:cNvPr>
            <p:cNvSpPr>
              <a:spLocks/>
            </p:cNvSpPr>
            <p:nvPr/>
          </p:nvSpPr>
          <p:spPr bwMode="auto">
            <a:xfrm rot="2700000">
              <a:off x="83" y="79"/>
              <a:ext cx="91" cy="91"/>
            </a:xfrm>
            <a:custGeom>
              <a:avLst/>
              <a:gdLst/>
              <a:ahLst/>
              <a:cxnLst/>
              <a:rect l="0" t="0" r="r" b="b"/>
              <a:pathLst>
                <a:path w="21600" h="21600">
                  <a:moveTo>
                    <a:pt x="0" y="0"/>
                  </a:moveTo>
                  <a:lnTo>
                    <a:pt x="6228" y="0"/>
                  </a:lnTo>
                  <a:lnTo>
                    <a:pt x="6228" y="15943"/>
                  </a:lnTo>
                  <a:lnTo>
                    <a:pt x="21600" y="15943"/>
                  </a:lnTo>
                  <a:lnTo>
                    <a:pt x="21600" y="21600"/>
                  </a:lnTo>
                  <a:lnTo>
                    <a:pt x="0" y="21600"/>
                  </a:lnTo>
                  <a:close/>
                  <a:moveTo>
                    <a:pt x="0" y="0"/>
                  </a:moveTo>
                </a:path>
              </a:pathLst>
            </a:custGeom>
            <a:solidFill>
              <a:srgbClr val="FFFFFF"/>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grpSp>
      <p:sp>
        <p:nvSpPr>
          <p:cNvPr id="28679" name="Rectangle 7"/>
          <p:cNvSpPr>
            <a:spLocks/>
          </p:cNvSpPr>
          <p:nvPr/>
        </p:nvSpPr>
        <p:spPr bwMode="auto">
          <a:xfrm>
            <a:off x="2921000" y="6172200"/>
            <a:ext cx="3503613"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wrap="none" lIns="38100" tIns="38100" rIns="38100" bIns="38100">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a:solidFill>
                  <a:srgbClr val="72808A"/>
                </a:solidFill>
                <a:latin typeface="Lucida Grande" charset="0"/>
                <a:ea typeface="Lucida Grande" charset="0"/>
                <a:cs typeface="Lucida Grande" charset="0"/>
                <a:sym typeface="Lucida Grande" charset="0"/>
              </a:rPr>
              <a:t>www.thsoa.org</a:t>
            </a:r>
            <a:endParaRPr lang="en-US" altLang="en-US" sz="1800">
              <a:latin typeface="Lucida Grande" charset="0"/>
              <a:ea typeface="Lucida Grande" charset="0"/>
              <a:cs typeface="Lucida Grande" charset="0"/>
              <a:sym typeface="Lucida Grande" charset="0"/>
            </a:endParaRPr>
          </a:p>
          <a:p>
            <a:pPr algn="ctr"/>
            <a:r>
              <a:rPr lang="en-US" altLang="en-US" sz="1000">
                <a:solidFill>
                  <a:srgbClr val="72808A"/>
                </a:solidFill>
                <a:latin typeface="Lucida Grande" charset="0"/>
                <a:ea typeface="Lucida Grande" charset="0"/>
                <a:cs typeface="Lucida Grande" charset="0"/>
                <a:sym typeface="Lucida Grande" charset="0"/>
              </a:rPr>
              <a:t>Phone: +1 (774) 773-8470 |  e-mail: admin@thsoa.org</a:t>
            </a:r>
          </a:p>
        </p:txBody>
      </p:sp>
      <p:pic>
        <p:nvPicPr>
          <p:cNvPr id="28680"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838" y="5784850"/>
            <a:ext cx="1090612"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
        <p:nvSpPr>
          <p:cNvPr id="28681" name="Rectangle 9"/>
          <p:cNvSpPr>
            <a:spLocks noChangeArrowheads="1"/>
          </p:cNvSpPr>
          <p:nvPr>
            <p:ph type="title"/>
          </p:nvPr>
        </p:nvSpPr>
        <p:spPr>
          <a:ln/>
        </p:spPr>
        <p:txBody>
          <a:bodyPr/>
          <a:lstStyle/>
          <a:p>
            <a:r>
              <a:rPr lang="en-US" altLang="en-US"/>
              <a:t>OUR </a:t>
            </a:r>
            <a:r>
              <a:rPr lang="en-US" altLang="en-US" b="1"/>
              <a:t>MEMBERSHIP</a:t>
            </a:r>
            <a:endParaRPr lang="en-US" altLang="en-US" b="1">
              <a:ea typeface="ヒラギノ角ゴ ProN W6" charset="0"/>
              <a:cs typeface="ヒラギノ角ゴ ProN W6" charset="0"/>
            </a:endParaRPr>
          </a:p>
        </p:txBody>
      </p:sp>
      <p:sp>
        <p:nvSpPr>
          <p:cNvPr id="28682" name="Rectangle 10"/>
          <p:cNvSpPr>
            <a:spLocks noChangeArrowheads="1"/>
          </p:cNvSpPr>
          <p:nvPr>
            <p:ph type="body" idx="1"/>
          </p:nvPr>
        </p:nvSpPr>
        <p:spPr>
          <a:xfrm>
            <a:off x="457200" y="923925"/>
            <a:ext cx="8229600" cy="2181225"/>
          </a:xfrm>
          <a:ln/>
        </p:spPr>
        <p:txBody>
          <a:bodyPr/>
          <a:lstStyle/>
          <a:p>
            <a:r>
              <a:rPr lang="en-US" altLang="en-US"/>
              <a:t>membership categories</a:t>
            </a:r>
          </a:p>
        </p:txBody>
      </p:sp>
      <p:grpSp>
        <p:nvGrpSpPr>
          <p:cNvPr id="28686" name="Group 14"/>
          <p:cNvGrpSpPr>
            <a:grpSpLocks/>
          </p:cNvGrpSpPr>
          <p:nvPr/>
        </p:nvGrpSpPr>
        <p:grpSpPr bwMode="auto">
          <a:xfrm>
            <a:off x="376238" y="3252788"/>
            <a:ext cx="1855787" cy="2257425"/>
            <a:chOff x="0" y="0"/>
            <a:chExt cx="1169" cy="1422"/>
          </a:xfrm>
        </p:grpSpPr>
        <p:sp>
          <p:nvSpPr>
            <p:cNvPr id="28683" name="Rectangle 11"/>
            <p:cNvSpPr>
              <a:spLocks/>
            </p:cNvSpPr>
            <p:nvPr/>
          </p:nvSpPr>
          <p:spPr bwMode="auto">
            <a:xfrm>
              <a:off x="82" y="0"/>
              <a:ext cx="1005"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wrap="none" lIns="38100" tIns="38100" rIns="38100" bIns="38100">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2000">
                  <a:solidFill>
                    <a:srgbClr val="FFFFFF"/>
                  </a:solidFill>
                  <a:latin typeface="Lucida Grande" charset="0"/>
                  <a:ea typeface="Lucida Grande" charset="0"/>
                  <a:cs typeface="Lucida Grande" charset="0"/>
                  <a:sym typeface="Lucida Grande" charset="0"/>
                </a:rPr>
                <a:t>CORPORATE</a:t>
              </a:r>
            </a:p>
          </p:txBody>
        </p:sp>
        <p:sp>
          <p:nvSpPr>
            <p:cNvPr id="28684" name="Line 12"/>
            <p:cNvSpPr>
              <a:spLocks noChangeShapeType="1"/>
            </p:cNvSpPr>
            <p:nvPr/>
          </p:nvSpPr>
          <p:spPr bwMode="auto">
            <a:xfrm>
              <a:off x="0" y="318"/>
              <a:ext cx="1162" cy="0"/>
            </a:xfrm>
            <a:prstGeom prst="line">
              <a:avLst/>
            </a:prstGeom>
            <a:noFill/>
            <a:ln w="19050" cap="flat">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8685" name="Rectangle 13"/>
            <p:cNvSpPr>
              <a:spLocks/>
            </p:cNvSpPr>
            <p:nvPr/>
          </p:nvSpPr>
          <p:spPr bwMode="auto">
            <a:xfrm>
              <a:off x="1" y="366"/>
              <a:ext cx="1168"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38100" tIns="38100" rIns="38100" bIns="3810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600">
                  <a:solidFill>
                    <a:srgbClr val="D8D8D8"/>
                  </a:solidFill>
                  <a:latin typeface="Lucida Grande" charset="0"/>
                  <a:ea typeface="Lucida Grande" charset="0"/>
                  <a:cs typeface="Lucida Grande" charset="0"/>
                  <a:sym typeface="Lucida Grande" charset="0"/>
                </a:rPr>
                <a:t>Any business or corporation endorsing the objectives, policies and activities of THSOA.</a:t>
              </a:r>
            </a:p>
          </p:txBody>
        </p:sp>
      </p:grpSp>
      <p:grpSp>
        <p:nvGrpSpPr>
          <p:cNvPr id="28690" name="Group 18"/>
          <p:cNvGrpSpPr>
            <a:grpSpLocks/>
          </p:cNvGrpSpPr>
          <p:nvPr/>
        </p:nvGrpSpPr>
        <p:grpSpPr bwMode="auto">
          <a:xfrm>
            <a:off x="2555875" y="3252788"/>
            <a:ext cx="1857375" cy="2257425"/>
            <a:chOff x="0" y="0"/>
            <a:chExt cx="1169" cy="1422"/>
          </a:xfrm>
        </p:grpSpPr>
        <p:sp>
          <p:nvSpPr>
            <p:cNvPr id="28687" name="Rectangle 15"/>
            <p:cNvSpPr>
              <a:spLocks/>
            </p:cNvSpPr>
            <p:nvPr/>
          </p:nvSpPr>
          <p:spPr bwMode="auto">
            <a:xfrm>
              <a:off x="1" y="0"/>
              <a:ext cx="1168"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38100" tIns="38100" rIns="38100" bIns="3810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2000">
                  <a:solidFill>
                    <a:srgbClr val="FFFFFF"/>
                  </a:solidFill>
                  <a:latin typeface="Lucida Grande" charset="0"/>
                  <a:ea typeface="Lucida Grande" charset="0"/>
                  <a:cs typeface="Lucida Grande" charset="0"/>
                  <a:sym typeface="Lucida Grande" charset="0"/>
                </a:rPr>
                <a:t>INDIVIDUAL</a:t>
              </a:r>
            </a:p>
          </p:txBody>
        </p:sp>
        <p:sp>
          <p:nvSpPr>
            <p:cNvPr id="28688" name="Line 16"/>
            <p:cNvSpPr>
              <a:spLocks noChangeShapeType="1"/>
            </p:cNvSpPr>
            <p:nvPr/>
          </p:nvSpPr>
          <p:spPr bwMode="auto">
            <a:xfrm>
              <a:off x="0" y="318"/>
              <a:ext cx="1162" cy="0"/>
            </a:xfrm>
            <a:prstGeom prst="line">
              <a:avLst/>
            </a:prstGeom>
            <a:noFill/>
            <a:ln w="19050" cap="flat">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8689" name="Rectangle 17"/>
            <p:cNvSpPr>
              <a:spLocks/>
            </p:cNvSpPr>
            <p:nvPr/>
          </p:nvSpPr>
          <p:spPr bwMode="auto">
            <a:xfrm>
              <a:off x="1" y="366"/>
              <a:ext cx="1168"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38100" tIns="38100" rIns="38100" bIns="3810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600">
                  <a:solidFill>
                    <a:srgbClr val="D8D8D8"/>
                  </a:solidFill>
                  <a:latin typeface="Lucida Grande" charset="0"/>
                  <a:ea typeface="Lucida Grande" charset="0"/>
                  <a:cs typeface="Lucida Grande" charset="0"/>
                  <a:sym typeface="Lucida Grande" charset="0"/>
                </a:rPr>
                <a:t>Any person with active professional interest in the hydrography or closely related field.</a:t>
              </a:r>
            </a:p>
          </p:txBody>
        </p:sp>
      </p:grpSp>
      <p:grpSp>
        <p:nvGrpSpPr>
          <p:cNvPr id="28694" name="Group 22"/>
          <p:cNvGrpSpPr>
            <a:grpSpLocks/>
          </p:cNvGrpSpPr>
          <p:nvPr/>
        </p:nvGrpSpPr>
        <p:grpSpPr bwMode="auto">
          <a:xfrm>
            <a:off x="4737100" y="3252788"/>
            <a:ext cx="1855788" cy="1952625"/>
            <a:chOff x="0" y="0"/>
            <a:chExt cx="1169" cy="1230"/>
          </a:xfrm>
        </p:grpSpPr>
        <p:sp>
          <p:nvSpPr>
            <p:cNvPr id="28691" name="Rectangle 19"/>
            <p:cNvSpPr>
              <a:spLocks/>
            </p:cNvSpPr>
            <p:nvPr/>
          </p:nvSpPr>
          <p:spPr bwMode="auto">
            <a:xfrm>
              <a:off x="1" y="0"/>
              <a:ext cx="1168"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38100" tIns="38100" rIns="38100" bIns="3810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2000">
                  <a:solidFill>
                    <a:srgbClr val="FFFFFF"/>
                  </a:solidFill>
                  <a:latin typeface="Lucida Grande" charset="0"/>
                  <a:ea typeface="Lucida Grande" charset="0"/>
                  <a:cs typeface="Lucida Grande" charset="0"/>
                  <a:sym typeface="Lucida Grande" charset="0"/>
                </a:rPr>
                <a:t>STUDENT</a:t>
              </a:r>
            </a:p>
          </p:txBody>
        </p:sp>
        <p:sp>
          <p:nvSpPr>
            <p:cNvPr id="28692" name="Line 20"/>
            <p:cNvSpPr>
              <a:spLocks noChangeShapeType="1"/>
            </p:cNvSpPr>
            <p:nvPr/>
          </p:nvSpPr>
          <p:spPr bwMode="auto">
            <a:xfrm>
              <a:off x="0" y="318"/>
              <a:ext cx="1162" cy="0"/>
            </a:xfrm>
            <a:prstGeom prst="line">
              <a:avLst/>
            </a:prstGeom>
            <a:noFill/>
            <a:ln w="19050" cap="flat">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8693" name="Rectangle 21"/>
            <p:cNvSpPr>
              <a:spLocks/>
            </p:cNvSpPr>
            <p:nvPr/>
          </p:nvSpPr>
          <p:spPr bwMode="auto">
            <a:xfrm>
              <a:off x="1" y="366"/>
              <a:ext cx="1168"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38100" tIns="38100" rIns="38100" bIns="3810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600">
                  <a:solidFill>
                    <a:srgbClr val="D8D8D8"/>
                  </a:solidFill>
                  <a:latin typeface="Lucida Grande" charset="0"/>
                  <a:ea typeface="Lucida Grande" charset="0"/>
                  <a:cs typeface="Lucida Grande" charset="0"/>
                  <a:sym typeface="Lucida Grande" charset="0"/>
                </a:rPr>
                <a:t>Must be a</a:t>
              </a:r>
              <a:br>
                <a:rPr lang="en-US" altLang="en-US" sz="1600">
                  <a:solidFill>
                    <a:srgbClr val="D8D8D8"/>
                  </a:solidFill>
                  <a:latin typeface="Lucida Grande" charset="0"/>
                  <a:ea typeface="Lucida Grande" charset="0"/>
                  <a:cs typeface="Lucida Grande" charset="0"/>
                  <a:sym typeface="Lucida Grande" charset="0"/>
                </a:rPr>
              </a:br>
              <a:r>
                <a:rPr lang="en-US" altLang="en-US" sz="1600">
                  <a:solidFill>
                    <a:srgbClr val="D8D8D8"/>
                  </a:solidFill>
                  <a:latin typeface="Lucida Grande" charset="0"/>
                  <a:ea typeface="Lucida Grande" charset="0"/>
                  <a:cs typeface="Lucida Grande" charset="0"/>
                  <a:sym typeface="Lucida Grande" charset="0"/>
                </a:rPr>
                <a:t>full-time undergraduate and graduate students.</a:t>
              </a:r>
              <a:endParaRPr lang="en-US" altLang="en-US" sz="1800">
                <a:latin typeface="Lucida Grande" charset="0"/>
                <a:ea typeface="Lucida Grande" charset="0"/>
                <a:cs typeface="Lucida Grande" charset="0"/>
                <a:sym typeface="Lucida Grande" charset="0"/>
              </a:endParaRPr>
            </a:p>
            <a:p>
              <a:pPr algn="ctr"/>
              <a:r>
                <a:rPr lang="en-US" altLang="en-US" sz="1000">
                  <a:solidFill>
                    <a:srgbClr val="D8D8D8"/>
                  </a:solidFill>
                  <a:latin typeface="Lucida Grande" charset="0"/>
                  <a:ea typeface="Lucida Grande" charset="0"/>
                  <a:cs typeface="Lucida Grande" charset="0"/>
                  <a:sym typeface="Lucida Grande" charset="0"/>
                </a:rPr>
                <a:t>(not funded by employer)</a:t>
              </a:r>
            </a:p>
          </p:txBody>
        </p:sp>
      </p:grpSp>
      <p:grpSp>
        <p:nvGrpSpPr>
          <p:cNvPr id="28698" name="Group 26"/>
          <p:cNvGrpSpPr>
            <a:grpSpLocks/>
          </p:cNvGrpSpPr>
          <p:nvPr/>
        </p:nvGrpSpPr>
        <p:grpSpPr bwMode="auto">
          <a:xfrm>
            <a:off x="6916738" y="3252788"/>
            <a:ext cx="1855787" cy="2714625"/>
            <a:chOff x="0" y="0"/>
            <a:chExt cx="1169" cy="1710"/>
          </a:xfrm>
        </p:grpSpPr>
        <p:sp>
          <p:nvSpPr>
            <p:cNvPr id="28695" name="Rectangle 23"/>
            <p:cNvSpPr>
              <a:spLocks/>
            </p:cNvSpPr>
            <p:nvPr/>
          </p:nvSpPr>
          <p:spPr bwMode="auto">
            <a:xfrm>
              <a:off x="1" y="0"/>
              <a:ext cx="1168"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38100" tIns="38100" rIns="38100" bIns="3810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2000">
                  <a:solidFill>
                    <a:srgbClr val="FFFFFF"/>
                  </a:solidFill>
                  <a:latin typeface="Lucida Grande" charset="0"/>
                  <a:ea typeface="Lucida Grande" charset="0"/>
                  <a:cs typeface="Lucida Grande" charset="0"/>
                  <a:sym typeface="Lucida Grande" charset="0"/>
                </a:rPr>
                <a:t>RETIRED</a:t>
              </a:r>
            </a:p>
          </p:txBody>
        </p:sp>
        <p:sp>
          <p:nvSpPr>
            <p:cNvPr id="28696" name="Line 24"/>
            <p:cNvSpPr>
              <a:spLocks noChangeShapeType="1"/>
            </p:cNvSpPr>
            <p:nvPr/>
          </p:nvSpPr>
          <p:spPr bwMode="auto">
            <a:xfrm>
              <a:off x="0" y="318"/>
              <a:ext cx="1162" cy="0"/>
            </a:xfrm>
            <a:prstGeom prst="line">
              <a:avLst/>
            </a:prstGeom>
            <a:noFill/>
            <a:ln w="19050" cap="flat">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8697" name="Rectangle 25"/>
            <p:cNvSpPr>
              <a:spLocks/>
            </p:cNvSpPr>
            <p:nvPr/>
          </p:nvSpPr>
          <p:spPr bwMode="auto">
            <a:xfrm>
              <a:off x="1" y="366"/>
              <a:ext cx="1168" cy="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38100" tIns="38100" rIns="38100" bIns="3810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600">
                  <a:solidFill>
                    <a:srgbClr val="FFFFFF"/>
                  </a:solidFill>
                  <a:latin typeface="Lucida Grande" charset="0"/>
                  <a:ea typeface="Lucida Grande" charset="0"/>
                  <a:cs typeface="Lucida Grande" charset="0"/>
                  <a:sym typeface="Lucida Grande" charset="0"/>
                </a:rPr>
                <a:t>Any person who is retired from active professional interest in the hydrography field.</a:t>
              </a:r>
              <a:endParaRPr lang="en-US" altLang="en-US" sz="1800">
                <a:latin typeface="Lucida Grande" charset="0"/>
                <a:ea typeface="Lucida Grande" charset="0"/>
                <a:cs typeface="Lucida Grande" charset="0"/>
                <a:sym typeface="Lucida Grande" charset="0"/>
              </a:endParaRPr>
            </a:p>
            <a:p>
              <a:pPr algn="ctr"/>
              <a:r>
                <a:rPr lang="en-US" altLang="en-US" sz="1000">
                  <a:solidFill>
                    <a:srgbClr val="FFFFFF"/>
                  </a:solidFill>
                  <a:latin typeface="Lucida Grande" charset="0"/>
                  <a:ea typeface="Lucida Grande" charset="0"/>
                  <a:cs typeface="Lucida Grande" charset="0"/>
                  <a:sym typeface="Lucida Grande" charset="0"/>
                </a:rPr>
                <a:t>Must no longer employed in the business of sea surveying.</a:t>
              </a:r>
            </a:p>
          </p:txBody>
        </p:sp>
      </p:grpSp>
      <p:grpSp>
        <p:nvGrpSpPr>
          <p:cNvPr id="28701" name="Group 29"/>
          <p:cNvGrpSpPr>
            <a:grpSpLocks/>
          </p:cNvGrpSpPr>
          <p:nvPr/>
        </p:nvGrpSpPr>
        <p:grpSpPr bwMode="auto">
          <a:xfrm>
            <a:off x="7073900" y="1543050"/>
            <a:ext cx="1531938" cy="1533525"/>
            <a:chOff x="0" y="0"/>
            <a:chExt cx="965" cy="965"/>
          </a:xfrm>
        </p:grpSpPr>
        <p:sp>
          <p:nvSpPr>
            <p:cNvPr id="28699" name="Oval 27"/>
            <p:cNvSpPr>
              <a:spLocks/>
            </p:cNvSpPr>
            <p:nvPr/>
          </p:nvSpPr>
          <p:spPr bwMode="auto">
            <a:xfrm>
              <a:off x="0" y="0"/>
              <a:ext cx="965" cy="965"/>
            </a:xfrm>
            <a:prstGeom prst="ellipse">
              <a:avLst/>
            </a:prstGeom>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sp>
          <p:nvSpPr>
            <p:cNvPr id="28700" name="Rectangle 28"/>
            <p:cNvSpPr>
              <a:spLocks/>
            </p:cNvSpPr>
            <p:nvPr/>
          </p:nvSpPr>
          <p:spPr bwMode="auto">
            <a:xfrm>
              <a:off x="270" y="345"/>
              <a:ext cx="433"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2800">
                  <a:solidFill>
                    <a:srgbClr val="FFFFFF"/>
                  </a:solidFill>
                  <a:latin typeface="Lucida Grande" charset="0"/>
                  <a:ea typeface="Lucida Grande" charset="0"/>
                  <a:cs typeface="Lucida Grande" charset="0"/>
                  <a:sym typeface="Lucida Grande" charset="0"/>
                </a:rPr>
                <a:t>$15</a:t>
              </a:r>
            </a:p>
          </p:txBody>
        </p:sp>
      </p:grpSp>
      <p:grpSp>
        <p:nvGrpSpPr>
          <p:cNvPr id="28704" name="Group 32"/>
          <p:cNvGrpSpPr>
            <a:grpSpLocks/>
          </p:cNvGrpSpPr>
          <p:nvPr/>
        </p:nvGrpSpPr>
        <p:grpSpPr bwMode="auto">
          <a:xfrm>
            <a:off x="533400" y="1543050"/>
            <a:ext cx="1531938" cy="1533525"/>
            <a:chOff x="0" y="0"/>
            <a:chExt cx="965" cy="965"/>
          </a:xfrm>
        </p:grpSpPr>
        <p:sp>
          <p:nvSpPr>
            <p:cNvPr id="28702" name="Oval 30"/>
            <p:cNvSpPr>
              <a:spLocks/>
            </p:cNvSpPr>
            <p:nvPr/>
          </p:nvSpPr>
          <p:spPr bwMode="auto">
            <a:xfrm>
              <a:off x="0" y="0"/>
              <a:ext cx="965" cy="965"/>
            </a:xfrm>
            <a:prstGeom prst="ellipse">
              <a:avLst/>
            </a:prstGeom>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sp>
          <p:nvSpPr>
            <p:cNvPr id="28703" name="Rectangle 31"/>
            <p:cNvSpPr>
              <a:spLocks/>
            </p:cNvSpPr>
            <p:nvPr/>
          </p:nvSpPr>
          <p:spPr bwMode="auto">
            <a:xfrm>
              <a:off x="192" y="347"/>
              <a:ext cx="574"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2800">
                  <a:solidFill>
                    <a:srgbClr val="FFFFFF"/>
                  </a:solidFill>
                  <a:latin typeface="Lucida Grande" charset="0"/>
                  <a:ea typeface="Lucida Grande" charset="0"/>
                  <a:cs typeface="Lucida Grande" charset="0"/>
                  <a:sym typeface="Lucida Grande" charset="0"/>
                </a:rPr>
                <a:t>$125</a:t>
              </a:r>
            </a:p>
          </p:txBody>
        </p:sp>
      </p:grpSp>
      <p:grpSp>
        <p:nvGrpSpPr>
          <p:cNvPr id="28707" name="Group 35"/>
          <p:cNvGrpSpPr>
            <a:grpSpLocks/>
          </p:cNvGrpSpPr>
          <p:nvPr/>
        </p:nvGrpSpPr>
        <p:grpSpPr bwMode="auto">
          <a:xfrm>
            <a:off x="2713038" y="1543050"/>
            <a:ext cx="1531937" cy="1533525"/>
            <a:chOff x="0" y="0"/>
            <a:chExt cx="965" cy="965"/>
          </a:xfrm>
        </p:grpSpPr>
        <p:sp>
          <p:nvSpPr>
            <p:cNvPr id="28705" name="Oval 33"/>
            <p:cNvSpPr>
              <a:spLocks/>
            </p:cNvSpPr>
            <p:nvPr/>
          </p:nvSpPr>
          <p:spPr bwMode="auto">
            <a:xfrm>
              <a:off x="0" y="0"/>
              <a:ext cx="965" cy="965"/>
            </a:xfrm>
            <a:prstGeom prst="ellipse">
              <a:avLst/>
            </a:prstGeom>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sp>
          <p:nvSpPr>
            <p:cNvPr id="28706" name="Rectangle 34"/>
            <p:cNvSpPr>
              <a:spLocks/>
            </p:cNvSpPr>
            <p:nvPr/>
          </p:nvSpPr>
          <p:spPr bwMode="auto">
            <a:xfrm>
              <a:off x="270" y="349"/>
              <a:ext cx="433"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2800">
                  <a:solidFill>
                    <a:srgbClr val="FFFFFF"/>
                  </a:solidFill>
                  <a:latin typeface="Lucida Grande" charset="0"/>
                  <a:ea typeface="Lucida Grande" charset="0"/>
                  <a:cs typeface="Lucida Grande" charset="0"/>
                  <a:sym typeface="Lucida Grande" charset="0"/>
                </a:rPr>
                <a:t>$35</a:t>
              </a:r>
            </a:p>
          </p:txBody>
        </p:sp>
      </p:grpSp>
      <p:grpSp>
        <p:nvGrpSpPr>
          <p:cNvPr id="28710" name="Group 38"/>
          <p:cNvGrpSpPr>
            <a:grpSpLocks/>
          </p:cNvGrpSpPr>
          <p:nvPr/>
        </p:nvGrpSpPr>
        <p:grpSpPr bwMode="auto">
          <a:xfrm>
            <a:off x="4892675" y="1543050"/>
            <a:ext cx="1533525" cy="1533525"/>
            <a:chOff x="0" y="0"/>
            <a:chExt cx="965" cy="965"/>
          </a:xfrm>
        </p:grpSpPr>
        <p:sp>
          <p:nvSpPr>
            <p:cNvPr id="28708" name="Oval 36"/>
            <p:cNvSpPr>
              <a:spLocks/>
            </p:cNvSpPr>
            <p:nvPr/>
          </p:nvSpPr>
          <p:spPr bwMode="auto">
            <a:xfrm>
              <a:off x="0" y="0"/>
              <a:ext cx="965" cy="965"/>
            </a:xfrm>
            <a:prstGeom prst="ellipse">
              <a:avLst/>
            </a:prstGeom>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sp>
          <p:nvSpPr>
            <p:cNvPr id="28709" name="Rectangle 37"/>
            <p:cNvSpPr>
              <a:spLocks/>
            </p:cNvSpPr>
            <p:nvPr/>
          </p:nvSpPr>
          <p:spPr bwMode="auto">
            <a:xfrm>
              <a:off x="262" y="334"/>
              <a:ext cx="433"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2800">
                  <a:solidFill>
                    <a:srgbClr val="FFFFFF"/>
                  </a:solidFill>
                  <a:latin typeface="Lucida Grande" charset="0"/>
                  <a:ea typeface="Lucida Grande" charset="0"/>
                  <a:cs typeface="Lucida Grande" charset="0"/>
                  <a:sym typeface="Lucida Grande" charset="0"/>
                </a:rPr>
                <a:t>$10</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8681"/>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8682">
                                            <p:txEl>
                                              <p:pRg st="0" end="0"/>
                                            </p:txEl>
                                          </p:spTgt>
                                        </p:tgtEl>
                                        <p:attrNameLst>
                                          <p:attrName>style.visibility</p:attrName>
                                        </p:attrNameLst>
                                      </p:cBhvr>
                                      <p:to>
                                        <p:strVal val="visible"/>
                                      </p:to>
                                    </p:set>
                                  </p:childTnLst>
                                </p:cTn>
                              </p:par>
                            </p:childTnLst>
                          </p:cTn>
                        </p:par>
                        <p:par>
                          <p:cTn id="10" fill="hold" nodeType="afterGroup">
                            <p:stCondLst>
                              <p:cond delay="1000"/>
                            </p:stCondLst>
                            <p:childTnLst>
                              <p:par>
                                <p:cTn id="11" presetID="23" presetClass="entr" presetSubtype="16" fill="hold" nodeType="afterEffect">
                                  <p:stCondLst>
                                    <p:cond delay="500"/>
                                  </p:stCondLst>
                                  <p:childTnLst>
                                    <p:set>
                                      <p:cBhvr>
                                        <p:cTn id="12" dur="1" fill="hold">
                                          <p:stCondLst>
                                            <p:cond delay="0"/>
                                          </p:stCondLst>
                                        </p:cTn>
                                        <p:tgtEl>
                                          <p:spTgt spid="28704"/>
                                        </p:tgtEl>
                                        <p:attrNameLst>
                                          <p:attrName>style.visibility</p:attrName>
                                        </p:attrNameLst>
                                      </p:cBhvr>
                                      <p:to>
                                        <p:strVal val="visible"/>
                                      </p:to>
                                    </p:set>
                                    <p:anim calcmode="lin" valueType="num">
                                      <p:cBhvr>
                                        <p:cTn id="13" dur="500" fill="hold"/>
                                        <p:tgtEl>
                                          <p:spTgt spid="28704"/>
                                        </p:tgtEl>
                                        <p:attrNameLst>
                                          <p:attrName>ppt_w</p:attrName>
                                        </p:attrNameLst>
                                      </p:cBhvr>
                                      <p:tavLst>
                                        <p:tav tm="0">
                                          <p:val>
                                            <p:fltVal val="0"/>
                                          </p:val>
                                        </p:tav>
                                        <p:tav tm="100000">
                                          <p:val>
                                            <p:strVal val="#ppt_w"/>
                                          </p:val>
                                        </p:tav>
                                      </p:tavLst>
                                    </p:anim>
                                    <p:anim calcmode="lin" valueType="num">
                                      <p:cBhvr>
                                        <p:cTn id="14" dur="500" fill="hold"/>
                                        <p:tgtEl>
                                          <p:spTgt spid="28704"/>
                                        </p:tgtEl>
                                        <p:attrNameLst>
                                          <p:attrName>ppt_h</p:attrName>
                                        </p:attrNameLst>
                                      </p:cBhvr>
                                      <p:tavLst>
                                        <p:tav tm="0">
                                          <p:val>
                                            <p:fltVal val="0"/>
                                          </p:val>
                                        </p:tav>
                                        <p:tav tm="100000">
                                          <p:val>
                                            <p:strVal val="#ppt_h"/>
                                          </p:val>
                                        </p:tav>
                                      </p:tavLst>
                                    </p:anim>
                                  </p:childTnLst>
                                </p:cTn>
                              </p:par>
                            </p:childTnLst>
                          </p:cTn>
                        </p:par>
                        <p:par>
                          <p:cTn id="15" fill="hold" nodeType="afterGroup">
                            <p:stCondLst>
                              <p:cond delay="2000"/>
                            </p:stCondLst>
                            <p:childTnLst>
                              <p:par>
                                <p:cTn id="16" presetID="23" presetClass="entr" presetSubtype="16" fill="hold" nodeType="afterEffect">
                                  <p:stCondLst>
                                    <p:cond delay="500"/>
                                  </p:stCondLst>
                                  <p:childTnLst>
                                    <p:set>
                                      <p:cBhvr>
                                        <p:cTn id="17" dur="1" fill="hold">
                                          <p:stCondLst>
                                            <p:cond delay="0"/>
                                          </p:stCondLst>
                                        </p:cTn>
                                        <p:tgtEl>
                                          <p:spTgt spid="28686"/>
                                        </p:tgtEl>
                                        <p:attrNameLst>
                                          <p:attrName>style.visibility</p:attrName>
                                        </p:attrNameLst>
                                      </p:cBhvr>
                                      <p:to>
                                        <p:strVal val="visible"/>
                                      </p:to>
                                    </p:set>
                                    <p:anim calcmode="lin" valueType="num">
                                      <p:cBhvr>
                                        <p:cTn id="18" dur="500" fill="hold"/>
                                        <p:tgtEl>
                                          <p:spTgt spid="28686"/>
                                        </p:tgtEl>
                                        <p:attrNameLst>
                                          <p:attrName>ppt_w</p:attrName>
                                        </p:attrNameLst>
                                      </p:cBhvr>
                                      <p:tavLst>
                                        <p:tav tm="0">
                                          <p:val>
                                            <p:fltVal val="0"/>
                                          </p:val>
                                        </p:tav>
                                        <p:tav tm="100000">
                                          <p:val>
                                            <p:strVal val="#ppt_w"/>
                                          </p:val>
                                        </p:tav>
                                      </p:tavLst>
                                    </p:anim>
                                    <p:anim calcmode="lin" valueType="num">
                                      <p:cBhvr>
                                        <p:cTn id="19" dur="500" fill="hold"/>
                                        <p:tgtEl>
                                          <p:spTgt spid="28686"/>
                                        </p:tgtEl>
                                        <p:attrNameLst>
                                          <p:attrName>ppt_h</p:attrName>
                                        </p:attrNameLst>
                                      </p:cBhvr>
                                      <p:tavLst>
                                        <p:tav tm="0">
                                          <p:val>
                                            <p:fltVal val="0"/>
                                          </p:val>
                                        </p:tav>
                                        <p:tav tm="100000">
                                          <p:val>
                                            <p:strVal val="#ppt_h"/>
                                          </p:val>
                                        </p:tav>
                                      </p:tavLst>
                                    </p:anim>
                                  </p:childTnLst>
                                </p:cTn>
                              </p:par>
                            </p:childTnLst>
                          </p:cTn>
                        </p:par>
                        <p:par>
                          <p:cTn id="20" fill="hold" nodeType="afterGroup">
                            <p:stCondLst>
                              <p:cond delay="3000"/>
                            </p:stCondLst>
                            <p:childTnLst>
                              <p:par>
                                <p:cTn id="21" presetID="23" presetClass="entr" presetSubtype="16" fill="hold" nodeType="afterEffect">
                                  <p:stCondLst>
                                    <p:cond delay="500"/>
                                  </p:stCondLst>
                                  <p:childTnLst>
                                    <p:set>
                                      <p:cBhvr>
                                        <p:cTn id="22" dur="1" fill="hold">
                                          <p:stCondLst>
                                            <p:cond delay="0"/>
                                          </p:stCondLst>
                                        </p:cTn>
                                        <p:tgtEl>
                                          <p:spTgt spid="28707"/>
                                        </p:tgtEl>
                                        <p:attrNameLst>
                                          <p:attrName>style.visibility</p:attrName>
                                        </p:attrNameLst>
                                      </p:cBhvr>
                                      <p:to>
                                        <p:strVal val="visible"/>
                                      </p:to>
                                    </p:set>
                                    <p:anim calcmode="lin" valueType="num">
                                      <p:cBhvr>
                                        <p:cTn id="23" dur="500" fill="hold"/>
                                        <p:tgtEl>
                                          <p:spTgt spid="28707"/>
                                        </p:tgtEl>
                                        <p:attrNameLst>
                                          <p:attrName>ppt_w</p:attrName>
                                        </p:attrNameLst>
                                      </p:cBhvr>
                                      <p:tavLst>
                                        <p:tav tm="0">
                                          <p:val>
                                            <p:fltVal val="0"/>
                                          </p:val>
                                        </p:tav>
                                        <p:tav tm="100000">
                                          <p:val>
                                            <p:strVal val="#ppt_w"/>
                                          </p:val>
                                        </p:tav>
                                      </p:tavLst>
                                    </p:anim>
                                    <p:anim calcmode="lin" valueType="num">
                                      <p:cBhvr>
                                        <p:cTn id="24" dur="500" fill="hold"/>
                                        <p:tgtEl>
                                          <p:spTgt spid="28707"/>
                                        </p:tgtEl>
                                        <p:attrNameLst>
                                          <p:attrName>ppt_h</p:attrName>
                                        </p:attrNameLst>
                                      </p:cBhvr>
                                      <p:tavLst>
                                        <p:tav tm="0">
                                          <p:val>
                                            <p:fltVal val="0"/>
                                          </p:val>
                                        </p:tav>
                                        <p:tav tm="100000">
                                          <p:val>
                                            <p:strVal val="#ppt_h"/>
                                          </p:val>
                                        </p:tav>
                                      </p:tavLst>
                                    </p:anim>
                                  </p:childTnLst>
                                </p:cTn>
                              </p:par>
                            </p:childTnLst>
                          </p:cTn>
                        </p:par>
                        <p:par>
                          <p:cTn id="25" fill="hold" nodeType="afterGroup">
                            <p:stCondLst>
                              <p:cond delay="4000"/>
                            </p:stCondLst>
                            <p:childTnLst>
                              <p:par>
                                <p:cTn id="26" presetID="23" presetClass="entr" presetSubtype="16" fill="hold" nodeType="afterEffect">
                                  <p:stCondLst>
                                    <p:cond delay="500"/>
                                  </p:stCondLst>
                                  <p:childTnLst>
                                    <p:set>
                                      <p:cBhvr>
                                        <p:cTn id="27" dur="1" fill="hold">
                                          <p:stCondLst>
                                            <p:cond delay="0"/>
                                          </p:stCondLst>
                                        </p:cTn>
                                        <p:tgtEl>
                                          <p:spTgt spid="28690"/>
                                        </p:tgtEl>
                                        <p:attrNameLst>
                                          <p:attrName>style.visibility</p:attrName>
                                        </p:attrNameLst>
                                      </p:cBhvr>
                                      <p:to>
                                        <p:strVal val="visible"/>
                                      </p:to>
                                    </p:set>
                                    <p:anim calcmode="lin" valueType="num">
                                      <p:cBhvr>
                                        <p:cTn id="28" dur="500" fill="hold"/>
                                        <p:tgtEl>
                                          <p:spTgt spid="28690"/>
                                        </p:tgtEl>
                                        <p:attrNameLst>
                                          <p:attrName>ppt_w</p:attrName>
                                        </p:attrNameLst>
                                      </p:cBhvr>
                                      <p:tavLst>
                                        <p:tav tm="0">
                                          <p:val>
                                            <p:fltVal val="0"/>
                                          </p:val>
                                        </p:tav>
                                        <p:tav tm="100000">
                                          <p:val>
                                            <p:strVal val="#ppt_w"/>
                                          </p:val>
                                        </p:tav>
                                      </p:tavLst>
                                    </p:anim>
                                    <p:anim calcmode="lin" valueType="num">
                                      <p:cBhvr>
                                        <p:cTn id="29" dur="500" fill="hold"/>
                                        <p:tgtEl>
                                          <p:spTgt spid="28690"/>
                                        </p:tgtEl>
                                        <p:attrNameLst>
                                          <p:attrName>ppt_h</p:attrName>
                                        </p:attrNameLst>
                                      </p:cBhvr>
                                      <p:tavLst>
                                        <p:tav tm="0">
                                          <p:val>
                                            <p:fltVal val="0"/>
                                          </p:val>
                                        </p:tav>
                                        <p:tav tm="100000">
                                          <p:val>
                                            <p:strVal val="#ppt_h"/>
                                          </p:val>
                                        </p:tav>
                                      </p:tavLst>
                                    </p:anim>
                                  </p:childTnLst>
                                </p:cTn>
                              </p:par>
                            </p:childTnLst>
                          </p:cTn>
                        </p:par>
                        <p:par>
                          <p:cTn id="30" fill="hold" nodeType="afterGroup">
                            <p:stCondLst>
                              <p:cond delay="5000"/>
                            </p:stCondLst>
                            <p:childTnLst>
                              <p:par>
                                <p:cTn id="31" presetID="23" presetClass="entr" presetSubtype="16" fill="hold" nodeType="afterEffect">
                                  <p:stCondLst>
                                    <p:cond delay="500"/>
                                  </p:stCondLst>
                                  <p:childTnLst>
                                    <p:set>
                                      <p:cBhvr>
                                        <p:cTn id="32" dur="1" fill="hold">
                                          <p:stCondLst>
                                            <p:cond delay="0"/>
                                          </p:stCondLst>
                                        </p:cTn>
                                        <p:tgtEl>
                                          <p:spTgt spid="28710"/>
                                        </p:tgtEl>
                                        <p:attrNameLst>
                                          <p:attrName>style.visibility</p:attrName>
                                        </p:attrNameLst>
                                      </p:cBhvr>
                                      <p:to>
                                        <p:strVal val="visible"/>
                                      </p:to>
                                    </p:set>
                                    <p:anim calcmode="lin" valueType="num">
                                      <p:cBhvr>
                                        <p:cTn id="33" dur="500" fill="hold"/>
                                        <p:tgtEl>
                                          <p:spTgt spid="28710"/>
                                        </p:tgtEl>
                                        <p:attrNameLst>
                                          <p:attrName>ppt_w</p:attrName>
                                        </p:attrNameLst>
                                      </p:cBhvr>
                                      <p:tavLst>
                                        <p:tav tm="0">
                                          <p:val>
                                            <p:fltVal val="0"/>
                                          </p:val>
                                        </p:tav>
                                        <p:tav tm="100000">
                                          <p:val>
                                            <p:strVal val="#ppt_w"/>
                                          </p:val>
                                        </p:tav>
                                      </p:tavLst>
                                    </p:anim>
                                    <p:anim calcmode="lin" valueType="num">
                                      <p:cBhvr>
                                        <p:cTn id="34" dur="500" fill="hold"/>
                                        <p:tgtEl>
                                          <p:spTgt spid="28710"/>
                                        </p:tgtEl>
                                        <p:attrNameLst>
                                          <p:attrName>ppt_h</p:attrName>
                                        </p:attrNameLst>
                                      </p:cBhvr>
                                      <p:tavLst>
                                        <p:tav tm="0">
                                          <p:val>
                                            <p:fltVal val="0"/>
                                          </p:val>
                                        </p:tav>
                                        <p:tav tm="100000">
                                          <p:val>
                                            <p:strVal val="#ppt_h"/>
                                          </p:val>
                                        </p:tav>
                                      </p:tavLst>
                                    </p:anim>
                                  </p:childTnLst>
                                </p:cTn>
                              </p:par>
                            </p:childTnLst>
                          </p:cTn>
                        </p:par>
                        <p:par>
                          <p:cTn id="35" fill="hold" nodeType="afterGroup">
                            <p:stCondLst>
                              <p:cond delay="6000"/>
                            </p:stCondLst>
                            <p:childTnLst>
                              <p:par>
                                <p:cTn id="36" presetID="23" presetClass="entr" presetSubtype="16" fill="hold" nodeType="afterEffect">
                                  <p:stCondLst>
                                    <p:cond delay="500"/>
                                  </p:stCondLst>
                                  <p:childTnLst>
                                    <p:set>
                                      <p:cBhvr>
                                        <p:cTn id="37" dur="1" fill="hold">
                                          <p:stCondLst>
                                            <p:cond delay="0"/>
                                          </p:stCondLst>
                                        </p:cTn>
                                        <p:tgtEl>
                                          <p:spTgt spid="28694"/>
                                        </p:tgtEl>
                                        <p:attrNameLst>
                                          <p:attrName>style.visibility</p:attrName>
                                        </p:attrNameLst>
                                      </p:cBhvr>
                                      <p:to>
                                        <p:strVal val="visible"/>
                                      </p:to>
                                    </p:set>
                                    <p:anim calcmode="lin" valueType="num">
                                      <p:cBhvr>
                                        <p:cTn id="38" dur="500" fill="hold"/>
                                        <p:tgtEl>
                                          <p:spTgt spid="28694"/>
                                        </p:tgtEl>
                                        <p:attrNameLst>
                                          <p:attrName>ppt_w</p:attrName>
                                        </p:attrNameLst>
                                      </p:cBhvr>
                                      <p:tavLst>
                                        <p:tav tm="0">
                                          <p:val>
                                            <p:fltVal val="0"/>
                                          </p:val>
                                        </p:tav>
                                        <p:tav tm="100000">
                                          <p:val>
                                            <p:strVal val="#ppt_w"/>
                                          </p:val>
                                        </p:tav>
                                      </p:tavLst>
                                    </p:anim>
                                    <p:anim calcmode="lin" valueType="num">
                                      <p:cBhvr>
                                        <p:cTn id="39" dur="500" fill="hold"/>
                                        <p:tgtEl>
                                          <p:spTgt spid="28694"/>
                                        </p:tgtEl>
                                        <p:attrNameLst>
                                          <p:attrName>ppt_h</p:attrName>
                                        </p:attrNameLst>
                                      </p:cBhvr>
                                      <p:tavLst>
                                        <p:tav tm="0">
                                          <p:val>
                                            <p:fltVal val="0"/>
                                          </p:val>
                                        </p:tav>
                                        <p:tav tm="100000">
                                          <p:val>
                                            <p:strVal val="#ppt_h"/>
                                          </p:val>
                                        </p:tav>
                                      </p:tavLst>
                                    </p:anim>
                                  </p:childTnLst>
                                </p:cTn>
                              </p:par>
                            </p:childTnLst>
                          </p:cTn>
                        </p:par>
                        <p:par>
                          <p:cTn id="40" fill="hold" nodeType="afterGroup">
                            <p:stCondLst>
                              <p:cond delay="7000"/>
                            </p:stCondLst>
                            <p:childTnLst>
                              <p:par>
                                <p:cTn id="41" presetID="23" presetClass="entr" presetSubtype="16" fill="hold" nodeType="afterEffect">
                                  <p:stCondLst>
                                    <p:cond delay="500"/>
                                  </p:stCondLst>
                                  <p:childTnLst>
                                    <p:set>
                                      <p:cBhvr>
                                        <p:cTn id="42" dur="1" fill="hold">
                                          <p:stCondLst>
                                            <p:cond delay="0"/>
                                          </p:stCondLst>
                                        </p:cTn>
                                        <p:tgtEl>
                                          <p:spTgt spid="28701"/>
                                        </p:tgtEl>
                                        <p:attrNameLst>
                                          <p:attrName>style.visibility</p:attrName>
                                        </p:attrNameLst>
                                      </p:cBhvr>
                                      <p:to>
                                        <p:strVal val="visible"/>
                                      </p:to>
                                    </p:set>
                                    <p:anim calcmode="lin" valueType="num">
                                      <p:cBhvr>
                                        <p:cTn id="43" dur="500" fill="hold"/>
                                        <p:tgtEl>
                                          <p:spTgt spid="28701"/>
                                        </p:tgtEl>
                                        <p:attrNameLst>
                                          <p:attrName>ppt_w</p:attrName>
                                        </p:attrNameLst>
                                      </p:cBhvr>
                                      <p:tavLst>
                                        <p:tav tm="0">
                                          <p:val>
                                            <p:fltVal val="0"/>
                                          </p:val>
                                        </p:tav>
                                        <p:tav tm="100000">
                                          <p:val>
                                            <p:strVal val="#ppt_w"/>
                                          </p:val>
                                        </p:tav>
                                      </p:tavLst>
                                    </p:anim>
                                    <p:anim calcmode="lin" valueType="num">
                                      <p:cBhvr>
                                        <p:cTn id="44" dur="500" fill="hold"/>
                                        <p:tgtEl>
                                          <p:spTgt spid="28701"/>
                                        </p:tgtEl>
                                        <p:attrNameLst>
                                          <p:attrName>ppt_h</p:attrName>
                                        </p:attrNameLst>
                                      </p:cBhvr>
                                      <p:tavLst>
                                        <p:tav tm="0">
                                          <p:val>
                                            <p:fltVal val="0"/>
                                          </p:val>
                                        </p:tav>
                                        <p:tav tm="100000">
                                          <p:val>
                                            <p:strVal val="#ppt_h"/>
                                          </p:val>
                                        </p:tav>
                                      </p:tavLst>
                                    </p:anim>
                                  </p:childTnLst>
                                </p:cTn>
                              </p:par>
                            </p:childTnLst>
                          </p:cTn>
                        </p:par>
                        <p:par>
                          <p:cTn id="45" fill="hold" nodeType="afterGroup">
                            <p:stCondLst>
                              <p:cond delay="8000"/>
                            </p:stCondLst>
                            <p:childTnLst>
                              <p:par>
                                <p:cTn id="46" presetID="23" presetClass="entr" presetSubtype="16" fill="hold" nodeType="afterEffect">
                                  <p:stCondLst>
                                    <p:cond delay="500"/>
                                  </p:stCondLst>
                                  <p:childTnLst>
                                    <p:set>
                                      <p:cBhvr>
                                        <p:cTn id="47" dur="1" fill="hold">
                                          <p:stCondLst>
                                            <p:cond delay="0"/>
                                          </p:stCondLst>
                                        </p:cTn>
                                        <p:tgtEl>
                                          <p:spTgt spid="28698"/>
                                        </p:tgtEl>
                                        <p:attrNameLst>
                                          <p:attrName>style.visibility</p:attrName>
                                        </p:attrNameLst>
                                      </p:cBhvr>
                                      <p:to>
                                        <p:strVal val="visible"/>
                                      </p:to>
                                    </p:set>
                                    <p:anim calcmode="lin" valueType="num">
                                      <p:cBhvr>
                                        <p:cTn id="48" dur="500" fill="hold"/>
                                        <p:tgtEl>
                                          <p:spTgt spid="28698"/>
                                        </p:tgtEl>
                                        <p:attrNameLst>
                                          <p:attrName>ppt_w</p:attrName>
                                        </p:attrNameLst>
                                      </p:cBhvr>
                                      <p:tavLst>
                                        <p:tav tm="0">
                                          <p:val>
                                            <p:fltVal val="0"/>
                                          </p:val>
                                        </p:tav>
                                        <p:tav tm="100000">
                                          <p:val>
                                            <p:strVal val="#ppt_w"/>
                                          </p:val>
                                        </p:tav>
                                      </p:tavLst>
                                    </p:anim>
                                    <p:anim calcmode="lin" valueType="num">
                                      <p:cBhvr>
                                        <p:cTn id="49" dur="500" fill="hold"/>
                                        <p:tgtEl>
                                          <p:spTgt spid="2869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1" grpId="0" autoUpdateAnimBg="0"/>
      <p:bldP spid="28682" grpId="0" build="p" bldLvl="5" autoUpdateAnimBg="0"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9" name="Group 3"/>
          <p:cNvGrpSpPr>
            <a:grpSpLocks/>
          </p:cNvGrpSpPr>
          <p:nvPr/>
        </p:nvGrpSpPr>
        <p:grpSpPr bwMode="auto">
          <a:xfrm>
            <a:off x="0" y="1990725"/>
            <a:ext cx="4403725" cy="4562475"/>
            <a:chOff x="0" y="0"/>
            <a:chExt cx="2774" cy="2874"/>
          </a:xfrm>
        </p:grpSpPr>
        <p:sp>
          <p:nvSpPr>
            <p:cNvPr id="29697" name="Freeform 1">
              <a:hlinkClick r:id="" action="ppaction://hlinkshowjump?jump=nextslide"/>
            </p:cNvPr>
            <p:cNvSpPr>
              <a:spLocks/>
            </p:cNvSpPr>
            <p:nvPr/>
          </p:nvSpPr>
          <p:spPr bwMode="auto">
            <a:xfrm>
              <a:off x="0" y="0"/>
              <a:ext cx="2573" cy="2874"/>
            </a:xfrm>
            <a:custGeom>
              <a:avLst/>
              <a:gdLst>
                <a:gd name="T0" fmla="*/ 9283 w 21600"/>
                <a:gd name="T1" fmla="*/ 0 h 21600"/>
                <a:gd name="T2" fmla="*/ 21600 w 21600"/>
                <a:gd name="T3" fmla="*/ 10800 h 21600"/>
                <a:gd name="T4" fmla="*/ 9283 w 21600"/>
                <a:gd name="T5" fmla="*/ 21600 h 21600"/>
                <a:gd name="T6" fmla="*/ 0 w 21600"/>
                <a:gd name="T7" fmla="*/ 17884 h 21600"/>
                <a:gd name="T8" fmla="*/ 0 w 21600"/>
                <a:gd name="T9" fmla="*/ 3716 h 21600"/>
                <a:gd name="T10" fmla="*/ 9283 w 21600"/>
                <a:gd name="T11" fmla="*/ 0 h 21600"/>
                <a:gd name="T12" fmla="*/ 9283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9283" y="0"/>
                  </a:moveTo>
                  <a:cubicBezTo>
                    <a:pt x="16085" y="0"/>
                    <a:pt x="21600" y="4835"/>
                    <a:pt x="21600" y="10800"/>
                  </a:cubicBezTo>
                  <a:cubicBezTo>
                    <a:pt x="21600" y="16765"/>
                    <a:pt x="16085" y="21600"/>
                    <a:pt x="9283" y="21600"/>
                  </a:cubicBezTo>
                  <a:cubicBezTo>
                    <a:pt x="5575" y="21600"/>
                    <a:pt x="2250" y="20164"/>
                    <a:pt x="0" y="17884"/>
                  </a:cubicBezTo>
                  <a:lnTo>
                    <a:pt x="0" y="3716"/>
                  </a:lnTo>
                  <a:cubicBezTo>
                    <a:pt x="2250" y="1436"/>
                    <a:pt x="5575" y="0"/>
                    <a:pt x="9283" y="0"/>
                  </a:cubicBezTo>
                  <a:close/>
                  <a:moveTo>
                    <a:pt x="9283" y="0"/>
                  </a:moveTo>
                </a:path>
              </a:pathLst>
            </a:custGeom>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sp>
          <p:nvSpPr>
            <p:cNvPr id="29698" name="Rectangle 2"/>
            <p:cNvSpPr>
              <a:spLocks/>
            </p:cNvSpPr>
            <p:nvPr/>
          </p:nvSpPr>
          <p:spPr bwMode="auto">
            <a:xfrm>
              <a:off x="110" y="1137"/>
              <a:ext cx="2664" cy="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38100" tIns="38100" rIns="38100" bIns="38100" anchor="ct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r>
                <a:rPr lang="en-US" altLang="en-US" sz="3600">
                  <a:solidFill>
                    <a:srgbClr val="FFFFFF"/>
                  </a:solidFill>
                  <a:latin typeface="Lucida Grande" charset="0"/>
                  <a:ea typeface="Lucida Grande" charset="0"/>
                  <a:cs typeface="Lucida Grande" charset="0"/>
                  <a:sym typeface="Lucida Grande" charset="0"/>
                </a:rPr>
                <a:t>HYDROGRAPHER</a:t>
              </a:r>
              <a:endParaRPr lang="en-US" altLang="en-US" sz="1800">
                <a:latin typeface="Lucida Grande" charset="0"/>
                <a:ea typeface="Lucida Grande" charset="0"/>
                <a:cs typeface="Lucida Grande" charset="0"/>
                <a:sym typeface="Lucida Grande" charset="0"/>
              </a:endParaRPr>
            </a:p>
            <a:p>
              <a:r>
                <a:rPr lang="en-US" altLang="en-US" sz="3600">
                  <a:solidFill>
                    <a:srgbClr val="FFFFFF"/>
                  </a:solidFill>
                  <a:latin typeface="Lucida Grande" charset="0"/>
                  <a:ea typeface="Lucida Grande" charset="0"/>
                  <a:cs typeface="Lucida Grande" charset="0"/>
                  <a:sym typeface="Lucida Grande" charset="0"/>
                </a:rPr>
                <a:t>CERTIFICATION</a:t>
              </a:r>
            </a:p>
          </p:txBody>
        </p:sp>
      </p:grpSp>
      <p:sp>
        <p:nvSpPr>
          <p:cNvPr id="29700" name="Rectangle 4"/>
          <p:cNvSpPr>
            <a:spLocks/>
          </p:cNvSpPr>
          <p:nvPr/>
        </p:nvSpPr>
        <p:spPr bwMode="auto">
          <a:xfrm>
            <a:off x="2884488" y="2219325"/>
            <a:ext cx="566737" cy="431800"/>
          </a:xfrm>
          <a:prstGeom prst="rect">
            <a:avLst/>
          </a:prstGeom>
          <a:solidFill>
            <a:srgbClr val="72808A"/>
          </a:solidFill>
          <a:ln>
            <a:noFill/>
          </a:ln>
          <a:extLs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wrap="none" lIns="0" tIns="0" rIns="0" bIns="0" anchor="ct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3200" b="1">
                <a:solidFill>
                  <a:srgbClr val="FFFFFF"/>
                </a:solidFill>
                <a:latin typeface="Lucida Grande" charset="0"/>
                <a:ea typeface="Lucida Grande" charset="0"/>
                <a:cs typeface="Lucida Grande" charset="0"/>
                <a:sym typeface="Lucida Grande" charset="0"/>
              </a:rPr>
              <a:t>VII</a:t>
            </a:r>
          </a:p>
        </p:txBody>
      </p:sp>
      <p:sp>
        <p:nvSpPr>
          <p:cNvPr id="29701" name="Oval 5"/>
          <p:cNvSpPr>
            <a:spLocks/>
          </p:cNvSpPr>
          <p:nvPr/>
        </p:nvSpPr>
        <p:spPr bwMode="auto">
          <a:xfrm>
            <a:off x="2284413" y="6553200"/>
            <a:ext cx="187325" cy="185738"/>
          </a:xfrm>
          <a:prstGeom prst="ellipse">
            <a:avLst/>
          </a:prstGeom>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pic>
        <p:nvPicPr>
          <p:cNvPr id="29702" name="Picture 6"/>
          <p:cNvPicPr>
            <a:picLocks noChangeAspect="1" noChangeArrowheads="1"/>
          </p:cNvPicPr>
          <p:nvPr/>
        </p:nvPicPr>
        <p:blipFill>
          <a:blip r:embed="rId2">
            <a:extLst>
              <a:ext uri="{28A0092B-C50C-407E-A947-70E740481C1C}">
                <a14:useLocalDpi xmlns:a14="http://schemas.microsoft.com/office/drawing/2010/main" val="0"/>
              </a:ext>
            </a:extLst>
          </a:blip>
          <a:srcRect t="21495" b="21495"/>
          <a:stretch>
            <a:fillRect/>
          </a:stretch>
        </p:blipFill>
        <p:spPr bwMode="auto">
          <a:xfrm>
            <a:off x="4395788" y="722313"/>
            <a:ext cx="4124325"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1000"/>
                                  </p:stCondLst>
                                  <p:childTnLst>
                                    <p:set>
                                      <p:cBhvr>
                                        <p:cTn id="6" dur="1" fill="hold">
                                          <p:stCondLst>
                                            <p:cond delay="0"/>
                                          </p:stCondLst>
                                        </p:cTn>
                                        <p:tgtEl>
                                          <p:spTgt spid="29699"/>
                                        </p:tgtEl>
                                        <p:attrNameLst>
                                          <p:attrName>style.visibility</p:attrName>
                                        </p:attrNameLst>
                                      </p:cBhvr>
                                      <p:to>
                                        <p:strVal val="visible"/>
                                      </p:to>
                                    </p:set>
                                    <p:anim calcmode="lin" valueType="num">
                                      <p:cBhvr additive="base">
                                        <p:cTn id="7" dur="500" fill="hold"/>
                                        <p:tgtEl>
                                          <p:spTgt spid="29699"/>
                                        </p:tgtEl>
                                        <p:attrNameLst>
                                          <p:attrName>ppt_x</p:attrName>
                                        </p:attrNameLst>
                                      </p:cBhvr>
                                      <p:tavLst>
                                        <p:tav tm="0">
                                          <p:val>
                                            <p:strVal val="0-#ppt_w/2"/>
                                          </p:val>
                                        </p:tav>
                                        <p:tav tm="100000">
                                          <p:val>
                                            <p:strVal val="#ppt_x"/>
                                          </p:val>
                                        </p:tav>
                                      </p:tavLst>
                                    </p:anim>
                                    <p:anim calcmode="lin" valueType="num">
                                      <p:cBhvr additive="base">
                                        <p:cTn id="8" dur="500" fill="hold"/>
                                        <p:tgtEl>
                                          <p:spTgt spid="2969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500"/>
                            </p:stCondLst>
                            <p:childTnLst>
                              <p:par>
                                <p:cTn id="10" presetID="2" presetClass="entr" presetSubtype="8" fill="hold" grpId="0" nodeType="afterEffect">
                                  <p:stCondLst>
                                    <p:cond delay="500"/>
                                  </p:stCondLst>
                                  <p:childTnLst>
                                    <p:set>
                                      <p:cBhvr>
                                        <p:cTn id="11" dur="1" fill="hold">
                                          <p:stCondLst>
                                            <p:cond delay="0"/>
                                          </p:stCondLst>
                                        </p:cTn>
                                        <p:tgtEl>
                                          <p:spTgt spid="29700"/>
                                        </p:tgtEl>
                                        <p:attrNameLst>
                                          <p:attrName>style.visibility</p:attrName>
                                        </p:attrNameLst>
                                      </p:cBhvr>
                                      <p:to>
                                        <p:strVal val="visible"/>
                                      </p:to>
                                    </p:set>
                                    <p:anim calcmode="lin" valueType="num">
                                      <p:cBhvr additive="base">
                                        <p:cTn id="12" dur="500" fill="hold"/>
                                        <p:tgtEl>
                                          <p:spTgt spid="29700"/>
                                        </p:tgtEl>
                                        <p:attrNameLst>
                                          <p:attrName>ppt_x</p:attrName>
                                        </p:attrNameLst>
                                      </p:cBhvr>
                                      <p:tavLst>
                                        <p:tav tm="0">
                                          <p:val>
                                            <p:strVal val="0-#ppt_w/2"/>
                                          </p:val>
                                        </p:tav>
                                        <p:tav tm="100000">
                                          <p:val>
                                            <p:strVal val="#ppt_x"/>
                                          </p:val>
                                        </p:tav>
                                      </p:tavLst>
                                    </p:anim>
                                    <p:anim calcmode="lin" valueType="num">
                                      <p:cBhvr additive="base">
                                        <p:cTn id="13" dur="500" fill="hold"/>
                                        <p:tgtEl>
                                          <p:spTgt spid="29700"/>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2500"/>
                            </p:stCondLst>
                            <p:childTnLst>
                              <p:par>
                                <p:cTn id="15" presetID="2" presetClass="entr" presetSubtype="8" fill="hold" grpId="0" nodeType="afterEffect">
                                  <p:stCondLst>
                                    <p:cond delay="250"/>
                                  </p:stCondLst>
                                  <p:childTnLst>
                                    <p:set>
                                      <p:cBhvr>
                                        <p:cTn id="16" dur="1" fill="hold">
                                          <p:stCondLst>
                                            <p:cond delay="0"/>
                                          </p:stCondLst>
                                        </p:cTn>
                                        <p:tgtEl>
                                          <p:spTgt spid="29701"/>
                                        </p:tgtEl>
                                        <p:attrNameLst>
                                          <p:attrName>style.visibility</p:attrName>
                                        </p:attrNameLst>
                                      </p:cBhvr>
                                      <p:to>
                                        <p:strVal val="visible"/>
                                      </p:to>
                                    </p:set>
                                    <p:anim calcmode="lin" valueType="num">
                                      <p:cBhvr additive="base">
                                        <p:cTn id="17" dur="500" fill="hold"/>
                                        <p:tgtEl>
                                          <p:spTgt spid="29701"/>
                                        </p:tgtEl>
                                        <p:attrNameLst>
                                          <p:attrName>ppt_x</p:attrName>
                                        </p:attrNameLst>
                                      </p:cBhvr>
                                      <p:tavLst>
                                        <p:tav tm="0">
                                          <p:val>
                                            <p:strVal val="0-#ppt_w/2"/>
                                          </p:val>
                                        </p:tav>
                                        <p:tav tm="100000">
                                          <p:val>
                                            <p:strVal val="#ppt_x"/>
                                          </p:val>
                                        </p:tav>
                                      </p:tavLst>
                                    </p:anim>
                                    <p:anim calcmode="lin" valueType="num">
                                      <p:cBhvr additive="base">
                                        <p:cTn id="18" dur="500" fill="hold"/>
                                        <p:tgtEl>
                                          <p:spTgt spid="297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animBg="1" autoUpdateAnimBg="0"/>
      <p:bldP spid="29701"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0723" name="Group 3"/>
          <p:cNvGrpSpPr>
            <a:grpSpLocks/>
          </p:cNvGrpSpPr>
          <p:nvPr/>
        </p:nvGrpSpPr>
        <p:grpSpPr bwMode="auto">
          <a:xfrm>
            <a:off x="8434388" y="6184900"/>
            <a:ext cx="395287" cy="396875"/>
            <a:chOff x="0" y="0"/>
            <a:chExt cx="249" cy="249"/>
          </a:xfrm>
        </p:grpSpPr>
        <p:sp>
          <p:nvSpPr>
            <p:cNvPr id="30721" name="Oval 1">
              <a:hlinkClick r:id="" action="ppaction://hlinkshowjump?jump=nextslide"/>
            </p:cNvPr>
            <p:cNvSpPr>
              <a:spLocks/>
            </p:cNvSpPr>
            <p:nvPr/>
          </p:nvSpPr>
          <p:spPr bwMode="auto">
            <a:xfrm>
              <a:off x="0" y="0"/>
              <a:ext cx="249" cy="249"/>
            </a:xfrm>
            <a:prstGeom prst="ellipse">
              <a:avLst/>
            </a:prstGeom>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sp>
          <p:nvSpPr>
            <p:cNvPr id="30722" name="AutoShape 2">
              <a:hlinkClick r:id="" action="ppaction://hlinkshowjump?jump=nextslide"/>
            </p:cNvPr>
            <p:cNvSpPr>
              <a:spLocks/>
            </p:cNvSpPr>
            <p:nvPr/>
          </p:nvSpPr>
          <p:spPr bwMode="auto">
            <a:xfrm rot="-8100000">
              <a:off x="70" y="79"/>
              <a:ext cx="91" cy="91"/>
            </a:xfrm>
            <a:custGeom>
              <a:avLst/>
              <a:gdLst/>
              <a:ahLst/>
              <a:cxnLst/>
              <a:rect l="0" t="0" r="r" b="b"/>
              <a:pathLst>
                <a:path w="21600" h="21600">
                  <a:moveTo>
                    <a:pt x="0" y="0"/>
                  </a:moveTo>
                  <a:lnTo>
                    <a:pt x="6228" y="0"/>
                  </a:lnTo>
                  <a:lnTo>
                    <a:pt x="6228" y="15943"/>
                  </a:lnTo>
                  <a:lnTo>
                    <a:pt x="21600" y="15943"/>
                  </a:lnTo>
                  <a:lnTo>
                    <a:pt x="21600" y="21600"/>
                  </a:lnTo>
                  <a:lnTo>
                    <a:pt x="0" y="21600"/>
                  </a:lnTo>
                  <a:close/>
                  <a:moveTo>
                    <a:pt x="0" y="0"/>
                  </a:moveTo>
                </a:path>
              </a:pathLst>
            </a:custGeom>
            <a:solidFill>
              <a:srgbClr val="FFFFFF"/>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grpSp>
      <p:grpSp>
        <p:nvGrpSpPr>
          <p:cNvPr id="30726" name="Group 6"/>
          <p:cNvGrpSpPr>
            <a:grpSpLocks/>
          </p:cNvGrpSpPr>
          <p:nvPr/>
        </p:nvGrpSpPr>
        <p:grpSpPr bwMode="auto">
          <a:xfrm>
            <a:off x="7908925" y="6184900"/>
            <a:ext cx="396875" cy="396875"/>
            <a:chOff x="0" y="0"/>
            <a:chExt cx="249" cy="249"/>
          </a:xfrm>
        </p:grpSpPr>
        <p:sp>
          <p:nvSpPr>
            <p:cNvPr id="30724" name="Oval 4">
              <a:hlinkClick r:id="" action="ppaction://hlinkshowjump?jump=previousslide"/>
            </p:cNvPr>
            <p:cNvSpPr>
              <a:spLocks/>
            </p:cNvSpPr>
            <p:nvPr/>
          </p:nvSpPr>
          <p:spPr bwMode="auto">
            <a:xfrm>
              <a:off x="0" y="0"/>
              <a:ext cx="249" cy="249"/>
            </a:xfrm>
            <a:prstGeom prst="ellipse">
              <a:avLst/>
            </a:prstGeom>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sp>
          <p:nvSpPr>
            <p:cNvPr id="30725" name="AutoShape 5">
              <a:hlinkClick r:id="" action="ppaction://hlinkshowjump?jump=previousslide"/>
            </p:cNvPr>
            <p:cNvSpPr>
              <a:spLocks/>
            </p:cNvSpPr>
            <p:nvPr/>
          </p:nvSpPr>
          <p:spPr bwMode="auto">
            <a:xfrm rot="2700000">
              <a:off x="83" y="79"/>
              <a:ext cx="91" cy="91"/>
            </a:xfrm>
            <a:custGeom>
              <a:avLst/>
              <a:gdLst/>
              <a:ahLst/>
              <a:cxnLst/>
              <a:rect l="0" t="0" r="r" b="b"/>
              <a:pathLst>
                <a:path w="21600" h="21600">
                  <a:moveTo>
                    <a:pt x="0" y="0"/>
                  </a:moveTo>
                  <a:lnTo>
                    <a:pt x="6228" y="0"/>
                  </a:lnTo>
                  <a:lnTo>
                    <a:pt x="6228" y="15943"/>
                  </a:lnTo>
                  <a:lnTo>
                    <a:pt x="21600" y="15943"/>
                  </a:lnTo>
                  <a:lnTo>
                    <a:pt x="21600" y="21600"/>
                  </a:lnTo>
                  <a:lnTo>
                    <a:pt x="0" y="21600"/>
                  </a:lnTo>
                  <a:close/>
                  <a:moveTo>
                    <a:pt x="0" y="0"/>
                  </a:moveTo>
                </a:path>
              </a:pathLst>
            </a:custGeom>
            <a:solidFill>
              <a:srgbClr val="FFFFFF"/>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grpSp>
      <p:sp>
        <p:nvSpPr>
          <p:cNvPr id="30727" name="Rectangle 7"/>
          <p:cNvSpPr>
            <a:spLocks/>
          </p:cNvSpPr>
          <p:nvPr/>
        </p:nvSpPr>
        <p:spPr bwMode="auto">
          <a:xfrm>
            <a:off x="2921000" y="6172200"/>
            <a:ext cx="3503613"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wrap="none" lIns="38100" tIns="38100" rIns="38100" bIns="38100">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a:solidFill>
                  <a:srgbClr val="72808A"/>
                </a:solidFill>
                <a:latin typeface="Lucida Grande" charset="0"/>
                <a:ea typeface="Lucida Grande" charset="0"/>
                <a:cs typeface="Lucida Grande" charset="0"/>
                <a:sym typeface="Lucida Grande" charset="0"/>
              </a:rPr>
              <a:t>www.thsoa.org</a:t>
            </a:r>
            <a:endParaRPr lang="en-US" altLang="en-US" sz="1800">
              <a:latin typeface="Lucida Grande" charset="0"/>
              <a:ea typeface="Lucida Grande" charset="0"/>
              <a:cs typeface="Lucida Grande" charset="0"/>
              <a:sym typeface="Lucida Grande" charset="0"/>
            </a:endParaRPr>
          </a:p>
          <a:p>
            <a:pPr algn="ctr"/>
            <a:r>
              <a:rPr lang="en-US" altLang="en-US" sz="1000">
                <a:solidFill>
                  <a:srgbClr val="72808A"/>
                </a:solidFill>
                <a:latin typeface="Lucida Grande" charset="0"/>
                <a:ea typeface="Lucida Grande" charset="0"/>
                <a:cs typeface="Lucida Grande" charset="0"/>
                <a:sym typeface="Lucida Grande" charset="0"/>
              </a:rPr>
              <a:t>Phone: +1 (774) 773-8470 |  e-mail: admin@thsoa.org</a:t>
            </a:r>
          </a:p>
        </p:txBody>
      </p:sp>
      <p:pic>
        <p:nvPicPr>
          <p:cNvPr id="30728"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838" y="5784850"/>
            <a:ext cx="1090612"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
        <p:nvSpPr>
          <p:cNvPr id="30729" name="Rectangle 9"/>
          <p:cNvSpPr>
            <a:spLocks noChangeArrowheads="1"/>
          </p:cNvSpPr>
          <p:nvPr>
            <p:ph type="body" idx="1"/>
          </p:nvPr>
        </p:nvSpPr>
        <p:spPr>
          <a:xfrm>
            <a:off x="1066800" y="1411288"/>
            <a:ext cx="8128000" cy="3009900"/>
          </a:xfrm>
          <a:ln/>
        </p:spPr>
        <p:txBody>
          <a:bodyPr/>
          <a:lstStyle/>
          <a:p>
            <a:r>
              <a:rPr lang="en-US" altLang="en-US"/>
              <a:t>Program reestablished in 1981 primarily to identify those individuals that were qualified to conduct the rigorous hydrographic surveys needed by the U.S. Army Corps of Engineers and the Office of Coast Survey under NOAA. </a:t>
            </a:r>
          </a:p>
        </p:txBody>
      </p:sp>
      <p:sp>
        <p:nvSpPr>
          <p:cNvPr id="30730" name="Rectangle 10"/>
          <p:cNvSpPr>
            <a:spLocks noChangeArrowheads="1"/>
          </p:cNvSpPr>
          <p:nvPr>
            <p:ph type="title"/>
          </p:nvPr>
        </p:nvSpPr>
        <p:spPr>
          <a:ln/>
        </p:spPr>
        <p:txBody>
          <a:bodyPr/>
          <a:lstStyle/>
          <a:p>
            <a:r>
              <a:rPr lang="en-US" altLang="en-US"/>
              <a:t>THSOA </a:t>
            </a:r>
            <a:r>
              <a:rPr lang="en-US" altLang="en-US" b="1"/>
              <a:t>CERTIFICATION</a:t>
            </a:r>
            <a:endParaRPr lang="en-US" altLang="en-US" b="1">
              <a:ea typeface="ヒラギノ角ゴ ProN W6" charset="0"/>
              <a:cs typeface="ヒラギノ角ゴ ProN W6" charset="0"/>
            </a:endParaRPr>
          </a:p>
        </p:txBody>
      </p:sp>
      <p:sp>
        <p:nvSpPr>
          <p:cNvPr id="30731" name="Rectangle 11"/>
          <p:cNvSpPr>
            <a:spLocks/>
          </p:cNvSpPr>
          <p:nvPr/>
        </p:nvSpPr>
        <p:spPr bwMode="auto">
          <a:xfrm>
            <a:off x="457200" y="923925"/>
            <a:ext cx="82296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38100" tIns="38100" rIns="38100" bIns="3810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2400">
                <a:latin typeface="Lucida Grande" charset="0"/>
                <a:ea typeface="Lucida Grande" charset="0"/>
                <a:cs typeface="Lucida Grande" charset="0"/>
                <a:sym typeface="Lucida Grande" charset="0"/>
              </a:rPr>
              <a:t>nsps - thsoa hydrographer certification</a:t>
            </a:r>
          </a:p>
        </p:txBody>
      </p:sp>
      <p:sp>
        <p:nvSpPr>
          <p:cNvPr id="30732" name="Rectangle 12"/>
          <p:cNvSpPr>
            <a:spLocks/>
          </p:cNvSpPr>
          <p:nvPr/>
        </p:nvSpPr>
        <p:spPr bwMode="auto">
          <a:xfrm>
            <a:off x="482600" y="3844925"/>
            <a:ext cx="173038" cy="330200"/>
          </a:xfrm>
          <a:prstGeom prst="rect">
            <a:avLst/>
          </a:prstGeom>
          <a:solidFill>
            <a:schemeClr val="accent1"/>
          </a:solidFill>
          <a:ln>
            <a:noFill/>
          </a:ln>
          <a:extLs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wrap="none" lIns="0" tIns="0" rIns="0" bIns="0" anchor="ct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2000">
                <a:solidFill>
                  <a:srgbClr val="FFFFFF"/>
                </a:solidFill>
                <a:latin typeface="Lucida Grande" charset="0"/>
                <a:ea typeface="Lucida Grande" charset="0"/>
                <a:cs typeface="Lucida Grande" charset="0"/>
                <a:sym typeface="Lucida Grande" charset="0"/>
              </a:rPr>
              <a:t>2</a:t>
            </a:r>
          </a:p>
        </p:txBody>
      </p:sp>
      <p:sp>
        <p:nvSpPr>
          <p:cNvPr id="30733" name="Rectangle 13"/>
          <p:cNvSpPr>
            <a:spLocks/>
          </p:cNvSpPr>
          <p:nvPr/>
        </p:nvSpPr>
        <p:spPr bwMode="auto">
          <a:xfrm>
            <a:off x="536575" y="1558925"/>
            <a:ext cx="157163" cy="330200"/>
          </a:xfrm>
          <a:prstGeom prst="rect">
            <a:avLst/>
          </a:prstGeom>
          <a:solidFill>
            <a:schemeClr val="accent1"/>
          </a:solidFill>
          <a:ln>
            <a:noFill/>
          </a:ln>
          <a:extLs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wrap="none"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lnSpc>
                <a:spcPct val="120000"/>
              </a:lnSpc>
            </a:pPr>
            <a:r>
              <a:rPr lang="en-US" altLang="en-US" sz="1800">
                <a:solidFill>
                  <a:srgbClr val="FFFFFF"/>
                </a:solidFill>
                <a:latin typeface="Lucida Grande" charset="0"/>
                <a:ea typeface="Lucida Grande" charset="0"/>
                <a:cs typeface="Lucida Grande" charset="0"/>
                <a:sym typeface="Lucida Grande" charset="0"/>
              </a:rPr>
              <a:t>1</a:t>
            </a:r>
          </a:p>
        </p:txBody>
      </p:sp>
      <p:sp>
        <p:nvSpPr>
          <p:cNvPr id="30734" name="Rectangle 14"/>
          <p:cNvSpPr>
            <a:spLocks/>
          </p:cNvSpPr>
          <p:nvPr/>
        </p:nvSpPr>
        <p:spPr bwMode="auto">
          <a:xfrm>
            <a:off x="450850" y="4713288"/>
            <a:ext cx="173038" cy="330200"/>
          </a:xfrm>
          <a:prstGeom prst="rect">
            <a:avLst/>
          </a:prstGeom>
          <a:solidFill>
            <a:schemeClr val="accent1"/>
          </a:solidFill>
          <a:ln>
            <a:noFill/>
          </a:ln>
          <a:extLs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wrap="none" lIns="0" tIns="0" rIns="0" bIns="0" anchor="ct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2000">
                <a:solidFill>
                  <a:srgbClr val="FFFFFF"/>
                </a:solidFill>
                <a:latin typeface="Lucida Grande" charset="0"/>
                <a:ea typeface="Lucida Grande" charset="0"/>
                <a:cs typeface="Lucida Grande" charset="0"/>
                <a:sym typeface="Lucida Grande" charset="0"/>
              </a:rPr>
              <a:t>3</a:t>
            </a:r>
          </a:p>
        </p:txBody>
      </p:sp>
      <p:sp>
        <p:nvSpPr>
          <p:cNvPr id="30735" name="Rectangle 15"/>
          <p:cNvSpPr>
            <a:spLocks/>
          </p:cNvSpPr>
          <p:nvPr/>
        </p:nvSpPr>
        <p:spPr bwMode="auto">
          <a:xfrm>
            <a:off x="901700" y="4608513"/>
            <a:ext cx="77851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38100" tIns="38100" rIns="38100" bIns="3810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spcBef>
                <a:spcPts val="600"/>
              </a:spcBef>
            </a:pPr>
            <a:r>
              <a:rPr lang="en-US" altLang="en-US" sz="1800">
                <a:solidFill>
                  <a:srgbClr val="D8D8D8"/>
                </a:solidFill>
                <a:latin typeface="Lucida Grande" charset="0"/>
                <a:ea typeface="Lucida Grande" charset="0"/>
                <a:cs typeface="Lucida Grande" charset="0"/>
                <a:sym typeface="Lucida Grande" charset="0"/>
              </a:rPr>
              <a:t>The exam lasts three hours and consists of 160 multiple choice questions covering a wide variety of topics suggested by the International Hydrographic Organization (IHO) and the International Federation of Surveyors (FIG).</a:t>
            </a:r>
          </a:p>
        </p:txBody>
      </p:sp>
      <p:sp>
        <p:nvSpPr>
          <p:cNvPr id="30736" name="Rectangle 16"/>
          <p:cNvSpPr>
            <a:spLocks/>
          </p:cNvSpPr>
          <p:nvPr/>
        </p:nvSpPr>
        <p:spPr bwMode="auto">
          <a:xfrm>
            <a:off x="825500" y="3646488"/>
            <a:ext cx="77851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38100" tIns="38100" rIns="38100" bIns="3810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spcBef>
                <a:spcPts val="600"/>
              </a:spcBef>
            </a:pPr>
            <a:r>
              <a:rPr lang="en-US" altLang="en-US" sz="1800">
                <a:solidFill>
                  <a:srgbClr val="D8D8D8"/>
                </a:solidFill>
                <a:latin typeface="Lucida Grande" charset="0"/>
                <a:ea typeface="Lucida Grande" charset="0"/>
                <a:cs typeface="Lucida Grande" charset="0"/>
                <a:sym typeface="Lucida Grande" charset="0"/>
              </a:rPr>
              <a:t>Over 200 individuals have been certified as meeting the minimum five year experience requirement and core competencies of a professional hydrographer.</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0730"/>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0731">
                                            <p:txEl>
                                              <p:pRg st="0" end="0"/>
                                            </p:txEl>
                                          </p:spTgt>
                                        </p:tgtEl>
                                        <p:attrNameLst>
                                          <p:attrName>style.visibility</p:attrName>
                                        </p:attrNameLst>
                                      </p:cBhvr>
                                      <p:to>
                                        <p:strVal val="visible"/>
                                      </p:to>
                                    </p:set>
                                  </p:childTnLst>
                                </p:cTn>
                              </p:par>
                            </p:childTnLst>
                          </p:cTn>
                        </p:par>
                        <p:par>
                          <p:cTn id="10" fill="hold" nodeType="afterGroup">
                            <p:stCondLst>
                              <p:cond delay="1000"/>
                            </p:stCondLst>
                            <p:childTnLst>
                              <p:par>
                                <p:cTn id="11" presetID="23" presetClass="entr" presetSubtype="16" fill="hold" grpId="0" nodeType="afterEffect">
                                  <p:stCondLst>
                                    <p:cond delay="500"/>
                                  </p:stCondLst>
                                  <p:childTnLst>
                                    <p:set>
                                      <p:cBhvr>
                                        <p:cTn id="12" dur="1" fill="hold">
                                          <p:stCondLst>
                                            <p:cond delay="0"/>
                                          </p:stCondLst>
                                        </p:cTn>
                                        <p:tgtEl>
                                          <p:spTgt spid="30733"/>
                                        </p:tgtEl>
                                        <p:attrNameLst>
                                          <p:attrName>style.visibility</p:attrName>
                                        </p:attrNameLst>
                                      </p:cBhvr>
                                      <p:to>
                                        <p:strVal val="visible"/>
                                      </p:to>
                                    </p:set>
                                    <p:anim calcmode="lin" valueType="num">
                                      <p:cBhvr>
                                        <p:cTn id="13" dur="500" fill="hold"/>
                                        <p:tgtEl>
                                          <p:spTgt spid="30733"/>
                                        </p:tgtEl>
                                        <p:attrNameLst>
                                          <p:attrName>ppt_w</p:attrName>
                                        </p:attrNameLst>
                                      </p:cBhvr>
                                      <p:tavLst>
                                        <p:tav tm="0">
                                          <p:val>
                                            <p:fltVal val="0"/>
                                          </p:val>
                                        </p:tav>
                                        <p:tav tm="100000">
                                          <p:val>
                                            <p:strVal val="#ppt_w"/>
                                          </p:val>
                                        </p:tav>
                                      </p:tavLst>
                                    </p:anim>
                                    <p:anim calcmode="lin" valueType="num">
                                      <p:cBhvr>
                                        <p:cTn id="14" dur="500" fill="hold"/>
                                        <p:tgtEl>
                                          <p:spTgt spid="30733"/>
                                        </p:tgtEl>
                                        <p:attrNameLst>
                                          <p:attrName>ppt_h</p:attrName>
                                        </p:attrNameLst>
                                      </p:cBhvr>
                                      <p:tavLst>
                                        <p:tav tm="0">
                                          <p:val>
                                            <p:fltVal val="0"/>
                                          </p:val>
                                        </p:tav>
                                        <p:tav tm="100000">
                                          <p:val>
                                            <p:strVal val="#ppt_h"/>
                                          </p:val>
                                        </p:tav>
                                      </p:tavLst>
                                    </p:anim>
                                  </p:childTnLst>
                                </p:cTn>
                              </p:par>
                            </p:childTnLst>
                          </p:cTn>
                        </p:par>
                        <p:par>
                          <p:cTn id="15" fill="hold" nodeType="afterGroup">
                            <p:stCondLst>
                              <p:cond delay="2000"/>
                            </p:stCondLst>
                            <p:childTnLst>
                              <p:par>
                                <p:cTn id="16" presetID="23" presetClass="entr" presetSubtype="16" fill="hold" grpId="0" nodeType="afterEffect">
                                  <p:stCondLst>
                                    <p:cond delay="2000"/>
                                  </p:stCondLst>
                                  <p:childTnLst>
                                    <p:set>
                                      <p:cBhvr>
                                        <p:cTn id="17" dur="1" fill="hold">
                                          <p:stCondLst>
                                            <p:cond delay="0"/>
                                          </p:stCondLst>
                                        </p:cTn>
                                        <p:tgtEl>
                                          <p:spTgt spid="30729">
                                            <p:txEl>
                                              <p:pRg st="0" end="0"/>
                                            </p:txEl>
                                          </p:spTgt>
                                        </p:tgtEl>
                                        <p:attrNameLst>
                                          <p:attrName>style.visibility</p:attrName>
                                        </p:attrNameLst>
                                      </p:cBhvr>
                                      <p:to>
                                        <p:strVal val="visible"/>
                                      </p:to>
                                    </p:set>
                                    <p:anim calcmode="lin" valueType="num">
                                      <p:cBhvr>
                                        <p:cTn id="18" dur="500" fill="hold"/>
                                        <p:tgtEl>
                                          <p:spTgt spid="30729">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0729">
                                            <p:txEl>
                                              <p:pRg st="0" end="0"/>
                                            </p:txEl>
                                          </p:spTgt>
                                        </p:tgtEl>
                                        <p:attrNameLst>
                                          <p:attrName>ppt_h</p:attrName>
                                        </p:attrNameLst>
                                      </p:cBhvr>
                                      <p:tavLst>
                                        <p:tav tm="0">
                                          <p:val>
                                            <p:fltVal val="0"/>
                                          </p:val>
                                        </p:tav>
                                        <p:tav tm="100000">
                                          <p:val>
                                            <p:strVal val="#ppt_h"/>
                                          </p:val>
                                        </p:tav>
                                      </p:tavLst>
                                    </p:anim>
                                  </p:childTnLst>
                                </p:cTn>
                              </p:par>
                            </p:childTnLst>
                          </p:cTn>
                        </p:par>
                        <p:par>
                          <p:cTn id="20" fill="hold" nodeType="afterGroup">
                            <p:stCondLst>
                              <p:cond delay="4500"/>
                            </p:stCondLst>
                            <p:childTnLst>
                              <p:par>
                                <p:cTn id="21" presetID="23" presetClass="entr" presetSubtype="16" fill="hold" grpId="0" nodeType="afterEffect">
                                  <p:stCondLst>
                                    <p:cond delay="500"/>
                                  </p:stCondLst>
                                  <p:childTnLst>
                                    <p:set>
                                      <p:cBhvr>
                                        <p:cTn id="22" dur="1" fill="hold">
                                          <p:stCondLst>
                                            <p:cond delay="0"/>
                                          </p:stCondLst>
                                        </p:cTn>
                                        <p:tgtEl>
                                          <p:spTgt spid="30732"/>
                                        </p:tgtEl>
                                        <p:attrNameLst>
                                          <p:attrName>style.visibility</p:attrName>
                                        </p:attrNameLst>
                                      </p:cBhvr>
                                      <p:to>
                                        <p:strVal val="visible"/>
                                      </p:to>
                                    </p:set>
                                    <p:anim calcmode="lin" valueType="num">
                                      <p:cBhvr>
                                        <p:cTn id="23" dur="500" fill="hold"/>
                                        <p:tgtEl>
                                          <p:spTgt spid="30732"/>
                                        </p:tgtEl>
                                        <p:attrNameLst>
                                          <p:attrName>ppt_w</p:attrName>
                                        </p:attrNameLst>
                                      </p:cBhvr>
                                      <p:tavLst>
                                        <p:tav tm="0">
                                          <p:val>
                                            <p:fltVal val="0"/>
                                          </p:val>
                                        </p:tav>
                                        <p:tav tm="100000">
                                          <p:val>
                                            <p:strVal val="#ppt_w"/>
                                          </p:val>
                                        </p:tav>
                                      </p:tavLst>
                                    </p:anim>
                                    <p:anim calcmode="lin" valueType="num">
                                      <p:cBhvr>
                                        <p:cTn id="24" dur="500" fill="hold"/>
                                        <p:tgtEl>
                                          <p:spTgt spid="30732"/>
                                        </p:tgtEl>
                                        <p:attrNameLst>
                                          <p:attrName>ppt_h</p:attrName>
                                        </p:attrNameLst>
                                      </p:cBhvr>
                                      <p:tavLst>
                                        <p:tav tm="0">
                                          <p:val>
                                            <p:fltVal val="0"/>
                                          </p:val>
                                        </p:tav>
                                        <p:tav tm="100000">
                                          <p:val>
                                            <p:strVal val="#ppt_h"/>
                                          </p:val>
                                        </p:tav>
                                      </p:tavLst>
                                    </p:anim>
                                  </p:childTnLst>
                                </p:cTn>
                              </p:par>
                            </p:childTnLst>
                          </p:cTn>
                        </p:par>
                        <p:par>
                          <p:cTn id="25" fill="hold" nodeType="afterGroup">
                            <p:stCondLst>
                              <p:cond delay="5500"/>
                            </p:stCondLst>
                            <p:childTnLst>
                              <p:par>
                                <p:cTn id="26" presetID="23" presetClass="entr" presetSubtype="16" fill="hold" grpId="0" nodeType="afterEffect">
                                  <p:stCondLst>
                                    <p:cond delay="2000"/>
                                  </p:stCondLst>
                                  <p:childTnLst>
                                    <p:set>
                                      <p:cBhvr>
                                        <p:cTn id="27" dur="1" fill="hold">
                                          <p:stCondLst>
                                            <p:cond delay="0"/>
                                          </p:stCondLst>
                                        </p:cTn>
                                        <p:tgtEl>
                                          <p:spTgt spid="30736"/>
                                        </p:tgtEl>
                                        <p:attrNameLst>
                                          <p:attrName>style.visibility</p:attrName>
                                        </p:attrNameLst>
                                      </p:cBhvr>
                                      <p:to>
                                        <p:strVal val="visible"/>
                                      </p:to>
                                    </p:set>
                                    <p:anim calcmode="lin" valueType="num">
                                      <p:cBhvr>
                                        <p:cTn id="28" dur="500" fill="hold"/>
                                        <p:tgtEl>
                                          <p:spTgt spid="30736"/>
                                        </p:tgtEl>
                                        <p:attrNameLst>
                                          <p:attrName>ppt_w</p:attrName>
                                        </p:attrNameLst>
                                      </p:cBhvr>
                                      <p:tavLst>
                                        <p:tav tm="0">
                                          <p:val>
                                            <p:fltVal val="0"/>
                                          </p:val>
                                        </p:tav>
                                        <p:tav tm="100000">
                                          <p:val>
                                            <p:strVal val="#ppt_w"/>
                                          </p:val>
                                        </p:tav>
                                      </p:tavLst>
                                    </p:anim>
                                    <p:anim calcmode="lin" valueType="num">
                                      <p:cBhvr>
                                        <p:cTn id="29" dur="500" fill="hold"/>
                                        <p:tgtEl>
                                          <p:spTgt spid="30736"/>
                                        </p:tgtEl>
                                        <p:attrNameLst>
                                          <p:attrName>ppt_h</p:attrName>
                                        </p:attrNameLst>
                                      </p:cBhvr>
                                      <p:tavLst>
                                        <p:tav tm="0">
                                          <p:val>
                                            <p:fltVal val="0"/>
                                          </p:val>
                                        </p:tav>
                                        <p:tav tm="100000">
                                          <p:val>
                                            <p:strVal val="#ppt_h"/>
                                          </p:val>
                                        </p:tav>
                                      </p:tavLst>
                                    </p:anim>
                                  </p:childTnLst>
                                </p:cTn>
                              </p:par>
                            </p:childTnLst>
                          </p:cTn>
                        </p:par>
                        <p:par>
                          <p:cTn id="30" fill="hold" nodeType="afterGroup">
                            <p:stCondLst>
                              <p:cond delay="8000"/>
                            </p:stCondLst>
                            <p:childTnLst>
                              <p:par>
                                <p:cTn id="31" presetID="23" presetClass="entr" presetSubtype="16" fill="hold" grpId="0" nodeType="afterEffect">
                                  <p:stCondLst>
                                    <p:cond delay="500"/>
                                  </p:stCondLst>
                                  <p:childTnLst>
                                    <p:set>
                                      <p:cBhvr>
                                        <p:cTn id="32" dur="1" fill="hold">
                                          <p:stCondLst>
                                            <p:cond delay="0"/>
                                          </p:stCondLst>
                                        </p:cTn>
                                        <p:tgtEl>
                                          <p:spTgt spid="30734"/>
                                        </p:tgtEl>
                                        <p:attrNameLst>
                                          <p:attrName>style.visibility</p:attrName>
                                        </p:attrNameLst>
                                      </p:cBhvr>
                                      <p:to>
                                        <p:strVal val="visible"/>
                                      </p:to>
                                    </p:set>
                                    <p:anim calcmode="lin" valueType="num">
                                      <p:cBhvr>
                                        <p:cTn id="33" dur="500" fill="hold"/>
                                        <p:tgtEl>
                                          <p:spTgt spid="30734"/>
                                        </p:tgtEl>
                                        <p:attrNameLst>
                                          <p:attrName>ppt_w</p:attrName>
                                        </p:attrNameLst>
                                      </p:cBhvr>
                                      <p:tavLst>
                                        <p:tav tm="0">
                                          <p:val>
                                            <p:fltVal val="0"/>
                                          </p:val>
                                        </p:tav>
                                        <p:tav tm="100000">
                                          <p:val>
                                            <p:strVal val="#ppt_w"/>
                                          </p:val>
                                        </p:tav>
                                      </p:tavLst>
                                    </p:anim>
                                    <p:anim calcmode="lin" valueType="num">
                                      <p:cBhvr>
                                        <p:cTn id="34" dur="500" fill="hold"/>
                                        <p:tgtEl>
                                          <p:spTgt spid="30734"/>
                                        </p:tgtEl>
                                        <p:attrNameLst>
                                          <p:attrName>ppt_h</p:attrName>
                                        </p:attrNameLst>
                                      </p:cBhvr>
                                      <p:tavLst>
                                        <p:tav tm="0">
                                          <p:val>
                                            <p:fltVal val="0"/>
                                          </p:val>
                                        </p:tav>
                                        <p:tav tm="100000">
                                          <p:val>
                                            <p:strVal val="#ppt_h"/>
                                          </p:val>
                                        </p:tav>
                                      </p:tavLst>
                                    </p:anim>
                                  </p:childTnLst>
                                </p:cTn>
                              </p:par>
                            </p:childTnLst>
                          </p:cTn>
                        </p:par>
                        <p:par>
                          <p:cTn id="35" fill="hold" nodeType="afterGroup">
                            <p:stCondLst>
                              <p:cond delay="9000"/>
                            </p:stCondLst>
                            <p:childTnLst>
                              <p:par>
                                <p:cTn id="36" presetID="23" presetClass="entr" presetSubtype="16" fill="hold" grpId="0" nodeType="afterEffect">
                                  <p:stCondLst>
                                    <p:cond delay="2000"/>
                                  </p:stCondLst>
                                  <p:childTnLst>
                                    <p:set>
                                      <p:cBhvr>
                                        <p:cTn id="37" dur="1" fill="hold">
                                          <p:stCondLst>
                                            <p:cond delay="0"/>
                                          </p:stCondLst>
                                        </p:cTn>
                                        <p:tgtEl>
                                          <p:spTgt spid="30735"/>
                                        </p:tgtEl>
                                        <p:attrNameLst>
                                          <p:attrName>style.visibility</p:attrName>
                                        </p:attrNameLst>
                                      </p:cBhvr>
                                      <p:to>
                                        <p:strVal val="visible"/>
                                      </p:to>
                                    </p:set>
                                    <p:anim calcmode="lin" valueType="num">
                                      <p:cBhvr>
                                        <p:cTn id="38" dur="500" fill="hold"/>
                                        <p:tgtEl>
                                          <p:spTgt spid="30735"/>
                                        </p:tgtEl>
                                        <p:attrNameLst>
                                          <p:attrName>ppt_w</p:attrName>
                                        </p:attrNameLst>
                                      </p:cBhvr>
                                      <p:tavLst>
                                        <p:tav tm="0">
                                          <p:val>
                                            <p:fltVal val="0"/>
                                          </p:val>
                                        </p:tav>
                                        <p:tav tm="100000">
                                          <p:val>
                                            <p:strVal val="#ppt_w"/>
                                          </p:val>
                                        </p:tav>
                                      </p:tavLst>
                                    </p:anim>
                                    <p:anim calcmode="lin" valueType="num">
                                      <p:cBhvr>
                                        <p:cTn id="39" dur="500" fill="hold"/>
                                        <p:tgtEl>
                                          <p:spTgt spid="3073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9" grpId="0" build="p" autoUpdateAnimBg="0" advAuto="2000"/>
      <p:bldP spid="30730" grpId="0" autoUpdateAnimBg="0"/>
      <p:bldP spid="30731" grpId="0" build="p" autoUpdateAnimBg="0" advAuto="0"/>
      <p:bldP spid="30732" grpId="0" animBg="1" autoUpdateAnimBg="0"/>
      <p:bldP spid="30733" grpId="0" animBg="1" autoUpdateAnimBg="0"/>
      <p:bldP spid="30734" grpId="0" animBg="1" autoUpdateAnimBg="0"/>
      <p:bldP spid="30735" grpId="0" autoUpdateAnimBg="0"/>
      <p:bldP spid="30736"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5" name="Rectangle 1"/>
          <p:cNvSpPr>
            <a:spLocks/>
          </p:cNvSpPr>
          <p:nvPr/>
        </p:nvSpPr>
        <p:spPr bwMode="auto">
          <a:xfrm>
            <a:off x="482600" y="3035300"/>
            <a:ext cx="2492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2000">
                <a:solidFill>
                  <a:srgbClr val="FFFFFF"/>
                </a:solidFill>
                <a:latin typeface="Lucida Grande" charset="0"/>
                <a:ea typeface="Lucida Grande" charset="0"/>
                <a:cs typeface="Lucida Grande" charset="0"/>
                <a:sym typeface="Lucida Grande" charset="0"/>
              </a:rPr>
              <a:t>5</a:t>
            </a:r>
          </a:p>
        </p:txBody>
      </p:sp>
      <p:grpSp>
        <p:nvGrpSpPr>
          <p:cNvPr id="31748" name="Group 4"/>
          <p:cNvGrpSpPr>
            <a:grpSpLocks/>
          </p:cNvGrpSpPr>
          <p:nvPr/>
        </p:nvGrpSpPr>
        <p:grpSpPr bwMode="auto">
          <a:xfrm>
            <a:off x="8434388" y="6184900"/>
            <a:ext cx="395287" cy="396875"/>
            <a:chOff x="0" y="0"/>
            <a:chExt cx="249" cy="249"/>
          </a:xfrm>
        </p:grpSpPr>
        <p:sp>
          <p:nvSpPr>
            <p:cNvPr id="31746" name="Oval 2">
              <a:hlinkClick r:id="" action="ppaction://hlinkshowjump?jump=nextslide"/>
            </p:cNvPr>
            <p:cNvSpPr>
              <a:spLocks/>
            </p:cNvSpPr>
            <p:nvPr/>
          </p:nvSpPr>
          <p:spPr bwMode="auto">
            <a:xfrm>
              <a:off x="0" y="0"/>
              <a:ext cx="249" cy="249"/>
            </a:xfrm>
            <a:prstGeom prst="ellipse">
              <a:avLst/>
            </a:prstGeom>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sp>
          <p:nvSpPr>
            <p:cNvPr id="31747" name="AutoShape 3">
              <a:hlinkClick r:id="" action="ppaction://hlinkshowjump?jump=nextslide"/>
            </p:cNvPr>
            <p:cNvSpPr>
              <a:spLocks/>
            </p:cNvSpPr>
            <p:nvPr/>
          </p:nvSpPr>
          <p:spPr bwMode="auto">
            <a:xfrm rot="-8100000">
              <a:off x="70" y="79"/>
              <a:ext cx="91" cy="91"/>
            </a:xfrm>
            <a:custGeom>
              <a:avLst/>
              <a:gdLst/>
              <a:ahLst/>
              <a:cxnLst/>
              <a:rect l="0" t="0" r="r" b="b"/>
              <a:pathLst>
                <a:path w="21600" h="21600">
                  <a:moveTo>
                    <a:pt x="0" y="0"/>
                  </a:moveTo>
                  <a:lnTo>
                    <a:pt x="6228" y="0"/>
                  </a:lnTo>
                  <a:lnTo>
                    <a:pt x="6228" y="15943"/>
                  </a:lnTo>
                  <a:lnTo>
                    <a:pt x="21600" y="15943"/>
                  </a:lnTo>
                  <a:lnTo>
                    <a:pt x="21600" y="21600"/>
                  </a:lnTo>
                  <a:lnTo>
                    <a:pt x="0" y="21600"/>
                  </a:lnTo>
                  <a:close/>
                  <a:moveTo>
                    <a:pt x="0" y="0"/>
                  </a:moveTo>
                </a:path>
              </a:pathLst>
            </a:custGeom>
            <a:solidFill>
              <a:srgbClr val="FFFFFF"/>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grpSp>
      <p:grpSp>
        <p:nvGrpSpPr>
          <p:cNvPr id="31751" name="Group 7"/>
          <p:cNvGrpSpPr>
            <a:grpSpLocks/>
          </p:cNvGrpSpPr>
          <p:nvPr/>
        </p:nvGrpSpPr>
        <p:grpSpPr bwMode="auto">
          <a:xfrm>
            <a:off x="7908925" y="6184900"/>
            <a:ext cx="396875" cy="396875"/>
            <a:chOff x="0" y="0"/>
            <a:chExt cx="249" cy="249"/>
          </a:xfrm>
        </p:grpSpPr>
        <p:sp>
          <p:nvSpPr>
            <p:cNvPr id="31749" name="Oval 5">
              <a:hlinkClick r:id="" action="ppaction://hlinkshowjump?jump=previousslide"/>
            </p:cNvPr>
            <p:cNvSpPr>
              <a:spLocks/>
            </p:cNvSpPr>
            <p:nvPr/>
          </p:nvSpPr>
          <p:spPr bwMode="auto">
            <a:xfrm>
              <a:off x="0" y="0"/>
              <a:ext cx="249" cy="249"/>
            </a:xfrm>
            <a:prstGeom prst="ellipse">
              <a:avLst/>
            </a:prstGeom>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sp>
          <p:nvSpPr>
            <p:cNvPr id="31750" name="AutoShape 6">
              <a:hlinkClick r:id="" action="ppaction://hlinkshowjump?jump=previousslide"/>
            </p:cNvPr>
            <p:cNvSpPr>
              <a:spLocks/>
            </p:cNvSpPr>
            <p:nvPr/>
          </p:nvSpPr>
          <p:spPr bwMode="auto">
            <a:xfrm rot="2700000">
              <a:off x="83" y="79"/>
              <a:ext cx="91" cy="91"/>
            </a:xfrm>
            <a:custGeom>
              <a:avLst/>
              <a:gdLst/>
              <a:ahLst/>
              <a:cxnLst/>
              <a:rect l="0" t="0" r="r" b="b"/>
              <a:pathLst>
                <a:path w="21600" h="21600">
                  <a:moveTo>
                    <a:pt x="0" y="0"/>
                  </a:moveTo>
                  <a:lnTo>
                    <a:pt x="6228" y="0"/>
                  </a:lnTo>
                  <a:lnTo>
                    <a:pt x="6228" y="15943"/>
                  </a:lnTo>
                  <a:lnTo>
                    <a:pt x="21600" y="15943"/>
                  </a:lnTo>
                  <a:lnTo>
                    <a:pt x="21600" y="21600"/>
                  </a:lnTo>
                  <a:lnTo>
                    <a:pt x="0" y="21600"/>
                  </a:lnTo>
                  <a:close/>
                  <a:moveTo>
                    <a:pt x="0" y="0"/>
                  </a:moveTo>
                </a:path>
              </a:pathLst>
            </a:custGeom>
            <a:solidFill>
              <a:srgbClr val="FFFFFF"/>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grpSp>
      <p:sp>
        <p:nvSpPr>
          <p:cNvPr id="31752" name="Rectangle 8"/>
          <p:cNvSpPr>
            <a:spLocks/>
          </p:cNvSpPr>
          <p:nvPr/>
        </p:nvSpPr>
        <p:spPr bwMode="auto">
          <a:xfrm>
            <a:off x="2921000" y="6172200"/>
            <a:ext cx="3503613"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wrap="none" lIns="38100" tIns="38100" rIns="38100" bIns="38100">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a:solidFill>
                  <a:srgbClr val="72808A"/>
                </a:solidFill>
                <a:latin typeface="Lucida Grande" charset="0"/>
                <a:ea typeface="Lucida Grande" charset="0"/>
                <a:cs typeface="Lucida Grande" charset="0"/>
                <a:sym typeface="Lucida Grande" charset="0"/>
              </a:rPr>
              <a:t>www.thsoa.org</a:t>
            </a:r>
            <a:endParaRPr lang="en-US" altLang="en-US" sz="1800">
              <a:latin typeface="Lucida Grande" charset="0"/>
              <a:ea typeface="Lucida Grande" charset="0"/>
              <a:cs typeface="Lucida Grande" charset="0"/>
              <a:sym typeface="Lucida Grande" charset="0"/>
            </a:endParaRPr>
          </a:p>
          <a:p>
            <a:pPr algn="ctr"/>
            <a:r>
              <a:rPr lang="en-US" altLang="en-US" sz="1000">
                <a:solidFill>
                  <a:srgbClr val="72808A"/>
                </a:solidFill>
                <a:latin typeface="Lucida Grande" charset="0"/>
                <a:ea typeface="Lucida Grande" charset="0"/>
                <a:cs typeface="Lucida Grande" charset="0"/>
                <a:sym typeface="Lucida Grande" charset="0"/>
              </a:rPr>
              <a:t>Phone: +1 (774) 773-8470 |  e-mail: admin@thsoa.org</a:t>
            </a:r>
          </a:p>
        </p:txBody>
      </p:sp>
      <p:pic>
        <p:nvPicPr>
          <p:cNvPr id="31753"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838" y="5784850"/>
            <a:ext cx="1090612"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
        <p:nvSpPr>
          <p:cNvPr id="31754" name="Rectangle 10"/>
          <p:cNvSpPr>
            <a:spLocks noChangeArrowheads="1"/>
          </p:cNvSpPr>
          <p:nvPr>
            <p:ph type="body" idx="1"/>
          </p:nvPr>
        </p:nvSpPr>
        <p:spPr>
          <a:xfrm>
            <a:off x="863600" y="1460500"/>
            <a:ext cx="7772400" cy="3013075"/>
          </a:xfrm>
          <a:ln/>
        </p:spPr>
        <p:txBody>
          <a:bodyPr/>
          <a:lstStyle/>
          <a:p>
            <a:r>
              <a:rPr lang="en-US" altLang="en-US"/>
              <a:t>THSOA provides financial support to the U.S. Hydrographer Certification Program which is run by a 10-12 member Certification Board.</a:t>
            </a:r>
          </a:p>
        </p:txBody>
      </p:sp>
      <p:sp>
        <p:nvSpPr>
          <p:cNvPr id="31755" name="Rectangle 11"/>
          <p:cNvSpPr>
            <a:spLocks noChangeArrowheads="1"/>
          </p:cNvSpPr>
          <p:nvPr>
            <p:ph type="title"/>
          </p:nvPr>
        </p:nvSpPr>
        <p:spPr>
          <a:ln/>
        </p:spPr>
        <p:txBody>
          <a:bodyPr/>
          <a:lstStyle/>
          <a:p>
            <a:r>
              <a:rPr lang="en-US" altLang="en-US"/>
              <a:t>THSOA </a:t>
            </a:r>
            <a:r>
              <a:rPr lang="en-US" altLang="en-US" b="1"/>
              <a:t>CERTIFICATION</a:t>
            </a:r>
            <a:endParaRPr lang="en-US" altLang="en-US" b="1">
              <a:ea typeface="ヒラギノ角ゴ ProN W6" charset="0"/>
              <a:cs typeface="ヒラギノ角ゴ ProN W6" charset="0"/>
            </a:endParaRPr>
          </a:p>
        </p:txBody>
      </p:sp>
      <p:sp>
        <p:nvSpPr>
          <p:cNvPr id="31756" name="Rectangle 12"/>
          <p:cNvSpPr>
            <a:spLocks/>
          </p:cNvSpPr>
          <p:nvPr/>
        </p:nvSpPr>
        <p:spPr bwMode="auto">
          <a:xfrm>
            <a:off x="457200" y="923925"/>
            <a:ext cx="82296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38100" tIns="38100" rIns="38100" bIns="3810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2400">
                <a:latin typeface="Lucida Grande" charset="0"/>
                <a:ea typeface="Lucida Grande" charset="0"/>
                <a:cs typeface="Lucida Grande" charset="0"/>
                <a:sym typeface="Lucida Grande" charset="0"/>
              </a:rPr>
              <a:t>nsps - thsoa hydrographer certification (cont.)</a:t>
            </a:r>
          </a:p>
        </p:txBody>
      </p:sp>
      <p:sp>
        <p:nvSpPr>
          <p:cNvPr id="31757" name="Rectangle 13"/>
          <p:cNvSpPr>
            <a:spLocks/>
          </p:cNvSpPr>
          <p:nvPr/>
        </p:nvSpPr>
        <p:spPr bwMode="auto">
          <a:xfrm>
            <a:off x="444500" y="3032125"/>
            <a:ext cx="173038" cy="330200"/>
          </a:xfrm>
          <a:prstGeom prst="rect">
            <a:avLst/>
          </a:prstGeom>
          <a:solidFill>
            <a:schemeClr val="accent1"/>
          </a:solidFill>
          <a:ln>
            <a:noFill/>
          </a:ln>
          <a:extLs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wrap="none" lIns="0" tIns="0" rIns="0" bIns="0" anchor="ct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2000">
                <a:solidFill>
                  <a:srgbClr val="FFFFFF"/>
                </a:solidFill>
                <a:latin typeface="Lucida Grande" charset="0"/>
                <a:ea typeface="Lucida Grande" charset="0"/>
                <a:cs typeface="Lucida Grande" charset="0"/>
                <a:sym typeface="Lucida Grande" charset="0"/>
              </a:rPr>
              <a:t>5</a:t>
            </a:r>
          </a:p>
        </p:txBody>
      </p:sp>
      <p:sp>
        <p:nvSpPr>
          <p:cNvPr id="31758" name="Rectangle 14"/>
          <p:cNvSpPr>
            <a:spLocks/>
          </p:cNvSpPr>
          <p:nvPr/>
        </p:nvSpPr>
        <p:spPr bwMode="auto">
          <a:xfrm>
            <a:off x="536575" y="1533525"/>
            <a:ext cx="157163" cy="330200"/>
          </a:xfrm>
          <a:prstGeom prst="rect">
            <a:avLst/>
          </a:prstGeom>
          <a:solidFill>
            <a:schemeClr val="accent1"/>
          </a:solidFill>
          <a:ln>
            <a:noFill/>
          </a:ln>
          <a:extLs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wrap="none"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lnSpc>
                <a:spcPct val="120000"/>
              </a:lnSpc>
            </a:pPr>
            <a:r>
              <a:rPr lang="en-US" altLang="en-US" sz="1800">
                <a:solidFill>
                  <a:srgbClr val="FFFFFF"/>
                </a:solidFill>
                <a:latin typeface="Lucida Grande" charset="0"/>
                <a:ea typeface="Lucida Grande" charset="0"/>
                <a:cs typeface="Lucida Grande" charset="0"/>
                <a:sym typeface="Lucida Grande" charset="0"/>
              </a:rPr>
              <a:t>4</a:t>
            </a:r>
          </a:p>
        </p:txBody>
      </p:sp>
      <p:sp>
        <p:nvSpPr>
          <p:cNvPr id="31759" name="Rectangle 15"/>
          <p:cNvSpPr>
            <a:spLocks/>
          </p:cNvSpPr>
          <p:nvPr/>
        </p:nvSpPr>
        <p:spPr bwMode="auto">
          <a:xfrm>
            <a:off x="450850" y="4619625"/>
            <a:ext cx="173038" cy="330200"/>
          </a:xfrm>
          <a:prstGeom prst="rect">
            <a:avLst/>
          </a:prstGeom>
          <a:solidFill>
            <a:schemeClr val="accent1"/>
          </a:solidFill>
          <a:ln>
            <a:noFill/>
          </a:ln>
          <a:extLs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wrap="none" lIns="0" tIns="0" rIns="0" bIns="0" anchor="ct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2000">
                <a:solidFill>
                  <a:srgbClr val="FFFFFF"/>
                </a:solidFill>
                <a:latin typeface="Lucida Grande" charset="0"/>
                <a:ea typeface="Lucida Grande" charset="0"/>
                <a:cs typeface="Lucida Grande" charset="0"/>
                <a:sym typeface="Lucida Grande" charset="0"/>
              </a:rPr>
              <a:t>6</a:t>
            </a:r>
          </a:p>
        </p:txBody>
      </p:sp>
      <p:sp>
        <p:nvSpPr>
          <p:cNvPr id="31760" name="Rectangle 16"/>
          <p:cNvSpPr>
            <a:spLocks/>
          </p:cNvSpPr>
          <p:nvPr/>
        </p:nvSpPr>
        <p:spPr bwMode="auto">
          <a:xfrm>
            <a:off x="863600" y="4513263"/>
            <a:ext cx="77851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38100" tIns="38100" rIns="38100" bIns="3810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spcBef>
                <a:spcPts val="600"/>
              </a:spcBef>
            </a:pPr>
            <a:r>
              <a:rPr lang="en-US" altLang="en-US" sz="1800">
                <a:solidFill>
                  <a:srgbClr val="D8D8D8"/>
                </a:solidFill>
                <a:latin typeface="Lucida Grande" charset="0"/>
                <a:ea typeface="Lucida Grande" charset="0"/>
                <a:cs typeface="Lucida Grande" charset="0"/>
                <a:sym typeface="Lucida Grande" charset="0"/>
              </a:rPr>
              <a:t>Prospective examinees must have five years of experience in hydrographic surveying, two years of which have been in technical charge of surveys in the field. Applications, which require a detailed resume, must be reviewed and approved by the Hydrographer Certification Board prior to sitting for the examination.</a:t>
            </a:r>
          </a:p>
        </p:txBody>
      </p:sp>
      <p:sp>
        <p:nvSpPr>
          <p:cNvPr id="31761" name="Rectangle 17"/>
          <p:cNvSpPr>
            <a:spLocks/>
          </p:cNvSpPr>
          <p:nvPr/>
        </p:nvSpPr>
        <p:spPr bwMode="auto">
          <a:xfrm>
            <a:off x="863600" y="3036888"/>
            <a:ext cx="77851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38100" tIns="38100" rIns="38100" bIns="3810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spcBef>
                <a:spcPts val="600"/>
              </a:spcBef>
            </a:pPr>
            <a:r>
              <a:rPr lang="en-US" altLang="en-US" sz="1800">
                <a:solidFill>
                  <a:srgbClr val="D8D8D8"/>
                </a:solidFill>
                <a:latin typeface="Lucida Grande" charset="0"/>
                <a:ea typeface="Lucida Grande" charset="0"/>
                <a:cs typeface="Lucida Grande" charset="0"/>
                <a:sym typeface="Lucida Grande" charset="0"/>
              </a:rPr>
              <a:t>The National Society of Professional Surveyors (NSPS), administers the work of the Board. NSPS/THSOA certification is official recognition that a person has demonstrated to the satisfaction of the Certification Board that he or she is minimally competent to conduct hydrographic surveys.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1755"/>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1756">
                                            <p:txEl>
                                              <p:pRg st="0" end="0"/>
                                            </p:txEl>
                                          </p:spTgt>
                                        </p:tgtEl>
                                        <p:attrNameLst>
                                          <p:attrName>style.visibility</p:attrName>
                                        </p:attrNameLst>
                                      </p:cBhvr>
                                      <p:to>
                                        <p:strVal val="visible"/>
                                      </p:to>
                                    </p:set>
                                  </p:childTnLst>
                                </p:cTn>
                              </p:par>
                            </p:childTnLst>
                          </p:cTn>
                        </p:par>
                        <p:par>
                          <p:cTn id="10" fill="hold" nodeType="afterGroup">
                            <p:stCondLst>
                              <p:cond delay="1000"/>
                            </p:stCondLst>
                            <p:childTnLst>
                              <p:par>
                                <p:cTn id="11" presetID="23" presetClass="entr" presetSubtype="16" fill="hold" grpId="0" nodeType="afterEffect">
                                  <p:stCondLst>
                                    <p:cond delay="500"/>
                                  </p:stCondLst>
                                  <p:childTnLst>
                                    <p:set>
                                      <p:cBhvr>
                                        <p:cTn id="12" dur="1" fill="hold">
                                          <p:stCondLst>
                                            <p:cond delay="0"/>
                                          </p:stCondLst>
                                        </p:cTn>
                                        <p:tgtEl>
                                          <p:spTgt spid="31758"/>
                                        </p:tgtEl>
                                        <p:attrNameLst>
                                          <p:attrName>style.visibility</p:attrName>
                                        </p:attrNameLst>
                                      </p:cBhvr>
                                      <p:to>
                                        <p:strVal val="visible"/>
                                      </p:to>
                                    </p:set>
                                    <p:anim calcmode="lin" valueType="num">
                                      <p:cBhvr>
                                        <p:cTn id="13" dur="500" fill="hold"/>
                                        <p:tgtEl>
                                          <p:spTgt spid="31758"/>
                                        </p:tgtEl>
                                        <p:attrNameLst>
                                          <p:attrName>ppt_w</p:attrName>
                                        </p:attrNameLst>
                                      </p:cBhvr>
                                      <p:tavLst>
                                        <p:tav tm="0">
                                          <p:val>
                                            <p:fltVal val="0"/>
                                          </p:val>
                                        </p:tav>
                                        <p:tav tm="100000">
                                          <p:val>
                                            <p:strVal val="#ppt_w"/>
                                          </p:val>
                                        </p:tav>
                                      </p:tavLst>
                                    </p:anim>
                                    <p:anim calcmode="lin" valueType="num">
                                      <p:cBhvr>
                                        <p:cTn id="14" dur="500" fill="hold"/>
                                        <p:tgtEl>
                                          <p:spTgt spid="31758"/>
                                        </p:tgtEl>
                                        <p:attrNameLst>
                                          <p:attrName>ppt_h</p:attrName>
                                        </p:attrNameLst>
                                      </p:cBhvr>
                                      <p:tavLst>
                                        <p:tav tm="0">
                                          <p:val>
                                            <p:fltVal val="0"/>
                                          </p:val>
                                        </p:tav>
                                        <p:tav tm="100000">
                                          <p:val>
                                            <p:strVal val="#ppt_h"/>
                                          </p:val>
                                        </p:tav>
                                      </p:tavLst>
                                    </p:anim>
                                  </p:childTnLst>
                                </p:cTn>
                              </p:par>
                            </p:childTnLst>
                          </p:cTn>
                        </p:par>
                        <p:par>
                          <p:cTn id="15" fill="hold" nodeType="afterGroup">
                            <p:stCondLst>
                              <p:cond delay="2000"/>
                            </p:stCondLst>
                            <p:childTnLst>
                              <p:par>
                                <p:cTn id="16" presetID="23" presetClass="entr" presetSubtype="16" fill="hold" grpId="0" nodeType="afterEffect">
                                  <p:stCondLst>
                                    <p:cond delay="2000"/>
                                  </p:stCondLst>
                                  <p:childTnLst>
                                    <p:set>
                                      <p:cBhvr>
                                        <p:cTn id="17" dur="1" fill="hold">
                                          <p:stCondLst>
                                            <p:cond delay="0"/>
                                          </p:stCondLst>
                                        </p:cTn>
                                        <p:tgtEl>
                                          <p:spTgt spid="31754">
                                            <p:txEl>
                                              <p:pRg st="0" end="0"/>
                                            </p:txEl>
                                          </p:spTgt>
                                        </p:tgtEl>
                                        <p:attrNameLst>
                                          <p:attrName>style.visibility</p:attrName>
                                        </p:attrNameLst>
                                      </p:cBhvr>
                                      <p:to>
                                        <p:strVal val="visible"/>
                                      </p:to>
                                    </p:set>
                                    <p:anim calcmode="lin" valueType="num">
                                      <p:cBhvr>
                                        <p:cTn id="18" dur="500" fill="hold"/>
                                        <p:tgtEl>
                                          <p:spTgt spid="31754">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1754">
                                            <p:txEl>
                                              <p:pRg st="0" end="0"/>
                                            </p:txEl>
                                          </p:spTgt>
                                        </p:tgtEl>
                                        <p:attrNameLst>
                                          <p:attrName>ppt_h</p:attrName>
                                        </p:attrNameLst>
                                      </p:cBhvr>
                                      <p:tavLst>
                                        <p:tav tm="0">
                                          <p:val>
                                            <p:fltVal val="0"/>
                                          </p:val>
                                        </p:tav>
                                        <p:tav tm="100000">
                                          <p:val>
                                            <p:strVal val="#ppt_h"/>
                                          </p:val>
                                        </p:tav>
                                      </p:tavLst>
                                    </p:anim>
                                  </p:childTnLst>
                                </p:cTn>
                              </p:par>
                            </p:childTnLst>
                          </p:cTn>
                        </p:par>
                        <p:par>
                          <p:cTn id="20" fill="hold" nodeType="afterGroup">
                            <p:stCondLst>
                              <p:cond delay="4500"/>
                            </p:stCondLst>
                            <p:childTnLst>
                              <p:par>
                                <p:cTn id="21" presetID="23" presetClass="entr" presetSubtype="16" fill="hold" grpId="0" nodeType="afterEffect">
                                  <p:stCondLst>
                                    <p:cond delay="500"/>
                                  </p:stCondLst>
                                  <p:childTnLst>
                                    <p:set>
                                      <p:cBhvr>
                                        <p:cTn id="22" dur="1" fill="hold">
                                          <p:stCondLst>
                                            <p:cond delay="0"/>
                                          </p:stCondLst>
                                        </p:cTn>
                                        <p:tgtEl>
                                          <p:spTgt spid="31757"/>
                                        </p:tgtEl>
                                        <p:attrNameLst>
                                          <p:attrName>style.visibility</p:attrName>
                                        </p:attrNameLst>
                                      </p:cBhvr>
                                      <p:to>
                                        <p:strVal val="visible"/>
                                      </p:to>
                                    </p:set>
                                    <p:anim calcmode="lin" valueType="num">
                                      <p:cBhvr>
                                        <p:cTn id="23" dur="500" fill="hold"/>
                                        <p:tgtEl>
                                          <p:spTgt spid="31757"/>
                                        </p:tgtEl>
                                        <p:attrNameLst>
                                          <p:attrName>ppt_w</p:attrName>
                                        </p:attrNameLst>
                                      </p:cBhvr>
                                      <p:tavLst>
                                        <p:tav tm="0">
                                          <p:val>
                                            <p:fltVal val="0"/>
                                          </p:val>
                                        </p:tav>
                                        <p:tav tm="100000">
                                          <p:val>
                                            <p:strVal val="#ppt_w"/>
                                          </p:val>
                                        </p:tav>
                                      </p:tavLst>
                                    </p:anim>
                                    <p:anim calcmode="lin" valueType="num">
                                      <p:cBhvr>
                                        <p:cTn id="24" dur="500" fill="hold"/>
                                        <p:tgtEl>
                                          <p:spTgt spid="31757"/>
                                        </p:tgtEl>
                                        <p:attrNameLst>
                                          <p:attrName>ppt_h</p:attrName>
                                        </p:attrNameLst>
                                      </p:cBhvr>
                                      <p:tavLst>
                                        <p:tav tm="0">
                                          <p:val>
                                            <p:fltVal val="0"/>
                                          </p:val>
                                        </p:tav>
                                        <p:tav tm="100000">
                                          <p:val>
                                            <p:strVal val="#ppt_h"/>
                                          </p:val>
                                        </p:tav>
                                      </p:tavLst>
                                    </p:anim>
                                  </p:childTnLst>
                                </p:cTn>
                              </p:par>
                            </p:childTnLst>
                          </p:cTn>
                        </p:par>
                        <p:par>
                          <p:cTn id="25" fill="hold" nodeType="afterGroup">
                            <p:stCondLst>
                              <p:cond delay="5500"/>
                            </p:stCondLst>
                            <p:childTnLst>
                              <p:par>
                                <p:cTn id="26" presetID="23" presetClass="entr" presetSubtype="16" fill="hold" grpId="0" nodeType="afterEffect">
                                  <p:stCondLst>
                                    <p:cond delay="2000"/>
                                  </p:stCondLst>
                                  <p:childTnLst>
                                    <p:set>
                                      <p:cBhvr>
                                        <p:cTn id="27" dur="1" fill="hold">
                                          <p:stCondLst>
                                            <p:cond delay="0"/>
                                          </p:stCondLst>
                                        </p:cTn>
                                        <p:tgtEl>
                                          <p:spTgt spid="31761"/>
                                        </p:tgtEl>
                                        <p:attrNameLst>
                                          <p:attrName>style.visibility</p:attrName>
                                        </p:attrNameLst>
                                      </p:cBhvr>
                                      <p:to>
                                        <p:strVal val="visible"/>
                                      </p:to>
                                    </p:set>
                                    <p:anim calcmode="lin" valueType="num">
                                      <p:cBhvr>
                                        <p:cTn id="28" dur="500" fill="hold"/>
                                        <p:tgtEl>
                                          <p:spTgt spid="31761"/>
                                        </p:tgtEl>
                                        <p:attrNameLst>
                                          <p:attrName>ppt_w</p:attrName>
                                        </p:attrNameLst>
                                      </p:cBhvr>
                                      <p:tavLst>
                                        <p:tav tm="0">
                                          <p:val>
                                            <p:fltVal val="0"/>
                                          </p:val>
                                        </p:tav>
                                        <p:tav tm="100000">
                                          <p:val>
                                            <p:strVal val="#ppt_w"/>
                                          </p:val>
                                        </p:tav>
                                      </p:tavLst>
                                    </p:anim>
                                    <p:anim calcmode="lin" valueType="num">
                                      <p:cBhvr>
                                        <p:cTn id="29" dur="500" fill="hold"/>
                                        <p:tgtEl>
                                          <p:spTgt spid="31761"/>
                                        </p:tgtEl>
                                        <p:attrNameLst>
                                          <p:attrName>ppt_h</p:attrName>
                                        </p:attrNameLst>
                                      </p:cBhvr>
                                      <p:tavLst>
                                        <p:tav tm="0">
                                          <p:val>
                                            <p:fltVal val="0"/>
                                          </p:val>
                                        </p:tav>
                                        <p:tav tm="100000">
                                          <p:val>
                                            <p:strVal val="#ppt_h"/>
                                          </p:val>
                                        </p:tav>
                                      </p:tavLst>
                                    </p:anim>
                                  </p:childTnLst>
                                </p:cTn>
                              </p:par>
                            </p:childTnLst>
                          </p:cTn>
                        </p:par>
                        <p:par>
                          <p:cTn id="30" fill="hold" nodeType="afterGroup">
                            <p:stCondLst>
                              <p:cond delay="8000"/>
                            </p:stCondLst>
                            <p:childTnLst>
                              <p:par>
                                <p:cTn id="31" presetID="23" presetClass="entr" presetSubtype="16" fill="hold" grpId="0" nodeType="afterEffect">
                                  <p:stCondLst>
                                    <p:cond delay="500"/>
                                  </p:stCondLst>
                                  <p:childTnLst>
                                    <p:set>
                                      <p:cBhvr>
                                        <p:cTn id="32" dur="1" fill="hold">
                                          <p:stCondLst>
                                            <p:cond delay="0"/>
                                          </p:stCondLst>
                                        </p:cTn>
                                        <p:tgtEl>
                                          <p:spTgt spid="31759"/>
                                        </p:tgtEl>
                                        <p:attrNameLst>
                                          <p:attrName>style.visibility</p:attrName>
                                        </p:attrNameLst>
                                      </p:cBhvr>
                                      <p:to>
                                        <p:strVal val="visible"/>
                                      </p:to>
                                    </p:set>
                                    <p:anim calcmode="lin" valueType="num">
                                      <p:cBhvr>
                                        <p:cTn id="33" dur="500" fill="hold"/>
                                        <p:tgtEl>
                                          <p:spTgt spid="31759"/>
                                        </p:tgtEl>
                                        <p:attrNameLst>
                                          <p:attrName>ppt_w</p:attrName>
                                        </p:attrNameLst>
                                      </p:cBhvr>
                                      <p:tavLst>
                                        <p:tav tm="0">
                                          <p:val>
                                            <p:fltVal val="0"/>
                                          </p:val>
                                        </p:tav>
                                        <p:tav tm="100000">
                                          <p:val>
                                            <p:strVal val="#ppt_w"/>
                                          </p:val>
                                        </p:tav>
                                      </p:tavLst>
                                    </p:anim>
                                    <p:anim calcmode="lin" valueType="num">
                                      <p:cBhvr>
                                        <p:cTn id="34" dur="500" fill="hold"/>
                                        <p:tgtEl>
                                          <p:spTgt spid="31759"/>
                                        </p:tgtEl>
                                        <p:attrNameLst>
                                          <p:attrName>ppt_h</p:attrName>
                                        </p:attrNameLst>
                                      </p:cBhvr>
                                      <p:tavLst>
                                        <p:tav tm="0">
                                          <p:val>
                                            <p:fltVal val="0"/>
                                          </p:val>
                                        </p:tav>
                                        <p:tav tm="100000">
                                          <p:val>
                                            <p:strVal val="#ppt_h"/>
                                          </p:val>
                                        </p:tav>
                                      </p:tavLst>
                                    </p:anim>
                                  </p:childTnLst>
                                </p:cTn>
                              </p:par>
                            </p:childTnLst>
                          </p:cTn>
                        </p:par>
                        <p:par>
                          <p:cTn id="35" fill="hold" nodeType="afterGroup">
                            <p:stCondLst>
                              <p:cond delay="9000"/>
                            </p:stCondLst>
                            <p:childTnLst>
                              <p:par>
                                <p:cTn id="36" presetID="23" presetClass="entr" presetSubtype="16" fill="hold" grpId="0" nodeType="afterEffect">
                                  <p:stCondLst>
                                    <p:cond delay="2000"/>
                                  </p:stCondLst>
                                  <p:childTnLst>
                                    <p:set>
                                      <p:cBhvr>
                                        <p:cTn id="37" dur="1" fill="hold">
                                          <p:stCondLst>
                                            <p:cond delay="0"/>
                                          </p:stCondLst>
                                        </p:cTn>
                                        <p:tgtEl>
                                          <p:spTgt spid="31760"/>
                                        </p:tgtEl>
                                        <p:attrNameLst>
                                          <p:attrName>style.visibility</p:attrName>
                                        </p:attrNameLst>
                                      </p:cBhvr>
                                      <p:to>
                                        <p:strVal val="visible"/>
                                      </p:to>
                                    </p:set>
                                    <p:anim calcmode="lin" valueType="num">
                                      <p:cBhvr>
                                        <p:cTn id="38" dur="500" fill="hold"/>
                                        <p:tgtEl>
                                          <p:spTgt spid="31760"/>
                                        </p:tgtEl>
                                        <p:attrNameLst>
                                          <p:attrName>ppt_w</p:attrName>
                                        </p:attrNameLst>
                                      </p:cBhvr>
                                      <p:tavLst>
                                        <p:tav tm="0">
                                          <p:val>
                                            <p:fltVal val="0"/>
                                          </p:val>
                                        </p:tav>
                                        <p:tav tm="100000">
                                          <p:val>
                                            <p:strVal val="#ppt_w"/>
                                          </p:val>
                                        </p:tav>
                                      </p:tavLst>
                                    </p:anim>
                                    <p:anim calcmode="lin" valueType="num">
                                      <p:cBhvr>
                                        <p:cTn id="39" dur="500" fill="hold"/>
                                        <p:tgtEl>
                                          <p:spTgt spid="3176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4" grpId="0" build="p" autoUpdateAnimBg="0" advAuto="2000"/>
      <p:bldP spid="31755" grpId="0" autoUpdateAnimBg="0"/>
      <p:bldP spid="31756" grpId="0" build="p" autoUpdateAnimBg="0" advAuto="0"/>
      <p:bldP spid="31757" grpId="0" animBg="1" autoUpdateAnimBg="0"/>
      <p:bldP spid="31758" grpId="0" animBg="1" autoUpdateAnimBg="0"/>
      <p:bldP spid="31759" grpId="0" animBg="1" autoUpdateAnimBg="0"/>
      <p:bldP spid="31760" grpId="0" autoUpdateAnimBg="0"/>
      <p:bldP spid="31761"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p:cNvPicPr>
            <a:picLocks noChangeAspect="1" noChangeArrowheads="1"/>
          </p:cNvPicPr>
          <p:nvPr/>
        </p:nvPicPr>
        <p:blipFill>
          <a:blip r:embed="rId2">
            <a:extLst>
              <a:ext uri="{28A0092B-C50C-407E-A947-70E740481C1C}">
                <a14:useLocalDpi xmlns:a14="http://schemas.microsoft.com/office/drawing/2010/main" val="0"/>
              </a:ext>
            </a:extLst>
          </a:blip>
          <a:srcRect t="25005" b="25005"/>
          <a:stretch>
            <a:fillRect/>
          </a:stretch>
        </p:blipFill>
        <p:spPr bwMode="auto">
          <a:xfrm>
            <a:off x="2284413" y="857250"/>
            <a:ext cx="6315075" cy="473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grpSp>
        <p:nvGrpSpPr>
          <p:cNvPr id="32772" name="Group 4"/>
          <p:cNvGrpSpPr>
            <a:grpSpLocks/>
          </p:cNvGrpSpPr>
          <p:nvPr/>
        </p:nvGrpSpPr>
        <p:grpSpPr bwMode="auto">
          <a:xfrm>
            <a:off x="0" y="1990725"/>
            <a:ext cx="4149725" cy="4562475"/>
            <a:chOff x="0" y="0"/>
            <a:chExt cx="2614" cy="2874"/>
          </a:xfrm>
        </p:grpSpPr>
        <p:sp>
          <p:nvSpPr>
            <p:cNvPr id="32770" name="Freeform 2">
              <a:hlinkClick r:id="" action="ppaction://hlinkshowjump?jump=nextslide"/>
            </p:cNvPr>
            <p:cNvSpPr>
              <a:spLocks/>
            </p:cNvSpPr>
            <p:nvPr/>
          </p:nvSpPr>
          <p:spPr bwMode="auto">
            <a:xfrm>
              <a:off x="0" y="0"/>
              <a:ext cx="2573" cy="2874"/>
            </a:xfrm>
            <a:custGeom>
              <a:avLst/>
              <a:gdLst>
                <a:gd name="T0" fmla="*/ 9283 w 21600"/>
                <a:gd name="T1" fmla="*/ 0 h 21600"/>
                <a:gd name="T2" fmla="*/ 21600 w 21600"/>
                <a:gd name="T3" fmla="*/ 10800 h 21600"/>
                <a:gd name="T4" fmla="*/ 9283 w 21600"/>
                <a:gd name="T5" fmla="*/ 21600 h 21600"/>
                <a:gd name="T6" fmla="*/ 0 w 21600"/>
                <a:gd name="T7" fmla="*/ 17884 h 21600"/>
                <a:gd name="T8" fmla="*/ 0 w 21600"/>
                <a:gd name="T9" fmla="*/ 3716 h 21600"/>
                <a:gd name="T10" fmla="*/ 9283 w 21600"/>
                <a:gd name="T11" fmla="*/ 0 h 21600"/>
                <a:gd name="T12" fmla="*/ 9283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9283" y="0"/>
                  </a:moveTo>
                  <a:cubicBezTo>
                    <a:pt x="16085" y="0"/>
                    <a:pt x="21600" y="4835"/>
                    <a:pt x="21600" y="10800"/>
                  </a:cubicBezTo>
                  <a:cubicBezTo>
                    <a:pt x="21600" y="16765"/>
                    <a:pt x="16085" y="21600"/>
                    <a:pt x="9283" y="21600"/>
                  </a:cubicBezTo>
                  <a:cubicBezTo>
                    <a:pt x="5575" y="21600"/>
                    <a:pt x="2250" y="20164"/>
                    <a:pt x="0" y="17884"/>
                  </a:cubicBezTo>
                  <a:lnTo>
                    <a:pt x="0" y="3716"/>
                  </a:lnTo>
                  <a:cubicBezTo>
                    <a:pt x="2250" y="1436"/>
                    <a:pt x="5575" y="0"/>
                    <a:pt x="9283" y="0"/>
                  </a:cubicBezTo>
                  <a:close/>
                  <a:moveTo>
                    <a:pt x="9283" y="0"/>
                  </a:moveTo>
                </a:path>
              </a:pathLst>
            </a:custGeom>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sp>
          <p:nvSpPr>
            <p:cNvPr id="32771" name="Rectangle 3"/>
            <p:cNvSpPr>
              <a:spLocks/>
            </p:cNvSpPr>
            <p:nvPr/>
          </p:nvSpPr>
          <p:spPr bwMode="auto">
            <a:xfrm>
              <a:off x="110" y="965"/>
              <a:ext cx="2504"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38100" tIns="38100" rIns="38100" bIns="38100" anchor="ct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r>
                <a:rPr lang="en-US" altLang="en-US" sz="3600">
                  <a:solidFill>
                    <a:srgbClr val="FFFFFF"/>
                  </a:solidFill>
                  <a:latin typeface="Lucida Grande" charset="0"/>
                  <a:ea typeface="Lucida Grande" charset="0"/>
                  <a:cs typeface="Lucida Grande" charset="0"/>
                  <a:sym typeface="Lucida Grande" charset="0"/>
                </a:rPr>
                <a:t>WORLDWIDE</a:t>
              </a:r>
              <a:br>
                <a:rPr lang="en-US" altLang="en-US" sz="3600">
                  <a:solidFill>
                    <a:srgbClr val="FFFFFF"/>
                  </a:solidFill>
                  <a:latin typeface="Lucida Grande" charset="0"/>
                  <a:ea typeface="Lucida Grande" charset="0"/>
                  <a:cs typeface="Lucida Grande" charset="0"/>
                  <a:sym typeface="Lucida Grande" charset="0"/>
                </a:rPr>
              </a:br>
              <a:r>
                <a:rPr lang="en-US" altLang="en-US" sz="3600">
                  <a:solidFill>
                    <a:srgbClr val="FFFFFF"/>
                  </a:solidFill>
                  <a:latin typeface="Lucida Grande" charset="0"/>
                  <a:ea typeface="Lucida Grande" charset="0"/>
                  <a:cs typeface="Lucida Grande" charset="0"/>
                  <a:sym typeface="Lucida Grande" charset="0"/>
                </a:rPr>
                <a:t>HYDROGRAPHIC</a:t>
              </a:r>
              <a:br>
                <a:rPr lang="en-US" altLang="en-US" sz="3600">
                  <a:solidFill>
                    <a:srgbClr val="FFFFFF"/>
                  </a:solidFill>
                  <a:latin typeface="Lucida Grande" charset="0"/>
                  <a:ea typeface="Lucida Grande" charset="0"/>
                  <a:cs typeface="Lucida Grande" charset="0"/>
                  <a:sym typeface="Lucida Grande" charset="0"/>
                </a:rPr>
              </a:br>
              <a:r>
                <a:rPr lang="en-US" altLang="en-US" sz="3600">
                  <a:solidFill>
                    <a:srgbClr val="FFFFFF"/>
                  </a:solidFill>
                  <a:latin typeface="Lucida Grande" charset="0"/>
                  <a:ea typeface="Lucida Grande" charset="0"/>
                  <a:cs typeface="Lucida Grande" charset="0"/>
                  <a:sym typeface="Lucida Grande" charset="0"/>
                </a:rPr>
                <a:t>CONFERENCE</a:t>
              </a:r>
            </a:p>
          </p:txBody>
        </p:sp>
      </p:grpSp>
      <p:sp>
        <p:nvSpPr>
          <p:cNvPr id="32773" name="Rectangle 5"/>
          <p:cNvSpPr>
            <a:spLocks/>
          </p:cNvSpPr>
          <p:nvPr/>
        </p:nvSpPr>
        <p:spPr bwMode="auto">
          <a:xfrm>
            <a:off x="2860675" y="2219325"/>
            <a:ext cx="614363" cy="431800"/>
          </a:xfrm>
          <a:prstGeom prst="rect">
            <a:avLst/>
          </a:prstGeom>
          <a:solidFill>
            <a:srgbClr val="72808A"/>
          </a:solidFill>
          <a:ln>
            <a:noFill/>
          </a:ln>
          <a:extLs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wrap="none" lIns="0" tIns="0" rIns="0" bIns="0" anchor="ct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2800" b="1">
                <a:solidFill>
                  <a:srgbClr val="FFFFFF"/>
                </a:solidFill>
                <a:latin typeface="Lucida Grande" charset="0"/>
                <a:ea typeface="Lucida Grande" charset="0"/>
                <a:cs typeface="Lucida Grande" charset="0"/>
                <a:sym typeface="Lucida Grande" charset="0"/>
              </a:rPr>
              <a:t>VIII</a:t>
            </a:r>
          </a:p>
        </p:txBody>
      </p:sp>
      <p:sp>
        <p:nvSpPr>
          <p:cNvPr id="32774" name="Oval 6"/>
          <p:cNvSpPr>
            <a:spLocks/>
          </p:cNvSpPr>
          <p:nvPr/>
        </p:nvSpPr>
        <p:spPr bwMode="auto">
          <a:xfrm>
            <a:off x="2284413" y="6553200"/>
            <a:ext cx="187325" cy="185738"/>
          </a:xfrm>
          <a:prstGeom prst="ellipse">
            <a:avLst/>
          </a:prstGeom>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1000"/>
                                  </p:stCondLst>
                                  <p:childTnLst>
                                    <p:set>
                                      <p:cBhvr>
                                        <p:cTn id="6" dur="1" fill="hold">
                                          <p:stCondLst>
                                            <p:cond delay="0"/>
                                          </p:stCondLst>
                                        </p:cTn>
                                        <p:tgtEl>
                                          <p:spTgt spid="32772"/>
                                        </p:tgtEl>
                                        <p:attrNameLst>
                                          <p:attrName>style.visibility</p:attrName>
                                        </p:attrNameLst>
                                      </p:cBhvr>
                                      <p:to>
                                        <p:strVal val="visible"/>
                                      </p:to>
                                    </p:set>
                                    <p:anim calcmode="lin" valueType="num">
                                      <p:cBhvr additive="base">
                                        <p:cTn id="7" dur="500" fill="hold"/>
                                        <p:tgtEl>
                                          <p:spTgt spid="32772"/>
                                        </p:tgtEl>
                                        <p:attrNameLst>
                                          <p:attrName>ppt_x</p:attrName>
                                        </p:attrNameLst>
                                      </p:cBhvr>
                                      <p:tavLst>
                                        <p:tav tm="0">
                                          <p:val>
                                            <p:strVal val="0-#ppt_w/2"/>
                                          </p:val>
                                        </p:tav>
                                        <p:tav tm="100000">
                                          <p:val>
                                            <p:strVal val="#ppt_x"/>
                                          </p:val>
                                        </p:tav>
                                      </p:tavLst>
                                    </p:anim>
                                    <p:anim calcmode="lin" valueType="num">
                                      <p:cBhvr additive="base">
                                        <p:cTn id="8" dur="500" fill="hold"/>
                                        <p:tgtEl>
                                          <p:spTgt spid="3277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500"/>
                            </p:stCondLst>
                            <p:childTnLst>
                              <p:par>
                                <p:cTn id="10" presetID="2" presetClass="entr" presetSubtype="8" fill="hold" grpId="0" nodeType="afterEffect">
                                  <p:stCondLst>
                                    <p:cond delay="500"/>
                                  </p:stCondLst>
                                  <p:childTnLst>
                                    <p:set>
                                      <p:cBhvr>
                                        <p:cTn id="11" dur="1" fill="hold">
                                          <p:stCondLst>
                                            <p:cond delay="0"/>
                                          </p:stCondLst>
                                        </p:cTn>
                                        <p:tgtEl>
                                          <p:spTgt spid="32773"/>
                                        </p:tgtEl>
                                        <p:attrNameLst>
                                          <p:attrName>style.visibility</p:attrName>
                                        </p:attrNameLst>
                                      </p:cBhvr>
                                      <p:to>
                                        <p:strVal val="visible"/>
                                      </p:to>
                                    </p:set>
                                    <p:anim calcmode="lin" valueType="num">
                                      <p:cBhvr additive="base">
                                        <p:cTn id="12" dur="500" fill="hold"/>
                                        <p:tgtEl>
                                          <p:spTgt spid="32773"/>
                                        </p:tgtEl>
                                        <p:attrNameLst>
                                          <p:attrName>ppt_x</p:attrName>
                                        </p:attrNameLst>
                                      </p:cBhvr>
                                      <p:tavLst>
                                        <p:tav tm="0">
                                          <p:val>
                                            <p:strVal val="0-#ppt_w/2"/>
                                          </p:val>
                                        </p:tav>
                                        <p:tav tm="100000">
                                          <p:val>
                                            <p:strVal val="#ppt_x"/>
                                          </p:val>
                                        </p:tav>
                                      </p:tavLst>
                                    </p:anim>
                                    <p:anim calcmode="lin" valueType="num">
                                      <p:cBhvr additive="base">
                                        <p:cTn id="13" dur="500" fill="hold"/>
                                        <p:tgtEl>
                                          <p:spTgt spid="32773"/>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2500"/>
                            </p:stCondLst>
                            <p:childTnLst>
                              <p:par>
                                <p:cTn id="15" presetID="2" presetClass="entr" presetSubtype="8" fill="hold" grpId="0" nodeType="afterEffect">
                                  <p:stCondLst>
                                    <p:cond delay="250"/>
                                  </p:stCondLst>
                                  <p:childTnLst>
                                    <p:set>
                                      <p:cBhvr>
                                        <p:cTn id="16" dur="1" fill="hold">
                                          <p:stCondLst>
                                            <p:cond delay="0"/>
                                          </p:stCondLst>
                                        </p:cTn>
                                        <p:tgtEl>
                                          <p:spTgt spid="32774"/>
                                        </p:tgtEl>
                                        <p:attrNameLst>
                                          <p:attrName>style.visibility</p:attrName>
                                        </p:attrNameLst>
                                      </p:cBhvr>
                                      <p:to>
                                        <p:strVal val="visible"/>
                                      </p:to>
                                    </p:set>
                                    <p:anim calcmode="lin" valueType="num">
                                      <p:cBhvr additive="base">
                                        <p:cTn id="17" dur="500" fill="hold"/>
                                        <p:tgtEl>
                                          <p:spTgt spid="32774"/>
                                        </p:tgtEl>
                                        <p:attrNameLst>
                                          <p:attrName>ppt_x</p:attrName>
                                        </p:attrNameLst>
                                      </p:cBhvr>
                                      <p:tavLst>
                                        <p:tav tm="0">
                                          <p:val>
                                            <p:strVal val="0-#ppt_w/2"/>
                                          </p:val>
                                        </p:tav>
                                        <p:tav tm="100000">
                                          <p:val>
                                            <p:strVal val="#ppt_x"/>
                                          </p:val>
                                        </p:tav>
                                      </p:tavLst>
                                    </p:anim>
                                    <p:anim calcmode="lin" valueType="num">
                                      <p:cBhvr additive="base">
                                        <p:cTn id="18" dur="500" fill="hold"/>
                                        <p:tgtEl>
                                          <p:spTgt spid="327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animBg="1" autoUpdateAnimBg="0"/>
      <p:bldP spid="3277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5" name="Group 3"/>
          <p:cNvGrpSpPr>
            <a:grpSpLocks/>
          </p:cNvGrpSpPr>
          <p:nvPr/>
        </p:nvGrpSpPr>
        <p:grpSpPr bwMode="auto">
          <a:xfrm>
            <a:off x="8434388" y="6184900"/>
            <a:ext cx="395287" cy="396875"/>
            <a:chOff x="0" y="0"/>
            <a:chExt cx="249" cy="249"/>
          </a:xfrm>
        </p:grpSpPr>
        <p:sp>
          <p:nvSpPr>
            <p:cNvPr id="33793" name="Oval 1">
              <a:hlinkClick r:id="" action="ppaction://hlinkshowjump?jump=nextslide"/>
            </p:cNvPr>
            <p:cNvSpPr>
              <a:spLocks/>
            </p:cNvSpPr>
            <p:nvPr/>
          </p:nvSpPr>
          <p:spPr bwMode="auto">
            <a:xfrm>
              <a:off x="0" y="0"/>
              <a:ext cx="249" cy="249"/>
            </a:xfrm>
            <a:prstGeom prst="ellipse">
              <a:avLst/>
            </a:prstGeom>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sp>
          <p:nvSpPr>
            <p:cNvPr id="33794" name="AutoShape 2">
              <a:hlinkClick r:id="" action="ppaction://hlinkshowjump?jump=nextslide"/>
            </p:cNvPr>
            <p:cNvSpPr>
              <a:spLocks/>
            </p:cNvSpPr>
            <p:nvPr/>
          </p:nvSpPr>
          <p:spPr bwMode="auto">
            <a:xfrm rot="-8100000">
              <a:off x="70" y="79"/>
              <a:ext cx="91" cy="91"/>
            </a:xfrm>
            <a:custGeom>
              <a:avLst/>
              <a:gdLst/>
              <a:ahLst/>
              <a:cxnLst/>
              <a:rect l="0" t="0" r="r" b="b"/>
              <a:pathLst>
                <a:path w="21600" h="21600">
                  <a:moveTo>
                    <a:pt x="0" y="0"/>
                  </a:moveTo>
                  <a:lnTo>
                    <a:pt x="6228" y="0"/>
                  </a:lnTo>
                  <a:lnTo>
                    <a:pt x="6228" y="15943"/>
                  </a:lnTo>
                  <a:lnTo>
                    <a:pt x="21600" y="15943"/>
                  </a:lnTo>
                  <a:lnTo>
                    <a:pt x="21600" y="21600"/>
                  </a:lnTo>
                  <a:lnTo>
                    <a:pt x="0" y="21600"/>
                  </a:lnTo>
                  <a:close/>
                  <a:moveTo>
                    <a:pt x="0" y="0"/>
                  </a:moveTo>
                </a:path>
              </a:pathLst>
            </a:custGeom>
            <a:solidFill>
              <a:srgbClr val="FFFFFF"/>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grpSp>
      <p:grpSp>
        <p:nvGrpSpPr>
          <p:cNvPr id="33798" name="Group 6"/>
          <p:cNvGrpSpPr>
            <a:grpSpLocks/>
          </p:cNvGrpSpPr>
          <p:nvPr/>
        </p:nvGrpSpPr>
        <p:grpSpPr bwMode="auto">
          <a:xfrm>
            <a:off x="7908925" y="6184900"/>
            <a:ext cx="396875" cy="396875"/>
            <a:chOff x="0" y="0"/>
            <a:chExt cx="249" cy="249"/>
          </a:xfrm>
        </p:grpSpPr>
        <p:sp>
          <p:nvSpPr>
            <p:cNvPr id="33796" name="Oval 4">
              <a:hlinkClick r:id="" action="ppaction://hlinkshowjump?jump=previousslide"/>
            </p:cNvPr>
            <p:cNvSpPr>
              <a:spLocks/>
            </p:cNvSpPr>
            <p:nvPr/>
          </p:nvSpPr>
          <p:spPr bwMode="auto">
            <a:xfrm>
              <a:off x="0" y="0"/>
              <a:ext cx="249" cy="249"/>
            </a:xfrm>
            <a:prstGeom prst="ellipse">
              <a:avLst/>
            </a:prstGeom>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sp>
          <p:nvSpPr>
            <p:cNvPr id="33797" name="AutoShape 5">
              <a:hlinkClick r:id="" action="ppaction://hlinkshowjump?jump=previousslide"/>
            </p:cNvPr>
            <p:cNvSpPr>
              <a:spLocks/>
            </p:cNvSpPr>
            <p:nvPr/>
          </p:nvSpPr>
          <p:spPr bwMode="auto">
            <a:xfrm rot="2700000">
              <a:off x="83" y="79"/>
              <a:ext cx="91" cy="91"/>
            </a:xfrm>
            <a:custGeom>
              <a:avLst/>
              <a:gdLst/>
              <a:ahLst/>
              <a:cxnLst/>
              <a:rect l="0" t="0" r="r" b="b"/>
              <a:pathLst>
                <a:path w="21600" h="21600">
                  <a:moveTo>
                    <a:pt x="0" y="0"/>
                  </a:moveTo>
                  <a:lnTo>
                    <a:pt x="6228" y="0"/>
                  </a:lnTo>
                  <a:lnTo>
                    <a:pt x="6228" y="15943"/>
                  </a:lnTo>
                  <a:lnTo>
                    <a:pt x="21600" y="15943"/>
                  </a:lnTo>
                  <a:lnTo>
                    <a:pt x="21600" y="21600"/>
                  </a:lnTo>
                  <a:lnTo>
                    <a:pt x="0" y="21600"/>
                  </a:lnTo>
                  <a:close/>
                  <a:moveTo>
                    <a:pt x="0" y="0"/>
                  </a:moveTo>
                </a:path>
              </a:pathLst>
            </a:custGeom>
            <a:solidFill>
              <a:srgbClr val="FFFFFF"/>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grpSp>
      <p:sp>
        <p:nvSpPr>
          <p:cNvPr id="33799" name="Rectangle 7"/>
          <p:cNvSpPr>
            <a:spLocks/>
          </p:cNvSpPr>
          <p:nvPr/>
        </p:nvSpPr>
        <p:spPr bwMode="auto">
          <a:xfrm>
            <a:off x="2921000" y="6172200"/>
            <a:ext cx="3503613"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wrap="none" lIns="38100" tIns="38100" rIns="38100" bIns="38100">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a:solidFill>
                  <a:srgbClr val="72808A"/>
                </a:solidFill>
                <a:latin typeface="Lucida Grande" charset="0"/>
                <a:ea typeface="Lucida Grande" charset="0"/>
                <a:cs typeface="Lucida Grande" charset="0"/>
                <a:sym typeface="Lucida Grande" charset="0"/>
              </a:rPr>
              <a:t>www.thsoa.org</a:t>
            </a:r>
            <a:endParaRPr lang="en-US" altLang="en-US" sz="1800">
              <a:latin typeface="Lucida Grande" charset="0"/>
              <a:ea typeface="Lucida Grande" charset="0"/>
              <a:cs typeface="Lucida Grande" charset="0"/>
              <a:sym typeface="Lucida Grande" charset="0"/>
            </a:endParaRPr>
          </a:p>
          <a:p>
            <a:pPr algn="ctr"/>
            <a:r>
              <a:rPr lang="en-US" altLang="en-US" sz="1000">
                <a:solidFill>
                  <a:srgbClr val="72808A"/>
                </a:solidFill>
                <a:latin typeface="Lucida Grande" charset="0"/>
                <a:ea typeface="Lucida Grande" charset="0"/>
                <a:cs typeface="Lucida Grande" charset="0"/>
                <a:sym typeface="Lucida Grande" charset="0"/>
              </a:rPr>
              <a:t>Phone: +1 (774) 773-8470 |  e-mail: admin@thsoa.org</a:t>
            </a:r>
          </a:p>
        </p:txBody>
      </p:sp>
      <p:pic>
        <p:nvPicPr>
          <p:cNvPr id="33800"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838" y="5784850"/>
            <a:ext cx="1090612"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pic>
        <p:nvPicPr>
          <p:cNvPr id="3380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5538" y="241300"/>
            <a:ext cx="4351337" cy="562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2000"/>
                                  </p:stCondLst>
                                  <p:childTnLst>
                                    <p:set>
                                      <p:cBhvr>
                                        <p:cTn id="6" dur="1" fill="hold">
                                          <p:stCondLst>
                                            <p:cond delay="499"/>
                                          </p:stCondLst>
                                        </p:cTn>
                                        <p:tgtEl>
                                          <p:spTgt spid="338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4819" name="Group 3"/>
          <p:cNvGrpSpPr>
            <a:grpSpLocks/>
          </p:cNvGrpSpPr>
          <p:nvPr/>
        </p:nvGrpSpPr>
        <p:grpSpPr bwMode="auto">
          <a:xfrm>
            <a:off x="8434388" y="6184900"/>
            <a:ext cx="395287" cy="396875"/>
            <a:chOff x="0" y="0"/>
            <a:chExt cx="249" cy="249"/>
          </a:xfrm>
        </p:grpSpPr>
        <p:sp>
          <p:nvSpPr>
            <p:cNvPr id="34817" name="Oval 1">
              <a:hlinkClick r:id="" action="ppaction://hlinkshowjump?jump=nextslide"/>
            </p:cNvPr>
            <p:cNvSpPr>
              <a:spLocks/>
            </p:cNvSpPr>
            <p:nvPr/>
          </p:nvSpPr>
          <p:spPr bwMode="auto">
            <a:xfrm>
              <a:off x="0" y="0"/>
              <a:ext cx="249" cy="249"/>
            </a:xfrm>
            <a:prstGeom prst="ellipse">
              <a:avLst/>
            </a:prstGeom>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sp>
          <p:nvSpPr>
            <p:cNvPr id="34818" name="AutoShape 2">
              <a:hlinkClick r:id="" action="ppaction://hlinkshowjump?jump=nextslide"/>
            </p:cNvPr>
            <p:cNvSpPr>
              <a:spLocks/>
            </p:cNvSpPr>
            <p:nvPr/>
          </p:nvSpPr>
          <p:spPr bwMode="auto">
            <a:xfrm rot="-8100000">
              <a:off x="70" y="79"/>
              <a:ext cx="91" cy="91"/>
            </a:xfrm>
            <a:custGeom>
              <a:avLst/>
              <a:gdLst/>
              <a:ahLst/>
              <a:cxnLst/>
              <a:rect l="0" t="0" r="r" b="b"/>
              <a:pathLst>
                <a:path w="21600" h="21600">
                  <a:moveTo>
                    <a:pt x="0" y="0"/>
                  </a:moveTo>
                  <a:lnTo>
                    <a:pt x="6228" y="0"/>
                  </a:lnTo>
                  <a:lnTo>
                    <a:pt x="6228" y="15943"/>
                  </a:lnTo>
                  <a:lnTo>
                    <a:pt x="21600" y="15943"/>
                  </a:lnTo>
                  <a:lnTo>
                    <a:pt x="21600" y="21600"/>
                  </a:lnTo>
                  <a:lnTo>
                    <a:pt x="0" y="21600"/>
                  </a:lnTo>
                  <a:close/>
                  <a:moveTo>
                    <a:pt x="0" y="0"/>
                  </a:moveTo>
                </a:path>
              </a:pathLst>
            </a:custGeom>
            <a:solidFill>
              <a:srgbClr val="FFFFFF"/>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grpSp>
      <p:grpSp>
        <p:nvGrpSpPr>
          <p:cNvPr id="34822" name="Group 6"/>
          <p:cNvGrpSpPr>
            <a:grpSpLocks/>
          </p:cNvGrpSpPr>
          <p:nvPr/>
        </p:nvGrpSpPr>
        <p:grpSpPr bwMode="auto">
          <a:xfrm>
            <a:off x="7908925" y="6184900"/>
            <a:ext cx="396875" cy="396875"/>
            <a:chOff x="0" y="0"/>
            <a:chExt cx="249" cy="249"/>
          </a:xfrm>
        </p:grpSpPr>
        <p:sp>
          <p:nvSpPr>
            <p:cNvPr id="34820" name="Oval 4">
              <a:hlinkClick r:id="" action="ppaction://hlinkshowjump?jump=previousslide"/>
            </p:cNvPr>
            <p:cNvSpPr>
              <a:spLocks/>
            </p:cNvSpPr>
            <p:nvPr/>
          </p:nvSpPr>
          <p:spPr bwMode="auto">
            <a:xfrm>
              <a:off x="0" y="0"/>
              <a:ext cx="249" cy="249"/>
            </a:xfrm>
            <a:prstGeom prst="ellipse">
              <a:avLst/>
            </a:prstGeom>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sp>
          <p:nvSpPr>
            <p:cNvPr id="34821" name="AutoShape 5">
              <a:hlinkClick r:id="" action="ppaction://hlinkshowjump?jump=previousslide"/>
            </p:cNvPr>
            <p:cNvSpPr>
              <a:spLocks/>
            </p:cNvSpPr>
            <p:nvPr/>
          </p:nvSpPr>
          <p:spPr bwMode="auto">
            <a:xfrm rot="2700000">
              <a:off x="83" y="79"/>
              <a:ext cx="91" cy="91"/>
            </a:xfrm>
            <a:custGeom>
              <a:avLst/>
              <a:gdLst/>
              <a:ahLst/>
              <a:cxnLst/>
              <a:rect l="0" t="0" r="r" b="b"/>
              <a:pathLst>
                <a:path w="21600" h="21600">
                  <a:moveTo>
                    <a:pt x="0" y="0"/>
                  </a:moveTo>
                  <a:lnTo>
                    <a:pt x="6228" y="0"/>
                  </a:lnTo>
                  <a:lnTo>
                    <a:pt x="6228" y="15943"/>
                  </a:lnTo>
                  <a:lnTo>
                    <a:pt x="21600" y="15943"/>
                  </a:lnTo>
                  <a:lnTo>
                    <a:pt x="21600" y="21600"/>
                  </a:lnTo>
                  <a:lnTo>
                    <a:pt x="0" y="21600"/>
                  </a:lnTo>
                  <a:close/>
                  <a:moveTo>
                    <a:pt x="0" y="0"/>
                  </a:moveTo>
                </a:path>
              </a:pathLst>
            </a:custGeom>
            <a:solidFill>
              <a:srgbClr val="FFFFFF"/>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grpSp>
      <p:sp>
        <p:nvSpPr>
          <p:cNvPr id="34823" name="Rectangle 7"/>
          <p:cNvSpPr>
            <a:spLocks/>
          </p:cNvSpPr>
          <p:nvPr/>
        </p:nvSpPr>
        <p:spPr bwMode="auto">
          <a:xfrm>
            <a:off x="2921000" y="6172200"/>
            <a:ext cx="3503613"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wrap="none" lIns="38100" tIns="38100" rIns="38100" bIns="38100">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a:solidFill>
                  <a:srgbClr val="72808A"/>
                </a:solidFill>
                <a:latin typeface="Lucida Grande" charset="0"/>
                <a:ea typeface="Lucida Grande" charset="0"/>
                <a:cs typeface="Lucida Grande" charset="0"/>
                <a:sym typeface="Lucida Grande" charset="0"/>
              </a:rPr>
              <a:t>www.thsoa.org</a:t>
            </a:r>
            <a:endParaRPr lang="en-US" altLang="en-US" sz="1800">
              <a:latin typeface="Lucida Grande" charset="0"/>
              <a:ea typeface="Lucida Grande" charset="0"/>
              <a:cs typeface="Lucida Grande" charset="0"/>
              <a:sym typeface="Lucida Grande" charset="0"/>
            </a:endParaRPr>
          </a:p>
          <a:p>
            <a:pPr algn="ctr"/>
            <a:r>
              <a:rPr lang="en-US" altLang="en-US" sz="1000">
                <a:solidFill>
                  <a:srgbClr val="72808A"/>
                </a:solidFill>
                <a:latin typeface="Lucida Grande" charset="0"/>
                <a:ea typeface="Lucida Grande" charset="0"/>
                <a:cs typeface="Lucida Grande" charset="0"/>
                <a:sym typeface="Lucida Grande" charset="0"/>
              </a:rPr>
              <a:t>Phone: +1 (774) 773-8470 |  e-mail: admin@thsoa.org</a:t>
            </a:r>
          </a:p>
        </p:txBody>
      </p:sp>
      <p:pic>
        <p:nvPicPr>
          <p:cNvPr id="34824"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838" y="5784850"/>
            <a:ext cx="1090612"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
        <p:nvSpPr>
          <p:cNvPr id="34825" name="Rectangle 9"/>
          <p:cNvSpPr>
            <a:spLocks noChangeArrowheads="1"/>
          </p:cNvSpPr>
          <p:nvPr>
            <p:ph type="title"/>
          </p:nvPr>
        </p:nvSpPr>
        <p:spPr>
          <a:ln/>
        </p:spPr>
        <p:txBody>
          <a:bodyPr/>
          <a:lstStyle/>
          <a:p>
            <a:r>
              <a:rPr lang="en-US" altLang="en-US"/>
              <a:t>CONTACT </a:t>
            </a:r>
            <a:r>
              <a:rPr lang="en-US" altLang="en-US" b="1"/>
              <a:t>US</a:t>
            </a:r>
            <a:endParaRPr lang="en-US" altLang="en-US" b="1">
              <a:ea typeface="ヒラギノ角ゴ ProN W6" charset="0"/>
              <a:cs typeface="ヒラギノ角ゴ ProN W6" charset="0"/>
            </a:endParaRPr>
          </a:p>
        </p:txBody>
      </p:sp>
      <p:sp>
        <p:nvSpPr>
          <p:cNvPr id="34826" name="Rectangle 10"/>
          <p:cNvSpPr>
            <a:spLocks noChangeArrowheads="1"/>
          </p:cNvSpPr>
          <p:nvPr>
            <p:ph type="body" idx="1"/>
          </p:nvPr>
        </p:nvSpPr>
        <p:spPr>
          <a:xfrm>
            <a:off x="4191000" y="1722438"/>
            <a:ext cx="4427538" cy="2828925"/>
          </a:xfrm>
          <a:ln/>
        </p:spPr>
        <p:txBody>
          <a:bodyPr/>
          <a:lstStyle/>
          <a:p>
            <a:pPr>
              <a:lnSpc>
                <a:spcPct val="200000"/>
              </a:lnSpc>
            </a:pPr>
            <a:r>
              <a:rPr lang="en-US" altLang="en-US" sz="1600"/>
              <a:t>IF YOU WOULD LIKE MORE INFORMATION YOU CAN CONTACT US BELOW</a:t>
            </a:r>
          </a:p>
        </p:txBody>
      </p:sp>
      <p:sp>
        <p:nvSpPr>
          <p:cNvPr id="34827" name="Rectangle 11"/>
          <p:cNvSpPr>
            <a:spLocks/>
          </p:cNvSpPr>
          <p:nvPr/>
        </p:nvSpPr>
        <p:spPr bwMode="auto">
          <a:xfrm>
            <a:off x="5207000" y="2843213"/>
            <a:ext cx="159385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38100" tIns="38100" rIns="38100" bIns="3810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spcBef>
                <a:spcPts val="600"/>
              </a:spcBef>
            </a:pPr>
            <a:r>
              <a:rPr lang="en-US" altLang="en-US">
                <a:latin typeface="Lucida Grande" charset="0"/>
                <a:ea typeface="Lucida Grande" charset="0"/>
                <a:cs typeface="Lucida Grande" charset="0"/>
                <a:sym typeface="Lucida Grande" charset="0"/>
              </a:rPr>
              <a:t>CONTACT</a:t>
            </a:r>
            <a:endParaRPr lang="en-US" altLang="en-US">
              <a:solidFill>
                <a:srgbClr val="D8D8D8"/>
              </a:solidFill>
              <a:latin typeface="Lucida Grande" charset="0"/>
              <a:ea typeface="Lucida Grande" charset="0"/>
              <a:cs typeface="Lucida Grande" charset="0"/>
              <a:sym typeface="Lucida Grande" charset="0"/>
            </a:endParaRPr>
          </a:p>
          <a:p>
            <a:pPr algn="ctr">
              <a:spcBef>
                <a:spcPts val="600"/>
              </a:spcBef>
            </a:pPr>
            <a:endParaRPr lang="en-US" altLang="en-US" sz="200">
              <a:latin typeface="Lucida Grande" charset="0"/>
              <a:ea typeface="Lucida Grande" charset="0"/>
              <a:cs typeface="Lucida Grande" charset="0"/>
              <a:sym typeface="Lucida Grande" charset="0"/>
            </a:endParaRPr>
          </a:p>
          <a:p>
            <a:pPr algn="ctr">
              <a:spcBef>
                <a:spcPts val="600"/>
              </a:spcBef>
            </a:pPr>
            <a:r>
              <a:rPr lang="en-US" altLang="en-US">
                <a:latin typeface="Lucida Grande" charset="0"/>
                <a:ea typeface="Lucida Grande" charset="0"/>
                <a:cs typeface="Lucida Grande" charset="0"/>
                <a:sym typeface="Lucida Grande" charset="0"/>
              </a:rPr>
              <a:t>t</a:t>
            </a:r>
            <a:r>
              <a:rPr lang="en-US" altLang="en-US">
                <a:solidFill>
                  <a:srgbClr val="D8D8D8"/>
                </a:solidFill>
                <a:latin typeface="Lucida Grande" charset="0"/>
                <a:ea typeface="Lucida Grande" charset="0"/>
                <a:cs typeface="Lucida Grande" charset="0"/>
                <a:sym typeface="Lucida Grande" charset="0"/>
              </a:rPr>
              <a:t> 1(774) 773 8470</a:t>
            </a:r>
          </a:p>
        </p:txBody>
      </p:sp>
      <p:sp>
        <p:nvSpPr>
          <p:cNvPr id="34828" name="Rectangle 12"/>
          <p:cNvSpPr>
            <a:spLocks/>
          </p:cNvSpPr>
          <p:nvPr/>
        </p:nvSpPr>
        <p:spPr bwMode="auto">
          <a:xfrm>
            <a:off x="5014913" y="3848100"/>
            <a:ext cx="2052637"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38100" tIns="38100" rIns="38100" bIns="3810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spcBef>
                <a:spcPts val="600"/>
              </a:spcBef>
            </a:pPr>
            <a:r>
              <a:rPr lang="en-US" altLang="en-US">
                <a:latin typeface="Lucida Grande" charset="0"/>
                <a:ea typeface="Lucida Grande" charset="0"/>
                <a:cs typeface="Lucida Grande" charset="0"/>
                <a:sym typeface="Lucida Grande" charset="0"/>
              </a:rPr>
              <a:t>SEND US MAIL</a:t>
            </a:r>
            <a:endParaRPr lang="en-US" altLang="en-US">
              <a:solidFill>
                <a:srgbClr val="D8D8D8"/>
              </a:solidFill>
              <a:latin typeface="Lucida Grande" charset="0"/>
              <a:ea typeface="Lucida Grande" charset="0"/>
              <a:cs typeface="Lucida Grande" charset="0"/>
              <a:sym typeface="Lucida Grande" charset="0"/>
            </a:endParaRPr>
          </a:p>
          <a:p>
            <a:pPr algn="ctr">
              <a:spcBef>
                <a:spcPts val="600"/>
              </a:spcBef>
            </a:pPr>
            <a:r>
              <a:rPr lang="en-US" altLang="en-US">
                <a:solidFill>
                  <a:srgbClr val="D8D8D8"/>
                </a:solidFill>
                <a:latin typeface="Lucida Grande" charset="0"/>
                <a:ea typeface="Lucida Grande" charset="0"/>
                <a:cs typeface="Lucida Grande" charset="0"/>
                <a:sym typeface="Lucida Grande" charset="0"/>
              </a:rPr>
              <a:t>P.O. Box 841361</a:t>
            </a:r>
            <a:br>
              <a:rPr lang="en-US" altLang="en-US">
                <a:solidFill>
                  <a:srgbClr val="D8D8D8"/>
                </a:solidFill>
                <a:latin typeface="Lucida Grande" charset="0"/>
                <a:ea typeface="Lucida Grande" charset="0"/>
                <a:cs typeface="Lucida Grande" charset="0"/>
                <a:sym typeface="Lucida Grande" charset="0"/>
              </a:rPr>
            </a:br>
            <a:r>
              <a:rPr lang="en-US" altLang="en-US">
                <a:solidFill>
                  <a:srgbClr val="D8D8D8"/>
                </a:solidFill>
                <a:latin typeface="Lucida Grande" charset="0"/>
                <a:ea typeface="Lucida Grande" charset="0"/>
                <a:cs typeface="Lucida Grande" charset="0"/>
                <a:sym typeface="Lucida Grande" charset="0"/>
              </a:rPr>
              <a:t>Houston, TX 77284 USA</a:t>
            </a:r>
          </a:p>
        </p:txBody>
      </p:sp>
      <p:pic>
        <p:nvPicPr>
          <p:cNvPr id="34829"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850" y="1731963"/>
            <a:ext cx="3419475" cy="3419475"/>
          </a:xfrm>
          <a:prstGeom prst="rect">
            <a:avLst/>
          </a:prstGeom>
          <a:noFill/>
          <a:ln w="28575" cap="flat">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pic>
      <p:sp>
        <p:nvSpPr>
          <p:cNvPr id="34830" name="Rectangle 14"/>
          <p:cNvSpPr>
            <a:spLocks/>
          </p:cNvSpPr>
          <p:nvPr/>
        </p:nvSpPr>
        <p:spPr bwMode="auto">
          <a:xfrm>
            <a:off x="5281613" y="4818063"/>
            <a:ext cx="159385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38100" tIns="38100" rIns="38100" bIns="3810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spcBef>
                <a:spcPts val="600"/>
              </a:spcBef>
            </a:pPr>
            <a:r>
              <a:rPr lang="en-US" altLang="en-US">
                <a:latin typeface="Lucida Grande" charset="0"/>
                <a:ea typeface="Lucida Grande" charset="0"/>
                <a:cs typeface="Lucida Grande" charset="0"/>
                <a:sym typeface="Lucida Grande" charset="0"/>
              </a:rPr>
              <a:t>E-MAIL</a:t>
            </a:r>
            <a:endParaRPr lang="en-US" altLang="en-US">
              <a:solidFill>
                <a:srgbClr val="D8D8D8"/>
              </a:solidFill>
              <a:latin typeface="Lucida Grande" charset="0"/>
              <a:ea typeface="Lucida Grande" charset="0"/>
              <a:cs typeface="Lucida Grande" charset="0"/>
              <a:sym typeface="Lucida Grande" charset="0"/>
            </a:endParaRPr>
          </a:p>
          <a:p>
            <a:pPr algn="ctr">
              <a:spcBef>
                <a:spcPts val="600"/>
              </a:spcBef>
            </a:pPr>
            <a:endParaRPr lang="en-US" altLang="en-US" sz="200">
              <a:latin typeface="Lucida Grande" charset="0"/>
              <a:ea typeface="Lucida Grande" charset="0"/>
              <a:cs typeface="Lucida Grande" charset="0"/>
              <a:sym typeface="Lucida Grande" charset="0"/>
            </a:endParaRPr>
          </a:p>
          <a:p>
            <a:pPr algn="ctr">
              <a:spcBef>
                <a:spcPts val="600"/>
              </a:spcBef>
            </a:pPr>
            <a:r>
              <a:rPr lang="en-US" altLang="en-US">
                <a:solidFill>
                  <a:srgbClr val="D8D8D8"/>
                </a:solidFill>
                <a:latin typeface="Lucida Grande" charset="0"/>
                <a:ea typeface="Lucida Grande" charset="0"/>
                <a:cs typeface="Lucida Grande" charset="0"/>
                <a:sym typeface="Lucida Grande" charset="0"/>
              </a:rPr>
              <a:t>admin@thsoa.org</a:t>
            </a:r>
          </a:p>
          <a:p>
            <a:pPr algn="ctr">
              <a:spcBef>
                <a:spcPts val="600"/>
              </a:spcBef>
            </a:pPr>
            <a:r>
              <a:rPr lang="en-US" altLang="en-US">
                <a:solidFill>
                  <a:srgbClr val="D8D8D8"/>
                </a:solidFill>
                <a:latin typeface="Lucida Grande" charset="0"/>
                <a:ea typeface="Lucida Grande" charset="0"/>
                <a:cs typeface="Lucida Grande" charset="0"/>
                <a:sym typeface="Lucida Grande" charset="0"/>
              </a:rPr>
              <a:t>board@thsoa.org</a:t>
            </a:r>
          </a:p>
        </p:txBody>
      </p:sp>
      <p:sp>
        <p:nvSpPr>
          <p:cNvPr id="34831" name="Rectangle 15"/>
          <p:cNvSpPr>
            <a:spLocks/>
          </p:cNvSpPr>
          <p:nvPr/>
        </p:nvSpPr>
        <p:spPr bwMode="auto">
          <a:xfrm>
            <a:off x="457200" y="923925"/>
            <a:ext cx="82296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0" tIns="0" rIns="0" bIns="0"/>
          <a:lstStyle/>
          <a:p>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4825"/>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nodePh="1">
                                  <p:stCondLst>
                                    <p:cond delay="0"/>
                                  </p:stCondLst>
                                  <p:endCondLst>
                                    <p:cond evt="begin" delay="0">
                                      <p:tn val="8"/>
                                    </p:cond>
                                  </p:endCondLst>
                                  <p:childTnLst>
                                    <p:set>
                                      <p:cBhvr>
                                        <p:cTn id="9" dur="1" fill="hold">
                                          <p:stCondLst>
                                            <p:cond delay="499"/>
                                          </p:stCondLst>
                                        </p:cTn>
                                        <p:tgtEl>
                                          <p:spTgt spid="34831"/>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500"/>
                                  </p:stCondLst>
                                  <p:childTnLst>
                                    <p:set>
                                      <p:cBhvr>
                                        <p:cTn id="12" dur="1" fill="hold">
                                          <p:stCondLst>
                                            <p:cond delay="499"/>
                                          </p:stCondLst>
                                        </p:cTn>
                                        <p:tgtEl>
                                          <p:spTgt spid="34826">
                                            <p:txEl>
                                              <p:pRg st="0" end="0"/>
                                            </p:txEl>
                                          </p:spTgt>
                                        </p:tgtEl>
                                        <p:attrNameLst>
                                          <p:attrName>style.visibility</p:attrName>
                                        </p:attrNameLst>
                                      </p:cBhvr>
                                      <p:to>
                                        <p:strVal val="visible"/>
                                      </p:to>
                                    </p:set>
                                  </p:childTnLst>
                                </p:cTn>
                              </p:par>
                            </p:childTnLst>
                          </p:cTn>
                        </p:par>
                        <p:par>
                          <p:cTn id="13" fill="hold" nodeType="afterGroup">
                            <p:stCondLst>
                              <p:cond delay="2000"/>
                            </p:stCondLst>
                            <p:childTnLst>
                              <p:par>
                                <p:cTn id="14" presetID="-1" presetClass="entr" presetSubtype="0" fill="hold" grpId="0" nodeType="afterEffect">
                                  <p:stCondLst>
                                    <p:cond delay="500"/>
                                  </p:stCondLst>
                                  <p:childTnLst>
                                    <p:set>
                                      <p:cBhvr>
                                        <p:cTn id="15" dur="1" fill="hold">
                                          <p:stCondLst>
                                            <p:cond delay="499"/>
                                          </p:stCondLst>
                                        </p:cTn>
                                        <p:tgtEl>
                                          <p:spTgt spid="34827">
                                            <p:txEl>
                                              <p:pRg st="0" end="0"/>
                                            </p:txEl>
                                          </p:spTgt>
                                        </p:tgtEl>
                                        <p:attrNameLst>
                                          <p:attrName>style.visibility</p:attrName>
                                        </p:attrNameLst>
                                      </p:cBhvr>
                                      <p:to>
                                        <p:strVal val="visible"/>
                                      </p:to>
                                    </p:set>
                                  </p:childTnLst>
                                </p:cTn>
                              </p:par>
                            </p:childTnLst>
                          </p:cTn>
                        </p:par>
                        <p:par>
                          <p:cTn id="16" fill="hold" nodeType="afterGroup">
                            <p:stCondLst>
                              <p:cond delay="3000"/>
                            </p:stCondLst>
                            <p:childTnLst>
                              <p:par>
                                <p:cTn id="17" presetID="-1" presetClass="entr" presetSubtype="0" fill="hold" grpId="0" nodeType="afterEffect">
                                  <p:stCondLst>
                                    <p:cond delay="500"/>
                                  </p:stCondLst>
                                  <p:childTnLst>
                                    <p:set>
                                      <p:cBhvr>
                                        <p:cTn id="18" dur="1" fill="hold">
                                          <p:stCondLst>
                                            <p:cond delay="499"/>
                                          </p:stCondLst>
                                        </p:cTn>
                                        <p:tgtEl>
                                          <p:spTgt spid="34827">
                                            <p:txEl>
                                              <p:pRg st="2" end="2"/>
                                            </p:txEl>
                                          </p:spTgt>
                                        </p:tgtEl>
                                        <p:attrNameLst>
                                          <p:attrName>style.visibility</p:attrName>
                                        </p:attrNameLst>
                                      </p:cBhvr>
                                      <p:to>
                                        <p:strVal val="visible"/>
                                      </p:to>
                                    </p:set>
                                  </p:childTnLst>
                                </p:cTn>
                              </p:par>
                            </p:childTnLst>
                          </p:cTn>
                        </p:par>
                        <p:par>
                          <p:cTn id="19" fill="hold" nodeType="afterGroup">
                            <p:stCondLst>
                              <p:cond delay="4000"/>
                            </p:stCondLst>
                            <p:childTnLst>
                              <p:par>
                                <p:cTn id="20" presetID="-1" presetClass="entr" presetSubtype="0" fill="hold" grpId="0" nodeType="afterEffect">
                                  <p:stCondLst>
                                    <p:cond delay="500"/>
                                  </p:stCondLst>
                                  <p:childTnLst>
                                    <p:set>
                                      <p:cBhvr>
                                        <p:cTn id="21" dur="1" fill="hold">
                                          <p:stCondLst>
                                            <p:cond delay="499"/>
                                          </p:stCondLst>
                                        </p:cTn>
                                        <p:tgtEl>
                                          <p:spTgt spid="34828">
                                            <p:txEl>
                                              <p:pRg st="0" end="0"/>
                                            </p:txEl>
                                          </p:spTgt>
                                        </p:tgtEl>
                                        <p:attrNameLst>
                                          <p:attrName>style.visibility</p:attrName>
                                        </p:attrNameLst>
                                      </p:cBhvr>
                                      <p:to>
                                        <p:strVal val="visible"/>
                                      </p:to>
                                    </p:set>
                                  </p:childTnLst>
                                </p:cTn>
                              </p:par>
                            </p:childTnLst>
                          </p:cTn>
                        </p:par>
                        <p:par>
                          <p:cTn id="22" fill="hold" nodeType="afterGroup">
                            <p:stCondLst>
                              <p:cond delay="5000"/>
                            </p:stCondLst>
                            <p:childTnLst>
                              <p:par>
                                <p:cTn id="23" presetID="-1" presetClass="entr" presetSubtype="0" fill="hold" grpId="0" nodeType="afterEffect">
                                  <p:stCondLst>
                                    <p:cond delay="500"/>
                                  </p:stCondLst>
                                  <p:childTnLst>
                                    <p:set>
                                      <p:cBhvr>
                                        <p:cTn id="24" dur="1" fill="hold">
                                          <p:stCondLst>
                                            <p:cond delay="499"/>
                                          </p:stCondLst>
                                        </p:cTn>
                                        <p:tgtEl>
                                          <p:spTgt spid="34828">
                                            <p:txEl>
                                              <p:pRg st="1" end="1"/>
                                            </p:txEl>
                                          </p:spTgt>
                                        </p:tgtEl>
                                        <p:attrNameLst>
                                          <p:attrName>style.visibility</p:attrName>
                                        </p:attrNameLst>
                                      </p:cBhvr>
                                      <p:to>
                                        <p:strVal val="visible"/>
                                      </p:to>
                                    </p:set>
                                  </p:childTnLst>
                                </p:cTn>
                              </p:par>
                            </p:childTnLst>
                          </p:cTn>
                        </p:par>
                        <p:par>
                          <p:cTn id="25" fill="hold" nodeType="afterGroup">
                            <p:stCondLst>
                              <p:cond delay="6000"/>
                            </p:stCondLst>
                            <p:childTnLst>
                              <p:par>
                                <p:cTn id="26" presetID="-1" presetClass="entr" presetSubtype="0" fill="hold" grpId="0" nodeType="afterEffect">
                                  <p:stCondLst>
                                    <p:cond delay="500"/>
                                  </p:stCondLst>
                                  <p:childTnLst>
                                    <p:set>
                                      <p:cBhvr>
                                        <p:cTn id="27" dur="1" fill="hold">
                                          <p:stCondLst>
                                            <p:cond delay="499"/>
                                          </p:stCondLst>
                                        </p:cTn>
                                        <p:tgtEl>
                                          <p:spTgt spid="34830">
                                            <p:txEl>
                                              <p:pRg st="0" end="0"/>
                                            </p:txEl>
                                          </p:spTgt>
                                        </p:tgtEl>
                                        <p:attrNameLst>
                                          <p:attrName>style.visibility</p:attrName>
                                        </p:attrNameLst>
                                      </p:cBhvr>
                                      <p:to>
                                        <p:strVal val="visible"/>
                                      </p:to>
                                    </p:set>
                                  </p:childTnLst>
                                </p:cTn>
                              </p:par>
                            </p:childTnLst>
                          </p:cTn>
                        </p:par>
                        <p:par>
                          <p:cTn id="28" fill="hold" nodeType="afterGroup">
                            <p:stCondLst>
                              <p:cond delay="7000"/>
                            </p:stCondLst>
                            <p:childTnLst>
                              <p:par>
                                <p:cTn id="29" presetID="-1" presetClass="entr" presetSubtype="0" fill="hold" grpId="0" nodeType="afterEffect">
                                  <p:stCondLst>
                                    <p:cond delay="500"/>
                                  </p:stCondLst>
                                  <p:childTnLst>
                                    <p:set>
                                      <p:cBhvr>
                                        <p:cTn id="30" dur="1" fill="hold">
                                          <p:stCondLst>
                                            <p:cond delay="499"/>
                                          </p:stCondLst>
                                        </p:cTn>
                                        <p:tgtEl>
                                          <p:spTgt spid="34830">
                                            <p:txEl>
                                              <p:pRg st="2" end="2"/>
                                            </p:txEl>
                                          </p:spTgt>
                                        </p:tgtEl>
                                        <p:attrNameLst>
                                          <p:attrName>style.visibility</p:attrName>
                                        </p:attrNameLst>
                                      </p:cBhvr>
                                      <p:to>
                                        <p:strVal val="visible"/>
                                      </p:to>
                                    </p:set>
                                  </p:childTnLst>
                                </p:cTn>
                              </p:par>
                            </p:childTnLst>
                          </p:cTn>
                        </p:par>
                        <p:par>
                          <p:cTn id="31" fill="hold" nodeType="afterGroup">
                            <p:stCondLst>
                              <p:cond delay="8000"/>
                            </p:stCondLst>
                            <p:childTnLst>
                              <p:par>
                                <p:cTn id="32" presetID="-1" presetClass="entr" presetSubtype="0" fill="hold" grpId="0" nodeType="afterEffect">
                                  <p:stCondLst>
                                    <p:cond delay="500"/>
                                  </p:stCondLst>
                                  <p:childTnLst>
                                    <p:set>
                                      <p:cBhvr>
                                        <p:cTn id="33" dur="1" fill="hold">
                                          <p:stCondLst>
                                            <p:cond delay="499"/>
                                          </p:stCondLst>
                                        </p:cTn>
                                        <p:tgtEl>
                                          <p:spTgt spid="3483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5" grpId="0" autoUpdateAnimBg="0"/>
      <p:bldP spid="34826" grpId="0" build="p" autoUpdateAnimBg="0" advAuto="500"/>
      <p:bldP spid="34827" grpId="0" build="p" autoUpdateAnimBg="0" advAuto="500"/>
      <p:bldP spid="34828" grpId="0" build="p" autoUpdateAnimBg="0" advAuto="500"/>
      <p:bldP spid="34830" grpId="0" build="p" autoUpdateAnimBg="0" advAuto="500"/>
      <p:bldP spid="34831"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5843" name="Group 3"/>
          <p:cNvGrpSpPr>
            <a:grpSpLocks/>
          </p:cNvGrpSpPr>
          <p:nvPr/>
        </p:nvGrpSpPr>
        <p:grpSpPr bwMode="auto">
          <a:xfrm>
            <a:off x="8434388" y="6184900"/>
            <a:ext cx="395287" cy="396875"/>
            <a:chOff x="0" y="0"/>
            <a:chExt cx="249" cy="249"/>
          </a:xfrm>
        </p:grpSpPr>
        <p:sp>
          <p:nvSpPr>
            <p:cNvPr id="35841" name="Oval 1">
              <a:hlinkClick r:id="" action="ppaction://hlinkshowjump?jump=nextslide"/>
            </p:cNvPr>
            <p:cNvSpPr>
              <a:spLocks/>
            </p:cNvSpPr>
            <p:nvPr/>
          </p:nvSpPr>
          <p:spPr bwMode="auto">
            <a:xfrm>
              <a:off x="0" y="0"/>
              <a:ext cx="249" cy="249"/>
            </a:xfrm>
            <a:prstGeom prst="ellipse">
              <a:avLst/>
            </a:prstGeom>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sp>
          <p:nvSpPr>
            <p:cNvPr id="35842" name="AutoShape 2">
              <a:hlinkClick r:id="" action="ppaction://hlinkshowjump?jump=nextslide"/>
            </p:cNvPr>
            <p:cNvSpPr>
              <a:spLocks/>
            </p:cNvSpPr>
            <p:nvPr/>
          </p:nvSpPr>
          <p:spPr bwMode="auto">
            <a:xfrm rot="-8100000">
              <a:off x="70" y="79"/>
              <a:ext cx="91" cy="91"/>
            </a:xfrm>
            <a:custGeom>
              <a:avLst/>
              <a:gdLst/>
              <a:ahLst/>
              <a:cxnLst/>
              <a:rect l="0" t="0" r="r" b="b"/>
              <a:pathLst>
                <a:path w="21600" h="21600">
                  <a:moveTo>
                    <a:pt x="0" y="0"/>
                  </a:moveTo>
                  <a:lnTo>
                    <a:pt x="6228" y="0"/>
                  </a:lnTo>
                  <a:lnTo>
                    <a:pt x="6228" y="15943"/>
                  </a:lnTo>
                  <a:lnTo>
                    <a:pt x="21600" y="15943"/>
                  </a:lnTo>
                  <a:lnTo>
                    <a:pt x="21600" y="21600"/>
                  </a:lnTo>
                  <a:lnTo>
                    <a:pt x="0" y="21600"/>
                  </a:lnTo>
                  <a:close/>
                  <a:moveTo>
                    <a:pt x="0" y="0"/>
                  </a:moveTo>
                </a:path>
              </a:pathLst>
            </a:custGeom>
            <a:solidFill>
              <a:srgbClr val="FFFFFF"/>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grpSp>
      <p:grpSp>
        <p:nvGrpSpPr>
          <p:cNvPr id="35846" name="Group 6"/>
          <p:cNvGrpSpPr>
            <a:grpSpLocks/>
          </p:cNvGrpSpPr>
          <p:nvPr/>
        </p:nvGrpSpPr>
        <p:grpSpPr bwMode="auto">
          <a:xfrm>
            <a:off x="7908925" y="6184900"/>
            <a:ext cx="396875" cy="396875"/>
            <a:chOff x="0" y="0"/>
            <a:chExt cx="249" cy="249"/>
          </a:xfrm>
        </p:grpSpPr>
        <p:sp>
          <p:nvSpPr>
            <p:cNvPr id="35844" name="Oval 4">
              <a:hlinkClick r:id="" action="ppaction://hlinkshowjump?jump=previousslide"/>
            </p:cNvPr>
            <p:cNvSpPr>
              <a:spLocks/>
            </p:cNvSpPr>
            <p:nvPr/>
          </p:nvSpPr>
          <p:spPr bwMode="auto">
            <a:xfrm>
              <a:off x="0" y="0"/>
              <a:ext cx="249" cy="249"/>
            </a:xfrm>
            <a:prstGeom prst="ellipse">
              <a:avLst/>
            </a:prstGeom>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sp>
          <p:nvSpPr>
            <p:cNvPr id="35845" name="AutoShape 5">
              <a:hlinkClick r:id="" action="ppaction://hlinkshowjump?jump=previousslide"/>
            </p:cNvPr>
            <p:cNvSpPr>
              <a:spLocks/>
            </p:cNvSpPr>
            <p:nvPr/>
          </p:nvSpPr>
          <p:spPr bwMode="auto">
            <a:xfrm rot="2700000">
              <a:off x="83" y="79"/>
              <a:ext cx="91" cy="91"/>
            </a:xfrm>
            <a:custGeom>
              <a:avLst/>
              <a:gdLst/>
              <a:ahLst/>
              <a:cxnLst/>
              <a:rect l="0" t="0" r="r" b="b"/>
              <a:pathLst>
                <a:path w="21600" h="21600">
                  <a:moveTo>
                    <a:pt x="0" y="0"/>
                  </a:moveTo>
                  <a:lnTo>
                    <a:pt x="6228" y="0"/>
                  </a:lnTo>
                  <a:lnTo>
                    <a:pt x="6228" y="15943"/>
                  </a:lnTo>
                  <a:lnTo>
                    <a:pt x="21600" y="15943"/>
                  </a:lnTo>
                  <a:lnTo>
                    <a:pt x="21600" y="21600"/>
                  </a:lnTo>
                  <a:lnTo>
                    <a:pt x="0" y="21600"/>
                  </a:lnTo>
                  <a:close/>
                  <a:moveTo>
                    <a:pt x="0" y="0"/>
                  </a:moveTo>
                </a:path>
              </a:pathLst>
            </a:custGeom>
            <a:solidFill>
              <a:srgbClr val="FFFFFF"/>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grpSp>
      <p:sp>
        <p:nvSpPr>
          <p:cNvPr id="35847" name="Rectangle 7"/>
          <p:cNvSpPr>
            <a:spLocks/>
          </p:cNvSpPr>
          <p:nvPr/>
        </p:nvSpPr>
        <p:spPr bwMode="auto">
          <a:xfrm>
            <a:off x="2921000" y="6172200"/>
            <a:ext cx="3503613"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wrap="none" lIns="38100" tIns="38100" rIns="38100" bIns="38100">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a:solidFill>
                  <a:srgbClr val="72808A"/>
                </a:solidFill>
                <a:latin typeface="Lucida Grande" charset="0"/>
                <a:ea typeface="Lucida Grande" charset="0"/>
                <a:cs typeface="Lucida Grande" charset="0"/>
                <a:sym typeface="Lucida Grande" charset="0"/>
              </a:rPr>
              <a:t>www.thsoa.org</a:t>
            </a:r>
            <a:endParaRPr lang="en-US" altLang="en-US" sz="1800">
              <a:latin typeface="Lucida Grande" charset="0"/>
              <a:ea typeface="Lucida Grande" charset="0"/>
              <a:cs typeface="Lucida Grande" charset="0"/>
              <a:sym typeface="Lucida Grande" charset="0"/>
            </a:endParaRPr>
          </a:p>
          <a:p>
            <a:pPr algn="ctr"/>
            <a:r>
              <a:rPr lang="en-US" altLang="en-US" sz="1000">
                <a:solidFill>
                  <a:srgbClr val="72808A"/>
                </a:solidFill>
                <a:latin typeface="Lucida Grande" charset="0"/>
                <a:ea typeface="Lucida Grande" charset="0"/>
                <a:cs typeface="Lucida Grande" charset="0"/>
                <a:sym typeface="Lucida Grande" charset="0"/>
              </a:rPr>
              <a:t>Phone: +1 (774) 773-8470 |  e-mail: admin@thsoa.org</a:t>
            </a:r>
          </a:p>
        </p:txBody>
      </p:sp>
      <p:pic>
        <p:nvPicPr>
          <p:cNvPr id="35848"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838" y="5784850"/>
            <a:ext cx="1090612"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
        <p:nvSpPr>
          <p:cNvPr id="35849" name="Rectangle 9"/>
          <p:cNvSpPr>
            <a:spLocks/>
          </p:cNvSpPr>
          <p:nvPr/>
        </p:nvSpPr>
        <p:spPr bwMode="auto">
          <a:xfrm>
            <a:off x="3011488" y="1981200"/>
            <a:ext cx="4446587"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38100" tIns="38100" rIns="38100" bIns="3810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spcBef>
                <a:spcPts val="1800"/>
              </a:spcBef>
            </a:pPr>
            <a:r>
              <a:rPr lang="en-US" altLang="en-US" sz="1800">
                <a:solidFill>
                  <a:srgbClr val="FFFFFF"/>
                </a:solidFill>
                <a:latin typeface="Lucida Grande" charset="0"/>
                <a:ea typeface="Lucida Grande" charset="0"/>
                <a:cs typeface="Lucida Grande" charset="0"/>
                <a:sym typeface="Lucida Grande" charset="0"/>
              </a:rPr>
              <a:t>FACEBOOK</a:t>
            </a:r>
            <a:r>
              <a:rPr lang="en-US" altLang="en-US" sz="1800">
                <a:latin typeface="Lucida Grande" charset="0"/>
                <a:sym typeface="Lucida Grande" charset="0"/>
              </a:rPr>
              <a:t/>
            </a:r>
            <a:br>
              <a:rPr lang="en-US" altLang="en-US" sz="1800">
                <a:latin typeface="Lucida Grande" charset="0"/>
                <a:sym typeface="Lucida Grande" charset="0"/>
              </a:rPr>
            </a:br>
            <a:r>
              <a:rPr lang="en-US" altLang="en-US" sz="1800">
                <a:solidFill>
                  <a:srgbClr val="D8D8D8"/>
                </a:solidFill>
                <a:latin typeface="Lucida Grande" charset="0"/>
                <a:ea typeface="Lucida Grande" charset="0"/>
                <a:cs typeface="Lucida Grande" charset="0"/>
                <a:sym typeface="Lucida Grande" charset="0"/>
              </a:rPr>
              <a:t>www.facebook.com/thsoanational/</a:t>
            </a:r>
            <a:endParaRPr lang="en-US" altLang="en-US" sz="3200">
              <a:latin typeface="Lucida Grande" charset="0"/>
              <a:ea typeface="Lucida Grande" charset="0"/>
              <a:cs typeface="Lucida Grande" charset="0"/>
              <a:sym typeface="Lucida Grande" charset="0"/>
            </a:endParaRPr>
          </a:p>
          <a:p>
            <a:pPr>
              <a:spcBef>
                <a:spcPts val="1800"/>
              </a:spcBef>
            </a:pPr>
            <a:r>
              <a:rPr lang="en-US" altLang="en-US" sz="1800">
                <a:solidFill>
                  <a:srgbClr val="FFFFFF"/>
                </a:solidFill>
                <a:latin typeface="Lucida Grande" charset="0"/>
                <a:ea typeface="Lucida Grande" charset="0"/>
                <a:cs typeface="Lucida Grande" charset="0"/>
                <a:sym typeface="Lucida Grande" charset="0"/>
              </a:rPr>
              <a:t>TWITTER</a:t>
            </a:r>
            <a:r>
              <a:rPr lang="en-US" altLang="en-US" sz="1800">
                <a:latin typeface="Lucida Grande" charset="0"/>
                <a:sym typeface="Lucida Grande" charset="0"/>
              </a:rPr>
              <a:t/>
            </a:r>
            <a:br>
              <a:rPr lang="en-US" altLang="en-US" sz="1800">
                <a:latin typeface="Lucida Grande" charset="0"/>
                <a:sym typeface="Lucida Grande" charset="0"/>
              </a:rPr>
            </a:br>
            <a:r>
              <a:rPr lang="en-US" altLang="en-US" sz="1800">
                <a:solidFill>
                  <a:srgbClr val="D8D8D8"/>
                </a:solidFill>
                <a:latin typeface="Lucida Grande" charset="0"/>
                <a:ea typeface="Lucida Grande" charset="0"/>
                <a:cs typeface="Lucida Grande" charset="0"/>
                <a:sym typeface="Lucida Grande" charset="0"/>
              </a:rPr>
              <a:t>twitter.com/thsoanational</a:t>
            </a:r>
            <a:endParaRPr lang="en-US" altLang="en-US" sz="3200">
              <a:latin typeface="Lucida Grande" charset="0"/>
              <a:ea typeface="Lucida Grande" charset="0"/>
              <a:cs typeface="Lucida Grande" charset="0"/>
              <a:sym typeface="Lucida Grande" charset="0"/>
            </a:endParaRPr>
          </a:p>
          <a:p>
            <a:pPr>
              <a:spcBef>
                <a:spcPts val="1800"/>
              </a:spcBef>
            </a:pPr>
            <a:r>
              <a:rPr lang="en-US" altLang="en-US" sz="1800">
                <a:solidFill>
                  <a:srgbClr val="FFFFFF"/>
                </a:solidFill>
                <a:latin typeface="Lucida Grande" charset="0"/>
                <a:ea typeface="Lucida Grande" charset="0"/>
                <a:cs typeface="Lucida Grande" charset="0"/>
                <a:sym typeface="Lucida Grande" charset="0"/>
              </a:rPr>
              <a:t>LINKEDIN</a:t>
            </a:r>
            <a:r>
              <a:rPr lang="en-US" altLang="en-US" sz="1800">
                <a:latin typeface="Lucida Grande" charset="0"/>
                <a:sym typeface="Lucida Grande" charset="0"/>
              </a:rPr>
              <a:t/>
            </a:r>
            <a:br>
              <a:rPr lang="en-US" altLang="en-US" sz="1800">
                <a:latin typeface="Lucida Grande" charset="0"/>
                <a:sym typeface="Lucida Grande" charset="0"/>
              </a:rPr>
            </a:br>
            <a:r>
              <a:rPr lang="en-US" altLang="en-US" sz="1800">
                <a:solidFill>
                  <a:srgbClr val="D8D8D8"/>
                </a:solidFill>
                <a:latin typeface="Lucida Grande" charset="0"/>
                <a:ea typeface="Lucida Grande" charset="0"/>
                <a:cs typeface="Lucida Grande" charset="0"/>
                <a:sym typeface="Lucida Grande" charset="0"/>
              </a:rPr>
              <a:t>linkedin.com/grp/home?gid=8382210</a:t>
            </a:r>
          </a:p>
        </p:txBody>
      </p:sp>
      <p:sp>
        <p:nvSpPr>
          <p:cNvPr id="35850" name="Rectangle 10"/>
          <p:cNvSpPr>
            <a:spLocks noChangeArrowheads="1"/>
          </p:cNvSpPr>
          <p:nvPr>
            <p:ph type="title"/>
          </p:nvPr>
        </p:nvSpPr>
        <p:spPr>
          <a:ln/>
        </p:spPr>
        <p:txBody>
          <a:bodyPr/>
          <a:lstStyle/>
          <a:p>
            <a:r>
              <a:rPr lang="en-US" altLang="en-US"/>
              <a:t>FOLLOW </a:t>
            </a:r>
            <a:r>
              <a:rPr lang="en-US" altLang="en-US" b="1"/>
              <a:t>US</a:t>
            </a:r>
            <a:endParaRPr lang="en-US" altLang="en-US" b="1">
              <a:ea typeface="ヒラギノ角ゴ ProN W6" charset="0"/>
              <a:cs typeface="ヒラギノ角ゴ ProN W6" charset="0"/>
            </a:endParaRPr>
          </a:p>
        </p:txBody>
      </p:sp>
      <p:sp>
        <p:nvSpPr>
          <p:cNvPr id="35851" name="Rectangle 11"/>
          <p:cNvSpPr>
            <a:spLocks/>
          </p:cNvSpPr>
          <p:nvPr/>
        </p:nvSpPr>
        <p:spPr bwMode="auto">
          <a:xfrm>
            <a:off x="2536825" y="2141538"/>
            <a:ext cx="303213" cy="355600"/>
          </a:xfrm>
          <a:prstGeom prst="rect">
            <a:avLst/>
          </a:prstGeom>
          <a:solidFill>
            <a:schemeClr val="accent1"/>
          </a:solidFill>
          <a:ln>
            <a:noFill/>
          </a:ln>
          <a:extLs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wrap="none" lIns="0" tIns="0" rIns="0" bIns="0" anchor="ct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2000">
                <a:solidFill>
                  <a:srgbClr val="FFFFFF"/>
                </a:solidFill>
                <a:latin typeface="Lucida Grande" charset="0"/>
                <a:ea typeface="Lucida Grande" charset="0"/>
                <a:cs typeface="Lucida Grande" charset="0"/>
                <a:sym typeface="Lucida Grande" charset="0"/>
              </a:rPr>
              <a:t></a:t>
            </a:r>
          </a:p>
        </p:txBody>
      </p:sp>
      <p:sp>
        <p:nvSpPr>
          <p:cNvPr id="35852" name="Rectangle 12"/>
          <p:cNvSpPr>
            <a:spLocks noChangeArrowheads="1"/>
          </p:cNvSpPr>
          <p:nvPr>
            <p:ph type="body" idx="1"/>
          </p:nvPr>
        </p:nvSpPr>
        <p:spPr>
          <a:xfrm>
            <a:off x="457200" y="923925"/>
            <a:ext cx="8229600" cy="2181225"/>
          </a:xfrm>
          <a:ln/>
        </p:spPr>
        <p:txBody>
          <a:bodyPr/>
          <a:lstStyle/>
          <a:p>
            <a:r>
              <a:rPr lang="en-US" altLang="en-US"/>
              <a:t>social media links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5850"/>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5852">
                                            <p:txEl>
                                              <p:pRg st="0" end="0"/>
                                            </p:txEl>
                                          </p:spTgt>
                                        </p:tgtEl>
                                        <p:attrNameLst>
                                          <p:attrName>style.visibility</p:attrName>
                                        </p:attrNameLst>
                                      </p:cBhvr>
                                      <p:to>
                                        <p:strVal val="visible"/>
                                      </p:to>
                                    </p:set>
                                  </p:childTnLst>
                                </p:cTn>
                              </p:par>
                            </p:childTnLst>
                          </p:cTn>
                        </p:par>
                        <p:par>
                          <p:cTn id="10" fill="hold" nodeType="afterGroup">
                            <p:stCondLst>
                              <p:cond delay="1000"/>
                            </p:stCondLst>
                            <p:childTnLst>
                              <p:par>
                                <p:cTn id="11" presetID="23" presetClass="entr" presetSubtype="16" fill="hold" grpId="0" nodeType="afterEffect">
                                  <p:stCondLst>
                                    <p:cond delay="500"/>
                                  </p:stCondLst>
                                  <p:childTnLst>
                                    <p:set>
                                      <p:cBhvr>
                                        <p:cTn id="12" dur="1" fill="hold">
                                          <p:stCondLst>
                                            <p:cond delay="0"/>
                                          </p:stCondLst>
                                        </p:cTn>
                                        <p:tgtEl>
                                          <p:spTgt spid="35851"/>
                                        </p:tgtEl>
                                        <p:attrNameLst>
                                          <p:attrName>style.visibility</p:attrName>
                                        </p:attrNameLst>
                                      </p:cBhvr>
                                      <p:to>
                                        <p:strVal val="visible"/>
                                      </p:to>
                                    </p:set>
                                    <p:anim calcmode="lin" valueType="num">
                                      <p:cBhvr>
                                        <p:cTn id="13" dur="500" fill="hold"/>
                                        <p:tgtEl>
                                          <p:spTgt spid="35851"/>
                                        </p:tgtEl>
                                        <p:attrNameLst>
                                          <p:attrName>ppt_w</p:attrName>
                                        </p:attrNameLst>
                                      </p:cBhvr>
                                      <p:tavLst>
                                        <p:tav tm="0">
                                          <p:val>
                                            <p:fltVal val="0"/>
                                          </p:val>
                                        </p:tav>
                                        <p:tav tm="100000">
                                          <p:val>
                                            <p:strVal val="#ppt_w"/>
                                          </p:val>
                                        </p:tav>
                                      </p:tavLst>
                                    </p:anim>
                                    <p:anim calcmode="lin" valueType="num">
                                      <p:cBhvr>
                                        <p:cTn id="14" dur="500" fill="hold"/>
                                        <p:tgtEl>
                                          <p:spTgt spid="35851"/>
                                        </p:tgtEl>
                                        <p:attrNameLst>
                                          <p:attrName>ppt_h</p:attrName>
                                        </p:attrNameLst>
                                      </p:cBhvr>
                                      <p:tavLst>
                                        <p:tav tm="0">
                                          <p:val>
                                            <p:fltVal val="0"/>
                                          </p:val>
                                        </p:tav>
                                        <p:tav tm="100000">
                                          <p:val>
                                            <p:strVal val="#ppt_h"/>
                                          </p:val>
                                        </p:tav>
                                      </p:tavLst>
                                    </p:anim>
                                  </p:childTnLst>
                                </p:cTn>
                              </p:par>
                            </p:childTnLst>
                          </p:cTn>
                        </p:par>
                        <p:par>
                          <p:cTn id="15" fill="hold" nodeType="afterGroup">
                            <p:stCondLst>
                              <p:cond delay="2000"/>
                            </p:stCondLst>
                            <p:childTnLst>
                              <p:par>
                                <p:cTn id="16" presetID="23" presetClass="entr" presetSubtype="16" fill="hold" grpId="0" nodeType="afterEffect">
                                  <p:stCondLst>
                                    <p:cond delay="500"/>
                                  </p:stCondLst>
                                  <p:childTnLst>
                                    <p:set>
                                      <p:cBhvr>
                                        <p:cTn id="17" dur="1" fill="hold">
                                          <p:stCondLst>
                                            <p:cond delay="0"/>
                                          </p:stCondLst>
                                        </p:cTn>
                                        <p:tgtEl>
                                          <p:spTgt spid="35849">
                                            <p:txEl>
                                              <p:pRg st="0" end="0"/>
                                            </p:txEl>
                                          </p:spTgt>
                                        </p:tgtEl>
                                        <p:attrNameLst>
                                          <p:attrName>style.visibility</p:attrName>
                                        </p:attrNameLst>
                                      </p:cBhvr>
                                      <p:to>
                                        <p:strVal val="visible"/>
                                      </p:to>
                                    </p:set>
                                    <p:anim calcmode="lin" valueType="num">
                                      <p:cBhvr>
                                        <p:cTn id="18" dur="500" fill="hold"/>
                                        <p:tgtEl>
                                          <p:spTgt spid="35849">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5849">
                                            <p:txEl>
                                              <p:pRg st="0" end="0"/>
                                            </p:txEl>
                                          </p:spTgt>
                                        </p:tgtEl>
                                        <p:attrNameLst>
                                          <p:attrName>ppt_h</p:attrName>
                                        </p:attrNameLst>
                                      </p:cBhvr>
                                      <p:tavLst>
                                        <p:tav tm="0">
                                          <p:val>
                                            <p:fltVal val="0"/>
                                          </p:val>
                                        </p:tav>
                                        <p:tav tm="100000">
                                          <p:val>
                                            <p:strVal val="#ppt_h"/>
                                          </p:val>
                                        </p:tav>
                                      </p:tavLst>
                                    </p:anim>
                                  </p:childTnLst>
                                </p:cTn>
                              </p:par>
                            </p:childTnLst>
                          </p:cTn>
                        </p:par>
                        <p:par>
                          <p:cTn id="20" fill="hold" nodeType="afterGroup">
                            <p:stCondLst>
                              <p:cond delay="3000"/>
                            </p:stCondLst>
                            <p:childTnLst>
                              <p:par>
                                <p:cTn id="21" presetID="23" presetClass="entr" presetSubtype="16" fill="hold" grpId="0" nodeType="afterEffect">
                                  <p:stCondLst>
                                    <p:cond delay="500"/>
                                  </p:stCondLst>
                                  <p:childTnLst>
                                    <p:set>
                                      <p:cBhvr>
                                        <p:cTn id="22" dur="1" fill="hold">
                                          <p:stCondLst>
                                            <p:cond delay="0"/>
                                          </p:stCondLst>
                                        </p:cTn>
                                        <p:tgtEl>
                                          <p:spTgt spid="35849">
                                            <p:txEl>
                                              <p:pRg st="1" end="1"/>
                                            </p:txEl>
                                          </p:spTgt>
                                        </p:tgtEl>
                                        <p:attrNameLst>
                                          <p:attrName>style.visibility</p:attrName>
                                        </p:attrNameLst>
                                      </p:cBhvr>
                                      <p:to>
                                        <p:strVal val="visible"/>
                                      </p:to>
                                    </p:set>
                                    <p:anim calcmode="lin" valueType="num">
                                      <p:cBhvr>
                                        <p:cTn id="23" dur="500" fill="hold"/>
                                        <p:tgtEl>
                                          <p:spTgt spid="35849">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35849">
                                            <p:txEl>
                                              <p:pRg st="1" end="1"/>
                                            </p:txEl>
                                          </p:spTgt>
                                        </p:tgtEl>
                                        <p:attrNameLst>
                                          <p:attrName>ppt_h</p:attrName>
                                        </p:attrNameLst>
                                      </p:cBhvr>
                                      <p:tavLst>
                                        <p:tav tm="0">
                                          <p:val>
                                            <p:fltVal val="0"/>
                                          </p:val>
                                        </p:tav>
                                        <p:tav tm="100000">
                                          <p:val>
                                            <p:strVal val="#ppt_h"/>
                                          </p:val>
                                        </p:tav>
                                      </p:tavLst>
                                    </p:anim>
                                  </p:childTnLst>
                                </p:cTn>
                              </p:par>
                            </p:childTnLst>
                          </p:cTn>
                        </p:par>
                        <p:par>
                          <p:cTn id="25" fill="hold" nodeType="afterGroup">
                            <p:stCondLst>
                              <p:cond delay="4000"/>
                            </p:stCondLst>
                            <p:childTnLst>
                              <p:par>
                                <p:cTn id="26" presetID="23" presetClass="entr" presetSubtype="16" fill="hold" grpId="0" nodeType="afterEffect">
                                  <p:stCondLst>
                                    <p:cond delay="500"/>
                                  </p:stCondLst>
                                  <p:childTnLst>
                                    <p:set>
                                      <p:cBhvr>
                                        <p:cTn id="27" dur="1" fill="hold">
                                          <p:stCondLst>
                                            <p:cond delay="0"/>
                                          </p:stCondLst>
                                        </p:cTn>
                                        <p:tgtEl>
                                          <p:spTgt spid="35849">
                                            <p:txEl>
                                              <p:pRg st="2" end="2"/>
                                            </p:txEl>
                                          </p:spTgt>
                                        </p:tgtEl>
                                        <p:attrNameLst>
                                          <p:attrName>style.visibility</p:attrName>
                                        </p:attrNameLst>
                                      </p:cBhvr>
                                      <p:to>
                                        <p:strVal val="visible"/>
                                      </p:to>
                                    </p:set>
                                    <p:anim calcmode="lin" valueType="num">
                                      <p:cBhvr>
                                        <p:cTn id="28" dur="500" fill="hold"/>
                                        <p:tgtEl>
                                          <p:spTgt spid="35849">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5849">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9" grpId="0" build="p" autoUpdateAnimBg="0" advAuto="500"/>
      <p:bldP spid="35850" grpId="0" autoUpdateAnimBg="0"/>
      <p:bldP spid="35851" grpId="0" animBg="1" autoUpdateAnimBg="0"/>
      <p:bldP spid="35852" grpId="0" build="p" bldLvl="5" autoUpdateAnimBg="0"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p:cNvSpPr>
          <p:nvPr/>
        </p:nvSpPr>
        <p:spPr bwMode="auto">
          <a:xfrm>
            <a:off x="4648200" y="3413125"/>
            <a:ext cx="34417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38100" tIns="38100" rIns="38100" bIns="38100" anchor="ct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r>
              <a:rPr lang="en-US" altLang="en-US" sz="2000">
                <a:solidFill>
                  <a:srgbClr val="FFFFFF"/>
                </a:solidFill>
                <a:latin typeface="Lucida Grande" charset="0"/>
                <a:ea typeface="Lucida Grande" charset="0"/>
                <a:cs typeface="Lucida Grande" charset="0"/>
                <a:sym typeface="Lucida Grande" charset="0"/>
              </a:rPr>
              <a:t>Go ahead. </a:t>
            </a:r>
            <a:endParaRPr lang="en-US" altLang="en-US" sz="1800">
              <a:latin typeface="Lucida Grande" charset="0"/>
              <a:ea typeface="Lucida Grande" charset="0"/>
              <a:cs typeface="Lucida Grande" charset="0"/>
              <a:sym typeface="Lucida Grande" charset="0"/>
            </a:endParaRPr>
          </a:p>
          <a:p>
            <a:r>
              <a:rPr lang="en-US" altLang="en-US" sz="2000">
                <a:solidFill>
                  <a:srgbClr val="FFFFFF"/>
                </a:solidFill>
                <a:latin typeface="Lucida Grande" charset="0"/>
                <a:ea typeface="Lucida Grande" charset="0"/>
                <a:cs typeface="Lucida Grande" charset="0"/>
                <a:sym typeface="Lucida Grande" charset="0"/>
              </a:rPr>
              <a:t>Ask away. </a:t>
            </a:r>
          </a:p>
        </p:txBody>
      </p:sp>
      <p:grpSp>
        <p:nvGrpSpPr>
          <p:cNvPr id="36869" name="Group 5"/>
          <p:cNvGrpSpPr>
            <a:grpSpLocks/>
          </p:cNvGrpSpPr>
          <p:nvPr/>
        </p:nvGrpSpPr>
        <p:grpSpPr bwMode="auto">
          <a:xfrm>
            <a:off x="0" y="1136650"/>
            <a:ext cx="4146550" cy="4730750"/>
            <a:chOff x="0" y="0"/>
            <a:chExt cx="2612" cy="2979"/>
          </a:xfrm>
        </p:grpSpPr>
        <p:sp>
          <p:nvSpPr>
            <p:cNvPr id="36866" name="Freeform 2">
              <a:hlinkClick r:id="" action="ppaction://hlinkshowjump?jump=nextslide"/>
            </p:cNvPr>
            <p:cNvSpPr>
              <a:spLocks/>
            </p:cNvSpPr>
            <p:nvPr/>
          </p:nvSpPr>
          <p:spPr bwMode="auto">
            <a:xfrm>
              <a:off x="0" y="0"/>
              <a:ext cx="2612" cy="2979"/>
            </a:xfrm>
            <a:custGeom>
              <a:avLst/>
              <a:gdLst>
                <a:gd name="T0" fmla="*/ 9283 w 21600"/>
                <a:gd name="T1" fmla="*/ 0 h 21600"/>
                <a:gd name="T2" fmla="*/ 21600 w 21600"/>
                <a:gd name="T3" fmla="*/ 10800 h 21600"/>
                <a:gd name="T4" fmla="*/ 9283 w 21600"/>
                <a:gd name="T5" fmla="*/ 21600 h 21600"/>
                <a:gd name="T6" fmla="*/ 0 w 21600"/>
                <a:gd name="T7" fmla="*/ 17884 h 21600"/>
                <a:gd name="T8" fmla="*/ 0 w 21600"/>
                <a:gd name="T9" fmla="*/ 3716 h 21600"/>
                <a:gd name="T10" fmla="*/ 9283 w 21600"/>
                <a:gd name="T11" fmla="*/ 0 h 21600"/>
                <a:gd name="T12" fmla="*/ 9283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9283" y="0"/>
                  </a:moveTo>
                  <a:cubicBezTo>
                    <a:pt x="16085" y="0"/>
                    <a:pt x="21600" y="4835"/>
                    <a:pt x="21600" y="10800"/>
                  </a:cubicBezTo>
                  <a:cubicBezTo>
                    <a:pt x="21600" y="16765"/>
                    <a:pt x="16085" y="21600"/>
                    <a:pt x="9283" y="21600"/>
                  </a:cubicBezTo>
                  <a:cubicBezTo>
                    <a:pt x="5575" y="21600"/>
                    <a:pt x="2250" y="20164"/>
                    <a:pt x="0" y="17884"/>
                  </a:cubicBezTo>
                  <a:lnTo>
                    <a:pt x="0" y="3716"/>
                  </a:lnTo>
                  <a:cubicBezTo>
                    <a:pt x="2250" y="1436"/>
                    <a:pt x="5575" y="0"/>
                    <a:pt x="9283" y="0"/>
                  </a:cubicBezTo>
                  <a:close/>
                  <a:moveTo>
                    <a:pt x="9283" y="0"/>
                  </a:moveTo>
                </a:path>
              </a:pathLst>
            </a:custGeom>
            <a:solidFill>
              <a:srgbClr val="018CCF"/>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sp>
          <p:nvSpPr>
            <p:cNvPr id="36867" name="Rectangle 3"/>
            <p:cNvSpPr>
              <a:spLocks/>
            </p:cNvSpPr>
            <p:nvPr/>
          </p:nvSpPr>
          <p:spPr bwMode="auto">
            <a:xfrm>
              <a:off x="144" y="738"/>
              <a:ext cx="2216"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38100" tIns="38100" rIns="38100" bIns="38100" anchor="ct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r>
                <a:rPr lang="en-US" altLang="en-US" sz="4400">
                  <a:solidFill>
                    <a:srgbClr val="FFFFFF"/>
                  </a:solidFill>
                  <a:latin typeface="Lucida Grande" charset="0"/>
                  <a:ea typeface="Lucida Grande" charset="0"/>
                  <a:cs typeface="Lucida Grande" charset="0"/>
                  <a:sym typeface="Lucida Grande" charset="0"/>
                </a:rPr>
                <a:t>QUESTIONS</a:t>
              </a:r>
              <a:endParaRPr lang="en-US" altLang="en-US" sz="1800">
                <a:latin typeface="Lucida Grande" charset="0"/>
                <a:ea typeface="Lucida Grande" charset="0"/>
                <a:cs typeface="Lucida Grande" charset="0"/>
                <a:sym typeface="Lucida Grande" charset="0"/>
              </a:endParaRPr>
            </a:p>
            <a:p>
              <a:r>
                <a:rPr lang="en-US" altLang="en-US" sz="4400">
                  <a:solidFill>
                    <a:srgbClr val="FFFFFF"/>
                  </a:solidFill>
                  <a:latin typeface="Lucida Grande" charset="0"/>
                  <a:ea typeface="Lucida Grande" charset="0"/>
                  <a:cs typeface="Lucida Grande" charset="0"/>
                  <a:sym typeface="Lucida Grande" charset="0"/>
                </a:rPr>
                <a:t>AND</a:t>
              </a:r>
              <a:endParaRPr lang="en-US" altLang="en-US" sz="1800">
                <a:latin typeface="Lucida Grande" charset="0"/>
                <a:ea typeface="Lucida Grande" charset="0"/>
                <a:cs typeface="Lucida Grande" charset="0"/>
                <a:sym typeface="Lucida Grande" charset="0"/>
              </a:endParaRPr>
            </a:p>
            <a:p>
              <a:r>
                <a:rPr lang="en-US" altLang="en-US" sz="4400">
                  <a:solidFill>
                    <a:srgbClr val="FFFFFF"/>
                  </a:solidFill>
                  <a:latin typeface="Lucida Grande" charset="0"/>
                  <a:ea typeface="Lucida Grande" charset="0"/>
                  <a:cs typeface="Lucida Grande" charset="0"/>
                  <a:sym typeface="Lucida Grande" charset="0"/>
                </a:rPr>
                <a:t>ANSWERS</a:t>
              </a:r>
            </a:p>
          </p:txBody>
        </p:sp>
        <p:sp>
          <p:nvSpPr>
            <p:cNvPr id="36868" name="Rectangle 4"/>
            <p:cNvSpPr>
              <a:spLocks/>
            </p:cNvSpPr>
            <p:nvPr/>
          </p:nvSpPr>
          <p:spPr bwMode="auto">
            <a:xfrm>
              <a:off x="144" y="2172"/>
              <a:ext cx="226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38100" tIns="38100" rIns="38100" bIns="38100" anchor="ct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r>
                <a:rPr lang="en-US" altLang="en-US" sz="1600">
                  <a:solidFill>
                    <a:srgbClr val="D8D8D8"/>
                  </a:solidFill>
                  <a:latin typeface="Lucida Grande" charset="0"/>
                  <a:ea typeface="Lucida Grande" charset="0"/>
                  <a:cs typeface="Lucida Grande" charset="0"/>
                  <a:sym typeface="Lucida Grande" charset="0"/>
                </a:rPr>
                <a:t>If you are any question regarding our society, feel free to ask.</a:t>
              </a:r>
            </a:p>
          </p:txBody>
        </p:sp>
      </p:grpSp>
      <p:sp>
        <p:nvSpPr>
          <p:cNvPr id="36870" name="Oval 6"/>
          <p:cNvSpPr>
            <a:spLocks/>
          </p:cNvSpPr>
          <p:nvPr/>
        </p:nvSpPr>
        <p:spPr bwMode="auto">
          <a:xfrm>
            <a:off x="3960813" y="4665663"/>
            <a:ext cx="185737" cy="185737"/>
          </a:xfrm>
          <a:prstGeom prst="ellipse">
            <a:avLst/>
          </a:prstGeom>
          <a:solidFill>
            <a:srgbClr val="018CCF"/>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pic>
        <p:nvPicPr>
          <p:cNvPr id="3687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1800" y="528638"/>
            <a:ext cx="4635500"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1000"/>
                                  </p:stCondLst>
                                  <p:childTnLst>
                                    <p:set>
                                      <p:cBhvr>
                                        <p:cTn id="6" dur="1" fill="hold">
                                          <p:stCondLst>
                                            <p:cond delay="0"/>
                                          </p:stCondLst>
                                        </p:cTn>
                                        <p:tgtEl>
                                          <p:spTgt spid="36869"/>
                                        </p:tgtEl>
                                        <p:attrNameLst>
                                          <p:attrName>style.visibility</p:attrName>
                                        </p:attrNameLst>
                                      </p:cBhvr>
                                      <p:to>
                                        <p:strVal val="visible"/>
                                      </p:to>
                                    </p:set>
                                    <p:anim calcmode="lin" valueType="num">
                                      <p:cBhvr additive="base">
                                        <p:cTn id="7" dur="500" fill="hold"/>
                                        <p:tgtEl>
                                          <p:spTgt spid="36869"/>
                                        </p:tgtEl>
                                        <p:attrNameLst>
                                          <p:attrName>ppt_x</p:attrName>
                                        </p:attrNameLst>
                                      </p:cBhvr>
                                      <p:tavLst>
                                        <p:tav tm="0">
                                          <p:val>
                                            <p:strVal val="0-#ppt_w/2"/>
                                          </p:val>
                                        </p:tav>
                                        <p:tav tm="100000">
                                          <p:val>
                                            <p:strVal val="#ppt_x"/>
                                          </p:val>
                                        </p:tav>
                                      </p:tavLst>
                                    </p:anim>
                                    <p:anim calcmode="lin" valueType="num">
                                      <p:cBhvr additive="base">
                                        <p:cTn id="8" dur="500" fill="hold"/>
                                        <p:tgtEl>
                                          <p:spTgt spid="3686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500"/>
                            </p:stCondLst>
                            <p:childTnLst>
                              <p:par>
                                <p:cTn id="10" presetID="2" presetClass="entr" presetSubtype="8" fill="hold" grpId="0" nodeType="afterEffect">
                                  <p:stCondLst>
                                    <p:cond delay="250"/>
                                  </p:stCondLst>
                                  <p:childTnLst>
                                    <p:set>
                                      <p:cBhvr>
                                        <p:cTn id="11" dur="1" fill="hold">
                                          <p:stCondLst>
                                            <p:cond delay="0"/>
                                          </p:stCondLst>
                                        </p:cTn>
                                        <p:tgtEl>
                                          <p:spTgt spid="36870"/>
                                        </p:tgtEl>
                                        <p:attrNameLst>
                                          <p:attrName>style.visibility</p:attrName>
                                        </p:attrNameLst>
                                      </p:cBhvr>
                                      <p:to>
                                        <p:strVal val="visible"/>
                                      </p:to>
                                    </p:set>
                                    <p:anim calcmode="lin" valueType="num">
                                      <p:cBhvr additive="base">
                                        <p:cTn id="12" dur="500" fill="hold"/>
                                        <p:tgtEl>
                                          <p:spTgt spid="36870"/>
                                        </p:tgtEl>
                                        <p:attrNameLst>
                                          <p:attrName>ppt_x</p:attrName>
                                        </p:attrNameLst>
                                      </p:cBhvr>
                                      <p:tavLst>
                                        <p:tav tm="0">
                                          <p:val>
                                            <p:strVal val="0-#ppt_w/2"/>
                                          </p:val>
                                        </p:tav>
                                        <p:tav tm="100000">
                                          <p:val>
                                            <p:strVal val="#ppt_x"/>
                                          </p:val>
                                        </p:tav>
                                      </p:tavLst>
                                    </p:anim>
                                    <p:anim calcmode="lin" valueType="num">
                                      <p:cBhvr additive="base">
                                        <p:cTn id="13" dur="500" fill="hold"/>
                                        <p:tgtEl>
                                          <p:spTgt spid="36870"/>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2250"/>
                            </p:stCondLst>
                            <p:childTnLst>
                              <p:par>
                                <p:cTn id="15" presetID="22" presetClass="entr" presetSubtype="8" fill="hold" grpId="0" nodeType="afterEffect">
                                  <p:stCondLst>
                                    <p:cond delay="750"/>
                                  </p:stCondLst>
                                  <p:childTnLst>
                                    <p:set>
                                      <p:cBhvr>
                                        <p:cTn id="16" dur="1" fill="hold">
                                          <p:stCondLst>
                                            <p:cond delay="0"/>
                                          </p:stCondLst>
                                        </p:cTn>
                                        <p:tgtEl>
                                          <p:spTgt spid="36865"/>
                                        </p:tgtEl>
                                        <p:attrNameLst>
                                          <p:attrName>style.visibility</p:attrName>
                                        </p:attrNameLst>
                                      </p:cBhvr>
                                      <p:to>
                                        <p:strVal val="visible"/>
                                      </p:to>
                                    </p:set>
                                    <p:animEffect transition="in" filter="wipe(left)">
                                      <p:cBhvr>
                                        <p:cTn id="17" dur="500"/>
                                        <p:tgtEl>
                                          <p:spTgt spid="368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5" grpId="0" autoUpdateAnimBg="0"/>
      <p:bldP spid="3687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29188" y="2508250"/>
            <a:ext cx="3165475"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grpSp>
        <p:nvGrpSpPr>
          <p:cNvPr id="10244" name="Group 4"/>
          <p:cNvGrpSpPr>
            <a:grpSpLocks/>
          </p:cNvGrpSpPr>
          <p:nvPr/>
        </p:nvGrpSpPr>
        <p:grpSpPr bwMode="auto">
          <a:xfrm>
            <a:off x="0" y="1690688"/>
            <a:ext cx="4067175" cy="4638675"/>
            <a:chOff x="0" y="0"/>
            <a:chExt cx="2562" cy="2922"/>
          </a:xfrm>
        </p:grpSpPr>
        <p:sp>
          <p:nvSpPr>
            <p:cNvPr id="10242" name="Freeform 2">
              <a:hlinkClick r:id="" action="ppaction://hlinkshowjump?jump=nextslide"/>
            </p:cNvPr>
            <p:cNvSpPr>
              <a:spLocks/>
            </p:cNvSpPr>
            <p:nvPr/>
          </p:nvSpPr>
          <p:spPr bwMode="auto">
            <a:xfrm>
              <a:off x="0" y="0"/>
              <a:ext cx="2562" cy="2922"/>
            </a:xfrm>
            <a:custGeom>
              <a:avLst/>
              <a:gdLst>
                <a:gd name="T0" fmla="*/ 9283 w 21600"/>
                <a:gd name="T1" fmla="*/ 0 h 21600"/>
                <a:gd name="T2" fmla="*/ 21600 w 21600"/>
                <a:gd name="T3" fmla="*/ 10800 h 21600"/>
                <a:gd name="T4" fmla="*/ 9283 w 21600"/>
                <a:gd name="T5" fmla="*/ 21600 h 21600"/>
                <a:gd name="T6" fmla="*/ 0 w 21600"/>
                <a:gd name="T7" fmla="*/ 17884 h 21600"/>
                <a:gd name="T8" fmla="*/ 0 w 21600"/>
                <a:gd name="T9" fmla="*/ 3716 h 21600"/>
                <a:gd name="T10" fmla="*/ 9283 w 21600"/>
                <a:gd name="T11" fmla="*/ 0 h 21600"/>
                <a:gd name="T12" fmla="*/ 9283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9283" y="0"/>
                  </a:moveTo>
                  <a:cubicBezTo>
                    <a:pt x="16085" y="0"/>
                    <a:pt x="21600" y="4835"/>
                    <a:pt x="21600" y="10800"/>
                  </a:cubicBezTo>
                  <a:cubicBezTo>
                    <a:pt x="21600" y="16765"/>
                    <a:pt x="16085" y="21600"/>
                    <a:pt x="9283" y="21600"/>
                  </a:cubicBezTo>
                  <a:cubicBezTo>
                    <a:pt x="5575" y="21600"/>
                    <a:pt x="2250" y="20164"/>
                    <a:pt x="0" y="17884"/>
                  </a:cubicBezTo>
                  <a:lnTo>
                    <a:pt x="0" y="3716"/>
                  </a:lnTo>
                  <a:cubicBezTo>
                    <a:pt x="2250" y="1436"/>
                    <a:pt x="5575" y="0"/>
                    <a:pt x="9283" y="0"/>
                  </a:cubicBezTo>
                  <a:close/>
                  <a:moveTo>
                    <a:pt x="9283" y="0"/>
                  </a:moveTo>
                </a:path>
              </a:pathLst>
            </a:custGeom>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sp>
          <p:nvSpPr>
            <p:cNvPr id="10243" name="Rectangle 3"/>
            <p:cNvSpPr>
              <a:spLocks/>
            </p:cNvSpPr>
            <p:nvPr/>
          </p:nvSpPr>
          <p:spPr bwMode="auto">
            <a:xfrm>
              <a:off x="240" y="957"/>
              <a:ext cx="2088" cy="1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38100" tIns="38100" rIns="38100" bIns="38100" anchor="ct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nSpc>
                  <a:spcPct val="80000"/>
                </a:lnSpc>
              </a:pPr>
              <a:r>
                <a:rPr lang="en-US" altLang="en-US" sz="6000">
                  <a:solidFill>
                    <a:srgbClr val="FFFFFF"/>
                  </a:solidFill>
                  <a:latin typeface="Lucida Grande" charset="0"/>
                  <a:ea typeface="Lucida Grande" charset="0"/>
                  <a:cs typeface="Lucida Grande" charset="0"/>
                  <a:sym typeface="Lucida Grande" charset="0"/>
                </a:rPr>
                <a:t>WHO WE ARE</a:t>
              </a:r>
            </a:p>
          </p:txBody>
        </p:sp>
      </p:grpSp>
      <p:sp>
        <p:nvSpPr>
          <p:cNvPr id="10245" name="Oval 5"/>
          <p:cNvSpPr>
            <a:spLocks/>
          </p:cNvSpPr>
          <p:nvPr/>
        </p:nvSpPr>
        <p:spPr bwMode="auto">
          <a:xfrm>
            <a:off x="3835400" y="5199063"/>
            <a:ext cx="185738" cy="185737"/>
          </a:xfrm>
          <a:prstGeom prst="ellipse">
            <a:avLst/>
          </a:prstGeom>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sp>
        <p:nvSpPr>
          <p:cNvPr id="10246" name="Rectangle 6"/>
          <p:cNvSpPr>
            <a:spLocks/>
          </p:cNvSpPr>
          <p:nvPr/>
        </p:nvSpPr>
        <p:spPr bwMode="auto">
          <a:xfrm>
            <a:off x="3973513" y="4433888"/>
            <a:ext cx="147637" cy="431800"/>
          </a:xfrm>
          <a:prstGeom prst="rect">
            <a:avLst/>
          </a:prstGeom>
          <a:solidFill>
            <a:srgbClr val="72808A"/>
          </a:solidFill>
          <a:ln>
            <a:noFill/>
          </a:ln>
          <a:extLs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wrap="none" lIns="0" tIns="0" rIns="0" bIns="0" anchor="ct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3200" b="1">
                <a:solidFill>
                  <a:srgbClr val="FFFFFF"/>
                </a:solidFill>
                <a:latin typeface="Lucida Grande" charset="0"/>
                <a:ea typeface="Lucida Grande" charset="0"/>
                <a:cs typeface="Lucida Grande" charset="0"/>
                <a:sym typeface="Lucida Grande" charset="0"/>
              </a:rPr>
              <a:t>I</a:t>
            </a:r>
          </a:p>
        </p:txBody>
      </p:sp>
      <p:pic>
        <p:nvPicPr>
          <p:cNvPr id="1024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92975" y="1535113"/>
            <a:ext cx="1382713"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pic>
      <p:pic>
        <p:nvPicPr>
          <p:cNvPr id="10248" name="Picture 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35400" y="1079500"/>
            <a:ext cx="2517775"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1000"/>
                                  </p:stCondLst>
                                  <p:childTnLst>
                                    <p:set>
                                      <p:cBhvr>
                                        <p:cTn id="6" dur="1" fill="hold">
                                          <p:stCondLst>
                                            <p:cond delay="0"/>
                                          </p:stCondLst>
                                        </p:cTn>
                                        <p:tgtEl>
                                          <p:spTgt spid="10244"/>
                                        </p:tgtEl>
                                        <p:attrNameLst>
                                          <p:attrName>style.visibility</p:attrName>
                                        </p:attrNameLst>
                                      </p:cBhvr>
                                      <p:to>
                                        <p:strVal val="visible"/>
                                      </p:to>
                                    </p:set>
                                    <p:anim calcmode="lin" valueType="num">
                                      <p:cBhvr additive="base">
                                        <p:cTn id="7" dur="500" fill="hold"/>
                                        <p:tgtEl>
                                          <p:spTgt spid="10244"/>
                                        </p:tgtEl>
                                        <p:attrNameLst>
                                          <p:attrName>ppt_x</p:attrName>
                                        </p:attrNameLst>
                                      </p:cBhvr>
                                      <p:tavLst>
                                        <p:tav tm="0">
                                          <p:val>
                                            <p:strVal val="0-#ppt_w/2"/>
                                          </p:val>
                                        </p:tav>
                                        <p:tav tm="100000">
                                          <p:val>
                                            <p:strVal val="#ppt_x"/>
                                          </p:val>
                                        </p:tav>
                                      </p:tavLst>
                                    </p:anim>
                                    <p:anim calcmode="lin" valueType="num">
                                      <p:cBhvr additive="base">
                                        <p:cTn id="8" dur="500" fill="hold"/>
                                        <p:tgtEl>
                                          <p:spTgt spid="1024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500"/>
                            </p:stCondLst>
                            <p:childTnLst>
                              <p:par>
                                <p:cTn id="10" presetID="2" presetClass="entr" presetSubtype="8" fill="hold" grpId="0" nodeType="afterEffect">
                                  <p:stCondLst>
                                    <p:cond delay="500"/>
                                  </p:stCondLst>
                                  <p:childTnLst>
                                    <p:set>
                                      <p:cBhvr>
                                        <p:cTn id="11" dur="1" fill="hold">
                                          <p:stCondLst>
                                            <p:cond delay="0"/>
                                          </p:stCondLst>
                                        </p:cTn>
                                        <p:tgtEl>
                                          <p:spTgt spid="10246"/>
                                        </p:tgtEl>
                                        <p:attrNameLst>
                                          <p:attrName>style.visibility</p:attrName>
                                        </p:attrNameLst>
                                      </p:cBhvr>
                                      <p:to>
                                        <p:strVal val="visible"/>
                                      </p:to>
                                    </p:set>
                                    <p:anim calcmode="lin" valueType="num">
                                      <p:cBhvr additive="base">
                                        <p:cTn id="12" dur="500" fill="hold"/>
                                        <p:tgtEl>
                                          <p:spTgt spid="10246"/>
                                        </p:tgtEl>
                                        <p:attrNameLst>
                                          <p:attrName>ppt_x</p:attrName>
                                        </p:attrNameLst>
                                      </p:cBhvr>
                                      <p:tavLst>
                                        <p:tav tm="0">
                                          <p:val>
                                            <p:strVal val="0-#ppt_w/2"/>
                                          </p:val>
                                        </p:tav>
                                        <p:tav tm="100000">
                                          <p:val>
                                            <p:strVal val="#ppt_x"/>
                                          </p:val>
                                        </p:tav>
                                      </p:tavLst>
                                    </p:anim>
                                    <p:anim calcmode="lin" valueType="num">
                                      <p:cBhvr additive="base">
                                        <p:cTn id="13" dur="500" fill="hold"/>
                                        <p:tgtEl>
                                          <p:spTgt spid="10246"/>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2500"/>
                            </p:stCondLst>
                            <p:childTnLst>
                              <p:par>
                                <p:cTn id="15" presetID="2" presetClass="entr" presetSubtype="8" fill="hold" grpId="0" nodeType="afterEffect">
                                  <p:stCondLst>
                                    <p:cond delay="250"/>
                                  </p:stCondLst>
                                  <p:childTnLst>
                                    <p:set>
                                      <p:cBhvr>
                                        <p:cTn id="16" dur="1" fill="hold">
                                          <p:stCondLst>
                                            <p:cond delay="0"/>
                                          </p:stCondLst>
                                        </p:cTn>
                                        <p:tgtEl>
                                          <p:spTgt spid="10245"/>
                                        </p:tgtEl>
                                        <p:attrNameLst>
                                          <p:attrName>style.visibility</p:attrName>
                                        </p:attrNameLst>
                                      </p:cBhvr>
                                      <p:to>
                                        <p:strVal val="visible"/>
                                      </p:to>
                                    </p:set>
                                    <p:anim calcmode="lin" valueType="num">
                                      <p:cBhvr additive="base">
                                        <p:cTn id="17" dur="500" fill="hold"/>
                                        <p:tgtEl>
                                          <p:spTgt spid="10245"/>
                                        </p:tgtEl>
                                        <p:attrNameLst>
                                          <p:attrName>ppt_x</p:attrName>
                                        </p:attrNameLst>
                                      </p:cBhvr>
                                      <p:tavLst>
                                        <p:tav tm="0">
                                          <p:val>
                                            <p:strVal val="0-#ppt_w/2"/>
                                          </p:val>
                                        </p:tav>
                                        <p:tav tm="100000">
                                          <p:val>
                                            <p:strVal val="#ppt_x"/>
                                          </p:val>
                                        </p:tav>
                                      </p:tavLst>
                                    </p:anim>
                                    <p:anim calcmode="lin" valueType="num">
                                      <p:cBhvr additive="base">
                                        <p:cTn id="18" dur="500" fill="hold"/>
                                        <p:tgtEl>
                                          <p:spTgt spid="102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89" name="Rectangle 1"/>
          <p:cNvSpPr>
            <a:spLocks noChangeArrowheads="1"/>
          </p:cNvSpPr>
          <p:nvPr>
            <p:ph type="body" idx="1"/>
          </p:nvPr>
        </p:nvSpPr>
        <p:spPr bwMode="auto">
          <a:xfrm>
            <a:off x="2097088" y="5510213"/>
            <a:ext cx="5356225" cy="50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marL="0" indent="0" algn="ctr">
              <a:lnSpc>
                <a:spcPct val="90000"/>
              </a:lnSpc>
              <a:spcBef>
                <a:spcPct val="0"/>
              </a:spcBef>
              <a:buFont typeface="Arial" charset="0"/>
              <a:buNone/>
            </a:pPr>
            <a:r>
              <a:rPr lang="en-US" altLang="en-US" sz="2800">
                <a:solidFill>
                  <a:srgbClr val="FFFFFF"/>
                </a:solidFill>
              </a:rPr>
              <a:t>Hope to see you at our events!</a:t>
            </a:r>
          </a:p>
        </p:txBody>
      </p:sp>
      <p:sp>
        <p:nvSpPr>
          <p:cNvPr id="37890" name="Oval 2">
            <a:hlinkClick r:id="" action="ppaction://hlinkshowjump?jump=nextslide"/>
          </p:cNvPr>
          <p:cNvSpPr>
            <a:spLocks/>
          </p:cNvSpPr>
          <p:nvPr/>
        </p:nvSpPr>
        <p:spPr bwMode="auto">
          <a:xfrm>
            <a:off x="2514600" y="938213"/>
            <a:ext cx="4113213" cy="4114800"/>
          </a:xfrm>
          <a:prstGeom prst="ellipse">
            <a:avLst/>
          </a:prstGeom>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sp>
        <p:nvSpPr>
          <p:cNvPr id="37891" name="Rectangle 3"/>
          <p:cNvSpPr>
            <a:spLocks/>
          </p:cNvSpPr>
          <p:nvPr/>
        </p:nvSpPr>
        <p:spPr bwMode="auto">
          <a:xfrm>
            <a:off x="3003550" y="3057525"/>
            <a:ext cx="31496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38100" tIns="38100" rIns="38100" bIns="38100" anchor="b"/>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5400" b="1">
                <a:solidFill>
                  <a:srgbClr val="FFFFFF"/>
                </a:solidFill>
                <a:latin typeface="Lucida Grande" charset="0"/>
                <a:ea typeface="Lucida Grande" charset="0"/>
                <a:cs typeface="Lucida Grande" charset="0"/>
                <a:sym typeface="Lucida Grande" charset="0"/>
              </a:rPr>
              <a:t>YOU</a:t>
            </a:r>
          </a:p>
        </p:txBody>
      </p:sp>
      <p:sp>
        <p:nvSpPr>
          <p:cNvPr id="37892" name="Rectangle 4"/>
          <p:cNvSpPr>
            <a:spLocks noChangeArrowheads="1"/>
          </p:cNvSpPr>
          <p:nvPr>
            <p:ph type="title"/>
          </p:nvPr>
        </p:nvSpPr>
        <p:spPr bwMode="auto">
          <a:xfrm>
            <a:off x="2743200" y="523875"/>
            <a:ext cx="3657600" cy="2749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8100" tIns="38100" rIns="38100" bIns="38100" numCol="1" anchor="b" anchorCtr="0" compatLnSpc="1">
            <a:prstTxWarp prst="textNoShape">
              <a:avLst/>
            </a:prstTxWarp>
          </a:bodyPr>
          <a:lstStyle/>
          <a:p>
            <a:r>
              <a:rPr lang="en-US" altLang="en-US" sz="6600" b="1"/>
              <a:t>THANK</a:t>
            </a:r>
            <a:endParaRPr lang="en-US" altLang="en-US" sz="6600" b="1">
              <a:ea typeface="ヒラギノ角ゴ ProN W6" charset="0"/>
              <a:cs typeface="ヒラギノ角ゴ ProN W6" charset="0"/>
            </a:endParaRPr>
          </a:p>
        </p:txBody>
      </p:sp>
      <p:sp>
        <p:nvSpPr>
          <p:cNvPr id="37893" name="Oval 5"/>
          <p:cNvSpPr>
            <a:spLocks/>
          </p:cNvSpPr>
          <p:nvPr/>
        </p:nvSpPr>
        <p:spPr bwMode="auto">
          <a:xfrm>
            <a:off x="2667000" y="1447800"/>
            <a:ext cx="185738" cy="185738"/>
          </a:xfrm>
          <a:prstGeom prst="ellipse">
            <a:avLst/>
          </a:prstGeom>
          <a:solidFill>
            <a:srgbClr val="018CCF"/>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37890"/>
                                        </p:tgtEl>
                                        <p:attrNameLst>
                                          <p:attrName>style.visibility</p:attrName>
                                        </p:attrNameLst>
                                      </p:cBhvr>
                                      <p:to>
                                        <p:strVal val="visible"/>
                                      </p:to>
                                    </p:set>
                                    <p:anim calcmode="lin" valueType="num">
                                      <p:cBhvr>
                                        <p:cTn id="7" dur="500" fill="hold"/>
                                        <p:tgtEl>
                                          <p:spTgt spid="37890"/>
                                        </p:tgtEl>
                                        <p:attrNameLst>
                                          <p:attrName>ppt_w</p:attrName>
                                        </p:attrNameLst>
                                      </p:cBhvr>
                                      <p:tavLst>
                                        <p:tav tm="0">
                                          <p:val>
                                            <p:fltVal val="0"/>
                                          </p:val>
                                        </p:tav>
                                        <p:tav tm="100000">
                                          <p:val>
                                            <p:strVal val="#ppt_w"/>
                                          </p:val>
                                        </p:tav>
                                      </p:tavLst>
                                    </p:anim>
                                    <p:anim calcmode="lin" valueType="num">
                                      <p:cBhvr>
                                        <p:cTn id="8" dur="500" fill="hold"/>
                                        <p:tgtEl>
                                          <p:spTgt spid="37890"/>
                                        </p:tgtEl>
                                        <p:attrNameLst>
                                          <p:attrName>ppt_h</p:attrName>
                                        </p:attrNameLst>
                                      </p:cBhvr>
                                      <p:tavLst>
                                        <p:tav tm="0">
                                          <p:val>
                                            <p:fltVal val="0"/>
                                          </p:val>
                                        </p:tav>
                                        <p:tav tm="100000">
                                          <p:val>
                                            <p:strVal val="#ppt_h"/>
                                          </p:val>
                                        </p:tav>
                                      </p:tavLst>
                                    </p:anim>
                                  </p:childTnLst>
                                </p:cTn>
                              </p:par>
                            </p:childTnLst>
                          </p:cTn>
                        </p:par>
                        <p:par>
                          <p:cTn id="9" fill="hold" nodeType="afterGroup">
                            <p:stCondLst>
                              <p:cond delay="1000"/>
                            </p:stCondLst>
                            <p:childTnLst>
                              <p:par>
                                <p:cTn id="10" presetID="23" presetClass="entr" presetSubtype="16" fill="hold" grpId="0" nodeType="afterEffect">
                                  <p:stCondLst>
                                    <p:cond delay="500"/>
                                  </p:stCondLst>
                                  <p:childTnLst>
                                    <p:set>
                                      <p:cBhvr>
                                        <p:cTn id="11" dur="1" fill="hold">
                                          <p:stCondLst>
                                            <p:cond delay="0"/>
                                          </p:stCondLst>
                                        </p:cTn>
                                        <p:tgtEl>
                                          <p:spTgt spid="37892"/>
                                        </p:tgtEl>
                                        <p:attrNameLst>
                                          <p:attrName>style.visibility</p:attrName>
                                        </p:attrNameLst>
                                      </p:cBhvr>
                                      <p:to>
                                        <p:strVal val="visible"/>
                                      </p:to>
                                    </p:set>
                                    <p:anim calcmode="lin" valueType="num">
                                      <p:cBhvr>
                                        <p:cTn id="12" dur="500" fill="hold"/>
                                        <p:tgtEl>
                                          <p:spTgt spid="37892"/>
                                        </p:tgtEl>
                                        <p:attrNameLst>
                                          <p:attrName>ppt_w</p:attrName>
                                        </p:attrNameLst>
                                      </p:cBhvr>
                                      <p:tavLst>
                                        <p:tav tm="0">
                                          <p:val>
                                            <p:fltVal val="0"/>
                                          </p:val>
                                        </p:tav>
                                        <p:tav tm="100000">
                                          <p:val>
                                            <p:strVal val="#ppt_w"/>
                                          </p:val>
                                        </p:tav>
                                      </p:tavLst>
                                    </p:anim>
                                    <p:anim calcmode="lin" valueType="num">
                                      <p:cBhvr>
                                        <p:cTn id="13" dur="500" fill="hold"/>
                                        <p:tgtEl>
                                          <p:spTgt spid="37892"/>
                                        </p:tgtEl>
                                        <p:attrNameLst>
                                          <p:attrName>ppt_h</p:attrName>
                                        </p:attrNameLst>
                                      </p:cBhvr>
                                      <p:tavLst>
                                        <p:tav tm="0">
                                          <p:val>
                                            <p:fltVal val="0"/>
                                          </p:val>
                                        </p:tav>
                                        <p:tav tm="100000">
                                          <p:val>
                                            <p:strVal val="#ppt_h"/>
                                          </p:val>
                                        </p:tav>
                                      </p:tavLst>
                                    </p:anim>
                                  </p:childTnLst>
                                </p:cTn>
                              </p:par>
                            </p:childTnLst>
                          </p:cTn>
                        </p:par>
                        <p:par>
                          <p:cTn id="14" fill="hold" nodeType="afterGroup">
                            <p:stCondLst>
                              <p:cond delay="2000"/>
                            </p:stCondLst>
                            <p:childTnLst>
                              <p:par>
                                <p:cTn id="15" presetID="23" presetClass="entr" presetSubtype="16" fill="hold" grpId="0" nodeType="afterEffect">
                                  <p:stCondLst>
                                    <p:cond delay="500"/>
                                  </p:stCondLst>
                                  <p:childTnLst>
                                    <p:set>
                                      <p:cBhvr>
                                        <p:cTn id="16" dur="1" fill="hold">
                                          <p:stCondLst>
                                            <p:cond delay="0"/>
                                          </p:stCondLst>
                                        </p:cTn>
                                        <p:tgtEl>
                                          <p:spTgt spid="37891"/>
                                        </p:tgtEl>
                                        <p:attrNameLst>
                                          <p:attrName>style.visibility</p:attrName>
                                        </p:attrNameLst>
                                      </p:cBhvr>
                                      <p:to>
                                        <p:strVal val="visible"/>
                                      </p:to>
                                    </p:set>
                                    <p:anim calcmode="lin" valueType="num">
                                      <p:cBhvr>
                                        <p:cTn id="17" dur="500" fill="hold"/>
                                        <p:tgtEl>
                                          <p:spTgt spid="37891"/>
                                        </p:tgtEl>
                                        <p:attrNameLst>
                                          <p:attrName>ppt_w</p:attrName>
                                        </p:attrNameLst>
                                      </p:cBhvr>
                                      <p:tavLst>
                                        <p:tav tm="0">
                                          <p:val>
                                            <p:fltVal val="0"/>
                                          </p:val>
                                        </p:tav>
                                        <p:tav tm="100000">
                                          <p:val>
                                            <p:strVal val="#ppt_w"/>
                                          </p:val>
                                        </p:tav>
                                      </p:tavLst>
                                    </p:anim>
                                    <p:anim calcmode="lin" valueType="num">
                                      <p:cBhvr>
                                        <p:cTn id="18" dur="500" fill="hold"/>
                                        <p:tgtEl>
                                          <p:spTgt spid="37891"/>
                                        </p:tgtEl>
                                        <p:attrNameLst>
                                          <p:attrName>ppt_h</p:attrName>
                                        </p:attrNameLst>
                                      </p:cBhvr>
                                      <p:tavLst>
                                        <p:tav tm="0">
                                          <p:val>
                                            <p:fltVal val="0"/>
                                          </p:val>
                                        </p:tav>
                                        <p:tav tm="100000">
                                          <p:val>
                                            <p:strVal val="#ppt_h"/>
                                          </p:val>
                                        </p:tav>
                                      </p:tavLst>
                                    </p:anim>
                                  </p:childTnLst>
                                </p:cTn>
                              </p:par>
                            </p:childTnLst>
                          </p:cTn>
                        </p:par>
                        <p:par>
                          <p:cTn id="19" fill="hold" nodeType="afterGroup">
                            <p:stCondLst>
                              <p:cond delay="3000"/>
                            </p:stCondLst>
                            <p:childTnLst>
                              <p:par>
                                <p:cTn id="20" presetID="23" presetClass="entr" presetSubtype="16" fill="hold" grpId="0" nodeType="afterEffect">
                                  <p:stCondLst>
                                    <p:cond delay="500"/>
                                  </p:stCondLst>
                                  <p:childTnLst>
                                    <p:set>
                                      <p:cBhvr>
                                        <p:cTn id="21" dur="1" fill="hold">
                                          <p:stCondLst>
                                            <p:cond delay="0"/>
                                          </p:stCondLst>
                                        </p:cTn>
                                        <p:tgtEl>
                                          <p:spTgt spid="37893"/>
                                        </p:tgtEl>
                                        <p:attrNameLst>
                                          <p:attrName>style.visibility</p:attrName>
                                        </p:attrNameLst>
                                      </p:cBhvr>
                                      <p:to>
                                        <p:strVal val="visible"/>
                                      </p:to>
                                    </p:set>
                                    <p:anim calcmode="lin" valueType="num">
                                      <p:cBhvr>
                                        <p:cTn id="22" dur="500" fill="hold"/>
                                        <p:tgtEl>
                                          <p:spTgt spid="37893"/>
                                        </p:tgtEl>
                                        <p:attrNameLst>
                                          <p:attrName>ppt_w</p:attrName>
                                        </p:attrNameLst>
                                      </p:cBhvr>
                                      <p:tavLst>
                                        <p:tav tm="0">
                                          <p:val>
                                            <p:fltVal val="0"/>
                                          </p:val>
                                        </p:tav>
                                        <p:tav tm="100000">
                                          <p:val>
                                            <p:strVal val="#ppt_w"/>
                                          </p:val>
                                        </p:tav>
                                      </p:tavLst>
                                    </p:anim>
                                    <p:anim calcmode="lin" valueType="num">
                                      <p:cBhvr>
                                        <p:cTn id="23" dur="500" fill="hold"/>
                                        <p:tgtEl>
                                          <p:spTgt spid="37893"/>
                                        </p:tgtEl>
                                        <p:attrNameLst>
                                          <p:attrName>ppt_h</p:attrName>
                                        </p:attrNameLst>
                                      </p:cBhvr>
                                      <p:tavLst>
                                        <p:tav tm="0">
                                          <p:val>
                                            <p:fltVal val="0"/>
                                          </p:val>
                                        </p:tav>
                                        <p:tav tm="100000">
                                          <p:val>
                                            <p:strVal val="#ppt_h"/>
                                          </p:val>
                                        </p:tav>
                                      </p:tavLst>
                                    </p:anim>
                                  </p:childTnLst>
                                </p:cTn>
                              </p:par>
                            </p:childTnLst>
                          </p:cTn>
                        </p:par>
                        <p:par>
                          <p:cTn id="24" fill="hold" nodeType="afterGroup">
                            <p:stCondLst>
                              <p:cond delay="4000"/>
                            </p:stCondLst>
                            <p:childTnLst>
                              <p:par>
                                <p:cTn id="25" presetID="22" presetClass="entr" presetSubtype="8" fill="hold" grpId="0" nodeType="afterEffect">
                                  <p:stCondLst>
                                    <p:cond delay="500"/>
                                  </p:stCondLst>
                                  <p:childTnLst>
                                    <p:set>
                                      <p:cBhvr>
                                        <p:cTn id="26" dur="1" fill="hold">
                                          <p:stCondLst>
                                            <p:cond delay="0"/>
                                          </p:stCondLst>
                                        </p:cTn>
                                        <p:tgtEl>
                                          <p:spTgt spid="37889">
                                            <p:txEl>
                                              <p:pRg st="0" end="0"/>
                                            </p:txEl>
                                          </p:spTgt>
                                        </p:tgtEl>
                                        <p:attrNameLst>
                                          <p:attrName>style.visibility</p:attrName>
                                        </p:attrNameLst>
                                      </p:cBhvr>
                                      <p:to>
                                        <p:strVal val="visible"/>
                                      </p:to>
                                    </p:set>
                                    <p:animEffect transition="in" filter="wipe(left)">
                                      <p:cBhvr>
                                        <p:cTn id="27" dur="500"/>
                                        <p:tgtEl>
                                          <p:spTgt spid="3788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9" grpId="0" build="p" autoUpdateAnimBg="0" advAuto="500"/>
      <p:bldP spid="37890" grpId="0" animBg="1"/>
      <p:bldP spid="37891" grpId="0" autoUpdateAnimBg="0"/>
      <p:bldP spid="37892" grpId="0" autoUpdateAnimBg="0"/>
      <p:bldP spid="37893"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5" name="Rectangle 1"/>
          <p:cNvSpPr>
            <a:spLocks/>
          </p:cNvSpPr>
          <p:nvPr/>
        </p:nvSpPr>
        <p:spPr bwMode="auto">
          <a:xfrm>
            <a:off x="2921000" y="6172200"/>
            <a:ext cx="3503613"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wrap="none" lIns="38100" tIns="38100" rIns="38100" bIns="38100">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a:solidFill>
                  <a:srgbClr val="72808A"/>
                </a:solidFill>
                <a:latin typeface="Lucida Grande" charset="0"/>
                <a:ea typeface="Lucida Grande" charset="0"/>
                <a:cs typeface="Lucida Grande" charset="0"/>
                <a:sym typeface="Lucida Grande" charset="0"/>
              </a:rPr>
              <a:t>www.thsoa.org</a:t>
            </a:r>
            <a:endParaRPr lang="en-US" altLang="en-US" sz="1800">
              <a:latin typeface="Lucida Grande" charset="0"/>
              <a:ea typeface="Lucida Grande" charset="0"/>
              <a:cs typeface="Lucida Grande" charset="0"/>
              <a:sym typeface="Lucida Grande" charset="0"/>
            </a:endParaRPr>
          </a:p>
          <a:p>
            <a:pPr algn="ctr"/>
            <a:r>
              <a:rPr lang="en-US" altLang="en-US" sz="1000">
                <a:solidFill>
                  <a:srgbClr val="72808A"/>
                </a:solidFill>
                <a:latin typeface="Lucida Grande" charset="0"/>
                <a:ea typeface="Lucida Grande" charset="0"/>
                <a:cs typeface="Lucida Grande" charset="0"/>
                <a:sym typeface="Lucida Grande" charset="0"/>
              </a:rPr>
              <a:t>Phone: +1 (774) 773-8470 |  e-mail: admin@thsoa.org</a:t>
            </a:r>
          </a:p>
        </p:txBody>
      </p:sp>
      <p:grpSp>
        <p:nvGrpSpPr>
          <p:cNvPr id="11268" name="Group 4"/>
          <p:cNvGrpSpPr>
            <a:grpSpLocks/>
          </p:cNvGrpSpPr>
          <p:nvPr/>
        </p:nvGrpSpPr>
        <p:grpSpPr bwMode="auto">
          <a:xfrm>
            <a:off x="8434388" y="6184900"/>
            <a:ext cx="395287" cy="396875"/>
            <a:chOff x="0" y="0"/>
            <a:chExt cx="249" cy="249"/>
          </a:xfrm>
        </p:grpSpPr>
        <p:sp>
          <p:nvSpPr>
            <p:cNvPr id="11266" name="Oval 2">
              <a:hlinkClick r:id="" action="ppaction://hlinkshowjump?jump=nextslide"/>
            </p:cNvPr>
            <p:cNvSpPr>
              <a:spLocks/>
            </p:cNvSpPr>
            <p:nvPr/>
          </p:nvSpPr>
          <p:spPr bwMode="auto">
            <a:xfrm>
              <a:off x="0" y="0"/>
              <a:ext cx="249" cy="249"/>
            </a:xfrm>
            <a:prstGeom prst="ellipse">
              <a:avLst/>
            </a:prstGeom>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sp>
          <p:nvSpPr>
            <p:cNvPr id="11267" name="AutoShape 3">
              <a:hlinkClick r:id="" action="ppaction://hlinkshowjump?jump=nextslide"/>
            </p:cNvPr>
            <p:cNvSpPr>
              <a:spLocks/>
            </p:cNvSpPr>
            <p:nvPr/>
          </p:nvSpPr>
          <p:spPr bwMode="auto">
            <a:xfrm rot="-8100000">
              <a:off x="70" y="79"/>
              <a:ext cx="91" cy="91"/>
            </a:xfrm>
            <a:custGeom>
              <a:avLst/>
              <a:gdLst/>
              <a:ahLst/>
              <a:cxnLst/>
              <a:rect l="0" t="0" r="r" b="b"/>
              <a:pathLst>
                <a:path w="21600" h="21600">
                  <a:moveTo>
                    <a:pt x="0" y="0"/>
                  </a:moveTo>
                  <a:lnTo>
                    <a:pt x="6228" y="0"/>
                  </a:lnTo>
                  <a:lnTo>
                    <a:pt x="6228" y="15943"/>
                  </a:lnTo>
                  <a:lnTo>
                    <a:pt x="21600" y="15943"/>
                  </a:lnTo>
                  <a:lnTo>
                    <a:pt x="21600" y="21600"/>
                  </a:lnTo>
                  <a:lnTo>
                    <a:pt x="0" y="21600"/>
                  </a:lnTo>
                  <a:close/>
                  <a:moveTo>
                    <a:pt x="0" y="0"/>
                  </a:moveTo>
                </a:path>
              </a:pathLst>
            </a:custGeom>
            <a:solidFill>
              <a:srgbClr val="FFFFFF"/>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grpSp>
      <p:grpSp>
        <p:nvGrpSpPr>
          <p:cNvPr id="11271" name="Group 7"/>
          <p:cNvGrpSpPr>
            <a:grpSpLocks/>
          </p:cNvGrpSpPr>
          <p:nvPr/>
        </p:nvGrpSpPr>
        <p:grpSpPr bwMode="auto">
          <a:xfrm>
            <a:off x="7908925" y="6184900"/>
            <a:ext cx="396875" cy="396875"/>
            <a:chOff x="0" y="0"/>
            <a:chExt cx="249" cy="249"/>
          </a:xfrm>
        </p:grpSpPr>
        <p:sp>
          <p:nvSpPr>
            <p:cNvPr id="11269" name="Oval 5">
              <a:hlinkClick r:id="" action="ppaction://hlinkshowjump?jump=previousslide"/>
            </p:cNvPr>
            <p:cNvSpPr>
              <a:spLocks/>
            </p:cNvSpPr>
            <p:nvPr/>
          </p:nvSpPr>
          <p:spPr bwMode="auto">
            <a:xfrm>
              <a:off x="0" y="0"/>
              <a:ext cx="249" cy="249"/>
            </a:xfrm>
            <a:prstGeom prst="ellipse">
              <a:avLst/>
            </a:prstGeom>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sp>
          <p:nvSpPr>
            <p:cNvPr id="11270" name="AutoShape 6">
              <a:hlinkClick r:id="" action="ppaction://hlinkshowjump?jump=previousslide"/>
            </p:cNvPr>
            <p:cNvSpPr>
              <a:spLocks/>
            </p:cNvSpPr>
            <p:nvPr/>
          </p:nvSpPr>
          <p:spPr bwMode="auto">
            <a:xfrm rot="2700000">
              <a:off x="83" y="79"/>
              <a:ext cx="91" cy="91"/>
            </a:xfrm>
            <a:custGeom>
              <a:avLst/>
              <a:gdLst/>
              <a:ahLst/>
              <a:cxnLst/>
              <a:rect l="0" t="0" r="r" b="b"/>
              <a:pathLst>
                <a:path w="21600" h="21600">
                  <a:moveTo>
                    <a:pt x="0" y="0"/>
                  </a:moveTo>
                  <a:lnTo>
                    <a:pt x="6228" y="0"/>
                  </a:lnTo>
                  <a:lnTo>
                    <a:pt x="6228" y="15943"/>
                  </a:lnTo>
                  <a:lnTo>
                    <a:pt x="21600" y="15943"/>
                  </a:lnTo>
                  <a:lnTo>
                    <a:pt x="21600" y="21600"/>
                  </a:lnTo>
                  <a:lnTo>
                    <a:pt x="0" y="21600"/>
                  </a:lnTo>
                  <a:close/>
                  <a:moveTo>
                    <a:pt x="0" y="0"/>
                  </a:moveTo>
                </a:path>
              </a:pathLst>
            </a:custGeom>
            <a:solidFill>
              <a:srgbClr val="FFFFFF"/>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grpSp>
      <p:pic>
        <p:nvPicPr>
          <p:cNvPr id="11272" name="Picture 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0838" y="5784850"/>
            <a:ext cx="1090612"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
        <p:nvSpPr>
          <p:cNvPr id="11273" name="Rectangle 9"/>
          <p:cNvSpPr>
            <a:spLocks noChangeArrowheads="1"/>
          </p:cNvSpPr>
          <p:nvPr>
            <p:ph type="body" idx="1"/>
          </p:nvPr>
        </p:nvSpPr>
        <p:spPr>
          <a:xfrm>
            <a:off x="457200" y="1701800"/>
            <a:ext cx="8229600" cy="5156200"/>
          </a:xfrm>
          <a:ln/>
        </p:spPr>
        <p:txBody>
          <a:bodyPr/>
          <a:lstStyle/>
          <a:p>
            <a:pPr>
              <a:spcBef>
                <a:spcPct val="0"/>
              </a:spcBef>
            </a:pPr>
            <a:r>
              <a:rPr lang="en-US" altLang="en-US"/>
              <a:t>The Hydrographic Society of America Inc., also known as THSOA, is a non-profit  professional membership organization, whose main focus is to provide support to its members in the Americas.</a:t>
            </a:r>
          </a:p>
          <a:p>
            <a:pPr>
              <a:spcBef>
                <a:spcPts val="1800"/>
              </a:spcBef>
            </a:pPr>
            <a:r>
              <a:rPr lang="en-US" altLang="en-US"/>
              <a:t>THSOA was incorporated in the State of Maryland, United States as a non-profit organization in 1984 and was granted 501(c)(3) status as a non-profit organization by the United States Internal Revenue Service in 1984. </a:t>
            </a:r>
          </a:p>
          <a:p>
            <a:pPr>
              <a:spcBef>
                <a:spcPts val="1800"/>
              </a:spcBef>
            </a:pPr>
            <a:r>
              <a:rPr lang="en-US" altLang="en-US"/>
              <a:t>THSOA celebrated its’ 35-year presence in the United States on April 1, 2015. With local chapters in Houston, Southeast States, West Coast States and Latin America, our membership now stands at over 650 members.</a:t>
            </a:r>
          </a:p>
          <a:p>
            <a:pPr>
              <a:spcBef>
                <a:spcPts val="1800"/>
              </a:spcBef>
            </a:pPr>
            <a:r>
              <a:rPr lang="en-US" altLang="en-US"/>
              <a:t>On odd numbered years, THSOA hosts the U.S. Hydrographic Conference that draws national and international exhibitors and attendees. </a:t>
            </a:r>
          </a:p>
        </p:txBody>
      </p:sp>
      <p:sp>
        <p:nvSpPr>
          <p:cNvPr id="11274" name="Rectangle 10"/>
          <p:cNvSpPr>
            <a:spLocks noChangeArrowheads="1"/>
          </p:cNvSpPr>
          <p:nvPr>
            <p:ph type="title"/>
          </p:nvPr>
        </p:nvSpPr>
        <p:spPr>
          <a:ln/>
        </p:spPr>
        <p:txBody>
          <a:bodyPr/>
          <a:lstStyle/>
          <a:p>
            <a:r>
              <a:rPr lang="en-US" altLang="en-US"/>
              <a:t>WHO WE </a:t>
            </a:r>
            <a:r>
              <a:rPr lang="en-US" altLang="en-US" b="1"/>
              <a:t>ARE</a:t>
            </a:r>
            <a:endParaRPr lang="en-US" altLang="en-US" b="1">
              <a:ea typeface="ヒラギノ角ゴ ProN W6" charset="0"/>
              <a:cs typeface="ヒラギノ角ゴ ProN W6" charset="0"/>
            </a:endParaRPr>
          </a:p>
        </p:txBody>
      </p:sp>
      <p:sp>
        <p:nvSpPr>
          <p:cNvPr id="11275" name="Rectangle 11"/>
          <p:cNvSpPr>
            <a:spLocks/>
          </p:cNvSpPr>
          <p:nvPr/>
        </p:nvSpPr>
        <p:spPr bwMode="auto">
          <a:xfrm>
            <a:off x="457200" y="923925"/>
            <a:ext cx="82296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38100" tIns="38100" rIns="38100" bIns="3810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2400">
                <a:latin typeface="Lucida Grande" charset="0"/>
                <a:ea typeface="Lucida Grande" charset="0"/>
                <a:cs typeface="Lucida Grande" charset="0"/>
                <a:sym typeface="Lucida Grande" charset="0"/>
              </a:rPr>
              <a:t>about us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1274"/>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1275">
                                            <p:txEl>
                                              <p:pRg st="0" end="0"/>
                                            </p:txEl>
                                          </p:spTgt>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500"/>
                                  </p:stCondLst>
                                  <p:childTnLst>
                                    <p:set>
                                      <p:cBhvr>
                                        <p:cTn id="12" dur="1" fill="hold">
                                          <p:stCondLst>
                                            <p:cond delay="499"/>
                                          </p:stCondLst>
                                        </p:cTn>
                                        <p:tgtEl>
                                          <p:spTgt spid="11273">
                                            <p:txEl>
                                              <p:pRg st="0" end="0"/>
                                            </p:txEl>
                                          </p:spTgt>
                                        </p:tgtEl>
                                        <p:attrNameLst>
                                          <p:attrName>style.visibility</p:attrName>
                                        </p:attrNameLst>
                                      </p:cBhvr>
                                      <p:to>
                                        <p:strVal val="visible"/>
                                      </p:to>
                                    </p:set>
                                  </p:childTnLst>
                                </p:cTn>
                              </p:par>
                            </p:childTnLst>
                          </p:cTn>
                        </p:par>
                        <p:par>
                          <p:cTn id="13" fill="hold" nodeType="afterGroup">
                            <p:stCondLst>
                              <p:cond delay="2000"/>
                            </p:stCondLst>
                            <p:childTnLst>
                              <p:par>
                                <p:cTn id="14" presetID="-1" presetClass="entr" presetSubtype="0" fill="hold" grpId="0" nodeType="afterEffect">
                                  <p:stCondLst>
                                    <p:cond delay="500"/>
                                  </p:stCondLst>
                                  <p:childTnLst>
                                    <p:set>
                                      <p:cBhvr>
                                        <p:cTn id="15" dur="1" fill="hold">
                                          <p:stCondLst>
                                            <p:cond delay="499"/>
                                          </p:stCondLst>
                                        </p:cTn>
                                        <p:tgtEl>
                                          <p:spTgt spid="11273">
                                            <p:txEl>
                                              <p:pRg st="1" end="1"/>
                                            </p:txEl>
                                          </p:spTgt>
                                        </p:tgtEl>
                                        <p:attrNameLst>
                                          <p:attrName>style.visibility</p:attrName>
                                        </p:attrNameLst>
                                      </p:cBhvr>
                                      <p:to>
                                        <p:strVal val="visible"/>
                                      </p:to>
                                    </p:set>
                                  </p:childTnLst>
                                </p:cTn>
                              </p:par>
                            </p:childTnLst>
                          </p:cTn>
                        </p:par>
                        <p:par>
                          <p:cTn id="16" fill="hold" nodeType="afterGroup">
                            <p:stCondLst>
                              <p:cond delay="3000"/>
                            </p:stCondLst>
                            <p:childTnLst>
                              <p:par>
                                <p:cTn id="17" presetID="-1" presetClass="entr" presetSubtype="0" fill="hold" grpId="0" nodeType="afterEffect">
                                  <p:stCondLst>
                                    <p:cond delay="500"/>
                                  </p:stCondLst>
                                  <p:childTnLst>
                                    <p:set>
                                      <p:cBhvr>
                                        <p:cTn id="18" dur="1" fill="hold">
                                          <p:stCondLst>
                                            <p:cond delay="499"/>
                                          </p:stCondLst>
                                        </p:cTn>
                                        <p:tgtEl>
                                          <p:spTgt spid="11273">
                                            <p:txEl>
                                              <p:pRg st="2" end="2"/>
                                            </p:txEl>
                                          </p:spTgt>
                                        </p:tgtEl>
                                        <p:attrNameLst>
                                          <p:attrName>style.visibility</p:attrName>
                                        </p:attrNameLst>
                                      </p:cBhvr>
                                      <p:to>
                                        <p:strVal val="visible"/>
                                      </p:to>
                                    </p:set>
                                  </p:childTnLst>
                                </p:cTn>
                              </p:par>
                            </p:childTnLst>
                          </p:cTn>
                        </p:par>
                        <p:par>
                          <p:cTn id="19" fill="hold" nodeType="afterGroup">
                            <p:stCondLst>
                              <p:cond delay="4000"/>
                            </p:stCondLst>
                            <p:childTnLst>
                              <p:par>
                                <p:cTn id="20" presetID="-1" presetClass="entr" presetSubtype="0" fill="hold" grpId="0" nodeType="afterEffect">
                                  <p:stCondLst>
                                    <p:cond delay="500"/>
                                  </p:stCondLst>
                                  <p:childTnLst>
                                    <p:set>
                                      <p:cBhvr>
                                        <p:cTn id="21" dur="1" fill="hold">
                                          <p:stCondLst>
                                            <p:cond delay="499"/>
                                          </p:stCondLst>
                                        </p:cTn>
                                        <p:tgtEl>
                                          <p:spTgt spid="1127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3" grpId="0" build="p" autoUpdateAnimBg="0" advAuto="500"/>
      <p:bldP spid="11274" grpId="0" autoUpdateAnimBg="0"/>
      <p:bldP spid="11275" grpId="0" build="p" autoUpdateAnimBg="0" advAuto="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9" name="Rectangle 1"/>
          <p:cNvSpPr>
            <a:spLocks/>
          </p:cNvSpPr>
          <p:nvPr/>
        </p:nvSpPr>
        <p:spPr bwMode="auto">
          <a:xfrm>
            <a:off x="2921000" y="6172200"/>
            <a:ext cx="3503613"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wrap="none" lIns="38100" tIns="38100" rIns="38100" bIns="38100">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a:solidFill>
                  <a:srgbClr val="72808A"/>
                </a:solidFill>
                <a:latin typeface="Lucida Grande" charset="0"/>
                <a:ea typeface="Lucida Grande" charset="0"/>
                <a:cs typeface="Lucida Grande" charset="0"/>
                <a:sym typeface="Lucida Grande" charset="0"/>
              </a:rPr>
              <a:t>www.thsoa.org</a:t>
            </a:r>
            <a:endParaRPr lang="en-US" altLang="en-US" sz="1800">
              <a:latin typeface="Lucida Grande" charset="0"/>
              <a:ea typeface="Lucida Grande" charset="0"/>
              <a:cs typeface="Lucida Grande" charset="0"/>
              <a:sym typeface="Lucida Grande" charset="0"/>
            </a:endParaRPr>
          </a:p>
          <a:p>
            <a:pPr algn="ctr"/>
            <a:r>
              <a:rPr lang="en-US" altLang="en-US" sz="1000">
                <a:solidFill>
                  <a:srgbClr val="72808A"/>
                </a:solidFill>
                <a:latin typeface="Lucida Grande" charset="0"/>
                <a:ea typeface="Lucida Grande" charset="0"/>
                <a:cs typeface="Lucida Grande" charset="0"/>
                <a:sym typeface="Lucida Grande" charset="0"/>
              </a:rPr>
              <a:t>Phone: +1 (774) 773-8470 |  e-mail: admin@thsoa.org</a:t>
            </a:r>
          </a:p>
        </p:txBody>
      </p:sp>
      <p:grpSp>
        <p:nvGrpSpPr>
          <p:cNvPr id="12292" name="Group 4"/>
          <p:cNvGrpSpPr>
            <a:grpSpLocks/>
          </p:cNvGrpSpPr>
          <p:nvPr/>
        </p:nvGrpSpPr>
        <p:grpSpPr bwMode="auto">
          <a:xfrm>
            <a:off x="8434388" y="6184900"/>
            <a:ext cx="395287" cy="396875"/>
            <a:chOff x="0" y="0"/>
            <a:chExt cx="249" cy="249"/>
          </a:xfrm>
        </p:grpSpPr>
        <p:sp>
          <p:nvSpPr>
            <p:cNvPr id="12290" name="Oval 2">
              <a:hlinkClick r:id="" action="ppaction://hlinkshowjump?jump=nextslide"/>
            </p:cNvPr>
            <p:cNvSpPr>
              <a:spLocks/>
            </p:cNvSpPr>
            <p:nvPr/>
          </p:nvSpPr>
          <p:spPr bwMode="auto">
            <a:xfrm>
              <a:off x="0" y="0"/>
              <a:ext cx="249" cy="249"/>
            </a:xfrm>
            <a:prstGeom prst="ellipse">
              <a:avLst/>
            </a:prstGeom>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sp>
          <p:nvSpPr>
            <p:cNvPr id="12291" name="AutoShape 3">
              <a:hlinkClick r:id="" action="ppaction://hlinkshowjump?jump=nextslide"/>
            </p:cNvPr>
            <p:cNvSpPr>
              <a:spLocks/>
            </p:cNvSpPr>
            <p:nvPr/>
          </p:nvSpPr>
          <p:spPr bwMode="auto">
            <a:xfrm rot="-8100000">
              <a:off x="70" y="79"/>
              <a:ext cx="91" cy="91"/>
            </a:xfrm>
            <a:custGeom>
              <a:avLst/>
              <a:gdLst/>
              <a:ahLst/>
              <a:cxnLst/>
              <a:rect l="0" t="0" r="r" b="b"/>
              <a:pathLst>
                <a:path w="21600" h="21600">
                  <a:moveTo>
                    <a:pt x="0" y="0"/>
                  </a:moveTo>
                  <a:lnTo>
                    <a:pt x="6228" y="0"/>
                  </a:lnTo>
                  <a:lnTo>
                    <a:pt x="6228" y="15943"/>
                  </a:lnTo>
                  <a:lnTo>
                    <a:pt x="21600" y="15943"/>
                  </a:lnTo>
                  <a:lnTo>
                    <a:pt x="21600" y="21600"/>
                  </a:lnTo>
                  <a:lnTo>
                    <a:pt x="0" y="21600"/>
                  </a:lnTo>
                  <a:close/>
                  <a:moveTo>
                    <a:pt x="0" y="0"/>
                  </a:moveTo>
                </a:path>
              </a:pathLst>
            </a:custGeom>
            <a:solidFill>
              <a:srgbClr val="FFFFFF"/>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grpSp>
      <p:grpSp>
        <p:nvGrpSpPr>
          <p:cNvPr id="12295" name="Group 7"/>
          <p:cNvGrpSpPr>
            <a:grpSpLocks/>
          </p:cNvGrpSpPr>
          <p:nvPr/>
        </p:nvGrpSpPr>
        <p:grpSpPr bwMode="auto">
          <a:xfrm>
            <a:off x="7908925" y="6184900"/>
            <a:ext cx="396875" cy="396875"/>
            <a:chOff x="0" y="0"/>
            <a:chExt cx="249" cy="249"/>
          </a:xfrm>
        </p:grpSpPr>
        <p:sp>
          <p:nvSpPr>
            <p:cNvPr id="12293" name="Oval 5">
              <a:hlinkClick r:id="" action="ppaction://hlinkshowjump?jump=previousslide"/>
            </p:cNvPr>
            <p:cNvSpPr>
              <a:spLocks/>
            </p:cNvSpPr>
            <p:nvPr/>
          </p:nvSpPr>
          <p:spPr bwMode="auto">
            <a:xfrm>
              <a:off x="0" y="0"/>
              <a:ext cx="249" cy="249"/>
            </a:xfrm>
            <a:prstGeom prst="ellipse">
              <a:avLst/>
            </a:prstGeom>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sp>
          <p:nvSpPr>
            <p:cNvPr id="12294" name="AutoShape 6">
              <a:hlinkClick r:id="" action="ppaction://hlinkshowjump?jump=previousslide"/>
            </p:cNvPr>
            <p:cNvSpPr>
              <a:spLocks/>
            </p:cNvSpPr>
            <p:nvPr/>
          </p:nvSpPr>
          <p:spPr bwMode="auto">
            <a:xfrm rot="2700000">
              <a:off x="83" y="79"/>
              <a:ext cx="91" cy="91"/>
            </a:xfrm>
            <a:custGeom>
              <a:avLst/>
              <a:gdLst/>
              <a:ahLst/>
              <a:cxnLst/>
              <a:rect l="0" t="0" r="r" b="b"/>
              <a:pathLst>
                <a:path w="21600" h="21600">
                  <a:moveTo>
                    <a:pt x="0" y="0"/>
                  </a:moveTo>
                  <a:lnTo>
                    <a:pt x="6228" y="0"/>
                  </a:lnTo>
                  <a:lnTo>
                    <a:pt x="6228" y="15943"/>
                  </a:lnTo>
                  <a:lnTo>
                    <a:pt x="21600" y="15943"/>
                  </a:lnTo>
                  <a:lnTo>
                    <a:pt x="21600" y="21600"/>
                  </a:lnTo>
                  <a:lnTo>
                    <a:pt x="0" y="21600"/>
                  </a:lnTo>
                  <a:close/>
                  <a:moveTo>
                    <a:pt x="0" y="0"/>
                  </a:moveTo>
                </a:path>
              </a:pathLst>
            </a:custGeom>
            <a:solidFill>
              <a:srgbClr val="FFFFFF"/>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grpSp>
      <p:pic>
        <p:nvPicPr>
          <p:cNvPr id="12296" name="Picture 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0838" y="5784850"/>
            <a:ext cx="1090612"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
        <p:nvSpPr>
          <p:cNvPr id="12297" name="Rectangle 9"/>
          <p:cNvSpPr>
            <a:spLocks noChangeArrowheads="1"/>
          </p:cNvSpPr>
          <p:nvPr>
            <p:ph type="body" idx="1"/>
          </p:nvPr>
        </p:nvSpPr>
        <p:spPr>
          <a:xfrm>
            <a:off x="2590800" y="2660650"/>
            <a:ext cx="6248400" cy="4197350"/>
          </a:xfrm>
          <a:ln/>
        </p:spPr>
        <p:txBody>
          <a:bodyPr/>
          <a:lstStyle/>
          <a:p>
            <a:r>
              <a:rPr lang="en-US" altLang="en-US"/>
              <a:t>THSOA is a 501(c)(3) non-profit organization committed to promoting education in offshore survey, positioning and mapping, including hydrography and related earth sciences.</a:t>
            </a:r>
          </a:p>
        </p:txBody>
      </p:sp>
      <p:sp>
        <p:nvSpPr>
          <p:cNvPr id="12298" name="Rectangle 10"/>
          <p:cNvSpPr>
            <a:spLocks noChangeArrowheads="1"/>
          </p:cNvSpPr>
          <p:nvPr>
            <p:ph type="title"/>
          </p:nvPr>
        </p:nvSpPr>
        <p:spPr>
          <a:ln/>
        </p:spPr>
        <p:txBody>
          <a:bodyPr/>
          <a:lstStyle/>
          <a:p>
            <a:r>
              <a:rPr lang="en-US" altLang="en-US"/>
              <a:t>WHO WE </a:t>
            </a:r>
            <a:r>
              <a:rPr lang="en-US" altLang="en-US" b="1"/>
              <a:t>ARE</a:t>
            </a:r>
            <a:endParaRPr lang="en-US" altLang="en-US" b="1">
              <a:ea typeface="ヒラギノ角ゴ ProN W6" charset="0"/>
              <a:cs typeface="ヒラギノ角ゴ ProN W6" charset="0"/>
            </a:endParaRPr>
          </a:p>
        </p:txBody>
      </p:sp>
      <p:sp>
        <p:nvSpPr>
          <p:cNvPr id="12299" name="Rectangle 11"/>
          <p:cNvSpPr>
            <a:spLocks/>
          </p:cNvSpPr>
          <p:nvPr/>
        </p:nvSpPr>
        <p:spPr bwMode="auto">
          <a:xfrm>
            <a:off x="457200" y="923925"/>
            <a:ext cx="82296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38100" tIns="38100" rIns="38100" bIns="3810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2400">
                <a:latin typeface="Lucida Grande" charset="0"/>
                <a:ea typeface="Lucida Grande" charset="0"/>
                <a:cs typeface="Lucida Grande" charset="0"/>
                <a:sym typeface="Lucida Grande" charset="0"/>
              </a:rPr>
              <a:t>our mission</a:t>
            </a:r>
          </a:p>
        </p:txBody>
      </p:sp>
      <p:sp>
        <p:nvSpPr>
          <p:cNvPr id="12300" name="Oval 12"/>
          <p:cNvSpPr>
            <a:spLocks/>
          </p:cNvSpPr>
          <p:nvPr/>
        </p:nvSpPr>
        <p:spPr bwMode="auto">
          <a:xfrm>
            <a:off x="577850" y="2468563"/>
            <a:ext cx="1584325" cy="1584325"/>
          </a:xfrm>
          <a:prstGeom prst="ellipse">
            <a:avLst/>
          </a:prstGeom>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2298"/>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2299">
                                            <p:txEl>
                                              <p:pRg st="0" end="0"/>
                                            </p:txEl>
                                          </p:spTgt>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500"/>
                                  </p:stCondLst>
                                  <p:childTnLst>
                                    <p:set>
                                      <p:cBhvr>
                                        <p:cTn id="12" dur="1" fill="hold">
                                          <p:stCondLst>
                                            <p:cond delay="499"/>
                                          </p:stCondLst>
                                        </p:cTn>
                                        <p:tgtEl>
                                          <p:spTgt spid="1229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7" grpId="0" build="p" autoUpdateAnimBg="0" advAuto="500"/>
      <p:bldP spid="12298" grpId="0" autoUpdateAnimBg="0"/>
      <p:bldP spid="12299" grpId="0" build="p" autoUpdateAnimBg="0" advAuto="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3315" name="Group 3"/>
          <p:cNvGrpSpPr>
            <a:grpSpLocks/>
          </p:cNvGrpSpPr>
          <p:nvPr/>
        </p:nvGrpSpPr>
        <p:grpSpPr bwMode="auto">
          <a:xfrm>
            <a:off x="8434388" y="6184900"/>
            <a:ext cx="395287" cy="396875"/>
            <a:chOff x="0" y="0"/>
            <a:chExt cx="249" cy="249"/>
          </a:xfrm>
        </p:grpSpPr>
        <p:sp>
          <p:nvSpPr>
            <p:cNvPr id="13313" name="Oval 1">
              <a:hlinkClick r:id="" action="ppaction://hlinkshowjump?jump=nextslide"/>
            </p:cNvPr>
            <p:cNvSpPr>
              <a:spLocks/>
            </p:cNvSpPr>
            <p:nvPr/>
          </p:nvSpPr>
          <p:spPr bwMode="auto">
            <a:xfrm>
              <a:off x="0" y="0"/>
              <a:ext cx="249" cy="249"/>
            </a:xfrm>
            <a:prstGeom prst="ellipse">
              <a:avLst/>
            </a:prstGeom>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sp>
          <p:nvSpPr>
            <p:cNvPr id="13314" name="AutoShape 2">
              <a:hlinkClick r:id="" action="ppaction://hlinkshowjump?jump=nextslide"/>
            </p:cNvPr>
            <p:cNvSpPr>
              <a:spLocks/>
            </p:cNvSpPr>
            <p:nvPr/>
          </p:nvSpPr>
          <p:spPr bwMode="auto">
            <a:xfrm rot="-8100000">
              <a:off x="70" y="79"/>
              <a:ext cx="91" cy="91"/>
            </a:xfrm>
            <a:custGeom>
              <a:avLst/>
              <a:gdLst/>
              <a:ahLst/>
              <a:cxnLst/>
              <a:rect l="0" t="0" r="r" b="b"/>
              <a:pathLst>
                <a:path w="21600" h="21600">
                  <a:moveTo>
                    <a:pt x="0" y="0"/>
                  </a:moveTo>
                  <a:lnTo>
                    <a:pt x="6228" y="0"/>
                  </a:lnTo>
                  <a:lnTo>
                    <a:pt x="6228" y="15943"/>
                  </a:lnTo>
                  <a:lnTo>
                    <a:pt x="21600" y="15943"/>
                  </a:lnTo>
                  <a:lnTo>
                    <a:pt x="21600" y="21600"/>
                  </a:lnTo>
                  <a:lnTo>
                    <a:pt x="0" y="21600"/>
                  </a:lnTo>
                  <a:close/>
                  <a:moveTo>
                    <a:pt x="0" y="0"/>
                  </a:moveTo>
                </a:path>
              </a:pathLst>
            </a:custGeom>
            <a:solidFill>
              <a:srgbClr val="FFFFFF"/>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grpSp>
      <p:grpSp>
        <p:nvGrpSpPr>
          <p:cNvPr id="13318" name="Group 6"/>
          <p:cNvGrpSpPr>
            <a:grpSpLocks/>
          </p:cNvGrpSpPr>
          <p:nvPr/>
        </p:nvGrpSpPr>
        <p:grpSpPr bwMode="auto">
          <a:xfrm>
            <a:off x="7908925" y="6184900"/>
            <a:ext cx="396875" cy="396875"/>
            <a:chOff x="0" y="0"/>
            <a:chExt cx="249" cy="249"/>
          </a:xfrm>
        </p:grpSpPr>
        <p:sp>
          <p:nvSpPr>
            <p:cNvPr id="13316" name="Oval 4">
              <a:hlinkClick r:id="" action="ppaction://hlinkshowjump?jump=previousslide"/>
            </p:cNvPr>
            <p:cNvSpPr>
              <a:spLocks/>
            </p:cNvSpPr>
            <p:nvPr/>
          </p:nvSpPr>
          <p:spPr bwMode="auto">
            <a:xfrm>
              <a:off x="0" y="0"/>
              <a:ext cx="249" cy="249"/>
            </a:xfrm>
            <a:prstGeom prst="ellipse">
              <a:avLst/>
            </a:prstGeom>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sp>
          <p:nvSpPr>
            <p:cNvPr id="13317" name="AutoShape 5">
              <a:hlinkClick r:id="" action="ppaction://hlinkshowjump?jump=previousslide"/>
            </p:cNvPr>
            <p:cNvSpPr>
              <a:spLocks/>
            </p:cNvSpPr>
            <p:nvPr/>
          </p:nvSpPr>
          <p:spPr bwMode="auto">
            <a:xfrm rot="2700000">
              <a:off x="83" y="79"/>
              <a:ext cx="91" cy="91"/>
            </a:xfrm>
            <a:custGeom>
              <a:avLst/>
              <a:gdLst/>
              <a:ahLst/>
              <a:cxnLst/>
              <a:rect l="0" t="0" r="r" b="b"/>
              <a:pathLst>
                <a:path w="21600" h="21600">
                  <a:moveTo>
                    <a:pt x="0" y="0"/>
                  </a:moveTo>
                  <a:lnTo>
                    <a:pt x="6228" y="0"/>
                  </a:lnTo>
                  <a:lnTo>
                    <a:pt x="6228" y="15943"/>
                  </a:lnTo>
                  <a:lnTo>
                    <a:pt x="21600" y="15943"/>
                  </a:lnTo>
                  <a:lnTo>
                    <a:pt x="21600" y="21600"/>
                  </a:lnTo>
                  <a:lnTo>
                    <a:pt x="0" y="21600"/>
                  </a:lnTo>
                  <a:close/>
                  <a:moveTo>
                    <a:pt x="0" y="0"/>
                  </a:moveTo>
                </a:path>
              </a:pathLst>
            </a:custGeom>
            <a:solidFill>
              <a:srgbClr val="FFFFFF"/>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grpSp>
      <p:sp>
        <p:nvSpPr>
          <p:cNvPr id="13319" name="Rectangle 7"/>
          <p:cNvSpPr>
            <a:spLocks/>
          </p:cNvSpPr>
          <p:nvPr/>
        </p:nvSpPr>
        <p:spPr bwMode="auto">
          <a:xfrm>
            <a:off x="2921000" y="6172200"/>
            <a:ext cx="3503613"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wrap="none" lIns="38100" tIns="38100" rIns="38100" bIns="38100">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a:solidFill>
                  <a:srgbClr val="72808A"/>
                </a:solidFill>
                <a:latin typeface="Lucida Grande" charset="0"/>
                <a:ea typeface="Lucida Grande" charset="0"/>
                <a:cs typeface="Lucida Grande" charset="0"/>
                <a:sym typeface="Lucida Grande" charset="0"/>
              </a:rPr>
              <a:t>www.thsoa.org</a:t>
            </a:r>
            <a:endParaRPr lang="en-US" altLang="en-US" sz="1800">
              <a:latin typeface="Lucida Grande" charset="0"/>
              <a:ea typeface="Lucida Grande" charset="0"/>
              <a:cs typeface="Lucida Grande" charset="0"/>
              <a:sym typeface="Lucida Grande" charset="0"/>
            </a:endParaRPr>
          </a:p>
          <a:p>
            <a:pPr algn="ctr"/>
            <a:r>
              <a:rPr lang="en-US" altLang="en-US" sz="1000">
                <a:solidFill>
                  <a:srgbClr val="72808A"/>
                </a:solidFill>
                <a:latin typeface="Lucida Grande" charset="0"/>
                <a:ea typeface="Lucida Grande" charset="0"/>
                <a:cs typeface="Lucida Grande" charset="0"/>
                <a:sym typeface="Lucida Grande" charset="0"/>
              </a:rPr>
              <a:t>Phone: +1 (774) 773-8470 |  e-mail: admin@thsoa.org</a:t>
            </a:r>
          </a:p>
        </p:txBody>
      </p:sp>
      <p:pic>
        <p:nvPicPr>
          <p:cNvPr id="13320" name="Picture 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0838" y="5784850"/>
            <a:ext cx="1090612"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
        <p:nvSpPr>
          <p:cNvPr id="13321" name="Rectangle 9"/>
          <p:cNvSpPr>
            <a:spLocks noChangeArrowheads="1"/>
          </p:cNvSpPr>
          <p:nvPr>
            <p:ph type="body" idx="1"/>
          </p:nvPr>
        </p:nvSpPr>
        <p:spPr>
          <a:xfrm>
            <a:off x="863600" y="1498600"/>
            <a:ext cx="7772400" cy="3013075"/>
          </a:xfrm>
          <a:ln/>
        </p:spPr>
        <p:txBody>
          <a:bodyPr/>
          <a:lstStyle/>
          <a:p>
            <a:r>
              <a:rPr lang="en-US" altLang="en-US"/>
              <a:t>To enable technologists and others engaged in or interested in hydrography and related sciences to meet, correspond, promote, encourage and coordinate the study of such sciences in all or any of their aspects.</a:t>
            </a:r>
          </a:p>
        </p:txBody>
      </p:sp>
      <p:sp>
        <p:nvSpPr>
          <p:cNvPr id="13322" name="Rectangle 10"/>
          <p:cNvSpPr>
            <a:spLocks noChangeArrowheads="1"/>
          </p:cNvSpPr>
          <p:nvPr>
            <p:ph type="title"/>
          </p:nvPr>
        </p:nvSpPr>
        <p:spPr>
          <a:ln/>
        </p:spPr>
        <p:txBody>
          <a:bodyPr/>
          <a:lstStyle/>
          <a:p>
            <a:r>
              <a:rPr lang="en-US" altLang="en-US"/>
              <a:t>WHO WE </a:t>
            </a:r>
            <a:r>
              <a:rPr lang="en-US" altLang="en-US" b="1"/>
              <a:t>ARE</a:t>
            </a:r>
            <a:endParaRPr lang="en-US" altLang="en-US" b="1">
              <a:ea typeface="ヒラギノ角ゴ ProN W6" charset="0"/>
              <a:cs typeface="ヒラギノ角ゴ ProN W6" charset="0"/>
            </a:endParaRPr>
          </a:p>
        </p:txBody>
      </p:sp>
      <p:sp>
        <p:nvSpPr>
          <p:cNvPr id="13323" name="Rectangle 11"/>
          <p:cNvSpPr>
            <a:spLocks/>
          </p:cNvSpPr>
          <p:nvPr/>
        </p:nvSpPr>
        <p:spPr bwMode="auto">
          <a:xfrm>
            <a:off x="469900" y="835025"/>
            <a:ext cx="82296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38100" tIns="38100" rIns="38100" bIns="3810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2400">
                <a:latin typeface="Lucida Grande" charset="0"/>
                <a:ea typeface="Lucida Grande" charset="0"/>
                <a:cs typeface="Lucida Grande" charset="0"/>
                <a:sym typeface="Lucida Grande" charset="0"/>
              </a:rPr>
              <a:t>our objectives</a:t>
            </a:r>
          </a:p>
        </p:txBody>
      </p:sp>
      <p:sp>
        <p:nvSpPr>
          <p:cNvPr id="13324" name="Rectangle 12"/>
          <p:cNvSpPr>
            <a:spLocks/>
          </p:cNvSpPr>
          <p:nvPr/>
        </p:nvSpPr>
        <p:spPr bwMode="auto">
          <a:xfrm>
            <a:off x="469900" y="3768725"/>
            <a:ext cx="173038" cy="330200"/>
          </a:xfrm>
          <a:prstGeom prst="rect">
            <a:avLst/>
          </a:prstGeom>
          <a:solidFill>
            <a:schemeClr val="accent1"/>
          </a:solidFill>
          <a:ln>
            <a:noFill/>
          </a:ln>
          <a:extLs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wrap="none" lIns="0" tIns="0" rIns="0" bIns="0" anchor="ct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2000">
                <a:solidFill>
                  <a:srgbClr val="FFFFFF"/>
                </a:solidFill>
                <a:latin typeface="Lucida Grande" charset="0"/>
                <a:ea typeface="Lucida Grande" charset="0"/>
                <a:cs typeface="Lucida Grande" charset="0"/>
                <a:sym typeface="Lucida Grande" charset="0"/>
              </a:rPr>
              <a:t>2</a:t>
            </a:r>
          </a:p>
        </p:txBody>
      </p:sp>
      <p:sp>
        <p:nvSpPr>
          <p:cNvPr id="13325" name="Rectangle 13"/>
          <p:cNvSpPr>
            <a:spLocks/>
          </p:cNvSpPr>
          <p:nvPr/>
        </p:nvSpPr>
        <p:spPr bwMode="auto">
          <a:xfrm>
            <a:off x="536575" y="1749425"/>
            <a:ext cx="157163" cy="330200"/>
          </a:xfrm>
          <a:prstGeom prst="rect">
            <a:avLst/>
          </a:prstGeom>
          <a:solidFill>
            <a:schemeClr val="accent1"/>
          </a:solidFill>
          <a:ln>
            <a:noFill/>
          </a:ln>
          <a:extLs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wrap="none"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lnSpc>
                <a:spcPct val="120000"/>
              </a:lnSpc>
            </a:pPr>
            <a:r>
              <a:rPr lang="en-US" altLang="en-US" sz="1800">
                <a:solidFill>
                  <a:srgbClr val="FFFFFF"/>
                </a:solidFill>
                <a:latin typeface="Lucida Grande" charset="0"/>
                <a:ea typeface="Lucida Grande" charset="0"/>
                <a:cs typeface="Lucida Grande" charset="0"/>
                <a:sym typeface="Lucida Grande" charset="0"/>
              </a:rPr>
              <a:t>1</a:t>
            </a:r>
          </a:p>
        </p:txBody>
      </p:sp>
      <p:sp>
        <p:nvSpPr>
          <p:cNvPr id="13326" name="Rectangle 14"/>
          <p:cNvSpPr>
            <a:spLocks/>
          </p:cNvSpPr>
          <p:nvPr/>
        </p:nvSpPr>
        <p:spPr bwMode="auto">
          <a:xfrm>
            <a:off x="450850" y="5191125"/>
            <a:ext cx="173038" cy="330200"/>
          </a:xfrm>
          <a:prstGeom prst="rect">
            <a:avLst/>
          </a:prstGeom>
          <a:solidFill>
            <a:schemeClr val="accent1"/>
          </a:solidFill>
          <a:ln>
            <a:noFill/>
          </a:ln>
          <a:extLs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wrap="none" lIns="0" tIns="0" rIns="0" bIns="0" anchor="ct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2000">
                <a:solidFill>
                  <a:srgbClr val="FFFFFF"/>
                </a:solidFill>
                <a:latin typeface="Lucida Grande" charset="0"/>
                <a:ea typeface="Lucida Grande" charset="0"/>
                <a:cs typeface="Lucida Grande" charset="0"/>
                <a:sym typeface="Lucida Grande" charset="0"/>
              </a:rPr>
              <a:t>3</a:t>
            </a:r>
          </a:p>
        </p:txBody>
      </p:sp>
      <p:sp>
        <p:nvSpPr>
          <p:cNvPr id="13327" name="Rectangle 15"/>
          <p:cNvSpPr>
            <a:spLocks/>
          </p:cNvSpPr>
          <p:nvPr/>
        </p:nvSpPr>
        <p:spPr bwMode="auto">
          <a:xfrm>
            <a:off x="863600" y="5084763"/>
            <a:ext cx="77851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38100" tIns="38100" rIns="38100" bIns="3810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spcBef>
                <a:spcPts val="600"/>
              </a:spcBef>
            </a:pPr>
            <a:r>
              <a:rPr lang="en-US" altLang="en-US" sz="1800">
                <a:solidFill>
                  <a:srgbClr val="D8D8D8"/>
                </a:solidFill>
                <a:latin typeface="Lucida Grande" charset="0"/>
                <a:ea typeface="Lucida Grande" charset="0"/>
                <a:cs typeface="Lucida Grande" charset="0"/>
                <a:sym typeface="Lucida Grande" charset="0"/>
              </a:rPr>
              <a:t>To encourage research in hydrography and the practical application of technological knowledge so developed.</a:t>
            </a:r>
          </a:p>
        </p:txBody>
      </p:sp>
      <p:sp>
        <p:nvSpPr>
          <p:cNvPr id="13328" name="Rectangle 16"/>
          <p:cNvSpPr>
            <a:spLocks/>
          </p:cNvSpPr>
          <p:nvPr/>
        </p:nvSpPr>
        <p:spPr bwMode="auto">
          <a:xfrm>
            <a:off x="863600" y="3836988"/>
            <a:ext cx="77851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38100" tIns="38100" rIns="38100" bIns="3810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spcBef>
                <a:spcPts val="600"/>
              </a:spcBef>
            </a:pPr>
            <a:r>
              <a:rPr lang="en-US" altLang="en-US" sz="1800">
                <a:solidFill>
                  <a:srgbClr val="D8D8D8"/>
                </a:solidFill>
                <a:latin typeface="Lucida Grande" charset="0"/>
                <a:ea typeface="Lucida Grande" charset="0"/>
                <a:cs typeface="Lucida Grande" charset="0"/>
                <a:sym typeface="Lucida Grande" charset="0"/>
              </a:rPr>
              <a:t>To accumulate, extend, increase, disseminate and publish information and knowledge relating thereto and to facilitate the exchange of information, knowledge and ideas on all subjects and related matters of interest in this field.</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3322"/>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3323">
                                            <p:txEl>
                                              <p:pRg st="0" end="0"/>
                                            </p:txEl>
                                          </p:spTgt>
                                        </p:tgtEl>
                                        <p:attrNameLst>
                                          <p:attrName>style.visibility</p:attrName>
                                        </p:attrNameLst>
                                      </p:cBhvr>
                                      <p:to>
                                        <p:strVal val="visible"/>
                                      </p:to>
                                    </p:set>
                                  </p:childTnLst>
                                </p:cTn>
                              </p:par>
                            </p:childTnLst>
                          </p:cTn>
                        </p:par>
                        <p:par>
                          <p:cTn id="10" fill="hold" nodeType="afterGroup">
                            <p:stCondLst>
                              <p:cond delay="1000"/>
                            </p:stCondLst>
                            <p:childTnLst>
                              <p:par>
                                <p:cTn id="11" presetID="23" presetClass="entr" presetSubtype="16" fill="hold" grpId="0" nodeType="afterEffect">
                                  <p:stCondLst>
                                    <p:cond delay="500"/>
                                  </p:stCondLst>
                                  <p:childTnLst>
                                    <p:set>
                                      <p:cBhvr>
                                        <p:cTn id="12" dur="1" fill="hold">
                                          <p:stCondLst>
                                            <p:cond delay="0"/>
                                          </p:stCondLst>
                                        </p:cTn>
                                        <p:tgtEl>
                                          <p:spTgt spid="13325"/>
                                        </p:tgtEl>
                                        <p:attrNameLst>
                                          <p:attrName>style.visibility</p:attrName>
                                        </p:attrNameLst>
                                      </p:cBhvr>
                                      <p:to>
                                        <p:strVal val="visible"/>
                                      </p:to>
                                    </p:set>
                                    <p:anim calcmode="lin" valueType="num">
                                      <p:cBhvr>
                                        <p:cTn id="13" dur="500" fill="hold"/>
                                        <p:tgtEl>
                                          <p:spTgt spid="13325"/>
                                        </p:tgtEl>
                                        <p:attrNameLst>
                                          <p:attrName>ppt_w</p:attrName>
                                        </p:attrNameLst>
                                      </p:cBhvr>
                                      <p:tavLst>
                                        <p:tav tm="0">
                                          <p:val>
                                            <p:fltVal val="0"/>
                                          </p:val>
                                        </p:tav>
                                        <p:tav tm="100000">
                                          <p:val>
                                            <p:strVal val="#ppt_w"/>
                                          </p:val>
                                        </p:tav>
                                      </p:tavLst>
                                    </p:anim>
                                    <p:anim calcmode="lin" valueType="num">
                                      <p:cBhvr>
                                        <p:cTn id="14" dur="500" fill="hold"/>
                                        <p:tgtEl>
                                          <p:spTgt spid="13325"/>
                                        </p:tgtEl>
                                        <p:attrNameLst>
                                          <p:attrName>ppt_h</p:attrName>
                                        </p:attrNameLst>
                                      </p:cBhvr>
                                      <p:tavLst>
                                        <p:tav tm="0">
                                          <p:val>
                                            <p:fltVal val="0"/>
                                          </p:val>
                                        </p:tav>
                                        <p:tav tm="100000">
                                          <p:val>
                                            <p:strVal val="#ppt_h"/>
                                          </p:val>
                                        </p:tav>
                                      </p:tavLst>
                                    </p:anim>
                                  </p:childTnLst>
                                </p:cTn>
                              </p:par>
                            </p:childTnLst>
                          </p:cTn>
                        </p:par>
                        <p:par>
                          <p:cTn id="15" fill="hold" nodeType="afterGroup">
                            <p:stCondLst>
                              <p:cond delay="2000"/>
                            </p:stCondLst>
                            <p:childTnLst>
                              <p:par>
                                <p:cTn id="16" presetID="23" presetClass="entr" presetSubtype="16" fill="hold" grpId="0" nodeType="afterEffect">
                                  <p:stCondLst>
                                    <p:cond delay="2000"/>
                                  </p:stCondLst>
                                  <p:childTnLst>
                                    <p:set>
                                      <p:cBhvr>
                                        <p:cTn id="17" dur="1" fill="hold">
                                          <p:stCondLst>
                                            <p:cond delay="0"/>
                                          </p:stCondLst>
                                        </p:cTn>
                                        <p:tgtEl>
                                          <p:spTgt spid="13321">
                                            <p:txEl>
                                              <p:pRg st="0" end="0"/>
                                            </p:txEl>
                                          </p:spTgt>
                                        </p:tgtEl>
                                        <p:attrNameLst>
                                          <p:attrName>style.visibility</p:attrName>
                                        </p:attrNameLst>
                                      </p:cBhvr>
                                      <p:to>
                                        <p:strVal val="visible"/>
                                      </p:to>
                                    </p:set>
                                    <p:anim calcmode="lin" valueType="num">
                                      <p:cBhvr>
                                        <p:cTn id="18" dur="500" fill="hold"/>
                                        <p:tgtEl>
                                          <p:spTgt spid="13321">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13321">
                                            <p:txEl>
                                              <p:pRg st="0" end="0"/>
                                            </p:txEl>
                                          </p:spTgt>
                                        </p:tgtEl>
                                        <p:attrNameLst>
                                          <p:attrName>ppt_h</p:attrName>
                                        </p:attrNameLst>
                                      </p:cBhvr>
                                      <p:tavLst>
                                        <p:tav tm="0">
                                          <p:val>
                                            <p:fltVal val="0"/>
                                          </p:val>
                                        </p:tav>
                                        <p:tav tm="100000">
                                          <p:val>
                                            <p:strVal val="#ppt_h"/>
                                          </p:val>
                                        </p:tav>
                                      </p:tavLst>
                                    </p:anim>
                                  </p:childTnLst>
                                </p:cTn>
                              </p:par>
                            </p:childTnLst>
                          </p:cTn>
                        </p:par>
                        <p:par>
                          <p:cTn id="20" fill="hold" nodeType="afterGroup">
                            <p:stCondLst>
                              <p:cond delay="4500"/>
                            </p:stCondLst>
                            <p:childTnLst>
                              <p:par>
                                <p:cTn id="21" presetID="23" presetClass="entr" presetSubtype="16" fill="hold" grpId="0" nodeType="afterEffect">
                                  <p:stCondLst>
                                    <p:cond delay="500"/>
                                  </p:stCondLst>
                                  <p:childTnLst>
                                    <p:set>
                                      <p:cBhvr>
                                        <p:cTn id="22" dur="1" fill="hold">
                                          <p:stCondLst>
                                            <p:cond delay="0"/>
                                          </p:stCondLst>
                                        </p:cTn>
                                        <p:tgtEl>
                                          <p:spTgt spid="13324"/>
                                        </p:tgtEl>
                                        <p:attrNameLst>
                                          <p:attrName>style.visibility</p:attrName>
                                        </p:attrNameLst>
                                      </p:cBhvr>
                                      <p:to>
                                        <p:strVal val="visible"/>
                                      </p:to>
                                    </p:set>
                                    <p:anim calcmode="lin" valueType="num">
                                      <p:cBhvr>
                                        <p:cTn id="23" dur="500" fill="hold"/>
                                        <p:tgtEl>
                                          <p:spTgt spid="13324"/>
                                        </p:tgtEl>
                                        <p:attrNameLst>
                                          <p:attrName>ppt_w</p:attrName>
                                        </p:attrNameLst>
                                      </p:cBhvr>
                                      <p:tavLst>
                                        <p:tav tm="0">
                                          <p:val>
                                            <p:fltVal val="0"/>
                                          </p:val>
                                        </p:tav>
                                        <p:tav tm="100000">
                                          <p:val>
                                            <p:strVal val="#ppt_w"/>
                                          </p:val>
                                        </p:tav>
                                      </p:tavLst>
                                    </p:anim>
                                    <p:anim calcmode="lin" valueType="num">
                                      <p:cBhvr>
                                        <p:cTn id="24" dur="500" fill="hold"/>
                                        <p:tgtEl>
                                          <p:spTgt spid="13324"/>
                                        </p:tgtEl>
                                        <p:attrNameLst>
                                          <p:attrName>ppt_h</p:attrName>
                                        </p:attrNameLst>
                                      </p:cBhvr>
                                      <p:tavLst>
                                        <p:tav tm="0">
                                          <p:val>
                                            <p:fltVal val="0"/>
                                          </p:val>
                                        </p:tav>
                                        <p:tav tm="100000">
                                          <p:val>
                                            <p:strVal val="#ppt_h"/>
                                          </p:val>
                                        </p:tav>
                                      </p:tavLst>
                                    </p:anim>
                                  </p:childTnLst>
                                </p:cTn>
                              </p:par>
                            </p:childTnLst>
                          </p:cTn>
                        </p:par>
                        <p:par>
                          <p:cTn id="25" fill="hold" nodeType="afterGroup">
                            <p:stCondLst>
                              <p:cond delay="5500"/>
                            </p:stCondLst>
                            <p:childTnLst>
                              <p:par>
                                <p:cTn id="26" presetID="23" presetClass="entr" presetSubtype="16" fill="hold" grpId="0" nodeType="afterEffect">
                                  <p:stCondLst>
                                    <p:cond delay="2000"/>
                                  </p:stCondLst>
                                  <p:childTnLst>
                                    <p:set>
                                      <p:cBhvr>
                                        <p:cTn id="27" dur="1" fill="hold">
                                          <p:stCondLst>
                                            <p:cond delay="0"/>
                                          </p:stCondLst>
                                        </p:cTn>
                                        <p:tgtEl>
                                          <p:spTgt spid="13328"/>
                                        </p:tgtEl>
                                        <p:attrNameLst>
                                          <p:attrName>style.visibility</p:attrName>
                                        </p:attrNameLst>
                                      </p:cBhvr>
                                      <p:to>
                                        <p:strVal val="visible"/>
                                      </p:to>
                                    </p:set>
                                    <p:anim calcmode="lin" valueType="num">
                                      <p:cBhvr>
                                        <p:cTn id="28" dur="500" fill="hold"/>
                                        <p:tgtEl>
                                          <p:spTgt spid="13328"/>
                                        </p:tgtEl>
                                        <p:attrNameLst>
                                          <p:attrName>ppt_w</p:attrName>
                                        </p:attrNameLst>
                                      </p:cBhvr>
                                      <p:tavLst>
                                        <p:tav tm="0">
                                          <p:val>
                                            <p:fltVal val="0"/>
                                          </p:val>
                                        </p:tav>
                                        <p:tav tm="100000">
                                          <p:val>
                                            <p:strVal val="#ppt_w"/>
                                          </p:val>
                                        </p:tav>
                                      </p:tavLst>
                                    </p:anim>
                                    <p:anim calcmode="lin" valueType="num">
                                      <p:cBhvr>
                                        <p:cTn id="29" dur="500" fill="hold"/>
                                        <p:tgtEl>
                                          <p:spTgt spid="13328"/>
                                        </p:tgtEl>
                                        <p:attrNameLst>
                                          <p:attrName>ppt_h</p:attrName>
                                        </p:attrNameLst>
                                      </p:cBhvr>
                                      <p:tavLst>
                                        <p:tav tm="0">
                                          <p:val>
                                            <p:fltVal val="0"/>
                                          </p:val>
                                        </p:tav>
                                        <p:tav tm="100000">
                                          <p:val>
                                            <p:strVal val="#ppt_h"/>
                                          </p:val>
                                        </p:tav>
                                      </p:tavLst>
                                    </p:anim>
                                  </p:childTnLst>
                                </p:cTn>
                              </p:par>
                            </p:childTnLst>
                          </p:cTn>
                        </p:par>
                        <p:par>
                          <p:cTn id="30" fill="hold" nodeType="afterGroup">
                            <p:stCondLst>
                              <p:cond delay="8000"/>
                            </p:stCondLst>
                            <p:childTnLst>
                              <p:par>
                                <p:cTn id="31" presetID="23" presetClass="entr" presetSubtype="16" fill="hold" grpId="0" nodeType="afterEffect">
                                  <p:stCondLst>
                                    <p:cond delay="500"/>
                                  </p:stCondLst>
                                  <p:childTnLst>
                                    <p:set>
                                      <p:cBhvr>
                                        <p:cTn id="32" dur="1" fill="hold">
                                          <p:stCondLst>
                                            <p:cond delay="0"/>
                                          </p:stCondLst>
                                        </p:cTn>
                                        <p:tgtEl>
                                          <p:spTgt spid="13326"/>
                                        </p:tgtEl>
                                        <p:attrNameLst>
                                          <p:attrName>style.visibility</p:attrName>
                                        </p:attrNameLst>
                                      </p:cBhvr>
                                      <p:to>
                                        <p:strVal val="visible"/>
                                      </p:to>
                                    </p:set>
                                    <p:anim calcmode="lin" valueType="num">
                                      <p:cBhvr>
                                        <p:cTn id="33" dur="500" fill="hold"/>
                                        <p:tgtEl>
                                          <p:spTgt spid="13326"/>
                                        </p:tgtEl>
                                        <p:attrNameLst>
                                          <p:attrName>ppt_w</p:attrName>
                                        </p:attrNameLst>
                                      </p:cBhvr>
                                      <p:tavLst>
                                        <p:tav tm="0">
                                          <p:val>
                                            <p:fltVal val="0"/>
                                          </p:val>
                                        </p:tav>
                                        <p:tav tm="100000">
                                          <p:val>
                                            <p:strVal val="#ppt_w"/>
                                          </p:val>
                                        </p:tav>
                                      </p:tavLst>
                                    </p:anim>
                                    <p:anim calcmode="lin" valueType="num">
                                      <p:cBhvr>
                                        <p:cTn id="34" dur="500" fill="hold"/>
                                        <p:tgtEl>
                                          <p:spTgt spid="13326"/>
                                        </p:tgtEl>
                                        <p:attrNameLst>
                                          <p:attrName>ppt_h</p:attrName>
                                        </p:attrNameLst>
                                      </p:cBhvr>
                                      <p:tavLst>
                                        <p:tav tm="0">
                                          <p:val>
                                            <p:fltVal val="0"/>
                                          </p:val>
                                        </p:tav>
                                        <p:tav tm="100000">
                                          <p:val>
                                            <p:strVal val="#ppt_h"/>
                                          </p:val>
                                        </p:tav>
                                      </p:tavLst>
                                    </p:anim>
                                  </p:childTnLst>
                                </p:cTn>
                              </p:par>
                            </p:childTnLst>
                          </p:cTn>
                        </p:par>
                        <p:par>
                          <p:cTn id="35" fill="hold" nodeType="afterGroup">
                            <p:stCondLst>
                              <p:cond delay="9000"/>
                            </p:stCondLst>
                            <p:childTnLst>
                              <p:par>
                                <p:cTn id="36" presetID="23" presetClass="entr" presetSubtype="16" fill="hold" grpId="0" nodeType="afterEffect">
                                  <p:stCondLst>
                                    <p:cond delay="2000"/>
                                  </p:stCondLst>
                                  <p:childTnLst>
                                    <p:set>
                                      <p:cBhvr>
                                        <p:cTn id="37" dur="1" fill="hold">
                                          <p:stCondLst>
                                            <p:cond delay="0"/>
                                          </p:stCondLst>
                                        </p:cTn>
                                        <p:tgtEl>
                                          <p:spTgt spid="13327"/>
                                        </p:tgtEl>
                                        <p:attrNameLst>
                                          <p:attrName>style.visibility</p:attrName>
                                        </p:attrNameLst>
                                      </p:cBhvr>
                                      <p:to>
                                        <p:strVal val="visible"/>
                                      </p:to>
                                    </p:set>
                                    <p:anim calcmode="lin" valueType="num">
                                      <p:cBhvr>
                                        <p:cTn id="38" dur="500" fill="hold"/>
                                        <p:tgtEl>
                                          <p:spTgt spid="13327"/>
                                        </p:tgtEl>
                                        <p:attrNameLst>
                                          <p:attrName>ppt_w</p:attrName>
                                        </p:attrNameLst>
                                      </p:cBhvr>
                                      <p:tavLst>
                                        <p:tav tm="0">
                                          <p:val>
                                            <p:fltVal val="0"/>
                                          </p:val>
                                        </p:tav>
                                        <p:tav tm="100000">
                                          <p:val>
                                            <p:strVal val="#ppt_w"/>
                                          </p:val>
                                        </p:tav>
                                      </p:tavLst>
                                    </p:anim>
                                    <p:anim calcmode="lin" valueType="num">
                                      <p:cBhvr>
                                        <p:cTn id="39" dur="500" fill="hold"/>
                                        <p:tgtEl>
                                          <p:spTgt spid="1332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1" grpId="0" build="p" autoUpdateAnimBg="0" advAuto="2000"/>
      <p:bldP spid="13322" grpId="0" autoUpdateAnimBg="0"/>
      <p:bldP spid="13323" grpId="0" build="p" autoUpdateAnimBg="0" advAuto="0"/>
      <p:bldP spid="13324" grpId="0" animBg="1" autoUpdateAnimBg="0"/>
      <p:bldP spid="13325" grpId="0" animBg="1" autoUpdateAnimBg="0"/>
      <p:bldP spid="13326" grpId="0" animBg="1" autoUpdateAnimBg="0"/>
      <p:bldP spid="13327" grpId="0" autoUpdateAnimBg="0"/>
      <p:bldP spid="13328"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4339" name="Group 3"/>
          <p:cNvGrpSpPr>
            <a:grpSpLocks/>
          </p:cNvGrpSpPr>
          <p:nvPr/>
        </p:nvGrpSpPr>
        <p:grpSpPr bwMode="auto">
          <a:xfrm>
            <a:off x="8434388" y="6184900"/>
            <a:ext cx="395287" cy="396875"/>
            <a:chOff x="0" y="0"/>
            <a:chExt cx="249" cy="249"/>
          </a:xfrm>
        </p:grpSpPr>
        <p:sp>
          <p:nvSpPr>
            <p:cNvPr id="14337" name="Oval 1">
              <a:hlinkClick r:id="" action="ppaction://hlinkshowjump?jump=nextslide"/>
            </p:cNvPr>
            <p:cNvSpPr>
              <a:spLocks/>
            </p:cNvSpPr>
            <p:nvPr/>
          </p:nvSpPr>
          <p:spPr bwMode="auto">
            <a:xfrm>
              <a:off x="0" y="0"/>
              <a:ext cx="249" cy="249"/>
            </a:xfrm>
            <a:prstGeom prst="ellipse">
              <a:avLst/>
            </a:prstGeom>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sp>
          <p:nvSpPr>
            <p:cNvPr id="14338" name="AutoShape 2">
              <a:hlinkClick r:id="" action="ppaction://hlinkshowjump?jump=nextslide"/>
            </p:cNvPr>
            <p:cNvSpPr>
              <a:spLocks/>
            </p:cNvSpPr>
            <p:nvPr/>
          </p:nvSpPr>
          <p:spPr bwMode="auto">
            <a:xfrm rot="-8100000">
              <a:off x="70" y="79"/>
              <a:ext cx="91" cy="91"/>
            </a:xfrm>
            <a:custGeom>
              <a:avLst/>
              <a:gdLst/>
              <a:ahLst/>
              <a:cxnLst/>
              <a:rect l="0" t="0" r="r" b="b"/>
              <a:pathLst>
                <a:path w="21600" h="21600">
                  <a:moveTo>
                    <a:pt x="0" y="0"/>
                  </a:moveTo>
                  <a:lnTo>
                    <a:pt x="6228" y="0"/>
                  </a:lnTo>
                  <a:lnTo>
                    <a:pt x="6228" y="15943"/>
                  </a:lnTo>
                  <a:lnTo>
                    <a:pt x="21600" y="15943"/>
                  </a:lnTo>
                  <a:lnTo>
                    <a:pt x="21600" y="21600"/>
                  </a:lnTo>
                  <a:lnTo>
                    <a:pt x="0" y="21600"/>
                  </a:lnTo>
                  <a:close/>
                  <a:moveTo>
                    <a:pt x="0" y="0"/>
                  </a:moveTo>
                </a:path>
              </a:pathLst>
            </a:custGeom>
            <a:solidFill>
              <a:srgbClr val="FFFFFF"/>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grpSp>
      <p:grpSp>
        <p:nvGrpSpPr>
          <p:cNvPr id="14342" name="Group 6"/>
          <p:cNvGrpSpPr>
            <a:grpSpLocks/>
          </p:cNvGrpSpPr>
          <p:nvPr/>
        </p:nvGrpSpPr>
        <p:grpSpPr bwMode="auto">
          <a:xfrm>
            <a:off x="7908925" y="6184900"/>
            <a:ext cx="396875" cy="396875"/>
            <a:chOff x="0" y="0"/>
            <a:chExt cx="249" cy="249"/>
          </a:xfrm>
        </p:grpSpPr>
        <p:sp>
          <p:nvSpPr>
            <p:cNvPr id="14340" name="Oval 4">
              <a:hlinkClick r:id="" action="ppaction://hlinkshowjump?jump=previousslide"/>
            </p:cNvPr>
            <p:cNvSpPr>
              <a:spLocks/>
            </p:cNvSpPr>
            <p:nvPr/>
          </p:nvSpPr>
          <p:spPr bwMode="auto">
            <a:xfrm>
              <a:off x="0" y="0"/>
              <a:ext cx="249" cy="249"/>
            </a:xfrm>
            <a:prstGeom prst="ellipse">
              <a:avLst/>
            </a:prstGeom>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sp>
          <p:nvSpPr>
            <p:cNvPr id="14341" name="AutoShape 5">
              <a:hlinkClick r:id="" action="ppaction://hlinkshowjump?jump=previousslide"/>
            </p:cNvPr>
            <p:cNvSpPr>
              <a:spLocks/>
            </p:cNvSpPr>
            <p:nvPr/>
          </p:nvSpPr>
          <p:spPr bwMode="auto">
            <a:xfrm rot="2700000">
              <a:off x="83" y="79"/>
              <a:ext cx="91" cy="91"/>
            </a:xfrm>
            <a:custGeom>
              <a:avLst/>
              <a:gdLst/>
              <a:ahLst/>
              <a:cxnLst/>
              <a:rect l="0" t="0" r="r" b="b"/>
              <a:pathLst>
                <a:path w="21600" h="21600">
                  <a:moveTo>
                    <a:pt x="0" y="0"/>
                  </a:moveTo>
                  <a:lnTo>
                    <a:pt x="6228" y="0"/>
                  </a:lnTo>
                  <a:lnTo>
                    <a:pt x="6228" y="15943"/>
                  </a:lnTo>
                  <a:lnTo>
                    <a:pt x="21600" y="15943"/>
                  </a:lnTo>
                  <a:lnTo>
                    <a:pt x="21600" y="21600"/>
                  </a:lnTo>
                  <a:lnTo>
                    <a:pt x="0" y="21600"/>
                  </a:lnTo>
                  <a:close/>
                  <a:moveTo>
                    <a:pt x="0" y="0"/>
                  </a:moveTo>
                </a:path>
              </a:pathLst>
            </a:custGeom>
            <a:solidFill>
              <a:srgbClr val="FFFFFF"/>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grpSp>
      <p:sp>
        <p:nvSpPr>
          <p:cNvPr id="14343" name="Rectangle 7"/>
          <p:cNvSpPr>
            <a:spLocks/>
          </p:cNvSpPr>
          <p:nvPr/>
        </p:nvSpPr>
        <p:spPr bwMode="auto">
          <a:xfrm>
            <a:off x="2921000" y="6172200"/>
            <a:ext cx="3503613"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wrap="none" lIns="38100" tIns="38100" rIns="38100" bIns="38100">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a:solidFill>
                  <a:srgbClr val="72808A"/>
                </a:solidFill>
                <a:latin typeface="Lucida Grande" charset="0"/>
                <a:ea typeface="Lucida Grande" charset="0"/>
                <a:cs typeface="Lucida Grande" charset="0"/>
                <a:sym typeface="Lucida Grande" charset="0"/>
              </a:rPr>
              <a:t>www.thsoa.org</a:t>
            </a:r>
            <a:endParaRPr lang="en-US" altLang="en-US" sz="1800">
              <a:latin typeface="Lucida Grande" charset="0"/>
              <a:ea typeface="Lucida Grande" charset="0"/>
              <a:cs typeface="Lucida Grande" charset="0"/>
              <a:sym typeface="Lucida Grande" charset="0"/>
            </a:endParaRPr>
          </a:p>
          <a:p>
            <a:pPr algn="ctr"/>
            <a:r>
              <a:rPr lang="en-US" altLang="en-US" sz="1000">
                <a:solidFill>
                  <a:srgbClr val="72808A"/>
                </a:solidFill>
                <a:latin typeface="Lucida Grande" charset="0"/>
                <a:ea typeface="Lucida Grande" charset="0"/>
                <a:cs typeface="Lucida Grande" charset="0"/>
                <a:sym typeface="Lucida Grande" charset="0"/>
              </a:rPr>
              <a:t>Phone: +1 (774) 773-8470 |  e-mail: admin@thsoa.org</a:t>
            </a:r>
          </a:p>
        </p:txBody>
      </p:sp>
      <p:pic>
        <p:nvPicPr>
          <p:cNvPr id="14344" name="Picture 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0838" y="5784850"/>
            <a:ext cx="1090612"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
        <p:nvSpPr>
          <p:cNvPr id="14345" name="Rectangle 9"/>
          <p:cNvSpPr>
            <a:spLocks noChangeArrowheads="1"/>
          </p:cNvSpPr>
          <p:nvPr>
            <p:ph type="body" idx="1"/>
          </p:nvPr>
        </p:nvSpPr>
        <p:spPr>
          <a:xfrm>
            <a:off x="885825" y="1676400"/>
            <a:ext cx="7772400" cy="2449513"/>
          </a:xfrm>
          <a:ln/>
        </p:spPr>
        <p:txBody>
          <a:bodyPr/>
          <a:lstStyle/>
          <a:p>
            <a:r>
              <a:rPr lang="en-US" altLang="en-US"/>
              <a:t>To promote the better education and training of persons engaged in or intending to engage in the study of hydrography and related sciences.</a:t>
            </a:r>
          </a:p>
        </p:txBody>
      </p:sp>
      <p:sp>
        <p:nvSpPr>
          <p:cNvPr id="14346" name="Rectangle 10"/>
          <p:cNvSpPr>
            <a:spLocks noChangeArrowheads="1"/>
          </p:cNvSpPr>
          <p:nvPr>
            <p:ph type="title"/>
          </p:nvPr>
        </p:nvSpPr>
        <p:spPr>
          <a:ln/>
        </p:spPr>
        <p:txBody>
          <a:bodyPr/>
          <a:lstStyle/>
          <a:p>
            <a:r>
              <a:rPr lang="en-US" altLang="en-US"/>
              <a:t>WHO WE </a:t>
            </a:r>
            <a:r>
              <a:rPr lang="en-US" altLang="en-US" b="1"/>
              <a:t>ARE</a:t>
            </a:r>
            <a:endParaRPr lang="en-US" altLang="en-US" b="1">
              <a:ea typeface="ヒラギノ角ゴ ProN W6" charset="0"/>
              <a:cs typeface="ヒラギノ角ゴ ProN W6" charset="0"/>
            </a:endParaRPr>
          </a:p>
        </p:txBody>
      </p:sp>
      <p:sp>
        <p:nvSpPr>
          <p:cNvPr id="14347" name="Rectangle 11"/>
          <p:cNvSpPr>
            <a:spLocks/>
          </p:cNvSpPr>
          <p:nvPr/>
        </p:nvSpPr>
        <p:spPr bwMode="auto">
          <a:xfrm>
            <a:off x="457200" y="923925"/>
            <a:ext cx="82296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38100" tIns="38100" rIns="38100" bIns="3810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2400">
                <a:latin typeface="Lucida Grande" charset="0"/>
                <a:ea typeface="Lucida Grande" charset="0"/>
                <a:cs typeface="Lucida Grande" charset="0"/>
                <a:sym typeface="Lucida Grande" charset="0"/>
              </a:rPr>
              <a:t>our objectives (cont.)</a:t>
            </a:r>
          </a:p>
        </p:txBody>
      </p:sp>
      <p:sp>
        <p:nvSpPr>
          <p:cNvPr id="14348" name="Rectangle 12"/>
          <p:cNvSpPr>
            <a:spLocks/>
          </p:cNvSpPr>
          <p:nvPr/>
        </p:nvSpPr>
        <p:spPr bwMode="auto">
          <a:xfrm>
            <a:off x="457200" y="2974975"/>
            <a:ext cx="173038" cy="330200"/>
          </a:xfrm>
          <a:prstGeom prst="rect">
            <a:avLst/>
          </a:prstGeom>
          <a:solidFill>
            <a:schemeClr val="accent1"/>
          </a:solidFill>
          <a:ln>
            <a:noFill/>
          </a:ln>
          <a:extLs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wrap="none" lIns="0" tIns="0" rIns="0" bIns="0" anchor="ct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2000">
                <a:solidFill>
                  <a:srgbClr val="FFFFFF"/>
                </a:solidFill>
                <a:latin typeface="Lucida Grande" charset="0"/>
                <a:ea typeface="Lucida Grande" charset="0"/>
                <a:cs typeface="Lucida Grande" charset="0"/>
                <a:sym typeface="Lucida Grande" charset="0"/>
              </a:rPr>
              <a:t>5</a:t>
            </a:r>
          </a:p>
        </p:txBody>
      </p:sp>
      <p:sp>
        <p:nvSpPr>
          <p:cNvPr id="14349" name="Rectangle 13"/>
          <p:cNvSpPr>
            <a:spLocks/>
          </p:cNvSpPr>
          <p:nvPr/>
        </p:nvSpPr>
        <p:spPr bwMode="auto">
          <a:xfrm>
            <a:off x="536575" y="1749425"/>
            <a:ext cx="157163" cy="330200"/>
          </a:xfrm>
          <a:prstGeom prst="rect">
            <a:avLst/>
          </a:prstGeom>
          <a:solidFill>
            <a:schemeClr val="accent1"/>
          </a:solidFill>
          <a:ln>
            <a:noFill/>
          </a:ln>
          <a:extLs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wrap="none"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lnSpc>
                <a:spcPct val="120000"/>
              </a:lnSpc>
            </a:pPr>
            <a:r>
              <a:rPr lang="en-US" altLang="en-US" sz="1800">
                <a:solidFill>
                  <a:srgbClr val="FFFFFF"/>
                </a:solidFill>
                <a:latin typeface="Lucida Grande" charset="0"/>
                <a:ea typeface="Lucida Grande" charset="0"/>
                <a:cs typeface="Lucida Grande" charset="0"/>
                <a:sym typeface="Lucida Grande" charset="0"/>
              </a:rPr>
              <a:t>4</a:t>
            </a:r>
          </a:p>
        </p:txBody>
      </p:sp>
      <p:sp>
        <p:nvSpPr>
          <p:cNvPr id="14350" name="Rectangle 14"/>
          <p:cNvSpPr>
            <a:spLocks/>
          </p:cNvSpPr>
          <p:nvPr/>
        </p:nvSpPr>
        <p:spPr bwMode="auto">
          <a:xfrm>
            <a:off x="450850" y="4098925"/>
            <a:ext cx="173038" cy="330200"/>
          </a:xfrm>
          <a:prstGeom prst="rect">
            <a:avLst/>
          </a:prstGeom>
          <a:solidFill>
            <a:schemeClr val="accent1"/>
          </a:solidFill>
          <a:ln>
            <a:noFill/>
          </a:ln>
          <a:extLs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wrap="none" lIns="0" tIns="0" rIns="0" bIns="0" anchor="ct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2000">
                <a:solidFill>
                  <a:srgbClr val="FFFFFF"/>
                </a:solidFill>
                <a:latin typeface="Lucida Grande" charset="0"/>
                <a:ea typeface="Lucida Grande" charset="0"/>
                <a:cs typeface="Lucida Grande" charset="0"/>
                <a:sym typeface="Lucida Grande" charset="0"/>
              </a:rPr>
              <a:t>6</a:t>
            </a:r>
          </a:p>
        </p:txBody>
      </p:sp>
      <p:sp>
        <p:nvSpPr>
          <p:cNvPr id="14351" name="Rectangle 15"/>
          <p:cNvSpPr>
            <a:spLocks/>
          </p:cNvSpPr>
          <p:nvPr/>
        </p:nvSpPr>
        <p:spPr bwMode="auto">
          <a:xfrm>
            <a:off x="885825" y="3125788"/>
            <a:ext cx="77851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38100" tIns="38100" rIns="38100" bIns="3810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spcBef>
                <a:spcPts val="600"/>
              </a:spcBef>
            </a:pPr>
            <a:r>
              <a:rPr lang="en-US" altLang="en-US" sz="1800">
                <a:solidFill>
                  <a:srgbClr val="D8D8D8"/>
                </a:solidFill>
                <a:latin typeface="Lucida Grande" charset="0"/>
                <a:ea typeface="Lucida Grande" charset="0"/>
                <a:cs typeface="Lucida Grande" charset="0"/>
                <a:sym typeface="Lucida Grande" charset="0"/>
              </a:rPr>
              <a:t>To provide a center in the Americas for bringing together relevant issues.</a:t>
            </a:r>
          </a:p>
        </p:txBody>
      </p:sp>
      <p:sp>
        <p:nvSpPr>
          <p:cNvPr id="14352" name="Rectangle 16"/>
          <p:cNvSpPr>
            <a:spLocks/>
          </p:cNvSpPr>
          <p:nvPr/>
        </p:nvSpPr>
        <p:spPr bwMode="auto">
          <a:xfrm>
            <a:off x="885825" y="4011613"/>
            <a:ext cx="77851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38100" tIns="38100" rIns="38100" bIns="3810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spcBef>
                <a:spcPts val="600"/>
              </a:spcBef>
            </a:pPr>
            <a:r>
              <a:rPr lang="en-US" altLang="en-US" sz="1800">
                <a:solidFill>
                  <a:srgbClr val="D8D8D8"/>
                </a:solidFill>
                <a:latin typeface="Lucida Grande" charset="0"/>
                <a:ea typeface="Lucida Grande" charset="0"/>
                <a:cs typeface="Lucida Grande" charset="0"/>
                <a:sym typeface="Lucida Grande" charset="0"/>
              </a:rPr>
              <a:t>To promote public awareness of the field and it social and environmental implications.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4346"/>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4347">
                                            <p:txEl>
                                              <p:pRg st="0" end="0"/>
                                            </p:txEl>
                                          </p:spTgt>
                                        </p:tgtEl>
                                        <p:attrNameLst>
                                          <p:attrName>style.visibility</p:attrName>
                                        </p:attrNameLst>
                                      </p:cBhvr>
                                      <p:to>
                                        <p:strVal val="visible"/>
                                      </p:to>
                                    </p:set>
                                  </p:childTnLst>
                                </p:cTn>
                              </p:par>
                            </p:childTnLst>
                          </p:cTn>
                        </p:par>
                        <p:par>
                          <p:cTn id="10" fill="hold" nodeType="afterGroup">
                            <p:stCondLst>
                              <p:cond delay="1000"/>
                            </p:stCondLst>
                            <p:childTnLst>
                              <p:par>
                                <p:cTn id="11" presetID="23" presetClass="entr" presetSubtype="16" fill="hold" grpId="0" nodeType="afterEffect">
                                  <p:stCondLst>
                                    <p:cond delay="500"/>
                                  </p:stCondLst>
                                  <p:childTnLst>
                                    <p:set>
                                      <p:cBhvr>
                                        <p:cTn id="12" dur="1" fill="hold">
                                          <p:stCondLst>
                                            <p:cond delay="0"/>
                                          </p:stCondLst>
                                        </p:cTn>
                                        <p:tgtEl>
                                          <p:spTgt spid="14349"/>
                                        </p:tgtEl>
                                        <p:attrNameLst>
                                          <p:attrName>style.visibility</p:attrName>
                                        </p:attrNameLst>
                                      </p:cBhvr>
                                      <p:to>
                                        <p:strVal val="visible"/>
                                      </p:to>
                                    </p:set>
                                    <p:anim calcmode="lin" valueType="num">
                                      <p:cBhvr>
                                        <p:cTn id="13" dur="500" fill="hold"/>
                                        <p:tgtEl>
                                          <p:spTgt spid="14349"/>
                                        </p:tgtEl>
                                        <p:attrNameLst>
                                          <p:attrName>ppt_w</p:attrName>
                                        </p:attrNameLst>
                                      </p:cBhvr>
                                      <p:tavLst>
                                        <p:tav tm="0">
                                          <p:val>
                                            <p:fltVal val="0"/>
                                          </p:val>
                                        </p:tav>
                                        <p:tav tm="100000">
                                          <p:val>
                                            <p:strVal val="#ppt_w"/>
                                          </p:val>
                                        </p:tav>
                                      </p:tavLst>
                                    </p:anim>
                                    <p:anim calcmode="lin" valueType="num">
                                      <p:cBhvr>
                                        <p:cTn id="14" dur="500" fill="hold"/>
                                        <p:tgtEl>
                                          <p:spTgt spid="14349"/>
                                        </p:tgtEl>
                                        <p:attrNameLst>
                                          <p:attrName>ppt_h</p:attrName>
                                        </p:attrNameLst>
                                      </p:cBhvr>
                                      <p:tavLst>
                                        <p:tav tm="0">
                                          <p:val>
                                            <p:fltVal val="0"/>
                                          </p:val>
                                        </p:tav>
                                        <p:tav tm="100000">
                                          <p:val>
                                            <p:strVal val="#ppt_h"/>
                                          </p:val>
                                        </p:tav>
                                      </p:tavLst>
                                    </p:anim>
                                  </p:childTnLst>
                                </p:cTn>
                              </p:par>
                            </p:childTnLst>
                          </p:cTn>
                        </p:par>
                        <p:par>
                          <p:cTn id="15" fill="hold" nodeType="afterGroup">
                            <p:stCondLst>
                              <p:cond delay="2000"/>
                            </p:stCondLst>
                            <p:childTnLst>
                              <p:par>
                                <p:cTn id="16" presetID="23" presetClass="entr" presetSubtype="16" fill="hold" grpId="0" nodeType="afterEffect">
                                  <p:stCondLst>
                                    <p:cond delay="500"/>
                                  </p:stCondLst>
                                  <p:childTnLst>
                                    <p:set>
                                      <p:cBhvr>
                                        <p:cTn id="17" dur="1" fill="hold">
                                          <p:stCondLst>
                                            <p:cond delay="0"/>
                                          </p:stCondLst>
                                        </p:cTn>
                                        <p:tgtEl>
                                          <p:spTgt spid="14345">
                                            <p:txEl>
                                              <p:pRg st="0" end="0"/>
                                            </p:txEl>
                                          </p:spTgt>
                                        </p:tgtEl>
                                        <p:attrNameLst>
                                          <p:attrName>style.visibility</p:attrName>
                                        </p:attrNameLst>
                                      </p:cBhvr>
                                      <p:to>
                                        <p:strVal val="visible"/>
                                      </p:to>
                                    </p:set>
                                    <p:anim calcmode="lin" valueType="num">
                                      <p:cBhvr>
                                        <p:cTn id="18" dur="500" fill="hold"/>
                                        <p:tgtEl>
                                          <p:spTgt spid="14345">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14345">
                                            <p:txEl>
                                              <p:pRg st="0" end="0"/>
                                            </p:txEl>
                                          </p:spTgt>
                                        </p:tgtEl>
                                        <p:attrNameLst>
                                          <p:attrName>ppt_h</p:attrName>
                                        </p:attrNameLst>
                                      </p:cBhvr>
                                      <p:tavLst>
                                        <p:tav tm="0">
                                          <p:val>
                                            <p:fltVal val="0"/>
                                          </p:val>
                                        </p:tav>
                                        <p:tav tm="100000">
                                          <p:val>
                                            <p:strVal val="#ppt_h"/>
                                          </p:val>
                                        </p:tav>
                                      </p:tavLst>
                                    </p:anim>
                                  </p:childTnLst>
                                </p:cTn>
                              </p:par>
                            </p:childTnLst>
                          </p:cTn>
                        </p:par>
                        <p:par>
                          <p:cTn id="20" fill="hold" nodeType="afterGroup">
                            <p:stCondLst>
                              <p:cond delay="3000"/>
                            </p:stCondLst>
                            <p:childTnLst>
                              <p:par>
                                <p:cTn id="21" presetID="23" presetClass="entr" presetSubtype="16" fill="hold" grpId="0" nodeType="afterEffect">
                                  <p:stCondLst>
                                    <p:cond delay="500"/>
                                  </p:stCondLst>
                                  <p:childTnLst>
                                    <p:set>
                                      <p:cBhvr>
                                        <p:cTn id="22" dur="1" fill="hold">
                                          <p:stCondLst>
                                            <p:cond delay="0"/>
                                          </p:stCondLst>
                                        </p:cTn>
                                        <p:tgtEl>
                                          <p:spTgt spid="14348"/>
                                        </p:tgtEl>
                                        <p:attrNameLst>
                                          <p:attrName>style.visibility</p:attrName>
                                        </p:attrNameLst>
                                      </p:cBhvr>
                                      <p:to>
                                        <p:strVal val="visible"/>
                                      </p:to>
                                    </p:set>
                                    <p:anim calcmode="lin" valueType="num">
                                      <p:cBhvr>
                                        <p:cTn id="23" dur="500" fill="hold"/>
                                        <p:tgtEl>
                                          <p:spTgt spid="14348"/>
                                        </p:tgtEl>
                                        <p:attrNameLst>
                                          <p:attrName>ppt_w</p:attrName>
                                        </p:attrNameLst>
                                      </p:cBhvr>
                                      <p:tavLst>
                                        <p:tav tm="0">
                                          <p:val>
                                            <p:fltVal val="0"/>
                                          </p:val>
                                        </p:tav>
                                        <p:tav tm="100000">
                                          <p:val>
                                            <p:strVal val="#ppt_w"/>
                                          </p:val>
                                        </p:tav>
                                      </p:tavLst>
                                    </p:anim>
                                    <p:anim calcmode="lin" valueType="num">
                                      <p:cBhvr>
                                        <p:cTn id="24" dur="500" fill="hold"/>
                                        <p:tgtEl>
                                          <p:spTgt spid="14348"/>
                                        </p:tgtEl>
                                        <p:attrNameLst>
                                          <p:attrName>ppt_h</p:attrName>
                                        </p:attrNameLst>
                                      </p:cBhvr>
                                      <p:tavLst>
                                        <p:tav tm="0">
                                          <p:val>
                                            <p:fltVal val="0"/>
                                          </p:val>
                                        </p:tav>
                                        <p:tav tm="100000">
                                          <p:val>
                                            <p:strVal val="#ppt_h"/>
                                          </p:val>
                                        </p:tav>
                                      </p:tavLst>
                                    </p:anim>
                                  </p:childTnLst>
                                </p:cTn>
                              </p:par>
                            </p:childTnLst>
                          </p:cTn>
                        </p:par>
                        <p:par>
                          <p:cTn id="25" fill="hold" nodeType="afterGroup">
                            <p:stCondLst>
                              <p:cond delay="4000"/>
                            </p:stCondLst>
                            <p:childTnLst>
                              <p:par>
                                <p:cTn id="26" presetID="23" presetClass="entr" presetSubtype="16" fill="hold" grpId="0" nodeType="afterEffect">
                                  <p:stCondLst>
                                    <p:cond delay="500"/>
                                  </p:stCondLst>
                                  <p:childTnLst>
                                    <p:set>
                                      <p:cBhvr>
                                        <p:cTn id="27" dur="1" fill="hold">
                                          <p:stCondLst>
                                            <p:cond delay="0"/>
                                          </p:stCondLst>
                                        </p:cTn>
                                        <p:tgtEl>
                                          <p:spTgt spid="14351">
                                            <p:txEl>
                                              <p:pRg st="0" end="0"/>
                                            </p:txEl>
                                          </p:spTgt>
                                        </p:tgtEl>
                                        <p:attrNameLst>
                                          <p:attrName>style.visibility</p:attrName>
                                        </p:attrNameLst>
                                      </p:cBhvr>
                                      <p:to>
                                        <p:strVal val="visible"/>
                                      </p:to>
                                    </p:set>
                                    <p:anim calcmode="lin" valueType="num">
                                      <p:cBhvr>
                                        <p:cTn id="28" dur="500" fill="hold"/>
                                        <p:tgtEl>
                                          <p:spTgt spid="14351">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14351">
                                            <p:txEl>
                                              <p:pRg st="0" end="0"/>
                                            </p:txEl>
                                          </p:spTgt>
                                        </p:tgtEl>
                                        <p:attrNameLst>
                                          <p:attrName>ppt_h</p:attrName>
                                        </p:attrNameLst>
                                      </p:cBhvr>
                                      <p:tavLst>
                                        <p:tav tm="0">
                                          <p:val>
                                            <p:fltVal val="0"/>
                                          </p:val>
                                        </p:tav>
                                        <p:tav tm="100000">
                                          <p:val>
                                            <p:strVal val="#ppt_h"/>
                                          </p:val>
                                        </p:tav>
                                      </p:tavLst>
                                    </p:anim>
                                  </p:childTnLst>
                                </p:cTn>
                              </p:par>
                            </p:childTnLst>
                          </p:cTn>
                        </p:par>
                        <p:par>
                          <p:cTn id="30" fill="hold" nodeType="afterGroup">
                            <p:stCondLst>
                              <p:cond delay="5000"/>
                            </p:stCondLst>
                            <p:childTnLst>
                              <p:par>
                                <p:cTn id="31" presetID="23" presetClass="entr" presetSubtype="16" fill="hold" grpId="0" nodeType="afterEffect">
                                  <p:stCondLst>
                                    <p:cond delay="500"/>
                                  </p:stCondLst>
                                  <p:childTnLst>
                                    <p:set>
                                      <p:cBhvr>
                                        <p:cTn id="32" dur="1" fill="hold">
                                          <p:stCondLst>
                                            <p:cond delay="0"/>
                                          </p:stCondLst>
                                        </p:cTn>
                                        <p:tgtEl>
                                          <p:spTgt spid="14350"/>
                                        </p:tgtEl>
                                        <p:attrNameLst>
                                          <p:attrName>style.visibility</p:attrName>
                                        </p:attrNameLst>
                                      </p:cBhvr>
                                      <p:to>
                                        <p:strVal val="visible"/>
                                      </p:to>
                                    </p:set>
                                    <p:anim calcmode="lin" valueType="num">
                                      <p:cBhvr>
                                        <p:cTn id="33" dur="500" fill="hold"/>
                                        <p:tgtEl>
                                          <p:spTgt spid="14350"/>
                                        </p:tgtEl>
                                        <p:attrNameLst>
                                          <p:attrName>ppt_w</p:attrName>
                                        </p:attrNameLst>
                                      </p:cBhvr>
                                      <p:tavLst>
                                        <p:tav tm="0">
                                          <p:val>
                                            <p:fltVal val="0"/>
                                          </p:val>
                                        </p:tav>
                                        <p:tav tm="100000">
                                          <p:val>
                                            <p:strVal val="#ppt_w"/>
                                          </p:val>
                                        </p:tav>
                                      </p:tavLst>
                                    </p:anim>
                                    <p:anim calcmode="lin" valueType="num">
                                      <p:cBhvr>
                                        <p:cTn id="34" dur="500" fill="hold"/>
                                        <p:tgtEl>
                                          <p:spTgt spid="14350"/>
                                        </p:tgtEl>
                                        <p:attrNameLst>
                                          <p:attrName>ppt_h</p:attrName>
                                        </p:attrNameLst>
                                      </p:cBhvr>
                                      <p:tavLst>
                                        <p:tav tm="0">
                                          <p:val>
                                            <p:fltVal val="0"/>
                                          </p:val>
                                        </p:tav>
                                        <p:tav tm="100000">
                                          <p:val>
                                            <p:strVal val="#ppt_h"/>
                                          </p:val>
                                        </p:tav>
                                      </p:tavLst>
                                    </p:anim>
                                  </p:childTnLst>
                                </p:cTn>
                              </p:par>
                            </p:childTnLst>
                          </p:cTn>
                        </p:par>
                        <p:par>
                          <p:cTn id="35" fill="hold" nodeType="afterGroup">
                            <p:stCondLst>
                              <p:cond delay="6000"/>
                            </p:stCondLst>
                            <p:childTnLst>
                              <p:par>
                                <p:cTn id="36" presetID="23" presetClass="entr" presetSubtype="16" fill="hold" grpId="0" nodeType="afterEffect">
                                  <p:stCondLst>
                                    <p:cond delay="500"/>
                                  </p:stCondLst>
                                  <p:childTnLst>
                                    <p:set>
                                      <p:cBhvr>
                                        <p:cTn id="37" dur="1" fill="hold">
                                          <p:stCondLst>
                                            <p:cond delay="0"/>
                                          </p:stCondLst>
                                        </p:cTn>
                                        <p:tgtEl>
                                          <p:spTgt spid="14352">
                                            <p:txEl>
                                              <p:pRg st="0" end="0"/>
                                            </p:txEl>
                                          </p:spTgt>
                                        </p:tgtEl>
                                        <p:attrNameLst>
                                          <p:attrName>style.visibility</p:attrName>
                                        </p:attrNameLst>
                                      </p:cBhvr>
                                      <p:to>
                                        <p:strVal val="visible"/>
                                      </p:to>
                                    </p:set>
                                    <p:anim calcmode="lin" valueType="num">
                                      <p:cBhvr>
                                        <p:cTn id="38" dur="500" fill="hold"/>
                                        <p:tgtEl>
                                          <p:spTgt spid="14352">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14352">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5" grpId="0" build="p" autoUpdateAnimBg="0" advAuto="500"/>
      <p:bldP spid="14346" grpId="0" autoUpdateAnimBg="0"/>
      <p:bldP spid="14347" grpId="0" build="p" autoUpdateAnimBg="0" advAuto="0"/>
      <p:bldP spid="14348" grpId="0" animBg="1" autoUpdateAnimBg="0"/>
      <p:bldP spid="14349" grpId="0" animBg="1" autoUpdateAnimBg="0"/>
      <p:bldP spid="14350" grpId="0" animBg="1" autoUpdateAnimBg="0"/>
      <p:bldP spid="14351" grpId="0" build="p" autoUpdateAnimBg="0" advAuto="500"/>
      <p:bldP spid="14352" grpId="0" build="p" autoUpdateAnimBg="0" advAuto="50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41575" y="0"/>
            <a:ext cx="6702425" cy="502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grpSp>
        <p:nvGrpSpPr>
          <p:cNvPr id="15364" name="Group 4"/>
          <p:cNvGrpSpPr>
            <a:grpSpLocks/>
          </p:cNvGrpSpPr>
          <p:nvPr/>
        </p:nvGrpSpPr>
        <p:grpSpPr bwMode="auto">
          <a:xfrm>
            <a:off x="0" y="1903413"/>
            <a:ext cx="4146550" cy="4730750"/>
            <a:chOff x="0" y="0"/>
            <a:chExt cx="2612" cy="2979"/>
          </a:xfrm>
        </p:grpSpPr>
        <p:sp>
          <p:nvSpPr>
            <p:cNvPr id="15362" name="Freeform 2">
              <a:hlinkClick r:id="" action="ppaction://hlinkshowjump?jump=nextslide"/>
            </p:cNvPr>
            <p:cNvSpPr>
              <a:spLocks/>
            </p:cNvSpPr>
            <p:nvPr/>
          </p:nvSpPr>
          <p:spPr bwMode="auto">
            <a:xfrm>
              <a:off x="0" y="0"/>
              <a:ext cx="2612" cy="2979"/>
            </a:xfrm>
            <a:custGeom>
              <a:avLst/>
              <a:gdLst>
                <a:gd name="T0" fmla="*/ 9283 w 21600"/>
                <a:gd name="T1" fmla="*/ 0 h 21600"/>
                <a:gd name="T2" fmla="*/ 21600 w 21600"/>
                <a:gd name="T3" fmla="*/ 10800 h 21600"/>
                <a:gd name="T4" fmla="*/ 9283 w 21600"/>
                <a:gd name="T5" fmla="*/ 21600 h 21600"/>
                <a:gd name="T6" fmla="*/ 0 w 21600"/>
                <a:gd name="T7" fmla="*/ 17884 h 21600"/>
                <a:gd name="T8" fmla="*/ 0 w 21600"/>
                <a:gd name="T9" fmla="*/ 3716 h 21600"/>
                <a:gd name="T10" fmla="*/ 9283 w 21600"/>
                <a:gd name="T11" fmla="*/ 0 h 21600"/>
                <a:gd name="T12" fmla="*/ 9283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9283" y="0"/>
                  </a:moveTo>
                  <a:cubicBezTo>
                    <a:pt x="16085" y="0"/>
                    <a:pt x="21600" y="4835"/>
                    <a:pt x="21600" y="10800"/>
                  </a:cubicBezTo>
                  <a:cubicBezTo>
                    <a:pt x="21600" y="16765"/>
                    <a:pt x="16085" y="21600"/>
                    <a:pt x="9283" y="21600"/>
                  </a:cubicBezTo>
                  <a:cubicBezTo>
                    <a:pt x="5575" y="21600"/>
                    <a:pt x="2250" y="20164"/>
                    <a:pt x="0" y="17884"/>
                  </a:cubicBezTo>
                  <a:lnTo>
                    <a:pt x="0" y="3716"/>
                  </a:lnTo>
                  <a:cubicBezTo>
                    <a:pt x="2250" y="1436"/>
                    <a:pt x="5575" y="0"/>
                    <a:pt x="9283" y="0"/>
                  </a:cubicBezTo>
                  <a:close/>
                  <a:moveTo>
                    <a:pt x="9283" y="0"/>
                  </a:moveTo>
                </a:path>
              </a:pathLst>
            </a:custGeom>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sp>
          <p:nvSpPr>
            <p:cNvPr id="15363" name="Rectangle 3"/>
            <p:cNvSpPr>
              <a:spLocks/>
            </p:cNvSpPr>
            <p:nvPr/>
          </p:nvSpPr>
          <p:spPr bwMode="auto">
            <a:xfrm>
              <a:off x="123" y="1378"/>
              <a:ext cx="2456" cy="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38100" tIns="38100" rIns="38100" bIns="38100" anchor="ct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r>
                <a:rPr lang="en-US" altLang="en-US" sz="3600">
                  <a:solidFill>
                    <a:srgbClr val="FFFFFF"/>
                  </a:solidFill>
                  <a:latin typeface="Lucida Grande" charset="0"/>
                  <a:ea typeface="Lucida Grande" charset="0"/>
                  <a:cs typeface="Lucida Grande" charset="0"/>
                  <a:sym typeface="Lucida Grande" charset="0"/>
                </a:rPr>
                <a:t>WHAT IS</a:t>
              </a:r>
              <a:br>
                <a:rPr lang="en-US" altLang="en-US" sz="3600">
                  <a:solidFill>
                    <a:srgbClr val="FFFFFF"/>
                  </a:solidFill>
                  <a:latin typeface="Lucida Grande" charset="0"/>
                  <a:ea typeface="Lucida Grande" charset="0"/>
                  <a:cs typeface="Lucida Grande" charset="0"/>
                  <a:sym typeface="Lucida Grande" charset="0"/>
                </a:rPr>
              </a:br>
              <a:r>
                <a:rPr lang="en-US" altLang="en-US" sz="3600">
                  <a:solidFill>
                    <a:srgbClr val="FFFFFF"/>
                  </a:solidFill>
                  <a:latin typeface="Lucida Grande" charset="0"/>
                  <a:ea typeface="Lucida Grande" charset="0"/>
                  <a:cs typeface="Lucida Grande" charset="0"/>
                  <a:sym typeface="Lucida Grande" charset="0"/>
                </a:rPr>
                <a:t>HYDROGRAPHY</a:t>
              </a:r>
            </a:p>
          </p:txBody>
        </p:sp>
      </p:grpSp>
      <p:sp>
        <p:nvSpPr>
          <p:cNvPr id="15365" name="Rectangle 5"/>
          <p:cNvSpPr>
            <a:spLocks/>
          </p:cNvSpPr>
          <p:nvPr/>
        </p:nvSpPr>
        <p:spPr bwMode="auto">
          <a:xfrm>
            <a:off x="3643313" y="5310188"/>
            <a:ext cx="282575" cy="431800"/>
          </a:xfrm>
          <a:prstGeom prst="rect">
            <a:avLst/>
          </a:prstGeom>
          <a:solidFill>
            <a:srgbClr val="72808A"/>
          </a:solidFill>
          <a:ln>
            <a:noFill/>
          </a:ln>
          <a:extLs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wrap="none" lIns="0" tIns="0" rIns="0" bIns="0" anchor="ct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3200" b="1">
                <a:solidFill>
                  <a:srgbClr val="FFFFFF"/>
                </a:solidFill>
                <a:latin typeface="Lucida Grande" charset="0"/>
                <a:ea typeface="Lucida Grande" charset="0"/>
                <a:cs typeface="Lucida Grande" charset="0"/>
                <a:sym typeface="Lucida Grande" charset="0"/>
              </a:rPr>
              <a:t>II</a:t>
            </a:r>
          </a:p>
        </p:txBody>
      </p:sp>
      <p:sp>
        <p:nvSpPr>
          <p:cNvPr id="15366" name="Oval 6"/>
          <p:cNvSpPr>
            <a:spLocks/>
          </p:cNvSpPr>
          <p:nvPr/>
        </p:nvSpPr>
        <p:spPr bwMode="auto">
          <a:xfrm>
            <a:off x="134938" y="6248400"/>
            <a:ext cx="185737" cy="185738"/>
          </a:xfrm>
          <a:prstGeom prst="ellipse">
            <a:avLst/>
          </a:prstGeom>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1000"/>
                                  </p:stCondLst>
                                  <p:childTnLst>
                                    <p:set>
                                      <p:cBhvr>
                                        <p:cTn id="6" dur="1" fill="hold">
                                          <p:stCondLst>
                                            <p:cond delay="0"/>
                                          </p:stCondLst>
                                        </p:cTn>
                                        <p:tgtEl>
                                          <p:spTgt spid="15364"/>
                                        </p:tgtEl>
                                        <p:attrNameLst>
                                          <p:attrName>style.visibility</p:attrName>
                                        </p:attrNameLst>
                                      </p:cBhvr>
                                      <p:to>
                                        <p:strVal val="visible"/>
                                      </p:to>
                                    </p:set>
                                    <p:anim calcmode="lin" valueType="num">
                                      <p:cBhvr additive="base">
                                        <p:cTn id="7" dur="500" fill="hold"/>
                                        <p:tgtEl>
                                          <p:spTgt spid="15364"/>
                                        </p:tgtEl>
                                        <p:attrNameLst>
                                          <p:attrName>ppt_x</p:attrName>
                                        </p:attrNameLst>
                                      </p:cBhvr>
                                      <p:tavLst>
                                        <p:tav tm="0">
                                          <p:val>
                                            <p:strVal val="0-#ppt_w/2"/>
                                          </p:val>
                                        </p:tav>
                                        <p:tav tm="100000">
                                          <p:val>
                                            <p:strVal val="#ppt_x"/>
                                          </p:val>
                                        </p:tav>
                                      </p:tavLst>
                                    </p:anim>
                                    <p:anim calcmode="lin" valueType="num">
                                      <p:cBhvr additive="base">
                                        <p:cTn id="8" dur="500" fill="hold"/>
                                        <p:tgtEl>
                                          <p:spTgt spid="1536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500"/>
                            </p:stCondLst>
                            <p:childTnLst>
                              <p:par>
                                <p:cTn id="10" presetID="2" presetClass="entr" presetSubtype="8" fill="hold" grpId="0" nodeType="afterEffect">
                                  <p:stCondLst>
                                    <p:cond delay="500"/>
                                  </p:stCondLst>
                                  <p:childTnLst>
                                    <p:set>
                                      <p:cBhvr>
                                        <p:cTn id="11" dur="1" fill="hold">
                                          <p:stCondLst>
                                            <p:cond delay="0"/>
                                          </p:stCondLst>
                                        </p:cTn>
                                        <p:tgtEl>
                                          <p:spTgt spid="15365"/>
                                        </p:tgtEl>
                                        <p:attrNameLst>
                                          <p:attrName>style.visibility</p:attrName>
                                        </p:attrNameLst>
                                      </p:cBhvr>
                                      <p:to>
                                        <p:strVal val="visible"/>
                                      </p:to>
                                    </p:set>
                                    <p:anim calcmode="lin" valueType="num">
                                      <p:cBhvr additive="base">
                                        <p:cTn id="12" dur="500" fill="hold"/>
                                        <p:tgtEl>
                                          <p:spTgt spid="15365"/>
                                        </p:tgtEl>
                                        <p:attrNameLst>
                                          <p:attrName>ppt_x</p:attrName>
                                        </p:attrNameLst>
                                      </p:cBhvr>
                                      <p:tavLst>
                                        <p:tav tm="0">
                                          <p:val>
                                            <p:strVal val="0-#ppt_w/2"/>
                                          </p:val>
                                        </p:tav>
                                        <p:tav tm="100000">
                                          <p:val>
                                            <p:strVal val="#ppt_x"/>
                                          </p:val>
                                        </p:tav>
                                      </p:tavLst>
                                    </p:anim>
                                    <p:anim calcmode="lin" valueType="num">
                                      <p:cBhvr additive="base">
                                        <p:cTn id="13" dur="500" fill="hold"/>
                                        <p:tgtEl>
                                          <p:spTgt spid="15365"/>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2500"/>
                            </p:stCondLst>
                            <p:childTnLst>
                              <p:par>
                                <p:cTn id="15" presetID="2" presetClass="entr" presetSubtype="8" fill="hold" grpId="0" nodeType="afterEffect">
                                  <p:stCondLst>
                                    <p:cond delay="250"/>
                                  </p:stCondLst>
                                  <p:childTnLst>
                                    <p:set>
                                      <p:cBhvr>
                                        <p:cTn id="16" dur="1" fill="hold">
                                          <p:stCondLst>
                                            <p:cond delay="0"/>
                                          </p:stCondLst>
                                        </p:cTn>
                                        <p:tgtEl>
                                          <p:spTgt spid="15366"/>
                                        </p:tgtEl>
                                        <p:attrNameLst>
                                          <p:attrName>style.visibility</p:attrName>
                                        </p:attrNameLst>
                                      </p:cBhvr>
                                      <p:to>
                                        <p:strVal val="visible"/>
                                      </p:to>
                                    </p:set>
                                    <p:anim calcmode="lin" valueType="num">
                                      <p:cBhvr additive="base">
                                        <p:cTn id="17" dur="500" fill="hold"/>
                                        <p:tgtEl>
                                          <p:spTgt spid="15366"/>
                                        </p:tgtEl>
                                        <p:attrNameLst>
                                          <p:attrName>ppt_x</p:attrName>
                                        </p:attrNameLst>
                                      </p:cBhvr>
                                      <p:tavLst>
                                        <p:tav tm="0">
                                          <p:val>
                                            <p:strVal val="0-#ppt_w/2"/>
                                          </p:val>
                                        </p:tav>
                                        <p:tav tm="100000">
                                          <p:val>
                                            <p:strVal val="#ppt_x"/>
                                          </p:val>
                                        </p:tav>
                                      </p:tavLst>
                                    </p:anim>
                                    <p:anim calcmode="lin" valueType="num">
                                      <p:cBhvr additive="base">
                                        <p:cTn id="18" dur="500" fill="hold"/>
                                        <p:tgtEl>
                                          <p:spTgt spid="153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animBg="1" autoUpdateAnimBg="0"/>
      <p:bldP spid="15366"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6387" name="Group 3"/>
          <p:cNvGrpSpPr>
            <a:grpSpLocks/>
          </p:cNvGrpSpPr>
          <p:nvPr/>
        </p:nvGrpSpPr>
        <p:grpSpPr bwMode="auto">
          <a:xfrm>
            <a:off x="8434388" y="6184900"/>
            <a:ext cx="395287" cy="396875"/>
            <a:chOff x="0" y="0"/>
            <a:chExt cx="249" cy="249"/>
          </a:xfrm>
        </p:grpSpPr>
        <p:sp>
          <p:nvSpPr>
            <p:cNvPr id="16385" name="Oval 1">
              <a:hlinkClick r:id="" action="ppaction://hlinkshowjump?jump=nextslide"/>
            </p:cNvPr>
            <p:cNvSpPr>
              <a:spLocks/>
            </p:cNvSpPr>
            <p:nvPr/>
          </p:nvSpPr>
          <p:spPr bwMode="auto">
            <a:xfrm>
              <a:off x="0" y="0"/>
              <a:ext cx="249" cy="249"/>
            </a:xfrm>
            <a:prstGeom prst="ellipse">
              <a:avLst/>
            </a:prstGeom>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sp>
          <p:nvSpPr>
            <p:cNvPr id="16386" name="AutoShape 2">
              <a:hlinkClick r:id="" action="ppaction://hlinkshowjump?jump=nextslide"/>
            </p:cNvPr>
            <p:cNvSpPr>
              <a:spLocks/>
            </p:cNvSpPr>
            <p:nvPr/>
          </p:nvSpPr>
          <p:spPr bwMode="auto">
            <a:xfrm rot="-8100000">
              <a:off x="70" y="79"/>
              <a:ext cx="91" cy="91"/>
            </a:xfrm>
            <a:custGeom>
              <a:avLst/>
              <a:gdLst/>
              <a:ahLst/>
              <a:cxnLst/>
              <a:rect l="0" t="0" r="r" b="b"/>
              <a:pathLst>
                <a:path w="21600" h="21600">
                  <a:moveTo>
                    <a:pt x="0" y="0"/>
                  </a:moveTo>
                  <a:lnTo>
                    <a:pt x="6228" y="0"/>
                  </a:lnTo>
                  <a:lnTo>
                    <a:pt x="6228" y="15943"/>
                  </a:lnTo>
                  <a:lnTo>
                    <a:pt x="21600" y="15943"/>
                  </a:lnTo>
                  <a:lnTo>
                    <a:pt x="21600" y="21600"/>
                  </a:lnTo>
                  <a:lnTo>
                    <a:pt x="0" y="21600"/>
                  </a:lnTo>
                  <a:close/>
                  <a:moveTo>
                    <a:pt x="0" y="0"/>
                  </a:moveTo>
                </a:path>
              </a:pathLst>
            </a:custGeom>
            <a:solidFill>
              <a:srgbClr val="FFFFFF"/>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grpSp>
      <p:grpSp>
        <p:nvGrpSpPr>
          <p:cNvPr id="16390" name="Group 6"/>
          <p:cNvGrpSpPr>
            <a:grpSpLocks/>
          </p:cNvGrpSpPr>
          <p:nvPr/>
        </p:nvGrpSpPr>
        <p:grpSpPr bwMode="auto">
          <a:xfrm>
            <a:off x="7908925" y="6184900"/>
            <a:ext cx="396875" cy="396875"/>
            <a:chOff x="0" y="0"/>
            <a:chExt cx="249" cy="249"/>
          </a:xfrm>
        </p:grpSpPr>
        <p:sp>
          <p:nvSpPr>
            <p:cNvPr id="16388" name="Oval 4">
              <a:hlinkClick r:id="" action="ppaction://hlinkshowjump?jump=previousslide"/>
            </p:cNvPr>
            <p:cNvSpPr>
              <a:spLocks/>
            </p:cNvSpPr>
            <p:nvPr/>
          </p:nvSpPr>
          <p:spPr bwMode="auto">
            <a:xfrm>
              <a:off x="0" y="0"/>
              <a:ext cx="249" cy="249"/>
            </a:xfrm>
            <a:prstGeom prst="ellipse">
              <a:avLst/>
            </a:prstGeom>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sp>
          <p:nvSpPr>
            <p:cNvPr id="16389" name="AutoShape 5">
              <a:hlinkClick r:id="" action="ppaction://hlinkshowjump?jump=previousslide"/>
            </p:cNvPr>
            <p:cNvSpPr>
              <a:spLocks/>
            </p:cNvSpPr>
            <p:nvPr/>
          </p:nvSpPr>
          <p:spPr bwMode="auto">
            <a:xfrm rot="2700000">
              <a:off x="83" y="79"/>
              <a:ext cx="91" cy="91"/>
            </a:xfrm>
            <a:custGeom>
              <a:avLst/>
              <a:gdLst/>
              <a:ahLst/>
              <a:cxnLst/>
              <a:rect l="0" t="0" r="r" b="b"/>
              <a:pathLst>
                <a:path w="21600" h="21600">
                  <a:moveTo>
                    <a:pt x="0" y="0"/>
                  </a:moveTo>
                  <a:lnTo>
                    <a:pt x="6228" y="0"/>
                  </a:lnTo>
                  <a:lnTo>
                    <a:pt x="6228" y="15943"/>
                  </a:lnTo>
                  <a:lnTo>
                    <a:pt x="21600" y="15943"/>
                  </a:lnTo>
                  <a:lnTo>
                    <a:pt x="21600" y="21600"/>
                  </a:lnTo>
                  <a:lnTo>
                    <a:pt x="0" y="21600"/>
                  </a:lnTo>
                  <a:close/>
                  <a:moveTo>
                    <a:pt x="0" y="0"/>
                  </a:moveTo>
                </a:path>
              </a:pathLst>
            </a:custGeom>
            <a:solidFill>
              <a:srgbClr val="FFFFFF"/>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p>
          </p:txBody>
        </p:sp>
      </p:grpSp>
      <p:sp>
        <p:nvSpPr>
          <p:cNvPr id="16391" name="Rectangle 7"/>
          <p:cNvSpPr>
            <a:spLocks/>
          </p:cNvSpPr>
          <p:nvPr/>
        </p:nvSpPr>
        <p:spPr bwMode="auto">
          <a:xfrm>
            <a:off x="2921000" y="6172200"/>
            <a:ext cx="3503613"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wrap="none" lIns="38100" tIns="38100" rIns="38100" bIns="38100">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a:solidFill>
                  <a:srgbClr val="72808A"/>
                </a:solidFill>
                <a:latin typeface="Lucida Grande" charset="0"/>
                <a:ea typeface="Lucida Grande" charset="0"/>
                <a:cs typeface="Lucida Grande" charset="0"/>
                <a:sym typeface="Lucida Grande" charset="0"/>
              </a:rPr>
              <a:t>www.thsoa.org</a:t>
            </a:r>
            <a:endParaRPr lang="en-US" altLang="en-US" sz="1800">
              <a:latin typeface="Lucida Grande" charset="0"/>
              <a:ea typeface="Lucida Grande" charset="0"/>
              <a:cs typeface="Lucida Grande" charset="0"/>
              <a:sym typeface="Lucida Grande" charset="0"/>
            </a:endParaRPr>
          </a:p>
          <a:p>
            <a:pPr algn="ctr"/>
            <a:r>
              <a:rPr lang="en-US" altLang="en-US" sz="1000">
                <a:solidFill>
                  <a:srgbClr val="72808A"/>
                </a:solidFill>
                <a:latin typeface="Lucida Grande" charset="0"/>
                <a:ea typeface="Lucida Grande" charset="0"/>
                <a:cs typeface="Lucida Grande" charset="0"/>
                <a:sym typeface="Lucida Grande" charset="0"/>
              </a:rPr>
              <a:t>Phone: +1 (774) 773-8470 |  e-mail: admin@thsoa.org</a:t>
            </a:r>
          </a:p>
        </p:txBody>
      </p:sp>
      <p:pic>
        <p:nvPicPr>
          <p:cNvPr id="1639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838" y="5784850"/>
            <a:ext cx="1090612"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
        <p:nvSpPr>
          <p:cNvPr id="16393" name="Rectangle 9"/>
          <p:cNvSpPr>
            <a:spLocks noChangeArrowheads="1"/>
          </p:cNvSpPr>
          <p:nvPr>
            <p:ph type="body" idx="1"/>
          </p:nvPr>
        </p:nvSpPr>
        <p:spPr>
          <a:ln/>
        </p:spPr>
        <p:txBody>
          <a:bodyPr/>
          <a:lstStyle/>
          <a:p>
            <a:r>
              <a:rPr lang="en-US" altLang="en-US" sz="2300">
                <a:solidFill>
                  <a:srgbClr val="FFFFFF"/>
                </a:solidFill>
              </a:rPr>
              <a:t>hy·drog·ra·phy</a:t>
            </a:r>
            <a:endParaRPr lang="en-US" altLang="en-US"/>
          </a:p>
          <a:p>
            <a:r>
              <a:rPr lang="en-US" altLang="en-US" sz="2300">
                <a:solidFill>
                  <a:srgbClr val="FFFFFF"/>
                </a:solidFill>
              </a:rPr>
              <a:t>hīˈdräɡrəfē/</a:t>
            </a:r>
            <a:endParaRPr lang="en-US" altLang="en-US"/>
          </a:p>
          <a:p>
            <a:r>
              <a:rPr lang="en-US" altLang="en-US" sz="2200"/>
              <a:t>Hydrography is the science of measuring and describing the physical features of bodies of water and the land areas adjacent to those bodies of water.</a:t>
            </a:r>
          </a:p>
        </p:txBody>
      </p:sp>
      <p:sp>
        <p:nvSpPr>
          <p:cNvPr id="16394" name="Rectangle 10"/>
          <p:cNvSpPr>
            <a:spLocks noChangeArrowheads="1"/>
          </p:cNvSpPr>
          <p:nvPr>
            <p:ph type="title"/>
          </p:nvPr>
        </p:nvSpPr>
        <p:spPr>
          <a:ln/>
        </p:spPr>
        <p:txBody>
          <a:bodyPr/>
          <a:lstStyle/>
          <a:p>
            <a:r>
              <a:rPr lang="en-US" altLang="en-US"/>
              <a:t>WHAT IS </a:t>
            </a:r>
            <a:r>
              <a:rPr lang="en-US" altLang="en-US" b="1"/>
              <a:t>HYDROGRAPHY?</a:t>
            </a:r>
            <a:endParaRPr lang="en-US" altLang="en-US" b="1">
              <a:ea typeface="ヒラギノ角ゴ ProN W6" charset="0"/>
              <a:cs typeface="ヒラギノ角ゴ ProN W6" charset="0"/>
            </a:endParaRPr>
          </a:p>
        </p:txBody>
      </p:sp>
      <p:sp>
        <p:nvSpPr>
          <p:cNvPr id="16395" name="Rectangle 11"/>
          <p:cNvSpPr>
            <a:spLocks/>
          </p:cNvSpPr>
          <p:nvPr/>
        </p:nvSpPr>
        <p:spPr bwMode="auto">
          <a:xfrm>
            <a:off x="457200" y="923925"/>
            <a:ext cx="82296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38100" tIns="38100" rIns="38100" bIns="3810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2400">
                <a:latin typeface="Lucida Grande" charset="0"/>
                <a:ea typeface="Lucida Grande" charset="0"/>
                <a:cs typeface="Lucida Grande" charset="0"/>
                <a:sym typeface="Lucida Grande" charset="0"/>
              </a:rPr>
              <a:t>definition</a:t>
            </a:r>
          </a:p>
        </p:txBody>
      </p:sp>
      <p:pic>
        <p:nvPicPr>
          <p:cNvPr id="1639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688" y="1657350"/>
            <a:ext cx="4191000" cy="4191000"/>
          </a:xfrm>
          <a:prstGeom prst="rect">
            <a:avLst/>
          </a:prstGeom>
          <a:noFill/>
          <a:ln w="28575" cap="flat">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6394"/>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6395">
                                            <p:txEl>
                                              <p:pRg st="0" end="0"/>
                                            </p:txEl>
                                          </p:spTgt>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500"/>
                                  </p:stCondLst>
                                  <p:childTnLst>
                                    <p:set>
                                      <p:cBhvr>
                                        <p:cTn id="12" dur="1" fill="hold">
                                          <p:stCondLst>
                                            <p:cond delay="499"/>
                                          </p:stCondLst>
                                        </p:cTn>
                                        <p:tgtEl>
                                          <p:spTgt spid="16393">
                                            <p:txEl>
                                              <p:pRg st="0" end="0"/>
                                            </p:txEl>
                                          </p:spTgt>
                                        </p:tgtEl>
                                        <p:attrNameLst>
                                          <p:attrName>style.visibility</p:attrName>
                                        </p:attrNameLst>
                                      </p:cBhvr>
                                      <p:to>
                                        <p:strVal val="visible"/>
                                      </p:to>
                                    </p:set>
                                  </p:childTnLst>
                                </p:cTn>
                              </p:par>
                            </p:childTnLst>
                          </p:cTn>
                        </p:par>
                        <p:par>
                          <p:cTn id="13" fill="hold" nodeType="afterGroup">
                            <p:stCondLst>
                              <p:cond delay="2000"/>
                            </p:stCondLst>
                            <p:childTnLst>
                              <p:par>
                                <p:cTn id="14" presetID="-1" presetClass="entr" presetSubtype="0" fill="hold" grpId="0" nodeType="afterEffect">
                                  <p:stCondLst>
                                    <p:cond delay="500"/>
                                  </p:stCondLst>
                                  <p:childTnLst>
                                    <p:set>
                                      <p:cBhvr>
                                        <p:cTn id="15" dur="1" fill="hold">
                                          <p:stCondLst>
                                            <p:cond delay="499"/>
                                          </p:stCondLst>
                                        </p:cTn>
                                        <p:tgtEl>
                                          <p:spTgt spid="16393">
                                            <p:txEl>
                                              <p:pRg st="1" end="1"/>
                                            </p:txEl>
                                          </p:spTgt>
                                        </p:tgtEl>
                                        <p:attrNameLst>
                                          <p:attrName>style.visibility</p:attrName>
                                        </p:attrNameLst>
                                      </p:cBhvr>
                                      <p:to>
                                        <p:strVal val="visible"/>
                                      </p:to>
                                    </p:set>
                                  </p:childTnLst>
                                </p:cTn>
                              </p:par>
                            </p:childTnLst>
                          </p:cTn>
                        </p:par>
                        <p:par>
                          <p:cTn id="16" fill="hold" nodeType="afterGroup">
                            <p:stCondLst>
                              <p:cond delay="3000"/>
                            </p:stCondLst>
                            <p:childTnLst>
                              <p:par>
                                <p:cTn id="17" presetID="-1" presetClass="entr" presetSubtype="0" fill="hold" grpId="0" nodeType="afterEffect">
                                  <p:stCondLst>
                                    <p:cond delay="500"/>
                                  </p:stCondLst>
                                  <p:childTnLst>
                                    <p:set>
                                      <p:cBhvr>
                                        <p:cTn id="18" dur="1" fill="hold">
                                          <p:stCondLst>
                                            <p:cond delay="499"/>
                                          </p:stCondLst>
                                        </p:cTn>
                                        <p:tgtEl>
                                          <p:spTgt spid="1639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3" grpId="0" build="p" autoUpdateAnimBg="0" advAuto="500"/>
      <p:bldP spid="16394" grpId="0" autoUpdateAnimBg="0"/>
      <p:bldP spid="16395" grpId="0" build="p" autoUpdateAnimBg="0" advAuto="0"/>
    </p:bldLst>
  </p:timing>
</p:sld>
</file>

<file path=ppt/theme/theme1.xml><?xml version="1.0" encoding="utf-8"?>
<a:theme xmlns:a="http://schemas.openxmlformats.org/drawingml/2006/main" name="Default - Title">
  <a:themeElements>
    <a:clrScheme name="">
      <a:dk1>
        <a:srgbClr val="018CCF"/>
      </a:dk1>
      <a:lt1>
        <a:srgbClr val="FE7330"/>
      </a:lt1>
      <a:dk2>
        <a:srgbClr val="000000"/>
      </a:dk2>
      <a:lt2>
        <a:srgbClr val="808080"/>
      </a:lt2>
      <a:accent1>
        <a:srgbClr val="12254C"/>
      </a:accent1>
      <a:accent2>
        <a:srgbClr val="333399"/>
      </a:accent2>
      <a:accent3>
        <a:srgbClr val="FEBCAD"/>
      </a:accent3>
      <a:accent4>
        <a:srgbClr val="0177B0"/>
      </a:accent4>
      <a:accent5>
        <a:srgbClr val="AAACB2"/>
      </a:accent5>
      <a:accent6>
        <a:srgbClr val="2D2D8A"/>
      </a:accent6>
      <a:hlink>
        <a:srgbClr val="009999"/>
      </a:hlink>
      <a:folHlink>
        <a:srgbClr val="99CC00"/>
      </a:folHlink>
    </a:clrScheme>
    <a:fontScheme name="Default - Title">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 Title &amp; Subtitle">
  <a:themeElements>
    <a:clrScheme name="">
      <a:dk1>
        <a:srgbClr val="018CCF"/>
      </a:dk1>
      <a:lt1>
        <a:srgbClr val="FE7330"/>
      </a:lt1>
      <a:dk2>
        <a:srgbClr val="000000"/>
      </a:dk2>
      <a:lt2>
        <a:srgbClr val="808080"/>
      </a:lt2>
      <a:accent1>
        <a:srgbClr val="018CCF"/>
      </a:accent1>
      <a:accent2>
        <a:srgbClr val="333399"/>
      </a:accent2>
      <a:accent3>
        <a:srgbClr val="FEBCAD"/>
      </a:accent3>
      <a:accent4>
        <a:srgbClr val="0177B0"/>
      </a:accent4>
      <a:accent5>
        <a:srgbClr val="AAC5E4"/>
      </a:accent5>
      <a:accent6>
        <a:srgbClr val="2D2D8A"/>
      </a:accent6>
      <a:hlink>
        <a:srgbClr val="009999"/>
      </a:hlink>
      <a:folHlink>
        <a:srgbClr val="99CC00"/>
      </a:folHlink>
    </a:clrScheme>
    <a:fontScheme name="Default - Title &amp; Subtitle">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 Chapter Break">
  <a:themeElements>
    <a:clrScheme name="">
      <a:dk1>
        <a:srgbClr val="018CCF"/>
      </a:dk1>
      <a:lt1>
        <a:srgbClr val="FE7330"/>
      </a:lt1>
      <a:dk2>
        <a:srgbClr val="000000"/>
      </a:dk2>
      <a:lt2>
        <a:srgbClr val="808080"/>
      </a:lt2>
      <a:accent1>
        <a:srgbClr val="12254C"/>
      </a:accent1>
      <a:accent2>
        <a:srgbClr val="333399"/>
      </a:accent2>
      <a:accent3>
        <a:srgbClr val="FEBCAD"/>
      </a:accent3>
      <a:accent4>
        <a:srgbClr val="0177B0"/>
      </a:accent4>
      <a:accent5>
        <a:srgbClr val="AAACB2"/>
      </a:accent5>
      <a:accent6>
        <a:srgbClr val="2D2D8A"/>
      </a:accent6>
      <a:hlink>
        <a:srgbClr val="009999"/>
      </a:hlink>
      <a:folHlink>
        <a:srgbClr val="99CC00"/>
      </a:folHlink>
    </a:clrScheme>
    <a:fontScheme name="Default - Chapter Break">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Chapter Brea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  Text 1 Column">
  <a:themeElements>
    <a:clrScheme name="">
      <a:dk1>
        <a:srgbClr val="018CCF"/>
      </a:dk1>
      <a:lt1>
        <a:srgbClr val="FE7330"/>
      </a:lt1>
      <a:dk2>
        <a:srgbClr val="000000"/>
      </a:dk2>
      <a:lt2>
        <a:srgbClr val="808080"/>
      </a:lt2>
      <a:accent1>
        <a:srgbClr val="018CCF"/>
      </a:accent1>
      <a:accent2>
        <a:srgbClr val="333399"/>
      </a:accent2>
      <a:accent3>
        <a:srgbClr val="FEBCAD"/>
      </a:accent3>
      <a:accent4>
        <a:srgbClr val="0177B0"/>
      </a:accent4>
      <a:accent5>
        <a:srgbClr val="AAC5E4"/>
      </a:accent5>
      <a:accent6>
        <a:srgbClr val="2D2D8A"/>
      </a:accent6>
      <a:hlink>
        <a:srgbClr val="009999"/>
      </a:hlink>
      <a:folHlink>
        <a:srgbClr val="99CC00"/>
      </a:folHlink>
    </a:clrScheme>
    <a:fontScheme name="Default -  Text 1 Column">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ext 1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  Text 2 Column">
  <a:themeElements>
    <a:clrScheme name="">
      <a:dk1>
        <a:srgbClr val="018CCF"/>
      </a:dk1>
      <a:lt1>
        <a:srgbClr val="FE7330"/>
      </a:lt1>
      <a:dk2>
        <a:srgbClr val="000000"/>
      </a:dk2>
      <a:lt2>
        <a:srgbClr val="808080"/>
      </a:lt2>
      <a:accent1>
        <a:srgbClr val="018CCF"/>
      </a:accent1>
      <a:accent2>
        <a:srgbClr val="333399"/>
      </a:accent2>
      <a:accent3>
        <a:srgbClr val="FEBCAD"/>
      </a:accent3>
      <a:accent4>
        <a:srgbClr val="0177B0"/>
      </a:accent4>
      <a:accent5>
        <a:srgbClr val="AAC5E4"/>
      </a:accent5>
      <a:accent6>
        <a:srgbClr val="2D2D8A"/>
      </a:accent6>
      <a:hlink>
        <a:srgbClr val="009999"/>
      </a:hlink>
      <a:folHlink>
        <a:srgbClr val="99CC00"/>
      </a:folHlink>
    </a:clrScheme>
    <a:fontScheme name="Default -  Text 2 Column">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ext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efault - Picture Text ">
  <a:themeElements>
    <a:clrScheme name="">
      <a:dk1>
        <a:srgbClr val="018CCF"/>
      </a:dk1>
      <a:lt1>
        <a:srgbClr val="FE7330"/>
      </a:lt1>
      <a:dk2>
        <a:srgbClr val="000000"/>
      </a:dk2>
      <a:lt2>
        <a:srgbClr val="808080"/>
      </a:lt2>
      <a:accent1>
        <a:srgbClr val="018CCF"/>
      </a:accent1>
      <a:accent2>
        <a:srgbClr val="333399"/>
      </a:accent2>
      <a:accent3>
        <a:srgbClr val="FEBCAD"/>
      </a:accent3>
      <a:accent4>
        <a:srgbClr val="0177B0"/>
      </a:accent4>
      <a:accent5>
        <a:srgbClr val="AAC5E4"/>
      </a:accent5>
      <a:accent6>
        <a:srgbClr val="2D2D8A"/>
      </a:accent6>
      <a:hlink>
        <a:srgbClr val="009999"/>
      </a:hlink>
      <a:folHlink>
        <a:srgbClr val="99CC00"/>
      </a:folHlink>
    </a:clrScheme>
    <a:fontScheme name="Default - Picture Text ">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Picture Tex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Default - Contact ">
  <a:themeElements>
    <a:clrScheme name="">
      <a:dk1>
        <a:srgbClr val="018CCF"/>
      </a:dk1>
      <a:lt1>
        <a:srgbClr val="FE7330"/>
      </a:lt1>
      <a:dk2>
        <a:srgbClr val="000000"/>
      </a:dk2>
      <a:lt2>
        <a:srgbClr val="808080"/>
      </a:lt2>
      <a:accent1>
        <a:srgbClr val="018CCF"/>
      </a:accent1>
      <a:accent2>
        <a:srgbClr val="333399"/>
      </a:accent2>
      <a:accent3>
        <a:srgbClr val="FEBCAD"/>
      </a:accent3>
      <a:accent4>
        <a:srgbClr val="0177B0"/>
      </a:accent4>
      <a:accent5>
        <a:srgbClr val="AAC5E4"/>
      </a:accent5>
      <a:accent6>
        <a:srgbClr val="2D2D8A"/>
      </a:accent6>
      <a:hlink>
        <a:srgbClr val="009999"/>
      </a:hlink>
      <a:folHlink>
        <a:srgbClr val="99CC00"/>
      </a:folHlink>
    </a:clrScheme>
    <a:fontScheme name="Default - Contact ">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Contac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Pages>0</Pages>
  <Words>1560</Words>
  <Characters>0</Characters>
  <Application>Microsoft Office PowerPoint</Application>
  <PresentationFormat>On-screen Show (4:3)</PresentationFormat>
  <Lines>0</Lines>
  <Paragraphs>249</Paragraphs>
  <Slides>30</Slides>
  <Notes>0</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30</vt:i4>
      </vt:variant>
    </vt:vector>
  </HeadingPairs>
  <TitlesOfParts>
    <vt:vector size="43" baseType="lpstr">
      <vt:lpstr>Gill Sans</vt:lpstr>
      <vt:lpstr>ヒラギノ角ゴ ProN W3</vt:lpstr>
      <vt:lpstr>Lucida Grande</vt:lpstr>
      <vt:lpstr>Arial</vt:lpstr>
      <vt:lpstr>.Aqua かな</vt:lpstr>
      <vt:lpstr>ヒラギノ角ゴ ProN W6</vt:lpstr>
      <vt:lpstr>Default - Title</vt:lpstr>
      <vt:lpstr>Default - Title &amp; Subtitle</vt:lpstr>
      <vt:lpstr>Default - Chapter Break</vt:lpstr>
      <vt:lpstr>Default -  Text 1 Column</vt:lpstr>
      <vt:lpstr>Default -  Text 2 Column</vt:lpstr>
      <vt:lpstr>Default - Picture Text </vt:lpstr>
      <vt:lpstr>Default - Contact </vt:lpstr>
      <vt:lpstr>PowerPoint Presentation</vt:lpstr>
      <vt:lpstr>PRESENTATION SUMMARY</vt:lpstr>
      <vt:lpstr>PowerPoint Presentation</vt:lpstr>
      <vt:lpstr>WHO WE ARE</vt:lpstr>
      <vt:lpstr>WHO WE ARE</vt:lpstr>
      <vt:lpstr>WHO WE ARE</vt:lpstr>
      <vt:lpstr>WHO WE ARE</vt:lpstr>
      <vt:lpstr>PowerPoint Presentation</vt:lpstr>
      <vt:lpstr>WHAT IS HYDROGRAPHY?</vt:lpstr>
      <vt:lpstr>PowerPoint Presentation</vt:lpstr>
      <vt:lpstr>OUR CHAPTERS</vt:lpstr>
      <vt:lpstr>OUR CHAPTERS</vt:lpstr>
      <vt:lpstr>PowerPoint Presentation</vt:lpstr>
      <vt:lpstr>U.S. HYDRO CONFERENCE</vt:lpstr>
      <vt:lpstr>PowerPoint Presentation</vt:lpstr>
      <vt:lpstr>SCHOLARSHIP PROGRAM</vt:lpstr>
      <vt:lpstr>SCHOLARSHIP PROGRAM</vt:lpstr>
      <vt:lpstr>SCHOLARSHIP PROGRAM</vt:lpstr>
      <vt:lpstr>PowerPoint Presentation</vt:lpstr>
      <vt:lpstr>OUR MEMBERSHIP</vt:lpstr>
      <vt:lpstr>OUR MEMBERSHIP</vt:lpstr>
      <vt:lpstr>PowerPoint Presentation</vt:lpstr>
      <vt:lpstr>THSOA CERTIFICATION</vt:lpstr>
      <vt:lpstr>THSOA CERTIFICATION</vt:lpstr>
      <vt:lpstr>PowerPoint Presentation</vt:lpstr>
      <vt:lpstr>PowerPoint Presentation</vt:lpstr>
      <vt:lpstr>CONTACT US</vt:lpstr>
      <vt:lpstr>FOLLOW US</vt:lpstr>
      <vt:lpstr>PowerPoint Presentation</vt:lpstr>
      <vt:lpstr>THANK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THSOA</dc:creator>
  <cp:lastModifiedBy>Alberto P. Costa Neves</cp:lastModifiedBy>
  <cp:revision>2</cp:revision>
  <dcterms:modified xsi:type="dcterms:W3CDTF">2016-01-14T12:42:22Z</dcterms:modified>
</cp:coreProperties>
</file>