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4" r:id="rId3"/>
    <p:sldId id="288" r:id="rId4"/>
    <p:sldId id="287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4580" autoAdjust="0"/>
  </p:normalViewPr>
  <p:slideViewPr>
    <p:cSldViewPr>
      <p:cViewPr>
        <p:scale>
          <a:sx n="100" d="100"/>
          <a:sy n="100" d="100"/>
        </p:scale>
        <p:origin x="-136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756" y="470557"/>
            <a:ext cx="5762900" cy="4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56" y="119718"/>
            <a:ext cx="2945129" cy="154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3757" y="9431066"/>
            <a:ext cx="5912544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5202" y="9431066"/>
            <a:ext cx="224467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2544" y="1"/>
            <a:ext cx="885131" cy="5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6549860" y="2939921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6548268" y="6881448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756" y="472218"/>
            <a:ext cx="5762900" cy="43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64" y="119718"/>
            <a:ext cx="2945129" cy="1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5600" y="982663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3756" y="4896773"/>
            <a:ext cx="4640567" cy="405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164" y="9431066"/>
            <a:ext cx="5988959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96795" y="9431066"/>
            <a:ext cx="226059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2544" y="1"/>
            <a:ext cx="885131" cy="5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6549860" y="2939921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6548268" y="6881448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16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3950" y="1696662"/>
            <a:ext cx="3598863" cy="892552"/>
          </a:xfrm>
        </p:spPr>
        <p:txBody>
          <a:bodyPr/>
          <a:lstStyle/>
          <a:p>
            <a:r>
              <a:rPr lang="nl-NL" dirty="0" smtClean="0"/>
              <a:t>16th MACHC Conference</a:t>
            </a:r>
            <a:endParaRPr lang="en-US" dirty="0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10.5</a:t>
            </a:r>
          </a:p>
          <a:p>
            <a:endParaRPr lang="nl-NL" dirty="0" smtClean="0"/>
          </a:p>
          <a:p>
            <a:r>
              <a:rPr lang="en-US" noProof="0" dirty="0" smtClean="0"/>
              <a:t>Alignment with project FOCAHIMECA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21" y="4221088"/>
            <a:ext cx="46450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49135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Discussions during the 13</a:t>
            </a:r>
            <a:r>
              <a:rPr lang="en-GB" baseline="30000" dirty="0" smtClean="0">
                <a:solidFill>
                  <a:schemeClr val="tx2"/>
                </a:solidFill>
              </a:rPr>
              <a:t>th</a:t>
            </a:r>
            <a:r>
              <a:rPr lang="en-GB" dirty="0" smtClean="0">
                <a:solidFill>
                  <a:schemeClr val="tx2"/>
                </a:solidFill>
              </a:rPr>
              <a:t> CBSC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During the 13th CBSC the FOCAHIMECA project of Mexico was presented and discussed. One of the outstanding issues is the alignment between FOCAHIMACA en MACHC capacity building activities. </a:t>
            </a:r>
            <a:endParaRPr lang="en-US" sz="2000" dirty="0"/>
          </a:p>
          <a:p>
            <a:r>
              <a:rPr lang="en-GB" sz="2000" dirty="0"/>
              <a:t> </a:t>
            </a:r>
            <a:endParaRPr lang="en-US" sz="2000" dirty="0"/>
          </a:p>
          <a:p>
            <a:r>
              <a:rPr lang="en-GB" sz="2000" dirty="0"/>
              <a:t>For this purpose two levels on </a:t>
            </a:r>
            <a:r>
              <a:rPr lang="en-GB" sz="2000" dirty="0" smtClean="0"/>
              <a:t>cooperation identified.</a:t>
            </a:r>
            <a:endParaRPr lang="en-US" sz="2000" dirty="0"/>
          </a:p>
          <a:p>
            <a:r>
              <a:rPr lang="en-GB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5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36013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Level 1: Mutual </a:t>
            </a:r>
            <a:r>
              <a:rPr lang="en-GB" dirty="0">
                <a:solidFill>
                  <a:schemeClr val="tx2"/>
                </a:solidFill>
              </a:rPr>
              <a:t>S</a:t>
            </a:r>
            <a:r>
              <a:rPr lang="en-GB" dirty="0" smtClean="0">
                <a:solidFill>
                  <a:schemeClr val="tx2"/>
                </a:solidFill>
              </a:rPr>
              <a:t>upport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 </a:t>
            </a:r>
            <a:endParaRPr lang="en-US" sz="2000" dirty="0"/>
          </a:p>
          <a:p>
            <a:r>
              <a:rPr lang="en-GB" sz="2000" dirty="0" smtClean="0"/>
              <a:t>The </a:t>
            </a:r>
            <a:r>
              <a:rPr lang="en-GB" sz="2000" dirty="0"/>
              <a:t>aim is to identify opportunities for synergy. </a:t>
            </a:r>
            <a:endParaRPr lang="en-GB" sz="2000" dirty="0" smtClean="0"/>
          </a:p>
          <a:p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MACHC representatives are invited to observe FOCAHIMECA steering group meetings in order to facilitate information </a:t>
            </a:r>
            <a:r>
              <a:rPr lang="en-GB" sz="2000" dirty="0" smtClean="0"/>
              <a:t>exchange.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CB-plans/ FOCAHIMACA project plans and trainings programs are made available in order to ensure chances for </a:t>
            </a:r>
            <a:r>
              <a:rPr lang="en-GB" sz="2000" dirty="0" smtClean="0"/>
              <a:t>de-confliction</a:t>
            </a:r>
            <a:r>
              <a:rPr lang="en-GB" sz="2000" dirty="0"/>
              <a:t>, complementarity, adaptation or reinforcement of already planned and funded activities.</a:t>
            </a:r>
            <a:endParaRPr lang="en-US" sz="2000" dirty="0"/>
          </a:p>
          <a:p>
            <a:r>
              <a:rPr lang="en-GB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36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41111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Level 2: Budgetary Support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 </a:t>
            </a:r>
            <a:endParaRPr lang="en-US" sz="2000" dirty="0"/>
          </a:p>
          <a:p>
            <a:r>
              <a:rPr lang="en-GB" sz="2000" dirty="0" smtClean="0"/>
              <a:t>The </a:t>
            </a:r>
            <a:r>
              <a:rPr lang="en-GB" sz="2000" dirty="0"/>
              <a:t>aim is use MACHC CB funds to support FOCAHIMACA activities.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Mexico </a:t>
            </a:r>
            <a:r>
              <a:rPr lang="en-GB" sz="2000" dirty="0"/>
              <a:t>requests the MACHC CBC for funded CB-activities to be formally submitted by the MACHC chair to CBSB;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Mexico makes a formal submission for funded CB-activities directly to the CBCB.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70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marineEN1</vt:lpstr>
      <vt:lpstr>16th MACHC Conference</vt:lpstr>
      <vt:lpstr>PowerPoint Presentation</vt:lpstr>
      <vt:lpstr>PowerPoint Presentation</vt:lpstr>
      <vt:lpstr>PowerPoint Presentation</vt:lpstr>
    </vt:vector>
  </TitlesOfParts>
  <Company>Ministerie van Defensie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Donck, MCJ, van der, KTZ, CDC/NLDA/IDL</cp:lastModifiedBy>
  <cp:revision>166</cp:revision>
  <cp:lastPrinted>2015-12-03T14:39:47Z</cp:lastPrinted>
  <dcterms:created xsi:type="dcterms:W3CDTF">2010-02-03T15:06:20Z</dcterms:created>
  <dcterms:modified xsi:type="dcterms:W3CDTF">2015-12-04T16:59:03Z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