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79" r:id="rId4"/>
    <p:sldId id="280" r:id="rId5"/>
    <p:sldId id="281" r:id="rId6"/>
    <p:sldId id="283" r:id="rId7"/>
    <p:sldId id="282" r:id="rId8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136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17th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73238"/>
            <a:ext cx="7772400" cy="42465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506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17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8520" y="4303610"/>
            <a:ext cx="4641282" cy="19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1.6</a:t>
            </a:r>
          </a:p>
          <a:p>
            <a:endParaRPr lang="nl-NL" dirty="0" smtClean="0"/>
          </a:p>
          <a:p>
            <a:r>
              <a:rPr lang="en-US" noProof="0" dirty="0" smtClean="0"/>
              <a:t>Selecting for the IHO </a:t>
            </a:r>
            <a:r>
              <a:rPr lang="en-US" noProof="0" dirty="0" smtClean="0"/>
              <a:t>council-Introduction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03238" y="1268413"/>
            <a:ext cx="8389937" cy="369332"/>
          </a:xfrm>
        </p:spPr>
        <p:txBody>
          <a:bodyPr/>
          <a:lstStyle/>
          <a:p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Process for selection of MACHC MS during 17</a:t>
            </a:r>
            <a:r>
              <a:rPr lang="en-US" sz="2400" baseline="30000" dirty="0" smtClean="0"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MACHC</a:t>
            </a:r>
            <a:endParaRPr lang="en-US" sz="2400" u="sng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288" y="2133600"/>
            <a:ext cx="8497887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Agenda item 1.6: Introduction process.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Agenda </a:t>
            </a:r>
            <a:r>
              <a:rPr lang="en-US" dirty="0" smtClean="0"/>
              <a:t>item </a:t>
            </a:r>
            <a:r>
              <a:rPr lang="en-US" dirty="0"/>
              <a:t>2.1. SG IHO provides </a:t>
            </a:r>
            <a:r>
              <a:rPr lang="en-US" dirty="0" smtClean="0"/>
              <a:t>background </a:t>
            </a:r>
            <a:r>
              <a:rPr lang="en-US" dirty="0"/>
              <a:t>on IHO </a:t>
            </a:r>
            <a:r>
              <a:rPr lang="en-US" dirty="0" smtClean="0"/>
              <a:t>council.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Agenda item</a:t>
            </a:r>
            <a:r>
              <a:rPr lang="en-US" dirty="0"/>
              <a:t>  </a:t>
            </a:r>
            <a:r>
              <a:rPr lang="en-US" dirty="0" smtClean="0"/>
              <a:t>4.3 Member States </a:t>
            </a:r>
            <a:r>
              <a:rPr lang="en-US" dirty="0"/>
              <a:t>opt </a:t>
            </a:r>
            <a:r>
              <a:rPr lang="en-US" dirty="0" smtClean="0"/>
              <a:t>as candidate.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Agenda item </a:t>
            </a:r>
            <a:r>
              <a:rPr lang="en-US" dirty="0"/>
              <a:t>9.5.: </a:t>
            </a:r>
            <a:r>
              <a:rPr lang="en-US" dirty="0" smtClean="0"/>
              <a:t>Member States vote.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Agenda item </a:t>
            </a:r>
            <a:r>
              <a:rPr lang="en-US" dirty="0"/>
              <a:t>11.1: Result of </a:t>
            </a:r>
            <a:r>
              <a:rPr lang="en-US" dirty="0" smtClean="0"/>
              <a:t>election.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IHO secretariat confirms integrity of process.</a:t>
            </a:r>
          </a:p>
          <a:p>
            <a:pPr>
              <a:spcAft>
                <a:spcPts val="0"/>
              </a:spcAft>
              <a:defRPr/>
            </a:pPr>
            <a:r>
              <a:rPr lang="en-GB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4" y="2122580"/>
            <a:ext cx="8126919" cy="2710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2" y="1125538"/>
            <a:ext cx="65520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Step 1: Determine </a:t>
            </a:r>
            <a:r>
              <a:rPr lang="en-GB" dirty="0">
                <a:solidFill>
                  <a:schemeClr val="tx2"/>
                </a:solidFill>
              </a:rPr>
              <a:t>Eligible </a:t>
            </a:r>
            <a:r>
              <a:rPr lang="en-GB" dirty="0" smtClean="0">
                <a:solidFill>
                  <a:schemeClr val="tx2"/>
                </a:solidFill>
              </a:rPr>
              <a:t>MACHC MS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600837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Step 2: Determine MACHC Candidate MS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31" y="1772816"/>
            <a:ext cx="8818065" cy="696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3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65806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Step 3: Selection from MACHC Candidate MS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-1018371"/>
            <a:ext cx="4572000" cy="88947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92" name="Picture 2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" y="1320368"/>
            <a:ext cx="8394106" cy="510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5" name="Straight Connector 174"/>
          <p:cNvCxnSpPr/>
          <p:nvPr/>
        </p:nvCxnSpPr>
        <p:spPr>
          <a:xfrm>
            <a:off x="179512" y="1287244"/>
            <a:ext cx="9525" cy="4157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03238" y="1268413"/>
            <a:ext cx="8281987" cy="739775"/>
          </a:xfrm>
        </p:spPr>
        <p:txBody>
          <a:bodyPr/>
          <a:lstStyle/>
          <a:p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Procedures to select representatives to the Council </a:t>
            </a:r>
            <a:r>
              <a:rPr lang="en-US" sz="2400" u="sng" dirty="0" smtClean="0">
                <a:ea typeface="Calibri" pitchFamily="34" charset="0"/>
                <a:cs typeface="Times New Roman" pitchFamily="18" charset="0"/>
              </a:rPr>
              <a:t>Voting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2133600"/>
            <a:ext cx="8497887" cy="5538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When: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If the number of candidate MS is larger than the number of MACHC seats on the Council.</a:t>
            </a:r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r>
              <a:rPr lang="en-GB" dirty="0"/>
              <a:t>How:</a:t>
            </a:r>
            <a:endParaRPr lang="en-US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A quorum is set at 50% of MS casting their vote. Representatives are then elected by simple majority. </a:t>
            </a:r>
            <a:endParaRPr lang="en-US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If no quorum is achieved, the voting window is extended for two weeks and the missing MS are invited to vote.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If still no quorum has been achieved, the chair selects the representatives based on the votes cast.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761298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Step 4: Combining RHC and greatest interest seats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340768"/>
            <a:ext cx="9474002" cy="468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8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marineEN1</vt:lpstr>
      <vt:lpstr>PowerPoint Presentation</vt:lpstr>
      <vt:lpstr>Process for selection of MACHC MS during 17th MACHC</vt:lpstr>
      <vt:lpstr>PowerPoint Presentation</vt:lpstr>
      <vt:lpstr>PowerPoint Presentation</vt:lpstr>
      <vt:lpstr>PowerPoint Presentation</vt:lpstr>
      <vt:lpstr>Procedures to select representatives to the Council Voting</vt:lpstr>
      <vt:lpstr>PowerPoint Presentation</vt:lpstr>
    </vt:vector>
  </TitlesOfParts>
  <Company>Ministerie van Defensie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Donck, MCJ, van der, KTZ, CDC/NLDA/IDL</cp:lastModifiedBy>
  <cp:revision>152</cp:revision>
  <cp:lastPrinted>2002-08-12T10:42:52Z</cp:lastPrinted>
  <dcterms:created xsi:type="dcterms:W3CDTF">2010-02-03T15:06:20Z</dcterms:created>
  <dcterms:modified xsi:type="dcterms:W3CDTF">2016-12-05T16:42:34Z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