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387" r:id="rId2"/>
    <p:sldId id="388" r:id="rId3"/>
    <p:sldId id="389" r:id="rId4"/>
    <p:sldId id="412" r:id="rId5"/>
    <p:sldId id="413" r:id="rId6"/>
    <p:sldId id="461" r:id="rId7"/>
    <p:sldId id="414" r:id="rId8"/>
    <p:sldId id="462" r:id="rId9"/>
    <p:sldId id="417" r:id="rId10"/>
    <p:sldId id="460" r:id="rId11"/>
    <p:sldId id="459" r:id="rId12"/>
    <p:sldId id="421" r:id="rId13"/>
    <p:sldId id="422" r:id="rId14"/>
    <p:sldId id="423" r:id="rId15"/>
    <p:sldId id="466" r:id="rId16"/>
    <p:sldId id="424" r:id="rId17"/>
    <p:sldId id="463" r:id="rId18"/>
    <p:sldId id="425" r:id="rId19"/>
    <p:sldId id="426" r:id="rId20"/>
    <p:sldId id="427" r:id="rId21"/>
    <p:sldId id="465" r:id="rId22"/>
    <p:sldId id="464" r:id="rId23"/>
    <p:sldId id="428" r:id="rId24"/>
    <p:sldId id="429" r:id="rId25"/>
    <p:sldId id="448" r:id="rId26"/>
    <p:sldId id="430" r:id="rId27"/>
    <p:sldId id="446" r:id="rId28"/>
    <p:sldId id="454" r:id="rId29"/>
    <p:sldId id="434" r:id="rId30"/>
    <p:sldId id="435" r:id="rId31"/>
    <p:sldId id="436" r:id="rId32"/>
    <p:sldId id="458" r:id="rId33"/>
    <p:sldId id="468" r:id="rId34"/>
    <p:sldId id="471" r:id="rId35"/>
    <p:sldId id="469" r:id="rId36"/>
    <p:sldId id="437" r:id="rId37"/>
    <p:sldId id="467" r:id="rId38"/>
    <p:sldId id="440" r:id="rId39"/>
    <p:sldId id="441" r:id="rId40"/>
    <p:sldId id="408" r:id="rId41"/>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B6FB41-A2D6-42C9-9D0A-9B74C06CCAC6}" type="datetimeFigureOut">
              <a:rPr lang="es-CO" smtClean="0"/>
              <a:t>15/12/2016</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4A7FAF-4E44-4AA4-90B3-041BAC9DBFA1}" type="slidenum">
              <a:rPr lang="es-CO" smtClean="0"/>
              <a:t>‹Nº›</a:t>
            </a:fld>
            <a:endParaRPr lang="es-CO"/>
          </a:p>
        </p:txBody>
      </p:sp>
    </p:spTree>
    <p:extLst>
      <p:ext uri="{BB962C8B-B14F-4D97-AF65-F5344CB8AC3E}">
        <p14:creationId xmlns:p14="http://schemas.microsoft.com/office/powerpoint/2010/main" val="2286162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noProof="0" dirty="0"/>
          </a:p>
        </p:txBody>
      </p:sp>
      <p:sp>
        <p:nvSpPr>
          <p:cNvPr id="4" name="Marcador de número de diapositiva 3"/>
          <p:cNvSpPr>
            <a:spLocks noGrp="1"/>
          </p:cNvSpPr>
          <p:nvPr>
            <p:ph type="sldNum" sz="quarter" idx="10"/>
          </p:nvPr>
        </p:nvSpPr>
        <p:spPr/>
        <p:txBody>
          <a:bodyPr/>
          <a:lstStyle/>
          <a:p>
            <a:fld id="{634A7FAF-4E44-4AA4-90B3-041BAC9DBFA1}" type="slidenum">
              <a:rPr lang="es-CO" smtClean="0"/>
              <a:t>16</a:t>
            </a:fld>
            <a:endParaRPr lang="es-CO"/>
          </a:p>
        </p:txBody>
      </p:sp>
    </p:spTree>
    <p:extLst>
      <p:ext uri="{BB962C8B-B14F-4D97-AF65-F5344CB8AC3E}">
        <p14:creationId xmlns:p14="http://schemas.microsoft.com/office/powerpoint/2010/main" val="3313504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noProof="0" dirty="0"/>
          </a:p>
        </p:txBody>
      </p:sp>
      <p:sp>
        <p:nvSpPr>
          <p:cNvPr id="4" name="Marcador de número de diapositiva 3"/>
          <p:cNvSpPr>
            <a:spLocks noGrp="1"/>
          </p:cNvSpPr>
          <p:nvPr>
            <p:ph type="sldNum" sz="quarter" idx="10"/>
          </p:nvPr>
        </p:nvSpPr>
        <p:spPr/>
        <p:txBody>
          <a:bodyPr/>
          <a:lstStyle/>
          <a:p>
            <a:fld id="{634A7FAF-4E44-4AA4-90B3-041BAC9DBFA1}" type="slidenum">
              <a:rPr lang="es-CO" smtClean="0"/>
              <a:t>17</a:t>
            </a:fld>
            <a:endParaRPr lang="es-CO"/>
          </a:p>
        </p:txBody>
      </p:sp>
    </p:spTree>
    <p:extLst>
      <p:ext uri="{BB962C8B-B14F-4D97-AF65-F5344CB8AC3E}">
        <p14:creationId xmlns:p14="http://schemas.microsoft.com/office/powerpoint/2010/main" val="519717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lvl1pPr>
              <a:defRPr/>
            </a:lvl1pPr>
          </a:lstStyle>
          <a:p>
            <a:pPr>
              <a:defRPr/>
            </a:pPr>
            <a:fld id="{562C267D-7435-4AF8-8CC1-2CD3AA132A3A}" type="datetimeFigureOut">
              <a:rPr lang="es-CO"/>
              <a:pPr>
                <a:defRPr/>
              </a:pPr>
              <a:t>15/12/2016</a:t>
            </a:fld>
            <a:endParaRPr lang="es-CO"/>
          </a:p>
        </p:txBody>
      </p:sp>
      <p:sp>
        <p:nvSpPr>
          <p:cNvPr id="5"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BE2D4EB5-6712-49C3-90CD-79F2C41402EE}" type="slidenum">
              <a:rPr lang="es-CO"/>
              <a:pPr>
                <a:defRPr/>
              </a:pPr>
              <a:t>‹Nº›</a:t>
            </a:fld>
            <a:endParaRPr lang="es-CO"/>
          </a:p>
        </p:txBody>
      </p:sp>
    </p:spTree>
    <p:extLst>
      <p:ext uri="{BB962C8B-B14F-4D97-AF65-F5344CB8AC3E}">
        <p14:creationId xmlns:p14="http://schemas.microsoft.com/office/powerpoint/2010/main" val="2734900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pPr>
              <a:defRPr/>
            </a:pPr>
            <a:fld id="{2052448F-0EDF-4E8C-8C6E-A79DD9F2B54F}" type="datetimeFigureOut">
              <a:rPr lang="es-CO"/>
              <a:pPr>
                <a:defRPr/>
              </a:pPr>
              <a:t>15/12/2016</a:t>
            </a:fld>
            <a:endParaRPr lang="es-CO"/>
          </a:p>
        </p:txBody>
      </p:sp>
      <p:sp>
        <p:nvSpPr>
          <p:cNvPr id="5"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3C58FCD-AC60-4659-BD64-80170EADD214}" type="slidenum">
              <a:rPr lang="es-CO"/>
              <a:pPr>
                <a:defRPr/>
              </a:pPr>
              <a:t>‹Nº›</a:t>
            </a:fld>
            <a:endParaRPr lang="es-CO"/>
          </a:p>
        </p:txBody>
      </p:sp>
    </p:spTree>
    <p:extLst>
      <p:ext uri="{BB962C8B-B14F-4D97-AF65-F5344CB8AC3E}">
        <p14:creationId xmlns:p14="http://schemas.microsoft.com/office/powerpoint/2010/main" val="1677928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pPr>
              <a:defRPr/>
            </a:pPr>
            <a:fld id="{C016BAF5-EBFD-4D8A-A07A-1CE765EADC75}" type="datetimeFigureOut">
              <a:rPr lang="es-CO"/>
              <a:pPr>
                <a:defRPr/>
              </a:pPr>
              <a:t>15/12/2016</a:t>
            </a:fld>
            <a:endParaRPr lang="es-CO"/>
          </a:p>
        </p:txBody>
      </p:sp>
      <p:sp>
        <p:nvSpPr>
          <p:cNvPr id="5"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E6BA0D26-C2DC-4F07-9F7E-7DD589F1C4AF}" type="slidenum">
              <a:rPr lang="es-CO"/>
              <a:pPr>
                <a:defRPr/>
              </a:pPr>
              <a:t>‹Nº›</a:t>
            </a:fld>
            <a:endParaRPr lang="es-CO"/>
          </a:p>
        </p:txBody>
      </p:sp>
    </p:spTree>
    <p:extLst>
      <p:ext uri="{BB962C8B-B14F-4D97-AF65-F5344CB8AC3E}">
        <p14:creationId xmlns:p14="http://schemas.microsoft.com/office/powerpoint/2010/main" val="3433628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pPr>
              <a:defRPr/>
            </a:pPr>
            <a:fld id="{586EBA10-0610-4C18-93CB-ECF5A3057237}" type="datetimeFigureOut">
              <a:rPr lang="es-CO"/>
              <a:pPr>
                <a:defRPr/>
              </a:pPr>
              <a:t>15/12/2016</a:t>
            </a:fld>
            <a:endParaRPr lang="es-CO"/>
          </a:p>
        </p:txBody>
      </p:sp>
      <p:sp>
        <p:nvSpPr>
          <p:cNvPr id="5"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AAF81810-1A14-4FA3-B28E-1DA6421DDC8D}" type="slidenum">
              <a:rPr lang="es-CO"/>
              <a:pPr>
                <a:defRPr/>
              </a:pPr>
              <a:t>‹Nº›</a:t>
            </a:fld>
            <a:endParaRPr lang="es-CO"/>
          </a:p>
        </p:txBody>
      </p:sp>
    </p:spTree>
    <p:extLst>
      <p:ext uri="{BB962C8B-B14F-4D97-AF65-F5344CB8AC3E}">
        <p14:creationId xmlns:p14="http://schemas.microsoft.com/office/powerpoint/2010/main" val="693605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0AD0EB7E-18CB-4A5B-84D2-A0CBA8E8B211}" type="datetimeFigureOut">
              <a:rPr lang="es-CO"/>
              <a:pPr>
                <a:defRPr/>
              </a:pPr>
              <a:t>15/12/2016</a:t>
            </a:fld>
            <a:endParaRPr lang="es-CO"/>
          </a:p>
        </p:txBody>
      </p:sp>
      <p:sp>
        <p:nvSpPr>
          <p:cNvPr id="5"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0AFAB72F-664C-4B47-A86B-0B8BDE8D9CD4}" type="slidenum">
              <a:rPr lang="es-CO"/>
              <a:pPr>
                <a:defRPr/>
              </a:pPr>
              <a:t>‹Nº›</a:t>
            </a:fld>
            <a:endParaRPr lang="es-CO"/>
          </a:p>
        </p:txBody>
      </p:sp>
    </p:spTree>
    <p:extLst>
      <p:ext uri="{BB962C8B-B14F-4D97-AF65-F5344CB8AC3E}">
        <p14:creationId xmlns:p14="http://schemas.microsoft.com/office/powerpoint/2010/main" val="309550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3 Marcador de fecha"/>
          <p:cNvSpPr>
            <a:spLocks noGrp="1"/>
          </p:cNvSpPr>
          <p:nvPr>
            <p:ph type="dt" sz="half" idx="10"/>
          </p:nvPr>
        </p:nvSpPr>
        <p:spPr/>
        <p:txBody>
          <a:bodyPr/>
          <a:lstStyle>
            <a:lvl1pPr>
              <a:defRPr/>
            </a:lvl1pPr>
          </a:lstStyle>
          <a:p>
            <a:pPr>
              <a:defRPr/>
            </a:pPr>
            <a:fld id="{8ED0DDC3-3479-4118-B111-7BB362DDDD99}" type="datetimeFigureOut">
              <a:rPr lang="es-CO"/>
              <a:pPr>
                <a:defRPr/>
              </a:pPr>
              <a:t>15/12/2016</a:t>
            </a:fld>
            <a:endParaRPr lang="es-CO"/>
          </a:p>
        </p:txBody>
      </p:sp>
      <p:sp>
        <p:nvSpPr>
          <p:cNvPr id="6"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9ABD5526-EE98-47F5-A41D-B11690B721D2}" type="slidenum">
              <a:rPr lang="es-CO"/>
              <a:pPr>
                <a:defRPr/>
              </a:pPr>
              <a:t>‹Nº›</a:t>
            </a:fld>
            <a:endParaRPr lang="es-CO"/>
          </a:p>
        </p:txBody>
      </p:sp>
    </p:spTree>
    <p:extLst>
      <p:ext uri="{BB962C8B-B14F-4D97-AF65-F5344CB8AC3E}">
        <p14:creationId xmlns:p14="http://schemas.microsoft.com/office/powerpoint/2010/main" val="3995471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3 Marcador de fecha"/>
          <p:cNvSpPr>
            <a:spLocks noGrp="1"/>
          </p:cNvSpPr>
          <p:nvPr>
            <p:ph type="dt" sz="half" idx="10"/>
          </p:nvPr>
        </p:nvSpPr>
        <p:spPr/>
        <p:txBody>
          <a:bodyPr/>
          <a:lstStyle>
            <a:lvl1pPr>
              <a:defRPr/>
            </a:lvl1pPr>
          </a:lstStyle>
          <a:p>
            <a:pPr>
              <a:defRPr/>
            </a:pPr>
            <a:fld id="{A8527F41-369F-4436-A70C-9A6DA7A66B4C}" type="datetimeFigureOut">
              <a:rPr lang="es-CO"/>
              <a:pPr>
                <a:defRPr/>
              </a:pPr>
              <a:t>15/12/2016</a:t>
            </a:fld>
            <a:endParaRPr lang="es-CO"/>
          </a:p>
        </p:txBody>
      </p:sp>
      <p:sp>
        <p:nvSpPr>
          <p:cNvPr id="8"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3E8D27F3-0BE7-4838-B326-22623EEA60BF}" type="slidenum">
              <a:rPr lang="es-CO"/>
              <a:pPr>
                <a:defRPr/>
              </a:pPr>
              <a:t>‹Nº›</a:t>
            </a:fld>
            <a:endParaRPr lang="es-CO"/>
          </a:p>
        </p:txBody>
      </p:sp>
    </p:spTree>
    <p:extLst>
      <p:ext uri="{BB962C8B-B14F-4D97-AF65-F5344CB8AC3E}">
        <p14:creationId xmlns:p14="http://schemas.microsoft.com/office/powerpoint/2010/main" val="4220772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3 Marcador de fecha"/>
          <p:cNvSpPr>
            <a:spLocks noGrp="1"/>
          </p:cNvSpPr>
          <p:nvPr>
            <p:ph type="dt" sz="half" idx="10"/>
          </p:nvPr>
        </p:nvSpPr>
        <p:spPr/>
        <p:txBody>
          <a:bodyPr/>
          <a:lstStyle>
            <a:lvl1pPr>
              <a:defRPr/>
            </a:lvl1pPr>
          </a:lstStyle>
          <a:p>
            <a:pPr>
              <a:defRPr/>
            </a:pPr>
            <a:fld id="{ED7AF8BA-9FE9-431C-8C54-C7ACE698B193}" type="datetimeFigureOut">
              <a:rPr lang="es-CO"/>
              <a:pPr>
                <a:defRPr/>
              </a:pPr>
              <a:t>15/12/2016</a:t>
            </a:fld>
            <a:endParaRPr lang="es-CO"/>
          </a:p>
        </p:txBody>
      </p:sp>
      <p:sp>
        <p:nvSpPr>
          <p:cNvPr id="4"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10AB5E43-A138-4B70-B5F7-EF543B19DE91}" type="slidenum">
              <a:rPr lang="es-CO"/>
              <a:pPr>
                <a:defRPr/>
              </a:pPr>
              <a:t>‹Nº›</a:t>
            </a:fld>
            <a:endParaRPr lang="es-CO"/>
          </a:p>
        </p:txBody>
      </p:sp>
    </p:spTree>
    <p:extLst>
      <p:ext uri="{BB962C8B-B14F-4D97-AF65-F5344CB8AC3E}">
        <p14:creationId xmlns:p14="http://schemas.microsoft.com/office/powerpoint/2010/main" val="2882694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13326C2D-F693-4164-AF86-E48FCAC3B985}" type="datetimeFigureOut">
              <a:rPr lang="es-CO"/>
              <a:pPr>
                <a:defRPr/>
              </a:pPr>
              <a:t>15/12/2016</a:t>
            </a:fld>
            <a:endParaRPr lang="es-CO"/>
          </a:p>
        </p:txBody>
      </p:sp>
      <p:sp>
        <p:nvSpPr>
          <p:cNvPr id="3"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67E0B118-117A-4E52-BE3E-B8082190FE22}" type="slidenum">
              <a:rPr lang="es-CO"/>
              <a:pPr>
                <a:defRPr/>
              </a:pPr>
              <a:t>‹Nº›</a:t>
            </a:fld>
            <a:endParaRPr lang="es-CO"/>
          </a:p>
        </p:txBody>
      </p:sp>
    </p:spTree>
    <p:extLst>
      <p:ext uri="{BB962C8B-B14F-4D97-AF65-F5344CB8AC3E}">
        <p14:creationId xmlns:p14="http://schemas.microsoft.com/office/powerpoint/2010/main" val="1270770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0960CFF4-75E6-4018-80CE-E9923FF03279}" type="datetimeFigureOut">
              <a:rPr lang="es-CO"/>
              <a:pPr>
                <a:defRPr/>
              </a:pPr>
              <a:t>15/12/2016</a:t>
            </a:fld>
            <a:endParaRPr lang="es-CO"/>
          </a:p>
        </p:txBody>
      </p:sp>
      <p:sp>
        <p:nvSpPr>
          <p:cNvPr id="6"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13DDBFF7-4851-4EDD-BC0B-8EDF8C5CC8DF}" type="slidenum">
              <a:rPr lang="es-CO"/>
              <a:pPr>
                <a:defRPr/>
              </a:pPr>
              <a:t>‹Nº›</a:t>
            </a:fld>
            <a:endParaRPr lang="es-CO"/>
          </a:p>
        </p:txBody>
      </p:sp>
    </p:spTree>
    <p:extLst>
      <p:ext uri="{BB962C8B-B14F-4D97-AF65-F5344CB8AC3E}">
        <p14:creationId xmlns:p14="http://schemas.microsoft.com/office/powerpoint/2010/main" val="3719091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CD2BE6DF-4E1A-4EFE-949E-3CE4E5142B0B}" type="datetimeFigureOut">
              <a:rPr lang="es-CO"/>
              <a:pPr>
                <a:defRPr/>
              </a:pPr>
              <a:t>15/12/2016</a:t>
            </a:fld>
            <a:endParaRPr lang="es-CO"/>
          </a:p>
        </p:txBody>
      </p:sp>
      <p:sp>
        <p:nvSpPr>
          <p:cNvPr id="6"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01AED287-33EF-4F2A-8390-71CE288B4059}" type="slidenum">
              <a:rPr lang="es-CO"/>
              <a:pPr>
                <a:defRPr/>
              </a:pPr>
              <a:t>‹Nº›</a:t>
            </a:fld>
            <a:endParaRPr lang="es-CO"/>
          </a:p>
        </p:txBody>
      </p:sp>
    </p:spTree>
    <p:extLst>
      <p:ext uri="{BB962C8B-B14F-4D97-AF65-F5344CB8AC3E}">
        <p14:creationId xmlns:p14="http://schemas.microsoft.com/office/powerpoint/2010/main" val="408246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7461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CO" smtClean="0"/>
          </a:p>
        </p:txBody>
      </p:sp>
      <p:sp>
        <p:nvSpPr>
          <p:cNvPr id="1027" name="2 Marcador de texto"/>
          <p:cNvSpPr>
            <a:spLocks noGrp="1"/>
          </p:cNvSpPr>
          <p:nvPr>
            <p:ph type="body" idx="1"/>
          </p:nvPr>
        </p:nvSpPr>
        <p:spPr bwMode="auto">
          <a:xfrm>
            <a:off x="457200" y="2071688"/>
            <a:ext cx="82296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fontAlgn="base">
              <a:spcBef>
                <a:spcPct val="0"/>
              </a:spcBef>
              <a:spcAft>
                <a:spcPct val="0"/>
              </a:spcAft>
              <a:defRPr/>
            </a:pPr>
            <a:fld id="{9AC4950D-7FB3-4532-8A74-7BDA008381B3}" type="datetimeFigureOut">
              <a:rPr lang="es-CO">
                <a:ea typeface="MS PGothic" pitchFamily="34" charset="-128"/>
              </a:rPr>
              <a:pPr fontAlgn="base">
                <a:spcBef>
                  <a:spcPct val="0"/>
                </a:spcBef>
                <a:spcAft>
                  <a:spcPct val="0"/>
                </a:spcAft>
                <a:defRPr/>
              </a:pPr>
              <a:t>15/12/2016</a:t>
            </a:fld>
            <a:endParaRPr lang="es-CO">
              <a:ea typeface="MS PGothic" pitchFamily="34" charset="-128"/>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s-CO">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fontAlgn="base">
              <a:spcBef>
                <a:spcPct val="0"/>
              </a:spcBef>
              <a:spcAft>
                <a:spcPct val="0"/>
              </a:spcAft>
              <a:defRPr/>
            </a:pPr>
            <a:fld id="{9961ADFF-1B5B-4F63-BCD9-8E576A2B0347}" type="slidenum">
              <a:rPr lang="es-CO">
                <a:ea typeface="MS PGothic" pitchFamily="34" charset="-128"/>
              </a:rPr>
              <a:pPr fontAlgn="base">
                <a:spcBef>
                  <a:spcPct val="0"/>
                </a:spcBef>
                <a:spcAft>
                  <a:spcPct val="0"/>
                </a:spcAft>
                <a:defRPr/>
              </a:pPr>
              <a:t>‹Nº›</a:t>
            </a:fld>
            <a:endParaRPr lang="es-CO">
              <a:ea typeface="MS PGothic" pitchFamily="34" charset="-128"/>
            </a:endParaRPr>
          </a:p>
        </p:txBody>
      </p:sp>
      <p:sp>
        <p:nvSpPr>
          <p:cNvPr id="10" name="8 Paralelogramo"/>
          <p:cNvSpPr/>
          <p:nvPr userDrawn="1"/>
        </p:nvSpPr>
        <p:spPr>
          <a:xfrm>
            <a:off x="225425" y="200025"/>
            <a:ext cx="6073775" cy="341313"/>
          </a:xfrm>
          <a:prstGeom prst="parallelogram">
            <a:avLst>
              <a:gd name="adj" fmla="val 0"/>
            </a:avLst>
          </a:prstGeom>
          <a:gradFill flip="none" rotWithShape="1">
            <a:gsLst>
              <a:gs pos="5000">
                <a:schemeClr val="accent6">
                  <a:lumMod val="75000"/>
                </a:schemeClr>
              </a:gs>
              <a:gs pos="100000">
                <a:schemeClr val="accent6">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endParaRPr>
          </a:p>
        </p:txBody>
      </p:sp>
      <p:sp>
        <p:nvSpPr>
          <p:cNvPr id="11" name="9 Paralelogramo"/>
          <p:cNvSpPr/>
          <p:nvPr userDrawn="1"/>
        </p:nvSpPr>
        <p:spPr>
          <a:xfrm>
            <a:off x="4564063" y="200025"/>
            <a:ext cx="2168525" cy="341313"/>
          </a:xfrm>
          <a:prstGeom prst="parallelogram">
            <a:avLst>
              <a:gd name="adj" fmla="val 89669"/>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endParaRPr>
          </a:p>
        </p:txBody>
      </p:sp>
      <p:sp>
        <p:nvSpPr>
          <p:cNvPr id="12" name="12 Paralelogramo"/>
          <p:cNvSpPr/>
          <p:nvPr userDrawn="1"/>
        </p:nvSpPr>
        <p:spPr>
          <a:xfrm>
            <a:off x="5135563" y="173038"/>
            <a:ext cx="652462" cy="368300"/>
          </a:xfrm>
          <a:prstGeom prst="parallelogram">
            <a:avLst>
              <a:gd name="adj" fmla="val 896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endParaRPr>
          </a:p>
        </p:txBody>
      </p:sp>
      <p:sp>
        <p:nvSpPr>
          <p:cNvPr id="13" name="12 Paralelogramo"/>
          <p:cNvSpPr/>
          <p:nvPr userDrawn="1"/>
        </p:nvSpPr>
        <p:spPr>
          <a:xfrm>
            <a:off x="4919663" y="168275"/>
            <a:ext cx="441325" cy="381000"/>
          </a:xfrm>
          <a:prstGeom prst="parallelogram">
            <a:avLst>
              <a:gd name="adj" fmla="val 896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prstClr val="white"/>
              </a:solidFill>
            </a:endParaRPr>
          </a:p>
        </p:txBody>
      </p:sp>
      <p:pic>
        <p:nvPicPr>
          <p:cNvPr id="1035" name="1 Imagen"/>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6732588" y="76200"/>
            <a:ext cx="19431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2844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0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0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0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0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emf"/><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932040" y="6381328"/>
            <a:ext cx="4752529" cy="307777"/>
          </a:xfrm>
          <a:prstGeom prst="rect">
            <a:avLst/>
          </a:prstGeom>
          <a:noFill/>
        </p:spPr>
        <p:txBody>
          <a:bodyPr wrap="squar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fontAlgn="base" hangingPunct="1">
              <a:spcBef>
                <a:spcPct val="0"/>
              </a:spcBef>
              <a:spcAft>
                <a:spcPct val="0"/>
              </a:spcAft>
              <a:defRPr/>
            </a:pPr>
            <a:r>
              <a:rPr lang="es-CO" sz="1400" b="1" dirty="0" smtClean="0">
                <a:solidFill>
                  <a:srgbClr val="002060"/>
                </a:solidFill>
                <a:effectLst>
                  <a:outerShdw blurRad="38100" dist="38100" dir="2700000" algn="tl">
                    <a:srgbClr val="C0C0C0"/>
                  </a:outerShdw>
                </a:effectLst>
                <a:cs typeface="Arial" pitchFamily="34" charset="0"/>
              </a:rPr>
              <a:t>Dagoberto DAVID VITERI</a:t>
            </a:r>
          </a:p>
        </p:txBody>
      </p:sp>
      <p:grpSp>
        <p:nvGrpSpPr>
          <p:cNvPr id="2" name="Grupo 1"/>
          <p:cNvGrpSpPr/>
          <p:nvPr/>
        </p:nvGrpSpPr>
        <p:grpSpPr>
          <a:xfrm>
            <a:off x="0" y="0"/>
            <a:ext cx="9144000" cy="6858000"/>
            <a:chOff x="179388" y="138113"/>
            <a:chExt cx="8818562" cy="6553200"/>
          </a:xfrm>
        </p:grpSpPr>
        <p:sp>
          <p:nvSpPr>
            <p:cNvPr id="15" name="14 Rectángulo redondeado"/>
            <p:cNvSpPr/>
            <p:nvPr/>
          </p:nvSpPr>
          <p:spPr>
            <a:xfrm rot="10800000">
              <a:off x="268288" y="220663"/>
              <a:ext cx="8628062" cy="6400800"/>
            </a:xfrm>
            <a:prstGeom prst="roundRect">
              <a:avLst>
                <a:gd name="adj" fmla="val 1489"/>
              </a:avLst>
            </a:prstGeom>
            <a:noFill/>
            <a:ln w="28575"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endParaRPr>
            </a:p>
          </p:txBody>
        </p:sp>
        <p:sp>
          <p:nvSpPr>
            <p:cNvPr id="14" name="13 Rectángulo redondeado"/>
            <p:cNvSpPr/>
            <p:nvPr/>
          </p:nvSpPr>
          <p:spPr>
            <a:xfrm>
              <a:off x="179388" y="138113"/>
              <a:ext cx="8818562" cy="6553200"/>
            </a:xfrm>
            <a:prstGeom prst="roundRect">
              <a:avLst>
                <a:gd name="adj" fmla="val 1489"/>
              </a:avLst>
            </a:prstGeom>
            <a:noFill/>
            <a:ln w="381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endParaRPr>
            </a:p>
          </p:txBody>
        </p:sp>
      </p:grpSp>
      <p:sp>
        <p:nvSpPr>
          <p:cNvPr id="59400" name="AutoShape 2" descr="data:image/jpeg;base64,/9j/4AAQSkZJRgABAQAAAQABAAD/2wCEAAkGBxQSEhUUExQWFBUXGRgYGBgYGRseIRwdIhsgGCAcGiEgHCggGxslHh0cIjEhJysrLi4uHyAzODMsNygyLisBCgoKDg0OGxAQGy0mICYwLy00LDQ3LTQsLC03LCwsMCwsLCwvLCwsNCwsLCwsLCwsLCwsLCwsLC0sLDQsLCwsLP/AABEIAPgAywMBEQACEQEDEQH/xAAcAAADAQADAQEAAAAAAAAAAAAABQYEAgMHAQj/xABIEAACAgAEAwUEBgUJCAIDAAABAgMRAAQSIQUxQQYTIlFhMnGBkQdCUmKhsRQjctHSMzRUgpKyweHwFRYkQ3OTovFT4kSztP/EABsBAQACAwEBAAAAAAAAAAAAAAAEBQECAwYH/8QAPREAAQMCAwQHBwMDBAIDAAAAAQACAwQREiExBUFRYRNxgZGhsfAGFCIywdHhFTNCI1KyU2Ki8TSCFiRy/9oADAMBAAIRAxEAPwD3HBEYIjBEYIjBEYIjBEYIjBEYIjBFk4rmDHEzrViqsXzIGI9XK6KFz2C5Ay9BbxtDnAFSPFs/mgitqkUd9lwTWkUZkUi6GxBo+d74pKKfaUkwMoIZfPIDzz1VgyKDMDM2ce5pKucejVYjBEYIjBEYIjBEYIjBEYIjBEYIjBEYIjBEYIjBEYIjBEYIjBEYIjBEYIjBEYIvPfpby8hSF42elNOiyFRbMvdsRqAsONieu/TbhOHEDCVcbHkp2yOE7b3BtlpYEnvF/JVnZxTFlYVlcl1RRIXcsddWwJY3sT16VjswENAKrJ3sdK5zBYEmw4C+XgmUM6vellaudEH8sZXJdmCIwRGCIwRGCIwRGCIwRGCIwRGCIwRGCIwRGCIwRGCIwRGCIwRGCIwRR/aLiLSSaI2ZUSrZWI1Ei9qNMACKJ235Hp5rbe0nxPEMZsdTbXqv9teW+bTQhwxOSpsupFFQ29nV4rPKyTZJ2G5x5x9bUv8Amkd3lTRGwaAL40KgEhVBom6GNIyZJGteTmR5rJyFwrPJkQnu2AVSAVYcjQCH9nkvPq3MnH0prQ0WGipCb5lM8ZRZF4lEZViDguys4A38KlVJsbDdh7/gcahzSbArbA7Ditlp5/YrUTjZarDluJiSZo0W1RQzPe1k+EAdbFm9uQq720EjS4sBzFr8r6LNja6343WEYIjBEYIjBEYIjBEYIjBEYIjBEYIjBEYIurMZhY11OaGNJJWRNL3mwG9Za0uNgk2c7URqYlRS5klji38IGo1q6k15Vv6c8QYdqU00nRxm56j9VJbSPNycrAnuF07llCiz7h5k+QHU4sVFXT3Rfd9l+x/H5+7lz57HBFJcXP6+U8gWFevhC/3gw+GPEbchd77kL4gLeX0VnSuHRdSX5/MCEXKGQbDdT12G3Pr5efkccP0astfB4j7rqyVj3YWm5zPcLnwC5o4ZQ31G5EggHpVkUfdiPNQVMGb2Ec9R3i4WWysdoVWZDNa4UkO7R+GT3AU1+8U9e7HvKKpFRA2Ubxn17/FVUrMDi1dXGeEvJpEdaQG8LNsDtVCjXL3D06xNq0U1W1rY3WGd9ezIa/RdIJWxkkhJuHwdzxCLU1s2XmGgA2D3kW3PxXvuNtjuQLxrs3ZvuRIxXuOFtLfdSJJulp3G2jm+T0543nSi0a1t7Kcwo+0/2iOg5X51qHfaNe2kixauOg9bh+FFhiMjrbl87KR+CRjzL1fnQDWfM2zb4j7DxOpzI83LnE38Pot6qwfYbgnuLhRkYIjBEYIjBEYIjBEYIjBEYIjBEYIjBEYIsXFoldNLsVsjkLJregKJPntiPVUzaiIxOJseHXdbxvLHYgo7tHAkbZfT7YzWW2ZrYW49oKdI91MTY5YiQ7MpqYh0bc763Km08z5HOB/td/iVZQSRg2ZFZztdj5AXsPT03s74s1XrtzuZEaM5qh5mutVyO56DzxpJI2Npe82AWQCTYKMOfkMqyaUWg9AHUbLFgSStbamG32ue2PLybehMokERJFwDcaG3I8PEqcKR2HDiWLjMBzDKxKqRp6MxOl9Yss5NXYr1ONZPaNzhZsYHb+AusFP0TsQO4jvBH1WyHNOsYjOhgARuinYkmvFe29Y5H2jqdzW+P3WvubOJXPhWTkeSopGiFDVo0qoW9vCFq+YHLr5YlbLqaqqkOHCxupIGvffM8eGu5c52RxtzuTuVZw2LQmksTpJUljew9n0Hho7Y9QoKl+LcWEXEYHIJ1QTBVF8iylSdvDq0Hc8thzG8WqqGU46SQ5AHt0yCmwsL6Z4H9zP8ZFmmlZ2LMbY7n9w8gOg/948DV1T6qUyP7BwHBTY4wxtgqbsx/JH9o/kMe02L/wCCzt/yKrKn90+tyb4tFwRgiMERgiMERgiMERgiMERgiMERgi4SyBRbEAeZwRZ2mZhY/Vp1Zudeinl725V7JwRR/EswzyvoeRUBrVqIZyDvyohbsUdqGwF3jy21dsSxzGOF1ra5DXt4cu3gp0FO0tu4LGrI4VA+oIQyqJCaINhgNXtA73zvFRLtGuI+N7h4fQKY2FrNBZb8plDO4jJJBssT4qUczve/Ie8g74lbM95rJ8L5HYRmcz3dvldcJ8EbbgC6+8UjjilMESKkaBWpQB4iKPvpdJvzdrxM9oKmwbTs01P0H1XOkZq8rHMpKkKaajR8j0x5lpAILswpw5pJ2Xzc0waSR/CPCF0qN6BJ5XtYHzxZbShggIZGM9b3Kn18UMLgyPrv5ffuT4HFYoCqezENQ6ursxPwOkfDa/ice92NCIqNnE59/wCLKpqXYpCuzNyqruGICaRI5868JX1ul232sdRizc4NBc7QLiBfIKXz83ezNMVpioQeYQEkDyuySa/GhjwW1NoGrly+Uafft8FawRdG3murFWu6peyj/q3Hk9/Aqv8AiD8se42C/FRgcCR9fqqurFpE7xdKMjBEYIjBEYIjBEYIjBEYIjBEYIpvtRxbM5Uh1VDlyArSaWYwtftuoYa49xyoiut41c7DmdF3hh6X4W/NuHHkOfAb9BnYFlFPECh7wTSMLSipLCuaAGgtEbihVWeuNlxIINitDoaLyb6dwo5Ct7+8fXptQ6ksLznP5uWMR6IzKWNMAa6Xd8h8cfOo2sne98r8O+/MngvRU8Ubrh7sNh18Mkl4XPKhlMUA8UxDnWCU5WtDnVk7Gt8TqlkTwwSSaMyFjnzudLqdUNY5rcb9GZZHPW3VfqXo/ZRPFKfIIB82v50Pliz9m2ARPdxIHcPyvOVpzASTijfrXbykcH3aivyFKfcMUu1XF1ZID6sB67VJgFowpHg2XzxUESd2p3/WUfXYaSQPiMSauSgDiC255f8AY+qvaiShGQaSeWQ9di6uC5bMSQXDMEXU3hqjex9oKSLvHSslpo57Sxkmwz/F7LpUyU8c1pIyTYb+XDJUPAYGjgVHFMpe97u2LXfW7u8VNbIySYvZobeQFuxVlU9j5S5mn407NFdcDnrLKedFhXmdZAHx2+ePc7MeHUkZHADuyVBOLSFTvGM9rK0bVWskfXJ2LfsA6dPot77V5/bO0hMTTxnIaniRu6vM9Sl00OEY3arPjzamowRNuzM+mUqfrr+K7gD4Fj8Mem9nJ7OfEd+Y8j9FBrG5ByqsesUBGCIwRGCIwRGCIwRGCIwRGCIwRcXQEEEAg7EHqPI4IoPM5ZuDymaJe8yTmmj+tASbJjv6hO+nl7uZ4G8WY+Xy/CtYgyuGBxtLuO5/I/7uB36HPNWXDuIxZmPXE4kQjp8qIO4PocdgQRcKtkjdG4seLEblFd2QNJ5i1PvGx/EY+bVMXQzOYdxKt2OxNBWTh/DEh1d3qGrnbE2fPfrhPVSTWx2y5AeSkSzyS2xnTLQDLsCpeystSOv2lBH9Un+P8Mei9m5f3I+o/Q/RVda3QrBxiGppVI2JJ94Yaj+JI+GK3bcZjrHO42I7reYXemN4wlUyO8TIrU9FCx6fe95BuvXFawtZIHEXGtvp35KTG4BwLhcDdxWTgnCGy9gSalbmumt/MHUem1e7EmsrG1NiW2I333dyl1dX7wQ4tsR5JtiAoa+jNMB3V+FrYeZNBSo89q+DMN72uqbaEwpPdoQS6503A55c73z3KM+JvSY3aLXFwaaQEaKBFW50+/bdh8sZg2DVvsXWb169wv4rD6qMc0qy0jtMkJ0gmORy259jntS8+eJv/wAdGPCZOJ0/K3bMTA6W2hAt1gm/gnWX4JK6BlKG72NjrXkcYf7Nut8EnePyfJcBWjeFmmhkgYMylSCCpPIm+WoWN+Vc6vEAUlVs6ZsxbcDeMxbf1ZcQuvSRzNLbqzyuYEiK68mF/wCR8iORGPbse17Q9pyOarCCDYrtxusIwRGCIwRGCIwRGCIwRKe0bMI9S1QvZuWqvDYsahe1eZB6WONRMIYnSHcCVsxuJwCT8L4s6SKHdRFZBFVVjY2SaAIHKhTN6VQUW3XTTNjkAaDe53cRrpw1zupctKGtJbmqoMGW1bY8mWj8uYx6VQlFwcUlK25Viy+LUoOx5r5BelAe+zvjx7/aCpa4tLW5G2/7qxFIy17lKeFZEZV3eORlVrYoa0L6r9ZaG1huWxsDHJm3qhp+Frc92f3UypJqGtEmZGWL+RHM7+6/ebvezcsGZUZkyLOGHjFAd233092mzyB8XJrHpoqSJ7xPI0F5AvwB5X7r8AqyobLA4wuyt61CU9s41DxMqhLzkMZ0+Hw04Isb0dOOtTGxwaHAHMahSdmNDjLfdG89ttU1yOTkjImQlwr0EPPlRUE87BIGr61b8hiKzZccE4mgy3EbiPpx4ZblDM5c3C/vW7tLCGCTLuPYY/Hw35UdS1zsgYhe0FLjhEw1br1H7HzK60j7OwnekJhfeRVtdlYk0Lvw79TZI2B5i6xR0Wyp6ttxk3ifG3HyUqWdsZ5rPxWZ4YTL4SQYwV5+0a5huleWLN3s61jbmQ7t35WaSU1EuDTInuBPLgtbwuG0gK29bHc71sos2PLGJPZtwHwSA9Yt5E+SjtrRvC1RCSBll0NQ3sUVZTz8QJUAjlZ50ccaWkq9nziQsu3Q2zy6tctdFu+SOZuEHNVcuYDwl0NgoSpHu2x7AEOFxoq0iyhJFA4nCRsZctNfq3iHzpfkB5Y5n90dR+isYwfcH8MbfJyt+Ft7Y+9t+yPAP7hx1Vcu45qJm7vWhY34NQJI67dcFmxtdKZeJ5XJtXfRorH+T1iwTQtFu65WoFDmK3vm0RxDCLDl9gurYpZRia0nnbzKeqbFjHRcUn49xXuwFide81CxsSAN9x5E0vTYmiDvit2nXikjDhYm4y5b/DK/Nd4IukOeiV8EnkeUAlS2xLAEEi/FdsbFUNPmRyC7cdlbTdWF4cALWsOX4W08AjtZVuLhRkYIjBEYIjBFJ5uaTNzmNNkQ+E9KoXI3qbIUdR5WaoNoRzVtR7qw2Y2xceZzH4HadylwlsTMZ1Oi7l4TCbQu6su/eEgA1uwHQUftAnY7mjUgbDpBGWW137/sOwLT3qS91m4JMY8wFU2jMV5VqGkkNV7EVz8gfhW7Nk6CudTRuLmZ9hHq2WRXeYY4g9wsV1cWyRikI+qxJQ+nPT7xy91HEDbVC6CcygfC43vwO8fUfhdaaUObh3hI+0CsctKEBLFaoepo+/YnbEHZ7Q6pYDxU2FzWyNLzYXHnv5cV5urKCG1FWHI3v8L/ADGPXi+oXq3YCML+45+ButK5yalBlchWV0ViSFZb0miavc7VW/LGxkdxUduz4QSQ0C4IyFsjre1hn1Kl4d9IGbisOkUykAEEUSAK6EDe99jjuKp29Vkvs7AfkLh3EeIb5q17McdTPwuK0P7LqWvnsuo1dmqWSrsUbIGru1zZmFrhrkQvO11E+jkAvcag8ePHMHUfdMc5IvdLAy6SuxU1uAK1DfxA3dgmjtzBx1a0NaGtGQUEm5uVL9qX/wCCkBNsJIATVX42IO5OxH4gjesc5/k7R5qy2R/5P/q//Aqin2Y78ieYOxDEbW2kHYb47KsT9fD40Fo3iKjpe+pfXzHXmN71EXm3bDtwyTGLJFQq7u9Ahnu/CCCBRG5rxG/KzElqCDZq9JszYrZY+kmvnoNMuJyOu7vUXPxXMO6yNM2tV0qy+EgXqoaNPUk3WIxmcTe6vo9mU7GYAwWvexuc+0rPNK7inkd/RmJ9frXjUvcdSpDKSJmbWgdQaPorL6M+yUWaSSadSyA6EXUyg7W16SLFFduV6hiTTxAgkrz+29oSRubFGee466a6G2eWea9R4dwiCAfqYY4/VVAJ95qz8cS2tDdAvNSzSSm8jies3WXtNmGSIBSRrbSSOdaS23vqvdeK3bFRJBSl0epsL8Of07VtTsD32KUcM4fC0Yd2YkbGJfDueQFHf33Xu3xC2bsulkiEzjjLhnfS++2/LS911mnka7CMrL5muHtGqzRsdI3N1qjPI3WzKDYPpzsEkcqrZbqN3vNIdMy3lv6xyOe8G62jnEgwSb96ouD57volcjS3J18m6gen+GPRRSCSNrxvAPeLqE4YSQtuOiwjBEYIsvFcyI4ZHZggVGOpiABQJsk7DBFMcVzX6HBmJSjNGv61tHtaVUbL4hQVlLH0Y1yxq1gaSRvzPcB5BZJJsF25DOQzwRSxP3sLtrD3dWxNN15koQdxyPXG61WnIcQycMvdM8UeZI8KswVnUk0U1EarreubA3jk2GNri9rQCdTbMrcuJFiVmzvbXJ6Iu+DIszlAsqaT4SwLUd6V1o1utqaAIOMyYS2zxcHu7V0ghfK60etr23nq58u5Luz2by2b7lfHHJLHI5QMCF0MFKnUCxJskeg92KluyqJ7g4Nsdcid3b5KfVRVFOXhxuGkC/WCR4BMeKfR7k5kI0FJDykBJN+bA+FvXb4jnizMDLW8d/fv7Vxp9pTwkWNx/ac2927ssvGc9kmgleFwAyMVNEi6228xyIPkRiA4FpIK9vTyslY17NHC4zseY52OS6A51EbgAAjkTvfMActvPzxrYWXUOdjIN7WHPjwHLitfDOIyZeUSxuqsLBDKaYHmrAndTyI93UAjdjyw3C4VVNHUMLJCLHlY34i518xkVWz9v1loSwmlrSUn8SnzU6B8jfkbBxJFVxavPu9nT/GVvrtKWcb7TNmIDFp5sp1EgbCzRCrR3OxFcvU40kqGubayk0OxJaebpC5pyI37wRw5pnP9JUetm/RpebfWUdeV6L647e8Dgq07ElBILh3H7L7xH6S5JcuYoou5LDSXMhLAeSjQKNbar29++Ob6k2sAp1JsJocHyuBA3aX6/wDrPRQ6Gh7S/wCvjiJbkvSNdb+Q9dq5a/X5Kf3nCyziPHuB/Kc9l8vFJLolgmnDtGq6GKBbJBLFVvqPKqOO0TWnVt1V7TnmY09HKG2BNja7v/yCOS9imfL8Myo0qViVlWgST45ACbYkmixbnyG2J3wxt5Lx/wDWrJiSbuNz3C/kEqh+kHLCZopGCnv3iQizqCrYbzJZwUULZJqrxhsoJsuk2z5Yomyu0IB7yQAOJtmeA13X35ntPkzHIcy6wIrmM9/SamXc93Z8dfaW9wa3BrZ7GvaWuFxwUIEg3C64okDKVWiSxUbil5Wb3uq2O+pj64MY1jQ1osBuCwSSblLuHdoInzc2Wh1TNCpMpO8Y1sSY7ug+wFAV7V2VIxsid9ngIyYtQ1BEYrYvcvbVz5ir9PTGrGBjQxugFlkkk3Kd42WEYIjBF4V9JfbfNycXhymRBf8AR3A7sC+9lIOsN9wKSpuq8ZvkQBWXNLdV6iJb3ZaIAEsRIYrYvpYI5jbmPdWMrVRXAOxmYyOdLZSZG4fMS0kLknTYPsbEHoA17jZrqzhbZW5pr237FJxGHu3OmSOzDNzK3zR+rKdt+e18x4srVcZeyKzcOgyWZHsRRqHTcxyqK1qfI316XdXjCyDY3C8+j7I8ayE6vlwmZ0NaSBlBrlTBmVt1JBG43Is45dA3FiGRVl+qzuiMMnxNPHXv1y53V5H274sB4+Csx81zCgf3G/PHVVqhu1OcmnzDTz5Vsm8lfq2bXYChdV6RsdIFV+eIFS2z7r2OwpcVNh/tJHHI5+d0nSHxahXrp2NdBXT5+WORcMNlZR07hOZLi1rZCx36523+HXfuv1b5A/kMaKZc8T3fYI1/eHxBH5nCyxi4kd35XGx5p8v88M1j4eLfXajbzTDNY+H/AGr6CPNPl/ngs3A3j12r7r9fkp/fhZbYjx8Cj+0fgB+YGCZ8/D62TLs3x98hM2Yjg79tBj0GTTzKteohgKrl5XjtA8NfmqjbFK+enOAZtINtSbA3879iZ9rszx3iRRRkFgjXcKZEPiO2oksLoHbbqfPE18YfkV5OjrX0pLowLnK53Dlu8/NM+w30fvlHGZzTibNkERgWUivbVZAGqvQDmBZ3xu1gaLBcZ6mWd2KVxJ9dy1P9HyycUmz89OoZDDD5sqKNTnkAHBIX4nyOy4Jv2y4dnZcuUyUqRyyNUkjEghKO0ZAOnf47kjc4wVkWvmvnZLs1Fw7Lfo8bWx8U8p2s1ufu7bKOg387ysKL+l7tJnsrNlJsupjy6nWsuxWV9/C9bhdN0prVbHpthZXsHZvjCZzKw5lNllQNXkeqn1BsfDAG6y5pabH1vTLBYXwnBF5L9D3DYZJ85mnIOYlCirIKqR42Ug2NTbWNxpHK8R6d+JvrrVztul6GZpHyloHcMNu4BekHhzKKQgjoG8NfFRXw0/HEhUyS8bzqZRGkkDxgdFKEsSa2XURZJ50PU4w54aLldYIHzyCNgzK6uDcXTNFxE8pVCAXKoFJPRdrJA35dR54wx4fey6VNJLT4elyJF7bwOfC/emCKrH2nb1DMB81pfljdRUu47xfL5SEzytJ3YIBZWkYWfUNXwvBFyyfGA0ayRwZh0dVdT4TakWCNUnUHBEk7UZRs9GB+izxOhOhnEfI8x4JG2NA3sQQD6HlLGHhWGz691JIXWu05EfUcxuXnfFeGZjKxiTMwsiagup+7O55Dwtt76+WIZp37l6Vu3KUgYie0Z+GXddMP91s7/RZfg6f4uMY93k4eS6frdEP5HsxfUBch2Wzv9Hl+cX8WHu8nBbDbdH/qHuP2WPP8LngaJJY3Rpm0RA6PE3kKO3Mc654x7vJwT9bo/wDUPcfstn+62d/o8nzj/iw93k4LP63R/wCoe4/ZH+62d/o8vzi/ixn3eTgsfrdH/qHuP2WCbhs6zpl2hkE0il0QmO2UXZsN6H5Ye7ycFr+uUf8Ac7u+wWxuy2e/ojn3uv8AFh7vJw8lg7bo9zv8vsua9ls4AAMrJz84xz6nx8vdfxw93kJzCyduUUbfhJPUD9bDxVr2c4rBG8fD2ac5lEsghxtRcUFYgKF2HoBfPE9jcLQF46qmE0zpALXN7Kn0JRILtXOnc/gGvG6jrhM+mNnVpHCgnSoQsaF6QGF6vQm8YK2aLkC9ko4Z2ngzDiNJJSSpaiETlzF7EEbHY9eeObZWuNgplRs6op24pG5Xt9cuI9FUsGSeqCiMfe3PnyU0b89Qx0UJY+03A4JMlmY528EiHU7VSkC1cDlqDUQas0AboYwSBmVsxjnuDWi5KR/QqSMgYzv3cmkf9tCR/as/HHGndiaTz/KtdswCGZjR/Y3vF2/RX+O6qEYIvzzxTLvk81KiM0bRuwVlJBA+ruCCLQqefXFW8FjyAvoNM5lTSsLwCCBe4uMQyPiMj+EwyfbGeJZQzGaWRdAeaUkIvXSn2ifrX0XbY30ZO4A7yodTsaCR7QLNaNQBYnrJPdkd6W8e4o2amMh2FKqjyA5ehYnfbaz6DGssmN11IoKAUsOHInUu3X5X5W5ankvQuw/DpkgAnsKxPdwAAE2SxZ9gSTdUTQUb+kyBrms+JeW2xNDNUF0WfE7idMuQtrvN91lWqIx7f61h9Rd1X03pSR97fyAx2VWpb6VcjJnsl+joNLM4KjV7TBWcKRVCytXq2vBEy7KcOkyuWjy8rCTulCLINtS9AR0K+z6gA9SBlYTcMOXUYIov6S+y83Eoo4o2CIkiMb3LEkITz2CRs7ebHYVW5FVcLSRYlWUhpFAVmHJ621gdNQ3I6GxZqyRdXGOLJl4y7eI3pCg82516bbk9PkMc5JBG3EVvHGXusFG8a4Bms/Jl55ECmJtUQ1ae75PrI3Jsoo33utgLI4f/AGHZ5Dku39BuWZVFwnjkne/o+ZQRy/VI5N+JG9bEGjuNjtjeOZ2LA8WPgVq+IYcbDceSfqwPI3iQuCguLdk81LxWHPrIi92jBUPQKQBGxu7kDyksAQnLxVvhFehtr5dd+nvxlEatrG/Xbr7sEXnfD+zOYh40M/I6t31gKDQBMcn6u6JIRI0Gqhq1WKqsYWV6RLOj/wAojKRydd69xHir0IrzwRYM7lywOiTSzCkmSjv0DA2pIPQ7HeqsgFlpAIJFxwXjHHcnNHNIs6aXJcmuR1GyybAFbP8AhsRWKuQOa44t6+gUb4ZoG9DmGgDPMjhfmO47k+Tty4Qo6B1eJY3p+7cMCakRqJU1pJBB8Q222x395JFrKq/Qo2uLmvHzXF8xbg4G3ffMbkhz3FZ5QFlnklAohWdiL89yR8efriO57nCxKuoqSGF2KNoBPAZ9+dgvXfot4eYsgpIoys0vwNKp+KqG+OJ9O2zBzXjtszCSrcAcm/D3a+N1XY7KqRgikO3nZaDMI07P3Lou8mnUCo+2o3IG+43Hryxwmia8XOXNWuzNpTUzsDRiBPy89MuB3c+Gi8gz+U7qQoHRwOTRsHQ7WKPu6bVWIDm2NtV7OnmEkYeAW65Hdblw6rLt4dxmSDeMRBg1h2iRmB8gxGoDkauuWN2SFmijVdDHVG8hd1Am3cch5dq9C7EcckzSyd8ULLQ8FhjZICsOWkkbBTR3Dct50MheLleS2pSMppQ1gNudj4jxBFxzBCp8szHagbJCKvRRsSSTVX12FFau9+yrF1cXgcHLlgo/XDkxP1H+6MYWV2cReUITAiO/RZHKCveEY36V8cZWEhhyubjlknSOF55xEJomnYJGEDBTGwhJYsCSbAo8r54IqWImhqADULANgHqASBY9aHuGCLHxWXMKo/R44pG6iSRo6HpUb3+HxwRRWeybQ5gHwys0v6TIjSHSjvpDKp0ajGvdgg6CTvYGK+rqIopoxI63rLqz4qVCCY3W1V1mOIRIQHljQncBnUX7rO+Jxc0ZEqOGk6BTfbZmEmWKqhOq0bUdWq1IAXTWm9J1arvp1xHqf4HfcLvT/wAuFlr4Hk8xlgkEaxy5ZSx76SZhIdTs7eARFdixAGrcAbjEpRlRYIk3GFzLlolji7h1KPL3zCRQy0zKndFdQskDVvQ5YIuPAo8zEEhaOI5eNFRJe+ZpGVVCqzJ3QGpgASNW1nngi18QQmbKhavvX5/9CX0wRMJUdPbAAO2pTYBOwuwCDfpWCJbmZykTu2gOqMWJsI2kWdfMha36sFNjGCclsxuJwHHvXl+d7W5mXwydzIoJ0q0KuPKxrs/2t+V74gOnccjZexp9jwNAe0uB5OF+8f8AXNI9RI58z0/9cq32GI6u2nIAHhzPaTnzvv4q27E9jocwwMsyONIdoYjqNHkJXHsn7g39RiTDAHZuPYvP7S2vJECyFhbe4xHU21tfzPcCvXkQKAAAABQA5AeQ9MTl5JcsERgi6s0wCMWUuKNqBqJHlXW8EXl3HuxyF1fLJ3b94pkTxBVUn2xqAO25NECgaAxHfAMi3irul2xIGvZObgtNjvvY2udTfTO6ZZnsplnlaeSwrg2my6j7WtaAKGhyG5verN7mFhJJGqiRbUqYomxsdbDod9uHAjrGSZcI4YmQgnkWz3UbyAMQ2ltJZgpq9PhFe9vPGwaI25LlJNJWTAvtiNhe1r7s7d3UtXZziqHLd+AzhYYyVUamBGoMoA+tYo+4YyHgtxBc5ad8cxhdkQbZ5Drud2+/BfJeNRZyLLywklf0gAg7FT3bmmHnRB+IwY8PFwlTTSU8hjkFj5jiExxuo6nuEcUEnEM9B/8ACuV/8kZj+Y+eCKhwRGCKRj4ScxJmWDlDq2NAi9RAsHl4V5ijTA9MUfujK2eR79GnCOwZ9l93G6liTomtA35qTzcbq7LIbdSVJHp4R0G1ADGZQQ8g+slMiILQRoqrsnwdn7ueZrVBUS+QBNE9BXQe7yrE+niJs9x0GQUOeQC7GjrW/sDxT9KyEU32jL+Erj8gMTFEVDgiX9oM13WVzEh+pDK/yQnBF87N5rvcplpPtwxN80BwRd0/84yn/Vf/APRLjCLnle0cObXMLDrYRqwL6fCTX1W6nr08xtvjRrw69lKqKSWANMmWIXtfO3Mblh4XnkzUmdhWmEXdkHYjWVYH3gFNJ+I64NeHOIG5JaV8UTJHfzvbqFs+3ySN+xWWKsut+8bSVkdrY6jfI0uskNuBe/XfGnu7M/NS27ZqgW2Is3RtrDLQZWJHIlZeMdk1eTLooKQRq4lqrUe1d6fHr38VdDe4oYfDctA0C6Um1XRRzOdnI4i1+0HlkDkNOVlbdlOHw5dDHDD3Y2bVpca/eW3seVkb2OZA6tYGiwVbPUSzuxSG59aDQdifY2XFGCIwRJ8/nGYkLYUEiwdN1zLNzVQdttzXlgiwjoCAqG3IqvCPP1JIJHkK87ysLoz8TEszjSNDFQbs7UDXIeo5ixfTGEWrM+ISxuvglRkajzU2ti6AYajanmDsTVYEXFlux5Y4OGozXmmQ4dxLKK8sAlCktGTGurVVeMIVPhO1OBYog1iAGTRg4fXNewfV7NrnjprXsDc3HG7SctOeWeSqey3D1iyeXe31y5nVJrFEMFdCKO9Wp3O5u9uQkwNwt61QbWqDLUEZWaA0WzFtRn2/RVbtQJomug5n0HrjuqteRRR5rJcRzc7SoXnoMoFhNQSQAEim0DwAkbjf0xDnqcBLRqpUNPiAcdFU5PtswQB4tbCwW16bokXWjbGgrbDMLoaS5yKz5jtpN3gZVCoKBjJB1E9S2mxzGw8samsOIEDJBSjCbnNJcvxCZLqVl1KgbTtZW/F5gksevKh0xDie6IODTqST1ld+hYbX6lkkJZiT4je5ZjZPPmbvAknMldAAMgFry/EZVQqksiqQRWo0AdjQNgHc9OeOjZpGaFaOhY7ULr7L5yXIZc5aKS17wyKxAJUEAFKIIIve9jucd3Vji3IZriKRt8zkqqPtySATBvQ/5n/0x099HBc/czxU72l47mM3DPCGEaTDQBQOgBrNGgW1AEG/PasaCsOIkjJbmlFhY5qu+jvKSwZGGGUh9KKUdeRVhq0m9wyElfUBT1IE9rg4AhQXCxsnWaUGfKg9ZHB/7EuMrC87i4dnUkmyWTacwd4V1FdK7EKSz14aIo6SNVct6xBDZGuwMvb1vXr3z0UsQqqoNMltATnwu3nzytqbJ/2AyD5aCbWrJJKVUryZEWwBX2yWaugFEnasdqeMsbnqVVbbrmVMoEZu1o15nX6DsT7OpqO9BgEIG56vtsL5A8vPbElUq0PqFFgUdaDcj4W2u+R38V+hHngi+wSureEaSD4tN1Z+sV+y32huNxdAnBE9ys+tQ3LoR5EbEfPGFlduCLjI4UEk0ALJ9MEUrtYoGiQniP1AyqR6nUVBFVzA6klhd0bGTvByJjUDrzDEfgwv1xlF353MByJD7Khdqvmuo/3lv9jGFlZlQFSC3skKdW4NGlNHcGxzWvED5YysLdk84y0SSV2BBOoUeTKx3I876Xy64WVi+kPJd/le5192JGZC9XpDRSKTVi6B5WLwRdfDJsxqMcsARE8Ky96GL1sGKhQVJ51e2MrCUdpOyxmd5o28Z0nQQNyAF2a9vCOo59d9ok9NjJcNVKhqMIDTokeT7KZguRKFiTmH1K9ktsukEEE3V3V+eOYorjM5rc1eeQXHJdks07VIgiBay2tXoCugIJJrljBoziFjksiqGE3Ga6JeDTB3VUL6CQdI3oMVvTzo10vnzvEJrHOe9jRm02P0PryzXcTNsCcrpZKpViDam9wVNg8vgcCCMiF0BBzC3cP4RNKB3cTlTyYih79RoHHRsEj9AtHTMbqU3zPY2ZVVlZZG5FRtXqGYi/kPjju6icBkc1wFW0nMZLJD2VzPdEsiiUbLFrU6gNILa7pavkR5Y6e5DitPezwXfw7sdOx/W1EBZsEPuTyoEee5/PGooziNzktjVjCLDNWndtBAqwp3pRVVVLBdVCt2ogH4YnNaGgAKETc3KTcOykh4hBmZh3TyARtAGDhNEeZIbWANWrUdqFb872yiseIZkrSqaJsk86A8vUnlfrzqsESgeJrZtJAPM21bE2T7ANgkLX1TY5YysLrjAeqJBuwTewAKKLO+obt18QOCLRnZu8V384lBHkdJf8nGMLKzZiTURa7GwaPQ6CvPawWXny8XO8ZWE24HIpVgL1XbAm+mm97P1aok0QdyKJwspngiUSSKZpBKxC0FUaio6E3RG52o/tDzwRLpFO+k7X4ORtVYlefRiUW/UG+RwWF8liVKGoAgyPsdwrPq116MVs8q1eeMrKHSi2o0CCGABoMQRa3QbZtRW7uqJrGFhdkcd0OWoSXXkWLWp66Tt5jVuBdYyiZx5FZUDHUBIoZlB2OoWeli76EefM4wsqf+ljNd1w+RwaID0fImGRR+JGCJrlJxJGjjk6qw+Iv/ABxlYXbgiQdtuIdxlle6/X5UX6fpEZP/AIg4In5wRIpj3WdDcllFHysgKPS9SoNt/EOfSrd/Srwdz227R+PXGQPiitwKjOP/AM5m/bb88c6j913rcpsH7YV32V/mkXub+8cWUH7bepV837hTXHZckhzvENPEstDft5fMmvXXCR+Cv+OCJ9giMEUtFxC+NrDfsxwtXrozVn5On4Ywsq3zGSDtqtlNAWK3AsjYgjqcESrPRgFlGygonnts7epLatPmTWCLM49pQdLkmttxuxNgG2anNKLqgTV0CL4wUabYBBTbmgFvm10AzNQqhtqAxlF9bL1akgBjJZr7bN8bBMY/remxYWlCvdMSxWc2KDkEHVa7A+zsu9chvteMLKc5Jy0ak8yAff610vnWCL5mMqr7m7HIg0f8x6HbBFg4rlxHA7qrOy6XPVmCMHIX1oGlFC/fgSstbc2Xn2S4tG3Fy4kVo5YxEjA7bojAeh1qRR6mueIweDNrqFfSUrxsq2Egtfc8dLfUKjkzvdSxwgsjyRl6qxsKIAvxECzpIOwNctJkFwvZUjYXujMg0BAPbe3knuSrMJpb2VKlSCoNeRAJqxseVhiKGMrmvP8AtfxyTJ8VDLPI0YEbvGGsKt6Xj02FvSNW/wBoHEOV5ZLrlwXptn0kdTQOaWDFc2dv3Z34C9jyGl1x+kbiL8U4akcCU8jatN3ZQO4RTQtiE8uZA33rRtex9Q2ButiTy5dfkqSopHQucHHQ261TdjsrNBlIoJwO8hVY9Sm1ZQKUg+YWlIPUHoQTYKGneCKE+lfgeZz8EcEAGlZI2cknck92Ao6qodnYnYACr3oisOFPIYk74aZQAslbgsNiynqrcx1o0aIIBF18ZyPfR0PaG6nf4iwQdxtzG9eWItZT9PFhBsRmDwI0XSN+B19y81zspeR2bmWa/nW/r54qhI6T4nix39atIwA0AL0Psr/NIvc3944uYP229SrJv3Cm2Oy5LzrjPBc7JxiDPRoO6iRgqE0SinSwPRZJO9coCeSjUV3rCL0RTYvz+H/rGUQxrBF5fluHZqDjv6fMoCS+FVu9jHIBHfLvFSG2o0Cw3I3xEraoU0XSkXFxfqOS6xR43YVt7fdtnlJhgMkXdudRRiNY2C7imB3a1863xykqQ9t4zlxG/Jel2PsxuUszQ4EZA7jitmDl1f8AS9F4XlgIYZNZmZIh+sLDxnT7RPXrRP2jic3RealN3uNrZnLhy7Ek4xxoxqXZjRZVIUDdjsApVvFYPIk0FYnoCc4NFykUT5XYW8CewC5Srt9IsWUePkZHjVQebBSHZvdtp8hsBW2ONSbRlWewojJWtI0bcnusPGyb9i84MwkS33nd5dFmbmNbKvgvkx8LFh08PnjpG64UKrhMchNrAk26r624cD9lSLw5Ouph5FiR8ftfG8bqKtmCIwRGCKP4x9HWUnYuuuEtZIQjSSfusDXuFY4Pp2ON9Fb0226qBoYCHAaX3dosfFKsx9GTCmizjh03TWCaPPwkMNG9bgY1NOcrOOS7s2234mvhZZ2Rtlfr107+aku0PFM3Fqy+ajj1b05Uhr+3GylVIPWhvyI545PlkHwvVjSbNpJS2elceJbkbci05+J4i+qRcOyazSKhfRq2B02NXQEWOfnvvWK+omMMZeG3trnu9eCt6p74o+kAvbdplyyO9ei8I4ay/o5d+87uYAGgACY32FfZTz+18uexIg+R9SG4Qch5k99uS8VtCVrnWaLDW2tu1Ps7xco7xxxPNIio+hGjUkMWBouyjw0L3+stXj0OIXsq7CbXSuGbMxySZj9Hml78RD9GDwAwaAwJLGXQ2u78J6b0cbLCpo2JAJBUkAkGrHoaJFj0JGCLHxXOSRKDFl5MwSdwjRrXqdbr+F4IlGQkzMDPcE2YE8rTGnhHcBlUdy2qXxFaJtdje14IpTj/APOZv+o354p6j913rcrWD9sKn4JxZ0y8KxZaTMVYco8S6TrOxEkik7b7CvXFhTPa6MWOmXaoE4IkN13cCOYy4jyzxS5gAteaDRBTqdn9lpNdKCF5XtsMSFxVHgiTcYzMxLQR5eXS6Mv6QGi0xllI1aTIHOm75dNrwRZclxOXLxaJoJSkEQBzJaHTKUQDUFEhcayNhXMi6xq5waLlZAJNgtPHIO+OV0iz3jOnv7iQ18RY+OI9bB7xTvi4jx1Hit4nYHgrzrtPwrSe9ebWXNINABI57kbUB6b7Y83s6pJ/otjtbXM69XM8+K9ls6bHaJjeZN/HTqyvbklnB+LNl3LIsbsaC94pIU3uQAwtzyBrb44uo5MGil1+z21QHSEgDU2A73Hh1WV1kex+bz6rLmpjAvNIwlMPvVY0MTvZ1N51iSI5JLOebclQurqOixRUzMVxYuJ15ZajqsDzyKZx/RfBq1STzuevsi/eSpOM+7NJuSSuI2/O1uGNjGjkPzbwVlwrhkWWjEUKBEHTzPmSdyfU47taGiwVRNNJM8vkNyd6142XJGCIwRGCIwRGCJLxbi8QYxmMSla1A1QNXRuzdEHl1xWVu1YKV2B9yeA+uYXeKB78wpeXg4zk20ccdFWBRRcYU2DdDewdqNm+gJFRE+XaVSXNu2MCx4W4cyb9nnNErqZhAdmfH8Kj4tlViTLRoKVZl57k+ByST1JO5PU49RGxsbQ1osAqxxJNyojj+faHiJkX6oUV5jQCV+IJ/PEKeQsmxerKZFGHxWT3gPHEzGbzaI1iNMsf7au1HyI2sYnNcHC4UIgg2KocbLCMESTsxxMTnN0f5LNSxf2VT95wRRXH/wCczftt+eKeo/dd63K1g/bCfcAJy6wyfUl8LcvtHb1r2huTWoAczjRp90lbL/B9geAduPb2b7nQKPJ/UxN3jyTbsVxMZnJxTA2GMn4Ssv8Ahi7UJPMEWLjeZEWWnkOwSKR/khP+GCKF452gGYy+XSM2rRxO58yUB0/1QST6+q4r6uX+A7VNpYv5lWPDjf8As4n0/wD5pMTWfKFEd8xXX2q7MoX/AEgKGA1FkYalUtWpwvS6Fnpua3JxS7VonlrpYMifmAyJt9t439mc2lqnM+C9gfWa7eF8USNV1QJqAotHps9L3C7+e/njjB7QwYQJAQd5yt163WH0rzoVU5eZXVXU2rAMD5g7jHoQQRcKEuzGURgiMERgiMERgiMEWPiueEMZbmx2Uebfu6n0BxGq6llNEZH7vE7gt42F7sIUZkoGklKA2znXqPlQ1Mfcen3lG17eLp4JNo1F3Hm48Bfd5BWb3CFnkrfI5NYl0oPUk8yfM+v+QFAY9xBAyFgjjFgFVucXG5S/tH/+P/11/uPjqtV5726iIzN/aRGHwta/D8cVtYLSA8lYUp+C3NYOzGdTLZgzEGpECSV5A2rV1K7j3E86GNaeo6M4XaeSzPBjzGq9Ny86uoZGDKeRGLQEEXCriCMiuObnKIzBS5A2Ratj0UXsLO1mgOZIGMrCgfov4ZncrJmxm0GmadmDKbHeDdm89DhvCfNCDRIvCLHx/wDnM37bfnioqP3XetytYP2wqnKqzcOjVE7yQ7ItgDVrO7EghUAuzR2sAEkAzDA2em6N28d3A9igveWTEjiursGncibLhajDmSMjkA/tR89irhjRrZth4SBy2ZO6SHC/5mnCfXrtWJ2AOuNDmqzFiuKku2/Fo2hkyqnUZBpko7Kv1lv7RFiuln0uLUVAZ8LdfJSYIC/M6KICgbAUFGwHu5D3D88VZuVY5BeqRQ6JMin2WK/LLyDF7awsqa9zdVGCKT7Q8OEH6xf5Mmio+qTsAvoTsB0JAGxoeW21ssAe8RC39w+v37+Kn00/8Hdi7Oymd0AQueY8J+9zZfcdyPj6DHfYe0BIDA85jTmOHZ5dS0qobfGO1VGPRKGjBEYIjBEYIjBEYIpDtBOWnYHklKPiocn42B/VGPG+0FQ504i3NHid/wBO9WVIwBmLisEchUhlNMDYOKemqZKeQSRnPz5FSHsDxYqs4RxUTCj4ZBzXzH2l8x+XxBPvKGvjq2Ym5Eajh+OaqpYXRnNKvpCy8kmWEcT93I7MqPZGljFIA1jcVzsbjpicuSkO1MzyBdWXnQwko0riMI90NS1IWokWLA9rEOtZdodwUqkdZxbxU3y91/6+BxXhTym/D/1jmHKPmIXuKQmRo+7bTIpZVKMGZqBABUXyalOLCnDD8jj1ZfZQJy/+YHWrbh/GS6M8sE+XCVZmCDV08ISRzz/0cSpJGxtL3mwCigEmwWWbtZCntJIPLZd/hrv93WsV8W1qeR2Ft+u2S7+7PUFmswXdnbmzFj6Wb+QxGe4vcXcVYMbhaArLsTxVSncMaZSdF/WBOqh6gk7eVeRqwpJQW4DqFBqoyHYty05hzBmywUsHF6VqzfQWRvrHU14ul7xf2K/lIP8AkPx5792vzw9XklHHc9M4GZZczl4Y0kRof1ayuWaOmQCUoy7G7IYVQB1HFlILjN1gucZzyF1N5lo7HdCRRXKQpqv1CbCuVAn3+VTJgvZnerNmO3xdy7eGRkyJUby0QxSPTqYA6jWplXf3jnjanbikHetZ3YYyrHhxmkz8E7h4onAVYJK1oyx5i2YKzKNQYUQSTW9ULt1Vq6zE6opZzSjmf9cz0rrjV72saXONgFkAk2CkOKcSaY/ZQeyv+Levp0x4rau1jUno48mf5fjgO08rKCnwZnXyWL3GjzBHQ8wR6g74qI5HRvD2GxGakkAixVxw+cyRRudiyqx+Ivb0x9Kik6SNr+IB71SOFiQtGOiwjBEYIjBEYIjBEj7QcLL/AK1BbAeJR9YeY+8PxG3QYptr7M96ZjZ848Rw+yk08/Rmx0U0DjxDmlpsdVZr5JmDGDIvtICw94F18eXuJxIop3Qzte3j4bwtZGhzSCmf0nZzu8g0qmiodlPr3Mmn8ax9IVKtWbhGZy5XpIgIPkSNSn4GjjD2hzS0rLXYSCFGZHs+ZsqXUVMjuK+0ABan7wN0fh6iA2nxxcxfz0U10+GTkbKeKkdOR5HYgj8iPI/hiFoc1L1C3ZfPyMGDSOVVHfSzMRsK2s1yJ2HS/LEeuke6NsZORcB67fGy59G0G4GawXuTVk8yevvPPHdrQ0WGQXRcgMZRca+IwRbsvnZGsGR/CjsupidJFEEb2KrmOXusGPWSPHRuvo4evXnZc8DRewWWad3NszMftOST+JvEpzi75jdbtaBoLJ12X4Ccw2t7ESnc/bP2R6eZ6chvykU0GM4naeajzzYBhGqc9iMhRllIrxGNdqoA21el0P6pxJpmWLnHeT5qPUPuGtHBd6Z++MJDfspE1epTN3+BTEpR0y7T5omYRdERX+LF1+YC/wDkfPHl/aOdwwRA5G5PPgp1G0ZuSnHlVPWzhfDjO1ckHtt+OkfeP4Dfyu72Tss1LukkHwDx5dXHu6o1RPgFhr5KzRQAABQGwA6Y9uqtfcERgiMERgiMERgiMEUz2myKx/rh4QT4x0uidXpy389j535zbtA1zPeGD4hYHnuHb9OpTaWUg4DokCRNMVUCtZAHmb8/IDmeewPLHnKOn6WdsY1J7hvPcpkj8LS5d/01ZN5OFvHECW1KQBzpQWIHn4VO3XH0ZUy1di+9XJwxZhSk0KLG4u7CilYHqCoHuOocwcZWE4ggVAQoq2Zj72JYn5nGLWWbqG+kbLS6o2yuX7x9SCZroUzCNF9XLMDdHSo32K44zU7ZM9/FdYp3M6ktHDJo0ZpE0ao5FO4OlwL0nryBIYCiN7KnFHtCndH0bjpiHr152U1k7X6JaYxZFURz23H7sdTcZFdxY5hGj3/M/vwuiO7Hv9+/54XSy18PgYk6VPiRlWtrYkAUTtd/u64i1bC7o28XD14/XctHOAvyXBeHZpc1EhyxeC2Z2VjbRoVVygFHYuK6vR02CCbqOjAzf3KJJVE5NXq0CKFAQAKANIXlXSvTE0C2iiarjDCsakLSrbMfezF2PzJOAFkJuvOuz2UzLdo2zMsbRxOlRhvs926pY6MRE7FTuureicEVv2typEqSDquj0sEtR9SDsfun3HzHtFCfgl3aHlvH1U6jdq1LOHR99IIvZb63I0KJsed0QPXmMU2zqH3qcNPy6nqG7xCkzS4G33q6y8CxqFQUo5D/AFzPW+uPfMY1jQ1osAqkkk3K7MbLCMERgiMERgiMERgiMEUv2lz2tu6G6oQW9WG4H9Xn7/KseY2/X2HuzP8A2+g+p7OKnUkX8z2Lt7H5IBO8O7C0A+yB1/aYUfQEDzuXsOmjbD04zc7wz09arnVPJdh3Ba+0xpYXPsrNHZ8tVxj/AMnXF4oqzcRzghQuUkevqxIzt8FUXjKwkMXGJUkeeSPMPBMIhBEkEjSRlQwkMqabjDErRPOsEVLG9gHcWAaIIPxB3B9MESrtNMixDXHNJvY7mJpCDyshRsNz5Yj1NO2ojMb9Ct43ljrhIo0q0zsU2YMrloZI4JCY4tCBVkYLcb2GJQ3z646Oja4WdmjXuabtyWTifZSVHURfrEY0Dy0/t9APvD5A0DAko3A/Dp5KayqaR8WqOJ9no4NAb9IlZqB7vLvIg366a0+9ifOhjaTZ+JtmvIPH1n4rkaok6ZLdwiHu51jmjl7zY3HFI8QonTqm0gE8iRQogc63502zBHL0sjy926+7xPq60fPibhAsFY4tVHSfjHFCC0Ecc/eujBJBE5jVip0l3ApQDVnBFx4FxNjoglSbvo0RZJTE4idwo1FJCAGBN0euCLe++ayyjmGkkI+6IzGT/akQfHGFlPM7lVlQo3I9RzB6EeoxzliZKwseLgrLXFpuFDZKQxSd4KZlY0RyZfZ2PQMBfpY51jw0NR7hVkMN2g2PMX8x5jgrVzOljz61d5adZEV15MLH7j5Ecqx7tj2vaHNORzVUQQbFduNlhGCIwRGCIwRGCIwRcJiQpIFkA0PM4IoBDYu7ve/O97PqeePmMr3PeXu1JuVeNAAsFt4ZnzC+obqdmXzHmPvD5Hl5EWeydpGkfhf8h15Hj9/wuFRD0guNVWAx5iIjwyRuCrAiwQRRVgfkQfcce5Y9r2hzTcHeqsgg2KWJwBk2jzUwXorhH0iqoMy6297lj642WF8XgMoYt+lPZofycfS+Xh9cEXP/AGNL/Sn/AO3H/DgiP9jS/wBKf/tx/wAOCLhHwKUX/wAU+5veOP3fZ5bYIlnEeKNlGWPMGN3k2gK+DvG1BRGVZjpYal8VkEamparC6yGk6BM4uE5gi3zAVvKOMaR6W5YsRy1bXzocsFhEPAZVFDNP15xx+d/ZwRc/9jS/0p/+3H/Dgi4twSUgj9Kffb+Tj/hwREfA5QAP0p6AA/k4v4cEWzhfCUg1MGaSR61yyEFmA5DYBVUWSFUBbLGrJJIl3HuL3cUZ9HYdPNV9ehPTlz5UW19qtgaYoj8Z/wCP54cNeuXTwYjidp5pBjxSslR9lHOhx9UMK9CRuPyP9Y49t7Pvc6ksdxIHVkfMlVlWAJOxPcXiiowRGCIwRGCIwRGCIwRRXFcmYZCv1TbJ7vL+rde6vPHhttURgnMg+V2fbvH1H4VpTS4223hZBimUlLOznaksVKhoWctp1bpLpJBo8iRR2NMBdbb49I6Op2YXGF4e0WxDhcAi43aj4hlx4LjJE2TVW2U7RqdpVKnzXxD5DxD3Ua88WdNt6mlFn/Ceenf97KE+ke3TNMV4tAf+bH7iwB+IJsYtW1ELxdrwe0KOWOGoXCTjUA/5it+zbf3bxzfXUzPmkb3hbCJ50BWSXtJGPZV29aAHxsgj5Ygybdo2aEnqH3suraWQrLJ2lbpGo9SxP4aR+eIT/aSO/wAEZPWbfddBRHeVCdsnfMyLNoXSdEJJQGgdaBo7fYnvWG9D2T0vGG7a6UuBaAbHK99Lk7ssuF1PpWiMAZktOIbs7DXiLDlvG/KzyfapmHsKa2IOpSD5G9X+eB9oi0/FF3H8KAKO+jvBbo+0q/WjYfskH53pxJj9oaV3zBw7PsfotDRvGllri49AfrFT6q351X44nR7UpJNJB25edlyMEg3LvHFYP/mi/tr+/EoTxEXDh3haYHcFnzHH4V5EyH7gu/cxpfxxEn2rSQjN4PIZ+X1XRsEjtyRcQ428p0WEFeyp3I9Tsa9wHkbx56t25NK3+iC1ul9/foOzPmpkdI1ubs1N8J4ys0ksYUp3Z8N/XWymoeQ1KR8sQK3ZzqaKOUm+LX/abA2PYR4qUmv49KHU8gB5k4gRxukcGMFyUJAFyrLg2S7qIKfaPib3np8BQv0x9FoqYU0DYuGvXv8AXBU8r8bi5bsSlzRgiMERgiMERgiMERgiz57JrMmlveCOYPmPX/MHbHGeBk7DHILgrZjy03CkM/kXhPjG3RxyP8J9D8CceJ2hsmWlJcM2ceHX99PJWcNQ2TLepLhPZYxpAGlf9U2soDaF/FuLFrYO4G3p1xJrNtiV8pZGPjGHFazgMsjbI6Zb+dl3WrssSRmSSTeanr0AIFD5Yj7XABhAGkTO+xWV1ZbjUhgzkhC6oJJ0TY1SKCurff15Y3l2fE2opohe0jWE9bjY2+iLPxDiWYZMu4Wbu5IleRssis2sgHSA16V3Jvc8sd6akpGvmaSzG1xAEhIbhBOeVrnlom9NOzma7yAHvGkILKzOgRrB9llGwI5Yr9qQdFUEBgaCAQAbi1tQeBWFp4i1JyJBI1VZ251Q3N1p+OIcQu716y1WHaJTm80zxeMUBNET51qDkc62rnyr41MiY1knw/2u8iPqjJcOZHEd4I8Ftmas0hB9pNLeo8TD4gj5E44NF4CDuPdpf1yWp+dMn5H3Yjt1C6KZynEZRlcg2slpZYkcmiWBDWDfXYb88egmpITWVTMOTWuIAysRhtp16aLA0TPhWdkmikNqHEkqKSDXhYqti7PruMV9bTQ08zG2OEta48cxc2KJQ+ZzDQ5x3n3hEqARoFBIjDBr3YEE7UemLQQ0jZqZjIv3MLrkk5YrWtk03tnkix8P/VT6jlzHL+js0OklzMxAsu/MtsPCeVnfliVU/wBanLRKHM6QB1/hwAE2wt4c99hlqsJ5wbs33Twt3kskyoY62pga8NVsqmzfmbJxXTV81fjp4YxZzsXMcyeYsM8gMgFhzmsFyvQuC8G7siSSi/QdF/e3r05DqTebN2UykGN2b+O4ch91Wz1BkyGic4t1HRgiMERgiMERgiMERgiMERgi4uoIIIBB2IPXBEmznZ1DvG2g+R3X4dR8DQ8sU1XsOmmzb8J5ad32spMdU9uRzUxmuxul+8ERVr1F4HK6t78QBGu+tqeuIElFtKNnR3EjdADY26sWY5WKlNqozrkk2a7LyfrlSSWKOdmaRDCTZbZtDEWNXxxpHLUM6My0pc+MANdnoNLgXBt2Lr0zD/ILZJ2XLshQZmIogiBTUtoOQOpa+Ir37CudO3aBD2mFrg52L4ho7iLkfXzWDPGN6c8M7LyRoERFjUX7b2STuSSNVknqTjd+xaypk6Sd4BPhyAFhlyK4mrYNAmS9mCfakWjzAQ/nq3+WJMfs5GPmkJ6rD7rmaw7glOS7If8AEyq3e90BasSpDMVCnbfaiVoi6X5yP0aImxJtxyvuPDjdae8m1187N9mHaMyPqifUyqJEtgoO31gd/wDDHH9DZK04nEZ6Zac+fVktvei05C6ZS9nZR7LI3xK/IUfzxEk9m32+CQHrFvK/kugrRvCmx2L7p1bu5gqMXSMNqjDG/EqqTXM7bDc7Y6TxbUwOaWNJIwl4tiI4E5E9111FTGd66MpwKeJjokkCNI0hjaC/abUwBoML896xGnEs7R0lK7EGhocC7cLA2sQtxKz+4LblezbMJ17uRlnZmcMNHtKFIBOnah53g2l2hK6JzWYTGAATbcb3IP2WhqIxvVBkuzTUA7BFG2ldzXTcih8j78TIPZ4F2Oofc8B9/wABcH1m5oT7JZGOIUi1fM8yfeTuceghgjhbgjaAFDc9zjdxWnHVaowRGCIwRGCIwRf/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s-ES" smtClean="0">
              <a:solidFill>
                <a:prstClr val="black"/>
              </a:solidFill>
              <a:ea typeface="MS PGothic" pitchFamily="34" charset="-128"/>
            </a:endParaRPr>
          </a:p>
        </p:txBody>
      </p:sp>
      <p:sp>
        <p:nvSpPr>
          <p:cNvPr id="59401" name="AutoShape 5" descr="data:image/jpeg;base64,/9j/4AAQSkZJRgABAQAAAQABAAD/2wCEAAkGBhMREBQUExMTFRIUFR4aGRYYDSMcFxsdHSIeHx8hHhwbICweIxolJR4eJDsgLyctOCwtISo0NjwqNSkrLCkBCQoKDgwOGg8PGjUkHyUpLDU1LzQtLDIsNCkuMi8xNCk0LCwsLCksMCwsKSwtLyksLCs1LSwvLzAtLCwvLDQ1LP/AABEIADoA0AMBIgACEQEDEQH/xAAcAAABBQEBAQAAAAAAAAAAAAAAAgQFBwgGAwH/xAA6EAACAQIEAwYEBAUDBQAAAAABAgMEEQAFEiEGEzEHIkFRUpIUMmFxM4GRsSNCcnOhFWLwFhclNMH/xAAZAQACAwEAAAAAAAAAAAAAAAAAAQIDBAX/xAAzEQABAwEEBggGAwAAAAAAAAABAAIRAwQhMVESQWGh4fAFExQVIlKBsSMyccHR8TNCkf/aAAwDAQACEQMRAD8AvHDbMMyip4zJNIkca9WZrD/OGXE/EcVDTNPLuBsqg7ux6KP+bDfFLZfnlZmWYq5iWobSwEJ2hjRhY7m+kdO91NrY10LMaoLjcAqalUNMa1ZdX2nRC5ip6iRQSGcqEUEDUdnOvpvfTY364bydpcsZXm0LAMbDl1auxOsR2syqL6iPHDKbhemgZDX1+mQEMI430C4GkM3V2Onu6tgfLD/N+GsuhCq9VLCZFOljWFri97jmal6nrbDL7K278/keyYZWN8KZyTjqlqSihnikcXWOaMxsw811bMPqCcdDinOMuCpoaaZ41iqY5QpaZUtKqrpN7AlWUgblbefTDnsy7SnLrSVT6g1hFKTvfwVj438D+W9xib7KHM6ykZGSgKsO0Xq2sJZwOpA+5x51tTy43ci4RC1vsL4zDnOcS1shlqG1u24B+Vb+Cg9AMQstlNeb4AUqtUU4WoOevqX3YOevqX3YyvUZK0aRu8JRJQTGzRWDgWuVPj1H64+wZIzxvIkBaOP53EV1X7nGzu1uOnu4qntWxan56+pfdg56+pfdjLD5G6xLMYGELGyyGHuE+QNrYbfDJ6F9ow+7Gn++7il2rYtYc9fUvuwc9fUvuxlinyKSQao6aWRb21JRs4v5XVSL/THjNl2g6Xi0N6Xh0t+jAHB3Y3z7uKfarp0Vq3nr6l92Dnr6l92Mn/DJ6F9oxM8LcFvmErRwrGNC6ndhZVB6eHU2P6HEXdHNaJL7vpxQLTJgBaX56+pfdg56+pfdjLWbZIKeeSFhGzRtYsq907A3H03w0+GT0L7Rhjo1pEh+7ig2qLoWsOevqX3YOevqX3Yyf8MnoX2jB8MnoX2jD7sHn3cUu1jJaw56+pfdg56+pfdjJ/wyehfaMHwyehfaMHdg8+7ijtYyWsOevqX3YOevqX3Yyf8ADJ6F9owfDJ6F9owd2Dz7uKO1jJaxEy+oe7C8ZMFMnpX24ursa4omqI5qeZi/ICFHJu2l9Q0knrYr1+v0xRaLCaTNMOmNisp2gPdELk+2TPjLXcq55dMtrf72ALG3nbSMd1kPDMuX0CpBy0qZrGWaS50segAA3tewvYDrvircx/iZ24fo2YBT/TzQP2xfXEEYMJO9wQOvgTY38xivpOp1FlDRgGk/4nZAH1S45qv5ezNDzHkrHNSu7M8Y0sbAi1zqI8L3+nhhrk+R/wCqRJz5RAkC6FATvNfcm7G1trdPDDfLauonkcl30q0sTLzbEAkFR0IIFm2P2w+LOUlSCUlt420y6QH/AN1he4vjhdXeBn9c8+c10TWfe7Ie6muG8inoWAgnE1MzFeTKpVrgkEoRcDz6AH6Xvivu1ThVaOrDRjTFUAuoGwVlI1AeXUEeV8dpwNVtNNIrszKk2gd63dC/KLfyjSNvHxwducY+Dp2/mFRYfYo9/wBhjpdEVnCqWbY3A/dZrcNJsnH8GFP5JnhrMmMzG7mndX/qVSD/AJGM7s1kv5L/APMXF2WuTktYD0Dygfblqf3JxVeRUglqKeM20vKga/TTcauv0vju2VopvqDUCubWOmGFXFxtw8kmULCv41HCkoW24ABDfqAwwnIcgWPI5ac7TTUzTOLb98HT/hbfljxreJlXiJYyytDLAsLbgrdrkX/Pb88I4a4lSozusBZeSYeUnestozY28NyzflbGKKgpxq+bh91olulPouSGX1k2VUamdDSzVCxxx6O8GYkAs3ioO9sO/wDs7NraP4qm5wXUsdzqZfO17gX2vY4kqMrHlWVxl11R5jGG7w20yMCfttiQiqk/6nLa10/DW1axboNr40Gq8aWhd8xwyKr0GmJ2KP4TzGWlyCqkjJSaOdhuLlSCoII/UYXlmaf65l9XHUonxNKodJVW3UMR9vkII6EWw7yWgWqy7MKcSxxtJXT2LNtbXe9r7jEVUTU2TUNTDDUJUV1SulihBCCxAuBewGpjvuScRuc50Dx6V27dipRET8sKGoOzWR4oWmqaenkqBeGGRu++wPS433G2/UY6rs+4TlhpcyjkZI5JP4RBf5dIbvE+lg4I+mJisrJa5aWahagMQW0pnj1PERY7AEWI32NugxD0ObiVc5Z54Jm5MaCSNNCPZZflBY3tfqDvhOq1KjCCcrsr+cUBjGkEc3Lk6bs0cLK8tTTwU0T6BM7dxzsO7va1zbr1Bx8j7M6g1opS8YLRGVJdyjqCBtbe++Ou4ZzFqnJ4YKP4Q1VOQGhqFuNO4va9xfqG36EfZ7lOYMM3hjnqKWRoaWQWhi0LGWMfdJLkE93YbWH3xYbRVBdJwndr9f0o9VTIBXD5j2ZyxU0s61FPKYL82ONrlLdQTf5h5WGPKXs9aOmSaaqpoXkjMiQyPZ2UAHY+e42APXEvwHOops61MveG12+b8bp546fJ4GaiK5lJRT0CwKY5lbvg23F72JG1mFjceOG+vUYSCcCNV5kYDUotpscJAXC5F2aTVFMtQ80NOj/hiQ7tfp42F/DriN4t4Oly5oVldGaZWay3sunSCCT1+bHa5nlAzvLaIwTxI9MmmWJ32UlVBLAdCNJt5hjiN7XSn/jlSUShKdxrDg3/AArG487YnSrPdUDSdZkRhGF6TqbQ0kZYqvsGDBjesiMWb2Efj1n9uL95MVlizewj8es/txfvJjLbP4HenuFos/8AIFz/AGo5Y1NmcrLtzbSobeO1/wBGF/zxdGWZkmYUKyJYiVNxfo3iPoQcRvaJwWMwpxosKiK5iY7Xv1Unyaw+xAOK97P6uqoRIwFwXtJSswVhp+Y3YgJJbffYqLnqpxzKjW2uzBpxF3oVqaTSqTqKfSRSwVcpRR/FAZtSkaGT1C4G9+o63x6VM88Zd+VHqK6jpFi7DYEA26ddr38zjt8r4yy+rCsssYc3AEgCPcdbautvpfDHJsqgo3qJamog0SHYNKAmlSSCdX8256dPrjhNs1opfD2AXgzddniRdd9cStpdTedPSI2ajrj09rl4dm+TcqME76QSWt3SzdbE7kgbXxyPbXnyy1EVOjAiAFpP62tYfcLf3Y6/OePQyrFQi5c6RUNCeSnRbqDYvuQNthe52xX3BPAclfVM8xD0yPeSVZNSzN10q/8AMD4nw6bHHY6Osos2lVqm+SfU7NWQCy2moakNYrA4Myg0+RMGFmkhkkO2/eBI/wAWxSmSUAnnhiPyu6hj5L1c/koJxp6qpQ8TR9FdCu3gCLbYzbX5DV0ExR0kV0uBIqEqwIK3UjaxB+4vjbYqumXmbzxVFoZAbkFMxcA2A3V9VQoROZpD07XCyEgEqWbSOhtY4YZXwe0vKJaKTUInaLWynRNcIS2kgG4IIF7Yj6euqoyCjTKQqqLKdlU3UdOgO+CCvqkIKNMpARdkPSPdB06L4Y3RUv8AEqJZkn1HwgDFzHlQBqR51KoSCU093VYg/NuAbjCqrgV4yVeWAKiO0h3ITl6dY0gXPzCxGxscMHzCqZAhMugIYwvLsNLABhsPEKo/IYXV5tVy/iPM3cKbx9Va2oGw3vYb/TD+JPzBLwZJ5JwWzuADDGzWWJGkLGRhGsjBW0i3dYHfxNt+uPPg/h9Kl42kZVgaYR6SSGkYqXKrp6WWxubdQMeEWcVihwsk4DgBu4d7DSPDY6dri2wwjLcxqqcMIWljDEEgR+IuAdxsdyL4R6zRIm/nnm4BbOC+13C8kNOk0hjJZULID3hrF1+jfUDpcYkzkFMyqgSRZhQip5vOBS9iSpQrspt1DdcRM9bUvEkTmVoktpUx7C2w3tc2+pwuXNKtoeSzzGHSF0aNtI6DYXI+l8M6Z1886kS2TcpmLglYXk+JeFhHBKxXWw0yRhdjp7xUauo6kW+7Sp4Dlj7ryQAIrNJc/JoCltrXOzdQLXBG212VXmtXL+I0zdxk3j/la2oHbe9hcnywVObVkgAd5mAQpvH/ACtYMDtvew3PliIFXzBMlmSeHgaUsVVoncSogABP4gUqzG3cUhx162YC5G7KfIgklN/EjliqGGl0uLjWEPzC4PXChnFYAQHmFyDsm91023tfbSu30x51tfVTOryGVmT5SY7ad77WFuu+JDrNZHPFR8OSnJOAw5qOQ4mVZEiifUBpfmaHSUeDKu/1G4v0xHNwlpj53xEApygYTaWsdTFFGnTe5IP5YYRVFQjMymVWdgzEKRqZW1AnbqG3w9PENdq1cybUV0/hbab3tbTbrv0woqDB3PP6UpYdScScHuz2BjjZrCONpSzSOI1lYKdIt3WB38TbfrhI4MkJAEsJN11i7fww8bSqTtv3UbYeNvPDSPN6xQ4DzgSABu6dwBpHhsdIAuLbDCI8xqlfWrTB7qb6D1RSi+HgrMPscEVMwo+HJe9fkQhpmcsrsXgMbqTpMcqzHobbnlr9sdp2Efj1n9uL95McFV1lVPcSGV9RXblnfRqC7AeAZv1xbHY5wrNTRzTzKUafQFRhZgqajcjwJLdPIfXFFrdFBwcbzH2VtAfEuFysfEBxJwVT1t2YNHMUKc6M2fSeoPgy/Q9PC2J/BjgNcWGWldEgEQVWDdntXAFVBFOiR6B/F0E2N7FHVkAYd1iCCRhnQ8D1SnuUMUZDKe/NHoJAQEkoGa40sAOhDm464tvBjSLW/Zz6qrqWrhqPs9eX/wByYFL35MAKJ0tYvfWVsLWBF/HfHaU1KkaKkaqiKLBVWwA+gGPXBih9Vz8VY1obgjHxkB6gH8sfcGK1JI5K+ke3ByV9I9uF4MEoSOSvpHtwclfSPbheDBKEjkr6R7cHJX0j24XgwShI5K+ke3ByV9I9uF4MEoSOSvpHtwclfSPbheDBKEjkr6R7cHJX0j24XgwShI5K+ke3ByV9I9uF4MEoSOSvpHtwclfSPbheDBKEgRL5D9MLwYMCF//Z"/>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s-ES" smtClean="0">
              <a:solidFill>
                <a:prstClr val="black"/>
              </a:solidFill>
              <a:ea typeface="MS PGothic" pitchFamily="34" charset="-128"/>
            </a:endParaRPr>
          </a:p>
        </p:txBody>
      </p:sp>
      <p:pic>
        <p:nvPicPr>
          <p:cNvPr id="59402" name="3 Imagen"/>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45313" y="895350"/>
            <a:ext cx="1227137"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0 Imag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43213" y="1052513"/>
            <a:ext cx="3297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6 Conector recto"/>
          <p:cNvCxnSpPr/>
          <p:nvPr/>
        </p:nvCxnSpPr>
        <p:spPr>
          <a:xfrm flipH="1">
            <a:off x="971550" y="2349500"/>
            <a:ext cx="756126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59405" name="8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2988" y="765175"/>
            <a:ext cx="1008062"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
          <p:cNvSpPr txBox="1">
            <a:spLocks noChangeArrowheads="1"/>
          </p:cNvSpPr>
          <p:nvPr/>
        </p:nvSpPr>
        <p:spPr bwMode="auto">
          <a:xfrm>
            <a:off x="971551" y="3156223"/>
            <a:ext cx="7561262" cy="1568921"/>
          </a:xfrm>
          <a:prstGeom prst="rect">
            <a:avLst/>
          </a:prstGeom>
          <a:noFill/>
          <a:ln w="9525">
            <a:noFill/>
            <a:miter lim="800000"/>
            <a:headEnd/>
            <a:tailEnd/>
          </a:ln>
          <a:effectLst>
            <a:outerShdw dist="35921" dir="2700000" algn="ctr" rotWithShape="0">
              <a:srgbClr val="C0C0C0">
                <a:alpha val="50000"/>
              </a:srgbClr>
            </a:outerShdw>
          </a:effectLst>
        </p:spPr>
        <p:txBody>
          <a:bodyPr wrap="square" lIns="90684" tIns="45354" rIns="90684" bIns="45354">
            <a:spAutoFit/>
          </a:bodyPr>
          <a:lstStyle/>
          <a:p>
            <a:pPr lvl="0" algn="ctr" fontAlgn="base">
              <a:spcBef>
                <a:spcPct val="0"/>
              </a:spcBef>
              <a:spcAft>
                <a:spcPct val="0"/>
              </a:spcAft>
              <a:defRPr/>
            </a:pPr>
            <a:r>
              <a:rPr lang="es-CO" altLang="es-CO" sz="2400" b="1" dirty="0" smtClean="0">
                <a:solidFill>
                  <a:schemeClr val="tx2"/>
                </a:solidFill>
                <a:latin typeface="Bookman Old Style" panose="02050604050505020204" pitchFamily="18" charset="0"/>
                <a:cs typeface="Arial" panose="020B0604020202020204" pitchFamily="34" charset="0"/>
              </a:rPr>
              <a:t>NATIONAL REPORT 2016</a:t>
            </a:r>
            <a:endParaRPr lang="es-CO" altLang="es-CO" sz="2400" b="1" dirty="0">
              <a:solidFill>
                <a:schemeClr val="tx2"/>
              </a:solidFill>
              <a:latin typeface="Bookman Old Style" panose="02050604050505020204" pitchFamily="18" charset="0"/>
              <a:cs typeface="Arial" panose="020B0604020202020204" pitchFamily="34" charset="0"/>
            </a:endParaRPr>
          </a:p>
          <a:p>
            <a:pPr lvl="0" algn="ctr" fontAlgn="base">
              <a:spcBef>
                <a:spcPct val="0"/>
              </a:spcBef>
              <a:spcAft>
                <a:spcPct val="0"/>
              </a:spcAft>
              <a:defRPr/>
            </a:pPr>
            <a:r>
              <a:rPr lang="es-CO" altLang="es-CO" sz="2400" b="1" dirty="0">
                <a:solidFill>
                  <a:schemeClr val="tx2"/>
                </a:solidFill>
                <a:latin typeface="Bookman Old Style" panose="02050604050505020204" pitchFamily="18" charset="0"/>
                <a:cs typeface="Arial" panose="020B0604020202020204" pitchFamily="34" charset="0"/>
              </a:rPr>
              <a:t>Centro de Investigaciones </a:t>
            </a:r>
          </a:p>
          <a:p>
            <a:pPr lvl="0" algn="ctr" fontAlgn="base">
              <a:spcBef>
                <a:spcPct val="0"/>
              </a:spcBef>
              <a:spcAft>
                <a:spcPct val="0"/>
              </a:spcAft>
              <a:defRPr/>
            </a:pPr>
            <a:r>
              <a:rPr lang="es-CO" altLang="es-CO" sz="2400" b="1" dirty="0">
                <a:solidFill>
                  <a:schemeClr val="tx2"/>
                </a:solidFill>
                <a:latin typeface="Bookman Old Style" panose="02050604050505020204" pitchFamily="18" charset="0"/>
                <a:cs typeface="Arial" panose="020B0604020202020204" pitchFamily="34" charset="0"/>
              </a:rPr>
              <a:t>Oceanográficas e </a:t>
            </a:r>
            <a:r>
              <a:rPr lang="es-CO" altLang="es-CO" sz="2400" b="1" dirty="0" smtClean="0">
                <a:solidFill>
                  <a:schemeClr val="tx2"/>
                </a:solidFill>
                <a:latin typeface="Bookman Old Style" panose="02050604050505020204" pitchFamily="18" charset="0"/>
                <a:cs typeface="Arial" panose="020B0604020202020204" pitchFamily="34" charset="0"/>
              </a:rPr>
              <a:t>Hidrográficas - CIOH</a:t>
            </a:r>
            <a:endParaRPr lang="es-CO" altLang="es-CO" sz="2400" b="1" dirty="0">
              <a:solidFill>
                <a:schemeClr val="tx2"/>
              </a:solidFill>
              <a:latin typeface="Bookman Old Style" panose="02050604050505020204" pitchFamily="18" charset="0"/>
              <a:cs typeface="Arial" panose="020B0604020202020204" pitchFamily="34" charset="0"/>
            </a:endParaRPr>
          </a:p>
          <a:p>
            <a:pPr lvl="0" algn="ctr" fontAlgn="base">
              <a:spcBef>
                <a:spcPct val="0"/>
              </a:spcBef>
              <a:spcAft>
                <a:spcPct val="0"/>
              </a:spcAft>
              <a:defRPr/>
            </a:pPr>
            <a:r>
              <a:rPr lang="es-CO" altLang="es-CO" sz="2400" b="1" dirty="0">
                <a:solidFill>
                  <a:schemeClr val="tx2"/>
                </a:solidFill>
                <a:latin typeface="Bookman Old Style" panose="02050604050505020204" pitchFamily="18" charset="0"/>
                <a:cs typeface="Arial" panose="020B0604020202020204" pitchFamily="34" charset="0"/>
              </a:rPr>
              <a:t>(Servicio Hidrográfico </a:t>
            </a:r>
            <a:r>
              <a:rPr lang="es-CO" altLang="es-CO" sz="2400" b="1" dirty="0" smtClean="0">
                <a:solidFill>
                  <a:schemeClr val="tx2"/>
                </a:solidFill>
                <a:latin typeface="Bookman Old Style" panose="02050604050505020204" pitchFamily="18" charset="0"/>
                <a:cs typeface="Arial" panose="020B0604020202020204" pitchFamily="34" charset="0"/>
              </a:rPr>
              <a:t>Nacional de Colombia)</a:t>
            </a:r>
            <a:endParaRPr lang="es-ES" altLang="es-CO" sz="2400" b="1" dirty="0">
              <a:solidFill>
                <a:schemeClr val="tx2"/>
              </a:solidFill>
              <a:latin typeface="Bookman Old Style" panose="02050604050505020204" pitchFamily="18" charset="0"/>
              <a:cs typeface="Arial" panose="020B0604020202020204" pitchFamily="34" charset="0"/>
            </a:endParaRPr>
          </a:p>
        </p:txBody>
      </p:sp>
      <p:sp>
        <p:nvSpPr>
          <p:cNvPr id="4" name="Rectángulo 3"/>
          <p:cNvSpPr/>
          <p:nvPr/>
        </p:nvSpPr>
        <p:spPr>
          <a:xfrm>
            <a:off x="1289027" y="5924822"/>
            <a:ext cx="6552778" cy="307777"/>
          </a:xfrm>
          <a:prstGeom prst="rect">
            <a:avLst/>
          </a:prstGeom>
        </p:spPr>
        <p:txBody>
          <a:bodyPr wrap="square">
            <a:spAutoFit/>
          </a:bodyPr>
          <a:lstStyle/>
          <a:p>
            <a:pPr algn="just">
              <a:defRPr/>
            </a:pPr>
            <a:r>
              <a:rPr lang="es-CO" sz="1400" i="1" dirty="0" smtClean="0">
                <a:solidFill>
                  <a:srgbClr val="0033CC"/>
                </a:solidFill>
                <a:latin typeface="Bookman Old Style" panose="02050604050505020204" pitchFamily="18" charset="0"/>
              </a:rPr>
              <a:t>XVII </a:t>
            </a:r>
            <a:r>
              <a:rPr lang="en-US" sz="1400" i="1" dirty="0" err="1">
                <a:solidFill>
                  <a:srgbClr val="0033CC"/>
                </a:solidFill>
                <a:latin typeface="Bookman Old Style" panose="02050604050505020204" pitchFamily="18" charset="0"/>
              </a:rPr>
              <a:t>Meso</a:t>
            </a:r>
            <a:r>
              <a:rPr lang="en-US" sz="1400" i="1" dirty="0">
                <a:solidFill>
                  <a:srgbClr val="0033CC"/>
                </a:solidFill>
                <a:latin typeface="Bookman Old Style" panose="02050604050505020204" pitchFamily="18" charset="0"/>
              </a:rPr>
              <a:t> American - Caribbean Sea Hydrographic Commission (MACHC)</a:t>
            </a:r>
            <a:endParaRPr lang="es-CO" i="1" dirty="0"/>
          </a:p>
        </p:txBody>
      </p:sp>
    </p:spTree>
    <p:extLst>
      <p:ext uri="{BB962C8B-B14F-4D97-AF65-F5344CB8AC3E}">
        <p14:creationId xmlns:p14="http://schemas.microsoft.com/office/powerpoint/2010/main" val="9088731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1084" y="836712"/>
            <a:ext cx="5775659" cy="5504530"/>
          </a:xfrm>
          <a:prstGeom prst="rect">
            <a:avLst/>
          </a:prstGeom>
        </p:spPr>
      </p:pic>
      <p:pic>
        <p:nvPicPr>
          <p:cNvPr id="13" name="Imagen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4" name="Rectángulo 3"/>
          <p:cNvSpPr/>
          <p:nvPr/>
        </p:nvSpPr>
        <p:spPr>
          <a:xfrm>
            <a:off x="1207837" y="3755071"/>
            <a:ext cx="1872208" cy="388696"/>
          </a:xfrm>
          <a:prstGeom prst="rect">
            <a:avLst/>
          </a:prstGeom>
        </p:spPr>
        <p:txBody>
          <a:bodyPr wrap="square">
            <a:spAutoFit/>
          </a:bodyPr>
          <a:lstStyle/>
          <a:p>
            <a:pPr>
              <a:lnSpc>
                <a:spcPct val="107000"/>
              </a:lnSpc>
              <a:spcBef>
                <a:spcPts val="200"/>
              </a:spcBef>
              <a:spcAft>
                <a:spcPts val="0"/>
              </a:spcAft>
            </a:pPr>
            <a:r>
              <a:rPr lang="en-GB" b="1" i="1" dirty="0" smtClean="0">
                <a:solidFill>
                  <a:srgbClr val="2E74B5"/>
                </a:solidFill>
                <a:latin typeface="Bookman Old Style" panose="02050604050505020204" pitchFamily="18" charset="0"/>
                <a:ea typeface="PMingLiU"/>
                <a:cs typeface="Times New Roman" panose="02020603050405020304" pitchFamily="18" charset="0"/>
              </a:rPr>
              <a:t>Pacific</a:t>
            </a:r>
            <a:r>
              <a:rPr lang="es-CO" b="1" i="1" dirty="0" smtClean="0">
                <a:solidFill>
                  <a:srgbClr val="2E74B5"/>
                </a:solidFill>
                <a:latin typeface="Bookman Old Style" panose="02050604050505020204" pitchFamily="18" charset="0"/>
                <a:ea typeface="PMingLiU"/>
                <a:cs typeface="Times New Roman" panose="02020603050405020304" pitchFamily="18" charset="0"/>
              </a:rPr>
              <a:t> </a:t>
            </a:r>
            <a:r>
              <a:rPr lang="en-GB" b="1" i="1" dirty="0" smtClean="0">
                <a:solidFill>
                  <a:srgbClr val="2E74B5"/>
                </a:solidFill>
                <a:latin typeface="Bookman Old Style" panose="02050604050505020204" pitchFamily="18" charset="0"/>
                <a:ea typeface="PMingLiU"/>
                <a:cs typeface="Times New Roman" panose="02020603050405020304" pitchFamily="18" charset="0"/>
              </a:rPr>
              <a:t>Ocean</a:t>
            </a:r>
            <a:endParaRPr lang="en-GB" b="1" i="1" dirty="0">
              <a:solidFill>
                <a:srgbClr val="2E74B5"/>
              </a:solidFill>
              <a:latin typeface="Calibri Light" panose="020F0302020204030204" pitchFamily="34" charset="0"/>
              <a:ea typeface="PMingLiU"/>
              <a:cs typeface="Times New Roman" panose="02020603050405020304" pitchFamily="18" charset="0"/>
            </a:endParaRPr>
          </a:p>
        </p:txBody>
      </p:sp>
      <p:sp>
        <p:nvSpPr>
          <p:cNvPr id="7" name="Rectángulo 8"/>
          <p:cNvSpPr>
            <a:spLocks noChangeArrowheads="1"/>
          </p:cNvSpPr>
          <p:nvPr/>
        </p:nvSpPr>
        <p:spPr bwMode="auto">
          <a:xfrm>
            <a:off x="0" y="1080542"/>
            <a:ext cx="622818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s-CO" altLang="es-CO" sz="2500" dirty="0">
                <a:solidFill>
                  <a:srgbClr val="0033CC"/>
                </a:solidFill>
                <a:latin typeface="Bookman Old Style" panose="02050604050505020204" pitchFamily="18" charset="0"/>
              </a:rPr>
              <a:t>3. </a:t>
            </a:r>
            <a:r>
              <a:rPr lang="es-CO" altLang="es-CO" sz="2500" dirty="0" smtClean="0">
                <a:solidFill>
                  <a:srgbClr val="0033CC"/>
                </a:solidFill>
                <a:latin typeface="Bookman Old Style" panose="02050604050505020204" pitchFamily="18" charset="0"/>
              </a:rPr>
              <a:t>New </a:t>
            </a:r>
            <a:r>
              <a:rPr lang="en-GB" altLang="es-CO" sz="2500" dirty="0" smtClean="0">
                <a:solidFill>
                  <a:srgbClr val="0033CC"/>
                </a:solidFill>
                <a:latin typeface="Bookman Old Style" panose="02050604050505020204" pitchFamily="18" charset="0"/>
              </a:rPr>
              <a:t>nautical</a:t>
            </a:r>
            <a:r>
              <a:rPr lang="es-CO" altLang="es-CO" sz="2500" dirty="0" smtClean="0">
                <a:solidFill>
                  <a:srgbClr val="0033CC"/>
                </a:solidFill>
                <a:latin typeface="Bookman Old Style" panose="02050604050505020204" pitchFamily="18" charset="0"/>
              </a:rPr>
              <a:t> charts and </a:t>
            </a:r>
            <a:r>
              <a:rPr lang="en-GB" altLang="es-CO" sz="2500" dirty="0" smtClean="0">
                <a:solidFill>
                  <a:srgbClr val="0033CC"/>
                </a:solidFill>
                <a:latin typeface="Bookman Old Style" panose="02050604050505020204" pitchFamily="18" charset="0"/>
              </a:rPr>
              <a:t>update</a:t>
            </a:r>
            <a:r>
              <a:rPr lang="es-CO" altLang="es-CO" sz="2500" dirty="0" smtClean="0">
                <a:solidFill>
                  <a:srgbClr val="0033CC"/>
                </a:solidFill>
                <a:latin typeface="Bookman Old Style" panose="02050604050505020204" pitchFamily="18" charset="0"/>
              </a:rPr>
              <a:t> </a:t>
            </a:r>
            <a:endParaRPr lang="es-CO" altLang="es-CO" sz="2500" dirty="0">
              <a:solidFill>
                <a:srgbClr val="0033CC"/>
              </a:solidFill>
              <a:latin typeface="Bookman Old Style" panose="020506040505050202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300814589"/>
              </p:ext>
            </p:extLst>
          </p:nvPr>
        </p:nvGraphicFramePr>
        <p:xfrm>
          <a:off x="3491880" y="3212976"/>
          <a:ext cx="4176464" cy="1497457"/>
        </p:xfrm>
        <a:graphic>
          <a:graphicData uri="http://schemas.openxmlformats.org/drawingml/2006/table">
            <a:tbl>
              <a:tblPr firstRow="1" bandRow="1">
                <a:tableStyleId>{5C22544A-7EE6-4342-B048-85BDC9FD1C3A}</a:tableStyleId>
              </a:tblPr>
              <a:tblGrid>
                <a:gridCol w="720080"/>
                <a:gridCol w="3456384"/>
              </a:tblGrid>
              <a:tr h="370840">
                <a:tc>
                  <a:txBody>
                    <a:bodyPr/>
                    <a:lstStyle/>
                    <a:p>
                      <a:r>
                        <a:rPr lang="es-CO" dirty="0" err="1" smtClean="0"/>
                        <a:t>Num</a:t>
                      </a:r>
                      <a:endParaRPr lang="es-CO" dirty="0"/>
                    </a:p>
                  </a:txBody>
                  <a:tcPr/>
                </a:tc>
                <a:tc>
                  <a:txBody>
                    <a:bodyPr/>
                    <a:lstStyle/>
                    <a:p>
                      <a:r>
                        <a:rPr lang="es-CO" dirty="0" err="1" smtClean="0"/>
                        <a:t>Title</a:t>
                      </a:r>
                      <a:endParaRPr lang="es-CO" dirty="0"/>
                    </a:p>
                  </a:txBody>
                  <a:tcPr/>
                </a:tc>
              </a:tr>
              <a:tr h="370840">
                <a:tc>
                  <a:txBody>
                    <a:bodyPr/>
                    <a:lstStyle/>
                    <a:p>
                      <a:pPr marL="179705" indent="-179705">
                        <a:lnSpc>
                          <a:spcPct val="107000"/>
                        </a:lnSpc>
                        <a:spcAft>
                          <a:spcPts val="0"/>
                        </a:spcAft>
                      </a:pPr>
                      <a:r>
                        <a:rPr lang="es-CO" dirty="0" smtClean="0">
                          <a:latin typeface="Bookman Old Style" panose="02050604050505020204" pitchFamily="18" charset="0"/>
                          <a:ea typeface="Calibri" panose="020F0502020204030204" pitchFamily="34" charset="0"/>
                          <a:cs typeface="Arial" panose="020B0604020202020204" pitchFamily="34" charset="0"/>
                        </a:rPr>
                        <a:t>153</a:t>
                      </a:r>
                      <a:endParaRPr lang="es-CO" dirty="0">
                        <a:latin typeface="Calibri" panose="020F0502020204030204" pitchFamily="34" charset="0"/>
                        <a:ea typeface="Calibri" panose="020F0502020204030204" pitchFamily="34" charset="0"/>
                        <a:cs typeface="Arial" panose="020B0604020202020204" pitchFamily="34" charset="0"/>
                      </a:endParaRPr>
                    </a:p>
                  </a:txBody>
                  <a:tcPr/>
                </a:tc>
                <a:tc>
                  <a:txBody>
                    <a:bodyPr/>
                    <a:lstStyle/>
                    <a:p>
                      <a:r>
                        <a:rPr lang="es-CO" dirty="0" smtClean="0">
                          <a:latin typeface="Bookman Old Style" panose="02050604050505020204" pitchFamily="18" charset="0"/>
                          <a:ea typeface="Calibri" panose="020F0502020204030204" pitchFamily="34" charset="0"/>
                          <a:cs typeface="Arial" panose="020B0604020202020204" pitchFamily="34" charset="0"/>
                        </a:rPr>
                        <a:t>Bahía de Buenaventura</a:t>
                      </a:r>
                      <a:endParaRPr lang="es-CO" dirty="0"/>
                    </a:p>
                  </a:txBody>
                  <a:tcPr/>
                </a:tc>
              </a:tr>
              <a:tr h="370840">
                <a:tc>
                  <a:txBody>
                    <a:bodyPr/>
                    <a:lstStyle/>
                    <a:p>
                      <a:r>
                        <a:rPr lang="es-CO" dirty="0" smtClean="0">
                          <a:latin typeface="Bookman Old Style" panose="02050604050505020204" pitchFamily="18" charset="0"/>
                          <a:ea typeface="Calibri" panose="020F0502020204030204" pitchFamily="34" charset="0"/>
                          <a:cs typeface="Arial" panose="020B0604020202020204" pitchFamily="34" charset="0"/>
                        </a:rPr>
                        <a:t>730</a:t>
                      </a:r>
                      <a:endParaRPr lang="es-CO"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dirty="0" smtClean="0">
                          <a:latin typeface="Bookman Old Style" panose="02050604050505020204" pitchFamily="18" charset="0"/>
                          <a:ea typeface="Calibri" panose="020F0502020204030204" pitchFamily="34" charset="0"/>
                          <a:cs typeface="Arial" panose="020B0604020202020204" pitchFamily="34" charset="0"/>
                        </a:rPr>
                        <a:t>Puerto de Buenaventura</a:t>
                      </a:r>
                      <a:endParaRPr lang="es-CO" dirty="0"/>
                    </a:p>
                  </a:txBody>
                  <a:tcPr/>
                </a:tc>
              </a:tr>
              <a:tr h="370840">
                <a:tc>
                  <a:txBody>
                    <a:bodyPr/>
                    <a:lstStyle/>
                    <a:p>
                      <a:r>
                        <a:rPr lang="es-CO" dirty="0" smtClean="0">
                          <a:latin typeface="Bookman Old Style" panose="02050604050505020204" pitchFamily="18" charset="0"/>
                          <a:ea typeface="Calibri" panose="020F0502020204030204" pitchFamily="34" charset="0"/>
                          <a:cs typeface="Arial" panose="020B0604020202020204" pitchFamily="34" charset="0"/>
                        </a:rPr>
                        <a:t>770</a:t>
                      </a:r>
                      <a:endParaRPr lang="es-CO" dirty="0"/>
                    </a:p>
                  </a:txBody>
                  <a:tcPr/>
                </a:tc>
                <a:tc>
                  <a:txBody>
                    <a:bodyPr/>
                    <a:lstStyle/>
                    <a:p>
                      <a:r>
                        <a:rPr lang="es-CO" dirty="0" smtClean="0">
                          <a:latin typeface="Bookman Old Style" panose="02050604050505020204" pitchFamily="18" charset="0"/>
                          <a:ea typeface="Calibri" panose="020F0502020204030204" pitchFamily="34" charset="0"/>
                          <a:cs typeface="Arial" panose="020B0604020202020204" pitchFamily="34" charset="0"/>
                        </a:rPr>
                        <a:t>Puerto de Tumaco</a:t>
                      </a:r>
                      <a:endParaRPr lang="es-CO" dirty="0"/>
                    </a:p>
                  </a:txBody>
                  <a:tcPr/>
                </a:tc>
              </a:tr>
            </a:tbl>
          </a:graphicData>
        </a:graphic>
      </p:graphicFrame>
    </p:spTree>
    <p:extLst>
      <p:ext uri="{BB962C8B-B14F-4D97-AF65-F5344CB8AC3E}">
        <p14:creationId xmlns:p14="http://schemas.microsoft.com/office/powerpoint/2010/main" val="22272435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p:nvPr/>
        </p:nvPicPr>
        <p:blipFill>
          <a:blip r:embed="rId2" cstate="print"/>
          <a:srcRect l="9524" t="5352" r="8642" b="8104"/>
          <a:stretch>
            <a:fillRect/>
          </a:stretch>
        </p:blipFill>
        <p:spPr bwMode="auto">
          <a:xfrm>
            <a:off x="3131840" y="908720"/>
            <a:ext cx="5639698" cy="5500414"/>
          </a:xfrm>
          <a:prstGeom prst="rect">
            <a:avLst/>
          </a:prstGeom>
          <a:noFill/>
          <a:ln w="9525">
            <a:noFill/>
            <a:miter lim="800000"/>
            <a:headEnd/>
            <a:tailEnd/>
          </a:ln>
        </p:spPr>
      </p:pic>
      <p:pic>
        <p:nvPicPr>
          <p:cNvPr id="13" name="Imagen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12" name="Rectángulo 8"/>
          <p:cNvSpPr>
            <a:spLocks noChangeArrowheads="1"/>
          </p:cNvSpPr>
          <p:nvPr/>
        </p:nvSpPr>
        <p:spPr bwMode="auto">
          <a:xfrm>
            <a:off x="0" y="1080542"/>
            <a:ext cx="349188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s-CO" altLang="es-CO" sz="2500" dirty="0">
                <a:solidFill>
                  <a:srgbClr val="0033CC"/>
                </a:solidFill>
                <a:latin typeface="Bookman Old Style" panose="02050604050505020204" pitchFamily="18" charset="0"/>
              </a:rPr>
              <a:t>3. </a:t>
            </a:r>
            <a:endParaRPr lang="es-CO" altLang="es-CO" sz="2500" dirty="0" smtClean="0">
              <a:solidFill>
                <a:srgbClr val="0033CC"/>
              </a:solidFill>
              <a:latin typeface="Bookman Old Style" panose="02050604050505020204" pitchFamily="18" charset="0"/>
            </a:endParaRPr>
          </a:p>
          <a:p>
            <a:pPr lvl="1" algn="just">
              <a:spcBef>
                <a:spcPct val="0"/>
              </a:spcBef>
              <a:buFontTx/>
              <a:buNone/>
            </a:pPr>
            <a:r>
              <a:rPr lang="en-GB" altLang="es-CO" sz="2500" dirty="0" smtClean="0">
                <a:solidFill>
                  <a:srgbClr val="0033CC"/>
                </a:solidFill>
                <a:latin typeface="Bookman Old Style" panose="02050604050505020204" pitchFamily="18" charset="0"/>
              </a:rPr>
              <a:t>ENC New editions</a:t>
            </a:r>
            <a:endParaRPr lang="en-GB" altLang="es-CO" sz="2500" dirty="0">
              <a:solidFill>
                <a:srgbClr val="0033CC"/>
              </a:solidFill>
              <a:latin typeface="Bookman Old Style" panose="020506040505050202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783546"/>
              </p:ext>
            </p:extLst>
          </p:nvPr>
        </p:nvGraphicFramePr>
        <p:xfrm>
          <a:off x="611560" y="2492896"/>
          <a:ext cx="1763266" cy="1944216"/>
        </p:xfrm>
        <a:graphic>
          <a:graphicData uri="http://schemas.openxmlformats.org/drawingml/2006/table">
            <a:tbl>
              <a:tblPr firstRow="1" firstCol="1" bandRow="1">
                <a:tableStyleId>{5C22544A-7EE6-4342-B048-85BDC9FD1C3A}</a:tableStyleId>
              </a:tblPr>
              <a:tblGrid>
                <a:gridCol w="487374"/>
                <a:gridCol w="1275892"/>
              </a:tblGrid>
              <a:tr h="243027">
                <a:tc>
                  <a:txBody>
                    <a:bodyPr/>
                    <a:lstStyle/>
                    <a:p>
                      <a:pPr algn="ctr">
                        <a:lnSpc>
                          <a:spcPct val="107000"/>
                        </a:lnSpc>
                        <a:spcAft>
                          <a:spcPts val="800"/>
                        </a:spcAft>
                      </a:pPr>
                      <a:r>
                        <a:rPr lang="es-ES" sz="1100" dirty="0">
                          <a:effectLst/>
                        </a:rPr>
                        <a:t> </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s-ES" sz="1100">
                          <a:effectLst/>
                        </a:rPr>
                        <a:t>ENC</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243027">
                <a:tc>
                  <a:txBody>
                    <a:bodyPr/>
                    <a:lstStyle/>
                    <a:p>
                      <a:pPr marL="0" lvl="0" indent="0" algn="ctr">
                        <a:lnSpc>
                          <a:spcPct val="107000"/>
                        </a:lnSpc>
                        <a:spcAft>
                          <a:spcPts val="0"/>
                        </a:spcAft>
                        <a:buFont typeface="+mj-lt"/>
                        <a:buNone/>
                      </a:pPr>
                      <a:r>
                        <a:rPr lang="es-CO" sz="1100" dirty="0" smtClean="0">
                          <a:solidFill>
                            <a:schemeClr val="lt1"/>
                          </a:solidFill>
                          <a:effectLst/>
                          <a:latin typeface="+mn-lt"/>
                          <a:ea typeface="+mn-ea"/>
                          <a:cs typeface="+mn-cs"/>
                        </a:rPr>
                        <a:t>1.</a:t>
                      </a:r>
                      <a:endParaRPr lang="es-CO" sz="11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a:lnSpc>
                          <a:spcPct val="107000"/>
                        </a:lnSpc>
                        <a:spcAft>
                          <a:spcPts val="800"/>
                        </a:spcAft>
                      </a:pPr>
                      <a:r>
                        <a:rPr lang="es-CO" sz="1100">
                          <a:effectLst/>
                        </a:rPr>
                        <a:t>CO400603</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243027">
                <a:tc>
                  <a:txBody>
                    <a:bodyPr/>
                    <a:lstStyle/>
                    <a:p>
                      <a:pPr marL="0" lvl="0" indent="0" algn="ctr">
                        <a:lnSpc>
                          <a:spcPct val="107000"/>
                        </a:lnSpc>
                        <a:spcAft>
                          <a:spcPts val="0"/>
                        </a:spcAft>
                        <a:buFont typeface="+mj-lt"/>
                        <a:buNone/>
                      </a:pPr>
                      <a:r>
                        <a:rPr lang="es-CO" sz="1100" dirty="0" smtClean="0">
                          <a:effectLst/>
                        </a:rPr>
                        <a:t>2.</a:t>
                      </a:r>
                      <a:r>
                        <a:rPr lang="es-CO" sz="1100" dirty="0">
                          <a:effectLst/>
                        </a:rPr>
                        <a:t> </a:t>
                      </a:r>
                      <a:endParaRPr lang="es-CO" sz="11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a:lnSpc>
                          <a:spcPct val="107000"/>
                        </a:lnSpc>
                        <a:spcAft>
                          <a:spcPts val="800"/>
                        </a:spcAft>
                      </a:pPr>
                      <a:r>
                        <a:rPr lang="en-US" sz="1100">
                          <a:effectLst/>
                        </a:rPr>
                        <a:t>CO400611</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243027">
                <a:tc>
                  <a:txBody>
                    <a:bodyPr/>
                    <a:lstStyle/>
                    <a:p>
                      <a:pPr marL="0" lvl="0" indent="0" algn="ctr">
                        <a:lnSpc>
                          <a:spcPct val="107000"/>
                        </a:lnSpc>
                        <a:spcAft>
                          <a:spcPts val="0"/>
                        </a:spcAft>
                        <a:buFont typeface="+mj-lt"/>
                        <a:buNone/>
                      </a:pPr>
                      <a:r>
                        <a:rPr lang="es-CO" sz="1100" dirty="0" smtClean="0">
                          <a:effectLst/>
                        </a:rPr>
                        <a:t>3.</a:t>
                      </a:r>
                      <a:r>
                        <a:rPr lang="es-CO" sz="1100" dirty="0">
                          <a:effectLst/>
                        </a:rPr>
                        <a:t> </a:t>
                      </a:r>
                      <a:endParaRPr lang="es-CO" sz="11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a:lnSpc>
                          <a:spcPct val="107000"/>
                        </a:lnSpc>
                        <a:spcAft>
                          <a:spcPts val="800"/>
                        </a:spcAft>
                      </a:pPr>
                      <a:r>
                        <a:rPr lang="es-CO" sz="1100">
                          <a:effectLst/>
                        </a:rPr>
                        <a:t>CO400613</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243027">
                <a:tc>
                  <a:txBody>
                    <a:bodyPr/>
                    <a:lstStyle/>
                    <a:p>
                      <a:pPr marL="0" lvl="0" indent="0" algn="ctr">
                        <a:lnSpc>
                          <a:spcPct val="107000"/>
                        </a:lnSpc>
                        <a:spcAft>
                          <a:spcPts val="0"/>
                        </a:spcAft>
                        <a:buFont typeface="+mj-lt"/>
                        <a:buNone/>
                      </a:pPr>
                      <a:r>
                        <a:rPr lang="es-CO" sz="1100" dirty="0" smtClean="0">
                          <a:effectLst/>
                        </a:rPr>
                        <a:t>4.</a:t>
                      </a:r>
                      <a:r>
                        <a:rPr lang="es-CO" sz="1100" dirty="0">
                          <a:effectLst/>
                        </a:rPr>
                        <a:t> </a:t>
                      </a:r>
                      <a:endParaRPr lang="es-CO" sz="11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a:lnSpc>
                          <a:spcPct val="107000"/>
                        </a:lnSpc>
                        <a:spcAft>
                          <a:spcPts val="800"/>
                        </a:spcAft>
                      </a:pPr>
                      <a:r>
                        <a:rPr lang="es-CO" sz="1100">
                          <a:effectLst/>
                        </a:rPr>
                        <a:t>CO400514</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243027">
                <a:tc>
                  <a:txBody>
                    <a:bodyPr/>
                    <a:lstStyle/>
                    <a:p>
                      <a:pPr marL="0" lvl="0" indent="0" algn="ctr">
                        <a:lnSpc>
                          <a:spcPct val="107000"/>
                        </a:lnSpc>
                        <a:spcAft>
                          <a:spcPts val="0"/>
                        </a:spcAft>
                        <a:buFont typeface="+mj-lt"/>
                        <a:buNone/>
                      </a:pPr>
                      <a:r>
                        <a:rPr lang="es-CO" sz="1100" dirty="0" smtClean="0">
                          <a:solidFill>
                            <a:schemeClr val="lt1"/>
                          </a:solidFill>
                          <a:effectLst/>
                          <a:latin typeface="+mn-lt"/>
                          <a:ea typeface="+mn-ea"/>
                          <a:cs typeface="+mn-cs"/>
                        </a:rPr>
                        <a:t>5.</a:t>
                      </a:r>
                      <a:endParaRPr lang="es-CO" sz="11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a:lnSpc>
                          <a:spcPct val="107000"/>
                        </a:lnSpc>
                        <a:spcAft>
                          <a:spcPts val="800"/>
                        </a:spcAft>
                      </a:pPr>
                      <a:r>
                        <a:rPr lang="es-CO" sz="1100">
                          <a:effectLst/>
                        </a:rPr>
                        <a:t>CO400515</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243027">
                <a:tc>
                  <a:txBody>
                    <a:bodyPr/>
                    <a:lstStyle/>
                    <a:p>
                      <a:pPr marL="0" lvl="0" indent="0" algn="ctr">
                        <a:lnSpc>
                          <a:spcPct val="107000"/>
                        </a:lnSpc>
                        <a:spcAft>
                          <a:spcPts val="0"/>
                        </a:spcAft>
                        <a:buFont typeface="+mj-lt"/>
                        <a:buNone/>
                      </a:pPr>
                      <a:r>
                        <a:rPr lang="es-CO" sz="1100" dirty="0" smtClean="0">
                          <a:solidFill>
                            <a:schemeClr val="lt1"/>
                          </a:solidFill>
                          <a:effectLst/>
                          <a:latin typeface="+mn-lt"/>
                          <a:ea typeface="+mn-ea"/>
                          <a:cs typeface="+mn-cs"/>
                        </a:rPr>
                        <a:t>6-</a:t>
                      </a:r>
                      <a:endParaRPr lang="es-CO" sz="11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a:lnSpc>
                          <a:spcPct val="107000"/>
                        </a:lnSpc>
                        <a:spcAft>
                          <a:spcPts val="800"/>
                        </a:spcAft>
                      </a:pPr>
                      <a:r>
                        <a:rPr lang="es-CO" sz="1100">
                          <a:effectLst/>
                        </a:rPr>
                        <a:t>CO400109</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243027">
                <a:tc>
                  <a:txBody>
                    <a:bodyPr/>
                    <a:lstStyle/>
                    <a:p>
                      <a:pPr marL="0" lvl="0" indent="0" algn="ctr">
                        <a:lnSpc>
                          <a:spcPct val="107000"/>
                        </a:lnSpc>
                        <a:spcAft>
                          <a:spcPts val="0"/>
                        </a:spcAft>
                        <a:buFont typeface="+mj-lt"/>
                        <a:buNone/>
                      </a:pPr>
                      <a:r>
                        <a:rPr lang="es-CO" sz="1100" dirty="0" smtClean="0">
                          <a:solidFill>
                            <a:schemeClr val="lt1"/>
                          </a:solidFill>
                          <a:effectLst/>
                          <a:latin typeface="+mn-lt"/>
                          <a:ea typeface="+mn-ea"/>
                          <a:cs typeface="+mn-cs"/>
                        </a:rPr>
                        <a:t>7.</a:t>
                      </a:r>
                      <a:endParaRPr lang="es-CO" sz="11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r">
                        <a:lnSpc>
                          <a:spcPct val="107000"/>
                        </a:lnSpc>
                        <a:spcAft>
                          <a:spcPts val="800"/>
                        </a:spcAft>
                      </a:pPr>
                      <a:r>
                        <a:rPr lang="es-CO" sz="1100" dirty="0">
                          <a:effectLst/>
                        </a:rPr>
                        <a:t>CO500822</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bl>
          </a:graphicData>
        </a:graphic>
      </p:graphicFrame>
    </p:spTree>
    <p:extLst>
      <p:ext uri="{BB962C8B-B14F-4D97-AF65-F5344CB8AC3E}">
        <p14:creationId xmlns:p14="http://schemas.microsoft.com/office/powerpoint/2010/main" val="30712736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20" name="Rectángulo 4"/>
          <p:cNvSpPr>
            <a:spLocks noChangeArrowheads="1"/>
          </p:cNvSpPr>
          <p:nvPr/>
        </p:nvSpPr>
        <p:spPr bwMode="auto">
          <a:xfrm>
            <a:off x="245442" y="968407"/>
            <a:ext cx="2310333"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n-GB" altLang="es-CO" sz="2500" dirty="0" smtClean="0">
                <a:solidFill>
                  <a:srgbClr val="0033CC"/>
                </a:solidFill>
                <a:latin typeface="Bookman Old Style" panose="02050604050505020204" pitchFamily="18" charset="0"/>
              </a:rPr>
              <a:t>3. Update charts Caribbean</a:t>
            </a:r>
            <a:endParaRPr lang="en-GB" altLang="es-CO" sz="2500" dirty="0">
              <a:solidFill>
                <a:srgbClr val="0033CC"/>
              </a:solidFill>
              <a:latin typeface="Bookman Old Style" panose="020506040505050202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53878186"/>
              </p:ext>
            </p:extLst>
          </p:nvPr>
        </p:nvGraphicFramePr>
        <p:xfrm>
          <a:off x="2555775" y="836710"/>
          <a:ext cx="5112569" cy="5688639"/>
        </p:xfrm>
        <a:graphic>
          <a:graphicData uri="http://schemas.openxmlformats.org/drawingml/2006/table">
            <a:tbl>
              <a:tblPr firstRow="1" firstCol="1" bandRow="1">
                <a:tableStyleId>{5C22544A-7EE6-4342-B048-85BDC9FD1C3A}</a:tableStyleId>
              </a:tblPr>
              <a:tblGrid>
                <a:gridCol w="520430"/>
                <a:gridCol w="1398005"/>
                <a:gridCol w="3194134"/>
              </a:tblGrid>
              <a:tr h="208863">
                <a:tc>
                  <a:txBody>
                    <a:bodyPr/>
                    <a:lstStyle/>
                    <a:p>
                      <a:pPr algn="ctr">
                        <a:lnSpc>
                          <a:spcPct val="107000"/>
                        </a:lnSpc>
                        <a:spcAft>
                          <a:spcPts val="0"/>
                        </a:spcAft>
                      </a:pPr>
                      <a:r>
                        <a:rPr lang="es-CO" sz="700" dirty="0">
                          <a:effectLst/>
                        </a:rPr>
                        <a:t>ÍTEM</a:t>
                      </a:r>
                      <a:endParaRPr lang="es-CO" sz="700" dirty="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gn="ctr">
                        <a:lnSpc>
                          <a:spcPct val="107000"/>
                        </a:lnSpc>
                        <a:spcAft>
                          <a:spcPts val="0"/>
                        </a:spcAft>
                      </a:pPr>
                      <a:r>
                        <a:rPr lang="es-CO" sz="700">
                          <a:effectLst/>
                        </a:rPr>
                        <a:t>CHART No.</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gn="ctr">
                        <a:lnSpc>
                          <a:spcPct val="107000"/>
                        </a:lnSpc>
                        <a:spcAft>
                          <a:spcPts val="0"/>
                        </a:spcAft>
                      </a:pPr>
                      <a:r>
                        <a:rPr lang="es-CO" sz="700">
                          <a:effectLst/>
                        </a:rPr>
                        <a:t>TITLE</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74054">
                <a:tc>
                  <a:txBody>
                    <a:bodyPr/>
                    <a:lstStyle/>
                    <a:p>
                      <a:pPr>
                        <a:lnSpc>
                          <a:spcPct val="107000"/>
                        </a:lnSpc>
                        <a:spcAft>
                          <a:spcPts val="0"/>
                        </a:spcAft>
                      </a:pPr>
                      <a:r>
                        <a:rPr lang="es-CO" sz="700">
                          <a:effectLst/>
                        </a:rPr>
                        <a:t>01</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625</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Bahía Colombia</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82755">
                <a:tc>
                  <a:txBody>
                    <a:bodyPr/>
                    <a:lstStyle/>
                    <a:p>
                      <a:pPr>
                        <a:lnSpc>
                          <a:spcPct val="107000"/>
                        </a:lnSpc>
                        <a:spcAft>
                          <a:spcPts val="0"/>
                        </a:spcAft>
                      </a:pPr>
                      <a:r>
                        <a:rPr lang="es-CO" sz="700">
                          <a:effectLst/>
                        </a:rPr>
                        <a:t>02</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008 INT 4025</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Cabo Gracias a Dios a Santa Marta</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74054">
                <a:tc>
                  <a:txBody>
                    <a:bodyPr/>
                    <a:lstStyle/>
                    <a:p>
                      <a:pPr>
                        <a:lnSpc>
                          <a:spcPct val="107000"/>
                        </a:lnSpc>
                        <a:spcAft>
                          <a:spcPts val="0"/>
                        </a:spcAft>
                      </a:pPr>
                      <a:r>
                        <a:rPr lang="es-CO" sz="700">
                          <a:effectLst/>
                        </a:rPr>
                        <a:t>03</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029</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Golfo de Urabá a Barranquilla</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82755">
                <a:tc>
                  <a:txBody>
                    <a:bodyPr/>
                    <a:lstStyle/>
                    <a:p>
                      <a:pPr>
                        <a:lnSpc>
                          <a:spcPct val="107000"/>
                        </a:lnSpc>
                        <a:spcAft>
                          <a:spcPts val="0"/>
                        </a:spcAft>
                      </a:pPr>
                      <a:r>
                        <a:rPr lang="es-CO" sz="700">
                          <a:effectLst/>
                        </a:rPr>
                        <a:t>04</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407</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Puerto Colombia a Santa Marta</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74054">
                <a:tc>
                  <a:txBody>
                    <a:bodyPr/>
                    <a:lstStyle/>
                    <a:p>
                      <a:pPr>
                        <a:lnSpc>
                          <a:spcPct val="107000"/>
                        </a:lnSpc>
                        <a:spcAft>
                          <a:spcPts val="0"/>
                        </a:spcAft>
                      </a:pPr>
                      <a:r>
                        <a:rPr lang="es-CO" sz="700">
                          <a:effectLst/>
                        </a:rPr>
                        <a:t>05</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404</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Punta la Vela a Cabo de la Vela</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82755">
                <a:tc>
                  <a:txBody>
                    <a:bodyPr/>
                    <a:lstStyle/>
                    <a:p>
                      <a:pPr>
                        <a:lnSpc>
                          <a:spcPct val="107000"/>
                        </a:lnSpc>
                        <a:spcAft>
                          <a:spcPts val="0"/>
                        </a:spcAft>
                      </a:pPr>
                      <a:r>
                        <a:rPr lang="es-CO" sz="700">
                          <a:effectLst/>
                        </a:rPr>
                        <a:t>06</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245</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Ciénaga</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74054">
                <a:tc>
                  <a:txBody>
                    <a:bodyPr/>
                    <a:lstStyle/>
                    <a:p>
                      <a:pPr>
                        <a:lnSpc>
                          <a:spcPct val="107000"/>
                        </a:lnSpc>
                        <a:spcAft>
                          <a:spcPts val="0"/>
                        </a:spcAft>
                      </a:pPr>
                      <a:r>
                        <a:rPr lang="es-CO" sz="700">
                          <a:effectLst/>
                        </a:rPr>
                        <a:t>07</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005</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Carta General del Caribe Colombiano</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74054">
                <a:tc>
                  <a:txBody>
                    <a:bodyPr/>
                    <a:lstStyle/>
                    <a:p>
                      <a:pPr>
                        <a:lnSpc>
                          <a:spcPct val="107000"/>
                        </a:lnSpc>
                        <a:spcAft>
                          <a:spcPts val="0"/>
                        </a:spcAft>
                      </a:pPr>
                      <a:r>
                        <a:rPr lang="es-CO" sz="700">
                          <a:effectLst/>
                        </a:rPr>
                        <a:t>08</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618</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Golfo de Morrosquillo</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74054">
                <a:tc>
                  <a:txBody>
                    <a:bodyPr/>
                    <a:lstStyle/>
                    <a:p>
                      <a:pPr>
                        <a:lnSpc>
                          <a:spcPct val="107000"/>
                        </a:lnSpc>
                        <a:spcAft>
                          <a:spcPts val="0"/>
                        </a:spcAft>
                      </a:pPr>
                      <a:r>
                        <a:rPr lang="es-CO" sz="700">
                          <a:effectLst/>
                        </a:rPr>
                        <a:t>09</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280</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Cabo Tiburón a Isla Terrón de Azúcar</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74054">
                <a:tc>
                  <a:txBody>
                    <a:bodyPr/>
                    <a:lstStyle/>
                    <a:p>
                      <a:pPr>
                        <a:lnSpc>
                          <a:spcPct val="107000"/>
                        </a:lnSpc>
                        <a:spcAft>
                          <a:spcPts val="0"/>
                        </a:spcAft>
                      </a:pPr>
                      <a:r>
                        <a:rPr lang="es-CO" sz="700">
                          <a:effectLst/>
                        </a:rPr>
                        <a:t>10</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406</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Santa Marta a Cabo San Agustín</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74054">
                <a:tc>
                  <a:txBody>
                    <a:bodyPr/>
                    <a:lstStyle/>
                    <a:p>
                      <a:pPr>
                        <a:lnSpc>
                          <a:spcPct val="107000"/>
                        </a:lnSpc>
                        <a:spcAft>
                          <a:spcPts val="0"/>
                        </a:spcAft>
                      </a:pPr>
                      <a:r>
                        <a:rPr lang="es-CO" sz="700">
                          <a:effectLst/>
                        </a:rPr>
                        <a:t>11</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612</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Aproximación a Barranquilla</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82755">
                <a:tc>
                  <a:txBody>
                    <a:bodyPr/>
                    <a:lstStyle/>
                    <a:p>
                      <a:pPr>
                        <a:lnSpc>
                          <a:spcPct val="107000"/>
                        </a:lnSpc>
                        <a:spcAft>
                          <a:spcPts val="0"/>
                        </a:spcAft>
                      </a:pPr>
                      <a:r>
                        <a:rPr lang="es-CO" sz="700">
                          <a:effectLst/>
                        </a:rPr>
                        <a:t>12</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028</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Barranquilla a Punta Espada</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82755">
                <a:tc>
                  <a:txBody>
                    <a:bodyPr/>
                    <a:lstStyle/>
                    <a:p>
                      <a:pPr>
                        <a:lnSpc>
                          <a:spcPct val="107000"/>
                        </a:lnSpc>
                        <a:spcAft>
                          <a:spcPts val="0"/>
                        </a:spcAft>
                      </a:pPr>
                      <a:r>
                        <a:rPr lang="es-CO" sz="700">
                          <a:effectLst/>
                        </a:rPr>
                        <a:t>13</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403</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Cabo de la Vela a Punta Gallinas</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74054">
                <a:tc>
                  <a:txBody>
                    <a:bodyPr/>
                    <a:lstStyle/>
                    <a:p>
                      <a:pPr>
                        <a:lnSpc>
                          <a:spcPct val="107000"/>
                        </a:lnSpc>
                        <a:spcAft>
                          <a:spcPts val="0"/>
                        </a:spcAft>
                      </a:pPr>
                      <a:r>
                        <a:rPr lang="es-CO" sz="700">
                          <a:effectLst/>
                        </a:rPr>
                        <a:t>14</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410</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Isla Fuerte a Punta Comisario</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82755">
                <a:tc>
                  <a:txBody>
                    <a:bodyPr/>
                    <a:lstStyle/>
                    <a:p>
                      <a:pPr>
                        <a:lnSpc>
                          <a:spcPct val="107000"/>
                        </a:lnSpc>
                        <a:spcAft>
                          <a:spcPts val="0"/>
                        </a:spcAft>
                      </a:pPr>
                      <a:r>
                        <a:rPr lang="es-CO" sz="700">
                          <a:effectLst/>
                        </a:rPr>
                        <a:t>15</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412</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dirty="0">
                          <a:effectLst/>
                        </a:rPr>
                        <a:t>Golfo de Urabá</a:t>
                      </a:r>
                      <a:endParaRPr lang="es-CO" sz="700" dirty="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82755">
                <a:tc>
                  <a:txBody>
                    <a:bodyPr/>
                    <a:lstStyle/>
                    <a:p>
                      <a:pPr>
                        <a:lnSpc>
                          <a:spcPct val="107000"/>
                        </a:lnSpc>
                        <a:spcAft>
                          <a:spcPts val="0"/>
                        </a:spcAft>
                      </a:pPr>
                      <a:r>
                        <a:rPr lang="es-CO" sz="700">
                          <a:effectLst/>
                        </a:rPr>
                        <a:t>16</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603</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Aproximación a Bahía Porterte</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82755">
                <a:tc>
                  <a:txBody>
                    <a:bodyPr/>
                    <a:lstStyle/>
                    <a:p>
                      <a:pPr>
                        <a:lnSpc>
                          <a:spcPct val="107000"/>
                        </a:lnSpc>
                        <a:spcAft>
                          <a:spcPts val="0"/>
                        </a:spcAft>
                      </a:pPr>
                      <a:r>
                        <a:rPr lang="es-CO" sz="700">
                          <a:effectLst/>
                        </a:rPr>
                        <a:t>17</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229</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Bahía Portete</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82755">
                <a:tc>
                  <a:txBody>
                    <a:bodyPr/>
                    <a:lstStyle/>
                    <a:p>
                      <a:pPr>
                        <a:lnSpc>
                          <a:spcPct val="107000"/>
                        </a:lnSpc>
                        <a:spcAft>
                          <a:spcPts val="0"/>
                        </a:spcAft>
                      </a:pPr>
                      <a:r>
                        <a:rPr lang="es-CO" sz="700">
                          <a:effectLst/>
                        </a:rPr>
                        <a:t>18</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246</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Puerto Zúñiga</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74054">
                <a:tc>
                  <a:txBody>
                    <a:bodyPr/>
                    <a:lstStyle/>
                    <a:p>
                      <a:pPr>
                        <a:lnSpc>
                          <a:spcPct val="107000"/>
                        </a:lnSpc>
                        <a:spcAft>
                          <a:spcPts val="0"/>
                        </a:spcAft>
                      </a:pPr>
                      <a:r>
                        <a:rPr lang="es-CO" sz="700">
                          <a:effectLst/>
                        </a:rPr>
                        <a:t>19</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804</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Bahía de Santa Marta </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74054">
                <a:tc>
                  <a:txBody>
                    <a:bodyPr/>
                    <a:lstStyle/>
                    <a:p>
                      <a:pPr>
                        <a:lnSpc>
                          <a:spcPct val="107000"/>
                        </a:lnSpc>
                        <a:spcAft>
                          <a:spcPts val="0"/>
                        </a:spcAft>
                      </a:pPr>
                      <a:r>
                        <a:rPr lang="es-CO" sz="700">
                          <a:effectLst/>
                        </a:rPr>
                        <a:t>20</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007</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El Gran Caribe</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74054">
                <a:tc>
                  <a:txBody>
                    <a:bodyPr/>
                    <a:lstStyle/>
                    <a:p>
                      <a:pPr>
                        <a:lnSpc>
                          <a:spcPct val="107000"/>
                        </a:lnSpc>
                        <a:spcAft>
                          <a:spcPts val="0"/>
                        </a:spcAft>
                      </a:pPr>
                      <a:r>
                        <a:rPr lang="es-CO" sz="700">
                          <a:effectLst/>
                        </a:rPr>
                        <a:t>21</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244</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Bahía de Taganga a Punta Barro Blanco</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74054">
                <a:tc>
                  <a:txBody>
                    <a:bodyPr/>
                    <a:lstStyle/>
                    <a:p>
                      <a:pPr>
                        <a:lnSpc>
                          <a:spcPct val="107000"/>
                        </a:lnSpc>
                        <a:spcAft>
                          <a:spcPts val="0"/>
                        </a:spcAft>
                      </a:pPr>
                      <a:r>
                        <a:rPr lang="es-CO" sz="700">
                          <a:effectLst/>
                        </a:rPr>
                        <a:t>22</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022 INT 4122</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Isla de San Andrés a Isla de los Mosquitos</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327798">
                <a:tc>
                  <a:txBody>
                    <a:bodyPr/>
                    <a:lstStyle/>
                    <a:p>
                      <a:pPr>
                        <a:lnSpc>
                          <a:spcPct val="107000"/>
                        </a:lnSpc>
                        <a:spcAft>
                          <a:spcPts val="0"/>
                        </a:spcAft>
                      </a:pPr>
                      <a:r>
                        <a:rPr lang="es-CO" sz="700">
                          <a:effectLst/>
                        </a:rPr>
                        <a:t>23</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023 INT 4120</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Golfo de los Mosquitos  a Punta de los Mosquitos</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82755">
                <a:tc>
                  <a:txBody>
                    <a:bodyPr/>
                    <a:lstStyle/>
                    <a:p>
                      <a:pPr>
                        <a:lnSpc>
                          <a:spcPct val="107000"/>
                        </a:lnSpc>
                        <a:spcAft>
                          <a:spcPts val="0"/>
                        </a:spcAft>
                      </a:pPr>
                      <a:r>
                        <a:rPr lang="es-CO" sz="700">
                          <a:effectLst/>
                        </a:rPr>
                        <a:t>24</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402</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Punta Gallinas a Cabo Chichibacoa</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74054">
                <a:tc>
                  <a:txBody>
                    <a:bodyPr/>
                    <a:lstStyle/>
                    <a:p>
                      <a:pPr>
                        <a:lnSpc>
                          <a:spcPct val="107000"/>
                        </a:lnSpc>
                        <a:spcAft>
                          <a:spcPts val="0"/>
                        </a:spcAft>
                      </a:pPr>
                      <a:r>
                        <a:rPr lang="es-CO" sz="700">
                          <a:effectLst/>
                        </a:rPr>
                        <a:t>25</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409</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Bajo Tortuguilla a Punta Canoas</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74054">
                <a:tc>
                  <a:txBody>
                    <a:bodyPr/>
                    <a:lstStyle/>
                    <a:p>
                      <a:pPr>
                        <a:lnSpc>
                          <a:spcPct val="107000"/>
                        </a:lnSpc>
                        <a:spcAft>
                          <a:spcPts val="0"/>
                        </a:spcAft>
                      </a:pPr>
                      <a:r>
                        <a:rPr lang="es-CO" sz="700">
                          <a:effectLst/>
                        </a:rPr>
                        <a:t>26</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261</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Bahía de Cartagena</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74054">
                <a:tc>
                  <a:txBody>
                    <a:bodyPr/>
                    <a:lstStyle/>
                    <a:p>
                      <a:pPr>
                        <a:lnSpc>
                          <a:spcPct val="107000"/>
                        </a:lnSpc>
                        <a:spcAft>
                          <a:spcPts val="0"/>
                        </a:spcAft>
                      </a:pPr>
                      <a:r>
                        <a:rPr lang="es-CO" sz="700">
                          <a:effectLst/>
                        </a:rPr>
                        <a:t>27</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833</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Bahía de Cartagena (Cnal de Acceso)</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82755">
                <a:tc>
                  <a:txBody>
                    <a:bodyPr/>
                    <a:lstStyle/>
                    <a:p>
                      <a:pPr>
                        <a:lnSpc>
                          <a:spcPct val="107000"/>
                        </a:lnSpc>
                        <a:spcAft>
                          <a:spcPts val="0"/>
                        </a:spcAft>
                      </a:pPr>
                      <a:r>
                        <a:rPr lang="es-CO" sz="700">
                          <a:effectLst/>
                        </a:rPr>
                        <a:t>28</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608</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Aproximación a Puerto Brisa</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74054">
                <a:tc>
                  <a:txBody>
                    <a:bodyPr/>
                    <a:lstStyle/>
                    <a:p>
                      <a:pPr>
                        <a:lnSpc>
                          <a:spcPct val="107000"/>
                        </a:lnSpc>
                        <a:spcAft>
                          <a:spcPts val="0"/>
                        </a:spcAft>
                      </a:pPr>
                      <a:r>
                        <a:rPr lang="es-CO" sz="700">
                          <a:effectLst/>
                        </a:rPr>
                        <a:t>29</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808</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Puerto Brisa</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r h="182755">
                <a:tc>
                  <a:txBody>
                    <a:bodyPr/>
                    <a:lstStyle/>
                    <a:p>
                      <a:pPr>
                        <a:lnSpc>
                          <a:spcPct val="107000"/>
                        </a:lnSpc>
                        <a:spcAft>
                          <a:spcPts val="0"/>
                        </a:spcAft>
                      </a:pPr>
                      <a:r>
                        <a:rPr lang="es-CO" sz="700">
                          <a:effectLst/>
                        </a:rPr>
                        <a:t>30</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a:effectLst/>
                        </a:rPr>
                        <a:t>202</a:t>
                      </a:r>
                      <a:endParaRPr lang="es-CO" sz="70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c>
                  <a:txBody>
                    <a:bodyPr/>
                    <a:lstStyle/>
                    <a:p>
                      <a:pPr>
                        <a:lnSpc>
                          <a:spcPct val="107000"/>
                        </a:lnSpc>
                        <a:spcAft>
                          <a:spcPts val="0"/>
                        </a:spcAft>
                      </a:pPr>
                      <a:r>
                        <a:rPr lang="es-CO" sz="700" dirty="0">
                          <a:effectLst/>
                        </a:rPr>
                        <a:t>Rada El </a:t>
                      </a:r>
                      <a:r>
                        <a:rPr lang="es-CO" sz="700" dirty="0" err="1">
                          <a:effectLst/>
                        </a:rPr>
                        <a:t>Cove</a:t>
                      </a:r>
                      <a:r>
                        <a:rPr lang="es-CO" sz="700" dirty="0">
                          <a:effectLst/>
                        </a:rPr>
                        <a:t> - 882</a:t>
                      </a:r>
                      <a:endParaRPr lang="es-CO" sz="700" dirty="0">
                        <a:effectLst/>
                        <a:latin typeface="Calibri" panose="020F0502020204030204" pitchFamily="34" charset="0"/>
                        <a:ea typeface="Calibri" panose="020F0502020204030204" pitchFamily="34" charset="0"/>
                        <a:cs typeface="Arial" panose="020B0604020202020204" pitchFamily="34" charset="0"/>
                      </a:endParaRPr>
                    </a:p>
                  </a:txBody>
                  <a:tcPr marL="43505" marR="43505" marT="0" marB="0"/>
                </a:tc>
              </a:tr>
            </a:tbl>
          </a:graphicData>
        </a:graphic>
      </p:graphicFrame>
    </p:spTree>
    <p:extLst>
      <p:ext uri="{BB962C8B-B14F-4D97-AF65-F5344CB8AC3E}">
        <p14:creationId xmlns:p14="http://schemas.microsoft.com/office/powerpoint/2010/main" val="26109460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6" name="Rectángulo 4"/>
          <p:cNvSpPr>
            <a:spLocks noChangeArrowheads="1"/>
          </p:cNvSpPr>
          <p:nvPr/>
        </p:nvSpPr>
        <p:spPr bwMode="auto">
          <a:xfrm>
            <a:off x="-180528" y="764704"/>
            <a:ext cx="4536504"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s-CO" altLang="es-CO" sz="2500" dirty="0">
                <a:solidFill>
                  <a:srgbClr val="0033CC"/>
                </a:solidFill>
                <a:latin typeface="Bookman Old Style" panose="02050604050505020204" pitchFamily="18" charset="0"/>
              </a:rPr>
              <a:t>3. </a:t>
            </a:r>
            <a:r>
              <a:rPr lang="es-CO" altLang="es-CO" sz="2500" dirty="0" err="1" smtClean="0">
                <a:solidFill>
                  <a:srgbClr val="0033CC"/>
                </a:solidFill>
                <a:latin typeface="Bookman Old Style" panose="02050604050505020204" pitchFamily="18" charset="0"/>
              </a:rPr>
              <a:t>Update</a:t>
            </a:r>
            <a:r>
              <a:rPr lang="es-CO" altLang="es-CO" sz="2500" dirty="0" smtClean="0">
                <a:solidFill>
                  <a:srgbClr val="0033CC"/>
                </a:solidFill>
                <a:latin typeface="Bookman Old Style" panose="02050604050505020204" pitchFamily="18" charset="0"/>
              </a:rPr>
              <a:t> charts </a:t>
            </a:r>
            <a:r>
              <a:rPr lang="es-CO" altLang="es-CO" sz="2500" dirty="0" err="1" smtClean="0">
                <a:solidFill>
                  <a:srgbClr val="0033CC"/>
                </a:solidFill>
                <a:latin typeface="Bookman Old Style" panose="02050604050505020204" pitchFamily="18" charset="0"/>
              </a:rPr>
              <a:t>Pacific</a:t>
            </a:r>
            <a:endParaRPr lang="es-CO" altLang="es-CO" sz="2500" dirty="0">
              <a:solidFill>
                <a:srgbClr val="0033CC"/>
              </a:solidFill>
              <a:latin typeface="Bookman Old Style" panose="020506040505050202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785233612"/>
              </p:ext>
            </p:extLst>
          </p:nvPr>
        </p:nvGraphicFramePr>
        <p:xfrm>
          <a:off x="1547664" y="1242541"/>
          <a:ext cx="5904656" cy="5138786"/>
        </p:xfrm>
        <a:graphic>
          <a:graphicData uri="http://schemas.openxmlformats.org/drawingml/2006/table">
            <a:tbl>
              <a:tblPr firstRow="1" firstCol="1" bandRow="1">
                <a:tableStyleId>{5C22544A-7EE6-4342-B048-85BDC9FD1C3A}</a:tableStyleId>
              </a:tblPr>
              <a:tblGrid>
                <a:gridCol w="601061"/>
                <a:gridCol w="1614597"/>
                <a:gridCol w="3688998"/>
              </a:tblGrid>
              <a:tr h="280106">
                <a:tc>
                  <a:txBody>
                    <a:bodyPr/>
                    <a:lstStyle/>
                    <a:p>
                      <a:pPr algn="ctr">
                        <a:lnSpc>
                          <a:spcPct val="107000"/>
                        </a:lnSpc>
                        <a:spcAft>
                          <a:spcPts val="0"/>
                        </a:spcAft>
                      </a:pPr>
                      <a:r>
                        <a:rPr lang="es-CO" sz="1000" dirty="0">
                          <a:effectLst/>
                        </a:rPr>
                        <a:t>ÍTEM</a:t>
                      </a:r>
                      <a:endParaRPr lang="es-CO" sz="1000" dirty="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gn="ctr">
                        <a:lnSpc>
                          <a:spcPct val="107000"/>
                        </a:lnSpc>
                        <a:spcAft>
                          <a:spcPts val="0"/>
                        </a:spcAft>
                      </a:pPr>
                      <a:r>
                        <a:rPr lang="es-CO" sz="1000">
                          <a:effectLst/>
                        </a:rPr>
                        <a:t>CHART No.</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gn="ctr">
                        <a:lnSpc>
                          <a:spcPct val="107000"/>
                        </a:lnSpc>
                        <a:spcAft>
                          <a:spcPts val="0"/>
                        </a:spcAft>
                      </a:pPr>
                      <a:r>
                        <a:rPr lang="es-CO" sz="1000">
                          <a:effectLst/>
                        </a:rPr>
                        <a:t>TITLE</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r>
              <a:tr h="254430">
                <a:tc>
                  <a:txBody>
                    <a:bodyPr/>
                    <a:lstStyle/>
                    <a:p>
                      <a:pPr>
                        <a:lnSpc>
                          <a:spcPct val="107000"/>
                        </a:lnSpc>
                        <a:spcAft>
                          <a:spcPts val="0"/>
                        </a:spcAft>
                      </a:pPr>
                      <a:r>
                        <a:rPr lang="es-CO" sz="1000">
                          <a:effectLst/>
                        </a:rPr>
                        <a:t>01</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306</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Río San Juan a Boca Yurumanguí</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r>
              <a:tr h="219806">
                <a:tc>
                  <a:txBody>
                    <a:bodyPr/>
                    <a:lstStyle/>
                    <a:p>
                      <a:pPr>
                        <a:lnSpc>
                          <a:spcPct val="107000"/>
                        </a:lnSpc>
                        <a:spcAft>
                          <a:spcPts val="0"/>
                        </a:spcAft>
                      </a:pPr>
                      <a:r>
                        <a:rPr lang="es-CO" sz="1000">
                          <a:effectLst/>
                        </a:rPr>
                        <a:t>02</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520</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Isla Gorgona</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r>
              <a:tr h="245093">
                <a:tc>
                  <a:txBody>
                    <a:bodyPr/>
                    <a:lstStyle/>
                    <a:p>
                      <a:pPr>
                        <a:lnSpc>
                          <a:spcPct val="107000"/>
                        </a:lnSpc>
                        <a:spcAft>
                          <a:spcPts val="0"/>
                        </a:spcAft>
                      </a:pPr>
                      <a:r>
                        <a:rPr lang="es-CO" sz="1000">
                          <a:effectLst/>
                        </a:rPr>
                        <a:t>03</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521</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Isla Malpelo</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r>
              <a:tr h="233422">
                <a:tc>
                  <a:txBody>
                    <a:bodyPr/>
                    <a:lstStyle/>
                    <a:p>
                      <a:pPr>
                        <a:lnSpc>
                          <a:spcPct val="107000"/>
                        </a:lnSpc>
                        <a:spcAft>
                          <a:spcPts val="0"/>
                        </a:spcAft>
                      </a:pPr>
                      <a:r>
                        <a:rPr lang="es-CO" sz="1000">
                          <a:effectLst/>
                        </a:rPr>
                        <a:t>04</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515</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Punta Mulatos a Pasacaballos</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r>
              <a:tr h="233422">
                <a:tc>
                  <a:txBody>
                    <a:bodyPr/>
                    <a:lstStyle/>
                    <a:p>
                      <a:pPr>
                        <a:lnSpc>
                          <a:spcPct val="107000"/>
                        </a:lnSpc>
                        <a:spcAft>
                          <a:spcPts val="0"/>
                        </a:spcAft>
                      </a:pPr>
                      <a:r>
                        <a:rPr lang="es-CO" sz="1000">
                          <a:effectLst/>
                        </a:rPr>
                        <a:t>05</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514</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Isla Caruma a Punta Mulatos</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r>
              <a:tr h="245093">
                <a:tc>
                  <a:txBody>
                    <a:bodyPr/>
                    <a:lstStyle/>
                    <a:p>
                      <a:pPr>
                        <a:lnSpc>
                          <a:spcPct val="107000"/>
                        </a:lnSpc>
                        <a:spcAft>
                          <a:spcPts val="0"/>
                        </a:spcAft>
                      </a:pPr>
                      <a:r>
                        <a:rPr lang="es-CO" sz="1000">
                          <a:effectLst/>
                        </a:rPr>
                        <a:t>06</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101</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Aproximaciones a Isla El Morro</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r>
              <a:tr h="233422">
                <a:tc>
                  <a:txBody>
                    <a:bodyPr/>
                    <a:lstStyle/>
                    <a:p>
                      <a:pPr>
                        <a:lnSpc>
                          <a:spcPct val="107000"/>
                        </a:lnSpc>
                        <a:spcAft>
                          <a:spcPts val="0"/>
                        </a:spcAft>
                      </a:pPr>
                      <a:r>
                        <a:rPr lang="es-CO" sz="1000">
                          <a:effectLst/>
                        </a:rPr>
                        <a:t>07</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280</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Cabo Tiburón a Isla Terrón de Azúcar</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r>
              <a:tr h="233422">
                <a:tc>
                  <a:txBody>
                    <a:bodyPr/>
                    <a:lstStyle/>
                    <a:p>
                      <a:pPr>
                        <a:lnSpc>
                          <a:spcPct val="107000"/>
                        </a:lnSpc>
                        <a:spcAft>
                          <a:spcPts val="0"/>
                        </a:spcAft>
                      </a:pPr>
                      <a:r>
                        <a:rPr lang="es-CO" sz="1000">
                          <a:effectLst/>
                        </a:rPr>
                        <a:t>08</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308</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Punta Coco a Isla Barrera </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r>
              <a:tr h="233422">
                <a:tc>
                  <a:txBody>
                    <a:bodyPr/>
                    <a:lstStyle/>
                    <a:p>
                      <a:pPr>
                        <a:lnSpc>
                          <a:spcPct val="107000"/>
                        </a:lnSpc>
                        <a:spcAft>
                          <a:spcPts val="0"/>
                        </a:spcAft>
                      </a:pPr>
                      <a:r>
                        <a:rPr lang="es-CO" sz="1000">
                          <a:effectLst/>
                        </a:rPr>
                        <a:t>09</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302</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Golfo de Tribugá</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r>
              <a:tr h="439612">
                <a:tc>
                  <a:txBody>
                    <a:bodyPr/>
                    <a:lstStyle/>
                    <a:p>
                      <a:pPr>
                        <a:lnSpc>
                          <a:spcPct val="107000"/>
                        </a:lnSpc>
                        <a:spcAft>
                          <a:spcPts val="0"/>
                        </a:spcAft>
                      </a:pPr>
                      <a:r>
                        <a:rPr lang="es-CO" sz="1000">
                          <a:effectLst/>
                        </a:rPr>
                        <a:t>10</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032 INT 6110</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Bahía de Buenaventura a Bahía Ancón de Sardinas</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r>
              <a:tr h="233422">
                <a:tc>
                  <a:txBody>
                    <a:bodyPr/>
                    <a:lstStyle/>
                    <a:p>
                      <a:pPr>
                        <a:lnSpc>
                          <a:spcPct val="107000"/>
                        </a:lnSpc>
                        <a:spcAft>
                          <a:spcPts val="0"/>
                        </a:spcAft>
                      </a:pPr>
                      <a:r>
                        <a:rPr lang="es-CO" sz="1000">
                          <a:effectLst/>
                        </a:rPr>
                        <a:t>11</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303</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Nuquí a Punta Catripe</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r>
              <a:tr h="338462">
                <a:tc>
                  <a:txBody>
                    <a:bodyPr/>
                    <a:lstStyle/>
                    <a:p>
                      <a:pPr>
                        <a:lnSpc>
                          <a:spcPct val="107000"/>
                        </a:lnSpc>
                        <a:spcAft>
                          <a:spcPts val="0"/>
                        </a:spcAft>
                      </a:pPr>
                      <a:r>
                        <a:rPr lang="es-CO" sz="1000">
                          <a:effectLst/>
                        </a:rPr>
                        <a:t>12</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308</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Punta Coco a Isla Barrera </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r>
              <a:tr h="233422">
                <a:tc>
                  <a:txBody>
                    <a:bodyPr/>
                    <a:lstStyle/>
                    <a:p>
                      <a:pPr>
                        <a:lnSpc>
                          <a:spcPct val="107000"/>
                        </a:lnSpc>
                        <a:spcAft>
                          <a:spcPts val="0"/>
                        </a:spcAft>
                      </a:pPr>
                      <a:r>
                        <a:rPr lang="es-CO" sz="1000">
                          <a:effectLst/>
                        </a:rPr>
                        <a:t>13</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310</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Punta Isla Cascajal a Río Mataje</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r>
              <a:tr h="315120">
                <a:tc>
                  <a:txBody>
                    <a:bodyPr/>
                    <a:lstStyle/>
                    <a:p>
                      <a:pPr>
                        <a:lnSpc>
                          <a:spcPct val="107000"/>
                        </a:lnSpc>
                        <a:spcAft>
                          <a:spcPts val="0"/>
                        </a:spcAft>
                      </a:pPr>
                      <a:r>
                        <a:rPr lang="es-CO" sz="1000">
                          <a:effectLst/>
                        </a:rPr>
                        <a:t>14</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107</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Bahía de Cupica a Chirichiri</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r>
              <a:tr h="233422">
                <a:tc>
                  <a:txBody>
                    <a:bodyPr/>
                    <a:lstStyle/>
                    <a:p>
                      <a:pPr>
                        <a:lnSpc>
                          <a:spcPct val="107000"/>
                        </a:lnSpc>
                        <a:spcAft>
                          <a:spcPts val="0"/>
                        </a:spcAft>
                      </a:pPr>
                      <a:r>
                        <a:rPr lang="es-CO" sz="1000">
                          <a:effectLst/>
                        </a:rPr>
                        <a:t>15</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003 INT 6000</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Bahía de Panamá a Cabo San Francisco</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r>
              <a:tr h="233422">
                <a:tc>
                  <a:txBody>
                    <a:bodyPr/>
                    <a:lstStyle/>
                    <a:p>
                      <a:pPr>
                        <a:lnSpc>
                          <a:spcPct val="107000"/>
                        </a:lnSpc>
                        <a:spcAft>
                          <a:spcPts val="0"/>
                        </a:spcAft>
                      </a:pPr>
                      <a:r>
                        <a:rPr lang="es-CO" sz="1000">
                          <a:effectLst/>
                        </a:rPr>
                        <a:t>16</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dirty="0">
                          <a:effectLst/>
                        </a:rPr>
                        <a:t>145</a:t>
                      </a:r>
                      <a:endParaRPr lang="es-CO" sz="1000" dirty="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Cabo Manglares</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r>
              <a:tr h="233422">
                <a:tc>
                  <a:txBody>
                    <a:bodyPr/>
                    <a:lstStyle/>
                    <a:p>
                      <a:pPr>
                        <a:lnSpc>
                          <a:spcPct val="107000"/>
                        </a:lnSpc>
                        <a:spcAft>
                          <a:spcPts val="0"/>
                        </a:spcAft>
                      </a:pPr>
                      <a:r>
                        <a:rPr lang="es-CO" sz="1000">
                          <a:effectLst/>
                        </a:rPr>
                        <a:t>17</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135</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Bocana de Iscuande</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r>
              <a:tr h="233422">
                <a:tc>
                  <a:txBody>
                    <a:bodyPr/>
                    <a:lstStyle/>
                    <a:p>
                      <a:pPr>
                        <a:lnSpc>
                          <a:spcPct val="107000"/>
                        </a:lnSpc>
                        <a:spcAft>
                          <a:spcPts val="0"/>
                        </a:spcAft>
                      </a:pPr>
                      <a:r>
                        <a:rPr lang="es-CO" sz="1000">
                          <a:effectLst/>
                        </a:rPr>
                        <a:t>18</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137</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Boca de Sanquianga</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r>
              <a:tr h="233422">
                <a:tc>
                  <a:txBody>
                    <a:bodyPr/>
                    <a:lstStyle/>
                    <a:p>
                      <a:pPr>
                        <a:lnSpc>
                          <a:spcPct val="107000"/>
                        </a:lnSpc>
                        <a:spcAft>
                          <a:spcPts val="0"/>
                        </a:spcAft>
                      </a:pPr>
                      <a:r>
                        <a:rPr lang="es-CO" sz="1000">
                          <a:effectLst/>
                        </a:rPr>
                        <a:t>19</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a:effectLst/>
                        </a:rPr>
                        <a:t>103</a:t>
                      </a:r>
                      <a:endParaRPr lang="es-CO" sz="100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c>
                  <a:txBody>
                    <a:bodyPr/>
                    <a:lstStyle/>
                    <a:p>
                      <a:pPr>
                        <a:lnSpc>
                          <a:spcPct val="107000"/>
                        </a:lnSpc>
                        <a:spcAft>
                          <a:spcPts val="0"/>
                        </a:spcAft>
                      </a:pPr>
                      <a:r>
                        <a:rPr lang="es-CO" sz="1000" dirty="0">
                          <a:effectLst/>
                        </a:rPr>
                        <a:t>Isla Mono a </a:t>
                      </a:r>
                      <a:r>
                        <a:rPr lang="es-CO" sz="1000" dirty="0" err="1">
                          <a:effectLst/>
                        </a:rPr>
                        <a:t>Juradó</a:t>
                      </a:r>
                      <a:endParaRPr lang="es-CO" sz="1000" dirty="0">
                        <a:effectLst/>
                        <a:latin typeface="Calibri" panose="020F0502020204030204" pitchFamily="34" charset="0"/>
                        <a:ea typeface="Calibri" panose="020F0502020204030204" pitchFamily="34" charset="0"/>
                        <a:cs typeface="Arial" panose="020B0604020202020204" pitchFamily="34" charset="0"/>
                      </a:endParaRPr>
                    </a:p>
                  </a:txBody>
                  <a:tcPr marL="64587" marR="64587" marT="0" marB="0"/>
                </a:tc>
              </a:tr>
            </a:tbl>
          </a:graphicData>
        </a:graphic>
      </p:graphicFrame>
    </p:spTree>
    <p:extLst>
      <p:ext uri="{BB962C8B-B14F-4D97-AF65-F5344CB8AC3E}">
        <p14:creationId xmlns:p14="http://schemas.microsoft.com/office/powerpoint/2010/main" val="41481099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7" name="Rectángulo 4"/>
          <p:cNvSpPr>
            <a:spLocks noChangeArrowheads="1"/>
          </p:cNvSpPr>
          <p:nvPr/>
        </p:nvSpPr>
        <p:spPr bwMode="auto">
          <a:xfrm>
            <a:off x="0" y="598488"/>
            <a:ext cx="47164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s-CO" altLang="es-CO" sz="2500" dirty="0" smtClean="0">
                <a:solidFill>
                  <a:srgbClr val="0033CC"/>
                </a:solidFill>
                <a:latin typeface="Bookman Old Style" panose="02050604050505020204" pitchFamily="18" charset="0"/>
              </a:rPr>
              <a:t>4</a:t>
            </a:r>
            <a:r>
              <a:rPr lang="en-GB" altLang="es-CO" sz="2500" dirty="0" smtClean="0">
                <a:solidFill>
                  <a:srgbClr val="0033CC"/>
                </a:solidFill>
                <a:latin typeface="Bookman Old Style" panose="02050604050505020204" pitchFamily="18" charset="0"/>
              </a:rPr>
              <a:t>. New Publications</a:t>
            </a:r>
            <a:endParaRPr lang="en-GB" altLang="es-CO" sz="2500" dirty="0">
              <a:solidFill>
                <a:srgbClr val="0033CC"/>
              </a:solidFill>
              <a:latin typeface="Bookman Old Style" panose="02050604050505020204" pitchFamily="18" charset="0"/>
            </a:endParaRPr>
          </a:p>
        </p:txBody>
      </p:sp>
      <p:pic>
        <p:nvPicPr>
          <p:cNvPr id="17" name="Imagen 16"/>
          <p:cNvPicPr/>
          <p:nvPr/>
        </p:nvPicPr>
        <p:blipFill>
          <a:blip r:embed="rId3">
            <a:extLst>
              <a:ext uri="{28A0092B-C50C-407E-A947-70E740481C1C}">
                <a14:useLocalDpi xmlns:a14="http://schemas.microsoft.com/office/drawing/2010/main" val="0"/>
              </a:ext>
            </a:extLst>
          </a:blip>
          <a:stretch>
            <a:fillRect/>
          </a:stretch>
        </p:blipFill>
        <p:spPr>
          <a:xfrm>
            <a:off x="251520" y="1687850"/>
            <a:ext cx="5327650" cy="4044950"/>
          </a:xfrm>
          <a:prstGeom prst="rect">
            <a:avLst/>
          </a:prstGeom>
        </p:spPr>
      </p:pic>
      <p:pic>
        <p:nvPicPr>
          <p:cNvPr id="18" name="Imagen 17" descr="https://www.cioh.org.co/dev/imagenes/boletin/portada-bcc33-sm.jpg"/>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412776"/>
            <a:ext cx="3293100" cy="4680520"/>
          </a:xfrm>
          <a:prstGeom prst="rect">
            <a:avLst/>
          </a:prstGeom>
          <a:noFill/>
          <a:ln>
            <a:noFill/>
          </a:ln>
        </p:spPr>
      </p:pic>
    </p:spTree>
    <p:extLst>
      <p:ext uri="{BB962C8B-B14F-4D97-AF65-F5344CB8AC3E}">
        <p14:creationId xmlns:p14="http://schemas.microsoft.com/office/powerpoint/2010/main" val="13180386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7" name="Rectángulo 4"/>
          <p:cNvSpPr>
            <a:spLocks noChangeArrowheads="1"/>
          </p:cNvSpPr>
          <p:nvPr/>
        </p:nvSpPr>
        <p:spPr bwMode="auto">
          <a:xfrm>
            <a:off x="0" y="598488"/>
            <a:ext cx="47164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s-CO" altLang="es-CO" sz="2500" dirty="0" smtClean="0">
                <a:solidFill>
                  <a:srgbClr val="0033CC"/>
                </a:solidFill>
                <a:latin typeface="Bookman Old Style" panose="02050604050505020204" pitchFamily="18" charset="0"/>
              </a:rPr>
              <a:t>4</a:t>
            </a:r>
            <a:r>
              <a:rPr lang="en-GB" altLang="es-CO" sz="2500" dirty="0" smtClean="0">
                <a:solidFill>
                  <a:srgbClr val="0033CC"/>
                </a:solidFill>
                <a:latin typeface="Bookman Old Style" panose="02050604050505020204" pitchFamily="18" charset="0"/>
              </a:rPr>
              <a:t>. New Publications</a:t>
            </a:r>
            <a:endParaRPr lang="en-GB" altLang="es-CO" sz="2500" dirty="0">
              <a:solidFill>
                <a:srgbClr val="0033CC"/>
              </a:solidFill>
              <a:latin typeface="Bookman Old Style" panose="02050604050505020204" pitchFamily="18" charset="0"/>
            </a:endParaRPr>
          </a:p>
        </p:txBody>
      </p:sp>
      <p:pic>
        <p:nvPicPr>
          <p:cNvPr id="2" name="Imagen 1"/>
          <p:cNvPicPr>
            <a:picLocks noChangeAspect="1"/>
          </p:cNvPicPr>
          <p:nvPr/>
        </p:nvPicPr>
        <p:blipFill>
          <a:blip r:embed="rId3"/>
          <a:stretch>
            <a:fillRect/>
          </a:stretch>
        </p:blipFill>
        <p:spPr>
          <a:xfrm>
            <a:off x="539552" y="1412776"/>
            <a:ext cx="8379449" cy="5090319"/>
          </a:xfrm>
          <a:prstGeom prst="rect">
            <a:avLst/>
          </a:prstGeom>
        </p:spPr>
      </p:pic>
    </p:spTree>
    <p:extLst>
      <p:ext uri="{BB962C8B-B14F-4D97-AF65-F5344CB8AC3E}">
        <p14:creationId xmlns:p14="http://schemas.microsoft.com/office/powerpoint/2010/main" val="29900691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pic>
        <p:nvPicPr>
          <p:cNvPr id="17" name="Imagen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568" y="1503366"/>
            <a:ext cx="5916963" cy="5074998"/>
          </a:xfrm>
          <a:prstGeom prst="rect">
            <a:avLst/>
          </a:prstGeom>
          <a:effectLst>
            <a:glow>
              <a:schemeClr val="accent1"/>
            </a:glow>
            <a:reflection endPos="0" dist="50800" dir="5400000" sy="-100000" algn="bl" rotWithShape="0"/>
          </a:effectLst>
        </p:spPr>
      </p:pic>
      <p:sp>
        <p:nvSpPr>
          <p:cNvPr id="18" name="Rectángulo 4"/>
          <p:cNvSpPr>
            <a:spLocks noChangeArrowheads="1"/>
          </p:cNvSpPr>
          <p:nvPr/>
        </p:nvSpPr>
        <p:spPr bwMode="auto">
          <a:xfrm>
            <a:off x="220762" y="620688"/>
            <a:ext cx="17589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s-CO" altLang="es-CO" sz="2500">
                <a:solidFill>
                  <a:srgbClr val="0033CC"/>
                </a:solidFill>
                <a:latin typeface="Bookman Old Style" panose="02050604050505020204" pitchFamily="18" charset="0"/>
              </a:rPr>
              <a:t>5. MSI</a:t>
            </a:r>
          </a:p>
        </p:txBody>
      </p:sp>
      <p:sp>
        <p:nvSpPr>
          <p:cNvPr id="19" name="Rectángulo 18"/>
          <p:cNvSpPr/>
          <p:nvPr/>
        </p:nvSpPr>
        <p:spPr>
          <a:xfrm>
            <a:off x="2195736" y="711682"/>
            <a:ext cx="4149725" cy="738664"/>
          </a:xfrm>
          <a:prstGeom prst="rect">
            <a:avLst/>
          </a:prstGeom>
        </p:spPr>
        <p:txBody>
          <a:bodyPr>
            <a:spAutoFit/>
          </a:bodyPr>
          <a:lstStyle/>
          <a:p>
            <a:pPr algn="just">
              <a:defRPr/>
            </a:pPr>
            <a:r>
              <a:rPr lang="en-GB" sz="1400" b="1" dirty="0" smtClean="0">
                <a:latin typeface="Bookman Old Style" panose="02050604050505020204" pitchFamily="18" charset="0"/>
              </a:rPr>
              <a:t>Aids to </a:t>
            </a:r>
            <a:r>
              <a:rPr lang="en-GB" sz="1400" b="1" dirty="0" err="1" smtClean="0">
                <a:latin typeface="Bookman Old Style" panose="02050604050505020204" pitchFamily="18" charset="0"/>
              </a:rPr>
              <a:t>Navegation</a:t>
            </a:r>
            <a:r>
              <a:rPr lang="en-GB" sz="1400" b="1" dirty="0" smtClean="0">
                <a:latin typeface="Bookman Old Style" panose="02050604050505020204" pitchFamily="18" charset="0"/>
              </a:rPr>
              <a:t> IALA</a:t>
            </a:r>
          </a:p>
          <a:p>
            <a:pPr algn="just">
              <a:defRPr/>
            </a:pPr>
            <a:endParaRPr lang="en-GB" sz="1400" b="1" dirty="0" smtClean="0">
              <a:latin typeface="Bookman Old Style" panose="02050604050505020204" pitchFamily="18" charset="0"/>
            </a:endParaRPr>
          </a:p>
          <a:p>
            <a:pPr algn="just">
              <a:defRPr/>
            </a:pPr>
            <a:r>
              <a:rPr lang="en-GB" sz="1400" b="1" dirty="0" smtClean="0">
                <a:latin typeface="Bookman Old Style" panose="02050604050505020204" pitchFamily="18" charset="0"/>
              </a:rPr>
              <a:t>VTS station</a:t>
            </a:r>
            <a:endParaRPr lang="en-GB" sz="1400" b="1" dirty="0">
              <a:latin typeface="Bookman Old Style" panose="02050604050505020204" pitchFamily="18" charset="0"/>
            </a:endParaRPr>
          </a:p>
        </p:txBody>
      </p:sp>
      <p:pic>
        <p:nvPicPr>
          <p:cNvPr id="20" name="Imagen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81813" y="1625178"/>
            <a:ext cx="1925637"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n 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43737" y="4200289"/>
            <a:ext cx="1763713"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30121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18" name="Rectángulo 4"/>
          <p:cNvSpPr>
            <a:spLocks noChangeArrowheads="1"/>
          </p:cNvSpPr>
          <p:nvPr/>
        </p:nvSpPr>
        <p:spPr bwMode="auto">
          <a:xfrm>
            <a:off x="220762" y="620688"/>
            <a:ext cx="17589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s-CO" altLang="es-CO" sz="2500">
                <a:solidFill>
                  <a:srgbClr val="0033CC"/>
                </a:solidFill>
                <a:latin typeface="Bookman Old Style" panose="02050604050505020204" pitchFamily="18" charset="0"/>
              </a:rPr>
              <a:t>5. MSI</a:t>
            </a:r>
          </a:p>
        </p:txBody>
      </p:sp>
      <p:sp>
        <p:nvSpPr>
          <p:cNvPr id="19" name="Rectángulo 18"/>
          <p:cNvSpPr/>
          <p:nvPr/>
        </p:nvSpPr>
        <p:spPr>
          <a:xfrm>
            <a:off x="2232555" y="493512"/>
            <a:ext cx="5018277" cy="523220"/>
          </a:xfrm>
          <a:prstGeom prst="rect">
            <a:avLst/>
          </a:prstGeom>
        </p:spPr>
        <p:txBody>
          <a:bodyPr wrap="square">
            <a:spAutoFit/>
          </a:bodyPr>
          <a:lstStyle/>
          <a:p>
            <a:pPr algn="just">
              <a:defRPr/>
            </a:pPr>
            <a:r>
              <a:rPr lang="en-GB" sz="1400" b="1" dirty="0" smtClean="0">
                <a:latin typeface="Bookman Old Style" panose="02050604050505020204" pitchFamily="18" charset="0"/>
              </a:rPr>
              <a:t>NAVTEX: </a:t>
            </a:r>
          </a:p>
          <a:p>
            <a:pPr algn="just">
              <a:defRPr/>
            </a:pPr>
            <a:r>
              <a:rPr lang="en-GB" sz="1400" b="1" dirty="0" smtClean="0">
                <a:latin typeface="Bookman Old Style" panose="02050604050505020204" pitchFamily="18" charset="0"/>
              </a:rPr>
              <a:t>518 </a:t>
            </a:r>
            <a:r>
              <a:rPr lang="en-GB" sz="1400" b="1" dirty="0" err="1" smtClean="0">
                <a:latin typeface="Bookman Old Style" panose="02050604050505020204" pitchFamily="18" charset="0"/>
              </a:rPr>
              <a:t>Khz</a:t>
            </a:r>
            <a:r>
              <a:rPr lang="en-GB" sz="1400" b="1" dirty="0" smtClean="0">
                <a:latin typeface="Bookman Old Style" panose="02050604050505020204" pitchFamily="18" charset="0"/>
              </a:rPr>
              <a:t> English &amp; 490 </a:t>
            </a:r>
            <a:r>
              <a:rPr lang="en-GB" sz="1400" b="1" dirty="0" err="1" smtClean="0">
                <a:latin typeface="Bookman Old Style" panose="02050604050505020204" pitchFamily="18" charset="0"/>
              </a:rPr>
              <a:t>Khz</a:t>
            </a:r>
            <a:r>
              <a:rPr lang="en-GB" sz="1400" b="1" dirty="0" smtClean="0">
                <a:latin typeface="Bookman Old Style" panose="02050604050505020204" pitchFamily="18" charset="0"/>
              </a:rPr>
              <a:t> Spanish… 47 reports</a:t>
            </a:r>
            <a:endParaRPr lang="en-GB" sz="1400" b="1" dirty="0">
              <a:latin typeface="Bookman Old Style" panose="02050604050505020204" pitchFamily="18" charset="0"/>
            </a:endParaRPr>
          </a:p>
        </p:txBody>
      </p:sp>
      <p:pic>
        <p:nvPicPr>
          <p:cNvPr id="8" name="Imagen 7"/>
          <p:cNvPicPr/>
          <p:nvPr/>
        </p:nvPicPr>
        <p:blipFill>
          <a:blip r:embed="rId4"/>
          <a:stretch>
            <a:fillRect/>
          </a:stretch>
        </p:blipFill>
        <p:spPr>
          <a:xfrm>
            <a:off x="467544" y="1052736"/>
            <a:ext cx="4191000" cy="4219575"/>
          </a:xfrm>
          <a:prstGeom prst="rect">
            <a:avLst/>
          </a:prstGeom>
        </p:spPr>
      </p:pic>
      <p:pic>
        <p:nvPicPr>
          <p:cNvPr id="9" name="Imagen 8"/>
          <p:cNvPicPr/>
          <p:nvPr/>
        </p:nvPicPr>
        <p:blipFill>
          <a:blip r:embed="rId5"/>
          <a:stretch>
            <a:fillRect/>
          </a:stretch>
        </p:blipFill>
        <p:spPr>
          <a:xfrm>
            <a:off x="4572000" y="980728"/>
            <a:ext cx="4219575" cy="4248150"/>
          </a:xfrm>
          <a:prstGeom prst="rect">
            <a:avLst/>
          </a:prstGeom>
        </p:spPr>
      </p:pic>
      <p:pic>
        <p:nvPicPr>
          <p:cNvPr id="2" name="Imagen 1"/>
          <p:cNvPicPr>
            <a:picLocks noChangeAspect="1"/>
          </p:cNvPicPr>
          <p:nvPr/>
        </p:nvPicPr>
        <p:blipFill>
          <a:blip r:embed="rId6"/>
          <a:stretch>
            <a:fillRect/>
          </a:stretch>
        </p:blipFill>
        <p:spPr>
          <a:xfrm>
            <a:off x="1187642" y="4687094"/>
            <a:ext cx="2715296" cy="1478285"/>
          </a:xfrm>
          <a:prstGeom prst="rect">
            <a:avLst/>
          </a:prstGeom>
        </p:spPr>
      </p:pic>
      <p:pic>
        <p:nvPicPr>
          <p:cNvPr id="3" name="Imagen 2"/>
          <p:cNvPicPr>
            <a:picLocks noChangeAspect="1"/>
          </p:cNvPicPr>
          <p:nvPr/>
        </p:nvPicPr>
        <p:blipFill>
          <a:blip r:embed="rId7"/>
          <a:stretch>
            <a:fillRect/>
          </a:stretch>
        </p:blipFill>
        <p:spPr>
          <a:xfrm>
            <a:off x="6443172" y="4849008"/>
            <a:ext cx="2591610" cy="1462305"/>
          </a:xfrm>
          <a:prstGeom prst="rect">
            <a:avLst/>
          </a:prstGeom>
        </p:spPr>
      </p:pic>
      <p:pic>
        <p:nvPicPr>
          <p:cNvPr id="4" name="Imagen 3"/>
          <p:cNvPicPr>
            <a:picLocks noChangeAspect="1"/>
          </p:cNvPicPr>
          <p:nvPr/>
        </p:nvPicPr>
        <p:blipFill>
          <a:blip r:embed="rId8"/>
          <a:stretch>
            <a:fillRect/>
          </a:stretch>
        </p:blipFill>
        <p:spPr>
          <a:xfrm>
            <a:off x="6732240" y="2118275"/>
            <a:ext cx="2318990" cy="2102813"/>
          </a:xfrm>
          <a:prstGeom prst="rect">
            <a:avLst/>
          </a:prstGeom>
        </p:spPr>
      </p:pic>
    </p:spTree>
    <p:extLst>
      <p:ext uri="{BB962C8B-B14F-4D97-AF65-F5344CB8AC3E}">
        <p14:creationId xmlns:p14="http://schemas.microsoft.com/office/powerpoint/2010/main" val="17604389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pic>
        <p:nvPicPr>
          <p:cNvPr id="9" name="Imagen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884957"/>
            <a:ext cx="8802687"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1 Tabla"/>
          <p:cNvGraphicFramePr>
            <a:graphicFrameLocks noGrp="1"/>
          </p:cNvGraphicFramePr>
          <p:nvPr>
            <p:extLst>
              <p:ext uri="{D42A27DB-BD31-4B8C-83A1-F6EECF244321}">
                <p14:modId xmlns:p14="http://schemas.microsoft.com/office/powerpoint/2010/main" val="1119053602"/>
              </p:ext>
            </p:extLst>
          </p:nvPr>
        </p:nvGraphicFramePr>
        <p:xfrm>
          <a:off x="2268538" y="910357"/>
          <a:ext cx="4811712" cy="1484313"/>
        </p:xfrm>
        <a:graphic>
          <a:graphicData uri="http://schemas.openxmlformats.org/drawingml/2006/table">
            <a:tbl>
              <a:tblPr firstRow="1" firstCol="1" lastRow="1" lastCol="1" bandRow="1" bandCol="1">
                <a:tableStyleId>{5C22544A-7EE6-4342-B048-85BDC9FD1C3A}</a:tableStyleId>
              </a:tblPr>
              <a:tblGrid>
                <a:gridCol w="1612301"/>
                <a:gridCol w="895274"/>
                <a:gridCol w="1224073"/>
                <a:gridCol w="1080064"/>
              </a:tblGrid>
              <a:tr h="318067">
                <a:tc>
                  <a:txBody>
                    <a:bodyPr/>
                    <a:lstStyle/>
                    <a:p>
                      <a:pPr algn="just">
                        <a:lnSpc>
                          <a:spcPct val="115000"/>
                        </a:lnSpc>
                        <a:spcAft>
                          <a:spcPts val="0"/>
                        </a:spcAft>
                      </a:pPr>
                      <a:r>
                        <a:rPr lang="es-ES" sz="1600" dirty="0">
                          <a:effectLst/>
                        </a:rPr>
                        <a:t> </a:t>
                      </a:r>
                      <a:endParaRPr lang="es-CO" sz="1600" dirty="0">
                        <a:effectLst/>
                        <a:latin typeface="Times New Roman"/>
                        <a:ea typeface="Times New Roman"/>
                      </a:endParaRPr>
                    </a:p>
                  </a:txBody>
                  <a:tcPr marL="68601" marR="68601" marT="0" marB="0"/>
                </a:tc>
                <a:tc>
                  <a:txBody>
                    <a:bodyPr/>
                    <a:lstStyle/>
                    <a:p>
                      <a:pPr algn="ctr">
                        <a:lnSpc>
                          <a:spcPct val="115000"/>
                        </a:lnSpc>
                        <a:spcAft>
                          <a:spcPts val="0"/>
                        </a:spcAft>
                      </a:pPr>
                      <a:r>
                        <a:rPr lang="es-ES_tradnl" sz="1400">
                          <a:effectLst/>
                        </a:rPr>
                        <a:t>A</a:t>
                      </a:r>
                      <a:endParaRPr lang="es-CO" sz="1600">
                        <a:effectLst/>
                        <a:latin typeface="Times New Roman"/>
                        <a:ea typeface="Times New Roman"/>
                      </a:endParaRPr>
                    </a:p>
                  </a:txBody>
                  <a:tcPr marL="68601" marR="68601" marT="0" marB="0"/>
                </a:tc>
                <a:tc>
                  <a:txBody>
                    <a:bodyPr/>
                    <a:lstStyle/>
                    <a:p>
                      <a:pPr algn="ctr">
                        <a:lnSpc>
                          <a:spcPct val="115000"/>
                        </a:lnSpc>
                        <a:spcAft>
                          <a:spcPts val="0"/>
                        </a:spcAft>
                      </a:pPr>
                      <a:r>
                        <a:rPr lang="es-ES_tradnl" sz="1400" dirty="0">
                          <a:effectLst/>
                        </a:rPr>
                        <a:t>B</a:t>
                      </a:r>
                      <a:endParaRPr lang="es-CO" sz="1600" dirty="0">
                        <a:effectLst/>
                        <a:latin typeface="Times New Roman"/>
                        <a:ea typeface="Times New Roman"/>
                      </a:endParaRPr>
                    </a:p>
                  </a:txBody>
                  <a:tcPr marL="68601" marR="68601" marT="0" marB="0"/>
                </a:tc>
                <a:tc>
                  <a:txBody>
                    <a:bodyPr/>
                    <a:lstStyle/>
                    <a:p>
                      <a:pPr algn="ctr">
                        <a:lnSpc>
                          <a:spcPct val="115000"/>
                        </a:lnSpc>
                        <a:spcAft>
                          <a:spcPts val="0"/>
                        </a:spcAft>
                      </a:pPr>
                      <a:r>
                        <a:rPr lang="es-ES_tradnl" sz="1400">
                          <a:effectLst/>
                        </a:rPr>
                        <a:t>C</a:t>
                      </a:r>
                      <a:endParaRPr lang="es-CO" sz="1600">
                        <a:effectLst/>
                        <a:latin typeface="Times New Roman"/>
                        <a:ea typeface="Times New Roman"/>
                      </a:endParaRPr>
                    </a:p>
                  </a:txBody>
                  <a:tcPr marL="68601" marR="68601" marT="0" marB="0"/>
                </a:tc>
              </a:tr>
              <a:tr h="583123">
                <a:tc>
                  <a:txBody>
                    <a:bodyPr/>
                    <a:lstStyle/>
                    <a:p>
                      <a:pPr algn="just">
                        <a:lnSpc>
                          <a:spcPct val="115000"/>
                        </a:lnSpc>
                        <a:spcAft>
                          <a:spcPts val="0"/>
                        </a:spcAft>
                      </a:pPr>
                      <a:r>
                        <a:rPr lang="es-ES_tradnl" sz="1400" dirty="0" err="1" smtClean="0">
                          <a:effectLst/>
                        </a:rPr>
                        <a:t>Depths</a:t>
                      </a:r>
                      <a:r>
                        <a:rPr lang="es-ES_tradnl" sz="1400" dirty="0" smtClean="0">
                          <a:effectLst/>
                        </a:rPr>
                        <a:t> </a:t>
                      </a:r>
                      <a:r>
                        <a:rPr lang="es-ES_tradnl" sz="1400" dirty="0">
                          <a:effectLst/>
                        </a:rPr>
                        <a:t>&lt; 200m</a:t>
                      </a:r>
                      <a:endParaRPr lang="es-CO" sz="1600" dirty="0">
                        <a:effectLst/>
                        <a:latin typeface="Times New Roman"/>
                        <a:ea typeface="Times New Roman"/>
                      </a:endParaRPr>
                    </a:p>
                  </a:txBody>
                  <a:tcPr marL="68601" marR="68601" marT="0" marB="0"/>
                </a:tc>
                <a:tc>
                  <a:txBody>
                    <a:bodyPr/>
                    <a:lstStyle/>
                    <a:p>
                      <a:pPr algn="ctr">
                        <a:lnSpc>
                          <a:spcPct val="115000"/>
                        </a:lnSpc>
                        <a:spcAft>
                          <a:spcPts val="0"/>
                        </a:spcAft>
                      </a:pPr>
                      <a:r>
                        <a:rPr lang="es-ES_tradnl" sz="1400" b="0" dirty="0" smtClean="0">
                          <a:solidFill>
                            <a:schemeClr val="tx1"/>
                          </a:solidFill>
                          <a:effectLst/>
                        </a:rPr>
                        <a:t>96,7</a:t>
                      </a:r>
                      <a:endParaRPr lang="es-CO" sz="1600" b="0" dirty="0">
                        <a:solidFill>
                          <a:schemeClr val="tx1"/>
                        </a:solidFill>
                        <a:effectLst/>
                        <a:latin typeface="Times New Roman"/>
                        <a:ea typeface="Times New Roman"/>
                      </a:endParaRPr>
                    </a:p>
                  </a:txBody>
                  <a:tcPr marL="68601" marR="68601" marT="0" marB="0"/>
                </a:tc>
                <a:tc>
                  <a:txBody>
                    <a:bodyPr/>
                    <a:lstStyle/>
                    <a:p>
                      <a:pPr algn="ctr">
                        <a:lnSpc>
                          <a:spcPct val="115000"/>
                        </a:lnSpc>
                        <a:spcAft>
                          <a:spcPts val="0"/>
                        </a:spcAft>
                      </a:pPr>
                      <a:r>
                        <a:rPr lang="es-ES_tradnl" sz="1400" b="0" dirty="0">
                          <a:solidFill>
                            <a:schemeClr val="tx1"/>
                          </a:solidFill>
                          <a:effectLst/>
                        </a:rPr>
                        <a:t>0</a:t>
                      </a:r>
                      <a:endParaRPr lang="es-CO" sz="1600" b="0" dirty="0">
                        <a:solidFill>
                          <a:schemeClr val="tx1"/>
                        </a:solidFill>
                        <a:effectLst/>
                        <a:latin typeface="Times New Roman"/>
                        <a:ea typeface="Times New Roman"/>
                      </a:endParaRPr>
                    </a:p>
                  </a:txBody>
                  <a:tcPr marL="68601" marR="68601" marT="0" marB="0"/>
                </a:tc>
                <a:tc>
                  <a:txBody>
                    <a:bodyPr/>
                    <a:lstStyle/>
                    <a:p>
                      <a:pPr algn="ctr">
                        <a:lnSpc>
                          <a:spcPct val="115000"/>
                        </a:lnSpc>
                        <a:spcAft>
                          <a:spcPts val="0"/>
                        </a:spcAft>
                      </a:pPr>
                      <a:r>
                        <a:rPr lang="es-ES_tradnl" sz="1400" b="1" dirty="0" smtClean="0">
                          <a:solidFill>
                            <a:schemeClr val="tx1"/>
                          </a:solidFill>
                          <a:effectLst/>
                        </a:rPr>
                        <a:t>3,3</a:t>
                      </a:r>
                      <a:endParaRPr lang="es-CO" sz="1600" b="1" dirty="0">
                        <a:solidFill>
                          <a:schemeClr val="tx1"/>
                        </a:solidFill>
                        <a:effectLst/>
                        <a:latin typeface="Times New Roman"/>
                        <a:ea typeface="Times New Roman"/>
                      </a:endParaRPr>
                    </a:p>
                  </a:txBody>
                  <a:tcPr marL="68601" marR="68601" marT="0" marB="0"/>
                </a:tc>
              </a:tr>
              <a:tr h="583123">
                <a:tc>
                  <a:txBody>
                    <a:bodyPr/>
                    <a:lstStyle/>
                    <a:p>
                      <a:pPr algn="just">
                        <a:lnSpc>
                          <a:spcPct val="115000"/>
                        </a:lnSpc>
                        <a:spcAft>
                          <a:spcPts val="0"/>
                        </a:spcAft>
                      </a:pPr>
                      <a:r>
                        <a:rPr lang="es-ES_tradnl" sz="1400" dirty="0" err="1" smtClean="0">
                          <a:effectLst/>
                        </a:rPr>
                        <a:t>Depths</a:t>
                      </a:r>
                      <a:r>
                        <a:rPr lang="es-ES_tradnl" sz="1400" dirty="0" smtClean="0">
                          <a:effectLst/>
                        </a:rPr>
                        <a:t> </a:t>
                      </a:r>
                      <a:r>
                        <a:rPr lang="es-ES_tradnl" sz="1400" dirty="0">
                          <a:effectLst/>
                        </a:rPr>
                        <a:t>&gt; 200m</a:t>
                      </a:r>
                      <a:endParaRPr lang="es-CO" sz="1600" dirty="0">
                        <a:effectLst/>
                        <a:latin typeface="Times New Roman"/>
                        <a:ea typeface="Times New Roman"/>
                      </a:endParaRPr>
                    </a:p>
                  </a:txBody>
                  <a:tcPr marL="68601" marR="68601" marT="0" marB="0"/>
                </a:tc>
                <a:tc>
                  <a:txBody>
                    <a:bodyPr/>
                    <a:lstStyle/>
                    <a:p>
                      <a:pPr algn="ctr">
                        <a:lnSpc>
                          <a:spcPct val="115000"/>
                        </a:lnSpc>
                        <a:spcAft>
                          <a:spcPts val="0"/>
                        </a:spcAft>
                      </a:pPr>
                      <a:r>
                        <a:rPr lang="es-ES_tradnl" sz="1400" b="0" dirty="0" smtClean="0">
                          <a:solidFill>
                            <a:schemeClr val="tx1"/>
                          </a:solidFill>
                          <a:effectLst/>
                        </a:rPr>
                        <a:t>33,2</a:t>
                      </a:r>
                      <a:endParaRPr lang="es-CO" sz="1600" b="0" dirty="0">
                        <a:solidFill>
                          <a:schemeClr val="tx1"/>
                        </a:solidFill>
                        <a:effectLst/>
                        <a:latin typeface="Times New Roman"/>
                        <a:ea typeface="Times New Roman"/>
                      </a:endParaRPr>
                    </a:p>
                  </a:txBody>
                  <a:tcPr marL="68601" marR="68601" marT="0" marB="0"/>
                </a:tc>
                <a:tc>
                  <a:txBody>
                    <a:bodyPr/>
                    <a:lstStyle/>
                    <a:p>
                      <a:pPr algn="ctr">
                        <a:lnSpc>
                          <a:spcPct val="115000"/>
                        </a:lnSpc>
                        <a:spcAft>
                          <a:spcPts val="0"/>
                        </a:spcAft>
                      </a:pPr>
                      <a:r>
                        <a:rPr lang="es-ES_tradnl" sz="1400" b="0" dirty="0" smtClean="0">
                          <a:solidFill>
                            <a:schemeClr val="tx1"/>
                          </a:solidFill>
                          <a:effectLst/>
                          <a:latin typeface="+mn-lt"/>
                          <a:ea typeface="+mn-ea"/>
                        </a:rPr>
                        <a:t>14,4</a:t>
                      </a:r>
                      <a:endParaRPr lang="es-CO" sz="1600" b="0" dirty="0">
                        <a:solidFill>
                          <a:schemeClr val="tx1"/>
                        </a:solidFill>
                        <a:effectLst/>
                        <a:latin typeface="Times New Roman"/>
                        <a:ea typeface="Times New Roman"/>
                      </a:endParaRPr>
                    </a:p>
                  </a:txBody>
                  <a:tcPr marL="68601" marR="68601" marT="0" marB="0"/>
                </a:tc>
                <a:tc>
                  <a:txBody>
                    <a:bodyPr/>
                    <a:lstStyle/>
                    <a:p>
                      <a:pPr algn="ctr">
                        <a:lnSpc>
                          <a:spcPct val="115000"/>
                        </a:lnSpc>
                        <a:spcAft>
                          <a:spcPts val="0"/>
                        </a:spcAft>
                      </a:pPr>
                      <a:r>
                        <a:rPr lang="es-ES_tradnl" sz="1400" b="0" dirty="0" smtClean="0">
                          <a:solidFill>
                            <a:schemeClr val="tx1"/>
                          </a:solidFill>
                          <a:effectLst/>
                        </a:rPr>
                        <a:t>52,4</a:t>
                      </a:r>
                    </a:p>
                    <a:p>
                      <a:pPr algn="ctr">
                        <a:lnSpc>
                          <a:spcPct val="115000"/>
                        </a:lnSpc>
                        <a:spcAft>
                          <a:spcPts val="0"/>
                        </a:spcAft>
                      </a:pPr>
                      <a:endParaRPr lang="es-CO" sz="1600" b="0" dirty="0">
                        <a:solidFill>
                          <a:schemeClr val="tx1"/>
                        </a:solidFill>
                        <a:effectLst/>
                        <a:latin typeface="Times New Roman"/>
                        <a:ea typeface="Times New Roman"/>
                      </a:endParaRPr>
                    </a:p>
                  </a:txBody>
                  <a:tcPr marL="68601" marR="68601" marT="0" marB="0"/>
                </a:tc>
              </a:tr>
            </a:tbl>
          </a:graphicData>
        </a:graphic>
      </p:graphicFrame>
      <p:sp>
        <p:nvSpPr>
          <p:cNvPr id="11" name="Rectángulo 5"/>
          <p:cNvSpPr>
            <a:spLocks noChangeArrowheads="1"/>
          </p:cNvSpPr>
          <p:nvPr/>
        </p:nvSpPr>
        <p:spPr bwMode="auto">
          <a:xfrm>
            <a:off x="-252536" y="476672"/>
            <a:ext cx="22383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s-CO" altLang="es-CO" sz="2500" b="1" dirty="0">
                <a:solidFill>
                  <a:srgbClr val="0033CC"/>
                </a:solidFill>
                <a:latin typeface="Bookman Old Style" panose="02050604050505020204" pitchFamily="18" charset="0"/>
              </a:rPr>
              <a:t>6. C-55.</a:t>
            </a:r>
          </a:p>
        </p:txBody>
      </p:sp>
      <p:pic>
        <p:nvPicPr>
          <p:cNvPr id="12" name="Gráfico 1"/>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48263" y="3853582"/>
            <a:ext cx="3702050"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áfico 1"/>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1800" y="3853582"/>
            <a:ext cx="3563938"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78331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21" name="Rectángulo 11"/>
          <p:cNvSpPr>
            <a:spLocks noChangeArrowheads="1"/>
          </p:cNvSpPr>
          <p:nvPr/>
        </p:nvSpPr>
        <p:spPr bwMode="auto">
          <a:xfrm>
            <a:off x="251520" y="537754"/>
            <a:ext cx="42484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s-CO" altLang="es-CO" sz="2000" b="1" dirty="0">
                <a:solidFill>
                  <a:srgbClr val="0033CC"/>
                </a:solidFill>
                <a:latin typeface="Bookman Old Style" panose="02050604050505020204" pitchFamily="18" charset="0"/>
              </a:rPr>
              <a:t>6. C-55. </a:t>
            </a:r>
            <a:r>
              <a:rPr lang="es-CO" altLang="es-CO" sz="2000" b="1" dirty="0" smtClean="0">
                <a:solidFill>
                  <a:srgbClr val="0033CC"/>
                </a:solidFill>
                <a:latin typeface="Bookman Old Style" panose="02050604050505020204" pitchFamily="18" charset="0"/>
              </a:rPr>
              <a:t> </a:t>
            </a:r>
            <a:r>
              <a:rPr lang="es-CO" altLang="es-CO" sz="2000" b="1" dirty="0" err="1" smtClean="0">
                <a:solidFill>
                  <a:srgbClr val="0033CC"/>
                </a:solidFill>
                <a:latin typeface="Bookman Old Style" panose="02050604050505020204" pitchFamily="18" charset="0"/>
              </a:rPr>
              <a:t>December</a:t>
            </a:r>
            <a:r>
              <a:rPr lang="es-CO" altLang="es-CO" sz="2000" b="1" dirty="0" smtClean="0">
                <a:solidFill>
                  <a:srgbClr val="0033CC"/>
                </a:solidFill>
                <a:latin typeface="Bookman Old Style" panose="02050604050505020204" pitchFamily="18" charset="0"/>
              </a:rPr>
              <a:t> 2015</a:t>
            </a:r>
            <a:endParaRPr lang="es-CO" altLang="es-CO" sz="2000" b="1" dirty="0">
              <a:solidFill>
                <a:srgbClr val="0033CC"/>
              </a:solidFill>
              <a:latin typeface="Bookman Old Style" panose="020506040505050202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4284745487"/>
              </p:ext>
            </p:extLst>
          </p:nvPr>
        </p:nvGraphicFramePr>
        <p:xfrm>
          <a:off x="251520" y="1052736"/>
          <a:ext cx="5986143" cy="1512170"/>
        </p:xfrm>
        <a:graphic>
          <a:graphicData uri="http://schemas.openxmlformats.org/drawingml/2006/table">
            <a:tbl>
              <a:tblPr firstRow="1" firstCol="1" lastRow="1" lastCol="1" bandRow="1" bandCol="1">
                <a:tableStyleId>{5C22544A-7EE6-4342-B048-85BDC9FD1C3A}</a:tableStyleId>
              </a:tblPr>
              <a:tblGrid>
                <a:gridCol w="3495999"/>
                <a:gridCol w="829624"/>
                <a:gridCol w="830260"/>
                <a:gridCol w="830260"/>
              </a:tblGrid>
              <a:tr h="220433">
                <a:tc>
                  <a:txBody>
                    <a:bodyPr/>
                    <a:lstStyle/>
                    <a:p>
                      <a:pPr algn="ctr">
                        <a:lnSpc>
                          <a:spcPct val="107000"/>
                        </a:lnSpc>
                        <a:spcAft>
                          <a:spcPts val="0"/>
                        </a:spcAft>
                      </a:pPr>
                      <a:r>
                        <a:rPr lang="en-GB" sz="1100" dirty="0">
                          <a:effectLst/>
                        </a:rPr>
                        <a:t>Purpose/Scale</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A</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B</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C</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220433">
                <a:tc>
                  <a:txBody>
                    <a:bodyPr/>
                    <a:lstStyle/>
                    <a:p>
                      <a:pPr>
                        <a:lnSpc>
                          <a:spcPct val="107000"/>
                        </a:lnSpc>
                        <a:spcAft>
                          <a:spcPts val="0"/>
                        </a:spcAft>
                      </a:pPr>
                      <a:r>
                        <a:rPr lang="en-GB" sz="1000">
                          <a:effectLst/>
                        </a:rPr>
                        <a:t>Offshore passage/Small </a:t>
                      </a:r>
                      <a:endParaRPr lang="es-CO" sz="1200">
                        <a:solidFill>
                          <a:srgbClr val="000000"/>
                        </a:solidFill>
                        <a:effectLst/>
                        <a:latin typeface="LFIIEC+TimesNewRoman,Bold"/>
                        <a:ea typeface="Times New Roman" panose="02020603050405020304" pitchFamily="18" charset="0"/>
                        <a:cs typeface="LFIIEC+TimesNewRoman,Bold"/>
                      </a:endParaRPr>
                    </a:p>
                  </a:txBody>
                  <a:tcPr marL="68580" marR="68580" marT="0" marB="0"/>
                </a:tc>
                <a:tc>
                  <a:txBody>
                    <a:bodyPr/>
                    <a:lstStyle/>
                    <a:p>
                      <a:pPr algn="ctr">
                        <a:lnSpc>
                          <a:spcPct val="107000"/>
                        </a:lnSpc>
                        <a:spcAft>
                          <a:spcPts val="0"/>
                        </a:spcAft>
                      </a:pPr>
                      <a:r>
                        <a:rPr lang="en-GB" sz="1100">
                          <a:effectLst/>
                        </a:rPr>
                        <a:t>100</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0</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100</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220433">
                <a:tc>
                  <a:txBody>
                    <a:bodyPr/>
                    <a:lstStyle/>
                    <a:p>
                      <a:pPr>
                        <a:lnSpc>
                          <a:spcPct val="107000"/>
                        </a:lnSpc>
                        <a:spcAft>
                          <a:spcPts val="0"/>
                        </a:spcAft>
                      </a:pPr>
                      <a:r>
                        <a:rPr lang="en-GB" sz="1000">
                          <a:effectLst/>
                        </a:rPr>
                        <a:t>Landfall and Coastal passage/Medium </a:t>
                      </a:r>
                      <a:endParaRPr lang="es-CO" sz="1200">
                        <a:solidFill>
                          <a:srgbClr val="000000"/>
                        </a:solidFill>
                        <a:effectLst/>
                        <a:latin typeface="LFIIEC+TimesNewRoman,Bold"/>
                        <a:ea typeface="Times New Roman" panose="02020603050405020304" pitchFamily="18" charset="0"/>
                        <a:cs typeface="LFIIEC+TimesNewRoman,Bold"/>
                      </a:endParaRPr>
                    </a:p>
                  </a:txBody>
                  <a:tcPr marL="68580" marR="68580" marT="0" marB="0"/>
                </a:tc>
                <a:tc>
                  <a:txBody>
                    <a:bodyPr/>
                    <a:lstStyle/>
                    <a:p>
                      <a:pPr algn="ctr">
                        <a:lnSpc>
                          <a:spcPct val="107000"/>
                        </a:lnSpc>
                        <a:spcAft>
                          <a:spcPts val="0"/>
                        </a:spcAft>
                      </a:pPr>
                      <a:r>
                        <a:rPr lang="en-GB" sz="1100">
                          <a:effectLst/>
                        </a:rPr>
                        <a:t>100</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0</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100</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220433">
                <a:tc>
                  <a:txBody>
                    <a:bodyPr/>
                    <a:lstStyle/>
                    <a:p>
                      <a:pPr>
                        <a:lnSpc>
                          <a:spcPct val="107000"/>
                        </a:lnSpc>
                        <a:spcAft>
                          <a:spcPts val="0"/>
                        </a:spcAft>
                      </a:pPr>
                      <a:r>
                        <a:rPr lang="en-GB" sz="1000">
                          <a:effectLst/>
                        </a:rPr>
                        <a:t>Approaches and Ports/Large </a:t>
                      </a:r>
                      <a:endParaRPr lang="es-CO" sz="1200">
                        <a:solidFill>
                          <a:srgbClr val="000000"/>
                        </a:solidFill>
                        <a:effectLst/>
                        <a:latin typeface="LFIIEC+TimesNewRoman,Bold"/>
                        <a:ea typeface="Times New Roman" panose="02020603050405020304" pitchFamily="18" charset="0"/>
                        <a:cs typeface="LFIIEC+TimesNewRoman,Bold"/>
                      </a:endParaRPr>
                    </a:p>
                  </a:txBody>
                  <a:tcPr marL="68580" marR="68580" marT="0" marB="0"/>
                </a:tc>
                <a:tc>
                  <a:txBody>
                    <a:bodyPr/>
                    <a:lstStyle/>
                    <a:p>
                      <a:pPr algn="ctr">
                        <a:lnSpc>
                          <a:spcPct val="107000"/>
                        </a:lnSpc>
                        <a:spcAft>
                          <a:spcPts val="0"/>
                        </a:spcAft>
                      </a:pPr>
                      <a:r>
                        <a:rPr lang="en-GB" sz="1100">
                          <a:effectLst/>
                        </a:rPr>
                        <a:t>90.4</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0</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62.7</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220433">
                <a:tc>
                  <a:txBody>
                    <a:bodyPr/>
                    <a:lstStyle/>
                    <a:p>
                      <a:pPr>
                        <a:lnSpc>
                          <a:spcPct val="107000"/>
                        </a:lnSpc>
                        <a:spcAft>
                          <a:spcPts val="0"/>
                        </a:spcAft>
                      </a:pPr>
                      <a:r>
                        <a:rPr lang="en-GB" sz="1100" dirty="0">
                          <a:effectLst/>
                        </a:rPr>
                        <a:t>Percentage of Group A showing depths in meters </a:t>
                      </a:r>
                      <a:endParaRPr lang="es-CO" sz="1200" dirty="0">
                        <a:solidFill>
                          <a:srgbClr val="000000"/>
                        </a:solidFill>
                        <a:effectLst/>
                        <a:latin typeface="LFIIEC+TimesNewRoman,Bold"/>
                        <a:ea typeface="Times New Roman" panose="02020603050405020304" pitchFamily="18" charset="0"/>
                        <a:cs typeface="LFIIEC+TimesNewRoman,Bold"/>
                      </a:endParaRPr>
                    </a:p>
                  </a:txBody>
                  <a:tcPr marL="68580" marR="68580" marT="0" marB="0"/>
                </a:tc>
                <a:tc>
                  <a:txBody>
                    <a:bodyPr/>
                    <a:lstStyle/>
                    <a:p>
                      <a:pPr algn="ctr">
                        <a:lnSpc>
                          <a:spcPct val="107000"/>
                        </a:lnSpc>
                        <a:spcAft>
                          <a:spcPts val="0"/>
                        </a:spcAft>
                      </a:pPr>
                      <a:r>
                        <a:rPr lang="en-GB" sz="1100">
                          <a:effectLst/>
                        </a:rPr>
                        <a:t>100</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highlight>
                            <a:srgbClr val="FFFF00"/>
                          </a:highligh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highlight>
                            <a:srgbClr val="FFFF00"/>
                          </a:highligh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410005">
                <a:tc>
                  <a:txBody>
                    <a:bodyPr/>
                    <a:lstStyle/>
                    <a:p>
                      <a:pPr>
                        <a:lnSpc>
                          <a:spcPct val="107000"/>
                        </a:lnSpc>
                        <a:spcAft>
                          <a:spcPts val="0"/>
                        </a:spcAft>
                      </a:pPr>
                      <a:r>
                        <a:rPr lang="en-GB" sz="1000">
                          <a:effectLst/>
                        </a:rPr>
                        <a:t>Percentage of Group A referenced to a </a:t>
                      </a:r>
                      <a:endParaRPr lang="es-CO" sz="1200">
                        <a:effectLst/>
                      </a:endParaRPr>
                    </a:p>
                    <a:p>
                      <a:pPr>
                        <a:lnSpc>
                          <a:spcPct val="107000"/>
                        </a:lnSpc>
                        <a:spcAft>
                          <a:spcPts val="0"/>
                        </a:spcAft>
                      </a:pPr>
                      <a:r>
                        <a:rPr lang="es-CO" sz="1000">
                          <a:effectLst/>
                        </a:rPr>
                        <a:t>satellite datum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100</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highlight>
                            <a:srgbClr val="FFFF00"/>
                          </a:highligh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dirty="0">
                          <a:effectLst/>
                          <a:highlight>
                            <a:srgbClr val="FFFF00"/>
                          </a:highlight>
                        </a:rPr>
                        <a:t> </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4267322525"/>
              </p:ext>
            </p:extLst>
          </p:nvPr>
        </p:nvGraphicFramePr>
        <p:xfrm>
          <a:off x="3177016" y="2687644"/>
          <a:ext cx="5715463" cy="1461436"/>
        </p:xfrm>
        <a:graphic>
          <a:graphicData uri="http://schemas.openxmlformats.org/drawingml/2006/table">
            <a:tbl>
              <a:tblPr firstRow="1" firstCol="1" lastRow="1" lastCol="1" bandRow="1" bandCol="1">
                <a:tableStyleId>{5C22544A-7EE6-4342-B048-85BDC9FD1C3A}</a:tableStyleId>
              </a:tblPr>
              <a:tblGrid>
                <a:gridCol w="2683755"/>
                <a:gridCol w="451003"/>
                <a:gridCol w="540695"/>
                <a:gridCol w="725167"/>
                <a:gridCol w="1314843"/>
              </a:tblGrid>
              <a:tr h="243573">
                <a:tc>
                  <a:txBody>
                    <a:bodyPr/>
                    <a:lstStyle/>
                    <a:p>
                      <a:pPr algn="ctr">
                        <a:lnSpc>
                          <a:spcPct val="107000"/>
                        </a:lnSpc>
                        <a:spcAft>
                          <a:spcPts val="0"/>
                        </a:spcAft>
                      </a:pPr>
                      <a:r>
                        <a:rPr lang="en-GB" sz="1100">
                          <a:effectLst/>
                        </a:rPr>
                        <a:t>SERVICE</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Yes</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No</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Partial</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NOTES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243573">
                <a:tc>
                  <a:txBody>
                    <a:bodyPr/>
                    <a:lstStyle/>
                    <a:p>
                      <a:pPr>
                        <a:lnSpc>
                          <a:spcPct val="107000"/>
                        </a:lnSpc>
                        <a:spcAft>
                          <a:spcPts val="0"/>
                        </a:spcAft>
                      </a:pPr>
                      <a:r>
                        <a:rPr lang="en-GB" sz="1100">
                          <a:effectLst/>
                        </a:rPr>
                        <a:t>Local Warning</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X</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243573">
                <a:tc>
                  <a:txBody>
                    <a:bodyPr/>
                    <a:lstStyle/>
                    <a:p>
                      <a:pPr>
                        <a:lnSpc>
                          <a:spcPct val="107000"/>
                        </a:lnSpc>
                        <a:spcAft>
                          <a:spcPts val="0"/>
                        </a:spcAft>
                      </a:pPr>
                      <a:r>
                        <a:rPr lang="en-GB" sz="1100">
                          <a:effectLst/>
                        </a:rPr>
                        <a:t>Coastal Warning</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X</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487144">
                <a:tc>
                  <a:txBody>
                    <a:bodyPr/>
                    <a:lstStyle/>
                    <a:p>
                      <a:pPr>
                        <a:lnSpc>
                          <a:spcPct val="107000"/>
                        </a:lnSpc>
                        <a:spcAft>
                          <a:spcPts val="0"/>
                        </a:spcAft>
                      </a:pPr>
                      <a:r>
                        <a:rPr lang="en-GB" sz="1100">
                          <a:effectLst/>
                        </a:rPr>
                        <a:t>Navarea Warning</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X</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In Cooperation to  USA Area IV</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243573">
                <a:tc>
                  <a:txBody>
                    <a:bodyPr/>
                    <a:lstStyle/>
                    <a:p>
                      <a:pPr>
                        <a:lnSpc>
                          <a:spcPct val="107000"/>
                        </a:lnSpc>
                        <a:spcAft>
                          <a:spcPts val="0"/>
                        </a:spcAft>
                      </a:pPr>
                      <a:r>
                        <a:rPr lang="en-GB" sz="1100">
                          <a:effectLst/>
                        </a:rPr>
                        <a:t>Information on Ports and Harbours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X</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dirty="0">
                          <a:effectLst/>
                        </a:rPr>
                        <a:t> </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3932813473"/>
              </p:ext>
            </p:extLst>
          </p:nvPr>
        </p:nvGraphicFramePr>
        <p:xfrm>
          <a:off x="355977" y="4465768"/>
          <a:ext cx="6427072" cy="1944215"/>
        </p:xfrm>
        <a:graphic>
          <a:graphicData uri="http://schemas.openxmlformats.org/drawingml/2006/table">
            <a:tbl>
              <a:tblPr firstRow="1" firstCol="1" lastRow="1" lastCol="1" bandRow="1" bandCol="1">
                <a:tableStyleId>{5C22544A-7EE6-4342-B048-85BDC9FD1C3A}</a:tableStyleId>
              </a:tblPr>
              <a:tblGrid>
                <a:gridCol w="1223823"/>
                <a:gridCol w="409154"/>
                <a:gridCol w="411338"/>
                <a:gridCol w="728033"/>
                <a:gridCol w="3654724"/>
              </a:tblGrid>
              <a:tr h="277745">
                <a:tc>
                  <a:txBody>
                    <a:bodyPr/>
                    <a:lstStyle/>
                    <a:p>
                      <a:pPr algn="ctr">
                        <a:lnSpc>
                          <a:spcPct val="107000"/>
                        </a:lnSpc>
                        <a:spcAft>
                          <a:spcPts val="0"/>
                        </a:spcAft>
                      </a:pPr>
                      <a:r>
                        <a:rPr lang="en-GB" sz="1100" dirty="0" smtClean="0">
                          <a:effectLst/>
                        </a:rPr>
                        <a:t>SERVICE</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dirty="0" smtClean="0">
                          <a:effectLst/>
                          <a:latin typeface="+mn-lt"/>
                          <a:ea typeface="+mn-ea"/>
                          <a:cs typeface="+mn-cs"/>
                        </a:rPr>
                        <a:t>Yes</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No</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Partial</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dirty="0" smtClean="0">
                          <a:effectLst/>
                        </a:rPr>
                        <a:t>NOTES</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277745">
                <a:tc>
                  <a:txBody>
                    <a:bodyPr/>
                    <a:lstStyle/>
                    <a:p>
                      <a:pPr>
                        <a:lnSpc>
                          <a:spcPct val="107000"/>
                        </a:lnSpc>
                        <a:spcAft>
                          <a:spcPts val="0"/>
                        </a:spcAft>
                      </a:pPr>
                      <a:r>
                        <a:rPr lang="en-GB" sz="1100">
                          <a:effectLst/>
                        </a:rPr>
                        <a:t>Master Plan</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X</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dirty="0">
                          <a:effectLst/>
                        </a:rPr>
                        <a:t>On going</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277745">
                <a:tc>
                  <a:txBody>
                    <a:bodyPr/>
                    <a:lstStyle/>
                    <a:p>
                      <a:pPr>
                        <a:lnSpc>
                          <a:spcPct val="107000"/>
                        </a:lnSpc>
                        <a:spcAft>
                          <a:spcPts val="0"/>
                        </a:spcAft>
                      </a:pPr>
                      <a:r>
                        <a:rPr lang="en-GB" sz="1100">
                          <a:effectLst/>
                        </a:rPr>
                        <a:t>A1 Area</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X</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Cover the 90 % approximately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277745">
                <a:tc>
                  <a:txBody>
                    <a:bodyPr/>
                    <a:lstStyle/>
                    <a:p>
                      <a:pPr>
                        <a:lnSpc>
                          <a:spcPct val="107000"/>
                        </a:lnSpc>
                        <a:spcAft>
                          <a:spcPts val="0"/>
                        </a:spcAft>
                      </a:pPr>
                      <a:r>
                        <a:rPr lang="en-GB" sz="1100">
                          <a:effectLst/>
                        </a:rPr>
                        <a:t>A2 Area</a:t>
                      </a:r>
                      <a:r>
                        <a:rPr lang="en-GB" sz="1100" baseline="30000">
                          <a:effectLst/>
                        </a:rPr>
                        <a:t>3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X</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Cover the 100 % approximately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277745">
                <a:tc>
                  <a:txBody>
                    <a:bodyPr/>
                    <a:lstStyle/>
                    <a:p>
                      <a:pPr>
                        <a:lnSpc>
                          <a:spcPct val="107000"/>
                        </a:lnSpc>
                        <a:spcAft>
                          <a:spcPts val="0"/>
                        </a:spcAft>
                      </a:pPr>
                      <a:r>
                        <a:rPr lang="en-GB" sz="1100">
                          <a:effectLst/>
                        </a:rPr>
                        <a:t>A3 Area</a:t>
                      </a:r>
                      <a:r>
                        <a:rPr lang="en-GB" sz="1100" baseline="30000">
                          <a:effectLst/>
                        </a:rPr>
                        <a:t>3</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X</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dirty="0">
                          <a:effectLst/>
                        </a:rPr>
                        <a:t> </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277745">
                <a:tc>
                  <a:txBody>
                    <a:bodyPr/>
                    <a:lstStyle/>
                    <a:p>
                      <a:pPr>
                        <a:lnSpc>
                          <a:spcPct val="107000"/>
                        </a:lnSpc>
                        <a:spcAft>
                          <a:spcPts val="0"/>
                        </a:spcAft>
                      </a:pPr>
                      <a:r>
                        <a:rPr lang="en-GB" sz="1100">
                          <a:effectLst/>
                        </a:rPr>
                        <a:t>NAVTEX</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X</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277745">
                <a:tc>
                  <a:txBody>
                    <a:bodyPr/>
                    <a:lstStyle/>
                    <a:p>
                      <a:pPr>
                        <a:lnSpc>
                          <a:spcPct val="107000"/>
                        </a:lnSpc>
                        <a:spcAft>
                          <a:spcPts val="0"/>
                        </a:spcAft>
                      </a:pPr>
                      <a:r>
                        <a:rPr lang="en-GB" sz="1100">
                          <a:effectLst/>
                        </a:rPr>
                        <a:t>SafetyNET</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X</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 </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dirty="0">
                          <a:effectLst/>
                        </a:rPr>
                        <a:t> </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
        <p:nvSpPr>
          <p:cNvPr id="11" name="Rectángulo 10"/>
          <p:cNvSpPr/>
          <p:nvPr/>
        </p:nvSpPr>
        <p:spPr>
          <a:xfrm>
            <a:off x="6281108" y="1338436"/>
            <a:ext cx="2341025" cy="369332"/>
          </a:xfrm>
          <a:prstGeom prst="rect">
            <a:avLst/>
          </a:prstGeom>
        </p:spPr>
        <p:txBody>
          <a:bodyPr wrap="none">
            <a:spAutoFit/>
          </a:bodyPr>
          <a:lstStyle/>
          <a:p>
            <a:r>
              <a:rPr lang="es-CO" b="1" dirty="0" err="1"/>
              <a:t>Hydrographics</a:t>
            </a:r>
            <a:r>
              <a:rPr lang="es-CO" b="1" dirty="0"/>
              <a:t> </a:t>
            </a:r>
            <a:r>
              <a:rPr lang="es-CO" b="1" dirty="0" err="1"/>
              <a:t>Surveys</a:t>
            </a:r>
            <a:endParaRPr lang="es-CO" b="1" dirty="0"/>
          </a:p>
        </p:txBody>
      </p:sp>
      <p:sp>
        <p:nvSpPr>
          <p:cNvPr id="12" name="Rectángulo 11"/>
          <p:cNvSpPr/>
          <p:nvPr/>
        </p:nvSpPr>
        <p:spPr>
          <a:xfrm>
            <a:off x="395536" y="3200684"/>
            <a:ext cx="2308645" cy="369332"/>
          </a:xfrm>
          <a:prstGeom prst="rect">
            <a:avLst/>
          </a:prstGeom>
        </p:spPr>
        <p:txBody>
          <a:bodyPr wrap="none">
            <a:spAutoFit/>
          </a:bodyPr>
          <a:lstStyle/>
          <a:p>
            <a:r>
              <a:rPr lang="en-GB" b="1" dirty="0">
                <a:latin typeface="Bookman Old Style" panose="02050604050505020204" pitchFamily="18" charset="0"/>
                <a:ea typeface="Times New Roman" panose="02020603050405020304" pitchFamily="18" charset="0"/>
              </a:rPr>
              <a:t>Nautical Charting</a:t>
            </a:r>
            <a:endParaRPr lang="es-CO" sz="3200" b="1" dirty="0">
              <a:effectLst/>
              <a:latin typeface="Times New Roman" panose="02020603050405020304" pitchFamily="18" charset="0"/>
              <a:ea typeface="Times New Roman" panose="02020603050405020304" pitchFamily="18" charset="0"/>
            </a:endParaRPr>
          </a:p>
        </p:txBody>
      </p:sp>
      <p:sp>
        <p:nvSpPr>
          <p:cNvPr id="14" name="Rectángulo 13"/>
          <p:cNvSpPr/>
          <p:nvPr/>
        </p:nvSpPr>
        <p:spPr>
          <a:xfrm>
            <a:off x="6856194" y="5373216"/>
            <a:ext cx="2287806" cy="374205"/>
          </a:xfrm>
          <a:prstGeom prst="rect">
            <a:avLst/>
          </a:prstGeom>
        </p:spPr>
        <p:txBody>
          <a:bodyPr wrap="none">
            <a:spAutoFit/>
          </a:bodyPr>
          <a:lstStyle/>
          <a:p>
            <a:pPr>
              <a:lnSpc>
                <a:spcPct val="107000"/>
              </a:lnSpc>
              <a:spcBef>
                <a:spcPts val="200"/>
              </a:spcBef>
              <a:spcAft>
                <a:spcPts val="0"/>
              </a:spcAft>
            </a:pPr>
            <a:r>
              <a:rPr lang="es-CO" b="1" dirty="0">
                <a:solidFill>
                  <a:srgbClr val="1F4D78"/>
                </a:solidFill>
                <a:latin typeface="Bookman Old Style" panose="02050604050505020204" pitchFamily="18" charset="0"/>
                <a:ea typeface="PMingLiU"/>
                <a:cs typeface="Times New Roman" panose="02020603050405020304" pitchFamily="18" charset="0"/>
              </a:rPr>
              <a:t>S</a:t>
            </a:r>
            <a:r>
              <a:rPr lang="en-GB" b="1" dirty="0" err="1">
                <a:solidFill>
                  <a:srgbClr val="1F4D78"/>
                </a:solidFill>
                <a:latin typeface="Bookman Old Style" panose="02050604050505020204" pitchFamily="18" charset="0"/>
                <a:ea typeface="PMingLiU"/>
                <a:cs typeface="Times New Roman" panose="02020603050405020304" pitchFamily="18" charset="0"/>
              </a:rPr>
              <a:t>ub</a:t>
            </a:r>
            <a:r>
              <a:rPr lang="en-GB" b="1" dirty="0">
                <a:solidFill>
                  <a:srgbClr val="1F4D78"/>
                </a:solidFill>
                <a:latin typeface="Bookman Old Style" panose="02050604050505020204" pitchFamily="18" charset="0"/>
                <a:ea typeface="PMingLiU"/>
                <a:cs typeface="Times New Roman" panose="02020603050405020304" pitchFamily="18" charset="0"/>
              </a:rPr>
              <a:t>-area </a:t>
            </a:r>
            <a:r>
              <a:rPr lang="en-GB" b="1" dirty="0" smtClean="0">
                <a:solidFill>
                  <a:srgbClr val="1F4D78"/>
                </a:solidFill>
                <a:latin typeface="Bookman Old Style" panose="02050604050505020204" pitchFamily="18" charset="0"/>
                <a:ea typeface="PMingLiU"/>
                <a:cs typeface="Times New Roman" panose="02020603050405020304" pitchFamily="18" charset="0"/>
              </a:rPr>
              <a:t>Warning</a:t>
            </a:r>
            <a:endParaRPr lang="es-CO" sz="2000" b="1" dirty="0">
              <a:solidFill>
                <a:srgbClr val="1F4D78"/>
              </a:solidFill>
              <a:effectLst/>
              <a:latin typeface="Calibri Light" panose="020F0302020204030204" pitchFamily="34" charset="0"/>
              <a:ea typeface="PMingLiU"/>
              <a:cs typeface="Times New Roman" panose="02020603050405020304" pitchFamily="18" charset="0"/>
            </a:endParaRPr>
          </a:p>
        </p:txBody>
      </p:sp>
    </p:spTree>
    <p:extLst>
      <p:ext uri="{BB962C8B-B14F-4D97-AF65-F5344CB8AC3E}">
        <p14:creationId xmlns:p14="http://schemas.microsoft.com/office/powerpoint/2010/main" val="34726553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11" name="Rectángulo 10"/>
          <p:cNvSpPr/>
          <p:nvPr/>
        </p:nvSpPr>
        <p:spPr>
          <a:xfrm>
            <a:off x="611560" y="817548"/>
            <a:ext cx="4139952" cy="523220"/>
          </a:xfrm>
          <a:prstGeom prst="rect">
            <a:avLst/>
          </a:prstGeom>
        </p:spPr>
        <p:txBody>
          <a:bodyPr wrap="square">
            <a:spAutoFit/>
          </a:bodyPr>
          <a:lstStyle/>
          <a:p>
            <a:pPr algn="ctr"/>
            <a:r>
              <a:rPr lang="es-ES" altLang="es-ES" sz="2800" b="1" dirty="0" smtClean="0">
                <a:solidFill>
                  <a:schemeClr val="tx2"/>
                </a:solidFill>
                <a:effectLst>
                  <a:outerShdw blurRad="38100" dist="38100" dir="2700000" algn="tl">
                    <a:srgbClr val="C0C0C0"/>
                  </a:outerShdw>
                </a:effectLst>
              </a:rPr>
              <a:t>AGENDA</a:t>
            </a:r>
            <a:endParaRPr lang="es-ES" sz="2800" dirty="0">
              <a:solidFill>
                <a:schemeClr val="tx2"/>
              </a:solidFill>
            </a:endParaRPr>
          </a:p>
        </p:txBody>
      </p:sp>
      <p:sp>
        <p:nvSpPr>
          <p:cNvPr id="9" name="Rectángulo 3"/>
          <p:cNvSpPr>
            <a:spLocks noChangeArrowheads="1"/>
          </p:cNvSpPr>
          <p:nvPr/>
        </p:nvSpPr>
        <p:spPr bwMode="auto">
          <a:xfrm>
            <a:off x="179513" y="1556792"/>
            <a:ext cx="6408711" cy="47089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914400" indent="-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lnSpc>
                <a:spcPct val="150000"/>
              </a:lnSpc>
              <a:spcBef>
                <a:spcPct val="0"/>
              </a:spcBef>
              <a:buFontTx/>
              <a:buAutoNum type="arabicPeriod"/>
            </a:pPr>
            <a:r>
              <a:rPr lang="en-GB" altLang="es-CO" sz="2000" dirty="0" smtClean="0">
                <a:solidFill>
                  <a:schemeClr val="tx2"/>
                </a:solidFill>
                <a:latin typeface="Bookman Old Style" panose="02050604050505020204" pitchFamily="18" charset="0"/>
              </a:rPr>
              <a:t>National hydrographic Service</a:t>
            </a:r>
          </a:p>
          <a:p>
            <a:pPr lvl="1" algn="just">
              <a:lnSpc>
                <a:spcPct val="150000"/>
              </a:lnSpc>
              <a:spcBef>
                <a:spcPct val="0"/>
              </a:spcBef>
              <a:buFontTx/>
              <a:buAutoNum type="arabicPeriod"/>
            </a:pPr>
            <a:r>
              <a:rPr lang="en-GB" altLang="es-CO" sz="2000" dirty="0" smtClean="0">
                <a:solidFill>
                  <a:schemeClr val="tx2"/>
                </a:solidFill>
                <a:latin typeface="Bookman Old Style" panose="02050604050505020204" pitchFamily="18" charset="0"/>
              </a:rPr>
              <a:t>Surveys</a:t>
            </a:r>
          </a:p>
          <a:p>
            <a:pPr lvl="1" algn="just">
              <a:lnSpc>
                <a:spcPct val="150000"/>
              </a:lnSpc>
              <a:spcBef>
                <a:spcPct val="0"/>
              </a:spcBef>
              <a:buFontTx/>
              <a:buAutoNum type="arabicPeriod"/>
            </a:pPr>
            <a:r>
              <a:rPr lang="en-GB" altLang="es-CO" sz="2000" dirty="0" smtClean="0">
                <a:solidFill>
                  <a:schemeClr val="tx2"/>
                </a:solidFill>
                <a:latin typeface="Bookman Old Style" panose="02050604050505020204" pitchFamily="18" charset="0"/>
              </a:rPr>
              <a:t>New charts &amp; updates</a:t>
            </a:r>
          </a:p>
          <a:p>
            <a:pPr lvl="1" algn="just">
              <a:lnSpc>
                <a:spcPct val="150000"/>
              </a:lnSpc>
              <a:spcBef>
                <a:spcPct val="0"/>
              </a:spcBef>
              <a:buFontTx/>
              <a:buAutoNum type="arabicPeriod"/>
            </a:pPr>
            <a:r>
              <a:rPr lang="en-GB" altLang="es-CO" sz="2000" dirty="0" smtClean="0">
                <a:solidFill>
                  <a:schemeClr val="tx2"/>
                </a:solidFill>
                <a:latin typeface="Bookman Old Style" panose="02050604050505020204" pitchFamily="18" charset="0"/>
              </a:rPr>
              <a:t>New publications &amp; updates </a:t>
            </a:r>
          </a:p>
          <a:p>
            <a:pPr lvl="1" algn="just">
              <a:lnSpc>
                <a:spcPct val="150000"/>
              </a:lnSpc>
              <a:spcBef>
                <a:spcPct val="0"/>
              </a:spcBef>
              <a:buFontTx/>
              <a:buAutoNum type="arabicPeriod"/>
            </a:pPr>
            <a:r>
              <a:rPr lang="en-GB" altLang="es-CO" sz="2000" dirty="0" smtClean="0">
                <a:solidFill>
                  <a:schemeClr val="tx2"/>
                </a:solidFill>
                <a:latin typeface="Bookman Old Style" panose="02050604050505020204" pitchFamily="18" charset="0"/>
              </a:rPr>
              <a:t>MSI</a:t>
            </a:r>
          </a:p>
          <a:p>
            <a:pPr lvl="1" algn="just">
              <a:lnSpc>
                <a:spcPct val="150000"/>
              </a:lnSpc>
              <a:spcBef>
                <a:spcPct val="0"/>
              </a:spcBef>
              <a:buFontTx/>
              <a:buAutoNum type="arabicPeriod"/>
            </a:pPr>
            <a:r>
              <a:rPr lang="en-GB" altLang="es-CO" sz="2000" dirty="0" smtClean="0">
                <a:solidFill>
                  <a:schemeClr val="tx2"/>
                </a:solidFill>
                <a:latin typeface="Bookman Old Style" panose="02050604050505020204" pitchFamily="18" charset="0"/>
              </a:rPr>
              <a:t>C-55</a:t>
            </a:r>
          </a:p>
          <a:p>
            <a:pPr lvl="1" algn="just">
              <a:lnSpc>
                <a:spcPct val="150000"/>
              </a:lnSpc>
              <a:spcBef>
                <a:spcPct val="0"/>
              </a:spcBef>
              <a:buFontTx/>
              <a:buAutoNum type="arabicPeriod"/>
            </a:pPr>
            <a:r>
              <a:rPr lang="en-GB" altLang="es-CO" sz="2000" dirty="0" smtClean="0">
                <a:solidFill>
                  <a:schemeClr val="tx2"/>
                </a:solidFill>
                <a:latin typeface="Bookman Old Style" panose="02050604050505020204" pitchFamily="18" charset="0"/>
              </a:rPr>
              <a:t>Capacity Building</a:t>
            </a:r>
          </a:p>
          <a:p>
            <a:pPr lvl="1" algn="just">
              <a:lnSpc>
                <a:spcPct val="150000"/>
              </a:lnSpc>
              <a:spcBef>
                <a:spcPct val="0"/>
              </a:spcBef>
              <a:buFontTx/>
              <a:buAutoNum type="arabicPeriod"/>
            </a:pPr>
            <a:r>
              <a:rPr lang="en-GB" altLang="es-CO" sz="2000" dirty="0" smtClean="0">
                <a:solidFill>
                  <a:schemeClr val="tx2"/>
                </a:solidFill>
                <a:latin typeface="Bookman Old Style" panose="02050604050505020204" pitchFamily="18" charset="0"/>
              </a:rPr>
              <a:t>Oceanographic activities </a:t>
            </a:r>
          </a:p>
          <a:p>
            <a:pPr lvl="1" algn="just">
              <a:lnSpc>
                <a:spcPct val="150000"/>
              </a:lnSpc>
              <a:spcBef>
                <a:spcPct val="0"/>
              </a:spcBef>
              <a:buFontTx/>
              <a:buAutoNum type="arabicPeriod"/>
            </a:pPr>
            <a:r>
              <a:rPr lang="en-GB" altLang="es-CO" sz="2000" dirty="0" smtClean="0">
                <a:solidFill>
                  <a:schemeClr val="tx2"/>
                </a:solidFill>
                <a:latin typeface="Bookman Old Style" panose="02050604050505020204" pitchFamily="18" charset="0"/>
              </a:rPr>
              <a:t>Other activities</a:t>
            </a:r>
          </a:p>
          <a:p>
            <a:pPr lvl="1" algn="just">
              <a:lnSpc>
                <a:spcPct val="150000"/>
              </a:lnSpc>
              <a:spcBef>
                <a:spcPct val="0"/>
              </a:spcBef>
              <a:buFontTx/>
              <a:buAutoNum type="arabicPeriod"/>
            </a:pPr>
            <a:r>
              <a:rPr lang="en-GB" altLang="es-CO" sz="2000" dirty="0" smtClean="0">
                <a:solidFill>
                  <a:schemeClr val="tx2"/>
                </a:solidFill>
                <a:latin typeface="Bookman Old Style" panose="02050604050505020204" pitchFamily="18" charset="0"/>
              </a:rPr>
              <a:t>Conclusions</a:t>
            </a:r>
            <a:endParaRPr lang="en-GB" altLang="es-CO" sz="2000" dirty="0">
              <a:solidFill>
                <a:schemeClr val="tx2"/>
              </a:solidFill>
              <a:latin typeface="Bookman Old Style" panose="02050604050505020204" pitchFamily="18" charset="0"/>
            </a:endParaRPr>
          </a:p>
        </p:txBody>
      </p:sp>
    </p:spTree>
    <p:extLst>
      <p:ext uri="{BB962C8B-B14F-4D97-AF65-F5344CB8AC3E}">
        <p14:creationId xmlns:p14="http://schemas.microsoft.com/office/powerpoint/2010/main" val="9079493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7" name="25 Rectángulo"/>
          <p:cNvSpPr/>
          <p:nvPr/>
        </p:nvSpPr>
        <p:spPr>
          <a:xfrm>
            <a:off x="323528" y="1044958"/>
            <a:ext cx="4692310" cy="461665"/>
          </a:xfrm>
          <a:prstGeom prst="rect">
            <a:avLst/>
          </a:prstGeom>
          <a:noFill/>
        </p:spPr>
        <p:txBody>
          <a:bodyPr wrap="none">
            <a:spAutoFit/>
          </a:bodyPr>
          <a:lstStyle/>
          <a:p>
            <a:pPr algn="ctr" eaLnBrk="1" fontAlgn="auto" hangingPunct="1">
              <a:spcBef>
                <a:spcPts val="0"/>
              </a:spcBef>
              <a:spcAft>
                <a:spcPts val="0"/>
              </a:spcAft>
              <a:defRPr/>
            </a:pPr>
            <a:r>
              <a:rPr lang="en-GB" sz="2400" b="1" dirty="0" smtClean="0">
                <a:solidFill>
                  <a:srgbClr val="002060"/>
                </a:solidFill>
                <a:effectLst>
                  <a:outerShdw blurRad="38100" dist="38100" dir="2700000" algn="tl">
                    <a:srgbClr val="000000">
                      <a:alpha val="43137"/>
                    </a:srgbClr>
                  </a:outerShdw>
                </a:effectLst>
                <a:latin typeface="Bookman Old Style" pitchFamily="18" charset="0"/>
                <a:cs typeface="+mn-cs"/>
              </a:rPr>
              <a:t>Workshop </a:t>
            </a:r>
            <a:r>
              <a:rPr lang="en-GB" sz="2400" b="1" dirty="0" err="1" smtClean="0">
                <a:solidFill>
                  <a:srgbClr val="002060"/>
                </a:solidFill>
                <a:effectLst>
                  <a:outerShdw blurRad="38100" dist="38100" dir="2700000" algn="tl">
                    <a:srgbClr val="000000">
                      <a:alpha val="43137"/>
                    </a:srgbClr>
                  </a:outerShdw>
                </a:effectLst>
                <a:latin typeface="Bookman Old Style" pitchFamily="18" charset="0"/>
                <a:cs typeface="+mn-cs"/>
              </a:rPr>
              <a:t>MBz</a:t>
            </a:r>
            <a:r>
              <a:rPr lang="en-GB" sz="2400" b="1" dirty="0" smtClean="0">
                <a:solidFill>
                  <a:srgbClr val="002060"/>
                </a:solidFill>
                <a:effectLst>
                  <a:outerShdw blurRad="38100" dist="38100" dir="2700000" algn="tl">
                    <a:srgbClr val="000000">
                      <a:alpha val="43137"/>
                    </a:srgbClr>
                  </a:outerShdw>
                </a:effectLst>
                <a:latin typeface="Bookman Old Style" pitchFamily="18" charset="0"/>
                <a:cs typeface="+mn-cs"/>
              </a:rPr>
              <a:t> in Cartagena</a:t>
            </a:r>
            <a:endParaRPr lang="en-GB" sz="2400" b="1" dirty="0">
              <a:solidFill>
                <a:srgbClr val="002060"/>
              </a:solidFill>
              <a:effectLst>
                <a:outerShdw blurRad="38100" dist="38100" dir="2700000" algn="tl">
                  <a:srgbClr val="000000">
                    <a:alpha val="43137"/>
                  </a:srgbClr>
                </a:outerShdw>
              </a:effectLst>
              <a:latin typeface="Bookman Old Style" pitchFamily="18" charset="0"/>
              <a:cs typeface="+mn-cs"/>
            </a:endParaRPr>
          </a:p>
        </p:txBody>
      </p:sp>
      <p:sp>
        <p:nvSpPr>
          <p:cNvPr id="12" name="Rectángulo 8"/>
          <p:cNvSpPr>
            <a:spLocks noChangeArrowheads="1"/>
          </p:cNvSpPr>
          <p:nvPr/>
        </p:nvSpPr>
        <p:spPr bwMode="auto">
          <a:xfrm>
            <a:off x="-100014" y="576486"/>
            <a:ext cx="481603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s-CO" altLang="es-CO" sz="2500" b="1" dirty="0" smtClean="0">
                <a:solidFill>
                  <a:srgbClr val="0033CC"/>
                </a:solidFill>
                <a:latin typeface="Bookman Old Style" panose="02050604050505020204" pitchFamily="18" charset="0"/>
              </a:rPr>
              <a:t>7. </a:t>
            </a:r>
            <a:r>
              <a:rPr lang="es-CO" altLang="es-CO" sz="2500" b="1" dirty="0" err="1" smtClean="0">
                <a:solidFill>
                  <a:srgbClr val="0033CC"/>
                </a:solidFill>
                <a:latin typeface="Bookman Old Style" panose="02050604050505020204" pitchFamily="18" charset="0"/>
              </a:rPr>
              <a:t>Capacity</a:t>
            </a:r>
            <a:r>
              <a:rPr lang="es-CO" altLang="es-CO" sz="2500" b="1" dirty="0" smtClean="0">
                <a:solidFill>
                  <a:srgbClr val="0033CC"/>
                </a:solidFill>
                <a:latin typeface="Bookman Old Style" panose="02050604050505020204" pitchFamily="18" charset="0"/>
              </a:rPr>
              <a:t> </a:t>
            </a:r>
            <a:r>
              <a:rPr lang="es-CO" altLang="es-CO" sz="2500" b="1" dirty="0" err="1" smtClean="0">
                <a:solidFill>
                  <a:srgbClr val="0033CC"/>
                </a:solidFill>
                <a:latin typeface="Bookman Old Style" panose="02050604050505020204" pitchFamily="18" charset="0"/>
              </a:rPr>
              <a:t>Building</a:t>
            </a:r>
            <a:endParaRPr lang="es-CO" altLang="es-CO" sz="2500" b="1" dirty="0">
              <a:solidFill>
                <a:srgbClr val="0033CC"/>
              </a:solidFill>
              <a:latin typeface="Bookman Old Style" panose="02050604050505020204" pitchFamily="18" charset="0"/>
            </a:endParaRPr>
          </a:p>
        </p:txBody>
      </p:sp>
      <p:sp>
        <p:nvSpPr>
          <p:cNvPr id="14" name="Rectángulo 8"/>
          <p:cNvSpPr>
            <a:spLocks noChangeArrowheads="1"/>
          </p:cNvSpPr>
          <p:nvPr/>
        </p:nvSpPr>
        <p:spPr bwMode="auto">
          <a:xfrm>
            <a:off x="-252536" y="2190565"/>
            <a:ext cx="216024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s-CO" altLang="es-CO" sz="2500" b="1" dirty="0" smtClean="0">
                <a:solidFill>
                  <a:srgbClr val="0033CC"/>
                </a:solidFill>
                <a:latin typeface="Bookman Old Style" panose="02050604050505020204" pitchFamily="18" charset="0"/>
              </a:rPr>
              <a:t>SEPHC, MACHC and </a:t>
            </a:r>
            <a:r>
              <a:rPr lang="es-CO" altLang="es-CO" sz="2500" b="1" dirty="0" err="1" smtClean="0">
                <a:solidFill>
                  <a:srgbClr val="0033CC"/>
                </a:solidFill>
                <a:latin typeface="Bookman Old Style" panose="02050604050505020204" pitchFamily="18" charset="0"/>
              </a:rPr>
              <a:t>SWAtHC</a:t>
            </a:r>
            <a:endParaRPr lang="es-CO" altLang="es-CO" sz="2500" b="1" dirty="0">
              <a:solidFill>
                <a:srgbClr val="0033CC"/>
              </a:solidFill>
              <a:latin typeface="Bookman Old Style" panose="02050604050505020204" pitchFamily="18" charset="0"/>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4496" y="1737482"/>
            <a:ext cx="7164288" cy="4776192"/>
          </a:xfrm>
          <a:prstGeom prst="rect">
            <a:avLst/>
          </a:prstGeom>
        </p:spPr>
      </p:pic>
    </p:spTree>
    <p:extLst>
      <p:ext uri="{BB962C8B-B14F-4D97-AF65-F5344CB8AC3E}">
        <p14:creationId xmlns:p14="http://schemas.microsoft.com/office/powerpoint/2010/main" val="21319507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7" name="25 Rectángulo"/>
          <p:cNvSpPr/>
          <p:nvPr/>
        </p:nvSpPr>
        <p:spPr>
          <a:xfrm>
            <a:off x="179512" y="545126"/>
            <a:ext cx="4692310" cy="461665"/>
          </a:xfrm>
          <a:prstGeom prst="rect">
            <a:avLst/>
          </a:prstGeom>
          <a:noFill/>
        </p:spPr>
        <p:txBody>
          <a:bodyPr wrap="none">
            <a:spAutoFit/>
          </a:bodyPr>
          <a:lstStyle/>
          <a:p>
            <a:pPr algn="ctr" eaLnBrk="1" fontAlgn="auto" hangingPunct="1">
              <a:spcBef>
                <a:spcPts val="0"/>
              </a:spcBef>
              <a:spcAft>
                <a:spcPts val="0"/>
              </a:spcAft>
              <a:defRPr/>
            </a:pPr>
            <a:r>
              <a:rPr lang="en-GB" sz="2400" b="1" dirty="0" smtClean="0">
                <a:solidFill>
                  <a:srgbClr val="002060"/>
                </a:solidFill>
                <a:effectLst>
                  <a:outerShdw blurRad="38100" dist="38100" dir="2700000" algn="tl">
                    <a:srgbClr val="000000">
                      <a:alpha val="43137"/>
                    </a:srgbClr>
                  </a:outerShdw>
                </a:effectLst>
                <a:latin typeface="Bookman Old Style" pitchFamily="18" charset="0"/>
                <a:cs typeface="+mn-cs"/>
              </a:rPr>
              <a:t>Workshop </a:t>
            </a:r>
            <a:r>
              <a:rPr lang="en-GB" sz="2400" b="1" dirty="0" err="1" smtClean="0">
                <a:solidFill>
                  <a:srgbClr val="002060"/>
                </a:solidFill>
                <a:effectLst>
                  <a:outerShdw blurRad="38100" dist="38100" dir="2700000" algn="tl">
                    <a:srgbClr val="000000">
                      <a:alpha val="43137"/>
                    </a:srgbClr>
                  </a:outerShdw>
                </a:effectLst>
                <a:latin typeface="Bookman Old Style" pitchFamily="18" charset="0"/>
                <a:cs typeface="+mn-cs"/>
              </a:rPr>
              <a:t>MBz</a:t>
            </a:r>
            <a:r>
              <a:rPr lang="en-GB" sz="2400" b="1" dirty="0" smtClean="0">
                <a:solidFill>
                  <a:srgbClr val="002060"/>
                </a:solidFill>
                <a:effectLst>
                  <a:outerShdw blurRad="38100" dist="38100" dir="2700000" algn="tl">
                    <a:srgbClr val="000000">
                      <a:alpha val="43137"/>
                    </a:srgbClr>
                  </a:outerShdw>
                </a:effectLst>
                <a:latin typeface="Bookman Old Style" pitchFamily="18" charset="0"/>
                <a:cs typeface="+mn-cs"/>
              </a:rPr>
              <a:t> in Cartagena</a:t>
            </a:r>
            <a:endParaRPr lang="en-GB" sz="2400" b="1" dirty="0">
              <a:solidFill>
                <a:srgbClr val="002060"/>
              </a:solidFill>
              <a:effectLst>
                <a:outerShdw blurRad="38100" dist="38100" dir="2700000" algn="tl">
                  <a:srgbClr val="000000">
                    <a:alpha val="43137"/>
                  </a:srgbClr>
                </a:outerShdw>
              </a:effectLst>
              <a:latin typeface="Bookman Old Style" pitchFamily="18" charset="0"/>
              <a:cs typeface="+mn-cs"/>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426" y="1006791"/>
            <a:ext cx="7068277" cy="5301208"/>
          </a:xfrm>
          <a:prstGeom prst="rect">
            <a:avLst/>
          </a:prstGeom>
        </p:spPr>
      </p:pic>
      <p:sp>
        <p:nvSpPr>
          <p:cNvPr id="9" name="Rectángulo 8"/>
          <p:cNvSpPr>
            <a:spLocks noChangeArrowheads="1"/>
          </p:cNvSpPr>
          <p:nvPr/>
        </p:nvSpPr>
        <p:spPr bwMode="auto">
          <a:xfrm>
            <a:off x="2804930" y="4651794"/>
            <a:ext cx="4071326"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None/>
            </a:pPr>
            <a:r>
              <a:rPr lang="en-GB" altLang="es-CO" sz="2500" b="1" dirty="0" smtClean="0">
                <a:solidFill>
                  <a:srgbClr val="0033CC"/>
                </a:solidFill>
                <a:latin typeface="Bookman Old Style" panose="02050604050505020204" pitchFamily="18" charset="0"/>
              </a:rPr>
              <a:t>30 Attendees</a:t>
            </a:r>
          </a:p>
          <a:p>
            <a:pPr lvl="1" algn="just">
              <a:spcBef>
                <a:spcPct val="0"/>
              </a:spcBef>
              <a:buNone/>
            </a:pPr>
            <a:r>
              <a:rPr lang="en-GB" altLang="es-CO" sz="2500" b="1" dirty="0" smtClean="0">
                <a:solidFill>
                  <a:srgbClr val="0033CC"/>
                </a:solidFill>
                <a:latin typeface="Bookman Old Style" panose="02050604050505020204" pitchFamily="18" charset="0"/>
              </a:rPr>
              <a:t>8   Countries</a:t>
            </a:r>
          </a:p>
          <a:p>
            <a:pPr marL="914400" lvl="1" indent="-457200" algn="just">
              <a:spcBef>
                <a:spcPct val="0"/>
              </a:spcBef>
              <a:buFontTx/>
              <a:buAutoNum type="arabicPlain" startAt="3"/>
            </a:pPr>
            <a:r>
              <a:rPr lang="en-GB" altLang="es-CO" sz="2500" b="1" dirty="0" smtClean="0">
                <a:solidFill>
                  <a:srgbClr val="0033CC"/>
                </a:solidFill>
                <a:latin typeface="Bookman Old Style" panose="02050604050505020204" pitchFamily="18" charset="0"/>
              </a:rPr>
              <a:t> Companies</a:t>
            </a:r>
          </a:p>
          <a:p>
            <a:pPr lvl="1" algn="just">
              <a:spcBef>
                <a:spcPct val="0"/>
              </a:spcBef>
              <a:buNone/>
            </a:pPr>
            <a:r>
              <a:rPr lang="en-GB" altLang="es-CO" sz="2500" b="1" dirty="0" smtClean="0">
                <a:solidFill>
                  <a:srgbClr val="0033CC"/>
                </a:solidFill>
                <a:latin typeface="Bookman Old Style" panose="02050604050505020204" pitchFamily="18" charset="0"/>
              </a:rPr>
              <a:t>2   Local Companies</a:t>
            </a:r>
          </a:p>
          <a:p>
            <a:pPr marL="914400" lvl="1" indent="-457200" algn="just">
              <a:spcBef>
                <a:spcPct val="0"/>
              </a:spcBef>
              <a:buFontTx/>
              <a:buAutoNum type="arabicPlain" startAt="3"/>
            </a:pPr>
            <a:endParaRPr lang="en-GB" altLang="es-CO" sz="2500" b="1" dirty="0">
              <a:solidFill>
                <a:srgbClr val="0033CC"/>
              </a:solidFill>
              <a:latin typeface="Bookman Old Style" panose="02050604050505020204" pitchFamily="18" charset="0"/>
            </a:endParaRPr>
          </a:p>
        </p:txBody>
      </p:sp>
    </p:spTree>
    <p:extLst>
      <p:ext uri="{BB962C8B-B14F-4D97-AF65-F5344CB8AC3E}">
        <p14:creationId xmlns:p14="http://schemas.microsoft.com/office/powerpoint/2010/main" val="12678850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7" name="25 Rectángulo"/>
          <p:cNvSpPr/>
          <p:nvPr/>
        </p:nvSpPr>
        <p:spPr>
          <a:xfrm>
            <a:off x="1192615" y="1096417"/>
            <a:ext cx="2465740" cy="461665"/>
          </a:xfrm>
          <a:prstGeom prst="rect">
            <a:avLst/>
          </a:prstGeom>
          <a:noFill/>
        </p:spPr>
        <p:txBody>
          <a:bodyPr wrap="none">
            <a:spAutoFit/>
          </a:bodyPr>
          <a:lstStyle/>
          <a:p>
            <a:pPr algn="ctr" eaLnBrk="1" fontAlgn="auto" hangingPunct="1">
              <a:spcBef>
                <a:spcPts val="0"/>
              </a:spcBef>
              <a:spcAft>
                <a:spcPts val="0"/>
              </a:spcAft>
              <a:defRPr/>
            </a:pPr>
            <a:r>
              <a:rPr lang="es-ES" sz="2400" b="1" dirty="0" err="1" smtClean="0">
                <a:solidFill>
                  <a:srgbClr val="002060"/>
                </a:solidFill>
                <a:effectLst>
                  <a:outerShdw blurRad="38100" dist="38100" dir="2700000" algn="tl">
                    <a:srgbClr val="000000">
                      <a:alpha val="43137"/>
                    </a:srgbClr>
                  </a:outerShdw>
                </a:effectLst>
                <a:latin typeface="Bookman Old Style" pitchFamily="18" charset="0"/>
              </a:rPr>
              <a:t>Surveys</a:t>
            </a:r>
            <a:r>
              <a:rPr lang="es-ES" sz="2400" b="1" dirty="0" smtClean="0">
                <a:solidFill>
                  <a:srgbClr val="002060"/>
                </a:solidFill>
                <a:effectLst>
                  <a:outerShdw blurRad="38100" dist="38100" dir="2700000" algn="tl">
                    <a:srgbClr val="000000">
                      <a:alpha val="43137"/>
                    </a:srgbClr>
                  </a:outerShdw>
                </a:effectLst>
                <a:latin typeface="Bookman Old Style" pitchFamily="18" charset="0"/>
              </a:rPr>
              <a:t> </a:t>
            </a:r>
            <a:r>
              <a:rPr lang="es-ES" sz="2400" b="1" dirty="0" err="1" smtClean="0">
                <a:solidFill>
                  <a:srgbClr val="002060"/>
                </a:solidFill>
                <a:effectLst>
                  <a:outerShdw blurRad="38100" dist="38100" dir="2700000" algn="tl">
                    <a:srgbClr val="000000">
                      <a:alpha val="43137"/>
                    </a:srgbClr>
                  </a:outerShdw>
                </a:effectLst>
                <a:latin typeface="Bookman Old Style" pitchFamily="18" charset="0"/>
              </a:rPr>
              <a:t>rivers</a:t>
            </a:r>
            <a:endParaRPr lang="es-CO" sz="2400" b="1" dirty="0">
              <a:solidFill>
                <a:srgbClr val="002060"/>
              </a:solidFill>
              <a:effectLst>
                <a:outerShdw blurRad="38100" dist="38100" dir="2700000" algn="tl">
                  <a:srgbClr val="000000">
                    <a:alpha val="43137"/>
                  </a:srgbClr>
                </a:outerShdw>
              </a:effectLst>
              <a:latin typeface="Bookman Old Style" pitchFamily="18" charset="0"/>
              <a:cs typeface="+mn-cs"/>
            </a:endParaRPr>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2363" y="1772816"/>
            <a:ext cx="3281525" cy="44650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08103" y="1384071"/>
            <a:ext cx="3486671" cy="305304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20852" y="2132856"/>
            <a:ext cx="2919300" cy="300061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6 CuadroTexto"/>
          <p:cNvSpPr txBox="1">
            <a:spLocks noChangeArrowheads="1"/>
          </p:cNvSpPr>
          <p:nvPr/>
        </p:nvSpPr>
        <p:spPr bwMode="auto">
          <a:xfrm>
            <a:off x="5076056" y="5385395"/>
            <a:ext cx="38687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GB" altLang="es-CO" sz="1800" dirty="0" smtClean="0">
                <a:latin typeface="Bookman Old Style" panose="02050604050505020204" pitchFamily="18" charset="0"/>
              </a:rPr>
              <a:t>Hydrographic surveys with </a:t>
            </a:r>
            <a:r>
              <a:rPr lang="en-GB" altLang="es-CO" sz="1800" dirty="0" err="1" smtClean="0">
                <a:latin typeface="Bookman Old Style" panose="02050604050505020204" pitchFamily="18" charset="0"/>
              </a:rPr>
              <a:t>monobeam</a:t>
            </a:r>
            <a:r>
              <a:rPr lang="en-GB" altLang="es-CO" sz="1800" dirty="0" smtClean="0">
                <a:latin typeface="Bookman Old Style" panose="02050604050505020204" pitchFamily="18" charset="0"/>
              </a:rPr>
              <a:t> system in  </a:t>
            </a:r>
            <a:r>
              <a:rPr lang="en-GB" altLang="es-CO" sz="1800" b="1" dirty="0" smtClean="0">
                <a:latin typeface="Bookman Old Style" panose="02050604050505020204" pitchFamily="18" charset="0"/>
              </a:rPr>
              <a:t>Access</a:t>
            </a:r>
            <a:r>
              <a:rPr lang="en-GB" altLang="es-CO" sz="1800" dirty="0" smtClean="0">
                <a:latin typeface="Bookman Old Style" panose="02050604050505020204" pitchFamily="18" charset="0"/>
              </a:rPr>
              <a:t> </a:t>
            </a:r>
            <a:r>
              <a:rPr lang="en-GB" altLang="es-CO" sz="1800" b="1" dirty="0" smtClean="0">
                <a:latin typeface="Bookman Old Style" panose="02050604050505020204" pitchFamily="18" charset="0"/>
              </a:rPr>
              <a:t>channel  to Barranquilla port</a:t>
            </a:r>
            <a:endParaRPr lang="en-GB" altLang="es-CO" sz="1800" b="1" dirty="0">
              <a:latin typeface="Bookman Old Style" panose="02050604050505020204" pitchFamily="18" charset="0"/>
            </a:endParaRPr>
          </a:p>
        </p:txBody>
      </p:sp>
      <p:sp>
        <p:nvSpPr>
          <p:cNvPr id="12" name="Rectángulo 8"/>
          <p:cNvSpPr>
            <a:spLocks noChangeArrowheads="1"/>
          </p:cNvSpPr>
          <p:nvPr/>
        </p:nvSpPr>
        <p:spPr bwMode="auto">
          <a:xfrm>
            <a:off x="-100014" y="576486"/>
            <a:ext cx="481603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n-GB" altLang="es-CO" sz="2500" b="1" dirty="0" smtClean="0">
                <a:solidFill>
                  <a:srgbClr val="0033CC"/>
                </a:solidFill>
                <a:latin typeface="Bookman Old Style" panose="02050604050505020204" pitchFamily="18" charset="0"/>
              </a:rPr>
              <a:t>7. Capacity Building</a:t>
            </a:r>
            <a:endParaRPr lang="en-GB" altLang="es-CO" sz="2500" b="1" dirty="0">
              <a:solidFill>
                <a:srgbClr val="0033CC"/>
              </a:solidFill>
              <a:latin typeface="Bookman Old Style" panose="02050604050505020204" pitchFamily="18" charset="0"/>
            </a:endParaRPr>
          </a:p>
        </p:txBody>
      </p:sp>
    </p:spTree>
    <p:extLst>
      <p:ext uri="{BB962C8B-B14F-4D97-AF65-F5344CB8AC3E}">
        <p14:creationId xmlns:p14="http://schemas.microsoft.com/office/powerpoint/2010/main" val="34077732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19" name="Rectángulo 14"/>
          <p:cNvSpPr>
            <a:spLocks noChangeArrowheads="1"/>
          </p:cNvSpPr>
          <p:nvPr/>
        </p:nvSpPr>
        <p:spPr bwMode="auto">
          <a:xfrm>
            <a:off x="-36514" y="522735"/>
            <a:ext cx="439249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s-CO" altLang="es-CO" sz="2500" b="1" dirty="0">
                <a:solidFill>
                  <a:srgbClr val="0033CC"/>
                </a:solidFill>
                <a:latin typeface="Bookman Old Style" panose="02050604050505020204" pitchFamily="18" charset="0"/>
              </a:rPr>
              <a:t>7. </a:t>
            </a:r>
            <a:r>
              <a:rPr lang="es-CO" altLang="es-CO" sz="2500" b="1" dirty="0" err="1" smtClean="0">
                <a:solidFill>
                  <a:srgbClr val="0033CC"/>
                </a:solidFill>
                <a:latin typeface="Bookman Old Style" panose="02050604050505020204" pitchFamily="18" charset="0"/>
              </a:rPr>
              <a:t>Capacity</a:t>
            </a:r>
            <a:r>
              <a:rPr lang="es-CO" altLang="es-CO" sz="2500" b="1" dirty="0" smtClean="0">
                <a:solidFill>
                  <a:srgbClr val="0033CC"/>
                </a:solidFill>
                <a:latin typeface="Bookman Old Style" panose="02050604050505020204" pitchFamily="18" charset="0"/>
              </a:rPr>
              <a:t> </a:t>
            </a:r>
            <a:r>
              <a:rPr lang="es-CO" altLang="es-CO" sz="2500" b="1" dirty="0" err="1" smtClean="0">
                <a:solidFill>
                  <a:srgbClr val="0033CC"/>
                </a:solidFill>
                <a:latin typeface="Bookman Old Style" panose="02050604050505020204" pitchFamily="18" charset="0"/>
              </a:rPr>
              <a:t>Building</a:t>
            </a:r>
            <a:r>
              <a:rPr lang="es-CO" altLang="es-CO" sz="2500" b="1" dirty="0" smtClean="0">
                <a:solidFill>
                  <a:srgbClr val="0033CC"/>
                </a:solidFill>
                <a:latin typeface="Bookman Old Style" panose="02050604050505020204" pitchFamily="18" charset="0"/>
              </a:rPr>
              <a:t> </a:t>
            </a:r>
            <a:endParaRPr lang="es-CO" altLang="es-CO" sz="2500" b="1" dirty="0">
              <a:solidFill>
                <a:srgbClr val="0033CC"/>
              </a:solidFill>
              <a:latin typeface="Bookman Old Style" panose="02050604050505020204" pitchFamily="18" charset="0"/>
            </a:endParaRPr>
          </a:p>
        </p:txBody>
      </p:sp>
      <p:sp>
        <p:nvSpPr>
          <p:cNvPr id="21" name="12 Rectángulo"/>
          <p:cNvSpPr>
            <a:spLocks noChangeArrowheads="1"/>
          </p:cNvSpPr>
          <p:nvPr/>
        </p:nvSpPr>
        <p:spPr bwMode="auto">
          <a:xfrm>
            <a:off x="107504" y="5775647"/>
            <a:ext cx="91450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s-CO" sz="2400" b="1" dirty="0" smtClean="0">
                <a:latin typeface="Bookman Old Style" panose="02050604050505020204" pitchFamily="18" charset="0"/>
              </a:rPr>
              <a:t>ARC </a:t>
            </a:r>
            <a:r>
              <a:rPr lang="en-GB" altLang="es-CO" sz="2400" b="1" dirty="0" err="1" smtClean="0">
                <a:latin typeface="Bookman Old Style" panose="02050604050505020204" pitchFamily="18" charset="0"/>
              </a:rPr>
              <a:t>Roncador</a:t>
            </a:r>
            <a:r>
              <a:rPr lang="en-GB" altLang="es-CO" sz="2400" b="1" dirty="0" smtClean="0">
                <a:latin typeface="Bookman Old Style" panose="02050604050505020204" pitchFamily="18" charset="0"/>
              </a:rPr>
              <a:t>. Hydrographic and Oceanographic vessel</a:t>
            </a:r>
          </a:p>
          <a:p>
            <a:pPr eaLnBrk="1" hangingPunct="1">
              <a:spcBef>
                <a:spcPct val="0"/>
              </a:spcBef>
              <a:buFontTx/>
              <a:buNone/>
            </a:pPr>
            <a:r>
              <a:rPr lang="en-GB" altLang="es-CO" sz="2400" b="1" dirty="0" smtClean="0">
                <a:latin typeface="Bookman Old Style" panose="02050604050505020204" pitchFamily="18" charset="0"/>
              </a:rPr>
              <a:t>Built in Spain. The next will be in Colombia COTECMAR </a:t>
            </a:r>
            <a:endParaRPr lang="en-GB" altLang="es-CO" sz="2400" b="1" dirty="0">
              <a:latin typeface="Bookman Old Style" panose="02050604050505020204" pitchFamily="18" charset="0"/>
            </a:endParaRPr>
          </a:p>
        </p:txBody>
      </p:sp>
      <p:pic>
        <p:nvPicPr>
          <p:cNvPr id="11" name="Imagen 10"/>
          <p:cNvPicPr/>
          <p:nvPr/>
        </p:nvPicPr>
        <p:blipFill>
          <a:blip r:embed="rId3"/>
          <a:stretch>
            <a:fillRect/>
          </a:stretch>
        </p:blipFill>
        <p:spPr>
          <a:xfrm>
            <a:off x="1115616" y="1124744"/>
            <a:ext cx="6840760" cy="4464495"/>
          </a:xfrm>
          <a:prstGeom prst="rect">
            <a:avLst/>
          </a:prstGeom>
        </p:spPr>
      </p:pic>
    </p:spTree>
    <p:extLst>
      <p:ext uri="{BB962C8B-B14F-4D97-AF65-F5344CB8AC3E}">
        <p14:creationId xmlns:p14="http://schemas.microsoft.com/office/powerpoint/2010/main" val="16135283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12" name="10 Rectángulo"/>
          <p:cNvSpPr>
            <a:spLocks noChangeArrowheads="1"/>
          </p:cNvSpPr>
          <p:nvPr/>
        </p:nvSpPr>
        <p:spPr bwMode="auto">
          <a:xfrm>
            <a:off x="548475" y="1296857"/>
            <a:ext cx="35190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r>
              <a:rPr lang="es-CO" sz="2000" dirty="0">
                <a:solidFill>
                  <a:srgbClr val="0033CC"/>
                </a:solidFill>
                <a:latin typeface="Bookman Old Style" panose="02050604050505020204" pitchFamily="18" charset="0"/>
              </a:rPr>
              <a:t> </a:t>
            </a:r>
            <a:r>
              <a:rPr lang="es-CO" sz="2000" dirty="0" err="1" smtClean="0">
                <a:solidFill>
                  <a:srgbClr val="0033CC"/>
                </a:solidFill>
                <a:latin typeface="Bookman Old Style" panose="02050604050505020204" pitchFamily="18" charset="0"/>
              </a:rPr>
              <a:t>Searching</a:t>
            </a:r>
            <a:r>
              <a:rPr lang="es-CO" sz="2000" dirty="0" smtClean="0">
                <a:solidFill>
                  <a:srgbClr val="0033CC"/>
                </a:solidFill>
                <a:latin typeface="Bookman Old Style" panose="02050604050505020204" pitchFamily="18" charset="0"/>
              </a:rPr>
              <a:t> </a:t>
            </a:r>
            <a:r>
              <a:rPr lang="es-CO" sz="2000" dirty="0" err="1" smtClean="0">
                <a:solidFill>
                  <a:srgbClr val="0033CC"/>
                </a:solidFill>
                <a:latin typeface="Bookman Old Style" panose="02050604050505020204" pitchFamily="18" charset="0"/>
              </a:rPr>
              <a:t>plane</a:t>
            </a:r>
            <a:r>
              <a:rPr lang="es-CO" sz="2000" dirty="0" smtClean="0">
                <a:solidFill>
                  <a:srgbClr val="0033CC"/>
                </a:solidFill>
                <a:latin typeface="Bookman Old Style" panose="02050604050505020204" pitchFamily="18" charset="0"/>
              </a:rPr>
              <a:t> in </a:t>
            </a:r>
            <a:r>
              <a:rPr lang="es-CO" sz="2000" dirty="0" err="1" smtClean="0">
                <a:solidFill>
                  <a:srgbClr val="0033CC"/>
                </a:solidFill>
                <a:latin typeface="Bookman Old Style" panose="02050604050505020204" pitchFamily="18" charset="0"/>
              </a:rPr>
              <a:t>River</a:t>
            </a:r>
            <a:endParaRPr lang="es-CO" sz="2000" dirty="0">
              <a:solidFill>
                <a:srgbClr val="0033CC"/>
              </a:solidFill>
              <a:latin typeface="Bookman Old Style" panose="02050604050505020204" pitchFamily="18" charset="0"/>
            </a:endParaRPr>
          </a:p>
        </p:txBody>
      </p:sp>
      <p:sp>
        <p:nvSpPr>
          <p:cNvPr id="7" name="Rectángulo 8"/>
          <p:cNvSpPr>
            <a:spLocks noChangeArrowheads="1"/>
          </p:cNvSpPr>
          <p:nvPr/>
        </p:nvSpPr>
        <p:spPr bwMode="auto">
          <a:xfrm>
            <a:off x="-100014" y="576486"/>
            <a:ext cx="481603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n-GB" altLang="es-CO" sz="2500" b="1" dirty="0" smtClean="0">
                <a:solidFill>
                  <a:srgbClr val="0033CC"/>
                </a:solidFill>
                <a:latin typeface="Bookman Old Style" panose="02050604050505020204" pitchFamily="18" charset="0"/>
              </a:rPr>
              <a:t>7. Capacity Building</a:t>
            </a:r>
            <a:endParaRPr lang="en-GB" altLang="es-CO" sz="2500" b="1" dirty="0">
              <a:solidFill>
                <a:srgbClr val="0033CC"/>
              </a:solidFill>
              <a:latin typeface="Bookman Old Style" panose="02050604050505020204" pitchFamily="18" charset="0"/>
            </a:endParaRPr>
          </a:p>
        </p:txBody>
      </p:sp>
      <p:pic>
        <p:nvPicPr>
          <p:cNvPr id="2" name="Imagen 1"/>
          <p:cNvPicPr>
            <a:picLocks noChangeAspect="1"/>
          </p:cNvPicPr>
          <p:nvPr/>
        </p:nvPicPr>
        <p:blipFill>
          <a:blip r:embed="rId3"/>
          <a:stretch>
            <a:fillRect/>
          </a:stretch>
        </p:blipFill>
        <p:spPr>
          <a:xfrm>
            <a:off x="251520" y="2944161"/>
            <a:ext cx="5180831" cy="3561162"/>
          </a:xfrm>
          <a:prstGeom prst="rect">
            <a:avLst/>
          </a:prstGeom>
        </p:spPr>
      </p:pic>
      <p:pic>
        <p:nvPicPr>
          <p:cNvPr id="3" name="Imagen 2"/>
          <p:cNvPicPr>
            <a:picLocks noChangeAspect="1"/>
          </p:cNvPicPr>
          <p:nvPr/>
        </p:nvPicPr>
        <p:blipFill>
          <a:blip r:embed="rId4"/>
          <a:stretch>
            <a:fillRect/>
          </a:stretch>
        </p:blipFill>
        <p:spPr>
          <a:xfrm>
            <a:off x="3924205" y="849883"/>
            <a:ext cx="5084134" cy="3010471"/>
          </a:xfrm>
          <a:prstGeom prst="rect">
            <a:avLst/>
          </a:prstGeom>
        </p:spPr>
      </p:pic>
    </p:spTree>
    <p:extLst>
      <p:ext uri="{BB962C8B-B14F-4D97-AF65-F5344CB8AC3E}">
        <p14:creationId xmlns:p14="http://schemas.microsoft.com/office/powerpoint/2010/main" val="15240779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6922" y="3593090"/>
            <a:ext cx="3970797" cy="2647199"/>
          </a:xfrm>
          <a:prstGeom prst="rect">
            <a:avLst/>
          </a:prstGeom>
        </p:spPr>
      </p:pic>
      <p:pic>
        <p:nvPicPr>
          <p:cNvPr id="13" name="Imagen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5" name="Rectángulo 8"/>
          <p:cNvSpPr>
            <a:spLocks noChangeArrowheads="1"/>
          </p:cNvSpPr>
          <p:nvPr/>
        </p:nvSpPr>
        <p:spPr bwMode="auto">
          <a:xfrm>
            <a:off x="-100014" y="576486"/>
            <a:ext cx="481603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n-GB" altLang="es-CO" sz="2500" b="1" dirty="0" smtClean="0">
                <a:solidFill>
                  <a:srgbClr val="0033CC"/>
                </a:solidFill>
                <a:latin typeface="Bookman Old Style" panose="02050604050505020204" pitchFamily="18" charset="0"/>
              </a:rPr>
              <a:t>7. Capacity Building</a:t>
            </a:r>
            <a:endParaRPr lang="en-GB" altLang="es-CO" sz="2500" b="1" dirty="0">
              <a:solidFill>
                <a:srgbClr val="0033CC"/>
              </a:solidFill>
              <a:latin typeface="Bookman Old Style" panose="02050604050505020204" pitchFamily="18" charset="0"/>
            </a:endParaRPr>
          </a:p>
        </p:txBody>
      </p:sp>
      <p:sp>
        <p:nvSpPr>
          <p:cNvPr id="6" name="Rectángulo 8"/>
          <p:cNvSpPr>
            <a:spLocks noChangeArrowheads="1"/>
          </p:cNvSpPr>
          <p:nvPr/>
        </p:nvSpPr>
        <p:spPr bwMode="auto">
          <a:xfrm>
            <a:off x="0" y="1484784"/>
            <a:ext cx="6156176"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n-GB" altLang="es-CO" sz="2500" b="1" dirty="0" err="1" smtClean="0">
                <a:latin typeface="Bookman Old Style" panose="02050604050505020204" pitchFamily="18" charset="0"/>
              </a:rPr>
              <a:t>Caris</a:t>
            </a:r>
            <a:r>
              <a:rPr lang="en-GB" altLang="es-CO" sz="2500" b="1" dirty="0" smtClean="0">
                <a:latin typeface="Bookman Old Style" panose="02050604050505020204" pitchFamily="18" charset="0"/>
              </a:rPr>
              <a:t> HPD</a:t>
            </a:r>
          </a:p>
          <a:p>
            <a:pPr lvl="1" algn="just">
              <a:spcBef>
                <a:spcPct val="0"/>
              </a:spcBef>
              <a:buFontTx/>
              <a:buNone/>
            </a:pPr>
            <a:r>
              <a:rPr lang="en-GB" altLang="es-CO" sz="2500" b="1" dirty="0" err="1" smtClean="0">
                <a:latin typeface="Bookman Old Style" panose="02050604050505020204" pitchFamily="18" charset="0"/>
              </a:rPr>
              <a:t>Caris</a:t>
            </a:r>
            <a:r>
              <a:rPr lang="en-GB" altLang="es-CO" sz="2500" b="1" dirty="0" smtClean="0">
                <a:latin typeface="Bookman Old Style" panose="02050604050505020204" pitchFamily="18" charset="0"/>
              </a:rPr>
              <a:t> Hips &amp; Sips</a:t>
            </a:r>
          </a:p>
          <a:p>
            <a:pPr lvl="1" algn="just">
              <a:spcBef>
                <a:spcPct val="0"/>
              </a:spcBef>
              <a:buFontTx/>
              <a:buNone/>
            </a:pPr>
            <a:r>
              <a:rPr lang="en-GB" altLang="es-CO" sz="2500" b="1" dirty="0" err="1" smtClean="0">
                <a:latin typeface="Bookman Old Style" panose="02050604050505020204" pitchFamily="18" charset="0"/>
              </a:rPr>
              <a:t>Hypack</a:t>
            </a:r>
            <a:endParaRPr lang="en-GB" altLang="es-CO" sz="2500" b="1" dirty="0" smtClean="0">
              <a:latin typeface="Bookman Old Style" panose="02050604050505020204" pitchFamily="18" charset="0"/>
            </a:endParaRPr>
          </a:p>
          <a:p>
            <a:pPr lvl="1" algn="just">
              <a:spcBef>
                <a:spcPct val="0"/>
              </a:spcBef>
              <a:buFontTx/>
              <a:buNone/>
            </a:pPr>
            <a:endParaRPr lang="en-GB" altLang="es-CO" sz="2500" b="1" dirty="0" smtClean="0">
              <a:latin typeface="Bookman Old Style" panose="02050604050505020204" pitchFamily="18" charset="0"/>
            </a:endParaRPr>
          </a:p>
          <a:p>
            <a:pPr lvl="1" algn="just">
              <a:spcBef>
                <a:spcPct val="0"/>
              </a:spcBef>
              <a:buFontTx/>
              <a:buNone/>
            </a:pPr>
            <a:endParaRPr lang="en-GB" altLang="es-CO" sz="2500" b="1" dirty="0" smtClean="0">
              <a:latin typeface="Bookman Old Style" panose="02050604050505020204" pitchFamily="18" charset="0"/>
            </a:endParaRPr>
          </a:p>
          <a:p>
            <a:pPr lvl="1" algn="just">
              <a:spcBef>
                <a:spcPct val="0"/>
              </a:spcBef>
              <a:buFontTx/>
              <a:buNone/>
            </a:pPr>
            <a:r>
              <a:rPr lang="en-GB" altLang="es-CO" sz="2500" b="1" dirty="0" smtClean="0">
                <a:latin typeface="Bookman Old Style" panose="02050604050505020204" pitchFamily="18" charset="0"/>
              </a:rPr>
              <a:t>Tide 	Brazil</a:t>
            </a:r>
          </a:p>
          <a:p>
            <a:pPr lvl="1" algn="just">
              <a:spcBef>
                <a:spcPct val="0"/>
              </a:spcBef>
              <a:buFontTx/>
              <a:buNone/>
            </a:pPr>
            <a:r>
              <a:rPr lang="en-GB" altLang="es-CO" sz="2500" b="1" dirty="0" smtClean="0">
                <a:latin typeface="Bookman Old Style" panose="02050604050505020204" pitchFamily="18" charset="0"/>
              </a:rPr>
              <a:t>MSI 	Mexico</a:t>
            </a:r>
          </a:p>
          <a:p>
            <a:pPr lvl="1" algn="just">
              <a:spcBef>
                <a:spcPct val="0"/>
              </a:spcBef>
              <a:buFontTx/>
              <a:buNone/>
            </a:pPr>
            <a:r>
              <a:rPr lang="en-GB" altLang="es-CO" sz="2500" b="1" dirty="0" smtClean="0">
                <a:latin typeface="Bookman Old Style" panose="02050604050505020204" pitchFamily="18" charset="0"/>
              </a:rPr>
              <a:t>MSDI 	Mexico</a:t>
            </a:r>
          </a:p>
          <a:p>
            <a:pPr lvl="1" algn="just">
              <a:spcBef>
                <a:spcPct val="0"/>
              </a:spcBef>
              <a:buFontTx/>
              <a:buNone/>
            </a:pPr>
            <a:r>
              <a:rPr lang="en-GB" altLang="es-CO" sz="2500" b="1" dirty="0" smtClean="0">
                <a:latin typeface="Bookman Old Style" panose="02050604050505020204" pitchFamily="18" charset="0"/>
              </a:rPr>
              <a:t>VTS	Argentina</a:t>
            </a:r>
          </a:p>
          <a:p>
            <a:pPr lvl="1" algn="just">
              <a:spcBef>
                <a:spcPct val="0"/>
              </a:spcBef>
              <a:buFontTx/>
              <a:buNone/>
            </a:pPr>
            <a:r>
              <a:rPr lang="en-GB" altLang="es-CO" sz="2500" b="1" dirty="0" smtClean="0">
                <a:latin typeface="Bookman Old Style" panose="02050604050505020204" pitchFamily="18" charset="0"/>
              </a:rPr>
              <a:t>Validation ENC Panama UK</a:t>
            </a:r>
          </a:p>
          <a:p>
            <a:pPr lvl="1" algn="just">
              <a:spcBef>
                <a:spcPct val="0"/>
              </a:spcBef>
              <a:buFontTx/>
              <a:buNone/>
            </a:pPr>
            <a:r>
              <a:rPr lang="en-GB" altLang="es-CO" sz="2500" b="1" dirty="0" smtClean="0">
                <a:latin typeface="Bookman Old Style" panose="02050604050505020204" pitchFamily="18" charset="0"/>
              </a:rPr>
              <a:t>17</a:t>
            </a:r>
            <a:r>
              <a:rPr lang="en-GB" altLang="es-CO" sz="2500" b="1" baseline="30000" dirty="0" smtClean="0">
                <a:latin typeface="Bookman Old Style" panose="02050604050505020204" pitchFamily="18" charset="0"/>
              </a:rPr>
              <a:t>th</a:t>
            </a:r>
            <a:r>
              <a:rPr lang="en-GB" altLang="es-CO" sz="2500" b="1" dirty="0" smtClean="0">
                <a:latin typeface="Bookman Old Style" panose="02050604050505020204" pitchFamily="18" charset="0"/>
              </a:rPr>
              <a:t> Hydrographic Course ENSB</a:t>
            </a:r>
            <a:endParaRPr lang="en-GB" altLang="es-CO" sz="2500" b="1" dirty="0">
              <a:latin typeface="Bookman Old Style" panose="02050604050505020204" pitchFamily="18" charset="0"/>
            </a:endParaRPr>
          </a:p>
        </p:txBody>
      </p:sp>
      <p:pic>
        <p:nvPicPr>
          <p:cNvPr id="3" name="Imagen 2"/>
          <p:cNvPicPr>
            <a:picLocks noChangeAspect="1"/>
          </p:cNvPicPr>
          <p:nvPr/>
        </p:nvPicPr>
        <p:blipFill>
          <a:blip r:embed="rId4"/>
          <a:stretch>
            <a:fillRect/>
          </a:stretch>
        </p:blipFill>
        <p:spPr>
          <a:xfrm>
            <a:off x="3707271" y="1029469"/>
            <a:ext cx="3421108" cy="2327523"/>
          </a:xfrm>
          <a:prstGeom prst="rect">
            <a:avLst/>
          </a:prstGeom>
        </p:spPr>
      </p:pic>
    </p:spTree>
    <p:extLst>
      <p:ext uri="{BB962C8B-B14F-4D97-AF65-F5344CB8AC3E}">
        <p14:creationId xmlns:p14="http://schemas.microsoft.com/office/powerpoint/2010/main" val="30184934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82392" y="1047750"/>
            <a:ext cx="8289207" cy="5439112"/>
          </a:xfrm>
          <a:prstGeom prst="rect">
            <a:avLst/>
          </a:prstGeom>
        </p:spPr>
      </p:pic>
      <p:pic>
        <p:nvPicPr>
          <p:cNvPr id="13" name="Imagen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17" name="16 CuadroTexto"/>
          <p:cNvSpPr txBox="1">
            <a:spLocks noChangeArrowheads="1"/>
          </p:cNvSpPr>
          <p:nvPr/>
        </p:nvSpPr>
        <p:spPr bwMode="auto">
          <a:xfrm>
            <a:off x="2987824" y="1202447"/>
            <a:ext cx="58658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CO" sz="1600" dirty="0">
                <a:solidFill>
                  <a:srgbClr val="000000"/>
                </a:solidFill>
                <a:latin typeface="Bookman Old Style" panose="02050604050505020204" pitchFamily="18" charset="0"/>
              </a:rPr>
              <a:t>SISTEMA MULTIHAZ EM 302</a:t>
            </a:r>
          </a:p>
          <a:p>
            <a:pPr eaLnBrk="1" hangingPunct="1">
              <a:spcBef>
                <a:spcPct val="0"/>
              </a:spcBef>
              <a:buFontTx/>
              <a:buNone/>
            </a:pPr>
            <a:r>
              <a:rPr lang="es-ES" altLang="es-CO" sz="1600" dirty="0">
                <a:solidFill>
                  <a:srgbClr val="000000"/>
                </a:solidFill>
                <a:latin typeface="Bookman Old Style" panose="02050604050505020204" pitchFamily="18" charset="0"/>
              </a:rPr>
              <a:t>SISTEMA  MONOHAZ EA 600</a:t>
            </a:r>
          </a:p>
          <a:p>
            <a:pPr eaLnBrk="1" hangingPunct="1">
              <a:spcBef>
                <a:spcPct val="0"/>
              </a:spcBef>
              <a:buFontTx/>
              <a:buNone/>
            </a:pPr>
            <a:r>
              <a:rPr lang="es-ES" altLang="es-CO" sz="1600" dirty="0">
                <a:solidFill>
                  <a:srgbClr val="000000"/>
                </a:solidFill>
                <a:latin typeface="Bookman Old Style" panose="02050604050505020204" pitchFamily="18" charset="0"/>
              </a:rPr>
              <a:t>PERFILADOR DE SUB-FONDO MARINO SBP 300</a:t>
            </a:r>
          </a:p>
          <a:p>
            <a:pPr eaLnBrk="1" hangingPunct="1">
              <a:spcBef>
                <a:spcPct val="0"/>
              </a:spcBef>
              <a:buFontTx/>
              <a:buNone/>
            </a:pPr>
            <a:r>
              <a:rPr lang="es-ES" altLang="es-CO" sz="1600" dirty="0">
                <a:solidFill>
                  <a:srgbClr val="000000"/>
                </a:solidFill>
                <a:latin typeface="Bookman Old Style" panose="02050604050505020204" pitchFamily="18" charset="0"/>
              </a:rPr>
              <a:t>CORRENTÓMETRO ADCP (5KLP)</a:t>
            </a:r>
          </a:p>
        </p:txBody>
      </p:sp>
      <p:sp>
        <p:nvSpPr>
          <p:cNvPr id="19" name="12 CuadroTexto"/>
          <p:cNvSpPr txBox="1">
            <a:spLocks noChangeArrowheads="1"/>
          </p:cNvSpPr>
          <p:nvPr/>
        </p:nvSpPr>
        <p:spPr bwMode="auto">
          <a:xfrm>
            <a:off x="2987824" y="2251282"/>
            <a:ext cx="42100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CO" sz="1600" dirty="0">
                <a:solidFill>
                  <a:srgbClr val="000000"/>
                </a:solidFill>
                <a:latin typeface="Bookman Old Style" panose="02050604050505020204" pitchFamily="18" charset="0"/>
              </a:rPr>
              <a:t>SISTEMA MULTIHAZ ATLAS MD-2-30</a:t>
            </a:r>
          </a:p>
          <a:p>
            <a:pPr eaLnBrk="1" hangingPunct="1">
              <a:spcBef>
                <a:spcPct val="0"/>
              </a:spcBef>
              <a:buFontTx/>
              <a:buNone/>
            </a:pPr>
            <a:r>
              <a:rPr lang="es-ES" altLang="es-CO" sz="1600" dirty="0">
                <a:solidFill>
                  <a:srgbClr val="000000"/>
                </a:solidFill>
                <a:latin typeface="Bookman Old Style" panose="02050604050505020204" pitchFamily="18" charset="0"/>
              </a:rPr>
              <a:t>SISTEMA  MONOHAZ EA600</a:t>
            </a:r>
          </a:p>
        </p:txBody>
      </p:sp>
      <p:sp>
        <p:nvSpPr>
          <p:cNvPr id="22" name="Rectángulo 8"/>
          <p:cNvSpPr>
            <a:spLocks noChangeArrowheads="1"/>
          </p:cNvSpPr>
          <p:nvPr/>
        </p:nvSpPr>
        <p:spPr bwMode="auto">
          <a:xfrm>
            <a:off x="-100014" y="576486"/>
            <a:ext cx="481603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n-GB" altLang="es-CO" sz="2500" b="1" dirty="0" smtClean="0">
                <a:solidFill>
                  <a:srgbClr val="0033CC"/>
                </a:solidFill>
                <a:latin typeface="Bookman Old Style" panose="02050604050505020204" pitchFamily="18" charset="0"/>
              </a:rPr>
              <a:t>7. Capacity Building</a:t>
            </a:r>
            <a:endParaRPr lang="en-GB" altLang="es-CO" sz="2500" b="1" dirty="0">
              <a:solidFill>
                <a:srgbClr val="0033CC"/>
              </a:solidFill>
              <a:latin typeface="Bookman Old Style" panose="02050604050505020204" pitchFamily="18" charset="0"/>
            </a:endParaRPr>
          </a:p>
        </p:txBody>
      </p:sp>
    </p:spTree>
    <p:extLst>
      <p:ext uri="{BB962C8B-B14F-4D97-AF65-F5344CB8AC3E}">
        <p14:creationId xmlns:p14="http://schemas.microsoft.com/office/powerpoint/2010/main" val="26305276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8" name="Text Box 17"/>
          <p:cNvSpPr txBox="1">
            <a:spLocks noChangeArrowheads="1"/>
          </p:cNvSpPr>
          <p:nvPr/>
        </p:nvSpPr>
        <p:spPr bwMode="auto">
          <a:xfrm>
            <a:off x="2376078" y="1124744"/>
            <a:ext cx="4391844" cy="338554"/>
          </a:xfrm>
          <a:prstGeom prst="rect">
            <a:avLst/>
          </a:prstGeom>
          <a:noFill/>
          <a:ln w="9525">
            <a:noFill/>
            <a:miter lim="800000"/>
            <a:headEnd/>
            <a:tailEnd/>
          </a:ln>
        </p:spPr>
        <p:txBody>
          <a:bodyPr wrap="square">
            <a:spAutoFit/>
          </a:bodyPr>
          <a:lstStyle>
            <a:defPPr>
              <a:defRPr lang="es-CO"/>
            </a:defPPr>
            <a:lvl1pPr algn="ctr" fontAlgn="auto">
              <a:spcBef>
                <a:spcPts val="0"/>
              </a:spcBef>
              <a:spcAft>
                <a:spcPts val="0"/>
              </a:spcAft>
              <a:defRPr b="1">
                <a:solidFill>
                  <a:srgbClr val="002060"/>
                </a:solidFill>
                <a:effectLst>
                  <a:outerShdw blurRad="38100" dist="38100" dir="2700000" algn="tl">
                    <a:srgbClr val="000000">
                      <a:alpha val="43137"/>
                    </a:srgbClr>
                  </a:outerShdw>
                </a:effectLst>
                <a:latin typeface="Bookman Old Style" pitchFamily="18" charset="0"/>
              </a:defRPr>
            </a:lvl1pPr>
          </a:lstStyle>
          <a:p>
            <a:pPr eaLnBrk="1" hangingPunct="1">
              <a:defRPr/>
            </a:pPr>
            <a:r>
              <a:rPr lang="es-ES" sz="1600" dirty="0" smtClean="0">
                <a:cs typeface="+mn-cs"/>
              </a:rPr>
              <a:t>05 BOATS PILOT </a:t>
            </a:r>
            <a:endParaRPr lang="es-MX" sz="1600" dirty="0">
              <a:cs typeface="+mn-cs"/>
            </a:endParaRPr>
          </a:p>
        </p:txBody>
      </p:sp>
      <p:pic>
        <p:nvPicPr>
          <p:cNvPr id="9" name="15 Imagen" descr="ARC ISLA TESOR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6775" y="1628800"/>
            <a:ext cx="8787030" cy="4900459"/>
          </a:xfrm>
          <a:prstGeom prst="rect">
            <a:avLst/>
          </a:prstGeom>
          <a:effectLst>
            <a:softEdge rad="63500"/>
          </a:effectLst>
        </p:spPr>
      </p:pic>
      <p:sp>
        <p:nvSpPr>
          <p:cNvPr id="6" name="Rectángulo 8"/>
          <p:cNvSpPr>
            <a:spLocks noChangeArrowheads="1"/>
          </p:cNvSpPr>
          <p:nvPr/>
        </p:nvSpPr>
        <p:spPr bwMode="auto">
          <a:xfrm>
            <a:off x="-100014" y="576486"/>
            <a:ext cx="481603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n-GB" altLang="es-CO" sz="2500" b="1" dirty="0" smtClean="0">
                <a:solidFill>
                  <a:srgbClr val="0033CC"/>
                </a:solidFill>
                <a:latin typeface="Bookman Old Style" panose="02050604050505020204" pitchFamily="18" charset="0"/>
              </a:rPr>
              <a:t>7. Capacity Building</a:t>
            </a:r>
            <a:endParaRPr lang="en-GB" altLang="es-CO" sz="2500" b="1" dirty="0">
              <a:solidFill>
                <a:srgbClr val="0033CC"/>
              </a:solidFill>
              <a:latin typeface="Bookman Old Style" panose="02050604050505020204" pitchFamily="18" charset="0"/>
            </a:endParaRPr>
          </a:p>
        </p:txBody>
      </p:sp>
    </p:spTree>
    <p:extLst>
      <p:ext uri="{BB962C8B-B14F-4D97-AF65-F5344CB8AC3E}">
        <p14:creationId xmlns:p14="http://schemas.microsoft.com/office/powerpoint/2010/main" val="32070540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pic>
        <p:nvPicPr>
          <p:cNvPr id="2" name="Imagen 1"/>
          <p:cNvPicPr>
            <a:picLocks noChangeAspect="1"/>
          </p:cNvPicPr>
          <p:nvPr/>
        </p:nvPicPr>
        <p:blipFill>
          <a:blip r:embed="rId3"/>
          <a:stretch>
            <a:fillRect/>
          </a:stretch>
        </p:blipFill>
        <p:spPr>
          <a:xfrm>
            <a:off x="1477846" y="1124744"/>
            <a:ext cx="7715250" cy="5372100"/>
          </a:xfrm>
          <a:prstGeom prst="rect">
            <a:avLst/>
          </a:prstGeom>
        </p:spPr>
      </p:pic>
      <p:pic>
        <p:nvPicPr>
          <p:cNvPr id="3" name="Imagen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640" y="1759336"/>
            <a:ext cx="2345060" cy="9495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n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15" y="2968376"/>
            <a:ext cx="2372469" cy="1810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218" y="4913124"/>
            <a:ext cx="2394542" cy="16827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ángulo 8"/>
          <p:cNvSpPr>
            <a:spLocks noChangeArrowheads="1"/>
          </p:cNvSpPr>
          <p:nvPr/>
        </p:nvSpPr>
        <p:spPr bwMode="auto">
          <a:xfrm>
            <a:off x="-100014" y="576486"/>
            <a:ext cx="733631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n-GB" altLang="es-CO" sz="2500" b="1" dirty="0" smtClean="0">
                <a:solidFill>
                  <a:srgbClr val="0033CC"/>
                </a:solidFill>
                <a:latin typeface="Bookman Old Style" panose="02050604050505020204" pitchFamily="18" charset="0"/>
              </a:rPr>
              <a:t>7. Capacity Building. Geomagnetism </a:t>
            </a:r>
            <a:endParaRPr lang="en-GB" altLang="es-CO" sz="2500" b="1" dirty="0">
              <a:solidFill>
                <a:srgbClr val="0033CC"/>
              </a:solidFill>
              <a:latin typeface="Bookman Old Style" panose="02050604050505020204" pitchFamily="18" charset="0"/>
            </a:endParaRPr>
          </a:p>
        </p:txBody>
      </p:sp>
    </p:spTree>
    <p:extLst>
      <p:ext uri="{BB962C8B-B14F-4D97-AF65-F5344CB8AC3E}">
        <p14:creationId xmlns:p14="http://schemas.microsoft.com/office/powerpoint/2010/main" val="19686723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992892" y="2121099"/>
            <a:ext cx="3595331" cy="4506943"/>
          </a:xfrm>
          <a:prstGeom prst="rect">
            <a:avLst/>
          </a:prstGeom>
        </p:spPr>
      </p:pic>
      <p:pic>
        <p:nvPicPr>
          <p:cNvPr id="13" name="Imagen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9" name="2 CuadroTexto"/>
          <p:cNvSpPr txBox="1"/>
          <p:nvPr/>
        </p:nvSpPr>
        <p:spPr>
          <a:xfrm>
            <a:off x="3626610" y="768479"/>
            <a:ext cx="5049837" cy="461963"/>
          </a:xfrm>
          <a:prstGeom prst="rect">
            <a:avLst/>
          </a:prstGeom>
          <a:noFill/>
        </p:spPr>
        <p:txBody>
          <a:bodyPr>
            <a:spAutoFit/>
          </a:bodyPr>
          <a:lstStyle/>
          <a:p>
            <a:pPr algn="ctr">
              <a:defRPr/>
            </a:pPr>
            <a:r>
              <a:rPr lang="en-GB" sz="2400" b="1" dirty="0" smtClean="0">
                <a:solidFill>
                  <a:srgbClr val="002060"/>
                </a:solidFill>
                <a:effectLst>
                  <a:outerShdw blurRad="38100" dist="38100" dir="2700000" algn="tl">
                    <a:srgbClr val="000000">
                      <a:alpha val="43137"/>
                    </a:srgbClr>
                  </a:outerShdw>
                </a:effectLst>
                <a:latin typeface="Bookman Old Style" pitchFamily="18" charset="0"/>
              </a:rPr>
              <a:t>Calculation of flood quota</a:t>
            </a:r>
            <a:endParaRPr lang="en-GB" sz="2400" b="1" dirty="0">
              <a:solidFill>
                <a:srgbClr val="002060"/>
              </a:solidFill>
              <a:effectLst>
                <a:outerShdw blurRad="38100" dist="38100" dir="2700000" algn="tl">
                  <a:srgbClr val="000000">
                    <a:alpha val="43137"/>
                  </a:srgbClr>
                </a:outerShdw>
              </a:effectLst>
              <a:latin typeface="Bookman Old Style" pitchFamily="18" charset="0"/>
            </a:endParaRPr>
          </a:p>
        </p:txBody>
      </p:sp>
      <p:pic>
        <p:nvPicPr>
          <p:cNvPr id="16" name="Picture 2" descr="F:\InundacionCartagena.t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528" y="1124745"/>
            <a:ext cx="3024336" cy="2575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5"/>
          <a:stretch>
            <a:fillRect/>
          </a:stretch>
        </p:blipFill>
        <p:spPr>
          <a:xfrm>
            <a:off x="5808912" y="1257578"/>
            <a:ext cx="3154052" cy="1636536"/>
          </a:xfrm>
          <a:prstGeom prst="rect">
            <a:avLst/>
          </a:prstGeom>
        </p:spPr>
      </p:pic>
      <p:pic>
        <p:nvPicPr>
          <p:cNvPr id="3" name="Imagen 2"/>
          <p:cNvPicPr>
            <a:picLocks noChangeAspect="1"/>
          </p:cNvPicPr>
          <p:nvPr/>
        </p:nvPicPr>
        <p:blipFill>
          <a:blip r:embed="rId6"/>
          <a:stretch>
            <a:fillRect/>
          </a:stretch>
        </p:blipFill>
        <p:spPr>
          <a:xfrm>
            <a:off x="6588224" y="3508829"/>
            <a:ext cx="2374740" cy="2931575"/>
          </a:xfrm>
          <a:prstGeom prst="rect">
            <a:avLst/>
          </a:prstGeom>
        </p:spPr>
      </p:pic>
      <p:pic>
        <p:nvPicPr>
          <p:cNvPr id="5" name="Imagen 4"/>
          <p:cNvPicPr>
            <a:picLocks noChangeAspect="1"/>
          </p:cNvPicPr>
          <p:nvPr/>
        </p:nvPicPr>
        <p:blipFill>
          <a:blip r:embed="rId7"/>
          <a:stretch>
            <a:fillRect/>
          </a:stretch>
        </p:blipFill>
        <p:spPr>
          <a:xfrm>
            <a:off x="145767" y="3865386"/>
            <a:ext cx="2731783" cy="2628939"/>
          </a:xfrm>
          <a:prstGeom prst="rect">
            <a:avLst/>
          </a:prstGeom>
        </p:spPr>
      </p:pic>
      <p:sp>
        <p:nvSpPr>
          <p:cNvPr id="10" name="Rectángulo 8"/>
          <p:cNvSpPr>
            <a:spLocks noChangeArrowheads="1"/>
          </p:cNvSpPr>
          <p:nvPr/>
        </p:nvSpPr>
        <p:spPr bwMode="auto">
          <a:xfrm>
            <a:off x="-100014" y="576486"/>
            <a:ext cx="481603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n-GB" altLang="es-CO" sz="2500" b="1" dirty="0" smtClean="0">
                <a:solidFill>
                  <a:srgbClr val="0033CC"/>
                </a:solidFill>
                <a:latin typeface="Bookman Old Style" panose="02050604050505020204" pitchFamily="18" charset="0"/>
              </a:rPr>
              <a:t>7. Capacity Building</a:t>
            </a:r>
            <a:endParaRPr lang="en-GB" altLang="es-CO" sz="2500" b="1" dirty="0">
              <a:solidFill>
                <a:srgbClr val="0033CC"/>
              </a:solidFill>
              <a:latin typeface="Bookman Old Style" panose="02050604050505020204" pitchFamily="18" charset="0"/>
            </a:endParaRPr>
          </a:p>
        </p:txBody>
      </p:sp>
    </p:spTree>
    <p:extLst>
      <p:ext uri="{BB962C8B-B14F-4D97-AF65-F5344CB8AC3E}">
        <p14:creationId xmlns:p14="http://schemas.microsoft.com/office/powerpoint/2010/main" val="32858806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8" name="Rectángulo 3"/>
          <p:cNvSpPr>
            <a:spLocks noChangeArrowheads="1"/>
          </p:cNvSpPr>
          <p:nvPr/>
        </p:nvSpPr>
        <p:spPr bwMode="auto">
          <a:xfrm>
            <a:off x="107504" y="1078955"/>
            <a:ext cx="61817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s-CO" altLang="es-CO" sz="2500" dirty="0">
                <a:solidFill>
                  <a:srgbClr val="0033CC"/>
                </a:solidFill>
                <a:latin typeface="Bookman Old Style" panose="02050604050505020204" pitchFamily="18" charset="0"/>
              </a:rPr>
              <a:t>1. Oficina Hidrográfica Nacional</a:t>
            </a:r>
          </a:p>
        </p:txBody>
      </p:sp>
      <p:pic>
        <p:nvPicPr>
          <p:cNvPr id="15" name="Imagen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420568"/>
            <a:ext cx="9144000" cy="1563687"/>
          </a:xfrm>
          <a:prstGeom prst="rect">
            <a:avLst/>
          </a:prstGeom>
          <a:effectLst>
            <a:outerShdw blurRad="50800" dist="38100" dir="18900000" algn="bl" rotWithShape="0">
              <a:prstClr val="black">
                <a:alpha val="40000"/>
              </a:prstClr>
            </a:outerShdw>
          </a:effectLst>
        </p:spPr>
      </p:pic>
      <p:pic>
        <p:nvPicPr>
          <p:cNvPr id="16" name="Imagen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348880"/>
            <a:ext cx="91440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Conector recto 16"/>
          <p:cNvCxnSpPr/>
          <p:nvPr/>
        </p:nvCxnSpPr>
        <p:spPr>
          <a:xfrm flipH="1">
            <a:off x="0" y="3922093"/>
            <a:ext cx="4757738" cy="498475"/>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7186613" y="3979243"/>
            <a:ext cx="1957387" cy="441325"/>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2321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grpSp>
        <p:nvGrpSpPr>
          <p:cNvPr id="6" name="36 Grupo"/>
          <p:cNvGrpSpPr>
            <a:grpSpLocks/>
          </p:cNvGrpSpPr>
          <p:nvPr/>
        </p:nvGrpSpPr>
        <p:grpSpPr bwMode="auto">
          <a:xfrm>
            <a:off x="3494088" y="4178224"/>
            <a:ext cx="2382838" cy="2178050"/>
            <a:chOff x="3419872" y="4681018"/>
            <a:chExt cx="2382332" cy="2178471"/>
          </a:xfrm>
        </p:grpSpPr>
        <p:pic>
          <p:nvPicPr>
            <p:cNvPr id="7" name="17 Imagen"/>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19872" y="4681018"/>
              <a:ext cx="1297942" cy="213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18 Imagen"/>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49440" y="4681019"/>
              <a:ext cx="1052764" cy="217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6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62263" y="2132856"/>
            <a:ext cx="37719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3 Imagen" descr="C:\Users\USUARIO\Documents\MATLAB\ROMS_SALIDAS\Nuevo directorio\coct.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4300" y="4343063"/>
            <a:ext cx="3379788"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938838" y="3573463"/>
            <a:ext cx="31877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7 CuadroTexto"/>
          <p:cNvSpPr txBox="1">
            <a:spLocks noChangeArrowheads="1"/>
          </p:cNvSpPr>
          <p:nvPr/>
        </p:nvSpPr>
        <p:spPr bwMode="auto">
          <a:xfrm>
            <a:off x="2988568" y="1608981"/>
            <a:ext cx="5903912"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s-MX" altLang="es-CO" sz="1400" b="1" u="sng">
                <a:latin typeface="Bookman Old Style" panose="02050604050505020204" pitchFamily="18" charset="0"/>
              </a:rPr>
              <a:t>Modelo atmosférico WRF</a:t>
            </a:r>
            <a:r>
              <a:rPr lang="es-MX" altLang="es-CO" sz="1400" u="sng">
                <a:latin typeface="Bookman Old Style" panose="02050604050505020204" pitchFamily="18" charset="0"/>
              </a:rPr>
              <a:t>:</a:t>
            </a:r>
            <a:r>
              <a:rPr lang="es-MX" altLang="es-CO" sz="1400">
                <a:latin typeface="Bookman Old Style" panose="02050604050505020204" pitchFamily="18" charset="0"/>
              </a:rPr>
              <a:t> vientos, presión, precipitación, temperatura, humedad relativa, entre otros. Resolución - </a:t>
            </a:r>
            <a:r>
              <a:rPr lang="es-MX" altLang="es-CO" sz="1400" b="1">
                <a:latin typeface="Bookman Old Style" panose="02050604050505020204" pitchFamily="18" charset="0"/>
              </a:rPr>
              <a:t>6 km</a:t>
            </a:r>
            <a:r>
              <a:rPr lang="es-MX" altLang="es-CO" sz="1400">
                <a:latin typeface="Bookman Old Style" panose="02050604050505020204" pitchFamily="18" charset="0"/>
              </a:rPr>
              <a:t>.</a:t>
            </a:r>
          </a:p>
        </p:txBody>
      </p:sp>
      <p:sp>
        <p:nvSpPr>
          <p:cNvPr id="15" name="8 CuadroTexto"/>
          <p:cNvSpPr txBox="1">
            <a:spLocks noChangeArrowheads="1"/>
          </p:cNvSpPr>
          <p:nvPr/>
        </p:nvSpPr>
        <p:spPr bwMode="auto">
          <a:xfrm>
            <a:off x="82550" y="3338884"/>
            <a:ext cx="2714625" cy="738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s-MX" altLang="es-CO" sz="1400" b="1" u="sng">
                <a:latin typeface="Bookman Old Style" panose="02050604050505020204" pitchFamily="18" charset="0"/>
              </a:rPr>
              <a:t>Modelo hidrodinámico</a:t>
            </a:r>
            <a:r>
              <a:rPr lang="es-MX" altLang="es-CO" sz="1400" u="sng">
                <a:latin typeface="Bookman Old Style" panose="02050604050505020204" pitchFamily="18" charset="0"/>
              </a:rPr>
              <a:t>:</a:t>
            </a:r>
            <a:r>
              <a:rPr lang="es-MX" altLang="es-CO" sz="1400">
                <a:latin typeface="Bookman Old Style" panose="02050604050505020204" pitchFamily="18" charset="0"/>
              </a:rPr>
              <a:t> TSM, salinidad, corrientes. Escala: </a:t>
            </a:r>
            <a:r>
              <a:rPr lang="es-MX" altLang="es-CO" sz="1400" b="1">
                <a:latin typeface="Bookman Old Style" panose="02050604050505020204" pitchFamily="18" charset="0"/>
              </a:rPr>
              <a:t>Regional</a:t>
            </a:r>
            <a:r>
              <a:rPr lang="es-MX" altLang="es-CO" sz="1400">
                <a:latin typeface="Bookman Old Style" panose="02050604050505020204" pitchFamily="18" charset="0"/>
              </a:rPr>
              <a:t>.</a:t>
            </a:r>
            <a:endParaRPr lang="es-CO" altLang="es-CO" sz="1400">
              <a:latin typeface="Bookman Old Style" panose="02050604050505020204" pitchFamily="18" charset="0"/>
            </a:endParaRPr>
          </a:p>
        </p:txBody>
      </p:sp>
      <p:sp>
        <p:nvSpPr>
          <p:cNvPr id="17" name="9 CuadroTexto"/>
          <p:cNvSpPr txBox="1">
            <a:spLocks noChangeArrowheads="1"/>
          </p:cNvSpPr>
          <p:nvPr/>
        </p:nvSpPr>
        <p:spPr bwMode="auto">
          <a:xfrm>
            <a:off x="6426200" y="2636838"/>
            <a:ext cx="268287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s-MX" altLang="es-CO" sz="1200" b="1" u="sng">
                <a:latin typeface="Arial" panose="020B0604020202020204" pitchFamily="34" charset="0"/>
              </a:rPr>
              <a:t>Modelo de oleaje CARIBWAM</a:t>
            </a:r>
            <a:r>
              <a:rPr lang="es-MX" altLang="es-CO" sz="1200" u="sng">
                <a:latin typeface="Arial" panose="020B0604020202020204" pitchFamily="34" charset="0"/>
              </a:rPr>
              <a:t>: </a:t>
            </a:r>
            <a:r>
              <a:rPr lang="es-MX" altLang="es-CO" sz="1200">
                <a:latin typeface="Arial" panose="020B0604020202020204" pitchFamily="34" charset="0"/>
              </a:rPr>
              <a:t>Oleaje a escala regional para aguas profundas. Resolución - </a:t>
            </a:r>
            <a:r>
              <a:rPr lang="es-MX" altLang="es-CO" sz="1200" b="1">
                <a:latin typeface="Arial" panose="020B0604020202020204" pitchFamily="34" charset="0"/>
              </a:rPr>
              <a:t>18 km</a:t>
            </a:r>
            <a:r>
              <a:rPr lang="es-MX" altLang="es-CO" sz="1200">
                <a:latin typeface="Arial" panose="020B0604020202020204" pitchFamily="34" charset="0"/>
              </a:rPr>
              <a:t>..</a:t>
            </a:r>
          </a:p>
        </p:txBody>
      </p:sp>
      <p:sp>
        <p:nvSpPr>
          <p:cNvPr id="18" name="10 CuadroTexto"/>
          <p:cNvSpPr txBox="1">
            <a:spLocks noChangeArrowheads="1"/>
          </p:cNvSpPr>
          <p:nvPr/>
        </p:nvSpPr>
        <p:spPr bwMode="auto">
          <a:xfrm>
            <a:off x="5834063" y="5732463"/>
            <a:ext cx="3160712" cy="739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s-MX" altLang="es-CO" sz="1400" b="1" u="sng">
                <a:latin typeface="Bookman Old Style" panose="02050604050505020204" pitchFamily="18" charset="0"/>
              </a:rPr>
              <a:t>Modelo de oleaje SWAN</a:t>
            </a:r>
            <a:r>
              <a:rPr lang="es-MX" altLang="es-CO" sz="1400" u="sng">
                <a:latin typeface="Bookman Old Style" panose="02050604050505020204" pitchFamily="18" charset="0"/>
              </a:rPr>
              <a:t>:</a:t>
            </a:r>
            <a:r>
              <a:rPr lang="es-MX" altLang="es-CO" sz="1400">
                <a:latin typeface="Bookman Old Style" panose="02050604050505020204" pitchFamily="18" charset="0"/>
              </a:rPr>
              <a:t> oleaje a escala local para los principales puertos. Resolución - </a:t>
            </a:r>
            <a:r>
              <a:rPr lang="es-MX" altLang="es-CO" sz="1400" b="1">
                <a:latin typeface="Bookman Old Style" panose="02050604050505020204" pitchFamily="18" charset="0"/>
              </a:rPr>
              <a:t>0.5 km</a:t>
            </a:r>
            <a:r>
              <a:rPr lang="es-MX" altLang="es-CO" sz="1400">
                <a:latin typeface="Bookman Old Style" panose="02050604050505020204" pitchFamily="18" charset="0"/>
              </a:rPr>
              <a:t>.</a:t>
            </a:r>
            <a:endParaRPr lang="es-CO" altLang="es-CO" sz="1400">
              <a:latin typeface="Bookman Old Style" panose="02050604050505020204" pitchFamily="18" charset="0"/>
            </a:endParaRPr>
          </a:p>
        </p:txBody>
      </p:sp>
      <p:sp>
        <p:nvSpPr>
          <p:cNvPr id="19" name="37 Rectángulo"/>
          <p:cNvSpPr/>
          <p:nvPr/>
        </p:nvSpPr>
        <p:spPr>
          <a:xfrm>
            <a:off x="0" y="1196752"/>
            <a:ext cx="2699792" cy="1046440"/>
          </a:xfrm>
          <a:prstGeom prst="rect">
            <a:avLst/>
          </a:prstGeom>
          <a:noFill/>
        </p:spPr>
        <p:txBody>
          <a:bodyPr>
            <a:spAutoFit/>
          </a:bodyPr>
          <a:lstStyle/>
          <a:p>
            <a:pPr algn="ctr" eaLnBrk="1" fontAlgn="auto" hangingPunct="1">
              <a:spcBef>
                <a:spcPts val="0"/>
              </a:spcBef>
              <a:spcAft>
                <a:spcPts val="0"/>
              </a:spcAft>
              <a:defRPr/>
            </a:pPr>
            <a:r>
              <a:rPr lang="es-ES" sz="2000" b="1" u="sng" dirty="0">
                <a:solidFill>
                  <a:srgbClr val="002060"/>
                </a:solidFill>
                <a:effectLst>
                  <a:outerShdw blurRad="38100" dist="38100" dir="2700000" algn="tl">
                    <a:srgbClr val="000000">
                      <a:alpha val="43137"/>
                    </a:srgbClr>
                  </a:outerShdw>
                </a:effectLst>
                <a:latin typeface="Bookman Old Style" pitchFamily="18" charset="0"/>
                <a:cs typeface="+mn-cs"/>
              </a:rPr>
              <a:t>SPOA </a:t>
            </a:r>
          </a:p>
          <a:p>
            <a:pPr algn="ctr" eaLnBrk="1" fontAlgn="auto" hangingPunct="1">
              <a:spcBef>
                <a:spcPts val="0"/>
              </a:spcBef>
              <a:spcAft>
                <a:spcPts val="0"/>
              </a:spcAft>
              <a:defRPr/>
            </a:pPr>
            <a:r>
              <a:rPr lang="es-ES" sz="2400" b="1" dirty="0">
                <a:solidFill>
                  <a:srgbClr val="002060"/>
                </a:solidFill>
                <a:latin typeface="Bookman Old Style" pitchFamily="18" charset="0"/>
                <a:cs typeface="+mn-cs"/>
              </a:rPr>
              <a:t> </a:t>
            </a:r>
            <a:r>
              <a:rPr lang="en-GB" b="1" dirty="0" smtClean="0">
                <a:solidFill>
                  <a:srgbClr val="002060"/>
                </a:solidFill>
                <a:latin typeface="Bookman Old Style" pitchFamily="18" charset="0"/>
              </a:rPr>
              <a:t>Forecast System </a:t>
            </a:r>
            <a:r>
              <a:rPr lang="es-ES" b="1" dirty="0" smtClean="0">
                <a:solidFill>
                  <a:srgbClr val="002060"/>
                </a:solidFill>
                <a:latin typeface="Bookman Old Style" pitchFamily="18" charset="0"/>
                <a:cs typeface="+mn-cs"/>
              </a:rPr>
              <a:t>DIMAR</a:t>
            </a:r>
            <a:endParaRPr lang="es-ES" b="1" dirty="0">
              <a:solidFill>
                <a:srgbClr val="002060"/>
              </a:solidFill>
              <a:latin typeface="Bookman Old Style" pitchFamily="18" charset="0"/>
              <a:cs typeface="+mn-cs"/>
            </a:endParaRPr>
          </a:p>
        </p:txBody>
      </p:sp>
      <p:sp>
        <p:nvSpPr>
          <p:cNvPr id="20" name="Rectangle 13"/>
          <p:cNvSpPr>
            <a:spLocks noChangeArrowheads="1"/>
          </p:cNvSpPr>
          <p:nvPr/>
        </p:nvSpPr>
        <p:spPr bwMode="auto">
          <a:xfrm>
            <a:off x="1166118" y="1127968"/>
            <a:ext cx="6985000" cy="461963"/>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s-ES" sz="2400" b="1" dirty="0" err="1" smtClean="0">
                <a:solidFill>
                  <a:srgbClr val="002060"/>
                </a:solidFill>
                <a:effectLst>
                  <a:outerShdw blurRad="38100" dist="38100" dir="2700000" algn="tl">
                    <a:srgbClr val="000000">
                      <a:alpha val="43137"/>
                    </a:srgbClr>
                  </a:outerShdw>
                </a:effectLst>
                <a:latin typeface="Bookman Old Style" pitchFamily="18" charset="0"/>
                <a:cs typeface="+mn-cs"/>
              </a:rPr>
              <a:t>Numeric</a:t>
            </a:r>
            <a:r>
              <a:rPr lang="es-ES" sz="2400" b="1" dirty="0" smtClean="0">
                <a:solidFill>
                  <a:srgbClr val="002060"/>
                </a:solidFill>
                <a:effectLst>
                  <a:outerShdw blurRad="38100" dist="38100" dir="2700000" algn="tl">
                    <a:srgbClr val="000000">
                      <a:alpha val="43137"/>
                    </a:srgbClr>
                  </a:outerShdw>
                </a:effectLst>
                <a:latin typeface="Bookman Old Style" pitchFamily="18" charset="0"/>
                <a:cs typeface="+mn-cs"/>
              </a:rPr>
              <a:t> </a:t>
            </a:r>
            <a:r>
              <a:rPr lang="es-ES" sz="2400" b="1" dirty="0" err="1" smtClean="0">
                <a:solidFill>
                  <a:srgbClr val="002060"/>
                </a:solidFill>
                <a:effectLst>
                  <a:outerShdw blurRad="38100" dist="38100" dir="2700000" algn="tl">
                    <a:srgbClr val="000000">
                      <a:alpha val="43137"/>
                    </a:srgbClr>
                  </a:outerShdw>
                </a:effectLst>
                <a:latin typeface="Bookman Old Style" pitchFamily="18" charset="0"/>
                <a:cs typeface="+mn-cs"/>
              </a:rPr>
              <a:t>Modelation</a:t>
            </a:r>
            <a:r>
              <a:rPr lang="es-ES" sz="2400" b="1" dirty="0" smtClean="0">
                <a:solidFill>
                  <a:srgbClr val="002060"/>
                </a:solidFill>
                <a:effectLst>
                  <a:outerShdw blurRad="38100" dist="38100" dir="2700000" algn="tl">
                    <a:srgbClr val="000000">
                      <a:alpha val="43137"/>
                    </a:srgbClr>
                  </a:outerShdw>
                </a:effectLst>
                <a:latin typeface="Bookman Old Style" pitchFamily="18" charset="0"/>
                <a:cs typeface="+mn-cs"/>
              </a:rPr>
              <a:t> </a:t>
            </a:r>
            <a:endParaRPr lang="es-CO" sz="2400" b="1" dirty="0">
              <a:solidFill>
                <a:srgbClr val="002060"/>
              </a:solidFill>
              <a:effectLst>
                <a:outerShdw blurRad="38100" dist="38100" dir="2700000" algn="tl">
                  <a:srgbClr val="000000">
                    <a:alpha val="43137"/>
                  </a:srgbClr>
                </a:outerShdw>
              </a:effectLst>
              <a:latin typeface="Bookman Old Style" pitchFamily="18" charset="0"/>
              <a:cs typeface="+mn-cs"/>
            </a:endParaRPr>
          </a:p>
        </p:txBody>
      </p:sp>
      <p:sp>
        <p:nvSpPr>
          <p:cNvPr id="21" name="Rectángulo 16"/>
          <p:cNvSpPr>
            <a:spLocks noChangeArrowheads="1"/>
          </p:cNvSpPr>
          <p:nvPr/>
        </p:nvSpPr>
        <p:spPr bwMode="auto">
          <a:xfrm>
            <a:off x="-252536" y="576486"/>
            <a:ext cx="590465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n-GB" altLang="es-CO" sz="2500" b="1" dirty="0" smtClean="0">
                <a:solidFill>
                  <a:srgbClr val="0033CC"/>
                </a:solidFill>
                <a:latin typeface="Bookman Old Style" panose="02050604050505020204" pitchFamily="18" charset="0"/>
              </a:rPr>
              <a:t>8. Oceanographic activities</a:t>
            </a:r>
            <a:endParaRPr lang="en-GB" altLang="es-CO" sz="2500" b="1" dirty="0">
              <a:solidFill>
                <a:srgbClr val="0033CC"/>
              </a:solidFill>
              <a:latin typeface="Bookman Old Style" panose="02050604050505020204" pitchFamily="18" charset="0"/>
            </a:endParaRPr>
          </a:p>
        </p:txBody>
      </p:sp>
    </p:spTree>
    <p:extLst>
      <p:ext uri="{BB962C8B-B14F-4D97-AF65-F5344CB8AC3E}">
        <p14:creationId xmlns:p14="http://schemas.microsoft.com/office/powerpoint/2010/main" val="5687649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16" name="20 Rectángulo"/>
          <p:cNvSpPr/>
          <p:nvPr/>
        </p:nvSpPr>
        <p:spPr>
          <a:xfrm>
            <a:off x="1521639" y="1101427"/>
            <a:ext cx="6529352" cy="369332"/>
          </a:xfrm>
          <a:prstGeom prst="rect">
            <a:avLst/>
          </a:prstGeom>
          <a:noFill/>
        </p:spPr>
        <p:txBody>
          <a:bodyPr wrap="none">
            <a:spAutoFit/>
          </a:bodyPr>
          <a:lstStyle/>
          <a:p>
            <a:pPr algn="ctr" eaLnBrk="1" fontAlgn="auto" hangingPunct="1">
              <a:spcBef>
                <a:spcPts val="0"/>
              </a:spcBef>
              <a:spcAft>
                <a:spcPts val="0"/>
              </a:spcAft>
              <a:defRPr/>
            </a:pPr>
            <a:r>
              <a:rPr lang="en-GB" b="1" dirty="0" smtClean="0">
                <a:solidFill>
                  <a:srgbClr val="002060"/>
                </a:solidFill>
                <a:effectLst>
                  <a:outerShdw blurRad="38100" dist="38100" dir="2700000" algn="tl">
                    <a:srgbClr val="000000">
                      <a:alpha val="43137"/>
                    </a:srgbClr>
                  </a:outerShdw>
                </a:effectLst>
                <a:latin typeface="Bookman Old Style" pitchFamily="18" charset="0"/>
                <a:cs typeface="+mn-cs"/>
              </a:rPr>
              <a:t>Information local scale - Support Off shore activities</a:t>
            </a:r>
            <a:endParaRPr lang="en-GB" b="1" dirty="0">
              <a:solidFill>
                <a:srgbClr val="002060"/>
              </a:solidFill>
              <a:effectLst>
                <a:outerShdw blurRad="38100" dist="38100" dir="2700000" algn="tl">
                  <a:srgbClr val="000000">
                    <a:alpha val="43137"/>
                  </a:srgbClr>
                </a:outerShdw>
              </a:effectLst>
              <a:latin typeface="Bookman Old Style" pitchFamily="18" charset="0"/>
              <a:cs typeface="+mn-cs"/>
            </a:endParaRPr>
          </a:p>
        </p:txBody>
      </p:sp>
      <p:pic>
        <p:nvPicPr>
          <p:cNvPr id="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74068" y="4935238"/>
            <a:ext cx="1799660" cy="1664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8963" y="5006677"/>
            <a:ext cx="163195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07213" y="5060652"/>
            <a:ext cx="1403350"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44 CuadroTexto"/>
          <p:cNvSpPr txBox="1">
            <a:spLocks noChangeArrowheads="1"/>
          </p:cNvSpPr>
          <p:nvPr/>
        </p:nvSpPr>
        <p:spPr bwMode="auto">
          <a:xfrm>
            <a:off x="2051720" y="4796016"/>
            <a:ext cx="10080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CO" altLang="es-CO" sz="1400" b="1" dirty="0" err="1" smtClean="0">
                <a:latin typeface="Bookman Old Style" panose="02050604050505020204" pitchFamily="18" charset="0"/>
              </a:rPr>
              <a:t>Waves</a:t>
            </a:r>
            <a:endParaRPr lang="es-CO" altLang="es-CO" sz="1400" b="1" dirty="0">
              <a:latin typeface="Bookman Old Style" panose="02050604050505020204" pitchFamily="18" charset="0"/>
            </a:endParaRPr>
          </a:p>
        </p:txBody>
      </p:sp>
      <p:sp>
        <p:nvSpPr>
          <p:cNvPr id="26" name="45 CuadroTexto"/>
          <p:cNvSpPr txBox="1">
            <a:spLocks noChangeArrowheads="1"/>
          </p:cNvSpPr>
          <p:nvPr/>
        </p:nvSpPr>
        <p:spPr bwMode="auto">
          <a:xfrm>
            <a:off x="5713410" y="4821660"/>
            <a:ext cx="202723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s-CO" altLang="es-CO" sz="1400" b="1" dirty="0" err="1" smtClean="0">
                <a:latin typeface="Bookman Old Style" panose="02050604050505020204" pitchFamily="18" charset="0"/>
              </a:rPr>
              <a:t>Meteorological</a:t>
            </a:r>
            <a:endParaRPr lang="es-CO" altLang="es-CO" sz="1400" b="1" dirty="0">
              <a:latin typeface="Bookman Old Style" panose="02050604050505020204" pitchFamily="18" charset="0"/>
            </a:endParaRPr>
          </a:p>
        </p:txBody>
      </p:sp>
      <p:sp>
        <p:nvSpPr>
          <p:cNvPr id="27" name="46 CuadroTexto"/>
          <p:cNvSpPr txBox="1">
            <a:spLocks noChangeArrowheads="1"/>
          </p:cNvSpPr>
          <p:nvPr/>
        </p:nvSpPr>
        <p:spPr bwMode="auto">
          <a:xfrm>
            <a:off x="755650" y="1595140"/>
            <a:ext cx="4486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s-CO" altLang="es-CO" sz="1400" b="1">
                <a:latin typeface="Bookman Old Style" panose="02050604050505020204" pitchFamily="18" charset="0"/>
              </a:rPr>
              <a:t>Currents, temperature and salinity</a:t>
            </a:r>
            <a:endParaRPr lang="es-CO" altLang="es-CO" sz="1400" b="1" dirty="0">
              <a:latin typeface="Bookman Old Style" panose="02050604050505020204" pitchFamily="18" charset="0"/>
            </a:endParaRPr>
          </a:p>
        </p:txBody>
      </p:sp>
      <p:pic>
        <p:nvPicPr>
          <p:cNvPr id="28" name="Picture 11" descr="derrame_equion"/>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24128" y="1784647"/>
            <a:ext cx="2116822" cy="30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59113" y="3301702"/>
            <a:ext cx="1541462" cy="150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28950" y="1907877"/>
            <a:ext cx="1547813" cy="153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926883" y="5073352"/>
            <a:ext cx="1527175" cy="148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Imagen 21" descr="http://www.cioh.org.co/spoa/codego/equion/corrientes_20130505.png"/>
          <p:cNvPicPr>
            <a:picLocks noChangeAspect="1" noChangeArrowheads="1"/>
          </p:cNvPicPr>
          <p:nvPr/>
        </p:nvPicPr>
        <p:blipFill>
          <a:blip r:embed="rId10" cstate="email">
            <a:extLst>
              <a:ext uri="{28A0092B-C50C-407E-A947-70E740481C1C}">
                <a14:useLocalDpi xmlns:a14="http://schemas.microsoft.com/office/drawing/2010/main"/>
              </a:ext>
            </a:extLst>
          </a:blip>
          <a:srcRect b="5714"/>
          <a:stretch>
            <a:fillRect/>
          </a:stretch>
        </p:blipFill>
        <p:spPr bwMode="auto">
          <a:xfrm>
            <a:off x="657225" y="1860252"/>
            <a:ext cx="21066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48 CuadroTexto"/>
          <p:cNvSpPr txBox="1">
            <a:spLocks noChangeArrowheads="1"/>
          </p:cNvSpPr>
          <p:nvPr/>
        </p:nvSpPr>
        <p:spPr bwMode="auto">
          <a:xfrm>
            <a:off x="4787900" y="1585917"/>
            <a:ext cx="41021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s-CO" altLang="es-CO" sz="1400" b="1" dirty="0" err="1" smtClean="0">
                <a:latin typeface="Bookman Old Style" panose="02050604050505020204" pitchFamily="18" charset="0"/>
              </a:rPr>
              <a:t>Spills</a:t>
            </a:r>
            <a:r>
              <a:rPr lang="es-CO" altLang="es-CO" sz="1400" b="1" dirty="0" smtClean="0">
                <a:latin typeface="Bookman Old Style" panose="02050604050505020204" pitchFamily="18" charset="0"/>
              </a:rPr>
              <a:t> </a:t>
            </a:r>
            <a:r>
              <a:rPr lang="es-CO" altLang="es-CO" sz="1400" b="1" dirty="0" err="1" smtClean="0">
                <a:latin typeface="Bookman Old Style" panose="02050604050505020204" pitchFamily="18" charset="0"/>
              </a:rPr>
              <a:t>model</a:t>
            </a:r>
            <a:r>
              <a:rPr lang="es-CO" altLang="es-CO" sz="1400" b="1" dirty="0" smtClean="0">
                <a:latin typeface="Bookman Old Style" panose="02050604050505020204" pitchFamily="18" charset="0"/>
              </a:rPr>
              <a:t> </a:t>
            </a:r>
            <a:endParaRPr lang="es-CO" altLang="es-CO" sz="1400" b="1" dirty="0">
              <a:latin typeface="Bookman Old Style" panose="02050604050505020204" pitchFamily="18" charset="0"/>
            </a:endParaRPr>
          </a:p>
        </p:txBody>
      </p:sp>
      <p:sp>
        <p:nvSpPr>
          <p:cNvPr id="17" name="Rectángulo 16"/>
          <p:cNvSpPr>
            <a:spLocks noChangeArrowheads="1"/>
          </p:cNvSpPr>
          <p:nvPr/>
        </p:nvSpPr>
        <p:spPr bwMode="auto">
          <a:xfrm>
            <a:off x="-252536" y="576486"/>
            <a:ext cx="590465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n-GB" altLang="es-CO" sz="2500" b="1" dirty="0" smtClean="0">
                <a:solidFill>
                  <a:srgbClr val="0033CC"/>
                </a:solidFill>
                <a:latin typeface="Bookman Old Style" panose="02050604050505020204" pitchFamily="18" charset="0"/>
              </a:rPr>
              <a:t>8. Oceanographic activities</a:t>
            </a:r>
            <a:endParaRPr lang="en-GB" altLang="es-CO" sz="2500" b="1" dirty="0">
              <a:solidFill>
                <a:srgbClr val="0033CC"/>
              </a:solidFill>
              <a:latin typeface="Bookman Old Style" panose="02050604050505020204" pitchFamily="18" charset="0"/>
            </a:endParaRPr>
          </a:p>
        </p:txBody>
      </p:sp>
    </p:spTree>
    <p:extLst>
      <p:ext uri="{BB962C8B-B14F-4D97-AF65-F5344CB8AC3E}">
        <p14:creationId xmlns:p14="http://schemas.microsoft.com/office/powerpoint/2010/main" val="17723361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pic>
        <p:nvPicPr>
          <p:cNvPr id="1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040" y="1183660"/>
            <a:ext cx="8172400" cy="5125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6732240" y="1052736"/>
            <a:ext cx="1800200"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5"/>
          <p:cNvSpPr>
            <a:spLocks noChangeArrowheads="1"/>
          </p:cNvSpPr>
          <p:nvPr/>
        </p:nvSpPr>
        <p:spPr bwMode="auto">
          <a:xfrm>
            <a:off x="-252536" y="576486"/>
            <a:ext cx="590465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n-GB" altLang="es-CO" sz="2500" b="1" dirty="0" smtClean="0">
                <a:solidFill>
                  <a:srgbClr val="0033CC"/>
                </a:solidFill>
                <a:latin typeface="Bookman Old Style" panose="02050604050505020204" pitchFamily="18" charset="0"/>
              </a:rPr>
              <a:t>8. Oceanographic activities</a:t>
            </a:r>
            <a:endParaRPr lang="en-GB" altLang="es-CO" sz="2500" b="1" dirty="0">
              <a:solidFill>
                <a:srgbClr val="0033CC"/>
              </a:solidFill>
              <a:latin typeface="Bookman Old Style" panose="02050604050505020204" pitchFamily="18" charset="0"/>
            </a:endParaRPr>
          </a:p>
        </p:txBody>
      </p:sp>
    </p:spTree>
    <p:extLst>
      <p:ext uri="{BB962C8B-B14F-4D97-AF65-F5344CB8AC3E}">
        <p14:creationId xmlns:p14="http://schemas.microsoft.com/office/powerpoint/2010/main" val="21210745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3 Imagen"/>
          <p:cNvPicPr>
            <a:picLocks noChangeAspect="1"/>
          </p:cNvPicPr>
          <p:nvPr/>
        </p:nvPicPr>
        <p:blipFill rotWithShape="1">
          <a:blip r:embed="rId2" cstate="print">
            <a:extLst>
              <a:ext uri="{28A0092B-C50C-407E-A947-70E740481C1C}">
                <a14:useLocalDpi xmlns:a14="http://schemas.microsoft.com/office/drawing/2010/main" val="0"/>
              </a:ext>
            </a:extLst>
          </a:blip>
          <a:srcRect b="31822"/>
          <a:stretch/>
        </p:blipFill>
        <p:spPr>
          <a:xfrm>
            <a:off x="6845526" y="44624"/>
            <a:ext cx="2262978" cy="706908"/>
          </a:xfrm>
          <a:prstGeom prst="rect">
            <a:avLst/>
          </a:prstGeom>
        </p:spPr>
      </p:pic>
      <p:sp>
        <p:nvSpPr>
          <p:cNvPr id="4" name="Rectángulo 3"/>
          <p:cNvSpPr/>
          <p:nvPr/>
        </p:nvSpPr>
        <p:spPr>
          <a:xfrm>
            <a:off x="0" y="1038019"/>
            <a:ext cx="9143999" cy="707886"/>
          </a:xfrm>
          <a:prstGeom prst="rect">
            <a:avLst/>
          </a:prstGeom>
          <a:noFill/>
          <a:ln>
            <a:solidFill>
              <a:schemeClr val="bg1"/>
            </a:solidFill>
          </a:ln>
        </p:spPr>
        <p:txBody>
          <a:bodyPr wrap="square" lIns="91440" tIns="45720" rIns="91440" bIns="45720">
            <a:spAutoFit/>
          </a:bodyPr>
          <a:lstStyle/>
          <a:p>
            <a:pPr algn="ctr"/>
            <a:r>
              <a:rPr lang="es-CO" sz="4000" dirty="0" smtClean="0">
                <a:ln w="0" cap="sq">
                  <a:solidFill>
                    <a:schemeClr val="tx1"/>
                  </a:solidFill>
                </a:ln>
                <a:solidFill>
                  <a:schemeClr val="tx2">
                    <a:lumMod val="60000"/>
                    <a:lumOff val="40000"/>
                  </a:schemeClr>
                </a:solidFill>
                <a:effectLst>
                  <a:outerShdw blurRad="38100" dist="19050" dir="2700000" algn="tl" rotWithShape="0">
                    <a:schemeClr val="dk1">
                      <a:alpha val="40000"/>
                    </a:schemeClr>
                  </a:outerShdw>
                </a:effectLst>
                <a:latin typeface="Agency FB" panose="020B0503020202020204" pitchFamily="34" charset="0"/>
              </a:rPr>
              <a:t>TSUNAMI CENTER ALERT (CAT).</a:t>
            </a:r>
            <a:endParaRPr lang="es-CO" sz="4000" dirty="0">
              <a:ln w="0" cap="sq">
                <a:solidFill>
                  <a:schemeClr val="tx1"/>
                </a:solidFill>
              </a:ln>
              <a:solidFill>
                <a:schemeClr val="tx2">
                  <a:lumMod val="60000"/>
                  <a:lumOff val="40000"/>
                </a:schemeClr>
              </a:solidFill>
              <a:effectLst>
                <a:outerShdw blurRad="38100" dist="19050" dir="2700000" algn="tl" rotWithShape="0">
                  <a:schemeClr val="dk1">
                    <a:alpha val="40000"/>
                  </a:schemeClr>
                </a:outerShdw>
              </a:effectLst>
              <a:latin typeface="Agency FB" panose="020B0503020202020204" pitchFamily="34" charset="0"/>
            </a:endParaRPr>
          </a:p>
        </p:txBody>
      </p:sp>
      <p:sp>
        <p:nvSpPr>
          <p:cNvPr id="13" name="5 Rectángulo"/>
          <p:cNvSpPr/>
          <p:nvPr/>
        </p:nvSpPr>
        <p:spPr>
          <a:xfrm>
            <a:off x="816780" y="1844824"/>
            <a:ext cx="7416824" cy="646331"/>
          </a:xfrm>
          <a:prstGeom prst="rect">
            <a:avLst/>
          </a:prstGeom>
        </p:spPr>
        <p:txBody>
          <a:bodyPr wrap="square">
            <a:spAutoFit/>
          </a:bodyPr>
          <a:lstStyle/>
          <a:p>
            <a:pPr lvl="0" algn="just"/>
            <a:r>
              <a:rPr lang="en-GB" dirty="0" err="1" smtClean="0">
                <a:latin typeface="Arial" pitchFamily="34" charset="0"/>
                <a:cs typeface="Arial" pitchFamily="34" charset="0"/>
              </a:rPr>
              <a:t>Capcity</a:t>
            </a:r>
            <a:r>
              <a:rPr lang="en-GB" dirty="0" smtClean="0">
                <a:latin typeface="Arial" pitchFamily="34" charset="0"/>
                <a:cs typeface="Arial" pitchFamily="34" charset="0"/>
              </a:rPr>
              <a:t> to predict the movement, size, force by wave tsunami. All to support the national risk committee</a:t>
            </a:r>
            <a:endParaRPr lang="en-GB" dirty="0">
              <a:latin typeface="Arial" pitchFamily="34" charset="0"/>
              <a:cs typeface="Arial" pitchFamily="34" charset="0"/>
            </a:endParaRPr>
          </a:p>
        </p:txBody>
      </p:sp>
      <p:pic>
        <p:nvPicPr>
          <p:cNvPr id="1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349" t="15026" r="18453" b="16896"/>
          <a:stretch/>
        </p:blipFill>
        <p:spPr bwMode="auto">
          <a:xfrm>
            <a:off x="4692476" y="2924944"/>
            <a:ext cx="4221132" cy="280831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2" descr="\\CIOHCECOLDO\Fotos AROPE\2014\05feb2014_Simulacro tsunami\SAM_040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561" b="24778"/>
          <a:stretch/>
        </p:blipFill>
        <p:spPr bwMode="auto">
          <a:xfrm>
            <a:off x="242570" y="2924944"/>
            <a:ext cx="4233882" cy="280831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7" name="Rectángulo 6"/>
          <p:cNvSpPr>
            <a:spLocks noChangeArrowheads="1"/>
          </p:cNvSpPr>
          <p:nvPr/>
        </p:nvSpPr>
        <p:spPr bwMode="auto">
          <a:xfrm>
            <a:off x="-252536" y="576486"/>
            <a:ext cx="590465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n-GB" altLang="es-CO" sz="2500" b="1" dirty="0" smtClean="0">
                <a:solidFill>
                  <a:srgbClr val="0033CC"/>
                </a:solidFill>
                <a:latin typeface="Bookman Old Style" panose="02050604050505020204" pitchFamily="18" charset="0"/>
              </a:rPr>
              <a:t>8. Oceanographic activities</a:t>
            </a:r>
            <a:endParaRPr lang="en-GB" altLang="es-CO" sz="2500" b="1" dirty="0">
              <a:solidFill>
                <a:srgbClr val="0033CC"/>
              </a:solidFill>
              <a:latin typeface="Bookman Old Style" panose="02050604050505020204" pitchFamily="18" charset="0"/>
            </a:endParaRPr>
          </a:p>
        </p:txBody>
      </p:sp>
    </p:spTree>
    <p:extLst>
      <p:ext uri="{BB962C8B-B14F-4D97-AF65-F5344CB8AC3E}">
        <p14:creationId xmlns:p14="http://schemas.microsoft.com/office/powerpoint/2010/main" val="15589399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3 Imagen"/>
          <p:cNvPicPr>
            <a:picLocks noChangeAspect="1"/>
          </p:cNvPicPr>
          <p:nvPr/>
        </p:nvPicPr>
        <p:blipFill rotWithShape="1">
          <a:blip r:embed="rId2" cstate="print">
            <a:extLst>
              <a:ext uri="{28A0092B-C50C-407E-A947-70E740481C1C}">
                <a14:useLocalDpi xmlns:a14="http://schemas.microsoft.com/office/drawing/2010/main" val="0"/>
              </a:ext>
            </a:extLst>
          </a:blip>
          <a:srcRect b="31822"/>
          <a:stretch/>
        </p:blipFill>
        <p:spPr>
          <a:xfrm>
            <a:off x="6845526" y="44624"/>
            <a:ext cx="2262978" cy="706908"/>
          </a:xfrm>
          <a:prstGeom prst="rect">
            <a:avLst/>
          </a:prstGeom>
        </p:spPr>
      </p:pic>
      <p:sp>
        <p:nvSpPr>
          <p:cNvPr id="7" name="Rectángulo 6"/>
          <p:cNvSpPr>
            <a:spLocks noChangeArrowheads="1"/>
          </p:cNvSpPr>
          <p:nvPr/>
        </p:nvSpPr>
        <p:spPr bwMode="auto">
          <a:xfrm>
            <a:off x="-252536" y="576486"/>
            <a:ext cx="590465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n-GB" altLang="es-CO" sz="2500" b="1" dirty="0" smtClean="0">
                <a:solidFill>
                  <a:srgbClr val="0033CC"/>
                </a:solidFill>
                <a:latin typeface="Bookman Old Style" panose="02050604050505020204" pitchFamily="18" charset="0"/>
              </a:rPr>
              <a:t>8. Oceanographic activities</a:t>
            </a:r>
            <a:endParaRPr lang="en-GB" altLang="es-CO" sz="2500" b="1" dirty="0">
              <a:solidFill>
                <a:srgbClr val="0033CC"/>
              </a:solidFill>
              <a:latin typeface="Bookman Old Style" panose="02050604050505020204" pitchFamily="18" charset="0"/>
            </a:endParaRPr>
          </a:p>
        </p:txBody>
      </p:sp>
      <p:pic>
        <p:nvPicPr>
          <p:cNvPr id="8" name="Imagen 7"/>
          <p:cNvPicPr>
            <a:picLocks noChangeAspect="1"/>
          </p:cNvPicPr>
          <p:nvPr/>
        </p:nvPicPr>
        <p:blipFill>
          <a:blip r:embed="rId3"/>
          <a:stretch>
            <a:fillRect/>
          </a:stretch>
        </p:blipFill>
        <p:spPr>
          <a:xfrm>
            <a:off x="1475656" y="1363848"/>
            <a:ext cx="5562600" cy="5000625"/>
          </a:xfrm>
          <a:prstGeom prst="rect">
            <a:avLst/>
          </a:prstGeom>
        </p:spPr>
      </p:pic>
    </p:spTree>
    <p:extLst>
      <p:ext uri="{BB962C8B-B14F-4D97-AF65-F5344CB8AC3E}">
        <p14:creationId xmlns:p14="http://schemas.microsoft.com/office/powerpoint/2010/main" val="37019308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3 Imagen"/>
          <p:cNvPicPr>
            <a:picLocks noChangeAspect="1"/>
          </p:cNvPicPr>
          <p:nvPr/>
        </p:nvPicPr>
        <p:blipFill rotWithShape="1">
          <a:blip r:embed="rId2" cstate="print">
            <a:extLst>
              <a:ext uri="{28A0092B-C50C-407E-A947-70E740481C1C}">
                <a14:useLocalDpi xmlns:a14="http://schemas.microsoft.com/office/drawing/2010/main" val="0"/>
              </a:ext>
            </a:extLst>
          </a:blip>
          <a:srcRect b="31822"/>
          <a:stretch/>
        </p:blipFill>
        <p:spPr>
          <a:xfrm>
            <a:off x="6845526" y="44624"/>
            <a:ext cx="2262978" cy="706908"/>
          </a:xfrm>
          <a:prstGeom prst="rect">
            <a:avLst/>
          </a:prstGeom>
        </p:spPr>
      </p:pic>
      <p:sp>
        <p:nvSpPr>
          <p:cNvPr id="7" name="Rectángulo 6"/>
          <p:cNvSpPr/>
          <p:nvPr/>
        </p:nvSpPr>
        <p:spPr>
          <a:xfrm>
            <a:off x="3347048" y="1323176"/>
            <a:ext cx="2449901" cy="584775"/>
          </a:xfrm>
          <a:prstGeom prst="rect">
            <a:avLst/>
          </a:prstGeom>
        </p:spPr>
        <p:txBody>
          <a:bodyPr wrap="none">
            <a:spAutoFit/>
          </a:bodyPr>
          <a:lstStyle/>
          <a:p>
            <a:r>
              <a:rPr lang="es-CO" sz="3200" b="1" dirty="0" smtClean="0"/>
              <a:t>CISN DISPLAY</a:t>
            </a:r>
            <a:endParaRPr lang="es-CO" sz="3200" b="1" dirty="0"/>
          </a:p>
        </p:txBody>
      </p:sp>
      <p:pic>
        <p:nvPicPr>
          <p:cNvPr id="9" name="Imagen 8"/>
          <p:cNvPicPr>
            <a:picLocks noChangeAspect="1"/>
          </p:cNvPicPr>
          <p:nvPr/>
        </p:nvPicPr>
        <p:blipFill>
          <a:blip r:embed="rId3"/>
          <a:stretch>
            <a:fillRect/>
          </a:stretch>
        </p:blipFill>
        <p:spPr>
          <a:xfrm>
            <a:off x="188690" y="1988840"/>
            <a:ext cx="8766618" cy="4752986"/>
          </a:xfrm>
          <a:prstGeom prst="rect">
            <a:avLst/>
          </a:prstGeom>
        </p:spPr>
      </p:pic>
      <p:sp>
        <p:nvSpPr>
          <p:cNvPr id="6" name="Rectángulo 5"/>
          <p:cNvSpPr/>
          <p:nvPr/>
        </p:nvSpPr>
        <p:spPr>
          <a:xfrm>
            <a:off x="-18989" y="690681"/>
            <a:ext cx="9143999" cy="707886"/>
          </a:xfrm>
          <a:prstGeom prst="rect">
            <a:avLst/>
          </a:prstGeom>
          <a:noFill/>
          <a:ln>
            <a:solidFill>
              <a:schemeClr val="bg1"/>
            </a:solidFill>
          </a:ln>
        </p:spPr>
        <p:txBody>
          <a:bodyPr wrap="square" lIns="91440" tIns="45720" rIns="91440" bIns="45720">
            <a:spAutoFit/>
          </a:bodyPr>
          <a:lstStyle/>
          <a:p>
            <a:pPr algn="ctr"/>
            <a:r>
              <a:rPr lang="es-CO" sz="4000" dirty="0" smtClean="0">
                <a:ln w="0" cap="sq">
                  <a:solidFill>
                    <a:schemeClr val="tx1"/>
                  </a:solidFill>
                </a:ln>
                <a:solidFill>
                  <a:schemeClr val="tx2">
                    <a:lumMod val="60000"/>
                    <a:lumOff val="40000"/>
                  </a:schemeClr>
                </a:solidFill>
                <a:effectLst>
                  <a:outerShdw blurRad="38100" dist="19050" dir="2700000" algn="tl" rotWithShape="0">
                    <a:schemeClr val="dk1">
                      <a:alpha val="40000"/>
                    </a:schemeClr>
                  </a:outerShdw>
                </a:effectLst>
                <a:latin typeface="Agency FB" panose="020B0503020202020204" pitchFamily="34" charset="0"/>
              </a:rPr>
              <a:t>TSUNAMI CENTER ALERT (CAT).</a:t>
            </a:r>
            <a:endParaRPr lang="es-CO" sz="4000" dirty="0">
              <a:ln w="0" cap="sq">
                <a:solidFill>
                  <a:schemeClr val="tx1"/>
                </a:solidFill>
              </a:ln>
              <a:solidFill>
                <a:schemeClr val="tx2">
                  <a:lumMod val="60000"/>
                  <a:lumOff val="40000"/>
                </a:schemeClr>
              </a:solidFill>
              <a:effectLst>
                <a:outerShdw blurRad="38100" dist="19050" dir="2700000" algn="tl" rotWithShape="0">
                  <a:schemeClr val="dk1">
                    <a:alpha val="40000"/>
                  </a:schemeClr>
                </a:outerShdw>
              </a:effectLst>
              <a:latin typeface="Agency FB" panose="020B0503020202020204" pitchFamily="34" charset="0"/>
            </a:endParaRPr>
          </a:p>
        </p:txBody>
      </p:sp>
    </p:spTree>
    <p:extLst>
      <p:ext uri="{BB962C8B-B14F-4D97-AF65-F5344CB8AC3E}">
        <p14:creationId xmlns:p14="http://schemas.microsoft.com/office/powerpoint/2010/main" val="27085470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20" name="1 Título"/>
          <p:cNvSpPr>
            <a:spLocks noGrp="1"/>
          </p:cNvSpPr>
          <p:nvPr>
            <p:ph type="title"/>
          </p:nvPr>
        </p:nvSpPr>
        <p:spPr>
          <a:xfrm>
            <a:off x="344193" y="1073334"/>
            <a:ext cx="8229600" cy="567333"/>
          </a:xfrm>
        </p:spPr>
        <p:txBody>
          <a:bodyPr rtlCol="0">
            <a:normAutofit fontScale="90000"/>
          </a:bodyPr>
          <a:lstStyle/>
          <a:p>
            <a:pPr eaLnBrk="1" fontAlgn="auto" hangingPunct="1">
              <a:spcAft>
                <a:spcPts val="0"/>
              </a:spcAft>
              <a:defRPr/>
            </a:pPr>
            <a:r>
              <a:rPr lang="en-GB" sz="3200" b="1" dirty="0" smtClean="0">
                <a:solidFill>
                  <a:srgbClr val="002060"/>
                </a:solidFill>
                <a:effectLst>
                  <a:outerShdw blurRad="38100" dist="38100" dir="2700000" algn="tl">
                    <a:srgbClr val="000000">
                      <a:alpha val="43137"/>
                    </a:srgbClr>
                  </a:outerShdw>
                </a:effectLst>
                <a:latin typeface="Bookman Old Style" pitchFamily="18" charset="0"/>
                <a:ea typeface="+mn-ea"/>
                <a:cs typeface="+mn-cs"/>
              </a:rPr>
              <a:t>ARC </a:t>
            </a:r>
            <a:r>
              <a:rPr lang="en-GB" sz="3200" b="1" dirty="0" err="1" smtClean="0">
                <a:solidFill>
                  <a:srgbClr val="002060"/>
                </a:solidFill>
                <a:effectLst>
                  <a:outerShdw blurRad="38100" dist="38100" dir="2700000" algn="tl">
                    <a:srgbClr val="000000">
                      <a:alpha val="43137"/>
                    </a:srgbClr>
                  </a:outerShdw>
                </a:effectLst>
                <a:latin typeface="Bookman Old Style" pitchFamily="18" charset="0"/>
                <a:ea typeface="+mn-ea"/>
                <a:cs typeface="+mn-cs"/>
              </a:rPr>
              <a:t>Quindio</a:t>
            </a:r>
            <a:r>
              <a:rPr lang="en-GB" sz="3200" b="1" dirty="0" smtClean="0">
                <a:solidFill>
                  <a:srgbClr val="002060"/>
                </a:solidFill>
                <a:effectLst>
                  <a:outerShdw blurRad="38100" dist="38100" dir="2700000" algn="tl">
                    <a:srgbClr val="000000">
                      <a:alpha val="43137"/>
                    </a:srgbClr>
                  </a:outerShdw>
                </a:effectLst>
                <a:latin typeface="Bookman Old Style" pitchFamily="18" charset="0"/>
                <a:ea typeface="+mn-ea"/>
                <a:cs typeface="+mn-cs"/>
              </a:rPr>
              <a:t> (Ret) Coral reef place</a:t>
            </a:r>
            <a:endParaRPr lang="en-GB" sz="3200" b="1" dirty="0">
              <a:solidFill>
                <a:srgbClr val="002060"/>
              </a:solidFill>
              <a:effectLst>
                <a:outerShdw blurRad="38100" dist="38100" dir="2700000" algn="tl">
                  <a:srgbClr val="000000">
                    <a:alpha val="43137"/>
                  </a:srgbClr>
                </a:outerShdw>
              </a:effectLst>
              <a:latin typeface="Bookman Old Style" pitchFamily="18" charset="0"/>
              <a:ea typeface="+mn-ea"/>
              <a:cs typeface="+mn-cs"/>
            </a:endParaRPr>
          </a:p>
        </p:txBody>
      </p:sp>
      <p:sp>
        <p:nvSpPr>
          <p:cNvPr id="22" name="Rectángulo 21"/>
          <p:cNvSpPr>
            <a:spLocks noChangeArrowheads="1"/>
          </p:cNvSpPr>
          <p:nvPr/>
        </p:nvSpPr>
        <p:spPr bwMode="auto">
          <a:xfrm>
            <a:off x="-252536" y="576486"/>
            <a:ext cx="590465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n-GB" altLang="es-CO" sz="2500" b="1" dirty="0" smtClean="0">
                <a:solidFill>
                  <a:srgbClr val="0033CC"/>
                </a:solidFill>
                <a:latin typeface="Bookman Old Style" panose="02050604050505020204" pitchFamily="18" charset="0"/>
              </a:rPr>
              <a:t>8. Oceanographic activities</a:t>
            </a:r>
            <a:endParaRPr lang="en-GB" altLang="es-CO" sz="2500" b="1" dirty="0">
              <a:solidFill>
                <a:srgbClr val="0033CC"/>
              </a:solidFill>
              <a:latin typeface="Bookman Old Style" panose="02050604050505020204" pitchFamily="18" charset="0"/>
            </a:endParaRPr>
          </a:p>
        </p:txBody>
      </p:sp>
      <p:pic>
        <p:nvPicPr>
          <p:cNvPr id="5" name="Imagen 4"/>
          <p:cNvPicPr>
            <a:picLocks noChangeAspect="1"/>
          </p:cNvPicPr>
          <p:nvPr/>
        </p:nvPicPr>
        <p:blipFill>
          <a:blip r:embed="rId3"/>
          <a:stretch>
            <a:fillRect/>
          </a:stretch>
        </p:blipFill>
        <p:spPr>
          <a:xfrm>
            <a:off x="251520" y="1844824"/>
            <a:ext cx="3024336" cy="2283797"/>
          </a:xfrm>
          <a:prstGeom prst="rect">
            <a:avLst/>
          </a:prstGeom>
        </p:spPr>
      </p:pic>
      <p:pic>
        <p:nvPicPr>
          <p:cNvPr id="6" name="Imagen 5"/>
          <p:cNvPicPr>
            <a:picLocks noChangeAspect="1"/>
          </p:cNvPicPr>
          <p:nvPr/>
        </p:nvPicPr>
        <p:blipFill>
          <a:blip r:embed="rId4"/>
          <a:stretch>
            <a:fillRect/>
          </a:stretch>
        </p:blipFill>
        <p:spPr>
          <a:xfrm>
            <a:off x="4355976" y="1677148"/>
            <a:ext cx="4654055" cy="3105324"/>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0963" y="4168977"/>
            <a:ext cx="2977657" cy="2233243"/>
          </a:xfrm>
          <a:prstGeom prst="rect">
            <a:avLst/>
          </a:prstGeom>
        </p:spPr>
      </p:pic>
    </p:spTree>
    <p:extLst>
      <p:ext uri="{BB962C8B-B14F-4D97-AF65-F5344CB8AC3E}">
        <p14:creationId xmlns:p14="http://schemas.microsoft.com/office/powerpoint/2010/main" val="26236258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20" name="1 Título"/>
          <p:cNvSpPr>
            <a:spLocks noGrp="1"/>
          </p:cNvSpPr>
          <p:nvPr>
            <p:ph type="title"/>
          </p:nvPr>
        </p:nvSpPr>
        <p:spPr>
          <a:xfrm>
            <a:off x="321654" y="1028417"/>
            <a:ext cx="8229600" cy="567333"/>
          </a:xfrm>
        </p:spPr>
        <p:txBody>
          <a:bodyPr rtlCol="0">
            <a:normAutofit fontScale="90000"/>
          </a:bodyPr>
          <a:lstStyle/>
          <a:p>
            <a:pPr eaLnBrk="1" fontAlgn="auto" hangingPunct="1">
              <a:spcAft>
                <a:spcPts val="0"/>
              </a:spcAft>
              <a:defRPr/>
            </a:pPr>
            <a:r>
              <a:rPr lang="en-GB" sz="3200" b="1" dirty="0" smtClean="0">
                <a:solidFill>
                  <a:srgbClr val="002060"/>
                </a:solidFill>
                <a:effectLst>
                  <a:outerShdw blurRad="38100" dist="38100" dir="2700000" algn="tl">
                    <a:srgbClr val="000000">
                      <a:alpha val="43137"/>
                    </a:srgbClr>
                  </a:outerShdw>
                </a:effectLst>
                <a:latin typeface="Bookman Old Style" pitchFamily="18" charset="0"/>
                <a:ea typeface="+mn-ea"/>
                <a:cs typeface="+mn-cs"/>
              </a:rPr>
              <a:t>Environmental Protection</a:t>
            </a:r>
            <a:endParaRPr lang="en-GB" sz="3200" b="1" dirty="0">
              <a:solidFill>
                <a:srgbClr val="002060"/>
              </a:solidFill>
              <a:effectLst>
                <a:outerShdw blurRad="38100" dist="38100" dir="2700000" algn="tl">
                  <a:srgbClr val="000000">
                    <a:alpha val="43137"/>
                  </a:srgbClr>
                </a:outerShdw>
              </a:effectLst>
              <a:latin typeface="Bookman Old Style" pitchFamily="18" charset="0"/>
              <a:ea typeface="+mn-ea"/>
              <a:cs typeface="+mn-cs"/>
            </a:endParaRPr>
          </a:p>
        </p:txBody>
      </p:sp>
      <p:sp>
        <p:nvSpPr>
          <p:cNvPr id="22" name="Rectángulo 21"/>
          <p:cNvSpPr>
            <a:spLocks noChangeArrowheads="1"/>
          </p:cNvSpPr>
          <p:nvPr/>
        </p:nvSpPr>
        <p:spPr bwMode="auto">
          <a:xfrm>
            <a:off x="-252536" y="576486"/>
            <a:ext cx="590465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n-GB" altLang="es-CO" sz="2500" b="1" dirty="0" smtClean="0">
                <a:solidFill>
                  <a:srgbClr val="0033CC"/>
                </a:solidFill>
                <a:latin typeface="Bookman Old Style" panose="02050604050505020204" pitchFamily="18" charset="0"/>
              </a:rPr>
              <a:t>8. Oceanographic activities</a:t>
            </a:r>
            <a:endParaRPr lang="en-GB" altLang="es-CO" sz="2500" b="1" dirty="0">
              <a:solidFill>
                <a:srgbClr val="0033CC"/>
              </a:solidFill>
              <a:latin typeface="Bookman Old Style" panose="02050604050505020204" pitchFamily="18" charset="0"/>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1698423"/>
            <a:ext cx="2146320" cy="1609740"/>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4004" y="3491702"/>
            <a:ext cx="3308319" cy="2481239"/>
          </a:xfrm>
          <a:prstGeom prst="rect">
            <a:avLst/>
          </a:prstGeom>
        </p:spPr>
      </p:pic>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t="12122"/>
          <a:stretch/>
        </p:blipFill>
        <p:spPr>
          <a:xfrm>
            <a:off x="199371" y="1841339"/>
            <a:ext cx="5474633" cy="3608284"/>
          </a:xfrm>
          <a:prstGeom prst="rect">
            <a:avLst/>
          </a:prstGeom>
        </p:spPr>
      </p:pic>
    </p:spTree>
    <p:extLst>
      <p:ext uri="{BB962C8B-B14F-4D97-AF65-F5344CB8AC3E}">
        <p14:creationId xmlns:p14="http://schemas.microsoft.com/office/powerpoint/2010/main" val="20763173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12" name="CuadroTexto 1"/>
          <p:cNvSpPr txBox="1">
            <a:spLocks noChangeArrowheads="1"/>
          </p:cNvSpPr>
          <p:nvPr/>
        </p:nvSpPr>
        <p:spPr bwMode="auto">
          <a:xfrm>
            <a:off x="383729" y="1845979"/>
            <a:ext cx="8283575" cy="3970318"/>
          </a:xfrm>
          <a:prstGeom prst="rect">
            <a:avLst/>
          </a:prstGeom>
          <a:solidFill>
            <a:schemeClr val="bg1"/>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itchFamily="34" charset="0"/>
              </a:defRPr>
            </a:lvl1pPr>
            <a:lvl2pPr>
              <a:spcBef>
                <a:spcPct val="20000"/>
              </a:spcBef>
              <a:buFont typeface="Arial" panose="020B0604020202020204" pitchFamily="34" charset="0"/>
              <a:buChar char="–"/>
              <a:defRPr sz="2800">
                <a:solidFill>
                  <a:schemeClr val="tx1"/>
                </a:solidFill>
                <a:latin typeface="Calibri" pitchFamily="34" charset="0"/>
              </a:defRPr>
            </a:lvl2pPr>
            <a:lvl3pPr marL="1143000" indent="-228600">
              <a:spcBef>
                <a:spcPct val="20000"/>
              </a:spcBef>
              <a:buFont typeface="Arial" panose="020B0604020202020204" pitchFamily="34" charset="0"/>
              <a:buChar char="•"/>
              <a:defRPr sz="2400">
                <a:solidFill>
                  <a:schemeClr val="tx1"/>
                </a:solidFill>
                <a:latin typeface="Calibri" pitchFamily="34" charset="0"/>
              </a:defRPr>
            </a:lvl3pPr>
            <a:lvl4pPr marL="1600200" indent="-228600">
              <a:spcBef>
                <a:spcPct val="20000"/>
              </a:spcBef>
              <a:buFont typeface="Arial" panose="020B0604020202020204" pitchFamily="34" charset="0"/>
              <a:buChar char="–"/>
              <a:defRPr sz="2000">
                <a:solidFill>
                  <a:schemeClr val="tx1"/>
                </a:solidFill>
                <a:latin typeface="Calibri" pitchFamily="34" charset="0"/>
              </a:defRPr>
            </a:lvl4pPr>
            <a:lvl5pPr marL="2057400" indent="-228600">
              <a:spcBef>
                <a:spcPct val="20000"/>
              </a:spcBef>
              <a:buFont typeface="Arial" panose="020B0604020202020204"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itchFamily="34" charset="0"/>
              </a:defRPr>
            </a:lvl9pPr>
          </a:lstStyle>
          <a:p>
            <a:pPr>
              <a:buNone/>
              <a:defRPr/>
            </a:pPr>
            <a:r>
              <a:rPr lang="en-US" sz="1800" dirty="0" smtClean="0"/>
              <a:t>The </a:t>
            </a:r>
            <a:r>
              <a:rPr lang="en-US" sz="1800" dirty="0"/>
              <a:t>HO participated in the XXXIII meeting of the General Ocean Bathymetric </a:t>
            </a:r>
            <a:r>
              <a:rPr lang="en-US" sz="1800" dirty="0" smtClean="0"/>
              <a:t>   Chart </a:t>
            </a:r>
            <a:r>
              <a:rPr lang="en-US" sz="1800" dirty="0"/>
              <a:t>(GEBCO) Steering Committee held in the city of Valparaíso, </a:t>
            </a:r>
            <a:r>
              <a:rPr lang="en-US" sz="1800" dirty="0" smtClean="0"/>
              <a:t>Chile</a:t>
            </a:r>
          </a:p>
          <a:p>
            <a:pPr>
              <a:buNone/>
              <a:defRPr/>
            </a:pPr>
            <a:r>
              <a:rPr lang="en-US" sz="1800" dirty="0" smtClean="0"/>
              <a:t>a. Provided </a:t>
            </a:r>
            <a:r>
              <a:rPr lang="en-US" sz="1800" dirty="0"/>
              <a:t>the bathymetric information collected during the first Colombian scientific expedition to Antarctica, to GEBCO</a:t>
            </a:r>
          </a:p>
          <a:p>
            <a:pPr>
              <a:buNone/>
              <a:defRPr/>
            </a:pPr>
            <a:r>
              <a:rPr lang="en-US" sz="1800" dirty="0" smtClean="0"/>
              <a:t>b. During </a:t>
            </a:r>
            <a:r>
              <a:rPr lang="en-US" sz="1800" dirty="0"/>
              <a:t>the celebration of Science Day, the CIOH presented the results of the project "Bathymetric Model Derived from High Resolution Satellite Images" developed jointly with the </a:t>
            </a:r>
            <a:r>
              <a:rPr lang="en-US" sz="1800" dirty="0" err="1"/>
              <a:t>Agustín</a:t>
            </a:r>
            <a:r>
              <a:rPr lang="en-US" sz="1800" dirty="0"/>
              <a:t> </a:t>
            </a:r>
            <a:r>
              <a:rPr lang="en-US" sz="1800" dirty="0" err="1"/>
              <a:t>Codazzi</a:t>
            </a:r>
            <a:r>
              <a:rPr lang="en-US" sz="1800" dirty="0"/>
              <a:t> Geographic Institute during the last three years</a:t>
            </a:r>
            <a:r>
              <a:rPr lang="en-US" sz="1800" dirty="0" smtClean="0"/>
              <a:t>.</a:t>
            </a:r>
          </a:p>
          <a:p>
            <a:pPr>
              <a:buNone/>
              <a:defRPr/>
            </a:pPr>
            <a:endParaRPr lang="en-US" sz="1800" dirty="0"/>
          </a:p>
          <a:p>
            <a:pPr>
              <a:buNone/>
              <a:defRPr/>
            </a:pPr>
            <a:endParaRPr lang="en-US" sz="1800" dirty="0" smtClean="0"/>
          </a:p>
          <a:p>
            <a:pPr>
              <a:buNone/>
              <a:defRPr/>
            </a:pPr>
            <a:r>
              <a:rPr lang="en-GB" sz="1800" dirty="0"/>
              <a:t>International seminar about producer hydrocarbons agencies. The meeting led by the National Hydrocarbons Agency with the support of the Ministry of Mines and Energy of Colombia brought together regulatory agencies, companies, organizations and public and private institutions from Europe, Asia, the Middle East and the Americas</a:t>
            </a:r>
            <a:endParaRPr lang="en-US" sz="1800" dirty="0"/>
          </a:p>
        </p:txBody>
      </p:sp>
      <p:sp>
        <p:nvSpPr>
          <p:cNvPr id="14" name="Rectángulo 19"/>
          <p:cNvSpPr>
            <a:spLocks noChangeArrowheads="1"/>
          </p:cNvSpPr>
          <p:nvPr/>
        </p:nvSpPr>
        <p:spPr bwMode="auto">
          <a:xfrm>
            <a:off x="107504" y="908720"/>
            <a:ext cx="61801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s-CO" altLang="es-CO" sz="2500" b="1" dirty="0">
                <a:solidFill>
                  <a:srgbClr val="0033CC"/>
                </a:solidFill>
                <a:latin typeface="Bookman Old Style" panose="02050604050505020204" pitchFamily="18" charset="0"/>
              </a:rPr>
              <a:t>9. </a:t>
            </a:r>
            <a:r>
              <a:rPr lang="en-GB" altLang="es-CO" sz="2500" b="1" dirty="0" smtClean="0">
                <a:solidFill>
                  <a:srgbClr val="0033CC"/>
                </a:solidFill>
                <a:latin typeface="Bookman Old Style" panose="02050604050505020204" pitchFamily="18" charset="0"/>
              </a:rPr>
              <a:t>Other activities</a:t>
            </a:r>
            <a:endParaRPr lang="en-GB" altLang="es-CO" sz="2500" b="1" dirty="0">
              <a:solidFill>
                <a:srgbClr val="0033CC"/>
              </a:solidFill>
              <a:latin typeface="Bookman Old Style" panose="02050604050505020204" pitchFamily="18" charset="0"/>
            </a:endParaRPr>
          </a:p>
        </p:txBody>
      </p:sp>
    </p:spTree>
    <p:extLst>
      <p:ext uri="{BB962C8B-B14F-4D97-AF65-F5344CB8AC3E}">
        <p14:creationId xmlns:p14="http://schemas.microsoft.com/office/powerpoint/2010/main" val="17914048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5" name="Rectángulo 19"/>
          <p:cNvSpPr>
            <a:spLocks noChangeArrowheads="1"/>
          </p:cNvSpPr>
          <p:nvPr/>
        </p:nvSpPr>
        <p:spPr bwMode="auto">
          <a:xfrm>
            <a:off x="-324544" y="1007894"/>
            <a:ext cx="61801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s-CO" altLang="es-CO" sz="2500" b="1" dirty="0">
                <a:solidFill>
                  <a:srgbClr val="0033CC"/>
                </a:solidFill>
                <a:latin typeface="Bookman Old Style" panose="02050604050505020204" pitchFamily="18" charset="0"/>
              </a:rPr>
              <a:t>10. </a:t>
            </a:r>
            <a:r>
              <a:rPr lang="en-GB" altLang="es-CO" sz="2500" b="1" dirty="0" smtClean="0">
                <a:solidFill>
                  <a:srgbClr val="0033CC"/>
                </a:solidFill>
                <a:latin typeface="Bookman Old Style" panose="02050604050505020204" pitchFamily="18" charset="0"/>
              </a:rPr>
              <a:t>Conclusions.</a:t>
            </a:r>
            <a:endParaRPr lang="en-GB" altLang="es-CO" sz="2500" b="1" dirty="0">
              <a:solidFill>
                <a:srgbClr val="0033CC"/>
              </a:solidFill>
              <a:latin typeface="Bookman Old Style" panose="02050604050505020204" pitchFamily="18" charset="0"/>
            </a:endParaRPr>
          </a:p>
        </p:txBody>
      </p:sp>
      <p:sp>
        <p:nvSpPr>
          <p:cNvPr id="6" name="CuadroTexto 1"/>
          <p:cNvSpPr txBox="1">
            <a:spLocks noChangeArrowheads="1"/>
          </p:cNvSpPr>
          <p:nvPr/>
        </p:nvSpPr>
        <p:spPr bwMode="auto">
          <a:xfrm>
            <a:off x="257969" y="2636912"/>
            <a:ext cx="8628062"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s-CO" sz="1800" dirty="0"/>
              <a:t>Colombia HO will continue doing marine scientific research in the oceans and rivers of Colombia, giving support to the people, bringing peace to the national territory and contributing with other countries for the maintenance of the safety in the navigation and the cleanest of the </a:t>
            </a:r>
            <a:r>
              <a:rPr lang="en-US" altLang="es-CO" sz="1800" dirty="0" smtClean="0"/>
              <a:t>oceans</a:t>
            </a:r>
            <a:r>
              <a:rPr lang="es-CO" altLang="es-CO" sz="1800" dirty="0" smtClean="0"/>
              <a:t>.</a:t>
            </a:r>
            <a:endParaRPr lang="en-GB" altLang="es-CO" sz="1400" dirty="0"/>
          </a:p>
        </p:txBody>
      </p:sp>
    </p:spTree>
    <p:extLst>
      <p:ext uri="{BB962C8B-B14F-4D97-AF65-F5344CB8AC3E}">
        <p14:creationId xmlns:p14="http://schemas.microsoft.com/office/powerpoint/2010/main" val="25357780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628800"/>
            <a:ext cx="5956546" cy="4869160"/>
          </a:xfrm>
          <a:prstGeom prst="rect">
            <a:avLst/>
          </a:prstGeom>
        </p:spPr>
      </p:pic>
      <p:pic>
        <p:nvPicPr>
          <p:cNvPr id="13" name="Imagen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9" name="Rectángulo 4"/>
          <p:cNvSpPr>
            <a:spLocks noChangeArrowheads="1"/>
          </p:cNvSpPr>
          <p:nvPr/>
        </p:nvSpPr>
        <p:spPr bwMode="auto">
          <a:xfrm>
            <a:off x="-108520" y="647690"/>
            <a:ext cx="518457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None/>
            </a:pPr>
            <a:r>
              <a:rPr lang="en-GB" altLang="es-CO" sz="2500" dirty="0" smtClean="0">
                <a:solidFill>
                  <a:srgbClr val="0033CC"/>
                </a:solidFill>
                <a:latin typeface="Bookman Old Style" panose="02050604050505020204" pitchFamily="18" charset="0"/>
              </a:rPr>
              <a:t>2. Surveys Caribbean 2016</a:t>
            </a:r>
            <a:endParaRPr lang="en-GB" altLang="es-CO" sz="2500" dirty="0">
              <a:solidFill>
                <a:srgbClr val="0033CC"/>
              </a:solidFill>
              <a:latin typeface="Bookman Old Style" panose="020506040505050202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415536540"/>
              </p:ext>
            </p:extLst>
          </p:nvPr>
        </p:nvGraphicFramePr>
        <p:xfrm>
          <a:off x="5292080" y="1096561"/>
          <a:ext cx="3600400" cy="2332044"/>
        </p:xfrm>
        <a:graphic>
          <a:graphicData uri="http://schemas.openxmlformats.org/drawingml/2006/table">
            <a:tbl>
              <a:tblPr firstRow="1" firstCol="1" bandRow="1">
                <a:tableStyleId>{5C22544A-7EE6-4342-B048-85BDC9FD1C3A}</a:tableStyleId>
              </a:tblPr>
              <a:tblGrid>
                <a:gridCol w="404582"/>
                <a:gridCol w="364821"/>
                <a:gridCol w="2830997"/>
              </a:tblGrid>
              <a:tr h="0">
                <a:tc>
                  <a:txBody>
                    <a:bodyPr/>
                    <a:lstStyle/>
                    <a:p>
                      <a:pPr algn="ctr">
                        <a:lnSpc>
                          <a:spcPct val="107000"/>
                        </a:lnSpc>
                        <a:spcAft>
                          <a:spcPts val="0"/>
                        </a:spcAft>
                      </a:pPr>
                      <a:r>
                        <a:rPr lang="es-CO" sz="1100" dirty="0">
                          <a:effectLst/>
                        </a:rPr>
                        <a:t> </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No.</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dirty="0">
                          <a:effectLst/>
                        </a:rPr>
                        <a:t>Title</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a:lnSpc>
                          <a:spcPct val="107000"/>
                        </a:lnSpc>
                        <a:spcAft>
                          <a:spcPts val="0"/>
                        </a:spcAft>
                      </a:pPr>
                      <a:r>
                        <a:rPr lang="en-GB" sz="1100">
                          <a:effectLst/>
                        </a:rPr>
                        <a:t>1</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253</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1100">
                          <a:effectLst/>
                        </a:rPr>
                        <a:t>Rio Magdalena</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a:lnSpc>
                          <a:spcPct val="107000"/>
                        </a:lnSpc>
                        <a:spcAft>
                          <a:spcPts val="0"/>
                        </a:spcAft>
                      </a:pPr>
                      <a:r>
                        <a:rPr lang="en-GB" sz="1100">
                          <a:effectLst/>
                        </a:rPr>
                        <a:t>2</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880</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Puerto de San Andrés</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a:lnSpc>
                          <a:spcPct val="107000"/>
                        </a:lnSpc>
                        <a:spcAft>
                          <a:spcPts val="0"/>
                        </a:spcAft>
                      </a:pPr>
                      <a:r>
                        <a:rPr lang="en-GB" sz="1100">
                          <a:effectLst/>
                        </a:rPr>
                        <a:t>3</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218</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n-GB" sz="1100">
                          <a:effectLst/>
                        </a:rPr>
                        <a:t>Isla de Providencia</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a:lnSpc>
                          <a:spcPct val="107000"/>
                        </a:lnSpc>
                        <a:spcAft>
                          <a:spcPts val="0"/>
                        </a:spcAft>
                      </a:pPr>
                      <a:r>
                        <a:rPr lang="en-GB" sz="1100">
                          <a:effectLst/>
                        </a:rPr>
                        <a:t>4</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415</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1100" dirty="0">
                          <a:effectLst/>
                        </a:rPr>
                        <a:t>Islas de   Providencia y Santa Catalina</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a:lnSpc>
                          <a:spcPct val="107000"/>
                        </a:lnSpc>
                        <a:spcAft>
                          <a:spcPts val="0"/>
                        </a:spcAft>
                      </a:pPr>
                      <a:r>
                        <a:rPr lang="en-GB" sz="1100">
                          <a:effectLst/>
                        </a:rPr>
                        <a:t>5</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885</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1100" dirty="0">
                          <a:effectLst/>
                        </a:rPr>
                        <a:t>Bahía Santa Catalina</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a:lnSpc>
                          <a:spcPct val="107000"/>
                        </a:lnSpc>
                        <a:spcAft>
                          <a:spcPts val="0"/>
                        </a:spcAft>
                      </a:pPr>
                      <a:r>
                        <a:rPr lang="en-GB" sz="1100">
                          <a:effectLst/>
                        </a:rPr>
                        <a:t>6</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418</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1100">
                          <a:effectLst/>
                        </a:rPr>
                        <a:t>Aproximación Isla Cayos de Bajo Nuevo</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a:lnSpc>
                          <a:spcPct val="107000"/>
                        </a:lnSpc>
                        <a:spcAft>
                          <a:spcPts val="0"/>
                        </a:spcAft>
                      </a:pPr>
                      <a:r>
                        <a:rPr lang="en-GB" sz="1100">
                          <a:effectLst/>
                        </a:rPr>
                        <a:t>7</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634</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1100">
                          <a:effectLst/>
                        </a:rPr>
                        <a:t>Aproximación Isla Cayos de Serranilla</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a:lnSpc>
                          <a:spcPct val="107000"/>
                        </a:lnSpc>
                        <a:spcAft>
                          <a:spcPts val="0"/>
                        </a:spcAft>
                      </a:pPr>
                      <a:r>
                        <a:rPr lang="en-GB" sz="1100">
                          <a:effectLst/>
                        </a:rPr>
                        <a:t>8</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213</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1100">
                          <a:effectLst/>
                        </a:rPr>
                        <a:t>Isla Cayos de Serrana</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a:lnSpc>
                          <a:spcPct val="107000"/>
                        </a:lnSpc>
                        <a:spcAft>
                          <a:spcPts val="0"/>
                        </a:spcAft>
                      </a:pPr>
                      <a:r>
                        <a:rPr lang="en-GB" sz="1100">
                          <a:effectLst/>
                        </a:rPr>
                        <a:t>9</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405</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1100">
                          <a:effectLst/>
                        </a:rPr>
                        <a:t>Cabo San Agustin a Punta de la Cruz</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a:lnSpc>
                          <a:spcPct val="107000"/>
                        </a:lnSpc>
                        <a:spcAft>
                          <a:spcPts val="0"/>
                        </a:spcAft>
                      </a:pPr>
                      <a:r>
                        <a:rPr lang="en-GB" sz="1100">
                          <a:effectLst/>
                        </a:rPr>
                        <a:t>10</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211</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1100">
                          <a:effectLst/>
                        </a:rPr>
                        <a:t>Isla Cayos de Roncador</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a:lnSpc>
                          <a:spcPct val="107000"/>
                        </a:lnSpc>
                        <a:spcAft>
                          <a:spcPts val="0"/>
                        </a:spcAft>
                      </a:pPr>
                      <a:r>
                        <a:rPr lang="en-GB" sz="1100">
                          <a:effectLst/>
                        </a:rPr>
                        <a:t>11</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416</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1100">
                          <a:effectLst/>
                        </a:rPr>
                        <a:t>Isla Cayos de Quitasueño</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a:lnSpc>
                          <a:spcPct val="107000"/>
                        </a:lnSpc>
                        <a:spcAft>
                          <a:spcPts val="0"/>
                        </a:spcAft>
                      </a:pPr>
                      <a:r>
                        <a:rPr lang="en-GB" sz="1100">
                          <a:effectLst/>
                        </a:rPr>
                        <a:t>12</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401</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1100" dirty="0">
                          <a:effectLst/>
                        </a:rPr>
                        <a:t>Cabo </a:t>
                      </a:r>
                      <a:r>
                        <a:rPr lang="es-CO" sz="1100" dirty="0" err="1">
                          <a:effectLst/>
                        </a:rPr>
                        <a:t>Chichibacoa</a:t>
                      </a:r>
                      <a:r>
                        <a:rPr lang="es-CO" sz="1100" dirty="0">
                          <a:effectLst/>
                        </a:rPr>
                        <a:t> a Castilletes</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39912366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395413" y="3052936"/>
            <a:ext cx="6705600" cy="1600200"/>
          </a:xfrm>
        </p:spPr>
        <p:txBody>
          <a:bodyPr>
            <a:noAutofit/>
          </a:bodyPr>
          <a:lstStyle/>
          <a:p>
            <a:pPr>
              <a:defRPr/>
            </a:pPr>
            <a:r>
              <a:rPr lang="es-CO" sz="11500" b="1" dirty="0" err="1" smtClean="0">
                <a:solidFill>
                  <a:srgbClr val="002060"/>
                </a:solidFill>
                <a:effectLst>
                  <a:outerShdw blurRad="38100" dist="38100" dir="2700000" algn="tl">
                    <a:srgbClr val="C0C0C0"/>
                  </a:outerShdw>
                </a:effectLst>
              </a:rPr>
              <a:t>Thanks</a:t>
            </a:r>
            <a:endParaRPr lang="es-CO" sz="11500" b="1" dirty="0">
              <a:solidFill>
                <a:srgbClr val="002060"/>
              </a:solidFill>
              <a:effectLst>
                <a:outerShdw blurRad="38100" dist="38100" dir="2700000" algn="tl">
                  <a:srgbClr val="C0C0C0"/>
                </a:outerShdw>
              </a:effectLst>
            </a:endParaRPr>
          </a:p>
        </p:txBody>
      </p:sp>
      <p:sp>
        <p:nvSpPr>
          <p:cNvPr id="5" name="4 CuadroTexto"/>
          <p:cNvSpPr txBox="1"/>
          <p:nvPr/>
        </p:nvSpPr>
        <p:spPr>
          <a:xfrm>
            <a:off x="2700338" y="5568841"/>
            <a:ext cx="3889375" cy="646331"/>
          </a:xfrm>
          <a:prstGeom prst="rect">
            <a:avLst/>
          </a:prstGeom>
          <a:noFill/>
        </p:spPr>
        <p:txBody>
          <a:bodyPr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fontAlgn="base" hangingPunct="1">
              <a:spcBef>
                <a:spcPct val="0"/>
              </a:spcBef>
              <a:spcAft>
                <a:spcPct val="0"/>
              </a:spcAft>
              <a:defRPr/>
            </a:pPr>
            <a:r>
              <a:rPr lang="es-CO" sz="1800" b="1" dirty="0" smtClean="0">
                <a:solidFill>
                  <a:srgbClr val="002060"/>
                </a:solidFill>
                <a:effectLst>
                  <a:outerShdw blurRad="38100" dist="38100" dir="2700000" algn="tl">
                    <a:srgbClr val="C0C0C0"/>
                  </a:outerShdw>
                </a:effectLst>
                <a:cs typeface="Arial" pitchFamily="34" charset="0"/>
              </a:rPr>
              <a:t>“Consolidando nuestro País marítimo”</a:t>
            </a:r>
          </a:p>
          <a:p>
            <a:pPr algn="ctr" eaLnBrk="1" fontAlgn="base" hangingPunct="1">
              <a:spcBef>
                <a:spcPct val="0"/>
              </a:spcBef>
              <a:spcAft>
                <a:spcPct val="0"/>
              </a:spcAft>
              <a:defRPr/>
            </a:pPr>
            <a:r>
              <a:rPr lang="es-CO" sz="1800" b="1" dirty="0" smtClean="0">
                <a:solidFill>
                  <a:srgbClr val="002060"/>
                </a:solidFill>
                <a:effectLst>
                  <a:outerShdw blurRad="38100" dist="38100" dir="2700000" algn="tl">
                    <a:srgbClr val="C0C0C0"/>
                  </a:outerShdw>
                </a:effectLst>
                <a:cs typeface="Arial" pitchFamily="34" charset="0"/>
              </a:rPr>
              <a:t>“CIENCIA Y SOBERANÍA”</a:t>
            </a:r>
          </a:p>
        </p:txBody>
      </p:sp>
      <p:grpSp>
        <p:nvGrpSpPr>
          <p:cNvPr id="3" name="Grupo 2"/>
          <p:cNvGrpSpPr/>
          <p:nvPr/>
        </p:nvGrpSpPr>
        <p:grpSpPr>
          <a:xfrm>
            <a:off x="0" y="7938"/>
            <a:ext cx="9144000" cy="6850062"/>
            <a:chOff x="179388" y="138113"/>
            <a:chExt cx="8818562" cy="6553200"/>
          </a:xfrm>
        </p:grpSpPr>
        <p:sp>
          <p:nvSpPr>
            <p:cNvPr id="15" name="14 Rectángulo redondeado"/>
            <p:cNvSpPr/>
            <p:nvPr/>
          </p:nvSpPr>
          <p:spPr>
            <a:xfrm rot="10800000">
              <a:off x="268288" y="220663"/>
              <a:ext cx="8628062" cy="6400800"/>
            </a:xfrm>
            <a:prstGeom prst="roundRect">
              <a:avLst>
                <a:gd name="adj" fmla="val 1489"/>
              </a:avLst>
            </a:prstGeom>
            <a:noFill/>
            <a:ln w="28575"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endParaRPr>
            </a:p>
          </p:txBody>
        </p:sp>
        <p:sp>
          <p:nvSpPr>
            <p:cNvPr id="14" name="13 Rectángulo redondeado"/>
            <p:cNvSpPr/>
            <p:nvPr/>
          </p:nvSpPr>
          <p:spPr>
            <a:xfrm>
              <a:off x="179388" y="138113"/>
              <a:ext cx="8818562" cy="6553200"/>
            </a:xfrm>
            <a:prstGeom prst="roundRect">
              <a:avLst>
                <a:gd name="adj" fmla="val 1489"/>
              </a:avLst>
            </a:prstGeom>
            <a:noFill/>
            <a:ln w="381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dirty="0">
                <a:solidFill>
                  <a:prstClr val="white"/>
                </a:solidFill>
              </a:endParaRPr>
            </a:p>
          </p:txBody>
        </p:sp>
      </p:grpSp>
      <p:sp>
        <p:nvSpPr>
          <p:cNvPr id="59400" name="AutoShape 2" descr="data:image/jpeg;base64,/9j/4AAQSkZJRgABAQAAAQABAAD/2wCEAAkGBxQSEhUUExQWFBUXGRgYGBgYGRseIRwdIhsgGCAcGiEgHCggGxslHh0cIjEhJysrLi4uHyAzODMsNygyLisBCgoKDg0OGxAQGy0mICYwLy00LDQ3LTQsLC03LCwsMCwsLCwvLCwsNCwsLCwsLCwsLCwsLCwsLC0sLDQsLCwsLP/AABEIAPgAywMBEQACEQEDEQH/xAAcAAADAQADAQEAAAAAAAAAAAAABQYEAgMHAQj/xABIEAACAgAEAwUEBgUJCAIDAAABAgMRAAQSIQUxQQYTIlFhMnGBkQdCUmKhsRQjctHSMzRUgpKyweHwFRYkQ3OTovFT4kSztP/EABsBAQACAwEBAAAAAAAAAAAAAAAEBQECAwYH/8QAPREAAQMCAwQHBwMDBAIDAAAAAQACAwQREiExBUFRYRNxgZGhsfAGFCIywdHhFTNCI1KyU2Ki8TSCFiRy/9oADAMBAAIRAxEAPwD3HBEYIjBEYIjBEYIjBEYIjBEYIjBFk4rmDHEzrViqsXzIGI9XK6KFz2C5Ay9BbxtDnAFSPFs/mgitqkUd9lwTWkUZkUi6GxBo+d74pKKfaUkwMoIZfPIDzz1VgyKDMDM2ce5pKucejVYjBEYIjBEYIjBEYIjBEYIjBEYIjBEYIjBEYIjBEYIjBEYIjBEYIjBEYIjBEYIvPfpby8hSF42elNOiyFRbMvdsRqAsONieu/TbhOHEDCVcbHkp2yOE7b3BtlpYEnvF/JVnZxTFlYVlcl1RRIXcsddWwJY3sT16VjswENAKrJ3sdK5zBYEmw4C+XgmUM6vellaudEH8sZXJdmCIwRGCIwRGCIwRGCIwRGCIwRGCIwRGCIwRGCIwRGCIwRGCIwRGCIwRR/aLiLSSaI2ZUSrZWI1Ei9qNMACKJ235Hp5rbe0nxPEMZsdTbXqv9teW+bTQhwxOSpsupFFQ29nV4rPKyTZJ2G5x5x9bUv8Amkd3lTRGwaAL40KgEhVBom6GNIyZJGteTmR5rJyFwrPJkQnu2AVSAVYcjQCH9nkvPq3MnH0prQ0WGipCb5lM8ZRZF4lEZViDguys4A38KlVJsbDdh7/gcahzSbArbA7Ditlp5/YrUTjZarDluJiSZo0W1RQzPe1k+EAdbFm9uQq720EjS4sBzFr8r6LNja6343WEYIjBEYIjBEYIjBEYIjBEYIjBEYIjBEYIurMZhY11OaGNJJWRNL3mwG9Za0uNgk2c7URqYlRS5klji38IGo1q6k15Vv6c8QYdqU00nRxm56j9VJbSPNycrAnuF07llCiz7h5k+QHU4sVFXT3Rfd9l+x/H5+7lz57HBFJcXP6+U8gWFevhC/3gw+GPEbchd77kL4gLeX0VnSuHRdSX5/MCEXKGQbDdT12G3Pr5efkccP0astfB4j7rqyVj3YWm5zPcLnwC5o4ZQ31G5EggHpVkUfdiPNQVMGb2Ec9R3i4WWysdoVWZDNa4UkO7R+GT3AU1+8U9e7HvKKpFRA2Ubxn17/FVUrMDi1dXGeEvJpEdaQG8LNsDtVCjXL3D06xNq0U1W1rY3WGd9ezIa/RdIJWxkkhJuHwdzxCLU1s2XmGgA2D3kW3PxXvuNtjuQLxrs3ZvuRIxXuOFtLfdSJJulp3G2jm+T0543nSi0a1t7Kcwo+0/2iOg5X51qHfaNe2kixauOg9bh+FFhiMjrbl87KR+CRjzL1fnQDWfM2zb4j7DxOpzI83LnE38Pot6qwfYbgnuLhRkYIjBEYIjBEYIjBEYIjBEYIjBEYIjBEYIsXFoldNLsVsjkLJregKJPntiPVUzaiIxOJseHXdbxvLHYgo7tHAkbZfT7YzWW2ZrYW49oKdI91MTY5YiQ7MpqYh0bc763Km08z5HOB/td/iVZQSRg2ZFZztdj5AXsPT03s74s1XrtzuZEaM5qh5mutVyO56DzxpJI2Npe82AWQCTYKMOfkMqyaUWg9AHUbLFgSStbamG32ue2PLybehMokERJFwDcaG3I8PEqcKR2HDiWLjMBzDKxKqRp6MxOl9Yss5NXYr1ONZPaNzhZsYHb+AusFP0TsQO4jvBH1WyHNOsYjOhgARuinYkmvFe29Y5H2jqdzW+P3WvubOJXPhWTkeSopGiFDVo0qoW9vCFq+YHLr5YlbLqaqqkOHCxupIGvffM8eGu5c52RxtzuTuVZw2LQmksTpJUljew9n0Hho7Y9QoKl+LcWEXEYHIJ1QTBVF8iylSdvDq0Hc8thzG8WqqGU46SQ5AHt0yCmwsL6Z4H9zP8ZFmmlZ2LMbY7n9w8gOg/948DV1T6qUyP7BwHBTY4wxtgqbsx/JH9o/kMe02L/wCCzt/yKrKn90+tyb4tFwRgiMERgiMERgiMERgiMERgiMERgi4SyBRbEAeZwRZ2mZhY/Vp1Zudeinl725V7JwRR/EswzyvoeRUBrVqIZyDvyohbsUdqGwF3jy21dsSxzGOF1ra5DXt4cu3gp0FO0tu4LGrI4VA+oIQyqJCaINhgNXtA73zvFRLtGuI+N7h4fQKY2FrNBZb8plDO4jJJBssT4qUczve/Ie8g74lbM95rJ8L5HYRmcz3dvldcJ8EbbgC6+8UjjilMESKkaBWpQB4iKPvpdJvzdrxM9oKmwbTs01P0H1XOkZq8rHMpKkKaajR8j0x5lpAILswpw5pJ2Xzc0waSR/CPCF0qN6BJ5XtYHzxZbShggIZGM9b3Kn18UMLgyPrv5ffuT4HFYoCqezENQ6ursxPwOkfDa/ice92NCIqNnE59/wCLKpqXYpCuzNyqruGICaRI5868JX1ul232sdRizc4NBc7QLiBfIKXz83ezNMVpioQeYQEkDyuySa/GhjwW1NoGrly+Uafft8FawRdG3murFWu6peyj/q3Hk9/Aqv8AiD8se42C/FRgcCR9fqqurFpE7xdKMjBEYIjBEYIjBEYIjBEYIjBEYIpvtRxbM5Uh1VDlyArSaWYwtftuoYa49xyoiut41c7DmdF3hh6X4W/NuHHkOfAb9BnYFlFPECh7wTSMLSipLCuaAGgtEbihVWeuNlxIINitDoaLyb6dwo5Ct7+8fXptQ6ksLznP5uWMR6IzKWNMAa6Xd8h8cfOo2sne98r8O+/MngvRU8Ubrh7sNh18Mkl4XPKhlMUA8UxDnWCU5WtDnVk7Gt8TqlkTwwSSaMyFjnzudLqdUNY5rcb9GZZHPW3VfqXo/ZRPFKfIIB82v50Pliz9m2ARPdxIHcPyvOVpzASTijfrXbykcH3aivyFKfcMUu1XF1ZID6sB67VJgFowpHg2XzxUESd2p3/WUfXYaSQPiMSauSgDiC255f8AY+qvaiShGQaSeWQ9di6uC5bMSQXDMEXU3hqjex9oKSLvHSslpo57Sxkmwz/F7LpUyU8c1pIyTYb+XDJUPAYGjgVHFMpe97u2LXfW7u8VNbIySYvZobeQFuxVlU9j5S5mn407NFdcDnrLKedFhXmdZAHx2+ePc7MeHUkZHADuyVBOLSFTvGM9rK0bVWskfXJ2LfsA6dPot77V5/bO0hMTTxnIaniRu6vM9Sl00OEY3arPjzamowRNuzM+mUqfrr+K7gD4Fj8Mem9nJ7OfEd+Y8j9FBrG5ByqsesUBGCIwRGCIwRGCIwRGCIwRGCIwRcXQEEEAg7EHqPI4IoPM5ZuDymaJe8yTmmj+tASbJjv6hO+nl7uZ4G8WY+Xy/CtYgyuGBxtLuO5/I/7uB36HPNWXDuIxZmPXE4kQjp8qIO4PocdgQRcKtkjdG4seLEblFd2QNJ5i1PvGx/EY+bVMXQzOYdxKt2OxNBWTh/DEh1d3qGrnbE2fPfrhPVSTWx2y5AeSkSzyS2xnTLQDLsCpeystSOv2lBH9Un+P8Mei9m5f3I+o/Q/RVda3QrBxiGppVI2JJ94Yaj+JI+GK3bcZjrHO42I7reYXemN4wlUyO8TIrU9FCx6fe95BuvXFawtZIHEXGtvp35KTG4BwLhcDdxWTgnCGy9gSalbmumt/MHUem1e7EmsrG1NiW2I333dyl1dX7wQ4tsR5JtiAoa+jNMB3V+FrYeZNBSo89q+DMN72uqbaEwpPdoQS6503A55c73z3KM+JvSY3aLXFwaaQEaKBFW50+/bdh8sZg2DVvsXWb169wv4rD6qMc0qy0jtMkJ0gmORy259jntS8+eJv/wAdGPCZOJ0/K3bMTA6W2hAt1gm/gnWX4JK6BlKG72NjrXkcYf7Nut8EnePyfJcBWjeFmmhkgYMylSCCpPIm+WoWN+Vc6vEAUlVs6ZsxbcDeMxbf1ZcQuvSRzNLbqzyuYEiK68mF/wCR8iORGPbse17Q9pyOarCCDYrtxusIwRGCIwRGCIwRGCIwRKe0bMI9S1QvZuWqvDYsahe1eZB6WONRMIYnSHcCVsxuJwCT8L4s6SKHdRFZBFVVjY2SaAIHKhTN6VQUW3XTTNjkAaDe53cRrpw1zupctKGtJbmqoMGW1bY8mWj8uYx6VQlFwcUlK25Viy+LUoOx5r5BelAe+zvjx7/aCpa4tLW5G2/7qxFIy17lKeFZEZV3eORlVrYoa0L6r9ZaG1huWxsDHJm3qhp+Frc92f3UypJqGtEmZGWL+RHM7+6/ebvezcsGZUZkyLOGHjFAd233092mzyB8XJrHpoqSJ7xPI0F5AvwB5X7r8AqyobLA4wuyt61CU9s41DxMqhLzkMZ0+Hw04Isb0dOOtTGxwaHAHMahSdmNDjLfdG89ttU1yOTkjImQlwr0EPPlRUE87BIGr61b8hiKzZccE4mgy3EbiPpx4ZblDM5c3C/vW7tLCGCTLuPYY/Hw35UdS1zsgYhe0FLjhEw1br1H7HzK60j7OwnekJhfeRVtdlYk0Lvw79TZI2B5i6xR0Wyp6ttxk3ifG3HyUqWdsZ5rPxWZ4YTL4SQYwV5+0a5huleWLN3s61jbmQ7t35WaSU1EuDTInuBPLgtbwuG0gK29bHc71sos2PLGJPZtwHwSA9Yt5E+SjtrRvC1RCSBll0NQ3sUVZTz8QJUAjlZ50ccaWkq9nziQsu3Q2zy6tctdFu+SOZuEHNVcuYDwl0NgoSpHu2x7AEOFxoq0iyhJFA4nCRsZctNfq3iHzpfkB5Y5n90dR+isYwfcH8MbfJyt+Ft7Y+9t+yPAP7hx1Vcu45qJm7vWhY34NQJI67dcFmxtdKZeJ5XJtXfRorH+T1iwTQtFu65WoFDmK3vm0RxDCLDl9gurYpZRia0nnbzKeqbFjHRcUn49xXuwFide81CxsSAN9x5E0vTYmiDvit2nXikjDhYm4y5b/DK/Nd4IukOeiV8EnkeUAlS2xLAEEi/FdsbFUNPmRyC7cdlbTdWF4cALWsOX4W08AjtZVuLhRkYIjBEYIjBFJ5uaTNzmNNkQ+E9KoXI3qbIUdR5WaoNoRzVtR7qw2Y2xceZzH4HadylwlsTMZ1Oi7l4TCbQu6su/eEgA1uwHQUftAnY7mjUgbDpBGWW137/sOwLT3qS91m4JMY8wFU2jMV5VqGkkNV7EVz8gfhW7Nk6CudTRuLmZ9hHq2WRXeYY4g9wsV1cWyRikI+qxJQ+nPT7xy91HEDbVC6CcygfC43vwO8fUfhdaaUObh3hI+0CsctKEBLFaoepo+/YnbEHZ7Q6pYDxU2FzWyNLzYXHnv5cV5urKCG1FWHI3v8L/ADGPXi+oXq3YCML+45+ButK5yalBlchWV0ViSFZb0miavc7VW/LGxkdxUduz4QSQ0C4IyFsjre1hn1Kl4d9IGbisOkUykAEEUSAK6EDe99jjuKp29Vkvs7AfkLh3EeIb5q17McdTPwuK0P7LqWvnsuo1dmqWSrsUbIGru1zZmFrhrkQvO11E+jkAvcag8ePHMHUfdMc5IvdLAy6SuxU1uAK1DfxA3dgmjtzBx1a0NaGtGQUEm5uVL9qX/wCCkBNsJIATVX42IO5OxH4gjesc5/k7R5qy2R/5P/q//Aqin2Y78ieYOxDEbW2kHYb47KsT9fD40Fo3iKjpe+pfXzHXmN71EXm3bDtwyTGLJFQq7u9Ahnu/CCCBRG5rxG/KzElqCDZq9JszYrZY+kmvnoNMuJyOu7vUXPxXMO6yNM2tV0qy+EgXqoaNPUk3WIxmcTe6vo9mU7GYAwWvexuc+0rPNK7inkd/RmJ9frXjUvcdSpDKSJmbWgdQaPorL6M+yUWaSSadSyA6EXUyg7W16SLFFduV6hiTTxAgkrz+29oSRubFGee466a6G2eWea9R4dwiCAfqYY4/VVAJ95qz8cS2tDdAvNSzSSm8jies3WXtNmGSIBSRrbSSOdaS23vqvdeK3bFRJBSl0epsL8Of07VtTsD32KUcM4fC0Yd2YkbGJfDueQFHf33Xu3xC2bsulkiEzjjLhnfS++2/LS911mnka7CMrL5muHtGqzRsdI3N1qjPI3WzKDYPpzsEkcqrZbqN3vNIdMy3lv6xyOe8G62jnEgwSb96ouD57volcjS3J18m6gen+GPRRSCSNrxvAPeLqE4YSQtuOiwjBEYIsvFcyI4ZHZggVGOpiABQJsk7DBFMcVzX6HBmJSjNGv61tHtaVUbL4hQVlLH0Y1yxq1gaSRvzPcB5BZJJsF25DOQzwRSxP3sLtrD3dWxNN15koQdxyPXG61WnIcQycMvdM8UeZI8KswVnUk0U1EarreubA3jk2GNri9rQCdTbMrcuJFiVmzvbXJ6Iu+DIszlAsqaT4SwLUd6V1o1utqaAIOMyYS2zxcHu7V0ghfK60etr23nq58u5Luz2by2b7lfHHJLHI5QMCF0MFKnUCxJskeg92KluyqJ7g4Nsdcid3b5KfVRVFOXhxuGkC/WCR4BMeKfR7k5kI0FJDykBJN+bA+FvXb4jnizMDLW8d/fv7Vxp9pTwkWNx/ac2927ssvGc9kmgleFwAyMVNEi6228xyIPkRiA4FpIK9vTyslY17NHC4zseY52OS6A51EbgAAjkTvfMActvPzxrYWXUOdjIN7WHPjwHLitfDOIyZeUSxuqsLBDKaYHmrAndTyI93UAjdjyw3C4VVNHUMLJCLHlY34i518xkVWz9v1loSwmlrSUn8SnzU6B8jfkbBxJFVxavPu9nT/GVvrtKWcb7TNmIDFp5sp1EgbCzRCrR3OxFcvU40kqGubayk0OxJaebpC5pyI37wRw5pnP9JUetm/RpebfWUdeV6L647e8Dgq07ElBILh3H7L7xH6S5JcuYoou5LDSXMhLAeSjQKNbar29++Ob6k2sAp1JsJocHyuBA3aX6/wDrPRQ6Gh7S/wCvjiJbkvSNdb+Q9dq5a/X5Kf3nCyziPHuB/Kc9l8vFJLolgmnDtGq6GKBbJBLFVvqPKqOO0TWnVt1V7TnmY09HKG2BNja7v/yCOS9imfL8Myo0qViVlWgST45ACbYkmixbnyG2J3wxt5Lx/wDWrJiSbuNz3C/kEqh+kHLCZopGCnv3iQizqCrYbzJZwUULZJqrxhsoJsuk2z5Yomyu0IB7yQAOJtmeA13X35ntPkzHIcy6wIrmM9/SamXc93Z8dfaW9wa3BrZ7GvaWuFxwUIEg3C64okDKVWiSxUbil5Wb3uq2O+pj64MY1jQ1osBuCwSSblLuHdoInzc2Wh1TNCpMpO8Y1sSY7ug+wFAV7V2VIxsid9ngIyYtQ1BEYrYvcvbVz5ir9PTGrGBjQxugFlkkk3Kd42WEYIjBF4V9JfbfNycXhymRBf8AR3A7sC+9lIOsN9wKSpuq8ZvkQBWXNLdV6iJb3ZaIAEsRIYrYvpYI5jbmPdWMrVRXAOxmYyOdLZSZG4fMS0kLknTYPsbEHoA17jZrqzhbZW5pr237FJxGHu3OmSOzDNzK3zR+rKdt+e18x4srVcZeyKzcOgyWZHsRRqHTcxyqK1qfI316XdXjCyDY3C8+j7I8ayE6vlwmZ0NaSBlBrlTBmVt1JBG43Is45dA3FiGRVl+qzuiMMnxNPHXv1y53V5H274sB4+Csx81zCgf3G/PHVVqhu1OcmnzDTz5Vsm8lfq2bXYChdV6RsdIFV+eIFS2z7r2OwpcVNh/tJHHI5+d0nSHxahXrp2NdBXT5+WORcMNlZR07hOZLi1rZCx36523+HXfuv1b5A/kMaKZc8T3fYI1/eHxBH5nCyxi4kd35XGx5p8v88M1j4eLfXajbzTDNY+H/AGr6CPNPl/ngs3A3j12r7r9fkp/fhZbYjx8Cj+0fgB+YGCZ8/D62TLs3x98hM2Yjg79tBj0GTTzKteohgKrl5XjtA8NfmqjbFK+enOAZtINtSbA3879iZ9rszx3iRRRkFgjXcKZEPiO2oksLoHbbqfPE18YfkV5OjrX0pLowLnK53Dlu8/NM+w30fvlHGZzTibNkERgWUivbVZAGqvQDmBZ3xu1gaLBcZ6mWd2KVxJ9dy1P9HyycUmz89OoZDDD5sqKNTnkAHBIX4nyOy4Jv2y4dnZcuUyUqRyyNUkjEghKO0ZAOnf47kjc4wVkWvmvnZLs1Fw7Lfo8bWx8U8p2s1ufu7bKOg387ysKL+l7tJnsrNlJsupjy6nWsuxWV9/C9bhdN0prVbHpthZXsHZvjCZzKw5lNllQNXkeqn1BsfDAG6y5pabH1vTLBYXwnBF5L9D3DYZJ85mnIOYlCirIKqR42Ug2NTbWNxpHK8R6d+JvrrVztul6GZpHyloHcMNu4BekHhzKKQgjoG8NfFRXw0/HEhUyS8bzqZRGkkDxgdFKEsSa2XURZJ50PU4w54aLldYIHzyCNgzK6uDcXTNFxE8pVCAXKoFJPRdrJA35dR54wx4fey6VNJLT4elyJF7bwOfC/emCKrH2nb1DMB81pfljdRUu47xfL5SEzytJ3YIBZWkYWfUNXwvBFyyfGA0ayRwZh0dVdT4TakWCNUnUHBEk7UZRs9GB+izxOhOhnEfI8x4JG2NA3sQQD6HlLGHhWGz691JIXWu05EfUcxuXnfFeGZjKxiTMwsiagup+7O55Dwtt76+WIZp37l6Vu3KUgYie0Z+GXddMP91s7/RZfg6f4uMY93k4eS6frdEP5HsxfUBch2Wzv9Hl+cX8WHu8nBbDbdH/qHuP2WPP8LngaJJY3Rpm0RA6PE3kKO3Mc654x7vJwT9bo/wDUPcfstn+62d/o8nzj/iw93k4LP63R/wCoe4/ZH+62d/o8vzi/ixn3eTgsfrdH/qHuP2WCbhs6zpl2hkE0il0QmO2UXZsN6H5Ye7ycFr+uUf8Ac7u+wWxuy2e/ojn3uv8AFh7vJw8lg7bo9zv8vsua9ls4AAMrJz84xz6nx8vdfxw93kJzCyduUUbfhJPUD9bDxVr2c4rBG8fD2ac5lEsghxtRcUFYgKF2HoBfPE9jcLQF46qmE0zpALXN7Kn0JRILtXOnc/gGvG6jrhM+mNnVpHCgnSoQsaF6QGF6vQm8YK2aLkC9ko4Z2ngzDiNJJSSpaiETlzF7EEbHY9eeObZWuNgplRs6op24pG5Xt9cuI9FUsGSeqCiMfe3PnyU0b89Qx0UJY+03A4JMlmY528EiHU7VSkC1cDlqDUQas0AboYwSBmVsxjnuDWi5KR/QqSMgYzv3cmkf9tCR/as/HHGndiaTz/KtdswCGZjR/Y3vF2/RX+O6qEYIvzzxTLvk81KiM0bRuwVlJBA+ruCCLQqefXFW8FjyAvoNM5lTSsLwCCBe4uMQyPiMj+EwyfbGeJZQzGaWRdAeaUkIvXSn2ifrX0XbY30ZO4A7yodTsaCR7QLNaNQBYnrJPdkd6W8e4o2amMh2FKqjyA5ehYnfbaz6DGssmN11IoKAUsOHInUu3X5X5W5ankvQuw/DpkgAnsKxPdwAAE2SxZ9gSTdUTQUb+kyBrms+JeW2xNDNUF0WfE7idMuQtrvN91lWqIx7f61h9Rd1X03pSR97fyAx2VWpb6VcjJnsl+joNLM4KjV7TBWcKRVCytXq2vBEy7KcOkyuWjy8rCTulCLINtS9AR0K+z6gA9SBlYTcMOXUYIov6S+y83Eoo4o2CIkiMb3LEkITz2CRs7ebHYVW5FVcLSRYlWUhpFAVmHJ621gdNQ3I6GxZqyRdXGOLJl4y7eI3pCg82516bbk9PkMc5JBG3EVvHGXusFG8a4Bms/Jl55ECmJtUQ1ae75PrI3Jsoo33utgLI4f/AGHZ5Dku39BuWZVFwnjkne/o+ZQRy/VI5N+JG9bEGjuNjtjeOZ2LA8WPgVq+IYcbDceSfqwPI3iQuCguLdk81LxWHPrIi92jBUPQKQBGxu7kDyksAQnLxVvhFehtr5dd+nvxlEatrG/Xbr7sEXnfD+zOYh40M/I6t31gKDQBMcn6u6JIRI0Gqhq1WKqsYWV6RLOj/wAojKRydd69xHir0IrzwRYM7lywOiTSzCkmSjv0DA2pIPQ7HeqsgFlpAIJFxwXjHHcnNHNIs6aXJcmuR1GyybAFbP8AhsRWKuQOa44t6+gUb4ZoG9DmGgDPMjhfmO47k+Tty4Qo6B1eJY3p+7cMCakRqJU1pJBB8Q222x395JFrKq/Qo2uLmvHzXF8xbg4G3ffMbkhz3FZ5QFlnklAohWdiL89yR8efriO57nCxKuoqSGF2KNoBPAZ9+dgvXfot4eYsgpIoys0vwNKp+KqG+OJ9O2zBzXjtszCSrcAcm/D3a+N1XY7KqRgikO3nZaDMI07P3Lou8mnUCo+2o3IG+43Hryxwmia8XOXNWuzNpTUzsDRiBPy89MuB3c+Gi8gz+U7qQoHRwOTRsHQ7WKPu6bVWIDm2NtV7OnmEkYeAW65Hdblw6rLt4dxmSDeMRBg1h2iRmB8gxGoDkauuWN2SFmijVdDHVG8hd1Am3cch5dq9C7EcckzSyd8ULLQ8FhjZICsOWkkbBTR3Dct50MheLleS2pSMppQ1gNudj4jxBFxzBCp8szHagbJCKvRRsSSTVX12FFau9+yrF1cXgcHLlgo/XDkxP1H+6MYWV2cReUITAiO/RZHKCveEY36V8cZWEhhyubjlknSOF55xEJomnYJGEDBTGwhJYsCSbAo8r54IqWImhqADULANgHqASBY9aHuGCLHxWXMKo/R44pG6iSRo6HpUb3+HxwRRWeybQ5gHwys0v6TIjSHSjvpDKp0ajGvdgg6CTvYGK+rqIopoxI63rLqz4qVCCY3W1V1mOIRIQHljQncBnUX7rO+Jxc0ZEqOGk6BTfbZmEmWKqhOq0bUdWq1IAXTWm9J1arvp1xHqf4HfcLvT/wAuFlr4Hk8xlgkEaxy5ZSx76SZhIdTs7eARFdixAGrcAbjEpRlRYIk3GFzLlolji7h1KPL3zCRQy0zKndFdQskDVvQ5YIuPAo8zEEhaOI5eNFRJe+ZpGVVCqzJ3QGpgASNW1nngi18QQmbKhavvX5/9CX0wRMJUdPbAAO2pTYBOwuwCDfpWCJbmZykTu2gOqMWJsI2kWdfMha36sFNjGCclsxuJwHHvXl+d7W5mXwydzIoJ0q0KuPKxrs/2t+V74gOnccjZexp9jwNAe0uB5OF+8f8AXNI9RI58z0/9cq32GI6u2nIAHhzPaTnzvv4q27E9jocwwMsyONIdoYjqNHkJXHsn7g39RiTDAHZuPYvP7S2vJECyFhbe4xHU21tfzPcCvXkQKAAAABQA5AeQ9MTl5JcsERgi6s0wCMWUuKNqBqJHlXW8EXl3HuxyF1fLJ3b94pkTxBVUn2xqAO25NECgaAxHfAMi3irul2xIGvZObgtNjvvY2udTfTO6ZZnsplnlaeSwrg2my6j7WtaAKGhyG5verN7mFhJJGqiRbUqYomxsdbDod9uHAjrGSZcI4YmQgnkWz3UbyAMQ2ltJZgpq9PhFe9vPGwaI25LlJNJWTAvtiNhe1r7s7d3UtXZziqHLd+AzhYYyVUamBGoMoA+tYo+4YyHgtxBc5ad8cxhdkQbZ5Drud2+/BfJeNRZyLLywklf0gAg7FT3bmmHnRB+IwY8PFwlTTSU8hjkFj5jiExxuo6nuEcUEnEM9B/8ACuV/8kZj+Y+eCKhwRGCKRj4ScxJmWDlDq2NAi9RAsHl4V5ijTA9MUfujK2eR79GnCOwZ9l93G6liTomtA35qTzcbq7LIbdSVJHp4R0G1ADGZQQ8g+slMiILQRoqrsnwdn7ueZrVBUS+QBNE9BXQe7yrE+niJs9x0GQUOeQC7GjrW/sDxT9KyEU32jL+Erj8gMTFEVDgiX9oM13WVzEh+pDK/yQnBF87N5rvcplpPtwxN80BwRd0/84yn/Vf/APRLjCLnle0cObXMLDrYRqwL6fCTX1W6nr08xtvjRrw69lKqKSWANMmWIXtfO3Mblh4XnkzUmdhWmEXdkHYjWVYH3gFNJ+I64NeHOIG5JaV8UTJHfzvbqFs+3ySN+xWWKsut+8bSVkdrY6jfI0uskNuBe/XfGnu7M/NS27ZqgW2Is3RtrDLQZWJHIlZeMdk1eTLooKQRq4lqrUe1d6fHr38VdDe4oYfDctA0C6Um1XRRzOdnI4i1+0HlkDkNOVlbdlOHw5dDHDD3Y2bVpca/eW3seVkb2OZA6tYGiwVbPUSzuxSG59aDQdifY2XFGCIwRJ8/nGYkLYUEiwdN1zLNzVQdttzXlgiwjoCAqG3IqvCPP1JIJHkK87ysLoz8TEszjSNDFQbs7UDXIeo5ixfTGEWrM+ISxuvglRkajzU2ti6AYajanmDsTVYEXFlux5Y4OGozXmmQ4dxLKK8sAlCktGTGurVVeMIVPhO1OBYog1iAGTRg4fXNewfV7NrnjprXsDc3HG7SctOeWeSqey3D1iyeXe31y5nVJrFEMFdCKO9Wp3O5u9uQkwNwt61QbWqDLUEZWaA0WzFtRn2/RVbtQJomug5n0HrjuqteRRR5rJcRzc7SoXnoMoFhNQSQAEim0DwAkbjf0xDnqcBLRqpUNPiAcdFU5PtswQB4tbCwW16bokXWjbGgrbDMLoaS5yKz5jtpN3gZVCoKBjJB1E9S2mxzGw8samsOIEDJBSjCbnNJcvxCZLqVl1KgbTtZW/F5gksevKh0xDie6IODTqST1ld+hYbX6lkkJZiT4je5ZjZPPmbvAknMldAAMgFry/EZVQqksiqQRWo0AdjQNgHc9OeOjZpGaFaOhY7ULr7L5yXIZc5aKS17wyKxAJUEAFKIIIve9jucd3Vji3IZriKRt8zkqqPtySATBvQ/5n/0x099HBc/czxU72l47mM3DPCGEaTDQBQOgBrNGgW1AEG/PasaCsOIkjJbmlFhY5qu+jvKSwZGGGUh9KKUdeRVhq0m9wyElfUBT1IE9rg4AhQXCxsnWaUGfKg9ZHB/7EuMrC87i4dnUkmyWTacwd4V1FdK7EKSz14aIo6SNVct6xBDZGuwMvb1vXr3z0UsQqqoNMltATnwu3nzytqbJ/2AyD5aCbWrJJKVUryZEWwBX2yWaugFEnasdqeMsbnqVVbbrmVMoEZu1o15nX6DsT7OpqO9BgEIG56vtsL5A8vPbElUq0PqFFgUdaDcj4W2u+R38V+hHngi+wSureEaSD4tN1Z+sV+y32huNxdAnBE9ys+tQ3LoR5EbEfPGFlduCLjI4UEk0ALJ9MEUrtYoGiQniP1AyqR6nUVBFVzA6klhd0bGTvByJjUDrzDEfgwv1xlF353MByJD7Khdqvmuo/3lv9jGFlZlQFSC3skKdW4NGlNHcGxzWvED5YysLdk84y0SSV2BBOoUeTKx3I876Xy64WVi+kPJd/le5192JGZC9XpDRSKTVi6B5WLwRdfDJsxqMcsARE8Ky96GL1sGKhQVJ51e2MrCUdpOyxmd5o28Z0nQQNyAF2a9vCOo59d9ok9NjJcNVKhqMIDTokeT7KZguRKFiTmH1K9ktsukEEE3V3V+eOYorjM5rc1eeQXHJdks07VIgiBay2tXoCugIJJrljBoziFjksiqGE3Ga6JeDTB3VUL6CQdI3oMVvTzo10vnzvEJrHOe9jRm02P0PryzXcTNsCcrpZKpViDam9wVNg8vgcCCMiF0BBzC3cP4RNKB3cTlTyYih79RoHHRsEj9AtHTMbqU3zPY2ZVVlZZG5FRtXqGYi/kPjju6icBkc1wFW0nMZLJD2VzPdEsiiUbLFrU6gNILa7pavkR5Y6e5DitPezwXfw7sdOx/W1EBZsEPuTyoEee5/PGooziNzktjVjCLDNWndtBAqwp3pRVVVLBdVCt2ogH4YnNaGgAKETc3KTcOykh4hBmZh3TyARtAGDhNEeZIbWANWrUdqFb872yiseIZkrSqaJsk86A8vUnlfrzqsESgeJrZtJAPM21bE2T7ANgkLX1TY5YysLrjAeqJBuwTewAKKLO+obt18QOCLRnZu8V384lBHkdJf8nGMLKzZiTURa7GwaPQ6CvPawWXny8XO8ZWE24HIpVgL1XbAm+mm97P1aok0QdyKJwspngiUSSKZpBKxC0FUaio6E3RG52o/tDzwRLpFO+k7X4ORtVYlefRiUW/UG+RwWF8liVKGoAgyPsdwrPq116MVs8q1eeMrKHSi2o0CCGABoMQRa3QbZtRW7uqJrGFhdkcd0OWoSXXkWLWp66Tt5jVuBdYyiZx5FZUDHUBIoZlB2OoWeli76EefM4wsqf+ljNd1w+RwaID0fImGRR+JGCJrlJxJGjjk6qw+Iv/ABxlYXbgiQdtuIdxlle6/X5UX6fpEZP/AIg4In5wRIpj3WdDcllFHysgKPS9SoNt/EOfSrd/Srwdz227R+PXGQPiitwKjOP/AM5m/bb88c6j913rcpsH7YV32V/mkXub+8cWUH7bepV837hTXHZckhzvENPEstDft5fMmvXXCR+Cv+OCJ9giMEUtFxC+NrDfsxwtXrozVn5On4Ywsq3zGSDtqtlNAWK3AsjYgjqcESrPRgFlGygonnts7epLatPmTWCLM49pQdLkmttxuxNgG2anNKLqgTV0CL4wUabYBBTbmgFvm10AzNQqhtqAxlF9bL1akgBjJZr7bN8bBMY/remxYWlCvdMSxWc2KDkEHVa7A+zsu9chvteMLKc5Jy0ak8yAff610vnWCL5mMqr7m7HIg0f8x6HbBFg4rlxHA7qrOy6XPVmCMHIX1oGlFC/fgSstbc2Xn2S4tG3Fy4kVo5YxEjA7bojAeh1qRR6mueIweDNrqFfSUrxsq2Egtfc8dLfUKjkzvdSxwgsjyRl6qxsKIAvxECzpIOwNctJkFwvZUjYXujMg0BAPbe3knuSrMJpb2VKlSCoNeRAJqxseVhiKGMrmvP8AtfxyTJ8VDLPI0YEbvGGsKt6Xj02FvSNW/wBoHEOV5ZLrlwXptn0kdTQOaWDFc2dv3Z34C9jyGl1x+kbiL8U4akcCU8jatN3ZQO4RTQtiE8uZA33rRtex9Q2ButiTy5dfkqSopHQucHHQ261TdjsrNBlIoJwO8hVY9Sm1ZQKUg+YWlIPUHoQTYKGneCKE+lfgeZz8EcEAGlZI2cknck92Ao6qodnYnYACr3oisOFPIYk74aZQAslbgsNiynqrcx1o0aIIBF18ZyPfR0PaG6nf4iwQdxtzG9eWItZT9PFhBsRmDwI0XSN+B19y81zspeR2bmWa/nW/r54qhI6T4nix39atIwA0AL0Psr/NIvc3944uYP229SrJv3Cm2Oy5LzrjPBc7JxiDPRoO6iRgqE0SinSwPRZJO9coCeSjUV3rCL0RTYvz+H/rGUQxrBF5fluHZqDjv6fMoCS+FVu9jHIBHfLvFSG2o0Cw3I3xEraoU0XSkXFxfqOS6xR43YVt7fdtnlJhgMkXdudRRiNY2C7imB3a1863xykqQ9t4zlxG/Jel2PsxuUszQ4EZA7jitmDl1f8AS9F4XlgIYZNZmZIh+sLDxnT7RPXrRP2jic3RealN3uNrZnLhy7Ek4xxoxqXZjRZVIUDdjsApVvFYPIk0FYnoCc4NFykUT5XYW8CewC5Srt9IsWUePkZHjVQebBSHZvdtp8hsBW2ONSbRlWewojJWtI0bcnusPGyb9i84MwkS33nd5dFmbmNbKvgvkx8LFh08PnjpG64UKrhMchNrAk26r624cD9lSLw5Ouph5FiR8ftfG8bqKtmCIwRGCKP4x9HWUnYuuuEtZIQjSSfusDXuFY4Pp2ON9Fb0226qBoYCHAaX3dosfFKsx9GTCmizjh03TWCaPPwkMNG9bgY1NOcrOOS7s2234mvhZZ2Rtlfr107+aku0PFM3Fqy+ajj1b05Uhr+3GylVIPWhvyI545PlkHwvVjSbNpJS2elceJbkbci05+J4i+qRcOyazSKhfRq2B02NXQEWOfnvvWK+omMMZeG3trnu9eCt6p74o+kAvbdplyyO9ei8I4ay/o5d+87uYAGgACY32FfZTz+18uexIg+R9SG4Qch5k99uS8VtCVrnWaLDW2tu1Ps7xco7xxxPNIio+hGjUkMWBouyjw0L3+stXj0OIXsq7CbXSuGbMxySZj9Hml78RD9GDwAwaAwJLGXQ2u78J6b0cbLCpo2JAJBUkAkGrHoaJFj0JGCLHxXOSRKDFl5MwSdwjRrXqdbr+F4IlGQkzMDPcE2YE8rTGnhHcBlUdy2qXxFaJtdje14IpTj/APOZv+o354p6j913rcrWD9sKn4JxZ0y8KxZaTMVYco8S6TrOxEkik7b7CvXFhTPa6MWOmXaoE4IkN13cCOYy4jyzxS5gAteaDRBTqdn9lpNdKCF5XtsMSFxVHgiTcYzMxLQR5eXS6Mv6QGi0xllI1aTIHOm75dNrwRZclxOXLxaJoJSkEQBzJaHTKUQDUFEhcayNhXMi6xq5waLlZAJNgtPHIO+OV0iz3jOnv7iQ18RY+OI9bB7xTvi4jx1Hit4nYHgrzrtPwrSe9ebWXNINABI57kbUB6b7Y83s6pJ/otjtbXM69XM8+K9ls6bHaJjeZN/HTqyvbklnB+LNl3LIsbsaC94pIU3uQAwtzyBrb44uo5MGil1+z21QHSEgDU2A73Hh1WV1kex+bz6rLmpjAvNIwlMPvVY0MTvZ1N51iSI5JLOebclQurqOixRUzMVxYuJ15ZajqsDzyKZx/RfBq1STzuevsi/eSpOM+7NJuSSuI2/O1uGNjGjkPzbwVlwrhkWWjEUKBEHTzPmSdyfU47taGiwVRNNJM8vkNyd6142XJGCIwRGCIwRGCJLxbi8QYxmMSla1A1QNXRuzdEHl1xWVu1YKV2B9yeA+uYXeKB78wpeXg4zk20ccdFWBRRcYU2DdDewdqNm+gJFRE+XaVSXNu2MCx4W4cyb9nnNErqZhAdmfH8Kj4tlViTLRoKVZl57k+ByST1JO5PU49RGxsbQ1osAqxxJNyojj+faHiJkX6oUV5jQCV+IJ/PEKeQsmxerKZFGHxWT3gPHEzGbzaI1iNMsf7au1HyI2sYnNcHC4UIgg2KocbLCMESTsxxMTnN0f5LNSxf2VT95wRRXH/wCczftt+eKeo/dd63K1g/bCfcAJy6wyfUl8LcvtHb1r2huTWoAczjRp90lbL/B9geAduPb2b7nQKPJ/UxN3jyTbsVxMZnJxTA2GMn4Ssv8Ahi7UJPMEWLjeZEWWnkOwSKR/khP+GCKF452gGYy+XSM2rRxO58yUB0/1QST6+q4r6uX+A7VNpYv5lWPDjf8As4n0/wD5pMTWfKFEd8xXX2q7MoX/AEgKGA1FkYalUtWpwvS6Fnpua3JxS7VonlrpYMifmAyJt9t439mc2lqnM+C9gfWa7eF8USNV1QJqAotHps9L3C7+e/njjB7QwYQJAQd5yt163WH0rzoVU5eZXVXU2rAMD5g7jHoQQRcKEuzGURgiMERgiMERgiMEWPiueEMZbmx2Uebfu6n0BxGq6llNEZH7vE7gt42F7sIUZkoGklKA2znXqPlQ1Mfcen3lG17eLp4JNo1F3Hm48Bfd5BWb3CFnkrfI5NYl0oPUk8yfM+v+QFAY9xBAyFgjjFgFVucXG5S/tH/+P/11/uPjqtV5726iIzN/aRGHwta/D8cVtYLSA8lYUp+C3NYOzGdTLZgzEGpECSV5A2rV1K7j3E86GNaeo6M4XaeSzPBjzGq9Ny86uoZGDKeRGLQEEXCriCMiuObnKIzBS5A2Ratj0UXsLO1mgOZIGMrCgfov4ZncrJmxm0GmadmDKbHeDdm89DhvCfNCDRIvCLHx/wDnM37bfnioqP3XetytYP2wqnKqzcOjVE7yQ7ItgDVrO7EghUAuzR2sAEkAzDA2em6N28d3A9igveWTEjiursGncibLhajDmSMjkA/tR89irhjRrZth4SBy2ZO6SHC/5mnCfXrtWJ2AOuNDmqzFiuKku2/Fo2hkyqnUZBpko7Kv1lv7RFiuln0uLUVAZ8LdfJSYIC/M6KICgbAUFGwHu5D3D88VZuVY5BeqRQ6JMin2WK/LLyDF7awsqa9zdVGCKT7Q8OEH6xf5Mmio+qTsAvoTsB0JAGxoeW21ssAe8RC39w+v37+Kn00/8Hdi7Oymd0AQueY8J+9zZfcdyPj6DHfYe0BIDA85jTmOHZ5dS0qobfGO1VGPRKGjBEYIjBEYIjBEYIpDtBOWnYHklKPiocn42B/VGPG+0FQ504i3NHid/wBO9WVIwBmLisEchUhlNMDYOKemqZKeQSRnPz5FSHsDxYqs4RxUTCj4ZBzXzH2l8x+XxBPvKGvjq2Ym5Eajh+OaqpYXRnNKvpCy8kmWEcT93I7MqPZGljFIA1jcVzsbjpicuSkO1MzyBdWXnQwko0riMI90NS1IWokWLA9rEOtZdodwUqkdZxbxU3y91/6+BxXhTym/D/1jmHKPmIXuKQmRo+7bTIpZVKMGZqBABUXyalOLCnDD8jj1ZfZQJy/+YHWrbh/GS6M8sE+XCVZmCDV08ISRzz/0cSpJGxtL3mwCigEmwWWbtZCntJIPLZd/hrv93WsV8W1qeR2Ft+u2S7+7PUFmswXdnbmzFj6Wb+QxGe4vcXcVYMbhaArLsTxVSncMaZSdF/WBOqh6gk7eVeRqwpJQW4DqFBqoyHYty05hzBmywUsHF6VqzfQWRvrHU14ul7xf2K/lIP8AkPx5792vzw9XklHHc9M4GZZczl4Y0kRof1ayuWaOmQCUoy7G7IYVQB1HFlILjN1gucZzyF1N5lo7HdCRRXKQpqv1CbCuVAn3+VTJgvZnerNmO3xdy7eGRkyJUby0QxSPTqYA6jWplXf3jnjanbikHetZ3YYyrHhxmkz8E7h4onAVYJK1oyx5i2YKzKNQYUQSTW9ULt1Vq6zE6opZzSjmf9cz0rrjV72saXONgFkAk2CkOKcSaY/ZQeyv+Levp0x4rau1jUno48mf5fjgO08rKCnwZnXyWL3GjzBHQ8wR6g74qI5HRvD2GxGakkAixVxw+cyRRudiyqx+Ivb0x9Kik6SNr+IB71SOFiQtGOiwjBEYIjBEYIjBEj7QcLL/AK1BbAeJR9YeY+8PxG3QYptr7M96ZjZ848Rw+yk08/Rmx0U0DjxDmlpsdVZr5JmDGDIvtICw94F18eXuJxIop3Qzte3j4bwtZGhzSCmf0nZzu8g0qmiodlPr3Mmn8ax9IVKtWbhGZy5XpIgIPkSNSn4GjjD2hzS0rLXYSCFGZHs+ZsqXUVMjuK+0ABan7wN0fh6iA2nxxcxfz0U10+GTkbKeKkdOR5HYgj8iPI/hiFoc1L1C3ZfPyMGDSOVVHfSzMRsK2s1yJ2HS/LEeuke6NsZORcB67fGy59G0G4GawXuTVk8yevvPPHdrQ0WGQXRcgMZRca+IwRbsvnZGsGR/CjsupidJFEEb2KrmOXusGPWSPHRuvo4evXnZc8DRewWWad3NszMftOST+JvEpzi75jdbtaBoLJ12X4Ccw2t7ESnc/bP2R6eZ6chvykU0GM4naeajzzYBhGqc9iMhRllIrxGNdqoA21el0P6pxJpmWLnHeT5qPUPuGtHBd6Z++MJDfspE1epTN3+BTEpR0y7T5omYRdERX+LF1+YC/wDkfPHl/aOdwwRA5G5PPgp1G0ZuSnHlVPWzhfDjO1ckHtt+OkfeP4Dfyu72Tss1LukkHwDx5dXHu6o1RPgFhr5KzRQAABQGwA6Y9uqtfcERgiMERgiMERgiMEUz2myKx/rh4QT4x0uidXpy389j535zbtA1zPeGD4hYHnuHb9OpTaWUg4DokCRNMVUCtZAHmb8/IDmeewPLHnKOn6WdsY1J7hvPcpkj8LS5d/01ZN5OFvHECW1KQBzpQWIHn4VO3XH0ZUy1di+9XJwxZhSk0KLG4u7CilYHqCoHuOocwcZWE4ggVAQoq2Zj72JYn5nGLWWbqG+kbLS6o2yuX7x9SCZroUzCNF9XLMDdHSo32K44zU7ZM9/FdYp3M6ktHDJo0ZpE0ao5FO4OlwL0nryBIYCiN7KnFHtCndH0bjpiHr152U1k7X6JaYxZFURz23H7sdTcZFdxY5hGj3/M/vwuiO7Hv9+/54XSy18PgYk6VPiRlWtrYkAUTtd/u64i1bC7o28XD14/XctHOAvyXBeHZpc1EhyxeC2Z2VjbRoVVygFHYuK6vR02CCbqOjAzf3KJJVE5NXq0CKFAQAKANIXlXSvTE0C2iiarjDCsakLSrbMfezF2PzJOAFkJuvOuz2UzLdo2zMsbRxOlRhvs926pY6MRE7FTuureicEVv2typEqSDquj0sEtR9SDsfun3HzHtFCfgl3aHlvH1U6jdq1LOHR99IIvZb63I0KJsed0QPXmMU2zqH3qcNPy6nqG7xCkzS4G33q6y8CxqFQUo5D/AFzPW+uPfMY1jQ1osAqkkk3K7MbLCMERgiMERgiMERgiMEUv2lz2tu6G6oQW9WG4H9Xn7/KseY2/X2HuzP8A2+g+p7OKnUkX8z2Lt7H5IBO8O7C0A+yB1/aYUfQEDzuXsOmjbD04zc7wz09arnVPJdh3Ba+0xpYXPsrNHZ8tVxj/AMnXF4oqzcRzghQuUkevqxIzt8FUXjKwkMXGJUkeeSPMPBMIhBEkEjSRlQwkMqabjDErRPOsEVLG9gHcWAaIIPxB3B9MESrtNMixDXHNJvY7mJpCDyshRsNz5Yj1NO2ojMb9Ct43ljrhIo0q0zsU2YMrloZI4JCY4tCBVkYLcb2GJQ3z646Oja4WdmjXuabtyWTifZSVHURfrEY0Dy0/t9APvD5A0DAko3A/Dp5KayqaR8WqOJ9no4NAb9IlZqB7vLvIg366a0+9ifOhjaTZ+JtmvIPH1n4rkaok6ZLdwiHu51jmjl7zY3HFI8QonTqm0gE8iRQogc63502zBHL0sjy926+7xPq60fPibhAsFY4tVHSfjHFCC0Ecc/eujBJBE5jVip0l3ApQDVnBFx4FxNjoglSbvo0RZJTE4idwo1FJCAGBN0euCLe++ayyjmGkkI+6IzGT/akQfHGFlPM7lVlQo3I9RzB6EeoxzliZKwseLgrLXFpuFDZKQxSd4KZlY0RyZfZ2PQMBfpY51jw0NR7hVkMN2g2PMX8x5jgrVzOljz61d5adZEV15MLH7j5Ecqx7tj2vaHNORzVUQQbFduNlhGCIwRGCIwRGCIwRcJiQpIFkA0PM4IoBDYu7ve/O97PqeePmMr3PeXu1JuVeNAAsFt4ZnzC+obqdmXzHmPvD5Hl5EWeydpGkfhf8h15Hj9/wuFRD0guNVWAx5iIjwyRuCrAiwQRRVgfkQfcce5Y9r2hzTcHeqsgg2KWJwBk2jzUwXorhH0iqoMy6297lj642WF8XgMoYt+lPZofycfS+Xh9cEXP/AGNL/Sn/AO3H/DgiP9jS/wBKf/tx/wAOCLhHwKUX/wAU+5veOP3fZ5bYIlnEeKNlGWPMGN3k2gK+DvG1BRGVZjpYal8VkEamparC6yGk6BM4uE5gi3zAVvKOMaR6W5YsRy1bXzocsFhEPAZVFDNP15xx+d/ZwRc/9jS/0p/+3H/Dgi4twSUgj9Kffb+Tj/hwREfA5QAP0p6AA/k4v4cEWzhfCUg1MGaSR61yyEFmA5DYBVUWSFUBbLGrJJIl3HuL3cUZ9HYdPNV9ehPTlz5UW19qtgaYoj8Z/wCP54cNeuXTwYjidp5pBjxSslR9lHOhx9UMK9CRuPyP9Y49t7Pvc6ksdxIHVkfMlVlWAJOxPcXiiowRGCIwRGCIwRGCIwRRXFcmYZCv1TbJ7vL+rde6vPHhttURgnMg+V2fbvH1H4VpTS4223hZBimUlLOznaksVKhoWctp1bpLpJBo8iRR2NMBdbb49I6Op2YXGF4e0WxDhcAi43aj4hlx4LjJE2TVW2U7RqdpVKnzXxD5DxD3Ua88WdNt6mlFn/Ceenf97KE+ke3TNMV4tAf+bH7iwB+IJsYtW1ELxdrwe0KOWOGoXCTjUA/5it+zbf3bxzfXUzPmkb3hbCJ50BWSXtJGPZV29aAHxsgj5Ygybdo2aEnqH3suraWQrLJ2lbpGo9SxP4aR+eIT/aSO/wAEZPWbfddBRHeVCdsnfMyLNoXSdEJJQGgdaBo7fYnvWG9D2T0vGG7a6UuBaAbHK99Lk7ssuF1PpWiMAZktOIbs7DXiLDlvG/KzyfapmHsKa2IOpSD5G9X+eB9oi0/FF3H8KAKO+jvBbo+0q/WjYfskH53pxJj9oaV3zBw7PsfotDRvGllri49AfrFT6q351X44nR7UpJNJB25edlyMEg3LvHFYP/mi/tr+/EoTxEXDh3haYHcFnzHH4V5EyH7gu/cxpfxxEn2rSQjN4PIZ+X1XRsEjtyRcQ428p0WEFeyp3I9Tsa9wHkbx56t25NK3+iC1ul9/foOzPmpkdI1ubs1N8J4ys0ksYUp3Z8N/XWymoeQ1KR8sQK3ZzqaKOUm+LX/abA2PYR4qUmv49KHU8gB5k4gRxukcGMFyUJAFyrLg2S7qIKfaPib3np8BQv0x9FoqYU0DYuGvXv8AXBU8r8bi5bsSlzRgiMERgiMERgiMERgiz57JrMmlveCOYPmPX/MHbHGeBk7DHILgrZjy03CkM/kXhPjG3RxyP8J9D8CceJ2hsmWlJcM2ceHX99PJWcNQ2TLepLhPZYxpAGlf9U2soDaF/FuLFrYO4G3p1xJrNtiV8pZGPjGHFazgMsjbI6Zb+dl3WrssSRmSSTeanr0AIFD5Yj7XABhAGkTO+xWV1ZbjUhgzkhC6oJJ0TY1SKCurff15Y3l2fE2opohe0jWE9bjY2+iLPxDiWYZMu4Wbu5IleRssis2sgHSA16V3Jvc8sd6akpGvmaSzG1xAEhIbhBOeVrnlom9NOzma7yAHvGkILKzOgRrB9llGwI5Yr9qQdFUEBgaCAQAbi1tQeBWFp4i1JyJBI1VZ251Q3N1p+OIcQu716y1WHaJTm80zxeMUBNET51qDkc62rnyr41MiY1knw/2u8iPqjJcOZHEd4I8Ftmas0hB9pNLeo8TD4gj5E44NF4CDuPdpf1yWp+dMn5H3Yjt1C6KZynEZRlcg2slpZYkcmiWBDWDfXYb88egmpITWVTMOTWuIAysRhtp16aLA0TPhWdkmikNqHEkqKSDXhYqti7PruMV9bTQ08zG2OEta48cxc2KJQ+ZzDQ5x3n3hEqARoFBIjDBr3YEE7UemLQQ0jZqZjIv3MLrkk5YrWtk03tnkix8P/VT6jlzHL+js0OklzMxAsu/MtsPCeVnfliVU/wBanLRKHM6QB1/hwAE2wt4c99hlqsJ5wbs33Twt3kskyoY62pga8NVsqmzfmbJxXTV81fjp4YxZzsXMcyeYsM8gMgFhzmsFyvQuC8G7siSSi/QdF/e3r05DqTebN2UykGN2b+O4ch91Wz1BkyGic4t1HRgiMERgiMERgiMERgiMERgi4uoIIIBB2IPXBEmznZ1DvG2g+R3X4dR8DQ8sU1XsOmmzb8J5ad32spMdU9uRzUxmuxul+8ERVr1F4HK6t78QBGu+tqeuIElFtKNnR3EjdADY26sWY5WKlNqozrkk2a7LyfrlSSWKOdmaRDCTZbZtDEWNXxxpHLUM6My0pc+MANdnoNLgXBt2Lr0zD/ILZJ2XLshQZmIogiBTUtoOQOpa+Ir37CudO3aBD2mFrg52L4ho7iLkfXzWDPGN6c8M7LyRoERFjUX7b2STuSSNVknqTjd+xaypk6Sd4BPhyAFhlyK4mrYNAmS9mCfakWjzAQ/nq3+WJMfs5GPmkJ6rD7rmaw7glOS7If8AEyq3e90BasSpDMVCnbfaiVoi6X5yP0aImxJtxyvuPDjdae8m1187N9mHaMyPqifUyqJEtgoO31gd/wDDHH9DZK04nEZ6Zac+fVktvei05C6ZS9nZR7LI3xK/IUfzxEk9m32+CQHrFvK/kugrRvCmx2L7p1bu5gqMXSMNqjDG/EqqTXM7bDc7Y6TxbUwOaWNJIwl4tiI4E5E9111FTGd66MpwKeJjokkCNI0hjaC/abUwBoML896xGnEs7R0lK7EGhocC7cLA2sQtxKz+4LblezbMJ17uRlnZmcMNHtKFIBOnah53g2l2hK6JzWYTGAATbcb3IP2WhqIxvVBkuzTUA7BFG2ldzXTcih8j78TIPZ4F2Oofc8B9/wABcH1m5oT7JZGOIUi1fM8yfeTuceghgjhbgjaAFDc9zjdxWnHVaowRGCIwRGCIwRf/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s-ES" smtClean="0">
              <a:solidFill>
                <a:prstClr val="black"/>
              </a:solidFill>
              <a:ea typeface="MS PGothic" pitchFamily="34" charset="-128"/>
            </a:endParaRPr>
          </a:p>
        </p:txBody>
      </p:sp>
      <p:sp>
        <p:nvSpPr>
          <p:cNvPr id="59401" name="AutoShape 5" descr="data:image/jpeg;base64,/9j/4AAQSkZJRgABAQAAAQABAAD/2wCEAAkGBhMREBQUExMTFRIUFR4aGRYYDSMcFxsdHSIeHx8hHhwbICweIxolJR4eJDsgLyctOCwtISo0NjwqNSkrLCkBCQoKDgwOGg8PGjUkHyUpLDU1LzQtLDIsNCkuMi8xNCk0LCwsLCksMCwsKSwtLyksLCs1LSwvLzAtLCwvLDQ1LP/AABEIADoA0AMBIgACEQEDEQH/xAAcAAABBQEBAQAAAAAAAAAAAAAAAgQFBwgGAwH/xAA6EAACAQIEAwYEBAUDBQAAAAABAgMEEQAFEiEGEzEHIkFRUpIUMmFxM4GRsSNCcnOhFWLwFhclNMH/xAAZAQACAwEAAAAAAAAAAAAAAAAAAQIDBAX/xAAzEQABAwEEBggGAwAAAAAAAAABAAIRAwQhMVESQWGh4fAFExQVIlKBsSMyccHR8TNCkf/aAAwDAQACEQMRAD8AvHDbMMyip4zJNIkca9WZrD/OGXE/EcVDTNPLuBsqg7ux6KP+bDfFLZfnlZmWYq5iWobSwEJ2hjRhY7m+kdO91NrY10LMaoLjcAqalUNMa1ZdX2nRC5ip6iRQSGcqEUEDUdnOvpvfTY364bydpcsZXm0LAMbDl1auxOsR2syqL6iPHDKbhemgZDX1+mQEMI430C4GkM3V2Onu6tgfLD/N+GsuhCq9VLCZFOljWFri97jmal6nrbDL7K278/keyYZWN8KZyTjqlqSihnikcXWOaMxsw811bMPqCcdDinOMuCpoaaZ41iqY5QpaZUtKqrpN7AlWUgblbefTDnsy7SnLrSVT6g1hFKTvfwVj438D+W9xib7KHM6ykZGSgKsO0Xq2sJZwOpA+5x51tTy43ci4RC1vsL4zDnOcS1shlqG1u24B+Vb+Cg9AMQstlNeb4AUqtUU4WoOevqX3YOevqX3YyvUZK0aRu8JRJQTGzRWDgWuVPj1H64+wZIzxvIkBaOP53EV1X7nGzu1uOnu4qntWxan56+pfdg56+pfdjLD5G6xLMYGELGyyGHuE+QNrYbfDJ6F9ow+7Gn++7il2rYtYc9fUvuwc9fUvuxlinyKSQao6aWRb21JRs4v5XVSL/THjNl2g6Xi0N6Xh0t+jAHB3Y3z7uKfarp0Vq3nr6l92Dnr6l92Mn/DJ6F9oxM8LcFvmErRwrGNC6ndhZVB6eHU2P6HEXdHNaJL7vpxQLTJgBaX56+pfdg56+pfdjLWbZIKeeSFhGzRtYsq907A3H03w0+GT0L7Rhjo1pEh+7ig2qLoWsOevqX3YOevqX3Yyf8MnoX2jB8MnoX2jD7sHn3cUu1jJaw56+pfdg56+pfdjJ/wyehfaMHwyehfaMHdg8+7ijtYyWsOevqX3YOevqX3Yyf8ADJ6F9owfDJ6F9owd2Dz7uKO1jJaxEy+oe7C8ZMFMnpX24ursa4omqI5qeZi/ICFHJu2l9Q0knrYr1+v0xRaLCaTNMOmNisp2gPdELk+2TPjLXcq55dMtrf72ALG3nbSMd1kPDMuX0CpBy0qZrGWaS50segAA3tewvYDrvircx/iZ24fo2YBT/TzQP2xfXEEYMJO9wQOvgTY38xivpOp1FlDRgGk/4nZAH1S45qv5ezNDzHkrHNSu7M8Y0sbAi1zqI8L3+nhhrk+R/wCqRJz5RAkC6FATvNfcm7G1trdPDDfLauonkcl30q0sTLzbEAkFR0IIFm2P2w+LOUlSCUlt420y6QH/AN1he4vjhdXeBn9c8+c10TWfe7Ie6muG8inoWAgnE1MzFeTKpVrgkEoRcDz6AH6Xvivu1ThVaOrDRjTFUAuoGwVlI1AeXUEeV8dpwNVtNNIrszKk2gd63dC/KLfyjSNvHxwducY+Dp2/mFRYfYo9/wBhjpdEVnCqWbY3A/dZrcNJsnH8GFP5JnhrMmMzG7mndX/qVSD/AJGM7s1kv5L/APMXF2WuTktYD0Dygfblqf3JxVeRUglqKeM20vKga/TTcauv0vju2VopvqDUCubWOmGFXFxtw8kmULCv41HCkoW24ABDfqAwwnIcgWPI5ac7TTUzTOLb98HT/hbfljxreJlXiJYyytDLAsLbgrdrkX/Pb88I4a4lSozusBZeSYeUnestozY28NyzflbGKKgpxq+bh91olulPouSGX1k2VUamdDSzVCxxx6O8GYkAs3ioO9sO/wDs7NraP4qm5wXUsdzqZfO17gX2vY4kqMrHlWVxl11R5jGG7w20yMCfttiQiqk/6nLa10/DW1axboNr40Gq8aWhd8xwyKr0GmJ2KP4TzGWlyCqkjJSaOdhuLlSCoII/UYXlmaf65l9XHUonxNKodJVW3UMR9vkII6EWw7yWgWqy7MKcSxxtJXT2LNtbXe9r7jEVUTU2TUNTDDUJUV1SulihBCCxAuBewGpjvuScRuc50Dx6V27dipRET8sKGoOzWR4oWmqaenkqBeGGRu++wPS433G2/UY6rs+4TlhpcyjkZI5JP4RBf5dIbvE+lg4I+mJisrJa5aWahagMQW0pnj1PERY7AEWI32NugxD0ObiVc5Z54Jm5MaCSNNCPZZflBY3tfqDvhOq1KjCCcrsr+cUBjGkEc3Lk6bs0cLK8tTTwU0T6BM7dxzsO7va1zbr1Bx8j7M6g1opS8YLRGVJdyjqCBtbe++Ou4ZzFqnJ4YKP4Q1VOQGhqFuNO4va9xfqG36EfZ7lOYMM3hjnqKWRoaWQWhi0LGWMfdJLkE93YbWH3xYbRVBdJwndr9f0o9VTIBXD5j2ZyxU0s61FPKYL82ONrlLdQTf5h5WGPKXs9aOmSaaqpoXkjMiQyPZ2UAHY+e42APXEvwHOops61MveG12+b8bp546fJ4GaiK5lJRT0CwKY5lbvg23F72JG1mFjceOG+vUYSCcCNV5kYDUotpscJAXC5F2aTVFMtQ80NOj/hiQ7tfp42F/DriN4t4Oly5oVldGaZWay3sunSCCT1+bHa5nlAzvLaIwTxI9MmmWJ32UlVBLAdCNJt5hjiN7XSn/jlSUShKdxrDg3/AArG487YnSrPdUDSdZkRhGF6TqbQ0kZYqvsGDBjesiMWb2Efj1n9uL95MVlizewj8es/txfvJjLbP4HenuFos/8AIFz/AGo5Y1NmcrLtzbSobeO1/wBGF/zxdGWZkmYUKyJYiVNxfo3iPoQcRvaJwWMwpxosKiK5iY7Xv1Unyaw+xAOK97P6uqoRIwFwXtJSswVhp+Y3YgJJbffYqLnqpxzKjW2uzBpxF3oVqaTSqTqKfSRSwVcpRR/FAZtSkaGT1C4G9+o63x6VM88Zd+VHqK6jpFi7DYEA26ddr38zjt8r4yy+rCsssYc3AEgCPcdbautvpfDHJsqgo3qJamog0SHYNKAmlSSCdX8256dPrjhNs1opfD2AXgzddniRdd9cStpdTedPSI2ajrj09rl4dm+TcqME76QSWt3SzdbE7kgbXxyPbXnyy1EVOjAiAFpP62tYfcLf3Y6/OePQyrFQi5c6RUNCeSnRbqDYvuQNthe52xX3BPAclfVM8xD0yPeSVZNSzN10q/8AMD4nw6bHHY6Osos2lVqm+SfU7NWQCy2moakNYrA4Myg0+RMGFmkhkkO2/eBI/wAWxSmSUAnnhiPyu6hj5L1c/koJxp6qpQ8TR9FdCu3gCLbYzbX5DV0ExR0kV0uBIqEqwIK3UjaxB+4vjbYqumXmbzxVFoZAbkFMxcA2A3V9VQoROZpD07XCyEgEqWbSOhtY4YZXwe0vKJaKTUInaLWynRNcIS2kgG4IIF7Yj6euqoyCjTKQqqLKdlU3UdOgO+CCvqkIKNMpARdkPSPdB06L4Y3RUv8AEqJZkn1HwgDFzHlQBqR51KoSCU093VYg/NuAbjCqrgV4yVeWAKiO0h3ITl6dY0gXPzCxGxscMHzCqZAhMugIYwvLsNLABhsPEKo/IYXV5tVy/iPM3cKbx9Va2oGw3vYb/TD+JPzBLwZJ5JwWzuADDGzWWJGkLGRhGsjBW0i3dYHfxNt+uPPg/h9Kl42kZVgaYR6SSGkYqXKrp6WWxubdQMeEWcVihwsk4DgBu4d7DSPDY6dri2wwjLcxqqcMIWljDEEgR+IuAdxsdyL4R6zRIm/nnm4BbOC+13C8kNOk0hjJZULID3hrF1+jfUDpcYkzkFMyqgSRZhQip5vOBS9iSpQrspt1DdcRM9bUvEkTmVoktpUx7C2w3tc2+pwuXNKtoeSzzGHSF0aNtI6DYXI+l8M6Z1886kS2TcpmLglYXk+JeFhHBKxXWw0yRhdjp7xUauo6kW+7Sp4Dlj7ryQAIrNJc/JoCltrXOzdQLXBG212VXmtXL+I0zdxk3j/la2oHbe9hcnywVObVkgAd5mAQpvH/ACtYMDtvew3PliIFXzBMlmSeHgaUsVVoncSogABP4gUqzG3cUhx162YC5G7KfIgklN/EjliqGGl0uLjWEPzC4PXChnFYAQHmFyDsm91023tfbSu30x51tfVTOryGVmT5SY7ad77WFuu+JDrNZHPFR8OSnJOAw5qOQ4mVZEiifUBpfmaHSUeDKu/1G4v0xHNwlpj53xEApygYTaWsdTFFGnTe5IP5YYRVFQjMymVWdgzEKRqZW1AnbqG3w9PENdq1cybUV0/hbab3tbTbrv0woqDB3PP6UpYdScScHuz2BjjZrCONpSzSOI1lYKdIt3WB38TbfrhI4MkJAEsJN11i7fww8bSqTtv3UbYeNvPDSPN6xQ4DzgSABu6dwBpHhsdIAuLbDCI8xqlfWrTB7qb6D1RSi+HgrMPscEVMwo+HJe9fkQhpmcsrsXgMbqTpMcqzHobbnlr9sdp2Efj1n9uL95McFV1lVPcSGV9RXblnfRqC7AeAZv1xbHY5wrNTRzTzKUafQFRhZgqajcjwJLdPIfXFFrdFBwcbzH2VtAfEuFysfEBxJwVT1t2YNHMUKc6M2fSeoPgy/Q9PC2J/BjgNcWGWldEgEQVWDdntXAFVBFOiR6B/F0E2N7FHVkAYd1iCCRhnQ8D1SnuUMUZDKe/NHoJAQEkoGa40sAOhDm464tvBjSLW/Zz6qrqWrhqPs9eX/wByYFL35MAKJ0tYvfWVsLWBF/HfHaU1KkaKkaqiKLBVWwA+gGPXBih9Vz8VY1obgjHxkB6gH8sfcGK1JI5K+ke3ByV9I9uF4MEoSOSvpHtwclfSPbheDBKEjkr6R7cHJX0j24XgwShI5K+ke3ByV9I9uF4MEoSOSvpHtwclfSPbheDBKEjkr6R7cHJX0j24XgwShI5K+ke3ByV9I9uF4MEoSOSvpHtwclfSPbheDBKEgRL5D9MLwYMCF//Z"/>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s-ES" smtClean="0">
              <a:solidFill>
                <a:prstClr val="black"/>
              </a:solidFill>
              <a:ea typeface="MS PGothic" pitchFamily="34" charset="-128"/>
            </a:endParaRPr>
          </a:p>
        </p:txBody>
      </p:sp>
      <p:pic>
        <p:nvPicPr>
          <p:cNvPr id="59402" name="3 Imagen"/>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45313" y="895350"/>
            <a:ext cx="1227137"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0 Imag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43213" y="1052513"/>
            <a:ext cx="32972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6 Conector recto"/>
          <p:cNvCxnSpPr/>
          <p:nvPr/>
        </p:nvCxnSpPr>
        <p:spPr>
          <a:xfrm flipH="1">
            <a:off x="971550" y="2349500"/>
            <a:ext cx="7561263"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59405" name="8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2988" y="765175"/>
            <a:ext cx="1008062"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88264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92" y="816018"/>
            <a:ext cx="6101805" cy="5815366"/>
          </a:xfrm>
          <a:prstGeom prst="rect">
            <a:avLst/>
          </a:prstGeom>
        </p:spPr>
      </p:pic>
      <p:pic>
        <p:nvPicPr>
          <p:cNvPr id="13" name="Imagen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60077073"/>
              </p:ext>
            </p:extLst>
          </p:nvPr>
        </p:nvGraphicFramePr>
        <p:xfrm>
          <a:off x="280472" y="2564904"/>
          <a:ext cx="3571447" cy="1255715"/>
        </p:xfrm>
        <a:graphic>
          <a:graphicData uri="http://schemas.openxmlformats.org/drawingml/2006/table">
            <a:tbl>
              <a:tblPr firstRow="1" firstCol="1" bandRow="1">
                <a:tableStyleId>{5C22544A-7EE6-4342-B048-85BDC9FD1C3A}</a:tableStyleId>
              </a:tblPr>
              <a:tblGrid>
                <a:gridCol w="464776"/>
                <a:gridCol w="557639"/>
                <a:gridCol w="2549032"/>
              </a:tblGrid>
              <a:tr h="0">
                <a:tc>
                  <a:txBody>
                    <a:bodyPr/>
                    <a:lstStyle/>
                    <a:p>
                      <a:pPr algn="ctr">
                        <a:lnSpc>
                          <a:spcPct val="107000"/>
                        </a:lnSpc>
                        <a:spcAft>
                          <a:spcPts val="0"/>
                        </a:spcAft>
                      </a:pPr>
                      <a:r>
                        <a:rPr lang="es-CO" sz="1100" dirty="0">
                          <a:effectLst/>
                        </a:rPr>
                        <a:t> </a:t>
                      </a:r>
                    </a:p>
                    <a:p>
                      <a:pPr algn="ctr">
                        <a:lnSpc>
                          <a:spcPct val="107000"/>
                        </a:lnSpc>
                        <a:spcAft>
                          <a:spcPts val="0"/>
                        </a:spcAft>
                      </a:pPr>
                      <a:r>
                        <a:rPr lang="en-GB" sz="1100" dirty="0" err="1">
                          <a:effectLst/>
                        </a:rPr>
                        <a:t>Ítem</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dirty="0">
                          <a:effectLst/>
                        </a:rPr>
                        <a:t>No.</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dirty="0">
                          <a:effectLst/>
                        </a:rPr>
                        <a:t>Title</a:t>
                      </a:r>
                      <a:endParaRPr lang="es-CO" sz="1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s-CO" sz="1100" dirty="0">
                          <a:effectLst/>
                        </a:rPr>
                        <a:t> </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a:lnSpc>
                          <a:spcPct val="107000"/>
                        </a:lnSpc>
                        <a:spcAft>
                          <a:spcPts val="0"/>
                        </a:spcAft>
                      </a:pPr>
                      <a:r>
                        <a:rPr lang="en-GB" sz="1100">
                          <a:effectLst/>
                        </a:rPr>
                        <a:t>1</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153</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1100" dirty="0">
                          <a:effectLst/>
                        </a:rPr>
                        <a:t>Bahía </a:t>
                      </a:r>
                      <a:r>
                        <a:rPr lang="es-CO" sz="1100" dirty="0" smtClean="0">
                          <a:effectLst/>
                        </a:rPr>
                        <a:t>Buenaventura</a:t>
                      </a:r>
                      <a:r>
                        <a:rPr lang="es-CO" sz="1100" dirty="0">
                          <a:effectLst/>
                        </a:rPr>
                        <a:t> </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a:lnSpc>
                          <a:spcPct val="107000"/>
                        </a:lnSpc>
                        <a:spcAft>
                          <a:spcPts val="0"/>
                        </a:spcAft>
                      </a:pPr>
                      <a:r>
                        <a:rPr lang="en-GB" sz="1100">
                          <a:effectLst/>
                        </a:rPr>
                        <a:t>2</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730</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1100" dirty="0">
                          <a:effectLst/>
                        </a:rPr>
                        <a:t>Puerto de </a:t>
                      </a:r>
                      <a:r>
                        <a:rPr lang="es-CO" sz="1100" dirty="0" smtClean="0">
                          <a:effectLst/>
                        </a:rPr>
                        <a:t>Buenaventura</a:t>
                      </a:r>
                      <a:r>
                        <a:rPr lang="es-CO" sz="1100" dirty="0">
                          <a:effectLst/>
                        </a:rPr>
                        <a:t> </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a:lnSpc>
                          <a:spcPct val="107000"/>
                        </a:lnSpc>
                        <a:spcAft>
                          <a:spcPts val="0"/>
                        </a:spcAft>
                      </a:pPr>
                      <a:r>
                        <a:rPr lang="en-GB" sz="1100">
                          <a:effectLst/>
                        </a:rPr>
                        <a:t>3</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109</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1100" dirty="0">
                          <a:effectLst/>
                        </a:rPr>
                        <a:t>Aproximación a Bahía </a:t>
                      </a:r>
                      <a:r>
                        <a:rPr lang="es-CO" sz="1100" dirty="0" smtClean="0">
                          <a:effectLst/>
                        </a:rPr>
                        <a:t>Solano</a:t>
                      </a:r>
                      <a:r>
                        <a:rPr lang="es-CO" sz="1100" dirty="0">
                          <a:effectLst/>
                        </a:rPr>
                        <a:t> </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a:lnSpc>
                          <a:spcPct val="107000"/>
                        </a:lnSpc>
                        <a:spcAft>
                          <a:spcPts val="0"/>
                        </a:spcAft>
                      </a:pPr>
                      <a:r>
                        <a:rPr lang="en-GB" sz="1100">
                          <a:effectLst/>
                        </a:rPr>
                        <a:t>4</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710</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1100" dirty="0">
                          <a:effectLst/>
                        </a:rPr>
                        <a:t>Bahía Interior de </a:t>
                      </a:r>
                      <a:r>
                        <a:rPr lang="es-CO" sz="1100" dirty="0" smtClean="0">
                          <a:effectLst/>
                        </a:rPr>
                        <a:t>Solano</a:t>
                      </a:r>
                      <a:r>
                        <a:rPr lang="es-CO" sz="1100" dirty="0">
                          <a:effectLst/>
                        </a:rPr>
                        <a:t> </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0">
                <a:tc>
                  <a:txBody>
                    <a:bodyPr/>
                    <a:lstStyle/>
                    <a:p>
                      <a:pPr algn="ctr">
                        <a:lnSpc>
                          <a:spcPct val="107000"/>
                        </a:lnSpc>
                        <a:spcAft>
                          <a:spcPts val="0"/>
                        </a:spcAft>
                      </a:pPr>
                      <a:r>
                        <a:rPr lang="en-GB" sz="1100">
                          <a:effectLst/>
                        </a:rPr>
                        <a:t>5</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GB" sz="1100">
                          <a:effectLst/>
                        </a:rPr>
                        <a:t>770</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1100" dirty="0">
                          <a:effectLst/>
                        </a:rPr>
                        <a:t>Puerto de </a:t>
                      </a:r>
                      <a:r>
                        <a:rPr lang="es-CO" sz="1100" dirty="0" smtClean="0">
                          <a:effectLst/>
                        </a:rPr>
                        <a:t>Tumaco</a:t>
                      </a:r>
                      <a:r>
                        <a:rPr lang="es-CO" sz="1100" dirty="0">
                          <a:effectLst/>
                        </a:rPr>
                        <a:t> </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bl>
          </a:graphicData>
        </a:graphic>
      </p:graphicFrame>
      <p:sp>
        <p:nvSpPr>
          <p:cNvPr id="11" name="Rectángulo 4"/>
          <p:cNvSpPr>
            <a:spLocks noChangeArrowheads="1"/>
          </p:cNvSpPr>
          <p:nvPr/>
        </p:nvSpPr>
        <p:spPr bwMode="auto">
          <a:xfrm>
            <a:off x="395536" y="1011262"/>
            <a:ext cx="518457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None/>
            </a:pPr>
            <a:r>
              <a:rPr lang="en-GB" altLang="es-CO" sz="2500" dirty="0" smtClean="0">
                <a:solidFill>
                  <a:srgbClr val="0033CC"/>
                </a:solidFill>
                <a:latin typeface="Bookman Old Style" panose="02050604050505020204" pitchFamily="18" charset="0"/>
              </a:rPr>
              <a:t>2. Surveys Pacific 2016</a:t>
            </a:r>
            <a:endParaRPr lang="en-GB" altLang="es-CO" sz="2500" dirty="0">
              <a:solidFill>
                <a:srgbClr val="0033CC"/>
              </a:solidFill>
              <a:latin typeface="Bookman Old Style" panose="02050604050505020204" pitchFamily="18" charset="0"/>
            </a:endParaRPr>
          </a:p>
        </p:txBody>
      </p:sp>
    </p:spTree>
    <p:extLst>
      <p:ext uri="{BB962C8B-B14F-4D97-AF65-F5344CB8AC3E}">
        <p14:creationId xmlns:p14="http://schemas.microsoft.com/office/powerpoint/2010/main" val="30478901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9" name="Rectángulo 4"/>
          <p:cNvSpPr>
            <a:spLocks noChangeArrowheads="1"/>
          </p:cNvSpPr>
          <p:nvPr/>
        </p:nvSpPr>
        <p:spPr bwMode="auto">
          <a:xfrm>
            <a:off x="395537" y="1011262"/>
            <a:ext cx="367240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s-CO" altLang="es-CO" sz="2500" dirty="0">
                <a:solidFill>
                  <a:srgbClr val="0033CC"/>
                </a:solidFill>
                <a:latin typeface="Bookman Old Style" panose="02050604050505020204" pitchFamily="18" charset="0"/>
              </a:rPr>
              <a:t>2. </a:t>
            </a:r>
            <a:r>
              <a:rPr lang="es-CO" altLang="es-CO" sz="2500" dirty="0" err="1" smtClean="0">
                <a:solidFill>
                  <a:srgbClr val="0033CC"/>
                </a:solidFill>
                <a:latin typeface="Bookman Old Style" panose="02050604050505020204" pitchFamily="18" charset="0"/>
              </a:rPr>
              <a:t>Special</a:t>
            </a:r>
            <a:r>
              <a:rPr lang="es-CO" altLang="es-CO" sz="2500" dirty="0" smtClean="0">
                <a:solidFill>
                  <a:srgbClr val="0033CC"/>
                </a:solidFill>
                <a:latin typeface="Bookman Old Style" panose="02050604050505020204" pitchFamily="18" charset="0"/>
              </a:rPr>
              <a:t> </a:t>
            </a:r>
            <a:r>
              <a:rPr lang="es-CO" altLang="es-CO" sz="2500" dirty="0" err="1" smtClean="0">
                <a:solidFill>
                  <a:srgbClr val="0033CC"/>
                </a:solidFill>
                <a:latin typeface="Bookman Old Style" panose="02050604050505020204" pitchFamily="18" charset="0"/>
              </a:rPr>
              <a:t>surveys</a:t>
            </a:r>
            <a:endParaRPr lang="es-CO" altLang="es-CO" sz="2500" dirty="0">
              <a:solidFill>
                <a:srgbClr val="0033CC"/>
              </a:solidFill>
              <a:latin typeface="Bookman Old Style" panose="020506040505050202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222432964"/>
              </p:ext>
            </p:extLst>
          </p:nvPr>
        </p:nvGraphicFramePr>
        <p:xfrm>
          <a:off x="301829" y="2420888"/>
          <a:ext cx="2758003" cy="2883447"/>
        </p:xfrm>
        <a:graphic>
          <a:graphicData uri="http://schemas.openxmlformats.org/drawingml/2006/table">
            <a:tbl>
              <a:tblPr firstRow="1" firstCol="1" bandRow="1">
                <a:tableStyleId>{5C22544A-7EE6-4342-B048-85BDC9FD1C3A}</a:tableStyleId>
              </a:tblPr>
              <a:tblGrid>
                <a:gridCol w="358917"/>
                <a:gridCol w="2399086"/>
              </a:tblGrid>
              <a:tr h="221804">
                <a:tc gridSpan="2">
                  <a:txBody>
                    <a:bodyPr/>
                    <a:lstStyle/>
                    <a:p>
                      <a:pPr algn="ctr">
                        <a:lnSpc>
                          <a:spcPct val="107000"/>
                        </a:lnSpc>
                        <a:spcAft>
                          <a:spcPts val="0"/>
                        </a:spcAft>
                      </a:pPr>
                      <a:r>
                        <a:rPr lang="en-GB" sz="1100" dirty="0">
                          <a:effectLst/>
                        </a:rPr>
                        <a:t>Special surveys</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s-CO"/>
                    </a:p>
                  </a:txBody>
                  <a:tcPr/>
                </a:tc>
              </a:tr>
              <a:tr h="221804">
                <a:tc>
                  <a:txBody>
                    <a:bodyPr/>
                    <a:lstStyle/>
                    <a:p>
                      <a:pPr algn="ctr">
                        <a:lnSpc>
                          <a:spcPct val="107000"/>
                        </a:lnSpc>
                        <a:spcAft>
                          <a:spcPts val="0"/>
                        </a:spcAft>
                      </a:pPr>
                      <a:r>
                        <a:rPr lang="es-CO" sz="1100" dirty="0">
                          <a:effectLst/>
                        </a:rPr>
                        <a:t> </a:t>
                      </a:r>
                    </a:p>
                  </a:txBody>
                  <a:tcPr marL="68580" marR="68580" marT="0" marB="0"/>
                </a:tc>
                <a:tc>
                  <a:txBody>
                    <a:bodyPr/>
                    <a:lstStyle/>
                    <a:p>
                      <a:pPr algn="ctr">
                        <a:lnSpc>
                          <a:spcPct val="107000"/>
                        </a:lnSpc>
                        <a:spcAft>
                          <a:spcPts val="0"/>
                        </a:spcAft>
                      </a:pPr>
                      <a:r>
                        <a:rPr lang="en-GB" sz="1100">
                          <a:effectLst/>
                        </a:rPr>
                        <a:t>Title</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r>
              <a:tr h="443607">
                <a:tc>
                  <a:txBody>
                    <a:bodyPr/>
                    <a:lstStyle/>
                    <a:p>
                      <a:pPr algn="ctr">
                        <a:lnSpc>
                          <a:spcPct val="107000"/>
                        </a:lnSpc>
                        <a:spcAft>
                          <a:spcPts val="0"/>
                        </a:spcAft>
                      </a:pPr>
                      <a:r>
                        <a:rPr lang="en-GB" sz="1100">
                          <a:effectLst/>
                        </a:rPr>
                        <a:t>1</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1100">
                          <a:effectLst/>
                        </a:rPr>
                        <a:t>Levantamiento Hidrográfico Binacional Sector Leticia-Atacuari III FASE</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443607">
                <a:tc>
                  <a:txBody>
                    <a:bodyPr/>
                    <a:lstStyle/>
                    <a:p>
                      <a:pPr algn="ctr">
                        <a:lnSpc>
                          <a:spcPct val="107000"/>
                        </a:lnSpc>
                        <a:spcAft>
                          <a:spcPts val="0"/>
                        </a:spcAft>
                      </a:pPr>
                      <a:r>
                        <a:rPr lang="en-GB" sz="1100">
                          <a:effectLst/>
                        </a:rPr>
                        <a:t>2</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1100">
                          <a:effectLst/>
                        </a:rPr>
                        <a:t>Levantamiento de Magnetometría en la Bahía de Cartagena - Sector Bocachica</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443607">
                <a:tc>
                  <a:txBody>
                    <a:bodyPr/>
                    <a:lstStyle/>
                    <a:p>
                      <a:pPr algn="ctr">
                        <a:lnSpc>
                          <a:spcPct val="107000"/>
                        </a:lnSpc>
                        <a:spcAft>
                          <a:spcPts val="0"/>
                        </a:spcAft>
                      </a:pPr>
                      <a:r>
                        <a:rPr lang="en-GB" sz="1100">
                          <a:effectLst/>
                        </a:rPr>
                        <a:t>3</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1100">
                          <a:effectLst/>
                        </a:rPr>
                        <a:t>Levantamiento de Magnetometría en la Sector Mamonal y Caño de Loro</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443607">
                <a:tc>
                  <a:txBody>
                    <a:bodyPr/>
                    <a:lstStyle/>
                    <a:p>
                      <a:pPr algn="ctr">
                        <a:lnSpc>
                          <a:spcPct val="107000"/>
                        </a:lnSpc>
                        <a:spcAft>
                          <a:spcPts val="0"/>
                        </a:spcAft>
                      </a:pPr>
                      <a:r>
                        <a:rPr lang="en-GB" sz="1100">
                          <a:effectLst/>
                        </a:rPr>
                        <a:t>4</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1100">
                          <a:effectLst/>
                        </a:rPr>
                        <a:t>Levantamiento Sector Zona Bajo Mamonal</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r h="665411">
                <a:tc>
                  <a:txBody>
                    <a:bodyPr/>
                    <a:lstStyle/>
                    <a:p>
                      <a:pPr algn="ctr">
                        <a:lnSpc>
                          <a:spcPct val="107000"/>
                        </a:lnSpc>
                        <a:spcAft>
                          <a:spcPts val="0"/>
                        </a:spcAft>
                      </a:pPr>
                      <a:r>
                        <a:rPr lang="en-GB" sz="1100">
                          <a:effectLst/>
                        </a:rPr>
                        <a:t>5</a:t>
                      </a:r>
                      <a:endParaRPr lang="es-C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1100" dirty="0">
                          <a:effectLst/>
                        </a:rPr>
                        <a:t>Levantamiento Sector de Magnetometría Sector Canal del Dique y Pasacaballo</a:t>
                      </a:r>
                      <a:endParaRPr lang="es-C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tc>
              </a:tr>
            </a:tbl>
          </a:graphicData>
        </a:graphic>
      </p:graphicFrame>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8263" t="-400" r="3538" b="3800"/>
          <a:stretch/>
        </p:blipFill>
        <p:spPr>
          <a:xfrm>
            <a:off x="3203848" y="1628800"/>
            <a:ext cx="5698024" cy="4680520"/>
          </a:xfrm>
          <a:prstGeom prst="rect">
            <a:avLst/>
          </a:prstGeom>
        </p:spPr>
      </p:pic>
    </p:spTree>
    <p:extLst>
      <p:ext uri="{BB962C8B-B14F-4D97-AF65-F5344CB8AC3E}">
        <p14:creationId xmlns:p14="http://schemas.microsoft.com/office/powerpoint/2010/main" val="2712661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9" name="Rectángulo 4"/>
          <p:cNvSpPr>
            <a:spLocks noChangeArrowheads="1"/>
          </p:cNvSpPr>
          <p:nvPr/>
        </p:nvSpPr>
        <p:spPr bwMode="auto">
          <a:xfrm>
            <a:off x="5240142" y="851575"/>
            <a:ext cx="365233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spcBef>
                <a:spcPct val="0"/>
              </a:spcBef>
              <a:buFontTx/>
              <a:buNone/>
            </a:pPr>
            <a:r>
              <a:rPr lang="es-CO" altLang="es-CO" sz="2500" dirty="0">
                <a:solidFill>
                  <a:srgbClr val="0033CC"/>
                </a:solidFill>
                <a:latin typeface="Bookman Old Style" panose="02050604050505020204" pitchFamily="18" charset="0"/>
              </a:rPr>
              <a:t>2. </a:t>
            </a:r>
            <a:r>
              <a:rPr lang="es-CO" altLang="es-CO" sz="2500" dirty="0" err="1" smtClean="0">
                <a:solidFill>
                  <a:srgbClr val="0033CC"/>
                </a:solidFill>
                <a:latin typeface="Bookman Old Style" panose="02050604050505020204" pitchFamily="18" charset="0"/>
              </a:rPr>
              <a:t>Antartic</a:t>
            </a:r>
            <a:r>
              <a:rPr lang="es-CO" altLang="es-CO" sz="2500" dirty="0" smtClean="0">
                <a:solidFill>
                  <a:srgbClr val="0033CC"/>
                </a:solidFill>
                <a:latin typeface="Bookman Old Style" panose="02050604050505020204" pitchFamily="18" charset="0"/>
              </a:rPr>
              <a:t> </a:t>
            </a:r>
            <a:r>
              <a:rPr lang="es-CO" altLang="es-CO" sz="2500" dirty="0" err="1" smtClean="0">
                <a:solidFill>
                  <a:srgbClr val="0033CC"/>
                </a:solidFill>
                <a:latin typeface="Bookman Old Style" panose="02050604050505020204" pitchFamily="18" charset="0"/>
              </a:rPr>
              <a:t>Surveys</a:t>
            </a:r>
            <a:r>
              <a:rPr lang="es-CO" altLang="es-CO" sz="2500" dirty="0" smtClean="0">
                <a:solidFill>
                  <a:srgbClr val="0033CC"/>
                </a:solidFill>
                <a:latin typeface="Bookman Old Style" panose="02050604050505020204" pitchFamily="18" charset="0"/>
              </a:rPr>
              <a:t> 2016/17</a:t>
            </a:r>
            <a:endParaRPr lang="es-CO" altLang="es-CO" sz="2500" dirty="0">
              <a:solidFill>
                <a:srgbClr val="0033CC"/>
              </a:solidFill>
              <a:latin typeface="Bookman Old Style" panose="02050604050505020204" pitchFamily="18" charset="0"/>
            </a:endParaRPr>
          </a:p>
        </p:txBody>
      </p:sp>
      <p:pic>
        <p:nvPicPr>
          <p:cNvPr id="2" name="Imagen 1"/>
          <p:cNvPicPr>
            <a:picLocks noChangeAspect="1"/>
          </p:cNvPicPr>
          <p:nvPr/>
        </p:nvPicPr>
        <p:blipFill>
          <a:blip r:embed="rId3"/>
          <a:stretch>
            <a:fillRect/>
          </a:stretch>
        </p:blipFill>
        <p:spPr>
          <a:xfrm>
            <a:off x="197448" y="686864"/>
            <a:ext cx="5042694" cy="4902376"/>
          </a:xfrm>
          <a:prstGeom prst="rect">
            <a:avLst/>
          </a:prstGeom>
        </p:spPr>
      </p:pic>
      <p:sp>
        <p:nvSpPr>
          <p:cNvPr id="5" name="Rectángulo 4"/>
          <p:cNvSpPr>
            <a:spLocks noChangeArrowheads="1"/>
          </p:cNvSpPr>
          <p:nvPr/>
        </p:nvSpPr>
        <p:spPr bwMode="auto">
          <a:xfrm>
            <a:off x="5618118" y="2348880"/>
            <a:ext cx="266429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s-CO" altLang="es-CO" sz="2500" dirty="0" smtClean="0">
                <a:solidFill>
                  <a:srgbClr val="0033CC"/>
                </a:solidFill>
                <a:latin typeface="Bookman Old Style" panose="02050604050505020204" pitchFamily="18" charset="0"/>
              </a:rPr>
              <a:t>CO-UK</a:t>
            </a:r>
            <a:endParaRPr lang="es-CO" altLang="es-CO" sz="2500" dirty="0">
              <a:solidFill>
                <a:srgbClr val="0033CC"/>
              </a:solidFill>
              <a:latin typeface="Bookman Old Style" panose="02050604050505020204" pitchFamily="18" charset="0"/>
            </a:endParaRPr>
          </a:p>
        </p:txBody>
      </p:sp>
      <p:sp>
        <p:nvSpPr>
          <p:cNvPr id="7" name="Rectángulo 6"/>
          <p:cNvSpPr>
            <a:spLocks noChangeArrowheads="1"/>
          </p:cNvSpPr>
          <p:nvPr/>
        </p:nvSpPr>
        <p:spPr bwMode="auto">
          <a:xfrm>
            <a:off x="5187071" y="4251605"/>
            <a:ext cx="352639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s-CO" altLang="es-CO" sz="2500" dirty="0" smtClean="0">
                <a:solidFill>
                  <a:srgbClr val="0033CC"/>
                </a:solidFill>
                <a:latin typeface="Bookman Old Style" panose="02050604050505020204" pitchFamily="18" charset="0"/>
              </a:rPr>
              <a:t>CO-PE UK CL EC</a:t>
            </a:r>
            <a:endParaRPr lang="es-CO" altLang="es-CO" sz="2500" dirty="0">
              <a:solidFill>
                <a:srgbClr val="0033CC"/>
              </a:solidFill>
              <a:latin typeface="Bookman Old Style" panose="020506040505050202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2635419901"/>
              </p:ext>
            </p:extLst>
          </p:nvPr>
        </p:nvGraphicFramePr>
        <p:xfrm>
          <a:off x="3923928" y="5389546"/>
          <a:ext cx="4933950" cy="1051560"/>
        </p:xfrm>
        <a:graphic>
          <a:graphicData uri="http://schemas.openxmlformats.org/drawingml/2006/table">
            <a:tbl>
              <a:tblPr firstRow="1" firstCol="1" bandRow="1"/>
              <a:tblGrid>
                <a:gridCol w="3399593"/>
                <a:gridCol w="810364"/>
                <a:gridCol w="723993"/>
              </a:tblGrid>
              <a:tr h="178435">
                <a:tc>
                  <a:txBody>
                    <a:bodyPr/>
                    <a:lstStyle/>
                    <a:p>
                      <a:pPr algn="ctr">
                        <a:lnSpc>
                          <a:spcPct val="115000"/>
                        </a:lnSpc>
                        <a:spcAft>
                          <a:spcPts val="0"/>
                        </a:spcAft>
                      </a:pPr>
                      <a:r>
                        <a:rPr lang="en-GB" sz="1200" b="1" noProof="0" dirty="0" smtClean="0">
                          <a:effectLst/>
                          <a:latin typeface="Arial" panose="020B0604020202020204" pitchFamily="34" charset="0"/>
                          <a:ea typeface="Times New Roman" panose="02020603050405020304" pitchFamily="18" charset="0"/>
                          <a:cs typeface="Arial" panose="020B0604020202020204" pitchFamily="34" charset="0"/>
                        </a:rPr>
                        <a:t>Planed lines</a:t>
                      </a:r>
                      <a:endParaRPr lang="en-GB" sz="12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b="1" noProof="0" dirty="0" smtClean="0">
                          <a:effectLst/>
                          <a:latin typeface="Arial" panose="020B0604020202020204" pitchFamily="34" charset="0"/>
                          <a:ea typeface="Times New Roman" panose="02020603050405020304" pitchFamily="18" charset="0"/>
                          <a:cs typeface="Arial" panose="020B0604020202020204" pitchFamily="34" charset="0"/>
                        </a:rPr>
                        <a:t>Nautical</a:t>
                      </a:r>
                      <a:r>
                        <a:rPr lang="en-GB" sz="1200" b="1" baseline="0" noProof="0" dirty="0" smtClean="0">
                          <a:effectLst/>
                          <a:latin typeface="Arial" panose="020B0604020202020204" pitchFamily="34" charset="0"/>
                          <a:ea typeface="Times New Roman" panose="02020603050405020304" pitchFamily="18" charset="0"/>
                          <a:cs typeface="Arial" panose="020B0604020202020204" pitchFamily="34" charset="0"/>
                        </a:rPr>
                        <a:t> </a:t>
                      </a:r>
                      <a:r>
                        <a:rPr lang="en-GB" sz="1200" b="1" noProof="0" dirty="0" smtClean="0">
                          <a:effectLst/>
                          <a:latin typeface="Arial" panose="020B0604020202020204" pitchFamily="34" charset="0"/>
                          <a:ea typeface="Times New Roman" panose="02020603050405020304" pitchFamily="18" charset="0"/>
                          <a:cs typeface="Arial" panose="020B0604020202020204" pitchFamily="34" charset="0"/>
                        </a:rPr>
                        <a:t> miles</a:t>
                      </a:r>
                      <a:endParaRPr lang="en-GB" sz="12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200" b="1" noProof="0" dirty="0" smtClean="0">
                          <a:effectLst/>
                          <a:latin typeface="Arial" panose="020B0604020202020204" pitchFamily="34" charset="0"/>
                          <a:ea typeface="Times New Roman" panose="02020603050405020304" pitchFamily="18" charset="0"/>
                          <a:cs typeface="Arial" panose="020B0604020202020204" pitchFamily="34" charset="0"/>
                        </a:rPr>
                        <a:t>Days</a:t>
                      </a:r>
                      <a:endParaRPr lang="en-GB" sz="1200" noProof="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930">
                <a:tc>
                  <a:txBody>
                    <a:bodyPr/>
                    <a:lstStyle/>
                    <a:p>
                      <a:pPr algn="just">
                        <a:lnSpc>
                          <a:spcPct val="115000"/>
                        </a:lnSpc>
                        <a:spcAft>
                          <a:spcPts val="0"/>
                        </a:spcAft>
                      </a:pPr>
                      <a:r>
                        <a:rPr lang="es-ES" sz="1200">
                          <a:effectLst/>
                          <a:latin typeface="Arial" panose="020B0604020202020204" pitchFamily="34" charset="0"/>
                          <a:ea typeface="Times New Roman" panose="02020603050405020304" pitchFamily="18" charset="0"/>
                          <a:cs typeface="Arial" panose="020B0604020202020204" pitchFamily="34" charset="0"/>
                        </a:rPr>
                        <a:t>MB_AntartidaBD1_MIkkelsen_100_0916.lnw</a:t>
                      </a:r>
                      <a:endParaRPr lang="es-CO"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200">
                          <a:effectLst/>
                          <a:latin typeface="Arial" panose="020B0604020202020204" pitchFamily="34" charset="0"/>
                          <a:ea typeface="Times New Roman" panose="02020603050405020304" pitchFamily="18" charset="0"/>
                          <a:cs typeface="Arial" panose="020B0604020202020204" pitchFamily="34" charset="0"/>
                        </a:rPr>
                        <a:t>74.27</a:t>
                      </a:r>
                      <a:endParaRPr lang="es-CO"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200">
                          <a:effectLst/>
                          <a:latin typeface="Arial" panose="020B0604020202020204" pitchFamily="34" charset="0"/>
                          <a:ea typeface="Times New Roman" panose="02020603050405020304" pitchFamily="18" charset="0"/>
                          <a:cs typeface="Arial" panose="020B0604020202020204" pitchFamily="34" charset="0"/>
                        </a:rPr>
                        <a:t>1.85</a:t>
                      </a:r>
                      <a:endParaRPr lang="es-CO"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930">
                <a:tc>
                  <a:txBody>
                    <a:bodyPr/>
                    <a:lstStyle/>
                    <a:p>
                      <a:pPr algn="just">
                        <a:lnSpc>
                          <a:spcPct val="115000"/>
                        </a:lnSpc>
                        <a:spcAft>
                          <a:spcPts val="0"/>
                        </a:spcAft>
                      </a:pPr>
                      <a:r>
                        <a:rPr lang="es-ES" sz="1200">
                          <a:effectLst/>
                          <a:latin typeface="Arial" panose="020B0604020202020204" pitchFamily="34" charset="0"/>
                          <a:ea typeface="Times New Roman" panose="02020603050405020304" pitchFamily="18" charset="0"/>
                          <a:cs typeface="Arial" panose="020B0604020202020204" pitchFamily="34" charset="0"/>
                        </a:rPr>
                        <a:t>MB_AntartidaBD2_Cierva_Cove_100_0916.lnw</a:t>
                      </a:r>
                      <a:endParaRPr lang="es-CO"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200">
                          <a:effectLst/>
                          <a:latin typeface="Arial" panose="020B0604020202020204" pitchFamily="34" charset="0"/>
                          <a:ea typeface="Times New Roman" panose="02020603050405020304" pitchFamily="18" charset="0"/>
                          <a:cs typeface="Arial" panose="020B0604020202020204" pitchFamily="34" charset="0"/>
                        </a:rPr>
                        <a:t>187.91</a:t>
                      </a:r>
                      <a:endParaRPr lang="es-CO"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200">
                          <a:effectLst/>
                          <a:latin typeface="Arial" panose="020B0604020202020204" pitchFamily="34" charset="0"/>
                          <a:ea typeface="Times New Roman" panose="02020603050405020304" pitchFamily="18" charset="0"/>
                          <a:cs typeface="Arial" panose="020B0604020202020204" pitchFamily="34" charset="0"/>
                        </a:rPr>
                        <a:t>4.69</a:t>
                      </a:r>
                      <a:endParaRPr lang="es-CO"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435">
                <a:tc>
                  <a:txBody>
                    <a:bodyPr/>
                    <a:lstStyle/>
                    <a:p>
                      <a:pPr algn="just">
                        <a:lnSpc>
                          <a:spcPct val="115000"/>
                        </a:lnSpc>
                        <a:spcAft>
                          <a:spcPts val="0"/>
                        </a:spcAft>
                      </a:pPr>
                      <a:r>
                        <a:rPr lang="es-ES" sz="1200">
                          <a:effectLst/>
                          <a:latin typeface="Arial" panose="020B0604020202020204" pitchFamily="34" charset="0"/>
                          <a:ea typeface="Times New Roman" panose="02020603050405020304" pitchFamily="18" charset="0"/>
                          <a:cs typeface="Arial" panose="020B0604020202020204" pitchFamily="34" charset="0"/>
                        </a:rPr>
                        <a:t>TOTAL</a:t>
                      </a:r>
                      <a:endParaRPr lang="es-CO"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200">
                          <a:effectLst/>
                          <a:latin typeface="Arial" panose="020B0604020202020204" pitchFamily="34" charset="0"/>
                          <a:ea typeface="Times New Roman" panose="02020603050405020304" pitchFamily="18" charset="0"/>
                          <a:cs typeface="Arial" panose="020B0604020202020204" pitchFamily="34" charset="0"/>
                        </a:rPr>
                        <a:t>262.18</a:t>
                      </a:r>
                      <a:endParaRPr lang="es-CO" sz="12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 sz="1200" dirty="0">
                          <a:effectLst/>
                          <a:latin typeface="Arial" panose="020B0604020202020204" pitchFamily="34" charset="0"/>
                          <a:ea typeface="Times New Roman" panose="02020603050405020304" pitchFamily="18" charset="0"/>
                          <a:cs typeface="Arial" panose="020B0604020202020204" pitchFamily="34" charset="0"/>
                        </a:rPr>
                        <a:t>6.54</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488202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9" name="Rectángulo 4"/>
          <p:cNvSpPr>
            <a:spLocks noChangeArrowheads="1"/>
          </p:cNvSpPr>
          <p:nvPr/>
        </p:nvSpPr>
        <p:spPr bwMode="auto">
          <a:xfrm>
            <a:off x="467544" y="795238"/>
            <a:ext cx="546164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s-CO" altLang="es-CO" sz="2500" dirty="0">
                <a:solidFill>
                  <a:srgbClr val="0033CC"/>
                </a:solidFill>
                <a:latin typeface="Bookman Old Style" panose="02050604050505020204" pitchFamily="18" charset="0"/>
              </a:rPr>
              <a:t>2. </a:t>
            </a:r>
            <a:r>
              <a:rPr lang="es-CO" altLang="es-CO" sz="2500" dirty="0" err="1" smtClean="0">
                <a:solidFill>
                  <a:srgbClr val="0033CC"/>
                </a:solidFill>
                <a:latin typeface="Bookman Old Style" panose="02050604050505020204" pitchFamily="18" charset="0"/>
              </a:rPr>
              <a:t>Antartic</a:t>
            </a:r>
            <a:r>
              <a:rPr lang="es-CO" altLang="es-CO" sz="2500" dirty="0" smtClean="0">
                <a:solidFill>
                  <a:srgbClr val="0033CC"/>
                </a:solidFill>
                <a:latin typeface="Bookman Old Style" panose="02050604050505020204" pitchFamily="18" charset="0"/>
              </a:rPr>
              <a:t> </a:t>
            </a:r>
            <a:r>
              <a:rPr lang="es-CO" altLang="es-CO" sz="2500" dirty="0" err="1" smtClean="0">
                <a:solidFill>
                  <a:srgbClr val="0033CC"/>
                </a:solidFill>
                <a:latin typeface="Bookman Old Style" panose="02050604050505020204" pitchFamily="18" charset="0"/>
              </a:rPr>
              <a:t>Surveys</a:t>
            </a:r>
            <a:r>
              <a:rPr lang="es-CO" altLang="es-CO" sz="2500" dirty="0" smtClean="0">
                <a:solidFill>
                  <a:srgbClr val="0033CC"/>
                </a:solidFill>
                <a:latin typeface="Bookman Old Style" panose="02050604050505020204" pitchFamily="18" charset="0"/>
              </a:rPr>
              <a:t> 2016/17</a:t>
            </a:r>
            <a:endParaRPr lang="es-CO" altLang="es-CO" sz="2500" dirty="0">
              <a:solidFill>
                <a:srgbClr val="0033CC"/>
              </a:solidFill>
              <a:latin typeface="Bookman Old Style" panose="02050604050505020204" pitchFamily="18" charset="0"/>
            </a:endParaRPr>
          </a:p>
        </p:txBody>
      </p:sp>
      <p:pic>
        <p:nvPicPr>
          <p:cNvPr id="1026" name="Imagen 1"/>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3491880" y="1554987"/>
            <a:ext cx="5455248" cy="4143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323528" y="3020744"/>
            <a:ext cx="4125461" cy="33279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4879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631384"/>
            <a:ext cx="9144000" cy="254000"/>
          </a:xfrm>
          <a:prstGeom prst="rect">
            <a:avLst/>
          </a:prstGeom>
        </p:spPr>
      </p:pic>
      <p:sp>
        <p:nvSpPr>
          <p:cNvPr id="12" name="Rectángulo 8"/>
          <p:cNvSpPr>
            <a:spLocks noChangeArrowheads="1"/>
          </p:cNvSpPr>
          <p:nvPr/>
        </p:nvSpPr>
        <p:spPr bwMode="auto">
          <a:xfrm>
            <a:off x="0" y="1080542"/>
            <a:ext cx="622818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just">
              <a:spcBef>
                <a:spcPct val="0"/>
              </a:spcBef>
              <a:buFontTx/>
              <a:buNone/>
            </a:pPr>
            <a:r>
              <a:rPr lang="es-CO" altLang="es-CO" sz="2500" dirty="0">
                <a:solidFill>
                  <a:srgbClr val="0033CC"/>
                </a:solidFill>
                <a:latin typeface="Bookman Old Style" panose="02050604050505020204" pitchFamily="18" charset="0"/>
              </a:rPr>
              <a:t>3. </a:t>
            </a:r>
            <a:r>
              <a:rPr lang="es-CO" altLang="es-CO" sz="2500" dirty="0" smtClean="0">
                <a:solidFill>
                  <a:srgbClr val="0033CC"/>
                </a:solidFill>
                <a:latin typeface="Bookman Old Style" panose="02050604050505020204" pitchFamily="18" charset="0"/>
              </a:rPr>
              <a:t>New </a:t>
            </a:r>
            <a:r>
              <a:rPr lang="en-GB" altLang="es-CO" sz="2500" dirty="0" smtClean="0">
                <a:solidFill>
                  <a:srgbClr val="0033CC"/>
                </a:solidFill>
                <a:latin typeface="Bookman Old Style" panose="02050604050505020204" pitchFamily="18" charset="0"/>
              </a:rPr>
              <a:t>nautical</a:t>
            </a:r>
            <a:r>
              <a:rPr lang="es-CO" altLang="es-CO" sz="2500" dirty="0" smtClean="0">
                <a:solidFill>
                  <a:srgbClr val="0033CC"/>
                </a:solidFill>
                <a:latin typeface="Bookman Old Style" panose="02050604050505020204" pitchFamily="18" charset="0"/>
              </a:rPr>
              <a:t> charts and </a:t>
            </a:r>
            <a:r>
              <a:rPr lang="en-GB" altLang="es-CO" sz="2500" dirty="0" smtClean="0">
                <a:solidFill>
                  <a:srgbClr val="0033CC"/>
                </a:solidFill>
                <a:latin typeface="Bookman Old Style" panose="02050604050505020204" pitchFamily="18" charset="0"/>
              </a:rPr>
              <a:t>update</a:t>
            </a:r>
            <a:r>
              <a:rPr lang="es-CO" altLang="es-CO" sz="2500" dirty="0" smtClean="0">
                <a:solidFill>
                  <a:srgbClr val="0033CC"/>
                </a:solidFill>
                <a:latin typeface="Bookman Old Style" panose="02050604050505020204" pitchFamily="18" charset="0"/>
              </a:rPr>
              <a:t> </a:t>
            </a:r>
            <a:endParaRPr lang="es-CO" altLang="es-CO" sz="2500" dirty="0">
              <a:solidFill>
                <a:srgbClr val="0033CC"/>
              </a:solidFill>
              <a:latin typeface="Bookman Old Style" panose="02050604050505020204" pitchFamily="18" charset="0"/>
            </a:endParaRPr>
          </a:p>
        </p:txBody>
      </p:sp>
      <p:sp>
        <p:nvSpPr>
          <p:cNvPr id="3" name="Rectángulo 2"/>
          <p:cNvSpPr/>
          <p:nvPr/>
        </p:nvSpPr>
        <p:spPr>
          <a:xfrm>
            <a:off x="718340" y="2634106"/>
            <a:ext cx="2376264" cy="2628284"/>
          </a:xfrm>
          <a:prstGeom prst="rect">
            <a:avLst/>
          </a:prstGeom>
        </p:spPr>
        <p:txBody>
          <a:bodyPr wrap="square">
            <a:spAutoFit/>
          </a:bodyPr>
          <a:lstStyle/>
          <a:p>
            <a:pPr marL="179705" indent="-179705">
              <a:lnSpc>
                <a:spcPct val="107000"/>
              </a:lnSpc>
              <a:spcAft>
                <a:spcPts val="0"/>
              </a:spcAft>
            </a:pPr>
            <a:r>
              <a:rPr lang="en-GB" sz="1100" i="1" dirty="0">
                <a:solidFill>
                  <a:srgbClr val="2E75B6"/>
                </a:solidFill>
                <a:latin typeface="Bookman Old Style" panose="02050604050505020204" pitchFamily="18" charset="0"/>
                <a:ea typeface="Calibri" panose="020F0502020204030204" pitchFamily="34" charset="0"/>
                <a:cs typeface="Arial" panose="020B0604020202020204" pitchFamily="34" charset="0"/>
              </a:rPr>
              <a:t>Caribbean Sea</a:t>
            </a:r>
            <a:endParaRPr lang="es-CO" sz="1100" dirty="0">
              <a:latin typeface="Calibri" panose="020F0502020204030204" pitchFamily="34" charset="0"/>
              <a:ea typeface="Calibri" panose="020F0502020204030204" pitchFamily="34" charset="0"/>
              <a:cs typeface="Arial" panose="020B0604020202020204" pitchFamily="34" charset="0"/>
            </a:endParaRPr>
          </a:p>
          <a:p>
            <a:pPr marL="179705" indent="-179705">
              <a:lnSpc>
                <a:spcPct val="107000"/>
              </a:lnSpc>
              <a:spcAft>
                <a:spcPts val="0"/>
              </a:spcAft>
            </a:pPr>
            <a:r>
              <a:rPr lang="es-CO" sz="1100" dirty="0">
                <a:latin typeface="Bookman Old Style" panose="02050604050505020204" pitchFamily="18" charset="0"/>
                <a:ea typeface="Calibri" panose="020F0502020204030204" pitchFamily="34" charset="0"/>
                <a:cs typeface="Arial" panose="020B0604020202020204" pitchFamily="34" charset="0"/>
              </a:rPr>
              <a:t>265 Aproximación a Coveñas y Santiago de Tolú</a:t>
            </a:r>
            <a:endParaRPr lang="es-CO" sz="1100" dirty="0">
              <a:latin typeface="Calibri" panose="020F0502020204030204" pitchFamily="34" charset="0"/>
              <a:ea typeface="Calibri" panose="020F0502020204030204" pitchFamily="34" charset="0"/>
              <a:cs typeface="Arial" panose="020B0604020202020204" pitchFamily="34" charset="0"/>
            </a:endParaRPr>
          </a:p>
          <a:p>
            <a:pPr marL="179705" indent="-179705">
              <a:lnSpc>
                <a:spcPct val="107000"/>
              </a:lnSpc>
              <a:spcAft>
                <a:spcPts val="0"/>
              </a:spcAft>
            </a:pPr>
            <a:r>
              <a:rPr lang="es-CO" sz="1100" dirty="0">
                <a:latin typeface="Bookman Old Style" panose="02050604050505020204" pitchFamily="18" charset="0"/>
                <a:ea typeface="Calibri" panose="020F0502020204030204" pitchFamily="34" charset="0"/>
                <a:cs typeface="Arial" panose="020B0604020202020204" pitchFamily="34" charset="0"/>
              </a:rPr>
              <a:t>262 Bahía de Cartagena</a:t>
            </a:r>
            <a:endParaRPr lang="es-CO" sz="1100" dirty="0">
              <a:latin typeface="Calibri" panose="020F0502020204030204" pitchFamily="34" charset="0"/>
              <a:ea typeface="Calibri" panose="020F0502020204030204" pitchFamily="34" charset="0"/>
              <a:cs typeface="Arial" panose="020B0604020202020204" pitchFamily="34" charset="0"/>
            </a:endParaRPr>
          </a:p>
          <a:p>
            <a:pPr marL="179705" indent="-179705">
              <a:lnSpc>
                <a:spcPct val="107000"/>
              </a:lnSpc>
              <a:spcAft>
                <a:spcPts val="0"/>
              </a:spcAft>
            </a:pPr>
            <a:r>
              <a:rPr lang="es-CO" sz="1100" dirty="0">
                <a:latin typeface="Bookman Old Style" panose="02050604050505020204" pitchFamily="18" charset="0"/>
                <a:ea typeface="Calibri" panose="020F0502020204030204" pitchFamily="34" charset="0"/>
                <a:cs typeface="Arial" panose="020B0604020202020204" pitchFamily="34" charset="0"/>
              </a:rPr>
              <a:t>253 Río Magdalena</a:t>
            </a:r>
            <a:endParaRPr lang="es-CO" sz="1100" dirty="0">
              <a:latin typeface="Calibri" panose="020F0502020204030204" pitchFamily="34" charset="0"/>
              <a:ea typeface="Calibri" panose="020F0502020204030204" pitchFamily="34" charset="0"/>
              <a:cs typeface="Arial" panose="020B0604020202020204" pitchFamily="34" charset="0"/>
            </a:endParaRPr>
          </a:p>
          <a:p>
            <a:pPr marL="179705" indent="-179705">
              <a:lnSpc>
                <a:spcPct val="107000"/>
              </a:lnSpc>
              <a:spcAft>
                <a:spcPts val="0"/>
              </a:spcAft>
            </a:pPr>
            <a:r>
              <a:rPr lang="es-CO" sz="1100" dirty="0">
                <a:latin typeface="Bookman Old Style" panose="02050604050505020204" pitchFamily="18" charset="0"/>
                <a:ea typeface="Calibri" panose="020F0502020204030204" pitchFamily="34" charset="0"/>
                <a:cs typeface="Arial" panose="020B0604020202020204" pitchFamily="34" charset="0"/>
              </a:rPr>
              <a:t>880 Puerto de San Andrés</a:t>
            </a:r>
            <a:endParaRPr lang="es-CO" sz="1100" dirty="0">
              <a:latin typeface="Calibri" panose="020F0502020204030204" pitchFamily="34" charset="0"/>
              <a:ea typeface="Calibri" panose="020F0502020204030204" pitchFamily="34" charset="0"/>
              <a:cs typeface="Arial" panose="020B0604020202020204" pitchFamily="34" charset="0"/>
            </a:endParaRPr>
          </a:p>
          <a:p>
            <a:pPr marL="179705" indent="-179705">
              <a:lnSpc>
                <a:spcPct val="107000"/>
              </a:lnSpc>
              <a:spcAft>
                <a:spcPts val="0"/>
              </a:spcAft>
            </a:pPr>
            <a:r>
              <a:rPr lang="es-CO" sz="1100" dirty="0">
                <a:latin typeface="Bookman Old Style" panose="02050604050505020204" pitchFamily="18" charset="0"/>
                <a:ea typeface="Calibri" panose="020F0502020204030204" pitchFamily="34" charset="0"/>
                <a:cs typeface="Arial" panose="020B0604020202020204" pitchFamily="34" charset="0"/>
              </a:rPr>
              <a:t>885 Bahía de Santa Catalina</a:t>
            </a:r>
            <a:endParaRPr lang="es-CO" sz="1100" dirty="0">
              <a:latin typeface="Calibri" panose="020F0502020204030204" pitchFamily="34" charset="0"/>
              <a:ea typeface="Calibri" panose="020F0502020204030204" pitchFamily="34" charset="0"/>
              <a:cs typeface="Arial" panose="020B0604020202020204" pitchFamily="34" charset="0"/>
            </a:endParaRPr>
          </a:p>
          <a:p>
            <a:pPr marL="179705" indent="-179705">
              <a:lnSpc>
                <a:spcPct val="107000"/>
              </a:lnSpc>
              <a:spcAft>
                <a:spcPts val="0"/>
              </a:spcAft>
            </a:pPr>
            <a:r>
              <a:rPr lang="es-CO" sz="1100" dirty="0">
                <a:latin typeface="Bookman Old Style" panose="02050604050505020204" pitchFamily="18" charset="0"/>
                <a:ea typeface="Calibri" panose="020F0502020204030204" pitchFamily="34" charset="0"/>
                <a:cs typeface="Arial" panose="020B0604020202020204" pitchFamily="34" charset="0"/>
              </a:rPr>
              <a:t>218 Isla de Providencia</a:t>
            </a:r>
            <a:endParaRPr lang="es-CO" sz="1100" dirty="0">
              <a:latin typeface="Calibri" panose="020F0502020204030204" pitchFamily="34" charset="0"/>
              <a:ea typeface="Calibri" panose="020F0502020204030204" pitchFamily="34" charset="0"/>
              <a:cs typeface="Arial" panose="020B0604020202020204" pitchFamily="34" charset="0"/>
            </a:endParaRPr>
          </a:p>
          <a:p>
            <a:pPr marL="179705" indent="-179705">
              <a:lnSpc>
                <a:spcPct val="107000"/>
              </a:lnSpc>
              <a:spcAft>
                <a:spcPts val="0"/>
              </a:spcAft>
            </a:pPr>
            <a:r>
              <a:rPr lang="es-CO" sz="1100" dirty="0">
                <a:latin typeface="Bookman Old Style" panose="02050604050505020204" pitchFamily="18" charset="0"/>
                <a:ea typeface="Calibri" panose="020F0502020204030204" pitchFamily="34" charset="0"/>
                <a:cs typeface="Arial" panose="020B0604020202020204" pitchFamily="34" charset="0"/>
              </a:rPr>
              <a:t>613 </a:t>
            </a:r>
            <a:r>
              <a:rPr lang="es-CO" sz="1100" dirty="0" err="1">
                <a:latin typeface="Bookman Old Style" panose="02050604050505020204" pitchFamily="18" charset="0"/>
                <a:ea typeface="Calibri" panose="020F0502020204030204" pitchFamily="34" charset="0"/>
                <a:cs typeface="Arial" panose="020B0604020202020204" pitchFamily="34" charset="0"/>
              </a:rPr>
              <a:t>Galerazamba</a:t>
            </a:r>
            <a:r>
              <a:rPr lang="es-CO" sz="1100" dirty="0">
                <a:latin typeface="Bookman Old Style" panose="02050604050505020204" pitchFamily="18" charset="0"/>
                <a:ea typeface="Calibri" panose="020F0502020204030204" pitchFamily="34" charset="0"/>
                <a:cs typeface="Arial" panose="020B0604020202020204" pitchFamily="34" charset="0"/>
              </a:rPr>
              <a:t> a Punta Morro Hermoso</a:t>
            </a:r>
            <a:endParaRPr lang="es-CO" sz="1100" dirty="0">
              <a:latin typeface="Calibri" panose="020F0502020204030204" pitchFamily="34" charset="0"/>
              <a:ea typeface="Calibri" panose="020F0502020204030204" pitchFamily="34" charset="0"/>
              <a:cs typeface="Arial" panose="020B0604020202020204" pitchFamily="34" charset="0"/>
            </a:endParaRPr>
          </a:p>
          <a:p>
            <a:pPr marL="179705" indent="-179705">
              <a:lnSpc>
                <a:spcPct val="107000"/>
              </a:lnSpc>
              <a:spcAft>
                <a:spcPts val="0"/>
              </a:spcAft>
            </a:pPr>
            <a:r>
              <a:rPr lang="es-CO" sz="1100" dirty="0">
                <a:latin typeface="Bookman Old Style" panose="02050604050505020204" pitchFamily="18" charset="0"/>
                <a:ea typeface="Calibri" panose="020F0502020204030204" pitchFamily="34" charset="0"/>
                <a:cs typeface="Arial" panose="020B0604020202020204" pitchFamily="34" charset="0"/>
              </a:rPr>
              <a:t>615 Punta Gigante a Punta Canoas</a:t>
            </a:r>
            <a:endParaRPr lang="es-CO" sz="1100" dirty="0">
              <a:latin typeface="Calibri" panose="020F0502020204030204" pitchFamily="34" charset="0"/>
              <a:ea typeface="Calibri" panose="020F0502020204030204" pitchFamily="34" charset="0"/>
              <a:cs typeface="Arial" panose="020B0604020202020204" pitchFamily="34" charset="0"/>
            </a:endParaRPr>
          </a:p>
          <a:p>
            <a:pPr marL="179705" indent="-179705">
              <a:lnSpc>
                <a:spcPct val="107000"/>
              </a:lnSpc>
              <a:spcAft>
                <a:spcPts val="800"/>
              </a:spcAft>
            </a:pPr>
            <a:r>
              <a:rPr lang="es-CO" sz="1100" dirty="0">
                <a:latin typeface="Bookman Old Style" panose="02050604050505020204" pitchFamily="18" charset="0"/>
                <a:ea typeface="Calibri" panose="020F0502020204030204" pitchFamily="34" charset="0"/>
                <a:cs typeface="Arial" panose="020B0604020202020204" pitchFamily="34" charset="0"/>
              </a:rPr>
              <a:t>822 Santa Verónica a Punta Morro Hermoso</a:t>
            </a:r>
            <a:endParaRPr lang="es-CO" sz="1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Imagen 4"/>
          <p:cNvPicPr/>
          <p:nvPr/>
        </p:nvPicPr>
        <p:blipFill>
          <a:blip r:embed="rId3" cstate="print">
            <a:extLst>
              <a:ext uri="{28A0092B-C50C-407E-A947-70E740481C1C}">
                <a14:useLocalDpi xmlns:a14="http://schemas.microsoft.com/office/drawing/2010/main" val="0"/>
              </a:ext>
            </a:extLst>
          </a:blip>
          <a:stretch>
            <a:fillRect/>
          </a:stretch>
        </p:blipFill>
        <p:spPr>
          <a:xfrm>
            <a:off x="3099926" y="1654310"/>
            <a:ext cx="5612130" cy="4587875"/>
          </a:xfrm>
          <a:prstGeom prst="rect">
            <a:avLst/>
          </a:prstGeom>
        </p:spPr>
      </p:pic>
    </p:spTree>
    <p:extLst>
      <p:ext uri="{BB962C8B-B14F-4D97-AF65-F5344CB8AC3E}">
        <p14:creationId xmlns:p14="http://schemas.microsoft.com/office/powerpoint/2010/main" val="87954702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11699</TotalTime>
  <Words>1395</Words>
  <Application>Microsoft Office PowerPoint</Application>
  <PresentationFormat>Presentación en pantalla (4:3)</PresentationFormat>
  <Paragraphs>493</Paragraphs>
  <Slides>40</Slides>
  <Notes>2</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40</vt:i4>
      </vt:variant>
    </vt:vector>
  </HeadingPairs>
  <TitlesOfParts>
    <vt:vector size="50" baseType="lpstr">
      <vt:lpstr>Agency FB</vt:lpstr>
      <vt:lpstr>Arial</vt:lpstr>
      <vt:lpstr>Bookman Old Style</vt:lpstr>
      <vt:lpstr>Calibri</vt:lpstr>
      <vt:lpstr>Calibri Light</vt:lpstr>
      <vt:lpstr>LFIIEC+TimesNewRoman,Bold</vt:lpstr>
      <vt:lpstr>MS PGothic</vt:lpstr>
      <vt:lpstr>PMingLiU</vt:lpstr>
      <vt:lpstr>Times New Roman</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ARC Quindio (Ret) Coral reef place</vt:lpstr>
      <vt:lpstr>Environmental Protection</vt:lpstr>
      <vt:lpstr>Presentación de PowerPoint</vt:lpstr>
      <vt:lpstr>Presentación de PowerPoint</vt:lpstr>
      <vt:lpstr>Thanks</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juan franco</dc:creator>
  <cp:lastModifiedBy>Dagoberto David</cp:lastModifiedBy>
  <cp:revision>256</cp:revision>
  <dcterms:created xsi:type="dcterms:W3CDTF">2013-02-26T01:02:42Z</dcterms:created>
  <dcterms:modified xsi:type="dcterms:W3CDTF">2016-12-15T15:04:52Z</dcterms:modified>
</cp:coreProperties>
</file>