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17"/>
  </p:notesMasterIdLst>
  <p:sldIdLst>
    <p:sldId id="298" r:id="rId2"/>
    <p:sldId id="302" r:id="rId3"/>
    <p:sldId id="300" r:id="rId4"/>
    <p:sldId id="291" r:id="rId5"/>
    <p:sldId id="305" r:id="rId6"/>
    <p:sldId id="279" r:id="rId7"/>
    <p:sldId id="312" r:id="rId8"/>
    <p:sldId id="306" r:id="rId9"/>
    <p:sldId id="307" r:id="rId10"/>
    <p:sldId id="308" r:id="rId11"/>
    <p:sldId id="309" r:id="rId12"/>
    <p:sldId id="310" r:id="rId13"/>
    <p:sldId id="292" r:id="rId14"/>
    <p:sldId id="311" r:id="rId15"/>
    <p:sldId id="270" r:id="rId16"/>
  </p:sldIdLst>
  <p:sldSz cx="9144000" cy="6858000" type="screen4x3"/>
  <p:notesSz cx="6858000" cy="8891588"/>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01"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69613" autoAdjust="0"/>
  </p:normalViewPr>
  <p:slideViewPr>
    <p:cSldViewPr>
      <p:cViewPr varScale="1">
        <p:scale>
          <a:sx n="94" d="100"/>
          <a:sy n="94" d="100"/>
        </p:scale>
        <p:origin x="840" y="53"/>
      </p:cViewPr>
      <p:guideLst>
        <p:guide orient="horz" pos="2160"/>
        <p:guide pos="2880"/>
      </p:guideLst>
    </p:cSldViewPr>
  </p:slideViewPr>
  <p:notesTextViewPr>
    <p:cViewPr>
      <p:scale>
        <a:sx n="3" d="2"/>
        <a:sy n="3" d="2"/>
      </p:scale>
      <p:origin x="0" y="0"/>
    </p:cViewPr>
  </p:notesTextViewPr>
  <p:notesViewPr>
    <p:cSldViewPr>
      <p:cViewPr varScale="1">
        <p:scale>
          <a:sx n="56" d="100"/>
          <a:sy n="56" d="100"/>
        </p:scale>
        <p:origin x="-2874" y="-84"/>
      </p:cViewPr>
      <p:guideLst>
        <p:guide orient="horz" pos="2801"/>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460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46088"/>
          </a:xfrm>
          <a:prstGeom prst="rect">
            <a:avLst/>
          </a:prstGeom>
        </p:spPr>
        <p:txBody>
          <a:bodyPr vert="horz" lIns="91440" tIns="45720" rIns="91440" bIns="45720" rtlCol="0"/>
          <a:lstStyle>
            <a:lvl1pPr algn="r">
              <a:defRPr sz="1200"/>
            </a:lvl1pPr>
          </a:lstStyle>
          <a:p>
            <a:fld id="{A0108D4E-948A-4135-83C6-741593CA207D}" type="datetimeFigureOut">
              <a:rPr lang="en-US" smtClean="0"/>
              <a:t>12/6/2016</a:t>
            </a:fld>
            <a:endParaRPr lang="en-US"/>
          </a:p>
        </p:txBody>
      </p:sp>
      <p:sp>
        <p:nvSpPr>
          <p:cNvPr id="4" name="Slide Image Placeholder 3"/>
          <p:cNvSpPr>
            <a:spLocks noGrp="1" noRot="1" noChangeAspect="1"/>
          </p:cNvSpPr>
          <p:nvPr>
            <p:ph type="sldImg" idx="2"/>
          </p:nvPr>
        </p:nvSpPr>
        <p:spPr>
          <a:xfrm>
            <a:off x="1428750" y="1111250"/>
            <a:ext cx="4000500" cy="3000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278313"/>
            <a:ext cx="5486400" cy="35020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445500"/>
            <a:ext cx="2971800" cy="4460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445500"/>
            <a:ext cx="2971800" cy="446088"/>
          </a:xfrm>
          <a:prstGeom prst="rect">
            <a:avLst/>
          </a:prstGeom>
        </p:spPr>
        <p:txBody>
          <a:bodyPr vert="horz" lIns="91440" tIns="45720" rIns="91440" bIns="45720" rtlCol="0" anchor="b"/>
          <a:lstStyle>
            <a:lvl1pPr algn="r">
              <a:defRPr sz="1200"/>
            </a:lvl1pPr>
          </a:lstStyle>
          <a:p>
            <a:fld id="{9E6E2A1D-EAA5-4776-973F-EA24E16AC7F6}" type="slidenum">
              <a:rPr lang="en-US" smtClean="0"/>
              <a:t>‹#›</a:t>
            </a:fld>
            <a:endParaRPr lang="en-US"/>
          </a:p>
        </p:txBody>
      </p:sp>
    </p:spTree>
    <p:extLst>
      <p:ext uri="{BB962C8B-B14F-4D97-AF65-F5344CB8AC3E}">
        <p14:creationId xmlns:p14="http://schemas.microsoft.com/office/powerpoint/2010/main" val="3971696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1C3C82CF-ADF9-4430-BCFD-7D74B34E310F}" type="slidenum">
              <a:rPr lang="es-GT" smtClean="0"/>
              <a:pPr/>
              <a:t>1</a:t>
            </a:fld>
            <a:endParaRPr lang="es-GT" dirty="0"/>
          </a:p>
        </p:txBody>
      </p:sp>
    </p:spTree>
    <p:extLst>
      <p:ext uri="{BB962C8B-B14F-4D97-AF65-F5344CB8AC3E}">
        <p14:creationId xmlns:p14="http://schemas.microsoft.com/office/powerpoint/2010/main" val="1966140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3C82CF-ADF9-4430-BCFD-7D74B34E310F}" type="slidenum">
              <a:rPr lang="es-GT" smtClean="0"/>
              <a:pPr/>
              <a:t>10</a:t>
            </a:fld>
            <a:endParaRPr lang="es-GT" dirty="0"/>
          </a:p>
        </p:txBody>
      </p:sp>
    </p:spTree>
    <p:extLst>
      <p:ext uri="{BB962C8B-B14F-4D97-AF65-F5344CB8AC3E}">
        <p14:creationId xmlns:p14="http://schemas.microsoft.com/office/powerpoint/2010/main" val="3731203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s-GT" baseline="0" noProof="0" dirty="0" smtClean="0"/>
          </a:p>
        </p:txBody>
      </p:sp>
      <p:sp>
        <p:nvSpPr>
          <p:cNvPr id="4" name="Slide Number Placeholder 3"/>
          <p:cNvSpPr>
            <a:spLocks noGrp="1"/>
          </p:cNvSpPr>
          <p:nvPr>
            <p:ph type="sldNum" sz="quarter" idx="10"/>
          </p:nvPr>
        </p:nvSpPr>
        <p:spPr/>
        <p:txBody>
          <a:bodyPr/>
          <a:lstStyle/>
          <a:p>
            <a:fld id="{1C3C82CF-ADF9-4430-BCFD-7D74B34E310F}" type="slidenum">
              <a:rPr lang="es-GT" smtClean="0"/>
              <a:pPr/>
              <a:t>11</a:t>
            </a:fld>
            <a:endParaRPr lang="es-GT" dirty="0"/>
          </a:p>
        </p:txBody>
      </p:sp>
    </p:spTree>
    <p:extLst>
      <p:ext uri="{BB962C8B-B14F-4D97-AF65-F5344CB8AC3E}">
        <p14:creationId xmlns:p14="http://schemas.microsoft.com/office/powerpoint/2010/main" val="2948072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GT" noProof="0" dirty="0"/>
          </a:p>
        </p:txBody>
      </p:sp>
      <p:sp>
        <p:nvSpPr>
          <p:cNvPr id="4" name="Slide Number Placeholder 3"/>
          <p:cNvSpPr>
            <a:spLocks noGrp="1"/>
          </p:cNvSpPr>
          <p:nvPr>
            <p:ph type="sldNum" sz="quarter" idx="10"/>
          </p:nvPr>
        </p:nvSpPr>
        <p:spPr/>
        <p:txBody>
          <a:bodyPr/>
          <a:lstStyle/>
          <a:p>
            <a:fld id="{1C3C82CF-ADF9-4430-BCFD-7D74B34E310F}" type="slidenum">
              <a:rPr lang="es-GT" smtClean="0"/>
              <a:pPr/>
              <a:t>12</a:t>
            </a:fld>
            <a:endParaRPr lang="es-GT" dirty="0"/>
          </a:p>
        </p:txBody>
      </p:sp>
    </p:spTree>
    <p:extLst>
      <p:ext uri="{BB962C8B-B14F-4D97-AF65-F5344CB8AC3E}">
        <p14:creationId xmlns:p14="http://schemas.microsoft.com/office/powerpoint/2010/main" val="3957368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GT" noProof="0" dirty="0" smtClean="0"/>
          </a:p>
        </p:txBody>
      </p:sp>
      <p:sp>
        <p:nvSpPr>
          <p:cNvPr id="4" name="Slide Number Placeholder 3"/>
          <p:cNvSpPr>
            <a:spLocks noGrp="1"/>
          </p:cNvSpPr>
          <p:nvPr>
            <p:ph type="sldNum" sz="quarter" idx="10"/>
          </p:nvPr>
        </p:nvSpPr>
        <p:spPr/>
        <p:txBody>
          <a:bodyPr/>
          <a:lstStyle/>
          <a:p>
            <a:fld id="{1C3C82CF-ADF9-4430-BCFD-7D74B34E310F}" type="slidenum">
              <a:rPr lang="es-GT" smtClean="0"/>
              <a:pPr/>
              <a:t>13</a:t>
            </a:fld>
            <a:endParaRPr lang="es-GT" dirty="0"/>
          </a:p>
        </p:txBody>
      </p:sp>
    </p:spTree>
    <p:extLst>
      <p:ext uri="{BB962C8B-B14F-4D97-AF65-F5344CB8AC3E}">
        <p14:creationId xmlns:p14="http://schemas.microsoft.com/office/powerpoint/2010/main" val="685956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GT" noProof="0" dirty="0"/>
          </a:p>
        </p:txBody>
      </p:sp>
      <p:sp>
        <p:nvSpPr>
          <p:cNvPr id="4" name="Slide Number Placeholder 3"/>
          <p:cNvSpPr>
            <a:spLocks noGrp="1"/>
          </p:cNvSpPr>
          <p:nvPr>
            <p:ph type="sldNum" sz="quarter" idx="10"/>
          </p:nvPr>
        </p:nvSpPr>
        <p:spPr/>
        <p:txBody>
          <a:bodyPr/>
          <a:lstStyle/>
          <a:p>
            <a:fld id="{1C3C82CF-ADF9-4430-BCFD-7D74B34E310F}" type="slidenum">
              <a:rPr lang="es-GT" smtClean="0"/>
              <a:pPr/>
              <a:t>14</a:t>
            </a:fld>
            <a:endParaRPr lang="es-GT" dirty="0"/>
          </a:p>
        </p:txBody>
      </p:sp>
    </p:spTree>
    <p:extLst>
      <p:ext uri="{BB962C8B-B14F-4D97-AF65-F5344CB8AC3E}">
        <p14:creationId xmlns:p14="http://schemas.microsoft.com/office/powerpoint/2010/main" val="3639693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1C3C82CF-ADF9-4430-BCFD-7D74B34E310F}" type="slidenum">
              <a:rPr lang="es-GT" smtClean="0"/>
              <a:pPr/>
              <a:t>15</a:t>
            </a:fld>
            <a:endParaRPr lang="es-GT" dirty="0"/>
          </a:p>
        </p:txBody>
      </p:sp>
    </p:spTree>
    <p:extLst>
      <p:ext uri="{BB962C8B-B14F-4D97-AF65-F5344CB8AC3E}">
        <p14:creationId xmlns:p14="http://schemas.microsoft.com/office/powerpoint/2010/main" val="4209109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GT" noProof="0" dirty="0"/>
          </a:p>
        </p:txBody>
      </p:sp>
      <p:sp>
        <p:nvSpPr>
          <p:cNvPr id="4" name="Slide Number Placeholder 3"/>
          <p:cNvSpPr>
            <a:spLocks noGrp="1"/>
          </p:cNvSpPr>
          <p:nvPr>
            <p:ph type="sldNum" sz="quarter" idx="10"/>
          </p:nvPr>
        </p:nvSpPr>
        <p:spPr/>
        <p:txBody>
          <a:bodyPr/>
          <a:lstStyle/>
          <a:p>
            <a:fld id="{1C3C82CF-ADF9-4430-BCFD-7D74B34E310F}" type="slidenum">
              <a:rPr lang="es-GT" smtClean="0"/>
              <a:pPr/>
              <a:t>2</a:t>
            </a:fld>
            <a:endParaRPr lang="es-GT" dirty="0"/>
          </a:p>
        </p:txBody>
      </p:sp>
    </p:spTree>
    <p:extLst>
      <p:ext uri="{BB962C8B-B14F-4D97-AF65-F5344CB8AC3E}">
        <p14:creationId xmlns:p14="http://schemas.microsoft.com/office/powerpoint/2010/main" val="1730821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C3C82CF-ADF9-4430-BCFD-7D74B34E310F}" type="slidenum">
              <a:rPr lang="es-GT" smtClean="0"/>
              <a:pPr/>
              <a:t>3</a:t>
            </a:fld>
            <a:endParaRPr lang="es-GT" dirty="0"/>
          </a:p>
        </p:txBody>
      </p:sp>
    </p:spTree>
    <p:extLst>
      <p:ext uri="{BB962C8B-B14F-4D97-AF65-F5344CB8AC3E}">
        <p14:creationId xmlns:p14="http://schemas.microsoft.com/office/powerpoint/2010/main" val="1287466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GT" noProof="0" dirty="0"/>
          </a:p>
        </p:txBody>
      </p:sp>
      <p:sp>
        <p:nvSpPr>
          <p:cNvPr id="4" name="Slide Number Placeholder 3"/>
          <p:cNvSpPr>
            <a:spLocks noGrp="1"/>
          </p:cNvSpPr>
          <p:nvPr>
            <p:ph type="sldNum" sz="quarter" idx="10"/>
          </p:nvPr>
        </p:nvSpPr>
        <p:spPr/>
        <p:txBody>
          <a:bodyPr/>
          <a:lstStyle/>
          <a:p>
            <a:fld id="{1C3C82CF-ADF9-4430-BCFD-7D74B34E310F}" type="slidenum">
              <a:rPr lang="es-GT" smtClean="0"/>
              <a:pPr/>
              <a:t>4</a:t>
            </a:fld>
            <a:endParaRPr lang="es-GT" dirty="0"/>
          </a:p>
        </p:txBody>
      </p:sp>
    </p:spTree>
    <p:extLst>
      <p:ext uri="{BB962C8B-B14F-4D97-AF65-F5344CB8AC3E}">
        <p14:creationId xmlns:p14="http://schemas.microsoft.com/office/powerpoint/2010/main" val="849206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GT" noProof="0" dirty="0"/>
          </a:p>
        </p:txBody>
      </p:sp>
      <p:sp>
        <p:nvSpPr>
          <p:cNvPr id="4" name="Slide Number Placeholder 3"/>
          <p:cNvSpPr>
            <a:spLocks noGrp="1"/>
          </p:cNvSpPr>
          <p:nvPr>
            <p:ph type="sldNum" sz="quarter" idx="10"/>
          </p:nvPr>
        </p:nvSpPr>
        <p:spPr/>
        <p:txBody>
          <a:bodyPr/>
          <a:lstStyle/>
          <a:p>
            <a:fld id="{1C3C82CF-ADF9-4430-BCFD-7D74B34E310F}" type="slidenum">
              <a:rPr lang="es-GT" smtClean="0"/>
              <a:pPr/>
              <a:t>5</a:t>
            </a:fld>
            <a:endParaRPr lang="es-GT" dirty="0"/>
          </a:p>
        </p:txBody>
      </p:sp>
    </p:spTree>
    <p:extLst>
      <p:ext uri="{BB962C8B-B14F-4D97-AF65-F5344CB8AC3E}">
        <p14:creationId xmlns:p14="http://schemas.microsoft.com/office/powerpoint/2010/main" val="3032305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GT" baseline="0" noProof="0" dirty="0" smtClean="0"/>
          </a:p>
        </p:txBody>
      </p:sp>
      <p:sp>
        <p:nvSpPr>
          <p:cNvPr id="4" name="Slide Number Placeholder 3"/>
          <p:cNvSpPr>
            <a:spLocks noGrp="1"/>
          </p:cNvSpPr>
          <p:nvPr>
            <p:ph type="sldNum" sz="quarter" idx="10"/>
          </p:nvPr>
        </p:nvSpPr>
        <p:spPr/>
        <p:txBody>
          <a:bodyPr/>
          <a:lstStyle/>
          <a:p>
            <a:fld id="{1C3C82CF-ADF9-4430-BCFD-7D74B34E310F}" type="slidenum">
              <a:rPr lang="es-GT" smtClean="0"/>
              <a:pPr/>
              <a:t>6</a:t>
            </a:fld>
            <a:endParaRPr lang="es-GT" dirty="0"/>
          </a:p>
        </p:txBody>
      </p:sp>
    </p:spTree>
    <p:extLst>
      <p:ext uri="{BB962C8B-B14F-4D97-AF65-F5344CB8AC3E}">
        <p14:creationId xmlns:p14="http://schemas.microsoft.com/office/powerpoint/2010/main" val="1097586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1C3C82CF-ADF9-4430-BCFD-7D74B34E310F}" type="slidenum">
              <a:rPr lang="es-GT" smtClean="0"/>
              <a:pPr/>
              <a:t>7</a:t>
            </a:fld>
            <a:endParaRPr lang="es-GT" dirty="0"/>
          </a:p>
        </p:txBody>
      </p:sp>
    </p:spTree>
    <p:extLst>
      <p:ext uri="{BB962C8B-B14F-4D97-AF65-F5344CB8AC3E}">
        <p14:creationId xmlns:p14="http://schemas.microsoft.com/office/powerpoint/2010/main" val="1151970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GT" baseline="0" noProof="0" dirty="0" smtClean="0"/>
          </a:p>
        </p:txBody>
      </p:sp>
      <p:sp>
        <p:nvSpPr>
          <p:cNvPr id="4" name="Slide Number Placeholder 3"/>
          <p:cNvSpPr>
            <a:spLocks noGrp="1"/>
          </p:cNvSpPr>
          <p:nvPr>
            <p:ph type="sldNum" sz="quarter" idx="10"/>
          </p:nvPr>
        </p:nvSpPr>
        <p:spPr/>
        <p:txBody>
          <a:bodyPr/>
          <a:lstStyle/>
          <a:p>
            <a:fld id="{1C3C82CF-ADF9-4430-BCFD-7D74B34E310F}" type="slidenum">
              <a:rPr lang="es-GT" smtClean="0"/>
              <a:pPr/>
              <a:t>8</a:t>
            </a:fld>
            <a:endParaRPr lang="es-GT" dirty="0"/>
          </a:p>
        </p:txBody>
      </p:sp>
    </p:spTree>
    <p:extLst>
      <p:ext uri="{BB962C8B-B14F-4D97-AF65-F5344CB8AC3E}">
        <p14:creationId xmlns:p14="http://schemas.microsoft.com/office/powerpoint/2010/main" val="628309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3C82CF-ADF9-4430-BCFD-7D74B34E310F}" type="slidenum">
              <a:rPr lang="es-GT" smtClean="0"/>
              <a:pPr/>
              <a:t>9</a:t>
            </a:fld>
            <a:endParaRPr lang="es-GT" dirty="0"/>
          </a:p>
        </p:txBody>
      </p:sp>
    </p:spTree>
    <p:extLst>
      <p:ext uri="{BB962C8B-B14F-4D97-AF65-F5344CB8AC3E}">
        <p14:creationId xmlns:p14="http://schemas.microsoft.com/office/powerpoint/2010/main" val="1052519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FE8160F-7F83-45EE-8018-7CD2361084E2}" type="datetime1">
              <a:rPr lang="es-GT" smtClean="0"/>
              <a:pPr/>
              <a:t>6/12/2016</a:t>
            </a:fld>
            <a:endParaRPr lang="es-GT" dirty="0"/>
          </a:p>
        </p:txBody>
      </p:sp>
      <p:sp>
        <p:nvSpPr>
          <p:cNvPr id="5" name="Footer Placeholder 4"/>
          <p:cNvSpPr>
            <a:spLocks noGrp="1"/>
          </p:cNvSpPr>
          <p:nvPr>
            <p:ph type="ftr" sz="quarter" idx="11"/>
          </p:nvPr>
        </p:nvSpPr>
        <p:spPr/>
        <p:txBody>
          <a:bodyPr/>
          <a:lstStyle/>
          <a:p>
            <a:endParaRPr lang="es-GT" dirty="0"/>
          </a:p>
        </p:txBody>
      </p:sp>
      <p:sp>
        <p:nvSpPr>
          <p:cNvPr id="6" name="Slide Number Placeholder 5"/>
          <p:cNvSpPr>
            <a:spLocks noGrp="1"/>
          </p:cNvSpPr>
          <p:nvPr>
            <p:ph type="sldNum" sz="quarter" idx="12"/>
          </p:nvPr>
        </p:nvSpPr>
        <p:spPr/>
        <p:txBody>
          <a:bodyPr/>
          <a:lstStyle/>
          <a:p>
            <a:fld id="{CE4B182E-11F1-46DD-9EF3-A76CD65290F9}" type="slidenum">
              <a:rPr lang="es-GT" smtClean="0"/>
              <a:pPr/>
              <a:t>‹#›</a:t>
            </a:fld>
            <a:endParaRPr lang="es-GT" dirty="0"/>
          </a:p>
        </p:txBody>
      </p:sp>
    </p:spTree>
    <p:extLst>
      <p:ext uri="{BB962C8B-B14F-4D97-AF65-F5344CB8AC3E}">
        <p14:creationId xmlns:p14="http://schemas.microsoft.com/office/powerpoint/2010/main" val="645158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B8E271F-F70A-4AA0-88F8-AC22A0E08D10}" type="datetime1">
              <a:rPr lang="es-GT" smtClean="0"/>
              <a:pPr/>
              <a:t>6/12/2016</a:t>
            </a:fld>
            <a:endParaRPr lang="es-GT" dirty="0"/>
          </a:p>
        </p:txBody>
      </p:sp>
      <p:sp>
        <p:nvSpPr>
          <p:cNvPr id="6" name="Footer Placeholder 5"/>
          <p:cNvSpPr>
            <a:spLocks noGrp="1"/>
          </p:cNvSpPr>
          <p:nvPr>
            <p:ph type="ftr" sz="quarter" idx="11"/>
          </p:nvPr>
        </p:nvSpPr>
        <p:spPr/>
        <p:txBody>
          <a:bodyPr/>
          <a:lstStyle/>
          <a:p>
            <a:endParaRPr lang="es-GT" dirty="0"/>
          </a:p>
        </p:txBody>
      </p:sp>
      <p:sp>
        <p:nvSpPr>
          <p:cNvPr id="7" name="Slide Number Placeholder 6"/>
          <p:cNvSpPr>
            <a:spLocks noGrp="1"/>
          </p:cNvSpPr>
          <p:nvPr>
            <p:ph type="sldNum" sz="quarter" idx="12"/>
          </p:nvPr>
        </p:nvSpPr>
        <p:spPr/>
        <p:txBody>
          <a:bodyPr/>
          <a:lstStyle/>
          <a:p>
            <a:fld id="{CE4B182E-11F1-46DD-9EF3-A76CD65290F9}" type="slidenum">
              <a:rPr lang="es-GT" smtClean="0"/>
              <a:pPr/>
              <a:t>‹#›</a:t>
            </a:fld>
            <a:endParaRPr lang="es-GT" dirty="0"/>
          </a:p>
        </p:txBody>
      </p:sp>
    </p:spTree>
    <p:extLst>
      <p:ext uri="{BB962C8B-B14F-4D97-AF65-F5344CB8AC3E}">
        <p14:creationId xmlns:p14="http://schemas.microsoft.com/office/powerpoint/2010/main" val="165519341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B8E271F-F70A-4AA0-88F8-AC22A0E08D10}" type="datetime1">
              <a:rPr lang="es-GT" smtClean="0"/>
              <a:pPr/>
              <a:t>6/12/2016</a:t>
            </a:fld>
            <a:endParaRPr lang="es-GT" dirty="0"/>
          </a:p>
        </p:txBody>
      </p:sp>
      <p:sp>
        <p:nvSpPr>
          <p:cNvPr id="6" name="Footer Placeholder 5"/>
          <p:cNvSpPr>
            <a:spLocks noGrp="1"/>
          </p:cNvSpPr>
          <p:nvPr>
            <p:ph type="ftr" sz="quarter" idx="11"/>
          </p:nvPr>
        </p:nvSpPr>
        <p:spPr/>
        <p:txBody>
          <a:bodyPr/>
          <a:lstStyle/>
          <a:p>
            <a:endParaRPr lang="es-GT" dirty="0"/>
          </a:p>
        </p:txBody>
      </p:sp>
      <p:sp>
        <p:nvSpPr>
          <p:cNvPr id="7" name="Slide Number Placeholder 6"/>
          <p:cNvSpPr>
            <a:spLocks noGrp="1"/>
          </p:cNvSpPr>
          <p:nvPr>
            <p:ph type="sldNum" sz="quarter" idx="12"/>
          </p:nvPr>
        </p:nvSpPr>
        <p:spPr/>
        <p:txBody>
          <a:bodyPr/>
          <a:lstStyle/>
          <a:p>
            <a:fld id="{CE4B182E-11F1-46DD-9EF3-A76CD65290F9}" type="slidenum">
              <a:rPr lang="es-GT" smtClean="0"/>
              <a:pPr/>
              <a:t>‹#›</a:t>
            </a:fld>
            <a:endParaRPr lang="es-GT" dirty="0"/>
          </a:p>
        </p:txBody>
      </p:sp>
    </p:spTree>
    <p:extLst>
      <p:ext uri="{BB962C8B-B14F-4D97-AF65-F5344CB8AC3E}">
        <p14:creationId xmlns:p14="http://schemas.microsoft.com/office/powerpoint/2010/main" val="175785917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B8E271F-F70A-4AA0-88F8-AC22A0E08D10}" type="datetime1">
              <a:rPr lang="es-GT" smtClean="0"/>
              <a:pPr/>
              <a:t>6/12/2016</a:t>
            </a:fld>
            <a:endParaRPr lang="es-GT" dirty="0"/>
          </a:p>
        </p:txBody>
      </p:sp>
      <p:sp>
        <p:nvSpPr>
          <p:cNvPr id="6" name="Footer Placeholder 5"/>
          <p:cNvSpPr>
            <a:spLocks noGrp="1"/>
          </p:cNvSpPr>
          <p:nvPr>
            <p:ph type="ftr" sz="quarter" idx="11"/>
          </p:nvPr>
        </p:nvSpPr>
        <p:spPr/>
        <p:txBody>
          <a:bodyPr/>
          <a:lstStyle/>
          <a:p>
            <a:endParaRPr lang="es-GT" dirty="0"/>
          </a:p>
        </p:txBody>
      </p:sp>
      <p:sp>
        <p:nvSpPr>
          <p:cNvPr id="7" name="Slide Number Placeholder 6"/>
          <p:cNvSpPr>
            <a:spLocks noGrp="1"/>
          </p:cNvSpPr>
          <p:nvPr>
            <p:ph type="sldNum" sz="quarter" idx="12"/>
          </p:nvPr>
        </p:nvSpPr>
        <p:spPr/>
        <p:txBody>
          <a:bodyPr/>
          <a:lstStyle/>
          <a:p>
            <a:fld id="{CE4B182E-11F1-46DD-9EF3-A76CD65290F9}" type="slidenum">
              <a:rPr lang="es-GT" smtClean="0"/>
              <a:pPr/>
              <a:t>‹#›</a:t>
            </a:fld>
            <a:endParaRPr lang="es-GT" dirty="0"/>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9506132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B8E271F-F70A-4AA0-88F8-AC22A0E08D10}" type="datetime1">
              <a:rPr lang="es-GT" smtClean="0"/>
              <a:pPr/>
              <a:t>6/12/2016</a:t>
            </a:fld>
            <a:endParaRPr lang="es-GT" dirty="0"/>
          </a:p>
        </p:txBody>
      </p:sp>
      <p:sp>
        <p:nvSpPr>
          <p:cNvPr id="6" name="Footer Placeholder 5"/>
          <p:cNvSpPr>
            <a:spLocks noGrp="1"/>
          </p:cNvSpPr>
          <p:nvPr>
            <p:ph type="ftr" sz="quarter" idx="11"/>
          </p:nvPr>
        </p:nvSpPr>
        <p:spPr/>
        <p:txBody>
          <a:bodyPr/>
          <a:lstStyle/>
          <a:p>
            <a:endParaRPr lang="es-GT" dirty="0"/>
          </a:p>
        </p:txBody>
      </p:sp>
      <p:sp>
        <p:nvSpPr>
          <p:cNvPr id="7" name="Slide Number Placeholder 6"/>
          <p:cNvSpPr>
            <a:spLocks noGrp="1"/>
          </p:cNvSpPr>
          <p:nvPr>
            <p:ph type="sldNum" sz="quarter" idx="12"/>
          </p:nvPr>
        </p:nvSpPr>
        <p:spPr/>
        <p:txBody>
          <a:bodyPr/>
          <a:lstStyle/>
          <a:p>
            <a:fld id="{CE4B182E-11F1-46DD-9EF3-A76CD65290F9}" type="slidenum">
              <a:rPr lang="es-GT" smtClean="0"/>
              <a:pPr/>
              <a:t>‹#›</a:t>
            </a:fld>
            <a:endParaRPr lang="es-GT" dirty="0"/>
          </a:p>
        </p:txBody>
      </p:sp>
    </p:spTree>
    <p:extLst>
      <p:ext uri="{BB962C8B-B14F-4D97-AF65-F5344CB8AC3E}">
        <p14:creationId xmlns:p14="http://schemas.microsoft.com/office/powerpoint/2010/main" val="202249528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B8E271F-F70A-4AA0-88F8-AC22A0E08D10}" type="datetime1">
              <a:rPr lang="es-GT" smtClean="0"/>
              <a:pPr/>
              <a:t>6/12/2016</a:t>
            </a:fld>
            <a:endParaRPr lang="es-GT" dirty="0"/>
          </a:p>
        </p:txBody>
      </p:sp>
      <p:sp>
        <p:nvSpPr>
          <p:cNvPr id="4" name="Footer Placeholder 3"/>
          <p:cNvSpPr>
            <a:spLocks noGrp="1"/>
          </p:cNvSpPr>
          <p:nvPr>
            <p:ph type="ftr" sz="quarter" idx="11"/>
          </p:nvPr>
        </p:nvSpPr>
        <p:spPr/>
        <p:txBody>
          <a:bodyPr/>
          <a:lstStyle/>
          <a:p>
            <a:endParaRPr lang="es-GT" dirty="0"/>
          </a:p>
        </p:txBody>
      </p:sp>
      <p:sp>
        <p:nvSpPr>
          <p:cNvPr id="5" name="Slide Number Placeholder 4"/>
          <p:cNvSpPr>
            <a:spLocks noGrp="1"/>
          </p:cNvSpPr>
          <p:nvPr>
            <p:ph type="sldNum" sz="quarter" idx="12"/>
          </p:nvPr>
        </p:nvSpPr>
        <p:spPr/>
        <p:txBody>
          <a:bodyPr/>
          <a:lstStyle/>
          <a:p>
            <a:fld id="{CE4B182E-11F1-46DD-9EF3-A76CD65290F9}" type="slidenum">
              <a:rPr lang="es-GT" smtClean="0"/>
              <a:pPr/>
              <a:t>‹#›</a:t>
            </a:fld>
            <a:endParaRPr lang="es-GT" dirty="0"/>
          </a:p>
        </p:txBody>
      </p:sp>
    </p:spTree>
    <p:extLst>
      <p:ext uri="{BB962C8B-B14F-4D97-AF65-F5344CB8AC3E}">
        <p14:creationId xmlns:p14="http://schemas.microsoft.com/office/powerpoint/2010/main" val="189879226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B8E271F-F70A-4AA0-88F8-AC22A0E08D10}" type="datetime1">
              <a:rPr lang="es-GT" smtClean="0"/>
              <a:pPr/>
              <a:t>6/12/2016</a:t>
            </a:fld>
            <a:endParaRPr lang="es-GT" dirty="0"/>
          </a:p>
        </p:txBody>
      </p:sp>
      <p:sp>
        <p:nvSpPr>
          <p:cNvPr id="4" name="Footer Placeholder 3"/>
          <p:cNvSpPr>
            <a:spLocks noGrp="1"/>
          </p:cNvSpPr>
          <p:nvPr>
            <p:ph type="ftr" sz="quarter" idx="11"/>
          </p:nvPr>
        </p:nvSpPr>
        <p:spPr/>
        <p:txBody>
          <a:bodyPr/>
          <a:lstStyle/>
          <a:p>
            <a:endParaRPr lang="es-GT" dirty="0"/>
          </a:p>
        </p:txBody>
      </p:sp>
      <p:sp>
        <p:nvSpPr>
          <p:cNvPr id="5" name="Slide Number Placeholder 4"/>
          <p:cNvSpPr>
            <a:spLocks noGrp="1"/>
          </p:cNvSpPr>
          <p:nvPr>
            <p:ph type="sldNum" sz="quarter" idx="12"/>
          </p:nvPr>
        </p:nvSpPr>
        <p:spPr/>
        <p:txBody>
          <a:bodyPr/>
          <a:lstStyle/>
          <a:p>
            <a:fld id="{CE4B182E-11F1-46DD-9EF3-A76CD65290F9}" type="slidenum">
              <a:rPr lang="es-GT" smtClean="0"/>
              <a:pPr/>
              <a:t>‹#›</a:t>
            </a:fld>
            <a:endParaRPr lang="es-GT" dirty="0"/>
          </a:p>
        </p:txBody>
      </p:sp>
    </p:spTree>
    <p:extLst>
      <p:ext uri="{BB962C8B-B14F-4D97-AF65-F5344CB8AC3E}">
        <p14:creationId xmlns:p14="http://schemas.microsoft.com/office/powerpoint/2010/main" val="322805216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89E12B0-EFEF-4E95-A135-5B51038F4B39}" type="datetime1">
              <a:rPr lang="es-GT" smtClean="0"/>
              <a:pPr/>
              <a:t>6/12/2016</a:t>
            </a:fld>
            <a:endParaRPr lang="es-GT" dirty="0"/>
          </a:p>
        </p:txBody>
      </p:sp>
      <p:sp>
        <p:nvSpPr>
          <p:cNvPr id="5" name="Footer Placeholder 4"/>
          <p:cNvSpPr>
            <a:spLocks noGrp="1"/>
          </p:cNvSpPr>
          <p:nvPr>
            <p:ph type="ftr" sz="quarter" idx="11"/>
          </p:nvPr>
        </p:nvSpPr>
        <p:spPr/>
        <p:txBody>
          <a:bodyPr/>
          <a:lstStyle/>
          <a:p>
            <a:endParaRPr lang="es-GT" dirty="0"/>
          </a:p>
        </p:txBody>
      </p:sp>
      <p:sp>
        <p:nvSpPr>
          <p:cNvPr id="6" name="Slide Number Placeholder 5"/>
          <p:cNvSpPr>
            <a:spLocks noGrp="1"/>
          </p:cNvSpPr>
          <p:nvPr>
            <p:ph type="sldNum" sz="quarter" idx="12"/>
          </p:nvPr>
        </p:nvSpPr>
        <p:spPr/>
        <p:txBody>
          <a:bodyPr/>
          <a:lstStyle/>
          <a:p>
            <a:fld id="{CE4B182E-11F1-46DD-9EF3-A76CD65290F9}" type="slidenum">
              <a:rPr lang="es-GT" smtClean="0"/>
              <a:pPr/>
              <a:t>‹#›</a:t>
            </a:fld>
            <a:endParaRPr lang="es-GT" dirty="0"/>
          </a:p>
        </p:txBody>
      </p:sp>
    </p:spTree>
    <p:extLst>
      <p:ext uri="{BB962C8B-B14F-4D97-AF65-F5344CB8AC3E}">
        <p14:creationId xmlns:p14="http://schemas.microsoft.com/office/powerpoint/2010/main" val="1236514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EE1E6DB-F2C1-43DE-A984-94C27CA2A359}" type="datetime1">
              <a:rPr lang="es-GT" smtClean="0"/>
              <a:pPr/>
              <a:t>6/12/2016</a:t>
            </a:fld>
            <a:endParaRPr lang="es-GT" dirty="0"/>
          </a:p>
        </p:txBody>
      </p:sp>
      <p:sp>
        <p:nvSpPr>
          <p:cNvPr id="5" name="Footer Placeholder 4"/>
          <p:cNvSpPr>
            <a:spLocks noGrp="1"/>
          </p:cNvSpPr>
          <p:nvPr>
            <p:ph type="ftr" sz="quarter" idx="11"/>
          </p:nvPr>
        </p:nvSpPr>
        <p:spPr/>
        <p:txBody>
          <a:bodyPr/>
          <a:lstStyle/>
          <a:p>
            <a:endParaRPr lang="es-GT" dirty="0"/>
          </a:p>
        </p:txBody>
      </p:sp>
      <p:sp>
        <p:nvSpPr>
          <p:cNvPr id="6" name="Slide Number Placeholder 5"/>
          <p:cNvSpPr>
            <a:spLocks noGrp="1"/>
          </p:cNvSpPr>
          <p:nvPr>
            <p:ph type="sldNum" sz="quarter" idx="12"/>
          </p:nvPr>
        </p:nvSpPr>
        <p:spPr/>
        <p:txBody>
          <a:bodyPr/>
          <a:lstStyle/>
          <a:p>
            <a:fld id="{CE4B182E-11F1-46DD-9EF3-A76CD65290F9}" type="slidenum">
              <a:rPr lang="es-GT" smtClean="0"/>
              <a:pPr/>
              <a:t>‹#›</a:t>
            </a:fld>
            <a:endParaRPr lang="es-GT" dirty="0"/>
          </a:p>
        </p:txBody>
      </p:sp>
    </p:spTree>
    <p:extLst>
      <p:ext uri="{BB962C8B-B14F-4D97-AF65-F5344CB8AC3E}">
        <p14:creationId xmlns:p14="http://schemas.microsoft.com/office/powerpoint/2010/main" val="228280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ABDC03C-175F-46D2-8C40-3D300964E416}" type="datetime1">
              <a:rPr lang="es-GT" smtClean="0"/>
              <a:pPr/>
              <a:t>6/12/2016</a:t>
            </a:fld>
            <a:endParaRPr lang="es-GT" dirty="0"/>
          </a:p>
        </p:txBody>
      </p:sp>
      <p:sp>
        <p:nvSpPr>
          <p:cNvPr id="5" name="Footer Placeholder 4"/>
          <p:cNvSpPr>
            <a:spLocks noGrp="1"/>
          </p:cNvSpPr>
          <p:nvPr>
            <p:ph type="ftr" sz="quarter" idx="11"/>
          </p:nvPr>
        </p:nvSpPr>
        <p:spPr/>
        <p:txBody>
          <a:bodyPr/>
          <a:lstStyle/>
          <a:p>
            <a:endParaRPr lang="es-GT" dirty="0"/>
          </a:p>
        </p:txBody>
      </p:sp>
      <p:sp>
        <p:nvSpPr>
          <p:cNvPr id="6" name="Slide Number Placeholder 5"/>
          <p:cNvSpPr>
            <a:spLocks noGrp="1"/>
          </p:cNvSpPr>
          <p:nvPr>
            <p:ph type="sldNum" sz="quarter" idx="12"/>
          </p:nvPr>
        </p:nvSpPr>
        <p:spPr/>
        <p:txBody>
          <a:bodyPr/>
          <a:lstStyle/>
          <a:p>
            <a:fld id="{CE4B182E-11F1-46DD-9EF3-A76CD65290F9}" type="slidenum">
              <a:rPr lang="es-GT" smtClean="0"/>
              <a:pPr/>
              <a:t>‹#›</a:t>
            </a:fld>
            <a:endParaRPr lang="es-GT" dirty="0"/>
          </a:p>
        </p:txBody>
      </p:sp>
      <p:pic>
        <p:nvPicPr>
          <p:cNvPr id="7" name="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28384" y="6032903"/>
            <a:ext cx="819450" cy="655837"/>
          </a:xfrm>
          <a:prstGeom prst="rect">
            <a:avLst/>
          </a:prstGeom>
        </p:spPr>
      </p:pic>
    </p:spTree>
    <p:extLst>
      <p:ext uri="{BB962C8B-B14F-4D97-AF65-F5344CB8AC3E}">
        <p14:creationId xmlns:p14="http://schemas.microsoft.com/office/powerpoint/2010/main" val="404454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 fill="hold"/>
                                        <p:tgtEl>
                                          <p:spTgt spid="7"/>
                                        </p:tgtEl>
                                        <p:attrNameLst>
                                          <p:attrName>ppt_x</p:attrName>
                                        </p:attrNameLst>
                                      </p:cBhvr>
                                      <p:tavLst>
                                        <p:tav tm="0">
                                          <p:val>
                                            <p:strVal val="#ppt_x"/>
                                          </p:val>
                                        </p:tav>
                                        <p:tav tm="100000">
                                          <p:val>
                                            <p:strVal val="#ppt_x"/>
                                          </p:val>
                                        </p:tav>
                                      </p:tavLst>
                                    </p:anim>
                                    <p:anim calcmode="lin" valueType="num">
                                      <p:cBhvr additive="base">
                                        <p:cTn id="8" dur="1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A8A5A5C-3DD7-476D-9359-403750ADD502}" type="datetime1">
              <a:rPr lang="es-GT" smtClean="0"/>
              <a:pPr/>
              <a:t>6/12/2016</a:t>
            </a:fld>
            <a:endParaRPr lang="es-GT" dirty="0"/>
          </a:p>
        </p:txBody>
      </p:sp>
      <p:sp>
        <p:nvSpPr>
          <p:cNvPr id="5" name="Footer Placeholder 4"/>
          <p:cNvSpPr>
            <a:spLocks noGrp="1"/>
          </p:cNvSpPr>
          <p:nvPr>
            <p:ph type="ftr" sz="quarter" idx="11"/>
          </p:nvPr>
        </p:nvSpPr>
        <p:spPr/>
        <p:txBody>
          <a:bodyPr/>
          <a:lstStyle/>
          <a:p>
            <a:endParaRPr lang="es-GT" dirty="0"/>
          </a:p>
        </p:txBody>
      </p:sp>
      <p:sp>
        <p:nvSpPr>
          <p:cNvPr id="6" name="Slide Number Placeholder 5"/>
          <p:cNvSpPr>
            <a:spLocks noGrp="1"/>
          </p:cNvSpPr>
          <p:nvPr>
            <p:ph type="sldNum" sz="quarter" idx="12"/>
          </p:nvPr>
        </p:nvSpPr>
        <p:spPr/>
        <p:txBody>
          <a:bodyPr/>
          <a:lstStyle/>
          <a:p>
            <a:fld id="{CE4B182E-11F1-46DD-9EF3-A76CD65290F9}" type="slidenum">
              <a:rPr lang="es-GT" smtClean="0"/>
              <a:pPr/>
              <a:t>‹#›</a:t>
            </a:fld>
            <a:endParaRPr lang="es-GT" dirty="0"/>
          </a:p>
        </p:txBody>
      </p:sp>
    </p:spTree>
    <p:extLst>
      <p:ext uri="{BB962C8B-B14F-4D97-AF65-F5344CB8AC3E}">
        <p14:creationId xmlns:p14="http://schemas.microsoft.com/office/powerpoint/2010/main" val="3330374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556CC43-BCA3-4480-8FF0-2715D12A1C31}" type="datetime1">
              <a:rPr lang="es-GT" smtClean="0"/>
              <a:pPr/>
              <a:t>6/12/2016</a:t>
            </a:fld>
            <a:endParaRPr lang="es-GT" dirty="0"/>
          </a:p>
        </p:txBody>
      </p:sp>
      <p:sp>
        <p:nvSpPr>
          <p:cNvPr id="6" name="Footer Placeholder 5"/>
          <p:cNvSpPr>
            <a:spLocks noGrp="1"/>
          </p:cNvSpPr>
          <p:nvPr>
            <p:ph type="ftr" sz="quarter" idx="11"/>
          </p:nvPr>
        </p:nvSpPr>
        <p:spPr/>
        <p:txBody>
          <a:bodyPr/>
          <a:lstStyle/>
          <a:p>
            <a:endParaRPr lang="es-GT" dirty="0"/>
          </a:p>
        </p:txBody>
      </p:sp>
      <p:sp>
        <p:nvSpPr>
          <p:cNvPr id="7" name="Slide Number Placeholder 6"/>
          <p:cNvSpPr>
            <a:spLocks noGrp="1"/>
          </p:cNvSpPr>
          <p:nvPr>
            <p:ph type="sldNum" sz="quarter" idx="12"/>
          </p:nvPr>
        </p:nvSpPr>
        <p:spPr/>
        <p:txBody>
          <a:bodyPr/>
          <a:lstStyle/>
          <a:p>
            <a:fld id="{CE4B182E-11F1-46DD-9EF3-A76CD65290F9}" type="slidenum">
              <a:rPr lang="es-GT" smtClean="0"/>
              <a:pPr/>
              <a:t>‹#›</a:t>
            </a:fld>
            <a:endParaRPr lang="es-GT" dirty="0"/>
          </a:p>
        </p:txBody>
      </p:sp>
    </p:spTree>
    <p:extLst>
      <p:ext uri="{BB962C8B-B14F-4D97-AF65-F5344CB8AC3E}">
        <p14:creationId xmlns:p14="http://schemas.microsoft.com/office/powerpoint/2010/main" val="816690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5346" y="2912232"/>
            <a:ext cx="3830406" cy="287896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912232"/>
            <a:ext cx="3821518" cy="287896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3B41076-DDD8-4B5A-8AAA-97C3FAA43521}" type="datetime1">
              <a:rPr lang="es-GT" smtClean="0"/>
              <a:pPr/>
              <a:t>6/12/2016</a:t>
            </a:fld>
            <a:endParaRPr lang="es-GT" dirty="0"/>
          </a:p>
        </p:txBody>
      </p:sp>
      <p:sp>
        <p:nvSpPr>
          <p:cNvPr id="8" name="Footer Placeholder 7"/>
          <p:cNvSpPr>
            <a:spLocks noGrp="1"/>
          </p:cNvSpPr>
          <p:nvPr>
            <p:ph type="ftr" sz="quarter" idx="11"/>
          </p:nvPr>
        </p:nvSpPr>
        <p:spPr/>
        <p:txBody>
          <a:bodyPr/>
          <a:lstStyle/>
          <a:p>
            <a:endParaRPr lang="es-GT" dirty="0"/>
          </a:p>
        </p:txBody>
      </p:sp>
      <p:sp>
        <p:nvSpPr>
          <p:cNvPr id="9" name="Slide Number Placeholder 8"/>
          <p:cNvSpPr>
            <a:spLocks noGrp="1"/>
          </p:cNvSpPr>
          <p:nvPr>
            <p:ph type="sldNum" sz="quarter" idx="12"/>
          </p:nvPr>
        </p:nvSpPr>
        <p:spPr/>
        <p:txBody>
          <a:bodyPr/>
          <a:lstStyle/>
          <a:p>
            <a:fld id="{CE4B182E-11F1-46DD-9EF3-A76CD65290F9}" type="slidenum">
              <a:rPr lang="es-GT" smtClean="0"/>
              <a:pPr/>
              <a:t>‹#›</a:t>
            </a:fld>
            <a:endParaRPr lang="es-GT" dirty="0"/>
          </a:p>
        </p:txBody>
      </p:sp>
    </p:spTree>
    <p:extLst>
      <p:ext uri="{BB962C8B-B14F-4D97-AF65-F5344CB8AC3E}">
        <p14:creationId xmlns:p14="http://schemas.microsoft.com/office/powerpoint/2010/main" val="2212741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B8E271F-F70A-4AA0-88F8-AC22A0E08D10}" type="datetime1">
              <a:rPr lang="es-GT" smtClean="0"/>
              <a:pPr/>
              <a:t>6/12/2016</a:t>
            </a:fld>
            <a:endParaRPr lang="es-GT" dirty="0"/>
          </a:p>
        </p:txBody>
      </p:sp>
      <p:sp>
        <p:nvSpPr>
          <p:cNvPr id="4" name="Footer Placeholder 3"/>
          <p:cNvSpPr>
            <a:spLocks noGrp="1"/>
          </p:cNvSpPr>
          <p:nvPr>
            <p:ph type="ftr" sz="quarter" idx="11"/>
          </p:nvPr>
        </p:nvSpPr>
        <p:spPr/>
        <p:txBody>
          <a:bodyPr/>
          <a:lstStyle/>
          <a:p>
            <a:endParaRPr lang="es-GT" dirty="0"/>
          </a:p>
        </p:txBody>
      </p:sp>
      <p:sp>
        <p:nvSpPr>
          <p:cNvPr id="5" name="Slide Number Placeholder 4"/>
          <p:cNvSpPr>
            <a:spLocks noGrp="1"/>
          </p:cNvSpPr>
          <p:nvPr>
            <p:ph type="sldNum" sz="quarter" idx="12"/>
          </p:nvPr>
        </p:nvSpPr>
        <p:spPr/>
        <p:txBody>
          <a:bodyPr/>
          <a:lstStyle/>
          <a:p>
            <a:fld id="{CE4B182E-11F1-46DD-9EF3-A76CD65290F9}" type="slidenum">
              <a:rPr lang="es-GT" smtClean="0"/>
              <a:pPr/>
              <a:t>‹#›</a:t>
            </a:fld>
            <a:endParaRPr lang="es-GT" dirty="0"/>
          </a:p>
        </p:txBody>
      </p:sp>
    </p:spTree>
    <p:extLst>
      <p:ext uri="{BB962C8B-B14F-4D97-AF65-F5344CB8AC3E}">
        <p14:creationId xmlns:p14="http://schemas.microsoft.com/office/powerpoint/2010/main" val="100754306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F0905-5C8E-4225-9386-C6804CAFECB4}" type="datetime1">
              <a:rPr lang="es-GT" smtClean="0"/>
              <a:pPr/>
              <a:t>6/12/2016</a:t>
            </a:fld>
            <a:endParaRPr lang="es-GT" dirty="0"/>
          </a:p>
        </p:txBody>
      </p:sp>
      <p:sp>
        <p:nvSpPr>
          <p:cNvPr id="3" name="Footer Placeholder 2"/>
          <p:cNvSpPr>
            <a:spLocks noGrp="1"/>
          </p:cNvSpPr>
          <p:nvPr>
            <p:ph type="ftr" sz="quarter" idx="11"/>
          </p:nvPr>
        </p:nvSpPr>
        <p:spPr/>
        <p:txBody>
          <a:bodyPr/>
          <a:lstStyle/>
          <a:p>
            <a:endParaRPr lang="es-GT" dirty="0"/>
          </a:p>
        </p:txBody>
      </p:sp>
      <p:sp>
        <p:nvSpPr>
          <p:cNvPr id="4" name="Slide Number Placeholder 3"/>
          <p:cNvSpPr>
            <a:spLocks noGrp="1"/>
          </p:cNvSpPr>
          <p:nvPr>
            <p:ph type="sldNum" sz="quarter" idx="12"/>
          </p:nvPr>
        </p:nvSpPr>
        <p:spPr/>
        <p:txBody>
          <a:bodyPr/>
          <a:lstStyle/>
          <a:p>
            <a:fld id="{CE4B182E-11F1-46DD-9EF3-A76CD65290F9}" type="slidenum">
              <a:rPr lang="es-GT" smtClean="0"/>
              <a:pPr/>
              <a:t>‹#›</a:t>
            </a:fld>
            <a:endParaRPr lang="es-GT" dirty="0"/>
          </a:p>
        </p:txBody>
      </p:sp>
    </p:spTree>
    <p:extLst>
      <p:ext uri="{BB962C8B-B14F-4D97-AF65-F5344CB8AC3E}">
        <p14:creationId xmlns:p14="http://schemas.microsoft.com/office/powerpoint/2010/main" val="2059735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91BAC68-B15A-41CF-8EC1-082B66A79B1E}" type="datetime1">
              <a:rPr lang="es-GT" smtClean="0"/>
              <a:pPr/>
              <a:t>6/12/2016</a:t>
            </a:fld>
            <a:endParaRPr lang="es-GT" dirty="0"/>
          </a:p>
        </p:txBody>
      </p:sp>
      <p:sp>
        <p:nvSpPr>
          <p:cNvPr id="6" name="Footer Placeholder 5"/>
          <p:cNvSpPr>
            <a:spLocks noGrp="1"/>
          </p:cNvSpPr>
          <p:nvPr>
            <p:ph type="ftr" sz="quarter" idx="11"/>
          </p:nvPr>
        </p:nvSpPr>
        <p:spPr/>
        <p:txBody>
          <a:bodyPr/>
          <a:lstStyle/>
          <a:p>
            <a:endParaRPr lang="es-GT" dirty="0"/>
          </a:p>
        </p:txBody>
      </p:sp>
      <p:sp>
        <p:nvSpPr>
          <p:cNvPr id="7" name="Slide Number Placeholder 6"/>
          <p:cNvSpPr>
            <a:spLocks noGrp="1"/>
          </p:cNvSpPr>
          <p:nvPr>
            <p:ph type="sldNum" sz="quarter" idx="12"/>
          </p:nvPr>
        </p:nvSpPr>
        <p:spPr/>
        <p:txBody>
          <a:bodyPr/>
          <a:lstStyle/>
          <a:p>
            <a:fld id="{CE4B182E-11F1-46DD-9EF3-A76CD65290F9}" type="slidenum">
              <a:rPr lang="es-GT" smtClean="0"/>
              <a:pPr/>
              <a:t>‹#›</a:t>
            </a:fld>
            <a:endParaRPr lang="es-GT" dirty="0"/>
          </a:p>
        </p:txBody>
      </p:sp>
    </p:spTree>
    <p:extLst>
      <p:ext uri="{BB962C8B-B14F-4D97-AF65-F5344CB8AC3E}">
        <p14:creationId xmlns:p14="http://schemas.microsoft.com/office/powerpoint/2010/main" val="3934471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2DBA0A3-122B-49F3-82EE-D88D02CCA7D1}" type="datetime1">
              <a:rPr lang="es-GT" smtClean="0"/>
              <a:pPr/>
              <a:t>6/12/2016</a:t>
            </a:fld>
            <a:endParaRPr lang="es-GT" dirty="0"/>
          </a:p>
        </p:txBody>
      </p:sp>
      <p:sp>
        <p:nvSpPr>
          <p:cNvPr id="6" name="Footer Placeholder 5"/>
          <p:cNvSpPr>
            <a:spLocks noGrp="1"/>
          </p:cNvSpPr>
          <p:nvPr>
            <p:ph type="ftr" sz="quarter" idx="11"/>
          </p:nvPr>
        </p:nvSpPr>
        <p:spPr/>
        <p:txBody>
          <a:bodyPr/>
          <a:lstStyle/>
          <a:p>
            <a:endParaRPr lang="es-GT" dirty="0"/>
          </a:p>
        </p:txBody>
      </p:sp>
      <p:sp>
        <p:nvSpPr>
          <p:cNvPr id="7" name="Slide Number Placeholder 6"/>
          <p:cNvSpPr>
            <a:spLocks noGrp="1"/>
          </p:cNvSpPr>
          <p:nvPr>
            <p:ph type="sldNum" sz="quarter" idx="12"/>
          </p:nvPr>
        </p:nvSpPr>
        <p:spPr/>
        <p:txBody>
          <a:bodyPr/>
          <a:lstStyle/>
          <a:p>
            <a:fld id="{CE4B182E-11F1-46DD-9EF3-A76CD65290F9}" type="slidenum">
              <a:rPr lang="es-GT" smtClean="0"/>
              <a:pPr/>
              <a:t>‹#›</a:t>
            </a:fld>
            <a:endParaRPr lang="es-GT" dirty="0"/>
          </a:p>
        </p:txBody>
      </p:sp>
    </p:spTree>
    <p:extLst>
      <p:ext uri="{BB962C8B-B14F-4D97-AF65-F5344CB8AC3E}">
        <p14:creationId xmlns:p14="http://schemas.microsoft.com/office/powerpoint/2010/main" val="2594974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B8E271F-F70A-4AA0-88F8-AC22A0E08D10}" type="datetime1">
              <a:rPr lang="es-GT" smtClean="0"/>
              <a:pPr/>
              <a:t>6/12/2016</a:t>
            </a:fld>
            <a:endParaRPr lang="es-GT"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GT"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E4B182E-11F1-46DD-9EF3-A76CD65290F9}" type="slidenum">
              <a:rPr lang="es-GT" smtClean="0"/>
              <a:pPr/>
              <a:t>‹#›</a:t>
            </a:fld>
            <a:endParaRPr lang="es-GT" dirty="0"/>
          </a:p>
        </p:txBody>
      </p:sp>
    </p:spTree>
    <p:extLst>
      <p:ext uri="{BB962C8B-B14F-4D97-AF65-F5344CB8AC3E}">
        <p14:creationId xmlns:p14="http://schemas.microsoft.com/office/powerpoint/2010/main" val="561454311"/>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9672" y="2924944"/>
            <a:ext cx="6084168" cy="3477875"/>
          </a:xfrm>
          <a:prstGeom prst="rect">
            <a:avLst/>
          </a:prstGeom>
          <a:noFill/>
        </p:spPr>
        <p:txBody>
          <a:bodyPr wrap="square" rtlCol="0">
            <a:spAutoFit/>
          </a:bodyPr>
          <a:lstStyle/>
          <a:p>
            <a:pPr algn="ctr"/>
            <a:r>
              <a:rPr lang="en-US" sz="3200" dirty="0" smtClean="0"/>
              <a:t>National Report Guatemala</a:t>
            </a:r>
          </a:p>
          <a:p>
            <a:pPr algn="ctr"/>
            <a:endParaRPr lang="es-GT" sz="3200" dirty="0" smtClean="0"/>
          </a:p>
          <a:p>
            <a:pPr algn="ctr"/>
            <a:endParaRPr lang="es-GT" sz="3200" dirty="0"/>
          </a:p>
          <a:p>
            <a:pPr algn="ctr"/>
            <a:endParaRPr lang="en-US" sz="3200" dirty="0"/>
          </a:p>
          <a:p>
            <a:pPr algn="ctr" fontAlgn="base">
              <a:spcBef>
                <a:spcPct val="0"/>
              </a:spcBef>
              <a:spcAft>
                <a:spcPct val="0"/>
              </a:spcAft>
            </a:pPr>
            <a:r>
              <a:rPr lang="en-US" sz="2000" dirty="0"/>
              <a:t>Captain </a:t>
            </a:r>
          </a:p>
          <a:p>
            <a:pPr algn="ctr" fontAlgn="base">
              <a:spcBef>
                <a:spcPct val="0"/>
              </a:spcBef>
              <a:spcAft>
                <a:spcPct val="0"/>
              </a:spcAft>
            </a:pPr>
            <a:r>
              <a:rPr lang="en-US" sz="2000" dirty="0" smtClean="0">
                <a:solidFill>
                  <a:srgbClr val="FFFF00"/>
                </a:solidFill>
              </a:rPr>
              <a:t>ERIK ROLANDO SANCHEZ CONTRERAS</a:t>
            </a:r>
            <a:endParaRPr lang="en-US" sz="2000" dirty="0">
              <a:solidFill>
                <a:srgbClr val="FFFF00"/>
              </a:solidFill>
            </a:endParaRPr>
          </a:p>
          <a:p>
            <a:pPr algn="ctr" fontAlgn="base">
              <a:spcBef>
                <a:spcPct val="0"/>
              </a:spcBef>
              <a:spcAft>
                <a:spcPct val="0"/>
              </a:spcAft>
            </a:pPr>
            <a:r>
              <a:rPr lang="en-US" sz="2000" dirty="0" smtClean="0"/>
              <a:t>General Director of </a:t>
            </a:r>
            <a:r>
              <a:rPr lang="en-US" sz="2000" dirty="0"/>
              <a:t>Maritime </a:t>
            </a:r>
            <a:r>
              <a:rPr lang="en-US" sz="2000" dirty="0" smtClean="0"/>
              <a:t>Affairs (DMA)</a:t>
            </a:r>
            <a:endParaRPr lang="en-US" sz="2000" dirty="0"/>
          </a:p>
          <a:p>
            <a:pPr algn="ctr"/>
            <a:endParaRPr lang="en-US" sz="3200" dirty="0"/>
          </a:p>
        </p:txBody>
      </p:sp>
      <p:pic>
        <p:nvPicPr>
          <p:cNvPr id="1032" name="Picture 8"/>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foregroundMark x1="50777" y1="93782" x2="50777" y2="93782"/>
                        <a14:foregroundMark x1="22798" y1="81865" x2="22798" y2="81865"/>
                        <a14:backgroundMark x1="40415" y1="92228" x2="40415" y2="92228"/>
                      </a14:backgroundRemoval>
                    </a14:imgEffect>
                  </a14:imgLayer>
                </a14:imgProps>
              </a:ext>
              <a:ext uri="{28A0092B-C50C-407E-A947-70E740481C1C}">
                <a14:useLocalDpi xmlns:a14="http://schemas.microsoft.com/office/drawing/2010/main"/>
              </a:ext>
            </a:extLst>
          </a:blip>
          <a:srcRect/>
          <a:stretch>
            <a:fillRect/>
          </a:stretch>
        </p:blipFill>
        <p:spPr bwMode="auto">
          <a:xfrm>
            <a:off x="395536" y="404664"/>
            <a:ext cx="1585546" cy="1585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84822" y="434862"/>
            <a:ext cx="1763641" cy="1411510"/>
          </a:xfrm>
          <a:prstGeom prst="rect">
            <a:avLst/>
          </a:prstGeom>
        </p:spPr>
      </p:pic>
      <p:sp>
        <p:nvSpPr>
          <p:cNvPr id="6" name="Rombo 5"/>
          <p:cNvSpPr/>
          <p:nvPr/>
        </p:nvSpPr>
        <p:spPr>
          <a:xfrm>
            <a:off x="611560" y="3645024"/>
            <a:ext cx="8136903" cy="72008"/>
          </a:xfrm>
          <a:prstGeom prst="diamond">
            <a:avLst/>
          </a:prstGeom>
          <a:gradFill>
            <a:gsLst>
              <a:gs pos="0">
                <a:srgbClr val="002060"/>
              </a:gs>
              <a:gs pos="49000">
                <a:srgbClr val="0070C0"/>
              </a:gs>
              <a:gs pos="100000">
                <a:srgbClr val="00206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2269954"/>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1257673"/>
            <a:ext cx="7765321" cy="731167"/>
          </a:xfrm>
        </p:spPr>
        <p:txBody>
          <a:bodyPr>
            <a:normAutofit/>
          </a:bodyPr>
          <a:lstStyle/>
          <a:p>
            <a:pPr lvl="0"/>
            <a:r>
              <a:rPr lang="en-US" sz="3200" dirty="0">
                <a:solidFill>
                  <a:srgbClr val="FFFF00"/>
                </a:solidFill>
                <a:effectLst/>
              </a:rPr>
              <a:t>IHO PUBLICATION </a:t>
            </a:r>
            <a:r>
              <a:rPr lang="en-US" sz="3200" dirty="0" smtClean="0">
                <a:solidFill>
                  <a:srgbClr val="FFFF00"/>
                </a:solidFill>
                <a:effectLst/>
              </a:rPr>
              <a:t>C-55</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17583780"/>
              </p:ext>
            </p:extLst>
          </p:nvPr>
        </p:nvGraphicFramePr>
        <p:xfrm>
          <a:off x="1547667" y="4005065"/>
          <a:ext cx="6192685" cy="2321670"/>
        </p:xfrm>
        <a:graphic>
          <a:graphicData uri="http://schemas.openxmlformats.org/drawingml/2006/table">
            <a:tbl>
              <a:tblPr firstRow="1" firstCol="1" bandRow="1">
                <a:tableStyleId>{F5AB1C69-6EDB-4FF4-983F-18BD219EF322}</a:tableStyleId>
              </a:tblPr>
              <a:tblGrid>
                <a:gridCol w="1559371">
                  <a:extLst>
                    <a:ext uri="{9D8B030D-6E8A-4147-A177-3AD203B41FA5}">
                      <a16:colId xmlns="" xmlns:a16="http://schemas.microsoft.com/office/drawing/2014/main" val="20000"/>
                    </a:ext>
                  </a:extLst>
                </a:gridCol>
                <a:gridCol w="1542866">
                  <a:extLst>
                    <a:ext uri="{9D8B030D-6E8A-4147-A177-3AD203B41FA5}">
                      <a16:colId xmlns="" xmlns:a16="http://schemas.microsoft.com/office/drawing/2014/main" val="20001"/>
                    </a:ext>
                  </a:extLst>
                </a:gridCol>
                <a:gridCol w="1542866">
                  <a:extLst>
                    <a:ext uri="{9D8B030D-6E8A-4147-A177-3AD203B41FA5}">
                      <a16:colId xmlns="" xmlns:a16="http://schemas.microsoft.com/office/drawing/2014/main" val="20002"/>
                    </a:ext>
                  </a:extLst>
                </a:gridCol>
                <a:gridCol w="1547582">
                  <a:extLst>
                    <a:ext uri="{9D8B030D-6E8A-4147-A177-3AD203B41FA5}">
                      <a16:colId xmlns="" xmlns:a16="http://schemas.microsoft.com/office/drawing/2014/main" val="20003"/>
                    </a:ext>
                  </a:extLst>
                </a:gridCol>
              </a:tblGrid>
              <a:tr h="439785">
                <a:tc>
                  <a:txBody>
                    <a:bodyPr/>
                    <a:lstStyle/>
                    <a:p>
                      <a:pPr marL="0" marR="51435" algn="ctr">
                        <a:lnSpc>
                          <a:spcPct val="150000"/>
                        </a:lnSpc>
                        <a:spcBef>
                          <a:spcPts val="0"/>
                        </a:spcBef>
                        <a:spcAft>
                          <a:spcPts val="0"/>
                        </a:spcAft>
                      </a:pPr>
                      <a:r>
                        <a:rPr lang="en-US" sz="2000" dirty="0">
                          <a:effectLst/>
                        </a:rPr>
                        <a:t> </a:t>
                      </a:r>
                      <a:endParaRPr lang="en-US" sz="1800" dirty="0">
                        <a:effectLst/>
                        <a:latin typeface="Calibri"/>
                        <a:ea typeface="Calibri"/>
                        <a:cs typeface="Times New Roman"/>
                      </a:endParaRPr>
                    </a:p>
                  </a:txBody>
                  <a:tcPr marL="68580" marR="68580" marT="0" marB="0"/>
                </a:tc>
                <a:tc>
                  <a:txBody>
                    <a:bodyPr/>
                    <a:lstStyle/>
                    <a:p>
                      <a:pPr marL="0" marR="51435" algn="ctr">
                        <a:lnSpc>
                          <a:spcPct val="150000"/>
                        </a:lnSpc>
                        <a:spcBef>
                          <a:spcPts val="0"/>
                        </a:spcBef>
                        <a:spcAft>
                          <a:spcPts val="0"/>
                        </a:spcAft>
                      </a:pPr>
                      <a:r>
                        <a:rPr lang="en-US" sz="2000" dirty="0">
                          <a:effectLst/>
                        </a:rPr>
                        <a:t>A</a:t>
                      </a:r>
                      <a:endParaRPr lang="en-US" sz="1800" dirty="0">
                        <a:effectLst/>
                        <a:latin typeface="Calibri"/>
                        <a:ea typeface="Calibri"/>
                        <a:cs typeface="Times New Roman"/>
                      </a:endParaRPr>
                    </a:p>
                  </a:txBody>
                  <a:tcPr marL="68580" marR="68580" marT="0" marB="0"/>
                </a:tc>
                <a:tc>
                  <a:txBody>
                    <a:bodyPr/>
                    <a:lstStyle/>
                    <a:p>
                      <a:pPr marL="0" marR="51435" algn="ctr">
                        <a:lnSpc>
                          <a:spcPct val="150000"/>
                        </a:lnSpc>
                        <a:spcBef>
                          <a:spcPts val="0"/>
                        </a:spcBef>
                        <a:spcAft>
                          <a:spcPts val="0"/>
                        </a:spcAft>
                      </a:pPr>
                      <a:r>
                        <a:rPr lang="en-US" sz="2000" dirty="0">
                          <a:effectLst/>
                        </a:rPr>
                        <a:t>B</a:t>
                      </a:r>
                      <a:endParaRPr lang="en-US" sz="1800" dirty="0">
                        <a:effectLst/>
                        <a:latin typeface="Calibri"/>
                        <a:ea typeface="Calibri"/>
                        <a:cs typeface="Times New Roman"/>
                      </a:endParaRPr>
                    </a:p>
                  </a:txBody>
                  <a:tcPr marL="68580" marR="68580" marT="0" marB="0"/>
                </a:tc>
                <a:tc>
                  <a:txBody>
                    <a:bodyPr/>
                    <a:lstStyle/>
                    <a:p>
                      <a:pPr marL="0" marR="51435" algn="ctr">
                        <a:lnSpc>
                          <a:spcPct val="150000"/>
                        </a:lnSpc>
                        <a:spcBef>
                          <a:spcPts val="0"/>
                        </a:spcBef>
                        <a:spcAft>
                          <a:spcPts val="0"/>
                        </a:spcAft>
                      </a:pPr>
                      <a:r>
                        <a:rPr lang="en-US" sz="2000" dirty="0">
                          <a:effectLst/>
                        </a:rPr>
                        <a:t>C</a:t>
                      </a:r>
                      <a:endParaRPr lang="en-US" sz="18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932235">
                <a:tc>
                  <a:txBody>
                    <a:bodyPr/>
                    <a:lstStyle/>
                    <a:p>
                      <a:pPr marL="0" marR="51435" algn="ctr">
                        <a:lnSpc>
                          <a:spcPct val="150000"/>
                        </a:lnSpc>
                        <a:spcBef>
                          <a:spcPts val="0"/>
                        </a:spcBef>
                        <a:spcAft>
                          <a:spcPts val="0"/>
                        </a:spcAft>
                      </a:pPr>
                      <a:r>
                        <a:rPr lang="en-US" sz="2000" dirty="0">
                          <a:effectLst/>
                        </a:rPr>
                        <a:t>Depths &lt; 200m</a:t>
                      </a:r>
                      <a:endParaRPr lang="en-US" sz="1800" dirty="0">
                        <a:effectLst/>
                        <a:latin typeface="Calibri"/>
                        <a:ea typeface="Calibri"/>
                        <a:cs typeface="Times New Roman"/>
                      </a:endParaRPr>
                    </a:p>
                  </a:txBody>
                  <a:tcPr marL="68580" marR="68580" marT="0" marB="0"/>
                </a:tc>
                <a:tc>
                  <a:txBody>
                    <a:bodyPr/>
                    <a:lstStyle/>
                    <a:p>
                      <a:pPr marL="0" marR="51435" algn="ctr">
                        <a:lnSpc>
                          <a:spcPct val="150000"/>
                        </a:lnSpc>
                        <a:spcBef>
                          <a:spcPts val="0"/>
                        </a:spcBef>
                        <a:spcAft>
                          <a:spcPts val="0"/>
                        </a:spcAft>
                      </a:pPr>
                      <a:r>
                        <a:rPr lang="en-US" sz="2000" dirty="0">
                          <a:effectLst/>
                        </a:rPr>
                        <a:t>10</a:t>
                      </a:r>
                      <a:endParaRPr lang="en-US" sz="1800" dirty="0">
                        <a:effectLst/>
                        <a:latin typeface="Calibri"/>
                        <a:ea typeface="Calibri"/>
                        <a:cs typeface="Times New Roman"/>
                      </a:endParaRPr>
                    </a:p>
                  </a:txBody>
                  <a:tcPr marL="68580" marR="68580" marT="0" marB="0"/>
                </a:tc>
                <a:tc>
                  <a:txBody>
                    <a:bodyPr/>
                    <a:lstStyle/>
                    <a:p>
                      <a:pPr marL="0" marR="51435" algn="ctr">
                        <a:lnSpc>
                          <a:spcPct val="150000"/>
                        </a:lnSpc>
                        <a:spcBef>
                          <a:spcPts val="0"/>
                        </a:spcBef>
                        <a:spcAft>
                          <a:spcPts val="0"/>
                        </a:spcAft>
                      </a:pPr>
                      <a:r>
                        <a:rPr lang="en-US" sz="2000" dirty="0">
                          <a:effectLst/>
                        </a:rPr>
                        <a:t>60</a:t>
                      </a:r>
                      <a:endParaRPr lang="en-US" sz="1800" dirty="0">
                        <a:effectLst/>
                        <a:latin typeface="Calibri"/>
                        <a:ea typeface="Calibri"/>
                        <a:cs typeface="Times New Roman"/>
                      </a:endParaRPr>
                    </a:p>
                  </a:txBody>
                  <a:tcPr marL="68580" marR="68580" marT="0" marB="0"/>
                </a:tc>
                <a:tc>
                  <a:txBody>
                    <a:bodyPr/>
                    <a:lstStyle/>
                    <a:p>
                      <a:pPr marL="0" marR="51435" algn="ctr">
                        <a:lnSpc>
                          <a:spcPct val="150000"/>
                        </a:lnSpc>
                        <a:spcBef>
                          <a:spcPts val="0"/>
                        </a:spcBef>
                        <a:spcAft>
                          <a:spcPts val="0"/>
                        </a:spcAft>
                      </a:pPr>
                      <a:r>
                        <a:rPr lang="en-US" sz="2000" dirty="0">
                          <a:effectLst/>
                        </a:rPr>
                        <a:t>30</a:t>
                      </a:r>
                      <a:endParaRPr lang="en-US" sz="18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932235">
                <a:tc>
                  <a:txBody>
                    <a:bodyPr/>
                    <a:lstStyle/>
                    <a:p>
                      <a:pPr marL="0" marR="51435" algn="ctr">
                        <a:lnSpc>
                          <a:spcPct val="150000"/>
                        </a:lnSpc>
                        <a:spcBef>
                          <a:spcPts val="0"/>
                        </a:spcBef>
                        <a:spcAft>
                          <a:spcPts val="0"/>
                        </a:spcAft>
                      </a:pPr>
                      <a:r>
                        <a:rPr lang="en-US" sz="2000" dirty="0">
                          <a:effectLst/>
                        </a:rPr>
                        <a:t>Depths &gt; 200m</a:t>
                      </a:r>
                      <a:endParaRPr lang="en-US" sz="1800" dirty="0">
                        <a:effectLst/>
                        <a:latin typeface="Calibri"/>
                        <a:ea typeface="Calibri"/>
                        <a:cs typeface="Times New Roman"/>
                      </a:endParaRPr>
                    </a:p>
                  </a:txBody>
                  <a:tcPr marL="68580" marR="68580" marT="0" marB="0"/>
                </a:tc>
                <a:tc>
                  <a:txBody>
                    <a:bodyPr/>
                    <a:lstStyle/>
                    <a:p>
                      <a:pPr marL="0" marR="51435" algn="ctr">
                        <a:lnSpc>
                          <a:spcPct val="150000"/>
                        </a:lnSpc>
                        <a:spcBef>
                          <a:spcPts val="0"/>
                        </a:spcBef>
                        <a:spcAft>
                          <a:spcPts val="0"/>
                        </a:spcAft>
                      </a:pPr>
                      <a:r>
                        <a:rPr lang="en-US" sz="2000" dirty="0">
                          <a:effectLst/>
                        </a:rPr>
                        <a:t>0</a:t>
                      </a:r>
                      <a:endParaRPr lang="en-US" sz="1800" dirty="0">
                        <a:effectLst/>
                        <a:latin typeface="Calibri"/>
                        <a:ea typeface="Calibri"/>
                        <a:cs typeface="Times New Roman"/>
                      </a:endParaRPr>
                    </a:p>
                  </a:txBody>
                  <a:tcPr marL="68580" marR="68580" marT="0" marB="0"/>
                </a:tc>
                <a:tc>
                  <a:txBody>
                    <a:bodyPr/>
                    <a:lstStyle/>
                    <a:p>
                      <a:pPr marL="0" marR="51435" algn="ctr">
                        <a:lnSpc>
                          <a:spcPct val="150000"/>
                        </a:lnSpc>
                        <a:spcBef>
                          <a:spcPts val="0"/>
                        </a:spcBef>
                        <a:spcAft>
                          <a:spcPts val="0"/>
                        </a:spcAft>
                      </a:pPr>
                      <a:r>
                        <a:rPr lang="en-US" sz="2000" dirty="0">
                          <a:effectLst/>
                        </a:rPr>
                        <a:t>0</a:t>
                      </a:r>
                      <a:endParaRPr lang="en-US" sz="1800" dirty="0">
                        <a:effectLst/>
                        <a:latin typeface="Calibri"/>
                        <a:ea typeface="Calibri"/>
                        <a:cs typeface="Times New Roman"/>
                      </a:endParaRPr>
                    </a:p>
                  </a:txBody>
                  <a:tcPr marL="68580" marR="68580" marT="0" marB="0"/>
                </a:tc>
                <a:tc>
                  <a:txBody>
                    <a:bodyPr/>
                    <a:lstStyle/>
                    <a:p>
                      <a:pPr marL="0" marR="51435" algn="ctr">
                        <a:lnSpc>
                          <a:spcPct val="150000"/>
                        </a:lnSpc>
                        <a:spcBef>
                          <a:spcPts val="0"/>
                        </a:spcBef>
                        <a:spcAft>
                          <a:spcPts val="0"/>
                        </a:spcAft>
                      </a:pPr>
                      <a:r>
                        <a:rPr lang="en-US" sz="2000" dirty="0">
                          <a:effectLst/>
                        </a:rPr>
                        <a:t>100</a:t>
                      </a:r>
                      <a:endParaRPr lang="en-US" sz="18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bl>
          </a:graphicData>
        </a:graphic>
      </p:graphicFrame>
      <p:sp>
        <p:nvSpPr>
          <p:cNvPr id="6" name="Rectangle 1"/>
          <p:cNvSpPr>
            <a:spLocks noChangeArrowheads="1"/>
          </p:cNvSpPr>
          <p:nvPr/>
        </p:nvSpPr>
        <p:spPr bwMode="auto">
          <a:xfrm>
            <a:off x="395536" y="1873131"/>
            <a:ext cx="8280920" cy="1915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Status of hydrographic survey of all navigable waters, including internal waters, out to the limits of the EEZ: Survey coverage, where: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A = percentage which is adequately surveyed.</a:t>
            </a:r>
            <a:endParaRPr kumimoji="0" lang="en-US" alt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B = percentage which requires a re - survey at larger scale or to modern standards.</a:t>
            </a:r>
            <a:endParaRPr kumimoji="0" lang="en-US" alt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C = percentage which has never been systematically surveyed.</a:t>
            </a:r>
            <a:endParaRPr kumimoji="0" lang="en-US" alt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05894655"/>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332656"/>
            <a:ext cx="7765321" cy="1326321"/>
          </a:xfrm>
        </p:spPr>
        <p:txBody>
          <a:bodyPr>
            <a:normAutofit/>
          </a:bodyPr>
          <a:lstStyle/>
          <a:p>
            <a:r>
              <a:rPr lang="en-US" sz="3200" dirty="0">
                <a:solidFill>
                  <a:srgbClr val="FFFF00"/>
                </a:solidFill>
                <a:effectLst/>
              </a:rPr>
              <a:t>Capacity Building</a:t>
            </a:r>
            <a:endParaRPr lang="en-US" sz="3200" dirty="0">
              <a:solidFill>
                <a:srgbClr val="FFFF00"/>
              </a:solidFill>
            </a:endParaRPr>
          </a:p>
        </p:txBody>
      </p:sp>
      <p:sp>
        <p:nvSpPr>
          <p:cNvPr id="3" name="Content Placeholder 2"/>
          <p:cNvSpPr>
            <a:spLocks noGrp="1"/>
          </p:cNvSpPr>
          <p:nvPr>
            <p:ph idx="1"/>
          </p:nvPr>
        </p:nvSpPr>
        <p:spPr>
          <a:xfrm>
            <a:off x="683568" y="1484783"/>
            <a:ext cx="7765322" cy="4763617"/>
          </a:xfrm>
        </p:spPr>
        <p:txBody>
          <a:bodyPr>
            <a:normAutofit fontScale="70000" lnSpcReduction="20000"/>
          </a:bodyPr>
          <a:lstStyle/>
          <a:p>
            <a:pPr marL="457200" indent="-457200" algn="just">
              <a:buFont typeface="+mj-lt"/>
              <a:buAutoNum type="arabicPeriod"/>
            </a:pPr>
            <a:r>
              <a:rPr lang="en-US" dirty="0">
                <a:effectLst/>
              </a:rPr>
              <a:t>Training course on hydrographic data processing, one Navy Officer, 12-15th of July, Veracruz, Mexico</a:t>
            </a:r>
            <a:endParaRPr lang="es-GT" dirty="0">
              <a:effectLst/>
            </a:endParaRPr>
          </a:p>
          <a:p>
            <a:pPr marL="457200" indent="-457200" algn="just">
              <a:buFont typeface="+mj-lt"/>
              <a:buAutoNum type="arabicPeriod"/>
            </a:pPr>
            <a:r>
              <a:rPr lang="en-US" dirty="0">
                <a:effectLst/>
              </a:rPr>
              <a:t>Training course on Maritime Safety Information in the island of St. Lucia 16-18</a:t>
            </a:r>
            <a:r>
              <a:rPr lang="en-US" baseline="30000" dirty="0">
                <a:effectLst/>
              </a:rPr>
              <a:t>th</a:t>
            </a:r>
            <a:r>
              <a:rPr lang="en-US" dirty="0">
                <a:effectLst/>
              </a:rPr>
              <a:t> August</a:t>
            </a:r>
            <a:endParaRPr lang="es-GT" dirty="0">
              <a:effectLst/>
            </a:endParaRPr>
          </a:p>
          <a:p>
            <a:pPr marL="457200" indent="-457200" algn="just">
              <a:buFont typeface="+mj-lt"/>
              <a:buAutoNum type="arabicPeriod"/>
            </a:pPr>
            <a:r>
              <a:rPr lang="en-US" dirty="0">
                <a:effectLst/>
              </a:rPr>
              <a:t>Workshop on multibeam data processing, one Navy Officer, 22-26</a:t>
            </a:r>
            <a:r>
              <a:rPr lang="en-US" baseline="30000" dirty="0">
                <a:effectLst/>
              </a:rPr>
              <a:t>th</a:t>
            </a:r>
            <a:r>
              <a:rPr lang="en-US" dirty="0">
                <a:effectLst/>
              </a:rPr>
              <a:t> August Cartagena Colombia, </a:t>
            </a:r>
            <a:endParaRPr lang="es-GT" dirty="0">
              <a:effectLst/>
            </a:endParaRPr>
          </a:p>
          <a:p>
            <a:pPr marL="457200" indent="-457200" algn="just">
              <a:buFont typeface="+mj-lt"/>
              <a:buAutoNum type="arabicPeriod"/>
            </a:pPr>
            <a:r>
              <a:rPr lang="en-US" dirty="0">
                <a:solidFill>
                  <a:srgbClr val="FFFF00"/>
                </a:solidFill>
                <a:effectLst/>
              </a:rPr>
              <a:t>Symposium on Oceanography, fisheries, aquaculture and Climate Chance</a:t>
            </a:r>
            <a:r>
              <a:rPr lang="en-US" dirty="0">
                <a:effectLst/>
              </a:rPr>
              <a:t>, three Navy Officers, 21-23th September, San Carlos University, Guatemala.</a:t>
            </a:r>
            <a:endParaRPr lang="es-GT" dirty="0">
              <a:effectLst/>
            </a:endParaRPr>
          </a:p>
          <a:p>
            <a:pPr marL="457200" indent="-457200" algn="just">
              <a:buFont typeface="+mj-lt"/>
              <a:buAutoNum type="arabicPeriod"/>
            </a:pPr>
            <a:r>
              <a:rPr lang="en-US" dirty="0">
                <a:effectLst/>
              </a:rPr>
              <a:t>Course of Ocean Observation and Hydrographic surveys in Busan, two Navy Officers, September 26</a:t>
            </a:r>
            <a:r>
              <a:rPr lang="en-US" baseline="30000" dirty="0">
                <a:effectLst/>
              </a:rPr>
              <a:t>th</a:t>
            </a:r>
            <a:r>
              <a:rPr lang="en-US" dirty="0">
                <a:effectLst/>
              </a:rPr>
              <a:t> till October 14</a:t>
            </a:r>
            <a:r>
              <a:rPr lang="en-US" baseline="30000" dirty="0">
                <a:effectLst/>
              </a:rPr>
              <a:t>th </a:t>
            </a:r>
            <a:r>
              <a:rPr lang="en-US" dirty="0">
                <a:effectLst/>
              </a:rPr>
              <a:t>, City of Busan, Republic of Korea.</a:t>
            </a:r>
            <a:endParaRPr lang="es-GT" dirty="0">
              <a:effectLst/>
            </a:endParaRPr>
          </a:p>
          <a:p>
            <a:pPr marL="457200" indent="-457200" algn="just">
              <a:buFont typeface="+mj-lt"/>
              <a:buAutoNum type="arabicPeriod"/>
            </a:pPr>
            <a:r>
              <a:rPr lang="en-US" dirty="0">
                <a:effectLst/>
              </a:rPr>
              <a:t>Training course on Marine Spatial Data Infrastructure in Veracruz, one Navy Officer, 03-07 October, in Veracruz, Mexico.</a:t>
            </a:r>
            <a:endParaRPr lang="es-GT" dirty="0">
              <a:effectLst/>
            </a:endParaRPr>
          </a:p>
          <a:p>
            <a:pPr marL="457200" indent="-457200" algn="just">
              <a:buFont typeface="+mj-lt"/>
              <a:buAutoNum type="arabicPeriod"/>
            </a:pPr>
            <a:r>
              <a:rPr lang="en-US" dirty="0">
                <a:effectLst/>
              </a:rPr>
              <a:t>Training course on Maritime Safety Information, one Navy Officer, 28-30</a:t>
            </a:r>
            <a:r>
              <a:rPr lang="en-US" baseline="30000" dirty="0">
                <a:effectLst/>
              </a:rPr>
              <a:t>th</a:t>
            </a:r>
            <a:r>
              <a:rPr lang="en-US" dirty="0">
                <a:effectLst/>
              </a:rPr>
              <a:t> November, Veracruz Mexico.</a:t>
            </a:r>
            <a:endParaRPr lang="es-GT" dirty="0">
              <a:effectLst/>
            </a:endParaRPr>
          </a:p>
          <a:p>
            <a:pPr marL="457200" indent="-457200" algn="just">
              <a:buFont typeface="+mj-lt"/>
              <a:buAutoNum type="arabicPeriod"/>
            </a:pPr>
            <a:r>
              <a:rPr lang="en-US" dirty="0">
                <a:solidFill>
                  <a:srgbClr val="FFFF00"/>
                </a:solidFill>
                <a:effectLst/>
              </a:rPr>
              <a:t>E-learning</a:t>
            </a:r>
            <a:r>
              <a:rPr lang="en-US" dirty="0">
                <a:effectLst/>
              </a:rPr>
              <a:t> </a:t>
            </a:r>
            <a:r>
              <a:rPr lang="en-US" dirty="0">
                <a:solidFill>
                  <a:srgbClr val="FFFF00"/>
                </a:solidFill>
                <a:effectLst/>
              </a:rPr>
              <a:t>Basic Course of Hydrography</a:t>
            </a:r>
            <a:r>
              <a:rPr lang="en-US" dirty="0">
                <a:effectLst/>
              </a:rPr>
              <a:t>, </a:t>
            </a:r>
            <a:r>
              <a:rPr lang="en-US" dirty="0" smtClean="0">
                <a:effectLst/>
              </a:rPr>
              <a:t>14 </a:t>
            </a:r>
            <a:r>
              <a:rPr lang="en-US" dirty="0">
                <a:effectLst/>
              </a:rPr>
              <a:t>navy officers, Directorship of Maritime Affairs, Guatemala, still on going.</a:t>
            </a:r>
            <a:endParaRPr lang="en-US" dirty="0"/>
          </a:p>
        </p:txBody>
      </p:sp>
    </p:spTree>
    <p:extLst>
      <p:ext uri="{BB962C8B-B14F-4D97-AF65-F5344CB8AC3E}">
        <p14:creationId xmlns:p14="http://schemas.microsoft.com/office/powerpoint/2010/main" val="2501460042"/>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832983"/>
            <a:ext cx="5174812" cy="739170"/>
          </a:xfrm>
        </p:spPr>
        <p:txBody>
          <a:bodyPr/>
          <a:lstStyle/>
          <a:p>
            <a:pPr lvl="0"/>
            <a:r>
              <a:rPr lang="en-US" dirty="0">
                <a:solidFill>
                  <a:srgbClr val="FFFF00"/>
                </a:solidFill>
                <a:effectLst/>
              </a:rPr>
              <a:t>Other activities</a:t>
            </a:r>
            <a:r>
              <a:rPr lang="en-US" dirty="0" smtClean="0">
                <a:solidFill>
                  <a:srgbClr val="FFFF00"/>
                </a:solidFill>
                <a:effectLst/>
              </a:rPr>
              <a:t>:</a:t>
            </a:r>
            <a:endParaRPr lang="en-US" dirty="0"/>
          </a:p>
        </p:txBody>
      </p:sp>
      <p:sp>
        <p:nvSpPr>
          <p:cNvPr id="3" name="Content Placeholder 2"/>
          <p:cNvSpPr>
            <a:spLocks noGrp="1"/>
          </p:cNvSpPr>
          <p:nvPr>
            <p:ph idx="1"/>
          </p:nvPr>
        </p:nvSpPr>
        <p:spPr>
          <a:xfrm>
            <a:off x="685346" y="1678080"/>
            <a:ext cx="7765322" cy="3695136"/>
          </a:xfrm>
        </p:spPr>
        <p:txBody>
          <a:bodyPr>
            <a:normAutofit/>
          </a:bodyPr>
          <a:lstStyle/>
          <a:p>
            <a:r>
              <a:rPr lang="en-US" u="sng" dirty="0" smtClean="0">
                <a:solidFill>
                  <a:srgbClr val="FFFF00"/>
                </a:solidFill>
                <a:effectLst/>
              </a:rPr>
              <a:t>Aids to Navigation</a:t>
            </a:r>
          </a:p>
          <a:p>
            <a:pPr algn="just"/>
            <a:r>
              <a:rPr lang="en-US" dirty="0" smtClean="0">
                <a:effectLst/>
              </a:rPr>
              <a:t>Geo-positioning of the aids to navigation using GPS GNSS in Amatíque Bay, during the hydrographic survey with Fleet Survey Team.</a:t>
            </a:r>
            <a:endParaRPr lang="en-US" dirty="0">
              <a:effectLst/>
            </a:endParaRPr>
          </a:p>
          <a:p>
            <a:endParaRPr lang="en-US" dirty="0"/>
          </a:p>
        </p:txBody>
      </p:sp>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8023" y="3552438"/>
            <a:ext cx="1928743" cy="25771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n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95936" y="3525648"/>
            <a:ext cx="3513527" cy="2630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30645562"/>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287" y="806535"/>
            <a:ext cx="7765321" cy="1326321"/>
          </a:xfrm>
        </p:spPr>
        <p:txBody>
          <a:bodyPr>
            <a:normAutofit/>
          </a:bodyPr>
          <a:lstStyle/>
          <a:p>
            <a:r>
              <a:rPr lang="en-US" sz="2800" dirty="0" smtClean="0">
                <a:solidFill>
                  <a:srgbClr val="FFFF00"/>
                </a:solidFill>
                <a:effectLst>
                  <a:outerShdw blurRad="38100" dist="38100" dir="2700000" algn="tl">
                    <a:srgbClr val="000000">
                      <a:alpha val="43137"/>
                    </a:srgbClr>
                  </a:outerShdw>
                </a:effectLst>
              </a:rPr>
              <a:t>Seafloor Samples and Oceanographic information</a:t>
            </a:r>
            <a:endParaRPr lang="en-US" sz="28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569495" y="2206908"/>
            <a:ext cx="8136904" cy="1077218"/>
          </a:xfrm>
          <a:prstGeom prst="rect">
            <a:avLst/>
          </a:prstGeom>
          <a:noFill/>
        </p:spPr>
        <p:txBody>
          <a:bodyPr wrap="square" rtlCol="0">
            <a:spAutoFit/>
          </a:bodyPr>
          <a:lstStyle/>
          <a:p>
            <a:pPr lvl="0" algn="just"/>
            <a:r>
              <a:rPr lang="en-US" sz="2000" dirty="0"/>
              <a:t>P</a:t>
            </a:r>
            <a:r>
              <a:rPr lang="en-US" sz="2000" dirty="0" smtClean="0"/>
              <a:t>rofiles </a:t>
            </a:r>
            <a:r>
              <a:rPr lang="en-US" sz="2000" dirty="0"/>
              <a:t>of temperature, salinity and depth, moreover, seafloor sampling as part of the hydrographic survey in Amatíque Bay.</a:t>
            </a:r>
            <a:endParaRPr lang="es-GT" sz="2000" dirty="0"/>
          </a:p>
          <a:p>
            <a:endParaRPr lang="en-US" sz="2400" dirty="0"/>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3688" y="3194963"/>
            <a:ext cx="1614190" cy="2864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07904" y="3194963"/>
            <a:ext cx="3855212" cy="28914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66324715"/>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solidFill>
                  <a:srgbClr val="FFFF00"/>
                </a:solidFill>
                <a:effectLst/>
              </a:rPr>
              <a:t>Conclusions:</a:t>
            </a:r>
            <a:r>
              <a:rPr lang="en-US" dirty="0">
                <a:effectLst/>
              </a:rPr>
              <a:t/>
            </a:r>
            <a:br>
              <a:rPr lang="en-US" dirty="0">
                <a:effectLst/>
              </a:rPr>
            </a:b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a:effectLst/>
              </a:rPr>
              <a:t>Guatemala promotes research throughout the National Hydrographic and Oceanographic Commission, uniting human and material resources with the purpose of creating spatial data of the country. Moreover, other governmental institutions like universities and Ngo´s, however, the change of government and authorities has a direct effect in the national activities.</a:t>
            </a:r>
          </a:p>
          <a:p>
            <a:pPr algn="just"/>
            <a:endParaRPr lang="en-US" dirty="0">
              <a:effectLst/>
            </a:endParaRPr>
          </a:p>
          <a:p>
            <a:pPr algn="just"/>
            <a:r>
              <a:rPr lang="en-US" dirty="0">
                <a:effectLst/>
              </a:rPr>
              <a:t>Interagency cooperation is vital for Guatemala in order to achieve the international responsibilities. Besides that, our national capacities are growing with the support of the MACHC, however, the lack of equipment is our main weakness.</a:t>
            </a:r>
          </a:p>
          <a:p>
            <a:pPr algn="just"/>
            <a:endParaRPr lang="en-US" dirty="0"/>
          </a:p>
        </p:txBody>
      </p:sp>
    </p:spTree>
    <p:extLst>
      <p:ext uri="{BB962C8B-B14F-4D97-AF65-F5344CB8AC3E}">
        <p14:creationId xmlns:p14="http://schemas.microsoft.com/office/powerpoint/2010/main" val="3655113556"/>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eovisitguatemala.com/galeria/07/5020710RT00200/35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512" y="0"/>
            <a:ext cx="918051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1714885" y="2505670"/>
            <a:ext cx="567771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spcBef>
                <a:spcPct val="50000"/>
              </a:spcBef>
            </a:pPr>
            <a:r>
              <a:rPr lang="en-US" sz="5400" b="1" dirty="0" smtClean="0">
                <a:ln w="11430"/>
                <a:solidFill>
                  <a:srgbClr val="FFFF00"/>
                </a:solidFill>
                <a:effectLst>
                  <a:glow rad="63500">
                    <a:schemeClr val="accent2">
                      <a:satMod val="175000"/>
                      <a:alpha val="40000"/>
                    </a:schemeClr>
                  </a:glow>
                  <a:outerShdw blurRad="50800" dist="39000" dir="5460000" algn="tl">
                    <a:srgbClr val="000000">
                      <a:alpha val="38000"/>
                    </a:srgbClr>
                  </a:outerShdw>
                </a:effectLst>
              </a:rPr>
              <a:t>Thank you!!</a:t>
            </a:r>
            <a:endParaRPr lang="es-AR" sz="5400" b="1" dirty="0">
              <a:ln w="11430"/>
              <a:solidFill>
                <a:srgbClr val="FFFF00"/>
              </a:solidFill>
              <a:effectLst>
                <a:glow rad="63500">
                  <a:schemeClr val="accent2">
                    <a:satMod val="175000"/>
                    <a:alpha val="40000"/>
                  </a:schemeClr>
                </a:glow>
                <a:outerShdw blurRad="50800" dist="39000" dir="5460000" algn="tl">
                  <a:srgbClr val="000000">
                    <a:alpha val="38000"/>
                  </a:srgbClr>
                </a:outerShdw>
              </a:effectLst>
            </a:endParaRPr>
          </a:p>
        </p:txBody>
      </p:sp>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71921" y="564389"/>
            <a:ext cx="1763641" cy="1411510"/>
          </a:xfrm>
          <a:prstGeom prst="rect">
            <a:avLst/>
          </a:prstGeom>
        </p:spPr>
      </p:pic>
    </p:spTree>
    <p:extLst>
      <p:ext uri="{BB962C8B-B14F-4D97-AF65-F5344CB8AC3E}">
        <p14:creationId xmlns:p14="http://schemas.microsoft.com/office/powerpoint/2010/main" val="3811732804"/>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197" y="2015760"/>
            <a:ext cx="8229600" cy="1008112"/>
          </a:xfrm>
          <a:noFill/>
        </p:spPr>
        <p:txBody>
          <a:bodyPr>
            <a:normAutofit/>
          </a:bodyPr>
          <a:lstStyle/>
          <a:p>
            <a:pPr algn="just"/>
            <a:r>
              <a:rPr lang="en-US" dirty="0" smtClean="0">
                <a:effectLst/>
              </a:rPr>
              <a:t>Directorship of Maritime Affairs and National Commission of Hydrography and Oceanography (CIIHO).</a:t>
            </a:r>
            <a:endParaRPr lang="en-US" dirty="0">
              <a:effectLst/>
            </a:endParaRPr>
          </a:p>
        </p:txBody>
      </p:sp>
      <p:sp>
        <p:nvSpPr>
          <p:cNvPr id="4" name="3 Rectángulo"/>
          <p:cNvSpPr/>
          <p:nvPr/>
        </p:nvSpPr>
        <p:spPr>
          <a:xfrm>
            <a:off x="1709935" y="1268760"/>
            <a:ext cx="5724127" cy="609398"/>
          </a:xfrm>
          <a:prstGeom prst="rect">
            <a:avLst/>
          </a:prstGeom>
          <a:noFill/>
          <a:ln>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lnSpc>
                <a:spcPct val="120000"/>
              </a:lnSpc>
              <a:spcBef>
                <a:spcPts val="1000"/>
              </a:spcBef>
            </a:pPr>
            <a:r>
              <a:rPr lang="en-US" sz="2800" b="1" dirty="0">
                <a:solidFill>
                  <a:srgbClr val="FFFF00"/>
                </a:solidFill>
              </a:rPr>
              <a:t>Hydrographic Office/Service:</a:t>
            </a:r>
            <a:endParaRPr lang="en-US" sz="2800" dirty="0">
              <a:solidFill>
                <a:srgbClr val="FFFF00"/>
              </a:solidFill>
            </a:endParaRPr>
          </a:p>
        </p:txBody>
      </p:sp>
      <p:pic>
        <p:nvPicPr>
          <p:cNvPr id="10" name="Imagen 14" descr="https://scontent-mia.xx.fbcdn.net/hphotos-xfp1/v/t1.0-9/10576991_930181393659354_6420362186048866193_n.jpg?oh=86466c0fe71e0c86c9635c85e81cee97&amp;oe=55C65455"/>
          <p:cNvPicPr/>
          <p:nvPr/>
        </p:nvPicPr>
        <p:blipFill>
          <a:blip r:embed="rId3" cstate="print">
            <a:extLst>
              <a:ext uri="{28A0092B-C50C-407E-A947-70E740481C1C}">
                <a14:useLocalDpi xmlns:a14="http://schemas.microsoft.com/office/drawing/2010/main"/>
              </a:ext>
            </a:extLst>
          </a:blip>
          <a:srcRect/>
          <a:stretch>
            <a:fillRect/>
          </a:stretch>
        </p:blipFill>
        <p:spPr bwMode="auto">
          <a:xfrm>
            <a:off x="2265344" y="3023872"/>
            <a:ext cx="4613307" cy="33638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93562966"/>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758928"/>
            <a:ext cx="8229600" cy="2588920"/>
          </a:xfrm>
        </p:spPr>
        <p:txBody>
          <a:bodyPr>
            <a:noAutofit/>
          </a:bodyPr>
          <a:lstStyle/>
          <a:p>
            <a:pPr algn="just">
              <a:lnSpc>
                <a:spcPct val="100000"/>
              </a:lnSpc>
            </a:pPr>
            <a:r>
              <a:rPr lang="en-US" dirty="0"/>
              <a:t>Promote the link between </a:t>
            </a:r>
            <a:r>
              <a:rPr lang="en-US" dirty="0" smtClean="0"/>
              <a:t>hydrography </a:t>
            </a:r>
            <a:r>
              <a:rPr lang="en-US" dirty="0"/>
              <a:t>and </a:t>
            </a:r>
            <a:r>
              <a:rPr lang="en-US" dirty="0" smtClean="0"/>
              <a:t>oceanographic agencies both </a:t>
            </a:r>
            <a:r>
              <a:rPr lang="en-US" dirty="0"/>
              <a:t>national </a:t>
            </a:r>
            <a:r>
              <a:rPr lang="en-US" dirty="0" smtClean="0"/>
              <a:t>or international.</a:t>
            </a:r>
          </a:p>
          <a:p>
            <a:pPr algn="just">
              <a:lnSpc>
                <a:spcPct val="100000"/>
              </a:lnSpc>
            </a:pPr>
            <a:r>
              <a:rPr lang="en-US" dirty="0"/>
              <a:t>F</a:t>
            </a:r>
            <a:r>
              <a:rPr lang="en-US" dirty="0" smtClean="0"/>
              <a:t>ollow </a:t>
            </a:r>
            <a:r>
              <a:rPr lang="en-US" dirty="0"/>
              <a:t>up on the commitments made by Guatemala </a:t>
            </a:r>
            <a:r>
              <a:rPr lang="en-US" dirty="0" smtClean="0"/>
              <a:t>as active part of the IHO &amp; the MACHC.</a:t>
            </a:r>
          </a:p>
          <a:p>
            <a:pPr algn="just">
              <a:lnSpc>
                <a:spcPct val="100000"/>
              </a:lnSpc>
            </a:pPr>
            <a:r>
              <a:rPr lang="en-US" dirty="0" smtClean="0"/>
              <a:t>Perform &amp; supervise hydrographic surveys in national waters.</a:t>
            </a:r>
          </a:p>
          <a:p>
            <a:pPr algn="just">
              <a:lnSpc>
                <a:spcPct val="100000"/>
              </a:lnSpc>
            </a:pPr>
            <a:r>
              <a:rPr lang="en-US" dirty="0" smtClean="0"/>
              <a:t>Coordinate research trough the national commission of Hydrography and oceanography, CIIHO</a:t>
            </a:r>
            <a:endParaRPr lang="es-GT" dirty="0"/>
          </a:p>
        </p:txBody>
      </p:sp>
      <p:sp>
        <p:nvSpPr>
          <p:cNvPr id="4" name="3 Rectángulo"/>
          <p:cNvSpPr/>
          <p:nvPr/>
        </p:nvSpPr>
        <p:spPr>
          <a:xfrm>
            <a:off x="2339752" y="766659"/>
            <a:ext cx="5606278" cy="830997"/>
          </a:xfrm>
          <a:prstGeom prst="rect">
            <a:avLst/>
          </a:prstGeom>
          <a:noFill/>
          <a:ln>
            <a:no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dirty="0" smtClean="0">
                <a:ln w="11430"/>
                <a:solidFill>
                  <a:srgbClr val="FFFF00"/>
                </a:solidFill>
                <a:effectLst>
                  <a:glow rad="63500">
                    <a:schemeClr val="accent2">
                      <a:satMod val="175000"/>
                      <a:alpha val="40000"/>
                    </a:schemeClr>
                  </a:glow>
                  <a:outerShdw blurRad="50800" dist="39000" dir="5460000" algn="tl">
                    <a:srgbClr val="000000">
                      <a:alpha val="38000"/>
                    </a:srgbClr>
                  </a:outerShdw>
                </a:effectLst>
              </a:rPr>
              <a:t>HYDROGRAPHY &amp; OCEANOGRAPHY  </a:t>
            </a:r>
          </a:p>
          <a:p>
            <a:pPr algn="ctr"/>
            <a:r>
              <a:rPr lang="es-ES" sz="2400" dirty="0" smtClean="0">
                <a:ln w="11430"/>
                <a:solidFill>
                  <a:srgbClr val="FFFF00"/>
                </a:solidFill>
                <a:effectLst>
                  <a:glow rad="63500">
                    <a:schemeClr val="accent2">
                      <a:satMod val="175000"/>
                      <a:alpha val="40000"/>
                    </a:schemeClr>
                  </a:glow>
                  <a:outerShdw blurRad="50800" dist="39000" dir="5460000" algn="tl">
                    <a:srgbClr val="000000">
                      <a:alpha val="38000"/>
                    </a:srgbClr>
                  </a:outerShdw>
                </a:effectLst>
              </a:rPr>
              <a:t>DIRECTORATE</a:t>
            </a:r>
            <a:endParaRPr lang="es-ES" sz="2400" cap="none" spc="0" dirty="0">
              <a:ln w="11430"/>
              <a:solidFill>
                <a:srgbClr val="FFFF00"/>
              </a:solidFill>
              <a:effectLst>
                <a:glow rad="63500">
                  <a:schemeClr val="accent2">
                    <a:satMod val="175000"/>
                    <a:alpha val="40000"/>
                  </a:schemeClr>
                </a:glow>
                <a:outerShdw blurRad="50800" dist="39000" dir="5460000" algn="tl">
                  <a:srgbClr val="000000">
                    <a:alpha val="38000"/>
                  </a:srgbClr>
                </a:outerShdw>
              </a:effectLst>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92399" y="4509120"/>
            <a:ext cx="5550237" cy="20373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67915580"/>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619672" y="734527"/>
            <a:ext cx="6348126" cy="822265"/>
          </a:xfrm>
        </p:spPr>
        <p:txBody>
          <a:bodyPr>
            <a:normAutofit/>
          </a:bodyPr>
          <a:lstStyle/>
          <a:p>
            <a:r>
              <a:rPr lang="en-US" sz="1800" dirty="0" smtClean="0">
                <a:solidFill>
                  <a:srgbClr val="FFFF00"/>
                </a:solidFill>
              </a:rPr>
              <a:t>National Commission of Hydrography and Oceanography (CIIHO)</a:t>
            </a:r>
            <a:endParaRPr lang="en-US" sz="1800" dirty="0">
              <a:solidFill>
                <a:srgbClr val="FFFF00"/>
              </a:solidFill>
            </a:endParaRPr>
          </a:p>
        </p:txBody>
      </p:sp>
      <p:sp>
        <p:nvSpPr>
          <p:cNvPr id="4" name="Marcador de contenido 3"/>
          <p:cNvSpPr>
            <a:spLocks noGrp="1"/>
          </p:cNvSpPr>
          <p:nvPr>
            <p:ph idx="1"/>
          </p:nvPr>
        </p:nvSpPr>
        <p:spPr>
          <a:xfrm>
            <a:off x="395536" y="1412776"/>
            <a:ext cx="8352928" cy="3695136"/>
          </a:xfrm>
        </p:spPr>
        <p:txBody>
          <a:bodyPr>
            <a:normAutofit/>
          </a:bodyPr>
          <a:lstStyle/>
          <a:p>
            <a:r>
              <a:rPr lang="en-US" sz="1800" dirty="0" smtClean="0"/>
              <a:t>Regulation law that it creates</a:t>
            </a:r>
            <a:r>
              <a:rPr lang="en-US" sz="1800" dirty="0"/>
              <a:t>, Government </a:t>
            </a:r>
            <a:r>
              <a:rPr lang="en-US" sz="1800" dirty="0" smtClean="0"/>
              <a:t>Agreement 254-85 (civilians and military scientist)</a:t>
            </a:r>
          </a:p>
          <a:p>
            <a:r>
              <a:rPr lang="en-US" sz="1800" dirty="0" smtClean="0"/>
              <a:t>Formed by</a:t>
            </a:r>
          </a:p>
          <a:p>
            <a:pPr lvl="1"/>
            <a:r>
              <a:rPr lang="en-US" sz="1600" dirty="0" smtClean="0"/>
              <a:t>Ministry of National Defense (Chairmanship)</a:t>
            </a:r>
          </a:p>
          <a:p>
            <a:pPr lvl="1"/>
            <a:r>
              <a:rPr lang="en-US" sz="1600" dirty="0" smtClean="0"/>
              <a:t>Ministry of </a:t>
            </a:r>
            <a:r>
              <a:rPr lang="en-US" sz="1600" dirty="0"/>
              <a:t>Communications </a:t>
            </a:r>
            <a:r>
              <a:rPr lang="en-US" sz="1600" dirty="0" smtClean="0"/>
              <a:t>(Ports and  Meteorological Institute)</a:t>
            </a:r>
          </a:p>
          <a:p>
            <a:pPr lvl="1"/>
            <a:r>
              <a:rPr lang="en-US" sz="1600" dirty="0" smtClean="0"/>
              <a:t>Ministry of Agriculture (Directorate of Fisheries)</a:t>
            </a:r>
          </a:p>
          <a:p>
            <a:pPr lvl="1"/>
            <a:r>
              <a:rPr lang="en-US" sz="1600" dirty="0" smtClean="0"/>
              <a:t>National Geographic Institute</a:t>
            </a:r>
          </a:p>
          <a:p>
            <a:pPr lvl="1"/>
            <a:r>
              <a:rPr lang="en-US" sz="1600" dirty="0" smtClean="0"/>
              <a:t>Ministry of Foreign Affairs (Directorship of International Limits and  Waters)</a:t>
            </a:r>
          </a:p>
          <a:p>
            <a:pPr lvl="1"/>
            <a:r>
              <a:rPr lang="en-US" sz="1600" dirty="0" smtClean="0"/>
              <a:t>Ministry </a:t>
            </a:r>
            <a:r>
              <a:rPr lang="en-US" sz="1600" dirty="0"/>
              <a:t>of Energy and Mines</a:t>
            </a:r>
            <a:endParaRPr lang="es-GT" sz="1600" dirty="0"/>
          </a:p>
        </p:txBody>
      </p:sp>
      <p:pic>
        <p:nvPicPr>
          <p:cNvPr id="6" name="Imagen 12" descr="https://scontent-mia.xx.fbcdn.net/hphotos-xpa1/v/t1.0-9/10959843_930181340326026_3248817401338956864_n.jpg?oh=79969d24f24bf7cdee48296e1b73b4f4&amp;oe=55CAF515"/>
          <p:cNvPicPr/>
          <p:nvPr/>
        </p:nvPicPr>
        <p:blipFill rotWithShape="1">
          <a:blip r:embed="rId3" cstate="email">
            <a:extLst>
              <a:ext uri="{28A0092B-C50C-407E-A947-70E740481C1C}">
                <a14:useLocalDpi xmlns:a14="http://schemas.microsoft.com/office/drawing/2010/main"/>
              </a:ext>
            </a:extLst>
          </a:blip>
          <a:srcRect/>
          <a:stretch/>
        </p:blipFill>
        <p:spPr bwMode="auto">
          <a:xfrm>
            <a:off x="2843808" y="4889470"/>
            <a:ext cx="3384376" cy="17355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75683983"/>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451627"/>
            <a:ext cx="7765321" cy="1326321"/>
          </a:xfrm>
        </p:spPr>
        <p:txBody>
          <a:bodyPr>
            <a:normAutofit/>
          </a:bodyPr>
          <a:lstStyle/>
          <a:p>
            <a:r>
              <a:rPr lang="en-US" sz="2800" u="sng" dirty="0" smtClean="0">
                <a:solidFill>
                  <a:srgbClr val="FFFF00"/>
                </a:solidFill>
              </a:rPr>
              <a:t>Surveys 2016: </a:t>
            </a:r>
            <a:r>
              <a:rPr lang="en-US" sz="2800" dirty="0" smtClean="0">
                <a:solidFill>
                  <a:srgbClr val="FFFF00"/>
                </a:solidFill>
              </a:rPr>
              <a:t/>
            </a:r>
            <a:br>
              <a:rPr lang="en-US" sz="2800" dirty="0" smtClean="0">
                <a:solidFill>
                  <a:srgbClr val="FFFF00"/>
                </a:solidFill>
              </a:rPr>
            </a:br>
            <a:r>
              <a:rPr lang="en-US" sz="2800" dirty="0" smtClean="0">
                <a:solidFill>
                  <a:srgbClr val="FFFF00"/>
                </a:solidFill>
              </a:rPr>
              <a:t>Quetzal port TCQ</a:t>
            </a:r>
            <a:endParaRPr lang="en-US" sz="2800" dirty="0">
              <a:solidFill>
                <a:srgbClr val="FFFF00"/>
              </a:solidFill>
            </a:endParaRPr>
          </a:p>
        </p:txBody>
      </p:sp>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2409" y="1613845"/>
            <a:ext cx="7271195" cy="45727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6010" y="1582973"/>
            <a:ext cx="6167331" cy="47192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n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2649" y="1621208"/>
            <a:ext cx="6890714" cy="4596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440088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 presetClass="exit" presetSubtype="0" fill="hold"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 presetClass="exit" presetSubtype="0" fill="hold" nodeType="withEffect">
                                  <p:stCondLst>
                                    <p:cond delay="0"/>
                                  </p:stCondLst>
                                  <p:childTnLst>
                                    <p:set>
                                      <p:cBhvr>
                                        <p:cTn id="17"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8362" y="259278"/>
            <a:ext cx="7765321" cy="1326321"/>
          </a:xfrm>
        </p:spPr>
        <p:txBody>
          <a:bodyPr>
            <a:normAutofit/>
          </a:bodyPr>
          <a:lstStyle/>
          <a:p>
            <a:r>
              <a:rPr lang="en-US" sz="3100" dirty="0" smtClean="0">
                <a:solidFill>
                  <a:srgbClr val="FFFF00"/>
                </a:solidFill>
              </a:rPr>
              <a:t>Amatíque Bay</a:t>
            </a:r>
            <a:r>
              <a:rPr lang="en-US" sz="3100" dirty="0">
                <a:solidFill>
                  <a:srgbClr val="FFFF00"/>
                </a:solidFill>
              </a:rPr>
              <a:t/>
            </a:r>
            <a:br>
              <a:rPr lang="en-US" sz="3100" dirty="0">
                <a:solidFill>
                  <a:srgbClr val="FFFF00"/>
                </a:solidFill>
              </a:rPr>
            </a:br>
            <a:r>
              <a:rPr lang="en-US" sz="3100" dirty="0" smtClean="0">
                <a:solidFill>
                  <a:srgbClr val="FFFF00"/>
                </a:solidFill>
              </a:rPr>
              <a:t>Special Order</a:t>
            </a:r>
            <a:endParaRPr lang="en-US" dirty="0"/>
          </a:p>
        </p:txBody>
      </p:sp>
      <p:pic>
        <p:nvPicPr>
          <p:cNvPr id="7" name="Picture 12"/>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3735" y="1585599"/>
            <a:ext cx="2867408" cy="4818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13"/>
          <p:cNvPicPr/>
          <p:nvPr/>
        </p:nvPicPr>
        <p:blipFill>
          <a:blip r:embed="rId4" cstate="email">
            <a:extLst>
              <a:ext uri="{28A0092B-C50C-407E-A947-70E740481C1C}">
                <a14:useLocalDpi xmlns:a14="http://schemas.microsoft.com/office/drawing/2010/main"/>
              </a:ext>
            </a:extLst>
          </a:blip>
          <a:srcRect/>
          <a:stretch>
            <a:fillRect/>
          </a:stretch>
        </p:blipFill>
        <p:spPr bwMode="auto">
          <a:xfrm>
            <a:off x="4427984" y="1585599"/>
            <a:ext cx="3704089" cy="4818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93587199"/>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685347" y="907999"/>
            <a:ext cx="7765321" cy="1326321"/>
          </a:xfrm>
        </p:spPr>
        <p:txBody>
          <a:bodyPr/>
          <a:lstStyle/>
          <a:p>
            <a:r>
              <a:rPr lang="en-US" dirty="0" smtClean="0">
                <a:solidFill>
                  <a:srgbClr val="FFFF00"/>
                </a:solidFill>
              </a:rPr>
              <a:t>Amatíque Bay H. Survey</a:t>
            </a:r>
            <a:endParaRPr lang="en-US" dirty="0">
              <a:solidFill>
                <a:srgbClr val="FFFF00"/>
              </a:solidFill>
            </a:endParaRPr>
          </a:p>
        </p:txBody>
      </p:sp>
      <p:pic>
        <p:nvPicPr>
          <p:cNvPr id="5" name="Imagen 4" descr="C:\Users\Ing. Mario Rojas\Pictures\Nueva carpeta (3)\IMG_2436.JPG"/>
          <p:cNvPicPr/>
          <p:nvPr/>
        </p:nvPicPr>
        <p:blipFill rotWithShape="1">
          <a:blip r:embed="rId3" cstate="email">
            <a:extLst>
              <a:ext uri="{28A0092B-C50C-407E-A947-70E740481C1C}">
                <a14:useLocalDpi xmlns:a14="http://schemas.microsoft.com/office/drawing/2010/main"/>
              </a:ext>
            </a:extLst>
          </a:blip>
          <a:srcRect/>
          <a:stretch/>
        </p:blipFill>
        <p:spPr bwMode="auto">
          <a:xfrm>
            <a:off x="3305966" y="4221288"/>
            <a:ext cx="2298450" cy="18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7" name="Imagen 6" descr="F:\DCIM\Camera\IMG_20161031_084501.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3334174" y="1982641"/>
            <a:ext cx="2324584" cy="20226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n 7" descr="F:\DCIM\Camera\IMG_20161024_090048.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539552" y="2003208"/>
            <a:ext cx="2468094" cy="17860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7646" y="4221288"/>
            <a:ext cx="2400000" cy="18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Imagen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27009" y="2013864"/>
            <a:ext cx="2743681" cy="3658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94131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1268761"/>
            <a:ext cx="7765321" cy="841368"/>
          </a:xfrm>
        </p:spPr>
        <p:txBody>
          <a:bodyPr/>
          <a:lstStyle/>
          <a:p>
            <a:pPr lvl="0"/>
            <a:r>
              <a:rPr lang="en-US" sz="2800" dirty="0">
                <a:solidFill>
                  <a:srgbClr val="FFFF00"/>
                </a:solidFill>
                <a:effectLst/>
              </a:rPr>
              <a:t>New charts and updates</a:t>
            </a:r>
            <a:r>
              <a:rPr lang="en-US" sz="2800" dirty="0" smtClean="0">
                <a:solidFill>
                  <a:srgbClr val="FFFF00"/>
                </a:solidFill>
                <a:effectLst/>
              </a:rPr>
              <a:t>:</a:t>
            </a:r>
            <a:endParaRPr lang="en-US" dirty="0"/>
          </a:p>
        </p:txBody>
      </p:sp>
      <p:sp>
        <p:nvSpPr>
          <p:cNvPr id="3" name="Content Placeholder 2"/>
          <p:cNvSpPr>
            <a:spLocks noGrp="1"/>
          </p:cNvSpPr>
          <p:nvPr>
            <p:ph idx="1"/>
          </p:nvPr>
        </p:nvSpPr>
        <p:spPr>
          <a:xfrm>
            <a:off x="767118" y="2110128"/>
            <a:ext cx="7765322" cy="3695136"/>
          </a:xfrm>
        </p:spPr>
        <p:txBody>
          <a:bodyPr>
            <a:normAutofit/>
          </a:bodyPr>
          <a:lstStyle/>
          <a:p>
            <a:pPr algn="just"/>
            <a:r>
              <a:rPr lang="en-US" dirty="0" smtClean="0">
                <a:effectLst/>
              </a:rPr>
              <a:t>Guatemala </a:t>
            </a:r>
            <a:r>
              <a:rPr lang="en-US" dirty="0">
                <a:effectLst/>
              </a:rPr>
              <a:t>doesn’t have resources for the production of nautical charts. However, in the past US promulgated new charts and updates of Guatemalan Waters. </a:t>
            </a:r>
            <a:r>
              <a:rPr lang="en-US" dirty="0" smtClean="0">
                <a:effectLst/>
              </a:rPr>
              <a:t>Consequently, </a:t>
            </a:r>
            <a:r>
              <a:rPr lang="en-US" dirty="0">
                <a:effectLst/>
              </a:rPr>
              <a:t>the Directorship of Maritime Affairs is trying to </a:t>
            </a:r>
            <a:r>
              <a:rPr lang="en-US" dirty="0" smtClean="0">
                <a:effectLst/>
              </a:rPr>
              <a:t>sign </a:t>
            </a:r>
            <a:r>
              <a:rPr lang="en-US" dirty="0">
                <a:effectLst/>
              </a:rPr>
              <a:t>the agreement with the United Kingdom Hydrographic Office (UKHO</a:t>
            </a:r>
            <a:r>
              <a:rPr lang="en-US" dirty="0" smtClean="0">
                <a:effectLst/>
              </a:rPr>
              <a:t>)</a:t>
            </a:r>
            <a:endParaRPr lang="en-US" dirty="0">
              <a:effectLst/>
            </a:endParaRPr>
          </a:p>
        </p:txBody>
      </p:sp>
    </p:spTree>
    <p:extLst>
      <p:ext uri="{BB962C8B-B14F-4D97-AF65-F5344CB8AC3E}">
        <p14:creationId xmlns:p14="http://schemas.microsoft.com/office/powerpoint/2010/main" val="3592904541"/>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110" y="1628800"/>
            <a:ext cx="7765322" cy="3695136"/>
          </a:xfrm>
        </p:spPr>
        <p:txBody>
          <a:bodyPr>
            <a:normAutofit fontScale="92500"/>
          </a:bodyPr>
          <a:lstStyle/>
          <a:p>
            <a:pPr lvl="0"/>
            <a:r>
              <a:rPr lang="en-US" b="1" dirty="0">
                <a:solidFill>
                  <a:srgbClr val="FFFF00"/>
                </a:solidFill>
                <a:effectLst/>
              </a:rPr>
              <a:t>New publications:</a:t>
            </a:r>
            <a:endParaRPr lang="en-US" dirty="0">
              <a:solidFill>
                <a:srgbClr val="FFFF00"/>
              </a:solidFill>
              <a:effectLst/>
            </a:endParaRPr>
          </a:p>
          <a:p>
            <a:pPr algn="just"/>
            <a:r>
              <a:rPr lang="en-US" dirty="0">
                <a:effectLst/>
              </a:rPr>
              <a:t>Not applicable. US promulgate nautical publications of Guatemalan Waters</a:t>
            </a:r>
          </a:p>
          <a:p>
            <a:pPr lvl="0"/>
            <a:r>
              <a:rPr lang="en-US" b="1" dirty="0">
                <a:solidFill>
                  <a:srgbClr val="FFFF00"/>
                </a:solidFill>
                <a:effectLst/>
              </a:rPr>
              <a:t>MSI:</a:t>
            </a:r>
            <a:endParaRPr lang="en-US" dirty="0">
              <a:solidFill>
                <a:srgbClr val="FFFF00"/>
              </a:solidFill>
              <a:effectLst/>
            </a:endParaRPr>
          </a:p>
          <a:p>
            <a:pPr algn="just"/>
            <a:r>
              <a:rPr lang="en-US" dirty="0">
                <a:effectLst/>
              </a:rPr>
              <a:t>NGA (US) is the NAVAREA IV and XII Coordinator within the IMO/IHO World-Wide Navigational Warning Service. (Including maritime areas of Guatemala). Consequently, the Department of Hydrography and Oceanography has direct communication with this agency in order to share maritime safety information.</a:t>
            </a:r>
            <a:endParaRPr lang="es-GT" dirty="0">
              <a:effectLst/>
            </a:endParaRPr>
          </a:p>
        </p:txBody>
      </p:sp>
    </p:spTree>
    <p:extLst>
      <p:ext uri="{BB962C8B-B14F-4D97-AF65-F5344CB8AC3E}">
        <p14:creationId xmlns:p14="http://schemas.microsoft.com/office/powerpoint/2010/main" val="1434075308"/>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Damasco</Template>
  <TotalTime>2466</TotalTime>
  <Words>695</Words>
  <Application>Microsoft Office PowerPoint</Application>
  <PresentationFormat>On-screen Show (4:3)</PresentationFormat>
  <Paragraphs>85</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Bookman Old Style</vt:lpstr>
      <vt:lpstr>Calibri</vt:lpstr>
      <vt:lpstr>Rockwell</vt:lpstr>
      <vt:lpstr>Times New Roman</vt:lpstr>
      <vt:lpstr>Damask</vt:lpstr>
      <vt:lpstr>PowerPoint Presentation</vt:lpstr>
      <vt:lpstr>PowerPoint Presentation</vt:lpstr>
      <vt:lpstr>PowerPoint Presentation</vt:lpstr>
      <vt:lpstr>National Commission of Hydrography and Oceanography (CIIHO)</vt:lpstr>
      <vt:lpstr>Surveys 2016:  Quetzal port TCQ</vt:lpstr>
      <vt:lpstr>Amatíque Bay Special Order</vt:lpstr>
      <vt:lpstr>Amatíque Bay H. Survey</vt:lpstr>
      <vt:lpstr>New charts and updates:</vt:lpstr>
      <vt:lpstr>PowerPoint Presentation</vt:lpstr>
      <vt:lpstr>IHO PUBLICATION C-55</vt:lpstr>
      <vt:lpstr>Capacity Building</vt:lpstr>
      <vt:lpstr>Other activities:</vt:lpstr>
      <vt:lpstr>Seafloor Samples and Oceanographic information</vt:lpstr>
      <vt:lpstr>Conclusions: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MARITIME AFFAIRS DIRECTORSHIP MINISTRY OF DEFENSE</dc:title>
  <dc:creator>Usuario</dc:creator>
  <cp:lastModifiedBy>Alberto Costa Neves</cp:lastModifiedBy>
  <cp:revision>131</cp:revision>
  <cp:lastPrinted>2016-12-01T16:25:15Z</cp:lastPrinted>
  <dcterms:created xsi:type="dcterms:W3CDTF">2012-07-05T17:37:52Z</dcterms:created>
  <dcterms:modified xsi:type="dcterms:W3CDTF">2016-12-06T09:30:02Z</dcterms:modified>
</cp:coreProperties>
</file>