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81" r:id="rId2"/>
    <p:sldId id="408" r:id="rId3"/>
    <p:sldId id="410" r:id="rId4"/>
    <p:sldId id="411" r:id="rId5"/>
    <p:sldId id="412" r:id="rId6"/>
    <p:sldId id="413" r:id="rId7"/>
    <p:sldId id="414" r:id="rId8"/>
    <p:sldId id="415" r:id="rId9"/>
    <p:sldId id="416" r:id="rId10"/>
    <p:sldId id="409" r:id="rId11"/>
  </p:sldIdLst>
  <p:sldSz cx="12192000" cy="6858000"/>
  <p:notesSz cx="7010400" cy="9236075"/>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autoAdjust="0"/>
    <p:restoredTop sz="94660"/>
  </p:normalViewPr>
  <p:slideViewPr>
    <p:cSldViewPr snapToGrid="0">
      <p:cViewPr varScale="1">
        <p:scale>
          <a:sx n="114" d="100"/>
          <a:sy n="114" d="100"/>
        </p:scale>
        <p:origin x="198"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3550"/>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970338" y="0"/>
            <a:ext cx="3038475" cy="463550"/>
          </a:xfrm>
          <a:prstGeom prst="rect">
            <a:avLst/>
          </a:prstGeom>
        </p:spPr>
        <p:txBody>
          <a:bodyPr vert="horz" lIns="91440" tIns="45720" rIns="91440" bIns="45720" rtlCol="0"/>
          <a:lstStyle>
            <a:lvl1pPr algn="r">
              <a:defRPr sz="1200"/>
            </a:lvl1pPr>
          </a:lstStyle>
          <a:p>
            <a:fld id="{F4A0030A-F097-41E4-95BE-1F2AE2D64790}" type="datetimeFigureOut">
              <a:rPr lang="es-MX" smtClean="0"/>
              <a:pPr/>
              <a:t>07/04/2017</a:t>
            </a:fld>
            <a:endParaRPr lang="es-MX"/>
          </a:p>
        </p:txBody>
      </p:sp>
      <p:sp>
        <p:nvSpPr>
          <p:cNvPr id="4" name="Marcador de imagen de diapositiva 3"/>
          <p:cNvSpPr>
            <a:spLocks noGrp="1" noRot="1" noChangeAspect="1"/>
          </p:cNvSpPr>
          <p:nvPr>
            <p:ph type="sldImg" idx="2"/>
          </p:nvPr>
        </p:nvSpPr>
        <p:spPr>
          <a:xfrm>
            <a:off x="733425" y="1154113"/>
            <a:ext cx="5543550" cy="311785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701675" y="4445000"/>
            <a:ext cx="5607050" cy="3636963"/>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772525"/>
            <a:ext cx="3038475" cy="463550"/>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970338" y="8772525"/>
            <a:ext cx="3038475" cy="463550"/>
          </a:xfrm>
          <a:prstGeom prst="rect">
            <a:avLst/>
          </a:prstGeom>
        </p:spPr>
        <p:txBody>
          <a:bodyPr vert="horz" lIns="91440" tIns="45720" rIns="91440" bIns="45720" rtlCol="0" anchor="b"/>
          <a:lstStyle>
            <a:lvl1pPr algn="r">
              <a:defRPr sz="1200"/>
            </a:lvl1pPr>
          </a:lstStyle>
          <a:p>
            <a:fld id="{4822DCB9-33FA-4FC4-873A-9EC4D020674A}" type="slidenum">
              <a:rPr lang="es-MX" smtClean="0"/>
              <a:pPr/>
              <a:t>‹#›</a:t>
            </a:fld>
            <a:endParaRPr lang="es-MX"/>
          </a:p>
        </p:txBody>
      </p:sp>
    </p:spTree>
    <p:extLst>
      <p:ext uri="{BB962C8B-B14F-4D97-AF65-F5344CB8AC3E}">
        <p14:creationId xmlns:p14="http://schemas.microsoft.com/office/powerpoint/2010/main" val="1803063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4822DCB9-33FA-4FC4-873A-9EC4D020674A}" type="slidenum">
              <a:rPr lang="es-MX" smtClean="0"/>
              <a:pPr/>
              <a:t>1</a:t>
            </a:fld>
            <a:endParaRPr lang="es-MX"/>
          </a:p>
        </p:txBody>
      </p:sp>
    </p:spTree>
    <p:extLst>
      <p:ext uri="{BB962C8B-B14F-4D97-AF65-F5344CB8AC3E}">
        <p14:creationId xmlns:p14="http://schemas.microsoft.com/office/powerpoint/2010/main" val="2979562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4822DCB9-33FA-4FC4-873A-9EC4D020674A}" type="slidenum">
              <a:rPr lang="es-MX" smtClean="0"/>
              <a:pPr/>
              <a:t>10</a:t>
            </a:fld>
            <a:endParaRPr lang="es-MX"/>
          </a:p>
        </p:txBody>
      </p:sp>
    </p:spTree>
    <p:extLst>
      <p:ext uri="{BB962C8B-B14F-4D97-AF65-F5344CB8AC3E}">
        <p14:creationId xmlns:p14="http://schemas.microsoft.com/office/powerpoint/2010/main" val="2979562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2A21960E-8FC7-490E-936F-2645BDEC9E88}" type="datetimeFigureOut">
              <a:rPr lang="es-MX" smtClean="0"/>
              <a:pPr/>
              <a:t>07/04/2017</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D6B1B43-BAEB-4929-8217-4D7163B6EFAF}" type="slidenum">
              <a:rPr lang="es-MX" smtClean="0"/>
              <a:pPr/>
              <a:t>‹#›</a:t>
            </a:fld>
            <a:endParaRPr lang="es-MX"/>
          </a:p>
        </p:txBody>
      </p:sp>
    </p:spTree>
    <p:extLst>
      <p:ext uri="{BB962C8B-B14F-4D97-AF65-F5344CB8AC3E}">
        <p14:creationId xmlns:p14="http://schemas.microsoft.com/office/powerpoint/2010/main" val="486567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2A21960E-8FC7-490E-936F-2645BDEC9E88}" type="datetimeFigureOut">
              <a:rPr lang="es-MX" smtClean="0"/>
              <a:pPr/>
              <a:t>07/04/2017</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D6B1B43-BAEB-4929-8217-4D7163B6EFAF}" type="slidenum">
              <a:rPr lang="es-MX" smtClean="0"/>
              <a:pPr/>
              <a:t>‹#›</a:t>
            </a:fld>
            <a:endParaRPr lang="es-MX"/>
          </a:p>
        </p:txBody>
      </p:sp>
    </p:spTree>
    <p:extLst>
      <p:ext uri="{BB962C8B-B14F-4D97-AF65-F5344CB8AC3E}">
        <p14:creationId xmlns:p14="http://schemas.microsoft.com/office/powerpoint/2010/main" val="2287002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2A21960E-8FC7-490E-936F-2645BDEC9E88}" type="datetimeFigureOut">
              <a:rPr lang="es-MX" smtClean="0"/>
              <a:pPr/>
              <a:t>07/04/2017</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D6B1B43-BAEB-4929-8217-4D7163B6EFAF}" type="slidenum">
              <a:rPr lang="es-MX" smtClean="0"/>
              <a:pPr/>
              <a:t>‹#›</a:t>
            </a:fld>
            <a:endParaRPr lang="es-MX"/>
          </a:p>
        </p:txBody>
      </p:sp>
    </p:spTree>
    <p:extLst>
      <p:ext uri="{BB962C8B-B14F-4D97-AF65-F5344CB8AC3E}">
        <p14:creationId xmlns:p14="http://schemas.microsoft.com/office/powerpoint/2010/main" val="1980514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10058400" y="1447800"/>
            <a:ext cx="1016000" cy="381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0" hangingPunct="0"/>
            <a:endParaRPr lang="es-MX" sz="1800" dirty="0">
              <a:solidFill>
                <a:prstClr val="black"/>
              </a:solidFill>
            </a:endParaRPr>
          </a:p>
        </p:txBody>
      </p:sp>
      <p:sp>
        <p:nvSpPr>
          <p:cNvPr id="7" name="1 Título"/>
          <p:cNvSpPr>
            <a:spLocks noGrp="1"/>
          </p:cNvSpPr>
          <p:nvPr>
            <p:ph type="title"/>
          </p:nvPr>
        </p:nvSpPr>
        <p:spPr>
          <a:xfrm>
            <a:off x="454954" y="47135"/>
            <a:ext cx="10569169" cy="642938"/>
          </a:xfrm>
          <a:prstGeom prst="rect">
            <a:avLst/>
          </a:prstGeom>
        </p:spPr>
        <p:txBody>
          <a:bodyPr/>
          <a:lstStyle>
            <a:lvl1pPr algn="l">
              <a:defRPr sz="2800" b="1">
                <a:effectLst>
                  <a:outerShdw blurRad="38100" dist="38100" dir="2700000" algn="tl">
                    <a:srgbClr val="000000">
                      <a:alpha val="43137"/>
                    </a:srgbClr>
                  </a:outerShdw>
                </a:effectLst>
              </a:defRPr>
            </a:lvl1pPr>
          </a:lstStyle>
          <a:p>
            <a:r>
              <a:rPr lang="es-ES" dirty="0" smtClean="0"/>
              <a:t>Haga clic para modificar el estilo de título del patrón</a:t>
            </a:r>
            <a:endParaRPr lang="es-MX" dirty="0"/>
          </a:p>
        </p:txBody>
      </p:sp>
      <p:sp>
        <p:nvSpPr>
          <p:cNvPr id="4" name="Rectangle 2"/>
          <p:cNvSpPr>
            <a:spLocks noGrp="1" noChangeArrowheads="1"/>
          </p:cNvSpPr>
          <p:nvPr>
            <p:ph type="sldNum" sz="quarter" idx="10"/>
          </p:nvPr>
        </p:nvSpPr>
        <p:spPr/>
        <p:txBody>
          <a:bodyPr/>
          <a:lstStyle>
            <a:lvl1pPr>
              <a:defRPr>
                <a:latin typeface="Arial Black" pitchFamily="34" charset="0"/>
              </a:defRPr>
            </a:lvl1pPr>
          </a:lstStyle>
          <a:p>
            <a:pPr>
              <a:defRPr/>
            </a:pPr>
            <a:fld id="{5900D08D-4F7E-4B41-A9F1-5934B67EC1F1}" type="slidenum">
              <a:rPr lang="es-ES_tradnl">
                <a:solidFill>
                  <a:prstClr val="black">
                    <a:tint val="75000"/>
                  </a:prstClr>
                </a:solidFill>
              </a:rPr>
              <a:pPr>
                <a:defRPr/>
              </a:pPr>
              <a:t>‹#›</a:t>
            </a:fld>
            <a:endParaRPr lang="es-ES_tradnl" dirty="0">
              <a:solidFill>
                <a:prstClr val="black">
                  <a:tint val="75000"/>
                </a:prstClr>
              </a:solidFill>
            </a:endParaRPr>
          </a:p>
        </p:txBody>
      </p:sp>
      <p:sp>
        <p:nvSpPr>
          <p:cNvPr id="5" name="Rectangle 5"/>
          <p:cNvSpPr>
            <a:spLocks noGrp="1" noChangeArrowheads="1"/>
          </p:cNvSpPr>
          <p:nvPr>
            <p:ph type="ftr" sz="quarter" idx="11"/>
          </p:nvPr>
        </p:nvSpPr>
        <p:spPr>
          <a:xfrm>
            <a:off x="254000" y="6515100"/>
            <a:ext cx="3860800" cy="304800"/>
          </a:xfrm>
        </p:spPr>
        <p:txBody>
          <a:bodyPr/>
          <a:lstStyle>
            <a:lvl1pPr>
              <a:defRPr sz="1400">
                <a:solidFill>
                  <a:srgbClr val="FF0000"/>
                </a:solidFill>
                <a:latin typeface="Times"/>
                <a:cs typeface="Arial" pitchFamily="34" charset="0"/>
              </a:defRPr>
            </a:lvl1pPr>
          </a:lstStyle>
          <a:p>
            <a:pPr>
              <a:defRPr/>
            </a:pPr>
            <a:r>
              <a:rPr lang="es-ES_tradnl" dirty="0"/>
              <a:t>Para uso oficial únicamente</a:t>
            </a:r>
          </a:p>
        </p:txBody>
      </p:sp>
    </p:spTree>
    <p:extLst>
      <p:ext uri="{BB962C8B-B14F-4D97-AF65-F5344CB8AC3E}">
        <p14:creationId xmlns:p14="http://schemas.microsoft.com/office/powerpoint/2010/main" val="2143671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2A21960E-8FC7-490E-936F-2645BDEC9E88}" type="datetimeFigureOut">
              <a:rPr lang="es-MX" smtClean="0"/>
              <a:pPr/>
              <a:t>07/04/2017</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D6B1B43-BAEB-4929-8217-4D7163B6EFAF}" type="slidenum">
              <a:rPr lang="es-MX" smtClean="0"/>
              <a:pPr/>
              <a:t>‹#›</a:t>
            </a:fld>
            <a:endParaRPr lang="es-MX"/>
          </a:p>
        </p:txBody>
      </p:sp>
    </p:spTree>
    <p:extLst>
      <p:ext uri="{BB962C8B-B14F-4D97-AF65-F5344CB8AC3E}">
        <p14:creationId xmlns:p14="http://schemas.microsoft.com/office/powerpoint/2010/main" val="4274114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2A21960E-8FC7-490E-936F-2645BDEC9E88}" type="datetimeFigureOut">
              <a:rPr lang="es-MX" smtClean="0"/>
              <a:pPr/>
              <a:t>07/04/2017</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D6B1B43-BAEB-4929-8217-4D7163B6EFAF}" type="slidenum">
              <a:rPr lang="es-MX" smtClean="0"/>
              <a:pPr/>
              <a:t>‹#›</a:t>
            </a:fld>
            <a:endParaRPr lang="es-MX"/>
          </a:p>
        </p:txBody>
      </p:sp>
    </p:spTree>
    <p:extLst>
      <p:ext uri="{BB962C8B-B14F-4D97-AF65-F5344CB8AC3E}">
        <p14:creationId xmlns:p14="http://schemas.microsoft.com/office/powerpoint/2010/main" val="474183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2A21960E-8FC7-490E-936F-2645BDEC9E88}" type="datetimeFigureOut">
              <a:rPr lang="es-MX" smtClean="0"/>
              <a:pPr/>
              <a:t>07/04/2017</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9D6B1B43-BAEB-4929-8217-4D7163B6EFAF}" type="slidenum">
              <a:rPr lang="es-MX" smtClean="0"/>
              <a:pPr/>
              <a:t>‹#›</a:t>
            </a:fld>
            <a:endParaRPr lang="es-MX"/>
          </a:p>
        </p:txBody>
      </p:sp>
    </p:spTree>
    <p:extLst>
      <p:ext uri="{BB962C8B-B14F-4D97-AF65-F5344CB8AC3E}">
        <p14:creationId xmlns:p14="http://schemas.microsoft.com/office/powerpoint/2010/main" val="192330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2A21960E-8FC7-490E-936F-2645BDEC9E88}" type="datetimeFigureOut">
              <a:rPr lang="es-MX" smtClean="0"/>
              <a:pPr/>
              <a:t>07/04/2017</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9D6B1B43-BAEB-4929-8217-4D7163B6EFAF}" type="slidenum">
              <a:rPr lang="es-MX" smtClean="0"/>
              <a:pPr/>
              <a:t>‹#›</a:t>
            </a:fld>
            <a:endParaRPr lang="es-MX"/>
          </a:p>
        </p:txBody>
      </p:sp>
    </p:spTree>
    <p:extLst>
      <p:ext uri="{BB962C8B-B14F-4D97-AF65-F5344CB8AC3E}">
        <p14:creationId xmlns:p14="http://schemas.microsoft.com/office/powerpoint/2010/main" val="3010024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2A21960E-8FC7-490E-936F-2645BDEC9E88}" type="datetimeFigureOut">
              <a:rPr lang="es-MX" smtClean="0"/>
              <a:pPr/>
              <a:t>07/04/2017</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9D6B1B43-BAEB-4929-8217-4D7163B6EFAF}" type="slidenum">
              <a:rPr lang="es-MX" smtClean="0"/>
              <a:pPr/>
              <a:t>‹#›</a:t>
            </a:fld>
            <a:endParaRPr lang="es-MX"/>
          </a:p>
        </p:txBody>
      </p:sp>
    </p:spTree>
    <p:extLst>
      <p:ext uri="{BB962C8B-B14F-4D97-AF65-F5344CB8AC3E}">
        <p14:creationId xmlns:p14="http://schemas.microsoft.com/office/powerpoint/2010/main" val="1571300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A21960E-8FC7-490E-936F-2645BDEC9E88}" type="datetimeFigureOut">
              <a:rPr lang="es-MX" smtClean="0"/>
              <a:pPr/>
              <a:t>07/04/2017</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9D6B1B43-BAEB-4929-8217-4D7163B6EFAF}" type="slidenum">
              <a:rPr lang="es-MX" smtClean="0"/>
              <a:pPr/>
              <a:t>‹#›</a:t>
            </a:fld>
            <a:endParaRPr lang="es-MX"/>
          </a:p>
        </p:txBody>
      </p:sp>
    </p:spTree>
    <p:extLst>
      <p:ext uri="{BB962C8B-B14F-4D97-AF65-F5344CB8AC3E}">
        <p14:creationId xmlns:p14="http://schemas.microsoft.com/office/powerpoint/2010/main" val="962475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A21960E-8FC7-490E-936F-2645BDEC9E88}" type="datetimeFigureOut">
              <a:rPr lang="es-MX" smtClean="0"/>
              <a:pPr/>
              <a:t>07/04/2017</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9D6B1B43-BAEB-4929-8217-4D7163B6EFAF}" type="slidenum">
              <a:rPr lang="es-MX" smtClean="0"/>
              <a:pPr/>
              <a:t>‹#›</a:t>
            </a:fld>
            <a:endParaRPr lang="es-MX"/>
          </a:p>
        </p:txBody>
      </p:sp>
    </p:spTree>
    <p:extLst>
      <p:ext uri="{BB962C8B-B14F-4D97-AF65-F5344CB8AC3E}">
        <p14:creationId xmlns:p14="http://schemas.microsoft.com/office/powerpoint/2010/main" val="1718139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A21960E-8FC7-490E-936F-2645BDEC9E88}" type="datetimeFigureOut">
              <a:rPr lang="es-MX" smtClean="0"/>
              <a:pPr/>
              <a:t>07/04/2017</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9D6B1B43-BAEB-4929-8217-4D7163B6EFAF}" type="slidenum">
              <a:rPr lang="es-MX" smtClean="0"/>
              <a:pPr/>
              <a:t>‹#›</a:t>
            </a:fld>
            <a:endParaRPr lang="es-MX"/>
          </a:p>
        </p:txBody>
      </p:sp>
    </p:spTree>
    <p:extLst>
      <p:ext uri="{BB962C8B-B14F-4D97-AF65-F5344CB8AC3E}">
        <p14:creationId xmlns:p14="http://schemas.microsoft.com/office/powerpoint/2010/main" val="3190817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21960E-8FC7-490E-936F-2645BDEC9E88}" type="datetimeFigureOut">
              <a:rPr lang="es-MX" smtClean="0"/>
              <a:pPr/>
              <a:t>07/04/2017</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6B1B43-BAEB-4929-8217-4D7163B6EFAF}" type="slidenum">
              <a:rPr lang="es-MX" smtClean="0"/>
              <a:pPr/>
              <a:t>‹#›</a:t>
            </a:fld>
            <a:endParaRPr lang="es-MX"/>
          </a:p>
        </p:txBody>
      </p:sp>
    </p:spTree>
    <p:extLst>
      <p:ext uri="{BB962C8B-B14F-4D97-AF65-F5344CB8AC3E}">
        <p14:creationId xmlns:p14="http://schemas.microsoft.com/office/powerpoint/2010/main" val="6922661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7.png"/><Relationship Id="rId3" Type="http://schemas.openxmlformats.org/officeDocument/2006/relationships/image" Target="../media/image4.png"/><Relationship Id="rId21" Type="http://schemas.openxmlformats.org/officeDocument/2006/relationships/image" Target="../media/image23.png"/><Relationship Id="rId7" Type="http://schemas.openxmlformats.org/officeDocument/2006/relationships/hyperlink" Target="http://upload.wikimedia.org/wikipedia/commons/c/c4/Flag_of_Dominica.svg" TargetMode="External"/><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6.png"/><Relationship Id="rId2" Type="http://schemas.openxmlformats.org/officeDocument/2006/relationships/image" Target="../media/image1.png"/><Relationship Id="rId16" Type="http://schemas.openxmlformats.org/officeDocument/2006/relationships/image" Target="../media/image18.png"/><Relationship Id="rId20" Type="http://schemas.openxmlformats.org/officeDocument/2006/relationships/image" Target="../media/image22.png"/><Relationship Id="rId29" Type="http://schemas.openxmlformats.org/officeDocument/2006/relationships/image" Target="../media/image30.png"/><Relationship Id="rId1" Type="http://schemas.openxmlformats.org/officeDocument/2006/relationships/slideLayout" Target="../slideLayouts/slideLayout3.xml"/><Relationship Id="rId6" Type="http://schemas.openxmlformats.org/officeDocument/2006/relationships/image" Target="../media/image10.png"/><Relationship Id="rId11" Type="http://schemas.openxmlformats.org/officeDocument/2006/relationships/image" Target="../media/image13.png"/><Relationship Id="rId24" Type="http://schemas.openxmlformats.org/officeDocument/2006/relationships/image" Target="../media/image25.png"/><Relationship Id="rId5" Type="http://schemas.openxmlformats.org/officeDocument/2006/relationships/image" Target="../media/image9.png"/><Relationship Id="rId15" Type="http://schemas.openxmlformats.org/officeDocument/2006/relationships/image" Target="../media/image17.png"/><Relationship Id="rId23" Type="http://schemas.openxmlformats.org/officeDocument/2006/relationships/image" Target="../media/image24.png"/><Relationship Id="rId28" Type="http://schemas.openxmlformats.org/officeDocument/2006/relationships/image" Target="../media/image29.png"/><Relationship Id="rId10" Type="http://schemas.openxmlformats.org/officeDocument/2006/relationships/hyperlink" Target="http://upload.wikimedia.org/wikipedia/commons/b/bc/Flag_of_Grenada.svg" TargetMode="External"/><Relationship Id="rId19" Type="http://schemas.openxmlformats.org/officeDocument/2006/relationships/image" Target="../media/image21.png"/><Relationship Id="rId31" Type="http://schemas.openxmlformats.org/officeDocument/2006/relationships/image" Target="../media/image32.png"/><Relationship Id="rId4" Type="http://schemas.openxmlformats.org/officeDocument/2006/relationships/image" Target="../media/image8.png"/><Relationship Id="rId9" Type="http://schemas.openxmlformats.org/officeDocument/2006/relationships/image" Target="../media/image12.png"/><Relationship Id="rId14" Type="http://schemas.openxmlformats.org/officeDocument/2006/relationships/image" Target="../media/image16.png"/><Relationship Id="rId22" Type="http://schemas.openxmlformats.org/officeDocument/2006/relationships/hyperlink" Target="javascript:void(0);" TargetMode="External"/><Relationship Id="rId27" Type="http://schemas.openxmlformats.org/officeDocument/2006/relationships/image" Target="../media/image28.png"/><Relationship Id="rId30"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33.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914400" y="76201"/>
            <a:ext cx="8229600" cy="487363"/>
          </a:xfrm>
        </p:spPr>
        <p:txBody>
          <a:bodyPr rtlCol="0">
            <a:normAutofit/>
          </a:bodyPr>
          <a:lstStyle/>
          <a:p>
            <a:pPr>
              <a:defRPr/>
            </a:pPr>
            <a:r>
              <a:rPr lang="es-MX" dirty="0" smtClean="0"/>
              <a:t>                      </a:t>
            </a:r>
            <a:r>
              <a:rPr lang="es-MX" dirty="0"/>
              <a:t> </a:t>
            </a:r>
            <a:r>
              <a:rPr lang="es-MX" dirty="0" smtClean="0"/>
              <a:t>              </a:t>
            </a:r>
            <a:endParaRPr lang="es-ES" dirty="0" smtClean="0"/>
          </a:p>
        </p:txBody>
      </p:sp>
      <p:sp>
        <p:nvSpPr>
          <p:cNvPr id="65546" name="4 Marcador de número de diapositiva"/>
          <p:cNvSpPr txBox="1">
            <a:spLocks noGrp="1"/>
          </p:cNvSpPr>
          <p:nvPr/>
        </p:nvSpPr>
        <p:spPr bwMode="auto">
          <a:xfrm>
            <a:off x="10002838" y="6497638"/>
            <a:ext cx="571500"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hangingPunct="1"/>
            <a:endParaRPr lang="es-ES" sz="1200" dirty="0">
              <a:solidFill>
                <a:prstClr val="black"/>
              </a:solidFill>
              <a:latin typeface="Arial Black" pitchFamily="34" charset="0"/>
            </a:endParaRPr>
          </a:p>
        </p:txBody>
      </p:sp>
      <p:grpSp>
        <p:nvGrpSpPr>
          <p:cNvPr id="13" name="13 Grupo"/>
          <p:cNvGrpSpPr>
            <a:grpSpLocks/>
          </p:cNvGrpSpPr>
          <p:nvPr/>
        </p:nvGrpSpPr>
        <p:grpSpPr bwMode="auto">
          <a:xfrm>
            <a:off x="0" y="714375"/>
            <a:ext cx="12192000" cy="638564"/>
            <a:chOff x="-32" y="714356"/>
            <a:chExt cx="9144032" cy="223838"/>
          </a:xfrm>
        </p:grpSpPr>
        <p:sp>
          <p:nvSpPr>
            <p:cNvPr id="14" name="13 Rectángulo"/>
            <p:cNvSpPr/>
            <p:nvPr/>
          </p:nvSpPr>
          <p:spPr>
            <a:xfrm>
              <a:off x="-32" y="714356"/>
              <a:ext cx="9144032" cy="71438"/>
            </a:xfrm>
            <a:prstGeom prst="rect">
              <a:avLst/>
            </a:prstGeom>
            <a:solidFill>
              <a:srgbClr val="007E39"/>
            </a:solidFill>
            <a:ln>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15" name="14 Rectángulo"/>
            <p:cNvSpPr/>
            <p:nvPr/>
          </p:nvSpPr>
          <p:spPr>
            <a:xfrm>
              <a:off x="-32" y="866756"/>
              <a:ext cx="9144032" cy="7143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grpSp>
      <p:sp>
        <p:nvSpPr>
          <p:cNvPr id="18" name="1 Título"/>
          <p:cNvSpPr txBox="1">
            <a:spLocks/>
          </p:cNvSpPr>
          <p:nvPr/>
        </p:nvSpPr>
        <p:spPr bwMode="auto">
          <a:xfrm>
            <a:off x="1681941" y="4727816"/>
            <a:ext cx="8189847" cy="1106328"/>
          </a:xfrm>
          <a:prstGeom prst="rect">
            <a:avLst/>
          </a:prstGeom>
          <a:solidFill>
            <a:schemeClr val="accent1">
              <a:lumMod val="75000"/>
            </a:schemeClr>
          </a:solidFill>
          <a:ln>
            <a:noFill/>
          </a:ln>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800" b="1" kern="1200">
                <a:solidFill>
                  <a:schemeClr val="tx1"/>
                </a:solidFill>
                <a:effectLst>
                  <a:outerShdw blurRad="38100" dist="38100" dir="2700000" algn="tl">
                    <a:srgbClr val="000000">
                      <a:alpha val="43137"/>
                    </a:srgbClr>
                  </a:outerShdw>
                </a:effectLst>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r>
              <a:rPr lang="es-MX" sz="2400" dirty="0" smtClean="0">
                <a:solidFill>
                  <a:schemeClr val="bg1"/>
                </a:solidFill>
                <a:latin typeface="Arial" charset="0"/>
                <a:cs typeface="Arial" charset="0"/>
              </a:rPr>
              <a:t>PROYECTO DE FORTALECIMIENTO DE CAPACIDADES HIDROGRÁFICAS EN MESOAMÉRICA Y EL MAR CARIBE (FOCAHIMECA).</a:t>
            </a:r>
            <a:endParaRPr lang="es-ES" sz="2400" dirty="0">
              <a:solidFill>
                <a:schemeClr val="bg1"/>
              </a:solidFill>
              <a:latin typeface="Arial" charset="0"/>
              <a:cs typeface="Arial" charset="0"/>
            </a:endParaRPr>
          </a:p>
        </p:txBody>
      </p:sp>
      <p:sp>
        <p:nvSpPr>
          <p:cNvPr id="11" name="7 Marcador de número de diapositiva"/>
          <p:cNvSpPr>
            <a:spLocks noGrp="1"/>
          </p:cNvSpPr>
          <p:nvPr/>
        </p:nvSpPr>
        <p:spPr bwMode="auto">
          <a:xfrm>
            <a:off x="8472488" y="6519864"/>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endParaRPr lang="es-MX" sz="1200" dirty="0">
              <a:solidFill>
                <a:srgbClr val="898989"/>
              </a:solidFill>
              <a:latin typeface="Calibri" pitchFamily="34" charset="0"/>
            </a:endParaRPr>
          </a:p>
        </p:txBody>
      </p:sp>
      <p:sp>
        <p:nvSpPr>
          <p:cNvPr id="16" name="Marcador de texto 2"/>
          <p:cNvSpPr txBox="1">
            <a:spLocks/>
          </p:cNvSpPr>
          <p:nvPr/>
        </p:nvSpPr>
        <p:spPr>
          <a:xfrm>
            <a:off x="4394718" y="6323017"/>
            <a:ext cx="3610948" cy="393694"/>
          </a:xfrm>
          <a:prstGeom prst="rect">
            <a:avLst/>
          </a:prstGeom>
          <a:solidFill>
            <a:schemeClr val="accent1">
              <a:lumMod val="75000"/>
            </a:schemeClr>
          </a:solidFill>
        </p:spPr>
        <p:txBody>
          <a:bodyPr anchor="b">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dirty="0" smtClean="0">
                <a:solidFill>
                  <a:schemeClr val="bg1"/>
                </a:solidFill>
                <a:latin typeface="Arial" panose="020B0604020202020204" pitchFamily="34" charset="0"/>
                <a:cs typeface="Arial" panose="020B0604020202020204" pitchFamily="34" charset="0"/>
              </a:rPr>
              <a:t>Diciembre de 2016.</a:t>
            </a:r>
            <a:endParaRPr lang="es-MX" dirty="0">
              <a:solidFill>
                <a:schemeClr val="bg1"/>
              </a:solidFill>
              <a:latin typeface="Arial" panose="020B0604020202020204" pitchFamily="34" charset="0"/>
              <a:cs typeface="Arial" panose="020B0604020202020204" pitchFamily="34" charset="0"/>
            </a:endParaRPr>
          </a:p>
        </p:txBody>
      </p:sp>
      <p:pic>
        <p:nvPicPr>
          <p:cNvPr id="2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1556" y="36907"/>
            <a:ext cx="2588851" cy="73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 descr="L:\VARIOS\escudos\DIGAHOMtran.gif"/>
          <p:cNvPicPr preferRelativeResize="0">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998200" y="14306"/>
            <a:ext cx="665066" cy="671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15934" y="1668177"/>
            <a:ext cx="2775480" cy="2877366"/>
          </a:xfrm>
          <a:prstGeom prst="rect">
            <a:avLst/>
          </a:prstGeom>
          <a:noFill/>
          <a:ln w="9525">
            <a:noFill/>
            <a:miter lim="800000"/>
            <a:headEnd/>
            <a:tailEnd/>
          </a:ln>
          <a:effectLst/>
        </p:spPr>
      </p:pic>
    </p:spTree>
    <p:extLst>
      <p:ext uri="{BB962C8B-B14F-4D97-AF65-F5344CB8AC3E}">
        <p14:creationId xmlns:p14="http://schemas.microsoft.com/office/powerpoint/2010/main" val="3908066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914400" y="76201"/>
            <a:ext cx="8229600" cy="487363"/>
          </a:xfrm>
        </p:spPr>
        <p:txBody>
          <a:bodyPr rtlCol="0">
            <a:normAutofit/>
          </a:bodyPr>
          <a:lstStyle/>
          <a:p>
            <a:pPr>
              <a:defRPr/>
            </a:pPr>
            <a:r>
              <a:rPr lang="es-MX" dirty="0" smtClean="0"/>
              <a:t>                      </a:t>
            </a:r>
            <a:r>
              <a:rPr lang="es-MX" dirty="0"/>
              <a:t> </a:t>
            </a:r>
            <a:r>
              <a:rPr lang="es-MX" dirty="0" smtClean="0"/>
              <a:t>              </a:t>
            </a:r>
            <a:endParaRPr lang="es-ES" dirty="0" smtClean="0"/>
          </a:p>
        </p:txBody>
      </p:sp>
      <p:sp>
        <p:nvSpPr>
          <p:cNvPr id="65546" name="4 Marcador de número de diapositiva"/>
          <p:cNvSpPr txBox="1">
            <a:spLocks noGrp="1"/>
          </p:cNvSpPr>
          <p:nvPr/>
        </p:nvSpPr>
        <p:spPr bwMode="auto">
          <a:xfrm>
            <a:off x="10002838" y="6497638"/>
            <a:ext cx="571500"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hangingPunct="1"/>
            <a:endParaRPr lang="es-ES" sz="1200" dirty="0">
              <a:solidFill>
                <a:prstClr val="black"/>
              </a:solidFill>
              <a:latin typeface="Arial Black" pitchFamily="34" charset="0"/>
            </a:endParaRPr>
          </a:p>
        </p:txBody>
      </p:sp>
      <p:grpSp>
        <p:nvGrpSpPr>
          <p:cNvPr id="2" name="13 Grupo"/>
          <p:cNvGrpSpPr>
            <a:grpSpLocks/>
          </p:cNvGrpSpPr>
          <p:nvPr/>
        </p:nvGrpSpPr>
        <p:grpSpPr bwMode="auto">
          <a:xfrm>
            <a:off x="0" y="714375"/>
            <a:ext cx="12192000" cy="638564"/>
            <a:chOff x="-32" y="714356"/>
            <a:chExt cx="9144032" cy="223838"/>
          </a:xfrm>
        </p:grpSpPr>
        <p:sp>
          <p:nvSpPr>
            <p:cNvPr id="14" name="13 Rectángulo"/>
            <p:cNvSpPr/>
            <p:nvPr/>
          </p:nvSpPr>
          <p:spPr>
            <a:xfrm>
              <a:off x="-32" y="714356"/>
              <a:ext cx="9144032" cy="71438"/>
            </a:xfrm>
            <a:prstGeom prst="rect">
              <a:avLst/>
            </a:prstGeom>
            <a:solidFill>
              <a:srgbClr val="007E39"/>
            </a:solidFill>
            <a:ln>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15" name="14 Rectángulo"/>
            <p:cNvSpPr/>
            <p:nvPr/>
          </p:nvSpPr>
          <p:spPr>
            <a:xfrm>
              <a:off x="-32" y="866756"/>
              <a:ext cx="9144032" cy="7143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grpSp>
      <p:sp>
        <p:nvSpPr>
          <p:cNvPr id="18" name="1 Título"/>
          <p:cNvSpPr txBox="1">
            <a:spLocks/>
          </p:cNvSpPr>
          <p:nvPr/>
        </p:nvSpPr>
        <p:spPr bwMode="auto">
          <a:xfrm>
            <a:off x="1681941" y="4727816"/>
            <a:ext cx="8189847" cy="1106328"/>
          </a:xfrm>
          <a:prstGeom prst="rect">
            <a:avLst/>
          </a:prstGeom>
          <a:solidFill>
            <a:schemeClr val="accent1">
              <a:lumMod val="75000"/>
            </a:schemeClr>
          </a:solidFill>
          <a:ln>
            <a:noFill/>
          </a:ln>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800" b="1" kern="1200">
                <a:solidFill>
                  <a:schemeClr val="tx1"/>
                </a:solidFill>
                <a:effectLst>
                  <a:outerShdw blurRad="38100" dist="38100" dir="2700000" algn="tl">
                    <a:srgbClr val="000000">
                      <a:alpha val="43137"/>
                    </a:srgbClr>
                  </a:outerShdw>
                </a:effectLst>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r>
              <a:rPr lang="es-MX" sz="2400" dirty="0" smtClean="0">
                <a:solidFill>
                  <a:schemeClr val="bg1"/>
                </a:solidFill>
                <a:latin typeface="Arial" charset="0"/>
                <a:cs typeface="Arial" charset="0"/>
              </a:rPr>
              <a:t>PROYECTO DE FORTALECIMIENTO DE CAPACIDADES HIDROGRÁFICAS EN MESOAMÉRICA Y EL MAR CARIBE (FOCAHIMECA).</a:t>
            </a:r>
            <a:endParaRPr lang="es-ES" sz="2400" dirty="0">
              <a:solidFill>
                <a:schemeClr val="bg1"/>
              </a:solidFill>
              <a:latin typeface="Arial" charset="0"/>
              <a:cs typeface="Arial" charset="0"/>
            </a:endParaRPr>
          </a:p>
        </p:txBody>
      </p:sp>
      <p:sp>
        <p:nvSpPr>
          <p:cNvPr id="11" name="7 Marcador de número de diapositiva"/>
          <p:cNvSpPr>
            <a:spLocks noGrp="1"/>
          </p:cNvSpPr>
          <p:nvPr/>
        </p:nvSpPr>
        <p:spPr bwMode="auto">
          <a:xfrm>
            <a:off x="8472488" y="6519864"/>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endParaRPr lang="es-MX" sz="1200" dirty="0">
              <a:solidFill>
                <a:srgbClr val="898989"/>
              </a:solidFill>
              <a:latin typeface="Calibri" pitchFamily="34" charset="0"/>
            </a:endParaRPr>
          </a:p>
        </p:txBody>
      </p:sp>
      <p:sp>
        <p:nvSpPr>
          <p:cNvPr id="16" name="Marcador de texto 2"/>
          <p:cNvSpPr txBox="1">
            <a:spLocks/>
          </p:cNvSpPr>
          <p:nvPr/>
        </p:nvSpPr>
        <p:spPr>
          <a:xfrm>
            <a:off x="4394718" y="6323017"/>
            <a:ext cx="3610948" cy="393694"/>
          </a:xfrm>
          <a:prstGeom prst="rect">
            <a:avLst/>
          </a:prstGeom>
          <a:solidFill>
            <a:schemeClr val="accent1">
              <a:lumMod val="75000"/>
            </a:schemeClr>
          </a:solidFill>
        </p:spPr>
        <p:txBody>
          <a:bodyPr anchor="b">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dirty="0" smtClean="0">
                <a:solidFill>
                  <a:schemeClr val="bg1"/>
                </a:solidFill>
                <a:latin typeface="Arial" panose="020B0604020202020204" pitchFamily="34" charset="0"/>
                <a:cs typeface="Arial" panose="020B0604020202020204" pitchFamily="34" charset="0"/>
              </a:rPr>
              <a:t>Diciembre de 2016.</a:t>
            </a:r>
            <a:endParaRPr lang="es-MX" dirty="0">
              <a:solidFill>
                <a:schemeClr val="bg1"/>
              </a:solidFill>
              <a:latin typeface="Arial" panose="020B0604020202020204" pitchFamily="34" charset="0"/>
              <a:cs typeface="Arial" panose="020B0604020202020204" pitchFamily="34" charset="0"/>
            </a:endParaRPr>
          </a:p>
        </p:txBody>
      </p:sp>
      <p:pic>
        <p:nvPicPr>
          <p:cNvPr id="2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1556" y="36907"/>
            <a:ext cx="2588851" cy="73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 descr="L:\VARIOS\escudos\DIGAHOMtran.gif"/>
          <p:cNvPicPr preferRelativeResize="0">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998200" y="14306"/>
            <a:ext cx="665066" cy="671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15934" y="1668177"/>
            <a:ext cx="2775480" cy="2877366"/>
          </a:xfrm>
          <a:prstGeom prst="rect">
            <a:avLst/>
          </a:prstGeom>
          <a:noFill/>
          <a:ln w="9525">
            <a:noFill/>
            <a:miter lim="800000"/>
            <a:headEnd/>
            <a:tailEnd/>
          </a:ln>
          <a:effectLst/>
        </p:spPr>
      </p:pic>
    </p:spTree>
    <p:extLst>
      <p:ext uri="{BB962C8B-B14F-4D97-AF65-F5344CB8AC3E}">
        <p14:creationId xmlns:p14="http://schemas.microsoft.com/office/powerpoint/2010/main" val="3908066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1556" y="-4282"/>
            <a:ext cx="2588851" cy="73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13 Grupo"/>
          <p:cNvGrpSpPr>
            <a:grpSpLocks/>
          </p:cNvGrpSpPr>
          <p:nvPr/>
        </p:nvGrpSpPr>
        <p:grpSpPr bwMode="auto">
          <a:xfrm>
            <a:off x="0" y="799740"/>
            <a:ext cx="12191999" cy="266229"/>
            <a:chOff x="-32" y="777212"/>
            <a:chExt cx="9144032" cy="160982"/>
          </a:xfrm>
        </p:grpSpPr>
        <p:sp>
          <p:nvSpPr>
            <p:cNvPr id="8" name="13 Rectángulo"/>
            <p:cNvSpPr/>
            <p:nvPr/>
          </p:nvSpPr>
          <p:spPr>
            <a:xfrm>
              <a:off x="-32" y="777212"/>
              <a:ext cx="9144032" cy="71438"/>
            </a:xfrm>
            <a:prstGeom prst="rect">
              <a:avLst/>
            </a:prstGeom>
            <a:solidFill>
              <a:srgbClr val="007E39"/>
            </a:solidFill>
            <a:ln>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sp>
          <p:nvSpPr>
            <p:cNvPr id="9" name="14 Rectángulo"/>
            <p:cNvSpPr/>
            <p:nvPr/>
          </p:nvSpPr>
          <p:spPr>
            <a:xfrm>
              <a:off x="-32" y="866756"/>
              <a:ext cx="9144032" cy="7143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grpSp>
      <p:pic>
        <p:nvPicPr>
          <p:cNvPr id="13" name="Picture 3" descr="L:\VARIOS\escudos\DIGAHOMtran.gif"/>
          <p:cNvPicPr preferRelativeResize="0">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911856" y="65107"/>
            <a:ext cx="751410" cy="719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arcador de texto 1"/>
          <p:cNvSpPr>
            <a:spLocks noGrp="1"/>
          </p:cNvSpPr>
          <p:nvPr>
            <p:ph type="body" idx="1"/>
          </p:nvPr>
        </p:nvSpPr>
        <p:spPr>
          <a:xfrm>
            <a:off x="204952" y="1288473"/>
            <a:ext cx="11713780" cy="5269982"/>
          </a:xfrm>
        </p:spPr>
        <p:txBody>
          <a:bodyPr>
            <a:noAutofit/>
          </a:bodyPr>
          <a:lstStyle/>
          <a:p>
            <a:pPr marL="981075" indent="-285750" algn="just">
              <a:buFont typeface="Arial" panose="020B0604020202020204" pitchFamily="34" charset="0"/>
              <a:buChar char="•"/>
              <a:defRPr/>
            </a:pPr>
            <a:r>
              <a:rPr lang="es-ES_tradnl" sz="1800" dirty="0" smtClean="0">
                <a:solidFill>
                  <a:schemeClr val="tx1"/>
                </a:solidFill>
                <a:latin typeface="Arial" panose="020B0604020202020204" pitchFamily="34" charset="0"/>
                <a:cs typeface="Arial" panose="020B0604020202020204" pitchFamily="34" charset="0"/>
              </a:rPr>
              <a:t>En abril de 2014, durante la VI cumbre de Jefes de Estado de la Asociación de Estados del Caribe AEC; surge el proyecto de “Transporte Marítimo de Corta Distancia”.</a:t>
            </a:r>
          </a:p>
          <a:p>
            <a:pPr marL="981075" indent="-285750" algn="just">
              <a:buFont typeface="Arial" panose="020B0604020202020204" pitchFamily="34" charset="0"/>
              <a:buChar char="•"/>
              <a:defRPr/>
            </a:pPr>
            <a:r>
              <a:rPr lang="es-ES_tradnl" sz="1800" dirty="0" smtClean="0">
                <a:solidFill>
                  <a:schemeClr val="tx1"/>
                </a:solidFill>
                <a:latin typeface="Arial" panose="020B0604020202020204" pitchFamily="34" charset="0"/>
                <a:cs typeface="Arial" panose="020B0604020202020204" pitchFamily="34" charset="0"/>
              </a:rPr>
              <a:t>En enero de 2015, el Almirante Secretario de Marina autoriza a la DIGAOHM realizar las gestiones para formalizar el proyecto.</a:t>
            </a:r>
          </a:p>
          <a:p>
            <a:pPr marL="981075" indent="-285750" algn="just">
              <a:buFont typeface="Arial" panose="020B0604020202020204" pitchFamily="34" charset="0"/>
              <a:buChar char="•"/>
              <a:defRPr/>
            </a:pPr>
            <a:endParaRPr lang="es-ES_tradnl" sz="1800" dirty="0" smtClean="0">
              <a:solidFill>
                <a:schemeClr val="tx1"/>
              </a:solidFill>
              <a:latin typeface="Arial" panose="020B0604020202020204" pitchFamily="34" charset="0"/>
              <a:cs typeface="Arial" panose="020B0604020202020204" pitchFamily="34" charset="0"/>
            </a:endParaRPr>
          </a:p>
        </p:txBody>
      </p:sp>
      <p:sp>
        <p:nvSpPr>
          <p:cNvPr id="11" name="Título 1"/>
          <p:cNvSpPr>
            <a:spLocks noGrp="1"/>
          </p:cNvSpPr>
          <p:nvPr>
            <p:ph type="title"/>
          </p:nvPr>
        </p:nvSpPr>
        <p:spPr>
          <a:xfrm>
            <a:off x="3225800" y="0"/>
            <a:ext cx="7611533" cy="770467"/>
          </a:xfrm>
        </p:spPr>
        <p:txBody>
          <a:bodyPr anchor="ctr">
            <a:normAutofit/>
          </a:bodyPr>
          <a:lstStyle/>
          <a:p>
            <a:pPr marL="514350" indent="-514350" algn="ctr">
              <a:lnSpc>
                <a:spcPct val="200000"/>
              </a:lnSpc>
              <a:spcBef>
                <a:spcPts val="0"/>
              </a:spcBef>
            </a:pPr>
            <a:r>
              <a:rPr lang="es-MX" sz="2000" dirty="0" smtClean="0">
                <a:latin typeface="Arial" panose="020B0604020202020204" pitchFamily="34" charset="0"/>
                <a:cs typeface="Arial" panose="020B0604020202020204" pitchFamily="34" charset="0"/>
              </a:rPr>
              <a:t>Antecedentes</a:t>
            </a:r>
          </a:p>
        </p:txBody>
      </p:sp>
      <p:pic>
        <p:nvPicPr>
          <p:cNvPr id="14" name="Imagen 3" descr="LOGOTIPO HORIZONTAL"/>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06047" y="3540125"/>
            <a:ext cx="3384550" cy="1065213"/>
          </a:xfrm>
          <a:prstGeom prst="rect">
            <a:avLst/>
          </a:prstGeom>
          <a:noFill/>
          <a:ln w="9525">
            <a:solidFill>
              <a:schemeClr val="accent1"/>
            </a:solidFill>
            <a:miter lim="800000"/>
            <a:headEnd/>
            <a:tailEnd/>
          </a:ln>
        </p:spPr>
      </p:pic>
      <p:pic>
        <p:nvPicPr>
          <p:cNvPr id="15" name="Imagen 1"/>
          <p:cNvPicPr>
            <a:picLocks noChangeAspect="1"/>
          </p:cNvPicPr>
          <p:nvPr/>
        </p:nvPicPr>
        <p:blipFill>
          <a:blip r:embed="rId5"/>
          <a:srcRect/>
          <a:stretch>
            <a:fillRect/>
          </a:stretch>
        </p:blipFill>
        <p:spPr bwMode="auto">
          <a:xfrm>
            <a:off x="6195484" y="3540125"/>
            <a:ext cx="3529013" cy="1065213"/>
          </a:xfrm>
          <a:prstGeom prst="rect">
            <a:avLst/>
          </a:prstGeom>
          <a:noFill/>
          <a:ln w="9525">
            <a:solidFill>
              <a:schemeClr val="accent1"/>
            </a:solidFill>
            <a:miter lim="800000"/>
            <a:headEnd/>
            <a:tailEnd/>
          </a:ln>
        </p:spPr>
      </p:pic>
      <p:pic>
        <p:nvPicPr>
          <p:cNvPr id="8194" name="Picture 2" descr="Inicio"/>
          <p:cNvPicPr>
            <a:picLocks noChangeAspect="1" noChangeArrowheads="1"/>
          </p:cNvPicPr>
          <p:nvPr/>
        </p:nvPicPr>
        <p:blipFill>
          <a:blip r:embed="rId6"/>
          <a:srcRect/>
          <a:stretch>
            <a:fillRect/>
          </a:stretch>
        </p:blipFill>
        <p:spPr bwMode="auto">
          <a:xfrm>
            <a:off x="4041775" y="5338233"/>
            <a:ext cx="4572000" cy="714375"/>
          </a:xfrm>
          <a:prstGeom prst="rect">
            <a:avLst/>
          </a:prstGeom>
          <a:noFill/>
        </p:spPr>
      </p:pic>
    </p:spTree>
    <p:extLst>
      <p:ext uri="{BB962C8B-B14F-4D97-AF65-F5344CB8AC3E}">
        <p14:creationId xmlns:p14="http://schemas.microsoft.com/office/powerpoint/2010/main" val="15688734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1556" y="-4282"/>
            <a:ext cx="2588851" cy="73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13 Grupo"/>
          <p:cNvGrpSpPr>
            <a:grpSpLocks/>
          </p:cNvGrpSpPr>
          <p:nvPr/>
        </p:nvGrpSpPr>
        <p:grpSpPr bwMode="auto">
          <a:xfrm>
            <a:off x="0" y="799740"/>
            <a:ext cx="12191999" cy="266229"/>
            <a:chOff x="-32" y="777212"/>
            <a:chExt cx="9144032" cy="160982"/>
          </a:xfrm>
        </p:grpSpPr>
        <p:sp>
          <p:nvSpPr>
            <p:cNvPr id="8" name="13 Rectángulo"/>
            <p:cNvSpPr/>
            <p:nvPr/>
          </p:nvSpPr>
          <p:spPr>
            <a:xfrm>
              <a:off x="-32" y="777212"/>
              <a:ext cx="9144032" cy="71438"/>
            </a:xfrm>
            <a:prstGeom prst="rect">
              <a:avLst/>
            </a:prstGeom>
            <a:solidFill>
              <a:srgbClr val="007E39"/>
            </a:solidFill>
            <a:ln>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sp>
          <p:nvSpPr>
            <p:cNvPr id="9" name="14 Rectángulo"/>
            <p:cNvSpPr/>
            <p:nvPr/>
          </p:nvSpPr>
          <p:spPr>
            <a:xfrm>
              <a:off x="-32" y="866756"/>
              <a:ext cx="9144032" cy="7143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grpSp>
      <p:pic>
        <p:nvPicPr>
          <p:cNvPr id="13" name="Picture 3" descr="L:\VARIOS\escudos\DIGAHOMtran.gif"/>
          <p:cNvPicPr preferRelativeResize="0">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911856" y="65107"/>
            <a:ext cx="751410" cy="719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arcador de texto 1"/>
          <p:cNvSpPr>
            <a:spLocks noGrp="1"/>
          </p:cNvSpPr>
          <p:nvPr>
            <p:ph type="body" idx="1"/>
          </p:nvPr>
        </p:nvSpPr>
        <p:spPr>
          <a:xfrm>
            <a:off x="204952" y="1288473"/>
            <a:ext cx="11713780" cy="5269982"/>
          </a:xfrm>
        </p:spPr>
        <p:txBody>
          <a:bodyPr>
            <a:noAutofit/>
          </a:bodyPr>
          <a:lstStyle/>
          <a:p>
            <a:pPr marL="285750" indent="-285750" algn="just">
              <a:buFont typeface="Arial" panose="020B0604020202020204" pitchFamily="34" charset="0"/>
              <a:buChar char="•"/>
              <a:defRPr/>
            </a:pPr>
            <a:r>
              <a:rPr lang="es-ES_tradnl" sz="1800" dirty="0" smtClean="0">
                <a:solidFill>
                  <a:schemeClr val="tx1"/>
                </a:solidFill>
                <a:latin typeface="Arial" panose="020B0604020202020204" pitchFamily="34" charset="0"/>
                <a:cs typeface="Arial" panose="020B0604020202020204" pitchFamily="34" charset="0"/>
              </a:rPr>
              <a:t>Integrar conjuntamente programas de capacitación mediante la impartición de talleres y cursos en materia técnica hidrográfica.</a:t>
            </a:r>
          </a:p>
          <a:p>
            <a:pPr algn="just">
              <a:defRPr/>
            </a:pPr>
            <a:endParaRPr lang="es-MX" sz="1800" dirty="0" smtClean="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defRPr/>
            </a:pPr>
            <a:r>
              <a:rPr lang="es-ES_tradnl" sz="1800" dirty="0" smtClean="0">
                <a:solidFill>
                  <a:schemeClr val="tx1"/>
                </a:solidFill>
                <a:latin typeface="Arial" panose="020B0604020202020204" pitchFamily="34" charset="0"/>
                <a:cs typeface="Arial" panose="020B0604020202020204" pitchFamily="34" charset="0"/>
              </a:rPr>
              <a:t>Trabajar en la identificación de fuentes de financiamiento y en la gestión de recursos financieros para promover la</a:t>
            </a:r>
            <a:r>
              <a:rPr lang="es-ES_tradnl" sz="1800" b="1" dirty="0" smtClean="0">
                <a:solidFill>
                  <a:schemeClr val="tx1"/>
                </a:solidFill>
                <a:latin typeface="Arial" panose="020B0604020202020204" pitchFamily="34" charset="0"/>
                <a:cs typeface="Arial" panose="020B0604020202020204" pitchFamily="34" charset="0"/>
              </a:rPr>
              <a:t> </a:t>
            </a:r>
            <a:r>
              <a:rPr lang="es-ES_tradnl" sz="1800" dirty="0" smtClean="0">
                <a:solidFill>
                  <a:schemeClr val="tx1"/>
                </a:solidFill>
                <a:latin typeface="Arial" panose="020B0604020202020204" pitchFamily="34" charset="0"/>
                <a:cs typeface="Arial" panose="020B0604020202020204" pitchFamily="34" charset="0"/>
              </a:rPr>
              <a:t>adquisición y/o construcción de embarcaciones y equipo hidrográfico.</a:t>
            </a:r>
          </a:p>
          <a:p>
            <a:pPr algn="just">
              <a:defRPr/>
            </a:pPr>
            <a:endParaRPr lang="es-MX" sz="1800" dirty="0" smtClean="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defRPr/>
            </a:pPr>
            <a:r>
              <a:rPr lang="es-ES_tradnl" sz="1800" dirty="0" smtClean="0">
                <a:solidFill>
                  <a:schemeClr val="tx1"/>
                </a:solidFill>
                <a:latin typeface="Arial" panose="020B0604020202020204" pitchFamily="34" charset="0"/>
                <a:cs typeface="Arial" panose="020B0604020202020204" pitchFamily="34" charset="0"/>
              </a:rPr>
              <a:t>Organizar eventos de entrenamiento que sean programados en coordinación con Organizaciones Internacionales con competencia hidrográfica y marítima.</a:t>
            </a:r>
            <a:endParaRPr lang="es-MX" sz="1800" dirty="0" smtClean="0">
              <a:solidFill>
                <a:schemeClr val="tx1"/>
              </a:solidFill>
              <a:latin typeface="Arial" panose="020B0604020202020204" pitchFamily="34" charset="0"/>
              <a:cs typeface="Arial" panose="020B0604020202020204" pitchFamily="34" charset="0"/>
            </a:endParaRPr>
          </a:p>
          <a:p>
            <a:pPr marL="981075" indent="-285750" algn="just">
              <a:buFont typeface="Arial" panose="020B0604020202020204" pitchFamily="34" charset="0"/>
              <a:buChar char="•"/>
              <a:defRPr/>
            </a:pPr>
            <a:endParaRPr lang="es-ES_tradnl" sz="1800" dirty="0" smtClean="0">
              <a:solidFill>
                <a:schemeClr val="tx1"/>
              </a:solidFill>
              <a:latin typeface="Arial" panose="020B0604020202020204" pitchFamily="34" charset="0"/>
              <a:cs typeface="Arial" panose="020B0604020202020204" pitchFamily="34" charset="0"/>
            </a:endParaRPr>
          </a:p>
        </p:txBody>
      </p:sp>
      <p:sp>
        <p:nvSpPr>
          <p:cNvPr id="11" name="Título 1"/>
          <p:cNvSpPr>
            <a:spLocks noGrp="1"/>
          </p:cNvSpPr>
          <p:nvPr>
            <p:ph type="title"/>
          </p:nvPr>
        </p:nvSpPr>
        <p:spPr>
          <a:xfrm>
            <a:off x="3225800" y="0"/>
            <a:ext cx="7611533" cy="770467"/>
          </a:xfrm>
        </p:spPr>
        <p:txBody>
          <a:bodyPr anchor="ctr">
            <a:normAutofit/>
          </a:bodyPr>
          <a:lstStyle/>
          <a:p>
            <a:pPr marL="514350" indent="-514350" algn="ctr">
              <a:lnSpc>
                <a:spcPct val="200000"/>
              </a:lnSpc>
              <a:spcBef>
                <a:spcPts val="0"/>
              </a:spcBef>
            </a:pPr>
            <a:r>
              <a:rPr lang="es-MX" sz="2000" dirty="0" smtClean="0">
                <a:latin typeface="Arial" panose="020B0604020202020204" pitchFamily="34" charset="0"/>
                <a:cs typeface="Arial" panose="020B0604020202020204" pitchFamily="34" charset="0"/>
              </a:rPr>
              <a:t>Objetivos.</a:t>
            </a:r>
          </a:p>
        </p:txBody>
      </p:sp>
    </p:spTree>
    <p:extLst>
      <p:ext uri="{BB962C8B-B14F-4D97-AF65-F5344CB8AC3E}">
        <p14:creationId xmlns:p14="http://schemas.microsoft.com/office/powerpoint/2010/main" val="15688734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1556" y="-4282"/>
            <a:ext cx="2588851" cy="73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13 Grupo"/>
          <p:cNvGrpSpPr>
            <a:grpSpLocks/>
          </p:cNvGrpSpPr>
          <p:nvPr/>
        </p:nvGrpSpPr>
        <p:grpSpPr bwMode="auto">
          <a:xfrm>
            <a:off x="0" y="799740"/>
            <a:ext cx="12191999" cy="266229"/>
            <a:chOff x="-32" y="777212"/>
            <a:chExt cx="9144032" cy="160982"/>
          </a:xfrm>
        </p:grpSpPr>
        <p:sp>
          <p:nvSpPr>
            <p:cNvPr id="8" name="13 Rectángulo"/>
            <p:cNvSpPr/>
            <p:nvPr/>
          </p:nvSpPr>
          <p:spPr>
            <a:xfrm>
              <a:off x="-32" y="777212"/>
              <a:ext cx="9144032" cy="71438"/>
            </a:xfrm>
            <a:prstGeom prst="rect">
              <a:avLst/>
            </a:prstGeom>
            <a:solidFill>
              <a:srgbClr val="007E39"/>
            </a:solidFill>
            <a:ln>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sp>
          <p:nvSpPr>
            <p:cNvPr id="9" name="14 Rectángulo"/>
            <p:cNvSpPr/>
            <p:nvPr/>
          </p:nvSpPr>
          <p:spPr>
            <a:xfrm>
              <a:off x="-32" y="866756"/>
              <a:ext cx="9144032" cy="7143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grpSp>
      <p:pic>
        <p:nvPicPr>
          <p:cNvPr id="13" name="Picture 3" descr="L:\VARIOS\escudos\DIGAHOMtran.gif"/>
          <p:cNvPicPr preferRelativeResize="0">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911856" y="65107"/>
            <a:ext cx="751410" cy="719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ítulo 1"/>
          <p:cNvSpPr>
            <a:spLocks noGrp="1"/>
          </p:cNvSpPr>
          <p:nvPr>
            <p:ph type="title"/>
          </p:nvPr>
        </p:nvSpPr>
        <p:spPr>
          <a:xfrm>
            <a:off x="3225800" y="0"/>
            <a:ext cx="7611533" cy="770467"/>
          </a:xfrm>
        </p:spPr>
        <p:txBody>
          <a:bodyPr anchor="ctr">
            <a:normAutofit/>
          </a:bodyPr>
          <a:lstStyle/>
          <a:p>
            <a:pPr marL="514350" indent="-514350" algn="ctr">
              <a:lnSpc>
                <a:spcPct val="200000"/>
              </a:lnSpc>
              <a:spcBef>
                <a:spcPts val="0"/>
              </a:spcBef>
            </a:pPr>
            <a:r>
              <a:rPr lang="es-MX" sz="2000" dirty="0" smtClean="0">
                <a:latin typeface="Arial" panose="020B0604020202020204" pitchFamily="34" charset="0"/>
                <a:cs typeface="Arial" panose="020B0604020202020204" pitchFamily="34" charset="0"/>
              </a:rPr>
              <a:t>Países Participantes.</a:t>
            </a:r>
          </a:p>
        </p:txBody>
      </p:sp>
      <p:grpSp>
        <p:nvGrpSpPr>
          <p:cNvPr id="16" name="Agrupar 133"/>
          <p:cNvGrpSpPr>
            <a:grpSpLocks/>
          </p:cNvGrpSpPr>
          <p:nvPr/>
        </p:nvGrpSpPr>
        <p:grpSpPr bwMode="auto">
          <a:xfrm>
            <a:off x="1969093" y="2133600"/>
            <a:ext cx="2638425" cy="342900"/>
            <a:chOff x="320719" y="1669667"/>
            <a:chExt cx="3240000" cy="424005"/>
          </a:xfrm>
        </p:grpSpPr>
        <p:sp>
          <p:nvSpPr>
            <p:cNvPr id="17" name="7 Rectángulo"/>
            <p:cNvSpPr/>
            <p:nvPr/>
          </p:nvSpPr>
          <p:spPr bwMode="auto">
            <a:xfrm>
              <a:off x="320719" y="1669667"/>
              <a:ext cx="3240000" cy="359227"/>
            </a:xfrm>
            <a:prstGeom prst="rect">
              <a:avLst/>
            </a:prstGeom>
            <a:solidFill>
              <a:srgbClr val="FFFFFF">
                <a:lumMod val="95000"/>
              </a:srgbClr>
            </a:solidFill>
            <a:ln w="9525">
              <a:noFill/>
              <a:miter lim="800000"/>
              <a:headEnd/>
              <a:tailEnd/>
            </a:ln>
            <a:effectLst>
              <a:outerShdw blurRad="50800" dist="38100" dir="2700000" algn="tl" rotWithShape="0">
                <a:prstClr val="black">
                  <a:alpha val="40000"/>
                </a:prstClr>
              </a:outerShdw>
            </a:effectLst>
          </p:spPr>
          <p:txBody>
            <a:bodyPr wrap="none"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200" kern="0" dirty="0">
                <a:solidFill>
                  <a:srgbClr val="FFFFFF"/>
                </a:solidFill>
              </a:endParaRPr>
            </a:p>
          </p:txBody>
        </p:sp>
        <p:sp>
          <p:nvSpPr>
            <p:cNvPr id="18" name="2 Marcador de contenido"/>
            <p:cNvSpPr txBox="1">
              <a:spLocks/>
            </p:cNvSpPr>
            <p:nvPr/>
          </p:nvSpPr>
          <p:spPr bwMode="auto">
            <a:xfrm>
              <a:off x="322131" y="1741703"/>
              <a:ext cx="1697166" cy="351969"/>
            </a:xfrm>
            <a:prstGeom prst="rect">
              <a:avLst/>
            </a:prstGeom>
            <a:noFill/>
            <a:ln w="9525">
              <a:noFill/>
              <a:miter lim="800000"/>
              <a:headEnd/>
              <a:tailEnd/>
            </a:ln>
          </p:spPr>
          <p:txBody>
            <a:bodyPr anchor="ctr"/>
            <a:lstStyle/>
            <a:p>
              <a:pPr marL="514350" indent="-514350" eaLnBrk="1" hangingPunct="1"/>
              <a:r>
                <a:rPr lang="en-US" altLang="es-MX" sz="1200">
                  <a:solidFill>
                    <a:srgbClr val="264D73"/>
                  </a:solidFill>
                  <a:ea typeface="MS PGothic" pitchFamily="34" charset="-128"/>
                </a:rPr>
                <a:t>2. Barbados</a:t>
              </a:r>
            </a:p>
          </p:txBody>
        </p:sp>
        <p:pic>
          <p:nvPicPr>
            <p:cNvPr id="19" name="32 Imagen" descr="Barbados Flag"/>
            <p:cNvPicPr>
              <a:picLocks/>
            </p:cNvPicPr>
            <p:nvPr/>
          </p:nvPicPr>
          <p:blipFill>
            <a:blip r:embed="rId4" cstate="email">
              <a:extLst>
                <a:ext uri="{28A0092B-C50C-407E-A947-70E740481C1C}">
                  <a14:useLocalDpi xmlns:a14="http://schemas.microsoft.com/office/drawing/2010/main"/>
                </a:ext>
              </a:extLst>
            </a:blip>
            <a:srcRect/>
            <a:stretch>
              <a:fillRect/>
            </a:stretch>
          </p:blipFill>
          <p:spPr bwMode="auto">
            <a:xfrm>
              <a:off x="2990363" y="1669667"/>
              <a:ext cx="540001" cy="360000"/>
            </a:xfrm>
            <a:prstGeom prst="rect">
              <a:avLst/>
            </a:prstGeom>
            <a:noFill/>
            <a:ln w="9525">
              <a:noFill/>
              <a:miter lim="800000"/>
              <a:headEnd/>
              <a:tailEnd/>
            </a:ln>
          </p:spPr>
        </p:pic>
      </p:grpSp>
      <p:grpSp>
        <p:nvGrpSpPr>
          <p:cNvPr id="20" name="Agrupar 209"/>
          <p:cNvGrpSpPr>
            <a:grpSpLocks/>
          </p:cNvGrpSpPr>
          <p:nvPr/>
        </p:nvGrpSpPr>
        <p:grpSpPr bwMode="auto">
          <a:xfrm>
            <a:off x="1957980" y="3627438"/>
            <a:ext cx="2636838" cy="293687"/>
            <a:chOff x="4911003" y="3735734"/>
            <a:chExt cx="3240000" cy="360000"/>
          </a:xfrm>
        </p:grpSpPr>
        <p:sp>
          <p:nvSpPr>
            <p:cNvPr id="21" name="14 Rectángulo"/>
            <p:cNvSpPr/>
            <p:nvPr/>
          </p:nvSpPr>
          <p:spPr bwMode="auto">
            <a:xfrm>
              <a:off x="4911003" y="3735734"/>
              <a:ext cx="3240000" cy="360000"/>
            </a:xfrm>
            <a:prstGeom prst="rect">
              <a:avLst/>
            </a:prstGeom>
            <a:solidFill>
              <a:srgbClr val="FFFFFF">
                <a:lumMod val="95000"/>
              </a:srgbClr>
            </a:solidFill>
            <a:ln w="9525">
              <a:noFill/>
              <a:miter lim="800000"/>
              <a:headEnd/>
              <a:tailEnd/>
            </a:ln>
            <a:effectLst>
              <a:outerShdw blurRad="50800" dist="38100" dir="2700000" algn="tl" rotWithShape="0">
                <a:prstClr val="black">
                  <a:alpha val="40000"/>
                </a:prstClr>
              </a:outerShdw>
            </a:effectLst>
          </p:spPr>
          <p:txBody>
            <a:bodyPr wrap="none"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200" kern="0" dirty="0">
                <a:solidFill>
                  <a:srgbClr val="FFFFFF"/>
                </a:solidFill>
              </a:endParaRPr>
            </a:p>
          </p:txBody>
        </p:sp>
        <p:sp>
          <p:nvSpPr>
            <p:cNvPr id="22" name="2 Marcador de contenido"/>
            <p:cNvSpPr txBox="1">
              <a:spLocks/>
            </p:cNvSpPr>
            <p:nvPr/>
          </p:nvSpPr>
          <p:spPr bwMode="auto">
            <a:xfrm>
              <a:off x="4911003" y="3744928"/>
              <a:ext cx="2009120" cy="341613"/>
            </a:xfrm>
            <a:prstGeom prst="rect">
              <a:avLst/>
            </a:prstGeom>
            <a:noFill/>
            <a:ln w="9525">
              <a:noFill/>
              <a:miter lim="800000"/>
              <a:headEnd/>
              <a:tailEnd/>
            </a:ln>
          </p:spPr>
          <p:txBody>
            <a:bodyPr anchor="ctr"/>
            <a:lstStyle/>
            <a:p>
              <a:pPr marL="514350" indent="-514350" eaLnBrk="1" hangingPunct="1"/>
              <a:r>
                <a:rPr lang="en-US" altLang="es-MX" sz="1200">
                  <a:solidFill>
                    <a:srgbClr val="264D73"/>
                  </a:solidFill>
                  <a:ea typeface="MS PGothic" pitchFamily="34" charset="-128"/>
                </a:rPr>
                <a:t>5. </a:t>
              </a:r>
              <a:r>
                <a:rPr lang="es-ES" altLang="es-MX" sz="1200">
                  <a:solidFill>
                    <a:srgbClr val="264D73"/>
                  </a:solidFill>
                  <a:ea typeface="MS PGothic" pitchFamily="34" charset="-128"/>
                </a:rPr>
                <a:t>Costa Rica </a:t>
              </a:r>
              <a:endParaRPr lang="en-US" altLang="es-MX" sz="1200">
                <a:solidFill>
                  <a:srgbClr val="264D73"/>
                </a:solidFill>
                <a:ea typeface="MS PGothic" pitchFamily="34" charset="-128"/>
              </a:endParaRPr>
            </a:p>
          </p:txBody>
        </p:sp>
        <p:pic>
          <p:nvPicPr>
            <p:cNvPr id="23" name="Imagen 11" descr="Captura de pantalla 2015-09-23 a la(s) 10.57.00.png"/>
            <p:cNvPicPr>
              <a:picLocks/>
            </p:cNvPicPr>
            <p:nvPr/>
          </p:nvPicPr>
          <p:blipFill>
            <a:blip r:embed="rId5" cstate="email">
              <a:extLst>
                <a:ext uri="{28A0092B-C50C-407E-A947-70E740481C1C}">
                  <a14:useLocalDpi xmlns:a14="http://schemas.microsoft.com/office/drawing/2010/main"/>
                </a:ext>
              </a:extLst>
            </a:blip>
            <a:srcRect/>
            <a:stretch>
              <a:fillRect/>
            </a:stretch>
          </p:blipFill>
          <p:spPr bwMode="auto">
            <a:xfrm>
              <a:off x="7584924" y="3735734"/>
              <a:ext cx="540000" cy="360000"/>
            </a:xfrm>
            <a:prstGeom prst="rect">
              <a:avLst/>
            </a:prstGeom>
            <a:noFill/>
            <a:ln w="9525">
              <a:noFill/>
              <a:miter lim="800000"/>
              <a:headEnd/>
              <a:tailEnd/>
            </a:ln>
          </p:spPr>
        </p:pic>
      </p:grpSp>
      <p:grpSp>
        <p:nvGrpSpPr>
          <p:cNvPr id="24" name="Agrupar 208"/>
          <p:cNvGrpSpPr>
            <a:grpSpLocks/>
          </p:cNvGrpSpPr>
          <p:nvPr/>
        </p:nvGrpSpPr>
        <p:grpSpPr bwMode="auto">
          <a:xfrm>
            <a:off x="1957980" y="3109913"/>
            <a:ext cx="2638425" cy="293687"/>
            <a:chOff x="4860808" y="3281463"/>
            <a:chExt cx="3240000" cy="360000"/>
          </a:xfrm>
        </p:grpSpPr>
        <p:sp>
          <p:nvSpPr>
            <p:cNvPr id="25" name="14 Rectángulo"/>
            <p:cNvSpPr/>
            <p:nvPr/>
          </p:nvSpPr>
          <p:spPr bwMode="auto">
            <a:xfrm>
              <a:off x="4860808" y="3281463"/>
              <a:ext cx="3240000" cy="360000"/>
            </a:xfrm>
            <a:prstGeom prst="rect">
              <a:avLst/>
            </a:prstGeom>
            <a:solidFill>
              <a:srgbClr val="FFFFFF">
                <a:lumMod val="95000"/>
              </a:srgbClr>
            </a:solidFill>
            <a:ln w="9525">
              <a:noFill/>
              <a:miter lim="800000"/>
              <a:headEnd/>
              <a:tailEnd/>
            </a:ln>
            <a:effectLst>
              <a:outerShdw blurRad="50800" dist="38100" dir="2700000" algn="tl" rotWithShape="0">
                <a:prstClr val="black">
                  <a:alpha val="40000"/>
                </a:prstClr>
              </a:outerShdw>
            </a:effectLst>
          </p:spPr>
          <p:txBody>
            <a:bodyPr wrap="none"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200" kern="0" dirty="0">
                <a:solidFill>
                  <a:srgbClr val="FFFFFF"/>
                </a:solidFill>
              </a:endParaRPr>
            </a:p>
          </p:txBody>
        </p:sp>
        <p:sp>
          <p:nvSpPr>
            <p:cNvPr id="26" name="2 Marcador de contenido"/>
            <p:cNvSpPr txBox="1">
              <a:spLocks/>
            </p:cNvSpPr>
            <p:nvPr/>
          </p:nvSpPr>
          <p:spPr bwMode="auto">
            <a:xfrm>
              <a:off x="4860808" y="3285169"/>
              <a:ext cx="1938371" cy="352588"/>
            </a:xfrm>
            <a:prstGeom prst="rect">
              <a:avLst/>
            </a:prstGeom>
            <a:noFill/>
            <a:ln w="9525">
              <a:noFill/>
              <a:miter lim="800000"/>
              <a:headEnd/>
              <a:tailEnd/>
            </a:ln>
          </p:spPr>
          <p:txBody>
            <a:bodyPr anchor="ctr"/>
            <a:lstStyle/>
            <a:p>
              <a:pPr marL="514350" indent="-514350" eaLnBrk="1" hangingPunct="1"/>
              <a:r>
                <a:rPr lang="en-US" altLang="es-MX" sz="1200">
                  <a:solidFill>
                    <a:srgbClr val="264D73"/>
                  </a:solidFill>
                  <a:ea typeface="MS PGothic" pitchFamily="34" charset="-128"/>
                </a:rPr>
                <a:t>4. </a:t>
              </a:r>
              <a:r>
                <a:rPr lang="es-ES" altLang="es-MX" sz="1200">
                  <a:solidFill>
                    <a:srgbClr val="264D73"/>
                  </a:solidFill>
                  <a:ea typeface="MS PGothic" pitchFamily="34" charset="-128"/>
                </a:rPr>
                <a:t>Colombia</a:t>
              </a:r>
              <a:endParaRPr lang="en-US" altLang="es-MX" sz="1200">
                <a:solidFill>
                  <a:srgbClr val="264D73"/>
                </a:solidFill>
                <a:ea typeface="MS PGothic" pitchFamily="34" charset="-128"/>
              </a:endParaRPr>
            </a:p>
          </p:txBody>
        </p:sp>
        <p:pic>
          <p:nvPicPr>
            <p:cNvPr id="27" name="Imagen 15" descr="Captura de pantalla 2015-09-23 a la(s) 10.55.48.png"/>
            <p:cNvPicPr>
              <a:picLocks/>
            </p:cNvPicPr>
            <p:nvPr/>
          </p:nvPicPr>
          <p:blipFill>
            <a:blip r:embed="rId6" cstate="email">
              <a:extLst>
                <a:ext uri="{28A0092B-C50C-407E-A947-70E740481C1C}">
                  <a14:useLocalDpi xmlns:a14="http://schemas.microsoft.com/office/drawing/2010/main"/>
                </a:ext>
              </a:extLst>
            </a:blip>
            <a:srcRect/>
            <a:stretch>
              <a:fillRect/>
            </a:stretch>
          </p:blipFill>
          <p:spPr bwMode="auto">
            <a:xfrm>
              <a:off x="7538358" y="3281463"/>
              <a:ext cx="540000" cy="360000"/>
            </a:xfrm>
            <a:prstGeom prst="rect">
              <a:avLst/>
            </a:prstGeom>
            <a:noFill/>
            <a:ln w="9525">
              <a:noFill/>
              <a:miter lim="800000"/>
              <a:headEnd/>
              <a:tailEnd/>
            </a:ln>
          </p:spPr>
        </p:pic>
      </p:grpSp>
      <p:grpSp>
        <p:nvGrpSpPr>
          <p:cNvPr id="28" name="Agrupar 135"/>
          <p:cNvGrpSpPr>
            <a:grpSpLocks/>
          </p:cNvGrpSpPr>
          <p:nvPr/>
        </p:nvGrpSpPr>
        <p:grpSpPr bwMode="auto">
          <a:xfrm>
            <a:off x="1957980" y="4724400"/>
            <a:ext cx="2638425" cy="293688"/>
            <a:chOff x="326363" y="2595393"/>
            <a:chExt cx="3240000" cy="360000"/>
          </a:xfrm>
        </p:grpSpPr>
        <p:sp>
          <p:nvSpPr>
            <p:cNvPr id="29" name="8 Rectángulo"/>
            <p:cNvSpPr/>
            <p:nvPr/>
          </p:nvSpPr>
          <p:spPr bwMode="auto">
            <a:xfrm>
              <a:off x="326363" y="2595393"/>
              <a:ext cx="3240000" cy="360000"/>
            </a:xfrm>
            <a:prstGeom prst="rect">
              <a:avLst/>
            </a:prstGeom>
            <a:solidFill>
              <a:srgbClr val="FFFFFF">
                <a:lumMod val="95000"/>
              </a:srgbClr>
            </a:solidFill>
            <a:ln w="9525">
              <a:noFill/>
              <a:miter lim="800000"/>
              <a:headEnd/>
              <a:tailEnd/>
            </a:ln>
            <a:effectLst>
              <a:outerShdw blurRad="50800" dist="38100" dir="2700000" algn="tl" rotWithShape="0">
                <a:prstClr val="black">
                  <a:alpha val="40000"/>
                </a:prstClr>
              </a:outerShdw>
            </a:effectLst>
          </p:spPr>
          <p:txBody>
            <a:bodyPr wrap="none"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200" kern="0" dirty="0">
                <a:solidFill>
                  <a:srgbClr val="FFFFFF"/>
                </a:solidFill>
              </a:endParaRPr>
            </a:p>
          </p:txBody>
        </p:sp>
        <p:sp>
          <p:nvSpPr>
            <p:cNvPr id="30" name="2 Marcador de contenido"/>
            <p:cNvSpPr txBox="1">
              <a:spLocks/>
            </p:cNvSpPr>
            <p:nvPr/>
          </p:nvSpPr>
          <p:spPr bwMode="auto">
            <a:xfrm>
              <a:off x="326363" y="2599473"/>
              <a:ext cx="1430466" cy="351840"/>
            </a:xfrm>
            <a:prstGeom prst="rect">
              <a:avLst/>
            </a:prstGeom>
            <a:noFill/>
            <a:ln w="9525">
              <a:noFill/>
              <a:miter lim="800000"/>
              <a:headEnd/>
              <a:tailEnd/>
            </a:ln>
          </p:spPr>
          <p:txBody>
            <a:bodyPr anchor="ctr"/>
            <a:lstStyle/>
            <a:p>
              <a:pPr marL="514350" indent="-514350" eaLnBrk="1" hangingPunct="1"/>
              <a:r>
                <a:rPr lang="en-US" altLang="es-MX" sz="1200">
                  <a:solidFill>
                    <a:srgbClr val="264D73"/>
                  </a:solidFill>
                  <a:ea typeface="MS PGothic" pitchFamily="34" charset="-128"/>
                </a:rPr>
                <a:t>7. Dominica</a:t>
              </a:r>
            </a:p>
          </p:txBody>
        </p:sp>
        <p:pic>
          <p:nvPicPr>
            <p:cNvPr id="31" name="33 Imagen" descr="File:Flag of Dominica.svg">
              <a:hlinkClick r:id="rId7"/>
            </p:cNvPr>
            <p:cNvPicPr>
              <a:picLocks/>
            </p:cNvPicPr>
            <p:nvPr/>
          </p:nvPicPr>
          <p:blipFill>
            <a:blip r:embed="rId8" cstate="email">
              <a:extLst>
                <a:ext uri="{28A0092B-C50C-407E-A947-70E740481C1C}">
                  <a14:useLocalDpi xmlns:a14="http://schemas.microsoft.com/office/drawing/2010/main"/>
                </a:ext>
              </a:extLst>
            </a:blip>
            <a:srcRect/>
            <a:stretch>
              <a:fillRect/>
            </a:stretch>
          </p:blipFill>
          <p:spPr bwMode="auto">
            <a:xfrm>
              <a:off x="2994596" y="2595393"/>
              <a:ext cx="540000" cy="360000"/>
            </a:xfrm>
            <a:prstGeom prst="rect">
              <a:avLst/>
            </a:prstGeom>
            <a:noFill/>
            <a:ln w="9525">
              <a:noFill/>
              <a:miter lim="800000"/>
              <a:headEnd/>
              <a:tailEnd/>
            </a:ln>
          </p:spPr>
        </p:pic>
      </p:grpSp>
      <p:grpSp>
        <p:nvGrpSpPr>
          <p:cNvPr id="32" name="Agrupar 210"/>
          <p:cNvGrpSpPr>
            <a:grpSpLocks/>
          </p:cNvGrpSpPr>
          <p:nvPr/>
        </p:nvGrpSpPr>
        <p:grpSpPr bwMode="auto">
          <a:xfrm>
            <a:off x="1932580" y="5229225"/>
            <a:ext cx="2638425" cy="293688"/>
            <a:chOff x="4861476" y="4260535"/>
            <a:chExt cx="3240000" cy="360000"/>
          </a:xfrm>
        </p:grpSpPr>
        <p:sp>
          <p:nvSpPr>
            <p:cNvPr id="33" name="10 Rectángulo"/>
            <p:cNvSpPr/>
            <p:nvPr/>
          </p:nvSpPr>
          <p:spPr bwMode="auto">
            <a:xfrm>
              <a:off x="4861476" y="4260535"/>
              <a:ext cx="3240000" cy="360000"/>
            </a:xfrm>
            <a:prstGeom prst="rect">
              <a:avLst/>
            </a:prstGeom>
            <a:solidFill>
              <a:srgbClr val="FFFFFF">
                <a:lumMod val="95000"/>
              </a:srgbClr>
            </a:solidFill>
            <a:ln w="9525">
              <a:noFill/>
              <a:miter lim="800000"/>
              <a:headEnd/>
              <a:tailEnd/>
            </a:ln>
            <a:effectLst>
              <a:outerShdw blurRad="50800" dist="38100" dir="2700000" algn="tl" rotWithShape="0">
                <a:prstClr val="black">
                  <a:alpha val="40000"/>
                </a:prstClr>
              </a:outerShdw>
            </a:effectLst>
          </p:spPr>
          <p:txBody>
            <a:bodyPr wrap="none"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200" kern="0" dirty="0">
                <a:solidFill>
                  <a:srgbClr val="FFFFFF"/>
                </a:solidFill>
              </a:endParaRPr>
            </a:p>
          </p:txBody>
        </p:sp>
        <p:sp>
          <p:nvSpPr>
            <p:cNvPr id="34" name="2 Marcador de contenido"/>
            <p:cNvSpPr txBox="1">
              <a:spLocks/>
            </p:cNvSpPr>
            <p:nvPr/>
          </p:nvSpPr>
          <p:spPr bwMode="auto">
            <a:xfrm>
              <a:off x="4861476" y="4260535"/>
              <a:ext cx="1619821" cy="360000"/>
            </a:xfrm>
            <a:prstGeom prst="rect">
              <a:avLst/>
            </a:prstGeom>
            <a:noFill/>
            <a:ln w="9525">
              <a:noFill/>
              <a:miter lim="800000"/>
              <a:headEnd/>
              <a:tailEnd/>
            </a:ln>
          </p:spPr>
          <p:txBody>
            <a:bodyPr anchor="ctr"/>
            <a:lstStyle/>
            <a:p>
              <a:pPr marL="514350" indent="-514350" eaLnBrk="1" hangingPunct="1"/>
              <a:r>
                <a:rPr lang="en-US" altLang="es-MX" sz="1200">
                  <a:solidFill>
                    <a:srgbClr val="264D73"/>
                  </a:solidFill>
                  <a:ea typeface="MS PGothic" pitchFamily="34" charset="-128"/>
                </a:rPr>
                <a:t>8. </a:t>
              </a:r>
              <a:r>
                <a:rPr lang="es-ES" altLang="es-MX" sz="1200">
                  <a:solidFill>
                    <a:srgbClr val="264D73"/>
                  </a:solidFill>
                  <a:ea typeface="MS PGothic" pitchFamily="34" charset="-128"/>
                </a:rPr>
                <a:t>El Salvador </a:t>
              </a:r>
              <a:endParaRPr lang="es-MX" altLang="es-MX" sz="1200">
                <a:solidFill>
                  <a:srgbClr val="264D73"/>
                </a:solidFill>
                <a:ea typeface="MS PGothic" pitchFamily="34" charset="-128"/>
              </a:endParaRPr>
            </a:p>
          </p:txBody>
        </p:sp>
        <p:pic>
          <p:nvPicPr>
            <p:cNvPr id="35" name="Imagen 23" descr="Captura de pantalla 2015-09-23 a la(s) 10.58.28.png"/>
            <p:cNvPicPr>
              <a:picLocks/>
            </p:cNvPicPr>
            <p:nvPr/>
          </p:nvPicPr>
          <p:blipFill>
            <a:blip r:embed="rId9" cstate="email">
              <a:extLst>
                <a:ext uri="{28A0092B-C50C-407E-A947-70E740481C1C}">
                  <a14:useLocalDpi xmlns:a14="http://schemas.microsoft.com/office/drawing/2010/main"/>
                </a:ext>
              </a:extLst>
            </a:blip>
            <a:srcRect/>
            <a:stretch>
              <a:fillRect/>
            </a:stretch>
          </p:blipFill>
          <p:spPr bwMode="auto">
            <a:xfrm>
              <a:off x="7533519" y="4260535"/>
              <a:ext cx="540000" cy="360000"/>
            </a:xfrm>
            <a:prstGeom prst="rect">
              <a:avLst/>
            </a:prstGeom>
            <a:noFill/>
            <a:ln w="9525">
              <a:noFill/>
              <a:miter lim="800000"/>
              <a:headEnd/>
              <a:tailEnd/>
            </a:ln>
          </p:spPr>
        </p:pic>
      </p:grpSp>
      <p:grpSp>
        <p:nvGrpSpPr>
          <p:cNvPr id="36" name="Agrupar 137"/>
          <p:cNvGrpSpPr>
            <a:grpSpLocks/>
          </p:cNvGrpSpPr>
          <p:nvPr/>
        </p:nvGrpSpPr>
        <p:grpSpPr bwMode="auto">
          <a:xfrm>
            <a:off x="4955180" y="1654175"/>
            <a:ext cx="2638425" cy="293688"/>
            <a:chOff x="339067" y="3460269"/>
            <a:chExt cx="3240000" cy="360002"/>
          </a:xfrm>
        </p:grpSpPr>
        <p:sp>
          <p:nvSpPr>
            <p:cNvPr id="37" name="9 Rectángulo"/>
            <p:cNvSpPr/>
            <p:nvPr/>
          </p:nvSpPr>
          <p:spPr bwMode="auto">
            <a:xfrm>
              <a:off x="339067" y="3460269"/>
              <a:ext cx="3240000" cy="360002"/>
            </a:xfrm>
            <a:prstGeom prst="rect">
              <a:avLst/>
            </a:prstGeom>
            <a:solidFill>
              <a:srgbClr val="FFFFFF">
                <a:lumMod val="95000"/>
              </a:srgbClr>
            </a:solidFill>
            <a:ln w="9525">
              <a:noFill/>
              <a:miter lim="800000"/>
              <a:headEnd/>
              <a:tailEnd/>
            </a:ln>
            <a:effectLst>
              <a:outerShdw blurRad="50800" dist="38100" dir="2700000" algn="tl" rotWithShape="0">
                <a:prstClr val="black">
                  <a:alpha val="40000"/>
                </a:prstClr>
              </a:outerShdw>
            </a:effectLst>
          </p:spPr>
          <p:txBody>
            <a:bodyPr wrap="none"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200" kern="0" dirty="0">
                <a:solidFill>
                  <a:srgbClr val="FFFFFF"/>
                </a:solidFill>
              </a:endParaRPr>
            </a:p>
          </p:txBody>
        </p:sp>
        <p:sp>
          <p:nvSpPr>
            <p:cNvPr id="38" name="2 Marcador de contenido"/>
            <p:cNvSpPr txBox="1">
              <a:spLocks/>
            </p:cNvSpPr>
            <p:nvPr/>
          </p:nvSpPr>
          <p:spPr bwMode="auto">
            <a:xfrm>
              <a:off x="339067" y="3460986"/>
              <a:ext cx="1477033" cy="358570"/>
            </a:xfrm>
            <a:prstGeom prst="rect">
              <a:avLst/>
            </a:prstGeom>
            <a:noFill/>
            <a:ln w="9525">
              <a:noFill/>
              <a:miter lim="800000"/>
              <a:headEnd/>
              <a:tailEnd/>
            </a:ln>
          </p:spPr>
          <p:txBody>
            <a:bodyPr anchor="ctr"/>
            <a:lstStyle/>
            <a:p>
              <a:pPr marL="514350" indent="-514350" eaLnBrk="1" hangingPunct="1"/>
              <a:r>
                <a:rPr lang="en-US" altLang="es-MX" sz="1200">
                  <a:solidFill>
                    <a:srgbClr val="264D73"/>
                  </a:solidFill>
                  <a:ea typeface="MS PGothic" pitchFamily="34" charset="-128"/>
                </a:rPr>
                <a:t>9. Granada</a:t>
              </a:r>
            </a:p>
          </p:txBody>
        </p:sp>
        <p:pic>
          <p:nvPicPr>
            <p:cNvPr id="39" name="34 Imagen" descr="File:Flag of Grenada.svg">
              <a:hlinkClick r:id="rId10"/>
            </p:cNvPr>
            <p:cNvPicPr>
              <a:picLocks/>
            </p:cNvPicPr>
            <p:nvPr/>
          </p:nvPicPr>
          <p:blipFill>
            <a:blip r:embed="rId11" cstate="email">
              <a:extLst>
                <a:ext uri="{28A0092B-C50C-407E-A947-70E740481C1C}">
                  <a14:useLocalDpi xmlns:a14="http://schemas.microsoft.com/office/drawing/2010/main"/>
                </a:ext>
              </a:extLst>
            </a:blip>
            <a:srcRect/>
            <a:stretch>
              <a:fillRect/>
            </a:stretch>
          </p:blipFill>
          <p:spPr bwMode="auto">
            <a:xfrm>
              <a:off x="3007300" y="3460271"/>
              <a:ext cx="540000" cy="360000"/>
            </a:xfrm>
            <a:prstGeom prst="rect">
              <a:avLst/>
            </a:prstGeom>
            <a:noFill/>
            <a:ln w="9525">
              <a:noFill/>
              <a:miter lim="800000"/>
              <a:headEnd/>
              <a:tailEnd/>
            </a:ln>
          </p:spPr>
        </p:pic>
      </p:grpSp>
      <p:grpSp>
        <p:nvGrpSpPr>
          <p:cNvPr id="40" name="Agrupar 211"/>
          <p:cNvGrpSpPr>
            <a:grpSpLocks/>
          </p:cNvGrpSpPr>
          <p:nvPr/>
        </p:nvGrpSpPr>
        <p:grpSpPr bwMode="auto">
          <a:xfrm>
            <a:off x="4955180" y="2636838"/>
            <a:ext cx="2638425" cy="293687"/>
            <a:chOff x="4861476" y="4682206"/>
            <a:chExt cx="3240000" cy="360000"/>
          </a:xfrm>
        </p:grpSpPr>
        <p:sp>
          <p:nvSpPr>
            <p:cNvPr id="41" name="11 Rectángulo"/>
            <p:cNvSpPr/>
            <p:nvPr/>
          </p:nvSpPr>
          <p:spPr bwMode="auto">
            <a:xfrm>
              <a:off x="4861476" y="4682206"/>
              <a:ext cx="3240000" cy="360000"/>
            </a:xfrm>
            <a:prstGeom prst="rect">
              <a:avLst/>
            </a:prstGeom>
            <a:solidFill>
              <a:srgbClr val="FFFFFF">
                <a:lumMod val="95000"/>
              </a:srgbClr>
            </a:solidFill>
            <a:ln w="9525">
              <a:noFill/>
              <a:miter lim="800000"/>
              <a:headEnd/>
              <a:tailEnd/>
            </a:ln>
            <a:effectLst>
              <a:outerShdw blurRad="50800" dist="38100" dir="2700000" algn="tl" rotWithShape="0">
                <a:prstClr val="black">
                  <a:alpha val="40000"/>
                </a:prstClr>
              </a:outerShdw>
            </a:effectLst>
          </p:spPr>
          <p:txBody>
            <a:bodyPr wrap="none"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200" kern="0" dirty="0">
                <a:solidFill>
                  <a:srgbClr val="FFFFFF"/>
                </a:solidFill>
              </a:endParaRPr>
            </a:p>
          </p:txBody>
        </p:sp>
        <p:sp>
          <p:nvSpPr>
            <p:cNvPr id="42" name="2 Marcador de contenido"/>
            <p:cNvSpPr txBox="1">
              <a:spLocks/>
            </p:cNvSpPr>
            <p:nvPr/>
          </p:nvSpPr>
          <p:spPr bwMode="auto">
            <a:xfrm>
              <a:off x="4861476" y="4682921"/>
              <a:ext cx="1497055" cy="358570"/>
            </a:xfrm>
            <a:prstGeom prst="rect">
              <a:avLst/>
            </a:prstGeom>
            <a:noFill/>
            <a:ln w="9525">
              <a:noFill/>
              <a:miter lim="800000"/>
              <a:headEnd/>
              <a:tailEnd/>
            </a:ln>
          </p:spPr>
          <p:txBody>
            <a:bodyPr anchor="ctr"/>
            <a:lstStyle/>
            <a:p>
              <a:pPr marL="514350" indent="-514350" eaLnBrk="1" hangingPunct="1"/>
              <a:r>
                <a:rPr lang="en-US" altLang="es-MX" sz="1200">
                  <a:solidFill>
                    <a:srgbClr val="264D73"/>
                  </a:solidFill>
                  <a:ea typeface="MS PGothic" pitchFamily="34" charset="-128"/>
                </a:rPr>
                <a:t>11. </a:t>
              </a:r>
              <a:r>
                <a:rPr lang="es-ES" altLang="es-MX" sz="1200">
                  <a:solidFill>
                    <a:srgbClr val="264D73"/>
                  </a:solidFill>
                  <a:ea typeface="MS PGothic" pitchFamily="34" charset="-128"/>
                </a:rPr>
                <a:t>Guyana</a:t>
              </a:r>
              <a:endParaRPr lang="en-US" altLang="es-MX" sz="1200">
                <a:solidFill>
                  <a:srgbClr val="264D73"/>
                </a:solidFill>
                <a:ea typeface="MS PGothic" pitchFamily="34" charset="-128"/>
              </a:endParaRPr>
            </a:p>
          </p:txBody>
        </p:sp>
        <p:pic>
          <p:nvPicPr>
            <p:cNvPr id="43" name="Imagen 31" descr="Captura de pantalla 2015-09-23 a la(s) 10.59.25.png"/>
            <p:cNvPicPr>
              <a:picLocks/>
            </p:cNvPicPr>
            <p:nvPr/>
          </p:nvPicPr>
          <p:blipFill>
            <a:blip r:embed="rId12" cstate="email">
              <a:extLst>
                <a:ext uri="{28A0092B-C50C-407E-A947-70E740481C1C}">
                  <a14:useLocalDpi xmlns:a14="http://schemas.microsoft.com/office/drawing/2010/main"/>
                </a:ext>
              </a:extLst>
            </a:blip>
            <a:srcRect/>
            <a:stretch>
              <a:fillRect/>
            </a:stretch>
          </p:blipFill>
          <p:spPr bwMode="auto">
            <a:xfrm>
              <a:off x="7539566" y="4682206"/>
              <a:ext cx="540000" cy="360000"/>
            </a:xfrm>
            <a:prstGeom prst="rect">
              <a:avLst/>
            </a:prstGeom>
            <a:noFill/>
            <a:ln w="9525">
              <a:noFill/>
              <a:miter lim="800000"/>
              <a:headEnd/>
              <a:tailEnd/>
            </a:ln>
          </p:spPr>
        </p:pic>
      </p:grpSp>
      <p:grpSp>
        <p:nvGrpSpPr>
          <p:cNvPr id="44" name="Agrupar 237"/>
          <p:cNvGrpSpPr>
            <a:grpSpLocks/>
          </p:cNvGrpSpPr>
          <p:nvPr/>
        </p:nvGrpSpPr>
        <p:grpSpPr bwMode="auto">
          <a:xfrm>
            <a:off x="4955180" y="2133600"/>
            <a:ext cx="2638425" cy="292100"/>
            <a:chOff x="4893350" y="6377725"/>
            <a:chExt cx="3240000" cy="360000"/>
          </a:xfrm>
        </p:grpSpPr>
        <p:sp>
          <p:nvSpPr>
            <p:cNvPr id="45" name="13 Rectángulo"/>
            <p:cNvSpPr/>
            <p:nvPr/>
          </p:nvSpPr>
          <p:spPr bwMode="auto">
            <a:xfrm>
              <a:off x="4893350" y="6377725"/>
              <a:ext cx="3240000" cy="360000"/>
            </a:xfrm>
            <a:prstGeom prst="rect">
              <a:avLst/>
            </a:prstGeom>
            <a:solidFill>
              <a:srgbClr val="FFFFFF">
                <a:lumMod val="95000"/>
              </a:srgbClr>
            </a:solidFill>
            <a:ln w="9525">
              <a:noFill/>
              <a:miter lim="800000"/>
              <a:headEnd/>
              <a:tailEnd/>
            </a:ln>
            <a:effectLst>
              <a:outerShdw blurRad="50800" dist="38100" dir="2700000" algn="tl" rotWithShape="0">
                <a:prstClr val="black">
                  <a:alpha val="40000"/>
                </a:prstClr>
              </a:outerShdw>
            </a:effectLst>
          </p:spPr>
          <p:txBody>
            <a:bodyPr wrap="none"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s-MX" sz="1200" kern="0" dirty="0">
                <a:solidFill>
                  <a:srgbClr val="FFFFFF"/>
                </a:solidFill>
              </a:endParaRPr>
            </a:p>
          </p:txBody>
        </p:sp>
        <p:sp>
          <p:nvSpPr>
            <p:cNvPr id="46" name="2 Marcador de contenido"/>
            <p:cNvSpPr txBox="1">
              <a:spLocks/>
            </p:cNvSpPr>
            <p:nvPr/>
          </p:nvSpPr>
          <p:spPr bwMode="auto">
            <a:xfrm>
              <a:off x="4893350" y="6378440"/>
              <a:ext cx="1796033" cy="358570"/>
            </a:xfrm>
            <a:prstGeom prst="rect">
              <a:avLst/>
            </a:prstGeom>
            <a:noFill/>
            <a:ln w="9525">
              <a:noFill/>
              <a:miter lim="800000"/>
              <a:headEnd/>
              <a:tailEnd/>
            </a:ln>
          </p:spPr>
          <p:txBody>
            <a:bodyPr anchor="ctr"/>
            <a:lstStyle/>
            <a:p>
              <a:pPr marL="514350" indent="-514350" eaLnBrk="1" hangingPunct="1">
                <a:lnSpc>
                  <a:spcPct val="115000"/>
                </a:lnSpc>
                <a:spcAft>
                  <a:spcPts val="1000"/>
                </a:spcAft>
              </a:pPr>
              <a:r>
                <a:rPr lang="en-US" altLang="es-MX" sz="1200">
                  <a:solidFill>
                    <a:srgbClr val="264D73"/>
                  </a:solidFill>
                  <a:ea typeface="MS PGothic" pitchFamily="34" charset="-128"/>
                </a:rPr>
                <a:t>10. </a:t>
              </a:r>
              <a:r>
                <a:rPr lang="es-ES" altLang="es-MX" sz="1200">
                  <a:solidFill>
                    <a:srgbClr val="264D73"/>
                  </a:solidFill>
                  <a:ea typeface="MS PGothic" pitchFamily="34" charset="-128"/>
                </a:rPr>
                <a:t>Guatemala</a:t>
              </a:r>
              <a:endParaRPr lang="en-US" altLang="es-MX" sz="1200">
                <a:solidFill>
                  <a:srgbClr val="264D73"/>
                </a:solidFill>
                <a:ea typeface="MS PGothic" pitchFamily="34" charset="-128"/>
              </a:endParaRPr>
            </a:p>
          </p:txBody>
        </p:sp>
        <p:pic>
          <p:nvPicPr>
            <p:cNvPr id="47" name="Imagen 35" descr="Captura de pantalla 2015-09-23 a la(s) 11.09.00.png"/>
            <p:cNvPicPr>
              <a:picLocks/>
            </p:cNvPicPr>
            <p:nvPr/>
          </p:nvPicPr>
          <p:blipFill>
            <a:blip r:embed="rId13" cstate="email">
              <a:extLst>
                <a:ext uri="{28A0092B-C50C-407E-A947-70E740481C1C}">
                  <a14:useLocalDpi xmlns:a14="http://schemas.microsoft.com/office/drawing/2010/main"/>
                </a:ext>
              </a:extLst>
            </a:blip>
            <a:srcRect/>
            <a:stretch>
              <a:fillRect/>
            </a:stretch>
          </p:blipFill>
          <p:spPr bwMode="auto">
            <a:xfrm>
              <a:off x="7567955" y="6377725"/>
              <a:ext cx="540000" cy="360000"/>
            </a:xfrm>
            <a:prstGeom prst="rect">
              <a:avLst/>
            </a:prstGeom>
            <a:noFill/>
            <a:ln w="9525">
              <a:noFill/>
              <a:miter lim="800000"/>
              <a:headEnd/>
              <a:tailEnd/>
            </a:ln>
          </p:spPr>
        </p:pic>
      </p:grpSp>
      <p:grpSp>
        <p:nvGrpSpPr>
          <p:cNvPr id="48" name="Agrupar 212"/>
          <p:cNvGrpSpPr>
            <a:grpSpLocks/>
          </p:cNvGrpSpPr>
          <p:nvPr/>
        </p:nvGrpSpPr>
        <p:grpSpPr bwMode="auto">
          <a:xfrm>
            <a:off x="4975818" y="3616325"/>
            <a:ext cx="2638425" cy="307975"/>
            <a:chOff x="4861476" y="5247558"/>
            <a:chExt cx="3240000" cy="378169"/>
          </a:xfrm>
        </p:grpSpPr>
        <p:sp>
          <p:nvSpPr>
            <p:cNvPr id="49" name="15 Rectángulo"/>
            <p:cNvSpPr/>
            <p:nvPr/>
          </p:nvSpPr>
          <p:spPr bwMode="auto">
            <a:xfrm>
              <a:off x="4861476" y="5247558"/>
              <a:ext cx="3240000" cy="360626"/>
            </a:xfrm>
            <a:prstGeom prst="rect">
              <a:avLst/>
            </a:prstGeom>
            <a:solidFill>
              <a:srgbClr val="FFFFFF">
                <a:lumMod val="95000"/>
              </a:srgbClr>
            </a:solidFill>
            <a:ln w="9525">
              <a:noFill/>
              <a:miter lim="800000"/>
              <a:headEnd/>
              <a:tailEnd/>
            </a:ln>
            <a:effectLst>
              <a:outerShdw blurRad="50800" dist="38100" dir="2700000" algn="tl" rotWithShape="0">
                <a:prstClr val="black">
                  <a:alpha val="40000"/>
                </a:prstClr>
              </a:outerShdw>
            </a:effectLst>
          </p:spPr>
          <p:txBody>
            <a:bodyPr wrap="none"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200" kern="0" dirty="0">
                <a:solidFill>
                  <a:srgbClr val="FFFFFF"/>
                </a:solidFill>
              </a:endParaRPr>
            </a:p>
          </p:txBody>
        </p:sp>
        <p:sp>
          <p:nvSpPr>
            <p:cNvPr id="50" name="Rectángulo 38"/>
            <p:cNvSpPr>
              <a:spLocks noChangeArrowheads="1"/>
            </p:cNvSpPr>
            <p:nvPr/>
          </p:nvSpPr>
          <p:spPr bwMode="auto">
            <a:xfrm>
              <a:off x="4861476" y="5251545"/>
              <a:ext cx="2264699" cy="374182"/>
            </a:xfrm>
            <a:prstGeom prst="rect">
              <a:avLst/>
            </a:prstGeom>
            <a:noFill/>
            <a:ln w="9525">
              <a:noFill/>
              <a:miter lim="800000"/>
              <a:headEnd/>
              <a:tailEnd/>
            </a:ln>
          </p:spPr>
          <p:txBody>
            <a:bodyPr>
              <a:spAutoFit/>
            </a:bodyPr>
            <a:lstStyle/>
            <a:p>
              <a:pPr marL="514350" indent="-514350" eaLnBrk="1" hangingPunct="1">
                <a:lnSpc>
                  <a:spcPct val="115000"/>
                </a:lnSpc>
                <a:spcAft>
                  <a:spcPts val="1000"/>
                </a:spcAft>
              </a:pPr>
              <a:r>
                <a:rPr lang="en-US" altLang="es-MX" sz="1200">
                  <a:solidFill>
                    <a:srgbClr val="264D73"/>
                  </a:solidFill>
                  <a:ea typeface="MS PGothic" pitchFamily="34" charset="-128"/>
                </a:rPr>
                <a:t>13</a:t>
              </a:r>
              <a:r>
                <a:rPr lang="es-MX" altLang="es-MX" sz="1200">
                  <a:solidFill>
                    <a:srgbClr val="264D73"/>
                  </a:solidFill>
                  <a:ea typeface="MS PGothic" pitchFamily="34" charset="-128"/>
                </a:rPr>
                <a:t>. </a:t>
              </a:r>
              <a:r>
                <a:rPr lang="es-ES" altLang="es-MX" sz="1200">
                  <a:solidFill>
                    <a:srgbClr val="264D73"/>
                  </a:solidFill>
                  <a:ea typeface="MS PGothic" pitchFamily="34" charset="-128"/>
                </a:rPr>
                <a:t>Honduras</a:t>
              </a:r>
              <a:endParaRPr lang="es-MX" altLang="es-MX" sz="1200">
                <a:solidFill>
                  <a:srgbClr val="264D73"/>
                </a:solidFill>
                <a:ea typeface="MS PGothic" pitchFamily="34" charset="-128"/>
              </a:endParaRPr>
            </a:p>
          </p:txBody>
        </p:sp>
        <p:pic>
          <p:nvPicPr>
            <p:cNvPr id="51" name="Imagen 39" descr="Captura de pantalla 2015-09-23 a la(s) 11.00.33.png"/>
            <p:cNvPicPr>
              <a:picLocks/>
            </p:cNvPicPr>
            <p:nvPr/>
          </p:nvPicPr>
          <p:blipFill>
            <a:blip r:embed="rId14" cstate="email">
              <a:extLst>
                <a:ext uri="{28A0092B-C50C-407E-A947-70E740481C1C}">
                  <a14:useLocalDpi xmlns:a14="http://schemas.microsoft.com/office/drawing/2010/main"/>
                </a:ext>
              </a:extLst>
            </a:blip>
            <a:srcRect/>
            <a:stretch>
              <a:fillRect/>
            </a:stretch>
          </p:blipFill>
          <p:spPr bwMode="auto">
            <a:xfrm>
              <a:off x="7531704" y="5247558"/>
              <a:ext cx="540000" cy="360000"/>
            </a:xfrm>
            <a:prstGeom prst="rect">
              <a:avLst/>
            </a:prstGeom>
            <a:noFill/>
            <a:ln w="9525">
              <a:noFill/>
              <a:miter lim="800000"/>
              <a:headEnd/>
              <a:tailEnd/>
            </a:ln>
          </p:spPr>
        </p:pic>
      </p:grpSp>
      <p:grpSp>
        <p:nvGrpSpPr>
          <p:cNvPr id="52" name="Agrupar 147"/>
          <p:cNvGrpSpPr>
            <a:grpSpLocks/>
          </p:cNvGrpSpPr>
          <p:nvPr/>
        </p:nvGrpSpPr>
        <p:grpSpPr bwMode="auto">
          <a:xfrm>
            <a:off x="4969468" y="4149725"/>
            <a:ext cx="2638425" cy="293688"/>
            <a:chOff x="4725945" y="1262718"/>
            <a:chExt cx="3240000" cy="360000"/>
          </a:xfrm>
        </p:grpSpPr>
        <p:sp>
          <p:nvSpPr>
            <p:cNvPr id="53" name="11 Rectángulo"/>
            <p:cNvSpPr/>
            <p:nvPr/>
          </p:nvSpPr>
          <p:spPr bwMode="auto">
            <a:xfrm>
              <a:off x="4725945" y="1262718"/>
              <a:ext cx="3240000" cy="360000"/>
            </a:xfrm>
            <a:prstGeom prst="rect">
              <a:avLst/>
            </a:prstGeom>
            <a:solidFill>
              <a:srgbClr val="FFFFFF">
                <a:lumMod val="95000"/>
              </a:srgbClr>
            </a:solidFill>
            <a:ln w="9525">
              <a:noFill/>
              <a:miter lim="800000"/>
              <a:headEnd/>
              <a:tailEnd/>
            </a:ln>
            <a:effectLst>
              <a:outerShdw blurRad="50800" dist="38100" dir="2700000" algn="tl" rotWithShape="0">
                <a:prstClr val="black">
                  <a:alpha val="40000"/>
                </a:prstClr>
              </a:outerShdw>
            </a:effectLst>
          </p:spPr>
          <p:txBody>
            <a:bodyPr wrap="none"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200" kern="0" dirty="0">
                <a:solidFill>
                  <a:srgbClr val="FFFFFF"/>
                </a:solidFill>
              </a:endParaRPr>
            </a:p>
          </p:txBody>
        </p:sp>
        <p:pic>
          <p:nvPicPr>
            <p:cNvPr id="54" name="Imagen 42"/>
            <p:cNvPicPr>
              <a:picLocks/>
            </p:cNvPicPr>
            <p:nvPr/>
          </p:nvPicPr>
          <p:blipFill>
            <a:blip r:embed="rId15" cstate="email">
              <a:extLst>
                <a:ext uri="{28A0092B-C50C-407E-A947-70E740481C1C}">
                  <a14:useLocalDpi xmlns:a14="http://schemas.microsoft.com/office/drawing/2010/main"/>
                </a:ext>
              </a:extLst>
            </a:blip>
            <a:srcRect/>
            <a:stretch>
              <a:fillRect/>
            </a:stretch>
          </p:blipFill>
          <p:spPr bwMode="auto">
            <a:xfrm>
              <a:off x="7399202" y="1262718"/>
              <a:ext cx="540000" cy="360000"/>
            </a:xfrm>
            <a:prstGeom prst="rect">
              <a:avLst/>
            </a:prstGeom>
            <a:noFill/>
            <a:ln w="9525">
              <a:noFill/>
              <a:miter lim="800000"/>
              <a:headEnd/>
              <a:tailEnd/>
            </a:ln>
          </p:spPr>
        </p:pic>
        <p:sp>
          <p:nvSpPr>
            <p:cNvPr id="55" name="2 Marcador de contenido"/>
            <p:cNvSpPr txBox="1">
              <a:spLocks/>
            </p:cNvSpPr>
            <p:nvPr/>
          </p:nvSpPr>
          <p:spPr bwMode="auto">
            <a:xfrm>
              <a:off x="4725945" y="1263433"/>
              <a:ext cx="1497055" cy="358570"/>
            </a:xfrm>
            <a:prstGeom prst="rect">
              <a:avLst/>
            </a:prstGeom>
            <a:noFill/>
            <a:ln w="9525">
              <a:noFill/>
              <a:miter lim="800000"/>
              <a:headEnd/>
              <a:tailEnd/>
            </a:ln>
          </p:spPr>
          <p:txBody>
            <a:bodyPr anchor="ctr"/>
            <a:lstStyle/>
            <a:p>
              <a:pPr marL="514350" indent="-514350" eaLnBrk="1" hangingPunct="1"/>
              <a:r>
                <a:rPr lang="en-US" altLang="es-MX" sz="1200">
                  <a:solidFill>
                    <a:srgbClr val="264D73"/>
                  </a:solidFill>
                  <a:ea typeface="MS PGothic" pitchFamily="34" charset="-128"/>
                </a:rPr>
                <a:t>14. Jamaica</a:t>
              </a:r>
            </a:p>
          </p:txBody>
        </p:sp>
      </p:grpSp>
      <p:grpSp>
        <p:nvGrpSpPr>
          <p:cNvPr id="56" name="Agrupar 213"/>
          <p:cNvGrpSpPr>
            <a:grpSpLocks/>
          </p:cNvGrpSpPr>
          <p:nvPr/>
        </p:nvGrpSpPr>
        <p:grpSpPr bwMode="auto">
          <a:xfrm>
            <a:off x="4967880" y="5229225"/>
            <a:ext cx="2638425" cy="293688"/>
            <a:chOff x="4861476" y="5747790"/>
            <a:chExt cx="3240000" cy="360000"/>
          </a:xfrm>
        </p:grpSpPr>
        <p:sp>
          <p:nvSpPr>
            <p:cNvPr id="57" name="13 Rectángulo"/>
            <p:cNvSpPr/>
            <p:nvPr/>
          </p:nvSpPr>
          <p:spPr bwMode="auto">
            <a:xfrm>
              <a:off x="4861476" y="5747790"/>
              <a:ext cx="3240000" cy="360000"/>
            </a:xfrm>
            <a:prstGeom prst="rect">
              <a:avLst/>
            </a:prstGeom>
            <a:solidFill>
              <a:srgbClr val="FFFFFF">
                <a:lumMod val="95000"/>
              </a:srgbClr>
            </a:solidFill>
            <a:ln w="9525">
              <a:noFill/>
              <a:miter lim="800000"/>
              <a:headEnd/>
              <a:tailEnd/>
            </a:ln>
            <a:effectLst>
              <a:outerShdw blurRad="50800" dist="38100" dir="2700000" algn="tl" rotWithShape="0">
                <a:prstClr val="black">
                  <a:alpha val="40000"/>
                </a:prstClr>
              </a:outerShdw>
            </a:effectLst>
          </p:spPr>
          <p:txBody>
            <a:bodyPr wrap="none"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s-MX" sz="1200" kern="0" dirty="0">
                <a:solidFill>
                  <a:srgbClr val="FFFFFF"/>
                </a:solidFill>
              </a:endParaRPr>
            </a:p>
          </p:txBody>
        </p:sp>
        <p:sp>
          <p:nvSpPr>
            <p:cNvPr id="58" name="2 Marcador de contenido"/>
            <p:cNvSpPr txBox="1">
              <a:spLocks/>
            </p:cNvSpPr>
            <p:nvPr/>
          </p:nvSpPr>
          <p:spPr bwMode="auto">
            <a:xfrm>
              <a:off x="4861476" y="5748505"/>
              <a:ext cx="1796033" cy="358570"/>
            </a:xfrm>
            <a:prstGeom prst="rect">
              <a:avLst/>
            </a:prstGeom>
            <a:noFill/>
            <a:ln w="9525">
              <a:noFill/>
              <a:miter lim="800000"/>
              <a:headEnd/>
              <a:tailEnd/>
            </a:ln>
          </p:spPr>
          <p:txBody>
            <a:bodyPr anchor="ctr"/>
            <a:lstStyle/>
            <a:p>
              <a:pPr marL="514350" indent="-514350" eaLnBrk="1" hangingPunct="1">
                <a:lnSpc>
                  <a:spcPct val="115000"/>
                </a:lnSpc>
                <a:spcAft>
                  <a:spcPts val="1000"/>
                </a:spcAft>
              </a:pPr>
              <a:r>
                <a:rPr lang="en-US" altLang="es-MX" sz="1200">
                  <a:solidFill>
                    <a:srgbClr val="264D73"/>
                  </a:solidFill>
                  <a:ea typeface="MS PGothic" pitchFamily="34" charset="-128"/>
                </a:rPr>
                <a:t>16. </a:t>
              </a:r>
              <a:r>
                <a:rPr lang="es-ES" altLang="es-MX" sz="1200">
                  <a:solidFill>
                    <a:srgbClr val="264D73"/>
                  </a:solidFill>
                  <a:ea typeface="MS PGothic" pitchFamily="34" charset="-128"/>
                </a:rPr>
                <a:t>Nicaragua</a:t>
              </a:r>
              <a:endParaRPr lang="en-US" altLang="es-MX" sz="1200">
                <a:solidFill>
                  <a:srgbClr val="264D73"/>
                </a:solidFill>
                <a:ea typeface="MS PGothic" pitchFamily="34" charset="-128"/>
              </a:endParaRPr>
            </a:p>
          </p:txBody>
        </p:sp>
        <p:pic>
          <p:nvPicPr>
            <p:cNvPr id="59" name="Imagen 47" descr="Captura de pantalla 2015-09-23 a la(s) 11.01.22.png"/>
            <p:cNvPicPr>
              <a:picLocks/>
            </p:cNvPicPr>
            <p:nvPr/>
          </p:nvPicPr>
          <p:blipFill>
            <a:blip r:embed="rId16" cstate="email">
              <a:extLst>
                <a:ext uri="{28A0092B-C50C-407E-A947-70E740481C1C}">
                  <a14:useLocalDpi xmlns:a14="http://schemas.microsoft.com/office/drawing/2010/main"/>
                </a:ext>
              </a:extLst>
            </a:blip>
            <a:srcRect/>
            <a:stretch>
              <a:fillRect/>
            </a:stretch>
          </p:blipFill>
          <p:spPr bwMode="auto">
            <a:xfrm>
              <a:off x="7529286" y="5747790"/>
              <a:ext cx="540000" cy="360000"/>
            </a:xfrm>
            <a:prstGeom prst="rect">
              <a:avLst/>
            </a:prstGeom>
            <a:noFill/>
            <a:ln w="9525">
              <a:noFill/>
              <a:miter lim="800000"/>
              <a:headEnd/>
              <a:tailEnd/>
            </a:ln>
          </p:spPr>
        </p:pic>
      </p:grpSp>
      <p:grpSp>
        <p:nvGrpSpPr>
          <p:cNvPr id="60" name="Agrupar 234"/>
          <p:cNvGrpSpPr>
            <a:grpSpLocks/>
          </p:cNvGrpSpPr>
          <p:nvPr/>
        </p:nvGrpSpPr>
        <p:grpSpPr bwMode="auto">
          <a:xfrm>
            <a:off x="7928568" y="1649413"/>
            <a:ext cx="2638425" cy="292100"/>
            <a:chOff x="4876417" y="5059733"/>
            <a:chExt cx="3240000" cy="360000"/>
          </a:xfrm>
        </p:grpSpPr>
        <p:sp>
          <p:nvSpPr>
            <p:cNvPr id="61" name="10 Rectángulo"/>
            <p:cNvSpPr/>
            <p:nvPr/>
          </p:nvSpPr>
          <p:spPr bwMode="auto">
            <a:xfrm>
              <a:off x="4876417" y="5059733"/>
              <a:ext cx="3240000" cy="360000"/>
            </a:xfrm>
            <a:prstGeom prst="rect">
              <a:avLst/>
            </a:prstGeom>
            <a:solidFill>
              <a:srgbClr val="FFFFFF">
                <a:lumMod val="95000"/>
              </a:srgbClr>
            </a:solidFill>
            <a:ln w="9525">
              <a:noFill/>
              <a:miter lim="800000"/>
              <a:headEnd/>
              <a:tailEnd/>
            </a:ln>
            <a:effectLst>
              <a:outerShdw blurRad="50800" dist="38100" dir="2700000" algn="tl" rotWithShape="0">
                <a:prstClr val="black">
                  <a:alpha val="40000"/>
                </a:prstClr>
              </a:outerShdw>
            </a:effectLst>
          </p:spPr>
          <p:txBody>
            <a:bodyPr wrap="none"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200" kern="0" dirty="0">
                <a:solidFill>
                  <a:srgbClr val="FFFFFF"/>
                </a:solidFill>
              </a:endParaRPr>
            </a:p>
          </p:txBody>
        </p:sp>
        <p:sp>
          <p:nvSpPr>
            <p:cNvPr id="62" name="2 Marcador de contenido"/>
            <p:cNvSpPr txBox="1">
              <a:spLocks/>
            </p:cNvSpPr>
            <p:nvPr/>
          </p:nvSpPr>
          <p:spPr bwMode="auto">
            <a:xfrm>
              <a:off x="4876417" y="5059733"/>
              <a:ext cx="1619821" cy="360000"/>
            </a:xfrm>
            <a:prstGeom prst="rect">
              <a:avLst/>
            </a:prstGeom>
            <a:noFill/>
            <a:ln w="9525">
              <a:noFill/>
              <a:miter lim="800000"/>
              <a:headEnd/>
              <a:tailEnd/>
            </a:ln>
          </p:spPr>
          <p:txBody>
            <a:bodyPr anchor="ctr"/>
            <a:lstStyle/>
            <a:p>
              <a:pPr marL="514350" indent="-514350" eaLnBrk="1" hangingPunct="1">
                <a:lnSpc>
                  <a:spcPct val="115000"/>
                </a:lnSpc>
                <a:spcAft>
                  <a:spcPts val="1000"/>
                </a:spcAft>
              </a:pPr>
              <a:r>
                <a:rPr lang="en-US" altLang="es-MX" sz="1200">
                  <a:solidFill>
                    <a:srgbClr val="264D73"/>
                  </a:solidFill>
                  <a:ea typeface="MS PGothic" pitchFamily="34" charset="-128"/>
                </a:rPr>
                <a:t>17. </a:t>
              </a:r>
              <a:r>
                <a:rPr lang="es-ES" altLang="es-MX" sz="1200">
                  <a:solidFill>
                    <a:srgbClr val="264D73"/>
                  </a:solidFill>
                  <a:ea typeface="MS PGothic" pitchFamily="34" charset="-128"/>
                </a:rPr>
                <a:t>Panamá</a:t>
              </a:r>
              <a:endParaRPr lang="es-MX" altLang="es-MX" sz="1200">
                <a:solidFill>
                  <a:srgbClr val="264D73"/>
                </a:solidFill>
                <a:ea typeface="MS PGothic" pitchFamily="34" charset="-128"/>
              </a:endParaRPr>
            </a:p>
          </p:txBody>
        </p:sp>
        <p:pic>
          <p:nvPicPr>
            <p:cNvPr id="63" name="Imagen 51" descr="Captura de pantalla 2015-09-23 a la(s) 11.06.14.png"/>
            <p:cNvPicPr>
              <a:picLocks/>
            </p:cNvPicPr>
            <p:nvPr/>
          </p:nvPicPr>
          <p:blipFill>
            <a:blip r:embed="rId17" cstate="email">
              <a:extLst>
                <a:ext uri="{28A0092B-C50C-407E-A947-70E740481C1C}">
                  <a14:useLocalDpi xmlns:a14="http://schemas.microsoft.com/office/drawing/2010/main"/>
                </a:ext>
              </a:extLst>
            </a:blip>
            <a:srcRect/>
            <a:stretch>
              <a:fillRect/>
            </a:stretch>
          </p:blipFill>
          <p:spPr bwMode="auto">
            <a:xfrm>
              <a:off x="7545045" y="5059733"/>
              <a:ext cx="540000" cy="360000"/>
            </a:xfrm>
            <a:prstGeom prst="rect">
              <a:avLst/>
            </a:prstGeom>
            <a:noFill/>
            <a:ln w="9525">
              <a:noFill/>
              <a:miter lim="800000"/>
              <a:headEnd/>
              <a:tailEnd/>
            </a:ln>
          </p:spPr>
        </p:pic>
      </p:grpSp>
      <p:grpSp>
        <p:nvGrpSpPr>
          <p:cNvPr id="64" name="Grupo 52"/>
          <p:cNvGrpSpPr>
            <a:grpSpLocks/>
          </p:cNvGrpSpPr>
          <p:nvPr/>
        </p:nvGrpSpPr>
        <p:grpSpPr bwMode="auto">
          <a:xfrm>
            <a:off x="7907930" y="2128838"/>
            <a:ext cx="2670175" cy="300037"/>
            <a:chOff x="6007032" y="3068960"/>
            <a:chExt cx="2669424" cy="300608"/>
          </a:xfrm>
        </p:grpSpPr>
        <p:sp>
          <p:nvSpPr>
            <p:cNvPr id="65" name="12 Rectángulo"/>
            <p:cNvSpPr/>
            <p:nvPr/>
          </p:nvSpPr>
          <p:spPr bwMode="auto">
            <a:xfrm>
              <a:off x="6038773" y="3068960"/>
              <a:ext cx="2637683" cy="292656"/>
            </a:xfrm>
            <a:prstGeom prst="rect">
              <a:avLst/>
            </a:prstGeom>
            <a:solidFill>
              <a:srgbClr val="FFFFFF">
                <a:lumMod val="95000"/>
              </a:srgbClr>
            </a:solidFill>
            <a:ln w="9525">
              <a:noFill/>
              <a:miter lim="800000"/>
              <a:headEnd/>
              <a:tailEnd/>
            </a:ln>
            <a:effectLst>
              <a:outerShdw blurRad="50800" dist="38100" dir="2700000" algn="tl" rotWithShape="0">
                <a:prstClr val="black">
                  <a:alpha val="40000"/>
                </a:prstClr>
              </a:outerShdw>
            </a:effectLst>
          </p:spPr>
          <p:txBody>
            <a:bodyPr wrap="none"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200" kern="0" dirty="0">
                <a:solidFill>
                  <a:srgbClr val="FFFFFF"/>
                </a:solidFill>
              </a:endParaRPr>
            </a:p>
          </p:txBody>
        </p:sp>
        <p:sp>
          <p:nvSpPr>
            <p:cNvPr id="66" name="2 Marcador de contenido"/>
            <p:cNvSpPr txBox="1">
              <a:spLocks/>
            </p:cNvSpPr>
            <p:nvPr/>
          </p:nvSpPr>
          <p:spPr bwMode="auto">
            <a:xfrm>
              <a:off x="6007032" y="3068960"/>
              <a:ext cx="2022785" cy="300608"/>
            </a:xfrm>
            <a:prstGeom prst="rect">
              <a:avLst/>
            </a:prstGeom>
            <a:noFill/>
            <a:ln w="9525">
              <a:noFill/>
              <a:miter lim="800000"/>
              <a:headEnd/>
              <a:tailEnd/>
            </a:ln>
          </p:spPr>
          <p:txBody>
            <a:bodyPr anchor="ctr"/>
            <a:lstStyle/>
            <a:p>
              <a:pPr eaLnBrk="1" hangingPunct="1">
                <a:lnSpc>
                  <a:spcPct val="115000"/>
                </a:lnSpc>
              </a:pPr>
              <a:r>
                <a:rPr lang="en-US" altLang="es-MX" sz="1200">
                  <a:solidFill>
                    <a:srgbClr val="264D73"/>
                  </a:solidFill>
                  <a:ea typeface="MS PGothic" pitchFamily="34" charset="-128"/>
                </a:rPr>
                <a:t>18. </a:t>
              </a:r>
              <a:r>
                <a:rPr lang="es-MX" altLang="es-MX" sz="1200">
                  <a:solidFill>
                    <a:srgbClr val="264D73"/>
                  </a:solidFill>
                  <a:ea typeface="MS PGothic" pitchFamily="34" charset="-128"/>
                </a:rPr>
                <a:t>República Dominicana</a:t>
              </a:r>
            </a:p>
          </p:txBody>
        </p:sp>
        <p:pic>
          <p:nvPicPr>
            <p:cNvPr id="67" name="Imagen 55"/>
            <p:cNvPicPr>
              <a:picLocks/>
            </p:cNvPicPr>
            <p:nvPr/>
          </p:nvPicPr>
          <p:blipFill>
            <a:blip r:embed="rId18" cstate="email">
              <a:extLst>
                <a:ext uri="{28A0092B-C50C-407E-A947-70E740481C1C}">
                  <a14:useLocalDpi xmlns:a14="http://schemas.microsoft.com/office/drawing/2010/main"/>
                </a:ext>
              </a:extLst>
            </a:blip>
            <a:srcRect/>
            <a:stretch>
              <a:fillRect/>
            </a:stretch>
          </p:blipFill>
          <p:spPr bwMode="auto">
            <a:xfrm>
              <a:off x="8217801" y="3068960"/>
              <a:ext cx="439683" cy="293122"/>
            </a:xfrm>
            <a:prstGeom prst="rect">
              <a:avLst/>
            </a:prstGeom>
            <a:noFill/>
            <a:ln w="9525">
              <a:noFill/>
              <a:miter lim="800000"/>
              <a:headEnd/>
              <a:tailEnd/>
            </a:ln>
          </p:spPr>
        </p:pic>
      </p:grpSp>
      <p:grpSp>
        <p:nvGrpSpPr>
          <p:cNvPr id="68" name="Agrupar 149"/>
          <p:cNvGrpSpPr>
            <a:grpSpLocks/>
          </p:cNvGrpSpPr>
          <p:nvPr/>
        </p:nvGrpSpPr>
        <p:grpSpPr bwMode="auto">
          <a:xfrm>
            <a:off x="7933330" y="2651125"/>
            <a:ext cx="2638425" cy="307975"/>
            <a:chOff x="4713246" y="2157567"/>
            <a:chExt cx="3240000" cy="378175"/>
          </a:xfrm>
        </p:grpSpPr>
        <p:sp>
          <p:nvSpPr>
            <p:cNvPr id="69" name="15 Rectángulo"/>
            <p:cNvSpPr/>
            <p:nvPr/>
          </p:nvSpPr>
          <p:spPr bwMode="auto">
            <a:xfrm>
              <a:off x="4713246" y="2157567"/>
              <a:ext cx="3240000" cy="360631"/>
            </a:xfrm>
            <a:prstGeom prst="rect">
              <a:avLst/>
            </a:prstGeom>
            <a:solidFill>
              <a:srgbClr val="FFFFFF">
                <a:lumMod val="95000"/>
              </a:srgbClr>
            </a:solidFill>
            <a:ln w="9525">
              <a:noFill/>
              <a:miter lim="800000"/>
              <a:headEnd/>
              <a:tailEnd/>
            </a:ln>
            <a:effectLst>
              <a:outerShdw blurRad="50800" dist="38100" dir="2700000" algn="tl" rotWithShape="0">
                <a:prstClr val="black">
                  <a:alpha val="40000"/>
                </a:prstClr>
              </a:outerShdw>
            </a:effectLst>
          </p:spPr>
          <p:txBody>
            <a:bodyPr wrap="none"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200" kern="0" dirty="0">
                <a:solidFill>
                  <a:srgbClr val="FFFFFF"/>
                </a:solidFill>
              </a:endParaRPr>
            </a:p>
          </p:txBody>
        </p:sp>
        <p:sp>
          <p:nvSpPr>
            <p:cNvPr id="70" name="Rectángulo 58"/>
            <p:cNvSpPr>
              <a:spLocks noChangeArrowheads="1"/>
            </p:cNvSpPr>
            <p:nvPr/>
          </p:nvSpPr>
          <p:spPr bwMode="auto">
            <a:xfrm>
              <a:off x="4713246" y="2161557"/>
              <a:ext cx="2264699" cy="374185"/>
            </a:xfrm>
            <a:prstGeom prst="rect">
              <a:avLst/>
            </a:prstGeom>
            <a:noFill/>
            <a:ln w="9525">
              <a:noFill/>
              <a:miter lim="800000"/>
              <a:headEnd/>
              <a:tailEnd/>
            </a:ln>
          </p:spPr>
          <p:txBody>
            <a:bodyPr>
              <a:spAutoFit/>
            </a:bodyPr>
            <a:lstStyle/>
            <a:p>
              <a:pPr marL="514350" indent="-514350" eaLnBrk="1" hangingPunct="1">
                <a:lnSpc>
                  <a:spcPct val="115000"/>
                </a:lnSpc>
                <a:spcAft>
                  <a:spcPts val="1000"/>
                </a:spcAft>
              </a:pPr>
              <a:r>
                <a:rPr lang="en-US" altLang="es-MX" sz="1200">
                  <a:solidFill>
                    <a:srgbClr val="264D73"/>
                  </a:solidFill>
                  <a:ea typeface="MS PGothic" pitchFamily="34" charset="-128"/>
                </a:rPr>
                <a:t>19</a:t>
              </a:r>
              <a:r>
                <a:rPr lang="es-MX" altLang="es-MX" sz="1200">
                  <a:solidFill>
                    <a:srgbClr val="264D73"/>
                  </a:solidFill>
                  <a:ea typeface="MS PGothic" pitchFamily="34" charset="-128"/>
                </a:rPr>
                <a:t>. San Kitts y Nevis</a:t>
              </a:r>
            </a:p>
          </p:txBody>
        </p:sp>
        <p:pic>
          <p:nvPicPr>
            <p:cNvPr id="71" name="Imagen 59"/>
            <p:cNvPicPr>
              <a:picLocks/>
            </p:cNvPicPr>
            <p:nvPr/>
          </p:nvPicPr>
          <p:blipFill>
            <a:blip r:embed="rId19" cstate="email">
              <a:extLst>
                <a:ext uri="{28A0092B-C50C-407E-A947-70E740481C1C}">
                  <a14:useLocalDpi xmlns:a14="http://schemas.microsoft.com/office/drawing/2010/main"/>
                </a:ext>
              </a:extLst>
            </a:blip>
            <a:srcRect/>
            <a:stretch>
              <a:fillRect/>
            </a:stretch>
          </p:blipFill>
          <p:spPr bwMode="auto">
            <a:xfrm>
              <a:off x="7382132" y="2157567"/>
              <a:ext cx="540000" cy="360000"/>
            </a:xfrm>
            <a:prstGeom prst="rect">
              <a:avLst/>
            </a:prstGeom>
            <a:noFill/>
            <a:ln w="9525">
              <a:noFill/>
              <a:miter lim="800000"/>
              <a:headEnd/>
              <a:tailEnd/>
            </a:ln>
          </p:spPr>
        </p:pic>
      </p:grpSp>
      <p:grpSp>
        <p:nvGrpSpPr>
          <p:cNvPr id="72" name="Agrupar 150"/>
          <p:cNvGrpSpPr>
            <a:grpSpLocks/>
          </p:cNvGrpSpPr>
          <p:nvPr/>
        </p:nvGrpSpPr>
        <p:grpSpPr bwMode="auto">
          <a:xfrm>
            <a:off x="7928568" y="3616325"/>
            <a:ext cx="2638425" cy="292100"/>
            <a:chOff x="4713246" y="2660613"/>
            <a:chExt cx="3240000" cy="360000"/>
          </a:xfrm>
        </p:grpSpPr>
        <p:sp>
          <p:nvSpPr>
            <p:cNvPr id="73" name="13 Rectángulo"/>
            <p:cNvSpPr/>
            <p:nvPr/>
          </p:nvSpPr>
          <p:spPr bwMode="auto">
            <a:xfrm>
              <a:off x="4713246" y="2660613"/>
              <a:ext cx="3240000" cy="360000"/>
            </a:xfrm>
            <a:prstGeom prst="rect">
              <a:avLst/>
            </a:prstGeom>
            <a:solidFill>
              <a:srgbClr val="FFFFFF">
                <a:lumMod val="95000"/>
              </a:srgbClr>
            </a:solidFill>
            <a:ln w="9525">
              <a:noFill/>
              <a:miter lim="800000"/>
              <a:headEnd/>
              <a:tailEnd/>
            </a:ln>
            <a:effectLst>
              <a:outerShdw blurRad="50800" dist="38100" dir="2700000" algn="tl" rotWithShape="0">
                <a:prstClr val="black">
                  <a:alpha val="40000"/>
                </a:prstClr>
              </a:outerShdw>
            </a:effectLst>
          </p:spPr>
          <p:txBody>
            <a:bodyPr wrap="none"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s-MX" sz="1200" kern="0" dirty="0">
                <a:solidFill>
                  <a:srgbClr val="FFFFFF"/>
                </a:solidFill>
              </a:endParaRPr>
            </a:p>
          </p:txBody>
        </p:sp>
        <p:pic>
          <p:nvPicPr>
            <p:cNvPr id="74" name="Imagen 62"/>
            <p:cNvPicPr>
              <a:picLocks/>
            </p:cNvPicPr>
            <p:nvPr/>
          </p:nvPicPr>
          <p:blipFill>
            <a:blip r:embed="rId20" cstate="email">
              <a:extLst>
                <a:ext uri="{28A0092B-C50C-407E-A947-70E740481C1C}">
                  <a14:useLocalDpi xmlns:a14="http://schemas.microsoft.com/office/drawing/2010/main"/>
                </a:ext>
              </a:extLst>
            </a:blip>
            <a:srcRect/>
            <a:stretch>
              <a:fillRect/>
            </a:stretch>
          </p:blipFill>
          <p:spPr bwMode="auto">
            <a:xfrm>
              <a:off x="7383330" y="2660613"/>
              <a:ext cx="540000" cy="360000"/>
            </a:xfrm>
            <a:prstGeom prst="rect">
              <a:avLst/>
            </a:prstGeom>
            <a:noFill/>
            <a:ln w="9525">
              <a:noFill/>
              <a:miter lim="800000"/>
              <a:headEnd/>
              <a:tailEnd/>
            </a:ln>
          </p:spPr>
        </p:pic>
        <p:sp>
          <p:nvSpPr>
            <p:cNvPr id="75" name="2 Marcador de contenido"/>
            <p:cNvSpPr txBox="1">
              <a:spLocks/>
            </p:cNvSpPr>
            <p:nvPr/>
          </p:nvSpPr>
          <p:spPr bwMode="auto">
            <a:xfrm>
              <a:off x="4713246" y="2661328"/>
              <a:ext cx="1796033" cy="358570"/>
            </a:xfrm>
            <a:prstGeom prst="rect">
              <a:avLst/>
            </a:prstGeom>
            <a:noFill/>
            <a:ln w="9525">
              <a:noFill/>
              <a:miter lim="800000"/>
              <a:headEnd/>
              <a:tailEnd/>
            </a:ln>
          </p:spPr>
          <p:txBody>
            <a:bodyPr anchor="ctr"/>
            <a:lstStyle/>
            <a:p>
              <a:pPr marL="514350" indent="-514350" eaLnBrk="1" hangingPunct="1"/>
              <a:r>
                <a:rPr lang="en-US" altLang="es-MX" sz="1200">
                  <a:solidFill>
                    <a:srgbClr val="264D73"/>
                  </a:solidFill>
                  <a:ea typeface="MS PGothic" pitchFamily="34" charset="-128"/>
                </a:rPr>
                <a:t>21. Saint Lucia</a:t>
              </a:r>
            </a:p>
          </p:txBody>
        </p:sp>
      </p:grpSp>
      <p:grpSp>
        <p:nvGrpSpPr>
          <p:cNvPr id="76" name="Agrupar 155"/>
          <p:cNvGrpSpPr>
            <a:grpSpLocks/>
          </p:cNvGrpSpPr>
          <p:nvPr/>
        </p:nvGrpSpPr>
        <p:grpSpPr bwMode="auto">
          <a:xfrm>
            <a:off x="7920630" y="3141663"/>
            <a:ext cx="2638425" cy="307975"/>
            <a:chOff x="4713246" y="3737264"/>
            <a:chExt cx="3240000" cy="378207"/>
          </a:xfrm>
        </p:grpSpPr>
        <p:sp>
          <p:nvSpPr>
            <p:cNvPr id="77" name="14 Rectángulo"/>
            <p:cNvSpPr/>
            <p:nvPr/>
          </p:nvSpPr>
          <p:spPr bwMode="auto">
            <a:xfrm>
              <a:off x="4713246" y="3737264"/>
              <a:ext cx="3240000" cy="360661"/>
            </a:xfrm>
            <a:prstGeom prst="rect">
              <a:avLst/>
            </a:prstGeom>
            <a:solidFill>
              <a:srgbClr val="FFFFFF">
                <a:lumMod val="95000"/>
              </a:srgbClr>
            </a:solidFill>
            <a:ln w="9525">
              <a:noFill/>
              <a:miter lim="800000"/>
              <a:headEnd/>
              <a:tailEnd/>
            </a:ln>
            <a:effectLst>
              <a:outerShdw blurRad="50800" dist="38100" dir="2700000" algn="tl" rotWithShape="0">
                <a:prstClr val="black">
                  <a:alpha val="40000"/>
                </a:prstClr>
              </a:outerShdw>
            </a:effectLst>
          </p:spPr>
          <p:txBody>
            <a:bodyPr wrap="none"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200" kern="0" dirty="0">
                <a:solidFill>
                  <a:srgbClr val="FFFFFF"/>
                </a:solidFill>
              </a:endParaRPr>
            </a:p>
          </p:txBody>
        </p:sp>
        <p:sp>
          <p:nvSpPr>
            <p:cNvPr id="78" name="Rectángulo 66"/>
            <p:cNvSpPr>
              <a:spLocks noChangeArrowheads="1"/>
            </p:cNvSpPr>
            <p:nvPr/>
          </p:nvSpPr>
          <p:spPr bwMode="auto">
            <a:xfrm>
              <a:off x="4713246" y="3741163"/>
              <a:ext cx="2791625" cy="374308"/>
            </a:xfrm>
            <a:prstGeom prst="rect">
              <a:avLst/>
            </a:prstGeom>
            <a:noFill/>
            <a:ln w="9525">
              <a:noFill/>
              <a:miter lim="800000"/>
              <a:headEnd/>
              <a:tailEnd/>
            </a:ln>
          </p:spPr>
          <p:txBody>
            <a:bodyPr>
              <a:spAutoFit/>
            </a:bodyPr>
            <a:lstStyle/>
            <a:p>
              <a:pPr eaLnBrk="1" hangingPunct="1">
                <a:lnSpc>
                  <a:spcPct val="115000"/>
                </a:lnSpc>
                <a:spcAft>
                  <a:spcPts val="1000"/>
                </a:spcAft>
              </a:pPr>
              <a:r>
                <a:rPr lang="en-US" altLang="es-MX" sz="1200">
                  <a:solidFill>
                    <a:srgbClr val="264D73"/>
                  </a:solidFill>
                  <a:ea typeface="MS PGothic" pitchFamily="34" charset="-128"/>
                </a:rPr>
                <a:t>20. </a:t>
              </a:r>
              <a:r>
                <a:rPr lang="es-MX" altLang="es-MX" sz="1200">
                  <a:solidFill>
                    <a:srgbClr val="264D73"/>
                  </a:solidFill>
                  <a:ea typeface="MS PGothic" pitchFamily="34" charset="-128"/>
                </a:rPr>
                <a:t>San Vicente y las Granadinas</a:t>
              </a:r>
            </a:p>
          </p:txBody>
        </p:sp>
        <p:pic>
          <p:nvPicPr>
            <p:cNvPr id="79" name="Imagen 67"/>
            <p:cNvPicPr>
              <a:picLocks/>
            </p:cNvPicPr>
            <p:nvPr/>
          </p:nvPicPr>
          <p:blipFill>
            <a:blip r:embed="rId21" cstate="email">
              <a:extLst>
                <a:ext uri="{28A0092B-C50C-407E-A947-70E740481C1C}">
                  <a14:useLocalDpi xmlns:a14="http://schemas.microsoft.com/office/drawing/2010/main"/>
                </a:ext>
              </a:extLst>
            </a:blip>
            <a:srcRect/>
            <a:stretch>
              <a:fillRect/>
            </a:stretch>
          </p:blipFill>
          <p:spPr bwMode="auto">
            <a:xfrm>
              <a:off x="7404728" y="3737264"/>
              <a:ext cx="540000" cy="360000"/>
            </a:xfrm>
            <a:prstGeom prst="rect">
              <a:avLst/>
            </a:prstGeom>
            <a:noFill/>
            <a:ln w="9525">
              <a:noFill/>
              <a:miter lim="800000"/>
              <a:headEnd/>
              <a:tailEnd/>
            </a:ln>
          </p:spPr>
        </p:pic>
      </p:grpSp>
      <p:grpSp>
        <p:nvGrpSpPr>
          <p:cNvPr id="80" name="Agrupar 156"/>
          <p:cNvGrpSpPr>
            <a:grpSpLocks/>
          </p:cNvGrpSpPr>
          <p:nvPr/>
        </p:nvGrpSpPr>
        <p:grpSpPr bwMode="auto">
          <a:xfrm>
            <a:off x="7907930" y="4721225"/>
            <a:ext cx="2638425" cy="293688"/>
            <a:chOff x="4713246" y="4270878"/>
            <a:chExt cx="3240000" cy="360000"/>
          </a:xfrm>
        </p:grpSpPr>
        <p:sp>
          <p:nvSpPr>
            <p:cNvPr id="81" name="14 Rectángulo"/>
            <p:cNvSpPr/>
            <p:nvPr/>
          </p:nvSpPr>
          <p:spPr bwMode="auto">
            <a:xfrm>
              <a:off x="4713246" y="4270878"/>
              <a:ext cx="3240000" cy="360000"/>
            </a:xfrm>
            <a:prstGeom prst="rect">
              <a:avLst/>
            </a:prstGeom>
            <a:solidFill>
              <a:srgbClr val="FFFFFF">
                <a:lumMod val="95000"/>
              </a:srgbClr>
            </a:solidFill>
            <a:ln w="9525">
              <a:noFill/>
              <a:miter lim="800000"/>
              <a:headEnd/>
              <a:tailEnd/>
            </a:ln>
            <a:effectLst>
              <a:outerShdw blurRad="50800" dist="38100" dir="2700000" algn="tl" rotWithShape="0">
                <a:prstClr val="black">
                  <a:alpha val="40000"/>
                </a:prstClr>
              </a:outerShdw>
            </a:effectLst>
          </p:spPr>
          <p:txBody>
            <a:bodyPr wrap="none"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200" kern="0" dirty="0">
                <a:solidFill>
                  <a:srgbClr val="FFFFFF"/>
                </a:solidFill>
              </a:endParaRPr>
            </a:p>
          </p:txBody>
        </p:sp>
        <p:sp>
          <p:nvSpPr>
            <p:cNvPr id="82" name="2 Marcador de contenido"/>
            <p:cNvSpPr txBox="1">
              <a:spLocks/>
            </p:cNvSpPr>
            <p:nvPr/>
          </p:nvSpPr>
          <p:spPr bwMode="auto">
            <a:xfrm>
              <a:off x="4713246" y="4274584"/>
              <a:ext cx="1938371" cy="352588"/>
            </a:xfrm>
            <a:prstGeom prst="rect">
              <a:avLst/>
            </a:prstGeom>
            <a:noFill/>
            <a:ln w="9525">
              <a:noFill/>
              <a:miter lim="800000"/>
              <a:headEnd/>
              <a:tailEnd/>
            </a:ln>
          </p:spPr>
          <p:txBody>
            <a:bodyPr anchor="ctr"/>
            <a:lstStyle/>
            <a:p>
              <a:pPr marL="514350" indent="-514350" eaLnBrk="1" hangingPunct="1"/>
              <a:r>
                <a:rPr lang="en-US" altLang="es-MX" sz="1200">
                  <a:solidFill>
                    <a:srgbClr val="264D73"/>
                  </a:solidFill>
                  <a:ea typeface="MS PGothic" pitchFamily="34" charset="-128"/>
                </a:rPr>
                <a:t>23. Surinam</a:t>
              </a:r>
            </a:p>
          </p:txBody>
        </p:sp>
        <p:pic>
          <p:nvPicPr>
            <p:cNvPr id="83" name="flagDialog2_ns" descr="https://www.cia.gov/library/publications/the-world-factbook/graphics/flags/large/ns-lgflag.gif">
              <a:hlinkClick r:id="rId22" tooltip="&quot;&quot;"/>
            </p:cNvPr>
            <p:cNvPicPr>
              <a:picLocks/>
            </p:cNvPicPr>
            <p:nvPr/>
          </p:nvPicPr>
          <p:blipFill>
            <a:blip r:embed="rId23" cstate="email">
              <a:extLst>
                <a:ext uri="{28A0092B-C50C-407E-A947-70E740481C1C}">
                  <a14:useLocalDpi xmlns:a14="http://schemas.microsoft.com/office/drawing/2010/main"/>
                </a:ext>
              </a:extLst>
            </a:blip>
            <a:srcRect/>
            <a:stretch>
              <a:fillRect/>
            </a:stretch>
          </p:blipFill>
          <p:spPr bwMode="auto">
            <a:xfrm>
              <a:off x="7383171" y="4270878"/>
              <a:ext cx="540000" cy="360000"/>
            </a:xfrm>
            <a:prstGeom prst="rect">
              <a:avLst/>
            </a:prstGeom>
            <a:noFill/>
            <a:ln w="9525">
              <a:noFill/>
              <a:miter lim="800000"/>
              <a:headEnd/>
              <a:tailEnd/>
            </a:ln>
          </p:spPr>
        </p:pic>
      </p:grpSp>
      <p:grpSp>
        <p:nvGrpSpPr>
          <p:cNvPr id="84" name="Agrupar 169"/>
          <p:cNvGrpSpPr>
            <a:grpSpLocks/>
          </p:cNvGrpSpPr>
          <p:nvPr/>
        </p:nvGrpSpPr>
        <p:grpSpPr bwMode="auto">
          <a:xfrm>
            <a:off x="7923805" y="5214938"/>
            <a:ext cx="2638425" cy="293687"/>
            <a:chOff x="4713246" y="4832287"/>
            <a:chExt cx="3240000" cy="360000"/>
          </a:xfrm>
        </p:grpSpPr>
        <p:sp>
          <p:nvSpPr>
            <p:cNvPr id="85" name="14 Rectángulo"/>
            <p:cNvSpPr/>
            <p:nvPr/>
          </p:nvSpPr>
          <p:spPr bwMode="auto">
            <a:xfrm>
              <a:off x="4713246" y="4832287"/>
              <a:ext cx="3240000" cy="360000"/>
            </a:xfrm>
            <a:prstGeom prst="rect">
              <a:avLst/>
            </a:prstGeom>
            <a:solidFill>
              <a:srgbClr val="FFFFFF">
                <a:lumMod val="95000"/>
              </a:srgbClr>
            </a:solidFill>
            <a:ln w="9525">
              <a:noFill/>
              <a:miter lim="800000"/>
              <a:headEnd/>
              <a:tailEnd/>
            </a:ln>
            <a:effectLst>
              <a:outerShdw blurRad="50800" dist="38100" dir="2700000" algn="tl" rotWithShape="0">
                <a:prstClr val="black">
                  <a:alpha val="40000"/>
                </a:prstClr>
              </a:outerShdw>
            </a:effectLst>
          </p:spPr>
          <p:txBody>
            <a:bodyPr wrap="none"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200" kern="0" dirty="0">
                <a:solidFill>
                  <a:srgbClr val="FFFFFF"/>
                </a:solidFill>
              </a:endParaRPr>
            </a:p>
          </p:txBody>
        </p:sp>
        <p:sp>
          <p:nvSpPr>
            <p:cNvPr id="86" name="2 Marcador de contenido"/>
            <p:cNvSpPr txBox="1">
              <a:spLocks/>
            </p:cNvSpPr>
            <p:nvPr/>
          </p:nvSpPr>
          <p:spPr bwMode="auto">
            <a:xfrm>
              <a:off x="4713246" y="4841481"/>
              <a:ext cx="2009120" cy="341613"/>
            </a:xfrm>
            <a:prstGeom prst="rect">
              <a:avLst/>
            </a:prstGeom>
            <a:noFill/>
            <a:ln w="9525">
              <a:noFill/>
              <a:miter lim="800000"/>
              <a:headEnd/>
              <a:tailEnd/>
            </a:ln>
          </p:spPr>
          <p:txBody>
            <a:bodyPr anchor="ctr"/>
            <a:lstStyle/>
            <a:p>
              <a:pPr marL="514350" indent="-514350" eaLnBrk="1" hangingPunct="1"/>
              <a:r>
                <a:rPr lang="en-US" altLang="es-MX" sz="1200">
                  <a:solidFill>
                    <a:srgbClr val="264D73"/>
                  </a:solidFill>
                  <a:ea typeface="MS PGothic" pitchFamily="34" charset="-128"/>
                </a:rPr>
                <a:t>24. Trinidad y Tobago</a:t>
              </a:r>
            </a:p>
          </p:txBody>
        </p:sp>
        <p:pic>
          <p:nvPicPr>
            <p:cNvPr id="87" name="Picture 4"/>
            <p:cNvPicPr>
              <a:picLocks noChangeArrowheads="1"/>
            </p:cNvPicPr>
            <p:nvPr/>
          </p:nvPicPr>
          <p:blipFill>
            <a:blip r:embed="rId24" cstate="email">
              <a:extLst>
                <a:ext uri="{28A0092B-C50C-407E-A947-70E740481C1C}">
                  <a14:useLocalDpi xmlns:a14="http://schemas.microsoft.com/office/drawing/2010/main"/>
                </a:ext>
              </a:extLst>
            </a:blip>
            <a:srcRect/>
            <a:stretch>
              <a:fillRect/>
            </a:stretch>
          </p:blipFill>
          <p:spPr bwMode="auto">
            <a:xfrm>
              <a:off x="7381225" y="4832287"/>
              <a:ext cx="540000" cy="360000"/>
            </a:xfrm>
            <a:prstGeom prst="rect">
              <a:avLst/>
            </a:prstGeom>
            <a:noFill/>
            <a:ln w="9525">
              <a:noFill/>
              <a:miter lim="800000"/>
              <a:headEnd/>
              <a:tailEnd/>
            </a:ln>
          </p:spPr>
        </p:pic>
      </p:grpSp>
      <p:grpSp>
        <p:nvGrpSpPr>
          <p:cNvPr id="88" name="Agrupar 133"/>
          <p:cNvGrpSpPr>
            <a:grpSpLocks/>
          </p:cNvGrpSpPr>
          <p:nvPr/>
        </p:nvGrpSpPr>
        <p:grpSpPr bwMode="auto">
          <a:xfrm>
            <a:off x="1969093" y="1644650"/>
            <a:ext cx="2638425" cy="293688"/>
            <a:chOff x="320719" y="1736972"/>
            <a:chExt cx="3240000" cy="360715"/>
          </a:xfrm>
        </p:grpSpPr>
        <p:sp>
          <p:nvSpPr>
            <p:cNvPr id="89" name="7 Rectángulo"/>
            <p:cNvSpPr/>
            <p:nvPr/>
          </p:nvSpPr>
          <p:spPr bwMode="auto">
            <a:xfrm>
              <a:off x="320719" y="1736972"/>
              <a:ext cx="3240000" cy="360715"/>
            </a:xfrm>
            <a:prstGeom prst="rect">
              <a:avLst/>
            </a:prstGeom>
            <a:solidFill>
              <a:srgbClr val="FFFFFF">
                <a:lumMod val="95000"/>
              </a:srgbClr>
            </a:solidFill>
            <a:ln w="9525">
              <a:noFill/>
              <a:miter lim="800000"/>
              <a:headEnd/>
              <a:tailEnd/>
            </a:ln>
            <a:effectLst>
              <a:outerShdw blurRad="50800" dist="38100" dir="2700000" algn="tl" rotWithShape="0">
                <a:prstClr val="black">
                  <a:alpha val="40000"/>
                </a:prstClr>
              </a:outerShdw>
            </a:effectLst>
          </p:spPr>
          <p:txBody>
            <a:bodyPr wrap="none"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200" kern="0" dirty="0">
                <a:solidFill>
                  <a:srgbClr val="FFFFFF"/>
                </a:solidFill>
              </a:endParaRPr>
            </a:p>
          </p:txBody>
        </p:sp>
        <p:sp>
          <p:nvSpPr>
            <p:cNvPr id="90" name="2 Marcador de contenido"/>
            <p:cNvSpPr txBox="1">
              <a:spLocks/>
            </p:cNvSpPr>
            <p:nvPr/>
          </p:nvSpPr>
          <p:spPr bwMode="auto">
            <a:xfrm>
              <a:off x="322130" y="1736972"/>
              <a:ext cx="2058202" cy="356700"/>
            </a:xfrm>
            <a:prstGeom prst="rect">
              <a:avLst/>
            </a:prstGeom>
            <a:noFill/>
            <a:ln w="9525">
              <a:noFill/>
              <a:miter lim="800000"/>
              <a:headEnd/>
              <a:tailEnd/>
            </a:ln>
          </p:spPr>
          <p:txBody>
            <a:bodyPr anchor="ctr"/>
            <a:lstStyle/>
            <a:p>
              <a:pPr marL="514350" indent="-514350" eaLnBrk="1" hangingPunct="1"/>
              <a:r>
                <a:rPr lang="en-US" altLang="es-MX" sz="1200">
                  <a:solidFill>
                    <a:srgbClr val="264D73"/>
                  </a:solidFill>
                  <a:ea typeface="MS PGothic" pitchFamily="34" charset="-128"/>
                </a:rPr>
                <a:t>1. Antigua y Barbuda</a:t>
              </a:r>
            </a:p>
          </p:txBody>
        </p:sp>
      </p:grpSp>
      <p:pic>
        <p:nvPicPr>
          <p:cNvPr id="91" name="Imagen 2"/>
          <p:cNvPicPr>
            <a:picLocks noChangeAspect="1"/>
          </p:cNvPicPr>
          <p:nvPr/>
        </p:nvPicPr>
        <p:blipFill>
          <a:blip r:embed="rId25" cstate="email">
            <a:extLst>
              <a:ext uri="{28A0092B-C50C-407E-A947-70E740481C1C}">
                <a14:useLocalDpi xmlns:a14="http://schemas.microsoft.com/office/drawing/2010/main"/>
              </a:ext>
            </a:extLst>
          </a:blip>
          <a:srcRect/>
          <a:stretch>
            <a:fillRect/>
          </a:stretch>
        </p:blipFill>
        <p:spPr bwMode="auto">
          <a:xfrm>
            <a:off x="4140793" y="1647825"/>
            <a:ext cx="433387" cy="288925"/>
          </a:xfrm>
          <a:prstGeom prst="rect">
            <a:avLst/>
          </a:prstGeom>
          <a:noFill/>
          <a:ln w="9525">
            <a:noFill/>
            <a:miter lim="800000"/>
            <a:headEnd/>
            <a:tailEnd/>
          </a:ln>
        </p:spPr>
      </p:pic>
      <p:grpSp>
        <p:nvGrpSpPr>
          <p:cNvPr id="92" name="Agrupar 133"/>
          <p:cNvGrpSpPr>
            <a:grpSpLocks/>
          </p:cNvGrpSpPr>
          <p:nvPr/>
        </p:nvGrpSpPr>
        <p:grpSpPr bwMode="auto">
          <a:xfrm>
            <a:off x="1961155" y="2636838"/>
            <a:ext cx="2636838" cy="293687"/>
            <a:chOff x="320719" y="1736972"/>
            <a:chExt cx="3240000" cy="360715"/>
          </a:xfrm>
          <a:solidFill>
            <a:schemeClr val="bg1"/>
          </a:solidFill>
        </p:grpSpPr>
        <p:sp>
          <p:nvSpPr>
            <p:cNvPr id="93" name="7 Rectángulo"/>
            <p:cNvSpPr/>
            <p:nvPr/>
          </p:nvSpPr>
          <p:spPr bwMode="auto">
            <a:xfrm>
              <a:off x="320719" y="1736972"/>
              <a:ext cx="3240000" cy="360715"/>
            </a:xfrm>
            <a:prstGeom prst="rect">
              <a:avLst/>
            </a:prstGeom>
            <a:grpFill/>
            <a:ln w="9525">
              <a:noFill/>
              <a:miter lim="800000"/>
              <a:headEnd/>
              <a:tailEnd/>
            </a:ln>
            <a:effectLst>
              <a:outerShdw blurRad="50800" dist="38100" dir="2700000" algn="tl" rotWithShape="0">
                <a:prstClr val="black">
                  <a:alpha val="40000"/>
                </a:prstClr>
              </a:outerShdw>
            </a:effectLst>
          </p:spPr>
          <p:txBody>
            <a:bodyPr wrap="none"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200" kern="0" dirty="0">
                <a:solidFill>
                  <a:srgbClr val="FFFFFF"/>
                </a:solidFill>
              </a:endParaRPr>
            </a:p>
          </p:txBody>
        </p:sp>
        <p:sp>
          <p:nvSpPr>
            <p:cNvPr id="94" name="2 Marcador de contenido"/>
            <p:cNvSpPr txBox="1">
              <a:spLocks/>
            </p:cNvSpPr>
            <p:nvPr/>
          </p:nvSpPr>
          <p:spPr bwMode="auto">
            <a:xfrm>
              <a:off x="322130" y="1736972"/>
              <a:ext cx="2058202" cy="356700"/>
            </a:xfrm>
            <a:prstGeom prst="rect">
              <a:avLst/>
            </a:prstGeom>
            <a:grpFill/>
            <a:ln>
              <a:noFill/>
            </a:ln>
            <a:extLst/>
          </p:spPr>
          <p:txBody>
            <a:bodyPr anchor="ctr"/>
            <a:lstStyle>
              <a:lvl1pPr marL="514350" indent="-5143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defRPr/>
              </a:pPr>
              <a:r>
                <a:rPr lang="en-US" altLang="es-MX" sz="1200" dirty="0" smtClean="0">
                  <a:solidFill>
                    <a:srgbClr val="264D73"/>
                  </a:solidFill>
                  <a:cs typeface="Arial" panose="020B0604020202020204" pitchFamily="34" charset="0"/>
                </a:rPr>
                <a:t>3. </a:t>
              </a:r>
              <a:r>
                <a:rPr lang="en-US" altLang="es-MX" sz="1200" dirty="0" err="1" smtClean="0">
                  <a:solidFill>
                    <a:srgbClr val="264D73"/>
                  </a:solidFill>
                  <a:cs typeface="Arial" panose="020B0604020202020204" pitchFamily="34" charset="0"/>
                </a:rPr>
                <a:t>Belice</a:t>
              </a:r>
              <a:endParaRPr lang="en-US" altLang="es-MX" sz="1200" dirty="0" smtClean="0">
                <a:solidFill>
                  <a:srgbClr val="264D73"/>
                </a:solidFill>
                <a:cs typeface="Arial" panose="020B0604020202020204" pitchFamily="34" charset="0"/>
              </a:endParaRPr>
            </a:p>
          </p:txBody>
        </p:sp>
      </p:grpSp>
      <p:pic>
        <p:nvPicPr>
          <p:cNvPr id="95" name="Imagen 76"/>
          <p:cNvPicPr>
            <a:picLocks noChangeAspect="1"/>
          </p:cNvPicPr>
          <p:nvPr/>
        </p:nvPicPr>
        <p:blipFill>
          <a:blip r:embed="rId26" cstate="email">
            <a:extLst>
              <a:ext uri="{28A0092B-C50C-407E-A947-70E740481C1C}">
                <a14:useLocalDpi xmlns:a14="http://schemas.microsoft.com/office/drawing/2010/main"/>
              </a:ext>
            </a:extLst>
          </a:blip>
          <a:srcRect/>
          <a:stretch>
            <a:fillRect/>
          </a:stretch>
        </p:blipFill>
        <p:spPr bwMode="auto">
          <a:xfrm>
            <a:off x="4161430" y="2636838"/>
            <a:ext cx="422275" cy="282575"/>
          </a:xfrm>
          <a:prstGeom prst="rect">
            <a:avLst/>
          </a:prstGeom>
          <a:noFill/>
          <a:ln w="9525">
            <a:noFill/>
            <a:miter lim="800000"/>
            <a:headEnd/>
            <a:tailEnd/>
          </a:ln>
        </p:spPr>
      </p:pic>
      <p:grpSp>
        <p:nvGrpSpPr>
          <p:cNvPr id="96" name="Grupo 3"/>
          <p:cNvGrpSpPr>
            <a:grpSpLocks/>
          </p:cNvGrpSpPr>
          <p:nvPr/>
        </p:nvGrpSpPr>
        <p:grpSpPr bwMode="auto">
          <a:xfrm>
            <a:off x="1932580" y="4149725"/>
            <a:ext cx="2638425" cy="293688"/>
            <a:chOff x="6326063" y="4575175"/>
            <a:chExt cx="2638425" cy="293688"/>
          </a:xfrm>
        </p:grpSpPr>
        <p:grpSp>
          <p:nvGrpSpPr>
            <p:cNvPr id="97" name="Agrupar 133"/>
            <p:cNvGrpSpPr>
              <a:grpSpLocks/>
            </p:cNvGrpSpPr>
            <p:nvPr/>
          </p:nvGrpSpPr>
          <p:grpSpPr bwMode="auto">
            <a:xfrm>
              <a:off x="6326063" y="4575175"/>
              <a:ext cx="2638425" cy="293688"/>
              <a:chOff x="320719" y="1736972"/>
              <a:chExt cx="3240000" cy="360715"/>
            </a:xfrm>
          </p:grpSpPr>
          <p:sp>
            <p:nvSpPr>
              <p:cNvPr id="99" name="7 Rectángulo"/>
              <p:cNvSpPr/>
              <p:nvPr/>
            </p:nvSpPr>
            <p:spPr bwMode="auto">
              <a:xfrm>
                <a:off x="320719" y="1736972"/>
                <a:ext cx="3240000" cy="360715"/>
              </a:xfrm>
              <a:prstGeom prst="rect">
                <a:avLst/>
              </a:prstGeom>
              <a:solidFill>
                <a:srgbClr val="FFFFFF">
                  <a:lumMod val="95000"/>
                </a:srgbClr>
              </a:solidFill>
              <a:ln w="9525">
                <a:noFill/>
                <a:miter lim="800000"/>
                <a:headEnd/>
                <a:tailEnd/>
              </a:ln>
              <a:effectLst>
                <a:outerShdw blurRad="50800" dist="38100" dir="2700000" algn="tl" rotWithShape="0">
                  <a:prstClr val="black">
                    <a:alpha val="40000"/>
                  </a:prstClr>
                </a:outerShdw>
              </a:effectLst>
            </p:spPr>
            <p:txBody>
              <a:bodyPr wrap="none"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200" kern="0" dirty="0">
                  <a:solidFill>
                    <a:srgbClr val="FFFFFF"/>
                  </a:solidFill>
                </a:endParaRPr>
              </a:p>
            </p:txBody>
          </p:sp>
          <p:sp>
            <p:nvSpPr>
              <p:cNvPr id="100" name="2 Marcador de contenido"/>
              <p:cNvSpPr txBox="1">
                <a:spLocks/>
              </p:cNvSpPr>
              <p:nvPr/>
            </p:nvSpPr>
            <p:spPr bwMode="auto">
              <a:xfrm>
                <a:off x="322130" y="1736972"/>
                <a:ext cx="2058202" cy="356700"/>
              </a:xfrm>
              <a:prstGeom prst="rect">
                <a:avLst/>
              </a:prstGeom>
              <a:noFill/>
              <a:ln w="9525">
                <a:noFill/>
                <a:miter lim="800000"/>
                <a:headEnd/>
                <a:tailEnd/>
              </a:ln>
            </p:spPr>
            <p:txBody>
              <a:bodyPr anchor="ctr"/>
              <a:lstStyle/>
              <a:p>
                <a:pPr marL="514350" indent="-514350" eaLnBrk="1" hangingPunct="1"/>
                <a:r>
                  <a:rPr lang="en-US" altLang="es-MX" sz="1200">
                    <a:solidFill>
                      <a:srgbClr val="264D73"/>
                    </a:solidFill>
                    <a:ea typeface="MS PGothic" pitchFamily="34" charset="-128"/>
                  </a:rPr>
                  <a:t>6. Cuba</a:t>
                </a:r>
              </a:p>
            </p:txBody>
          </p:sp>
        </p:grpSp>
        <p:pic>
          <p:nvPicPr>
            <p:cNvPr id="98" name="Imagen 84"/>
            <p:cNvPicPr>
              <a:picLocks noChangeAspect="1"/>
            </p:cNvPicPr>
            <p:nvPr/>
          </p:nvPicPr>
          <p:blipFill>
            <a:blip r:embed="rId27" cstate="email">
              <a:extLst>
                <a:ext uri="{28A0092B-C50C-407E-A947-70E740481C1C}">
                  <a14:useLocalDpi xmlns:a14="http://schemas.microsoft.com/office/drawing/2010/main"/>
                </a:ext>
              </a:extLst>
            </a:blip>
            <a:srcRect/>
            <a:stretch>
              <a:fillRect/>
            </a:stretch>
          </p:blipFill>
          <p:spPr bwMode="auto">
            <a:xfrm>
              <a:off x="8532813" y="4581525"/>
              <a:ext cx="411162" cy="273050"/>
            </a:xfrm>
            <a:prstGeom prst="rect">
              <a:avLst/>
            </a:prstGeom>
            <a:noFill/>
            <a:ln w="9525">
              <a:noFill/>
              <a:miter lim="800000"/>
              <a:headEnd/>
              <a:tailEnd/>
            </a:ln>
          </p:spPr>
        </p:pic>
      </p:grpSp>
      <p:grpSp>
        <p:nvGrpSpPr>
          <p:cNvPr id="101" name="Agrupar 133"/>
          <p:cNvGrpSpPr>
            <a:grpSpLocks/>
          </p:cNvGrpSpPr>
          <p:nvPr/>
        </p:nvGrpSpPr>
        <p:grpSpPr bwMode="auto">
          <a:xfrm>
            <a:off x="4969468" y="3125788"/>
            <a:ext cx="2636837" cy="293687"/>
            <a:chOff x="320719" y="1736972"/>
            <a:chExt cx="3240000" cy="360715"/>
          </a:xfrm>
          <a:solidFill>
            <a:schemeClr val="bg1"/>
          </a:solidFill>
        </p:grpSpPr>
        <p:sp>
          <p:nvSpPr>
            <p:cNvPr id="102" name="7 Rectángulo"/>
            <p:cNvSpPr/>
            <p:nvPr/>
          </p:nvSpPr>
          <p:spPr bwMode="auto">
            <a:xfrm>
              <a:off x="320719" y="1736972"/>
              <a:ext cx="3240000" cy="360715"/>
            </a:xfrm>
            <a:prstGeom prst="rect">
              <a:avLst/>
            </a:prstGeom>
            <a:grpFill/>
            <a:ln w="9525">
              <a:noFill/>
              <a:miter lim="800000"/>
              <a:headEnd/>
              <a:tailEnd/>
            </a:ln>
            <a:effectLst>
              <a:outerShdw blurRad="50800" dist="38100" dir="2700000" algn="tl" rotWithShape="0">
                <a:prstClr val="black">
                  <a:alpha val="40000"/>
                </a:prstClr>
              </a:outerShdw>
            </a:effectLst>
          </p:spPr>
          <p:txBody>
            <a:bodyPr wrap="none"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200" kern="0" dirty="0">
                <a:solidFill>
                  <a:srgbClr val="FFFFFF"/>
                </a:solidFill>
              </a:endParaRPr>
            </a:p>
          </p:txBody>
        </p:sp>
        <p:sp>
          <p:nvSpPr>
            <p:cNvPr id="103" name="2 Marcador de contenido"/>
            <p:cNvSpPr txBox="1">
              <a:spLocks/>
            </p:cNvSpPr>
            <p:nvPr/>
          </p:nvSpPr>
          <p:spPr bwMode="auto">
            <a:xfrm>
              <a:off x="322130" y="1736972"/>
              <a:ext cx="2058202" cy="356700"/>
            </a:xfrm>
            <a:prstGeom prst="rect">
              <a:avLst/>
            </a:prstGeom>
            <a:grpFill/>
            <a:ln>
              <a:noFill/>
            </a:ln>
            <a:extLst/>
          </p:spPr>
          <p:txBody>
            <a:bodyPr anchor="ctr"/>
            <a:lstStyle>
              <a:lvl1pPr marL="514350" indent="-5143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defRPr/>
              </a:pPr>
              <a:r>
                <a:rPr lang="en-US" altLang="es-MX" sz="1200" smtClean="0">
                  <a:solidFill>
                    <a:srgbClr val="264D73"/>
                  </a:solidFill>
                  <a:cs typeface="Arial" panose="020B0604020202020204" pitchFamily="34" charset="0"/>
                </a:rPr>
                <a:t>12. Haití</a:t>
              </a:r>
            </a:p>
          </p:txBody>
        </p:sp>
      </p:grpSp>
      <p:pic>
        <p:nvPicPr>
          <p:cNvPr id="104" name="Imagen 88"/>
          <p:cNvPicPr>
            <a:picLocks noChangeAspect="1"/>
          </p:cNvPicPr>
          <p:nvPr/>
        </p:nvPicPr>
        <p:blipFill>
          <a:blip r:embed="rId28" cstate="email">
            <a:extLst>
              <a:ext uri="{28A0092B-C50C-407E-A947-70E740481C1C}">
                <a14:useLocalDpi xmlns:a14="http://schemas.microsoft.com/office/drawing/2010/main"/>
              </a:ext>
            </a:extLst>
          </a:blip>
          <a:srcRect/>
          <a:stretch>
            <a:fillRect/>
          </a:stretch>
        </p:blipFill>
        <p:spPr bwMode="auto">
          <a:xfrm>
            <a:off x="7166568" y="3125788"/>
            <a:ext cx="419100" cy="279400"/>
          </a:xfrm>
          <a:prstGeom prst="rect">
            <a:avLst/>
          </a:prstGeom>
          <a:noFill/>
          <a:ln w="9525">
            <a:noFill/>
            <a:miter lim="800000"/>
            <a:headEnd/>
            <a:tailEnd/>
          </a:ln>
        </p:spPr>
      </p:pic>
      <p:grpSp>
        <p:nvGrpSpPr>
          <p:cNvPr id="105" name="Grupo 4"/>
          <p:cNvGrpSpPr>
            <a:grpSpLocks/>
          </p:cNvGrpSpPr>
          <p:nvPr/>
        </p:nvGrpSpPr>
        <p:grpSpPr bwMode="auto">
          <a:xfrm>
            <a:off x="4956768" y="4724400"/>
            <a:ext cx="2636837" cy="293688"/>
            <a:chOff x="6300788" y="5583238"/>
            <a:chExt cx="2636837" cy="293687"/>
          </a:xfrm>
        </p:grpSpPr>
        <p:grpSp>
          <p:nvGrpSpPr>
            <p:cNvPr id="106" name="Agrupar 133"/>
            <p:cNvGrpSpPr>
              <a:grpSpLocks/>
            </p:cNvGrpSpPr>
            <p:nvPr/>
          </p:nvGrpSpPr>
          <p:grpSpPr bwMode="auto">
            <a:xfrm>
              <a:off x="6300788" y="5583238"/>
              <a:ext cx="2636837" cy="293687"/>
              <a:chOff x="320719" y="1736972"/>
              <a:chExt cx="3240000" cy="360715"/>
            </a:xfrm>
          </p:grpSpPr>
          <p:sp>
            <p:nvSpPr>
              <p:cNvPr id="108" name="7 Rectángulo"/>
              <p:cNvSpPr/>
              <p:nvPr/>
            </p:nvSpPr>
            <p:spPr bwMode="auto">
              <a:xfrm>
                <a:off x="320719" y="1736972"/>
                <a:ext cx="3240000" cy="360715"/>
              </a:xfrm>
              <a:prstGeom prst="rect">
                <a:avLst/>
              </a:prstGeom>
              <a:solidFill>
                <a:srgbClr val="FFFFFF">
                  <a:lumMod val="95000"/>
                </a:srgbClr>
              </a:solidFill>
              <a:ln w="9525">
                <a:noFill/>
                <a:miter lim="800000"/>
                <a:headEnd/>
                <a:tailEnd/>
              </a:ln>
              <a:effectLst>
                <a:outerShdw blurRad="50800" dist="38100" dir="2700000" algn="tl" rotWithShape="0">
                  <a:prstClr val="black">
                    <a:alpha val="40000"/>
                  </a:prstClr>
                </a:outerShdw>
              </a:effectLst>
            </p:spPr>
            <p:txBody>
              <a:bodyPr wrap="none"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200" kern="0" dirty="0">
                  <a:solidFill>
                    <a:srgbClr val="FFFFFF"/>
                  </a:solidFill>
                </a:endParaRPr>
              </a:p>
            </p:txBody>
          </p:sp>
          <p:sp>
            <p:nvSpPr>
              <p:cNvPr id="109" name="2 Marcador de contenido"/>
              <p:cNvSpPr txBox="1">
                <a:spLocks/>
              </p:cNvSpPr>
              <p:nvPr/>
            </p:nvSpPr>
            <p:spPr bwMode="auto">
              <a:xfrm>
                <a:off x="322130" y="1736972"/>
                <a:ext cx="2058202" cy="356700"/>
              </a:xfrm>
              <a:prstGeom prst="rect">
                <a:avLst/>
              </a:prstGeom>
              <a:noFill/>
              <a:ln w="9525">
                <a:noFill/>
                <a:miter lim="800000"/>
                <a:headEnd/>
                <a:tailEnd/>
              </a:ln>
            </p:spPr>
            <p:txBody>
              <a:bodyPr anchor="ctr"/>
              <a:lstStyle/>
              <a:p>
                <a:pPr marL="514350" indent="-514350" eaLnBrk="1" hangingPunct="1"/>
                <a:r>
                  <a:rPr lang="en-US" altLang="es-MX" sz="1200">
                    <a:solidFill>
                      <a:srgbClr val="264D73"/>
                    </a:solidFill>
                    <a:ea typeface="MS PGothic" pitchFamily="34" charset="-128"/>
                  </a:rPr>
                  <a:t>15. Las Bahamas</a:t>
                </a:r>
              </a:p>
            </p:txBody>
          </p:sp>
        </p:grpSp>
        <p:pic>
          <p:nvPicPr>
            <p:cNvPr id="107" name="Imagen 89"/>
            <p:cNvPicPr>
              <a:picLocks noChangeAspect="1"/>
            </p:cNvPicPr>
            <p:nvPr/>
          </p:nvPicPr>
          <p:blipFill>
            <a:blip r:embed="rId29" cstate="email">
              <a:extLst>
                <a:ext uri="{28A0092B-C50C-407E-A947-70E740481C1C}">
                  <a14:useLocalDpi xmlns:a14="http://schemas.microsoft.com/office/drawing/2010/main"/>
                </a:ext>
              </a:extLst>
            </a:blip>
            <a:srcRect/>
            <a:stretch>
              <a:fillRect/>
            </a:stretch>
          </p:blipFill>
          <p:spPr bwMode="auto">
            <a:xfrm>
              <a:off x="8461375" y="5589588"/>
              <a:ext cx="427038" cy="284162"/>
            </a:xfrm>
            <a:prstGeom prst="rect">
              <a:avLst/>
            </a:prstGeom>
            <a:noFill/>
            <a:ln w="9525">
              <a:noFill/>
              <a:miter lim="800000"/>
              <a:headEnd/>
              <a:tailEnd/>
            </a:ln>
          </p:spPr>
        </p:pic>
      </p:grpSp>
      <p:grpSp>
        <p:nvGrpSpPr>
          <p:cNvPr id="110" name="Grupo 6"/>
          <p:cNvGrpSpPr>
            <a:grpSpLocks/>
          </p:cNvGrpSpPr>
          <p:nvPr/>
        </p:nvGrpSpPr>
        <p:grpSpPr bwMode="auto">
          <a:xfrm>
            <a:off x="7909518" y="5734050"/>
            <a:ext cx="2636837" cy="293688"/>
            <a:chOff x="6300788" y="6088063"/>
            <a:chExt cx="2636837" cy="293687"/>
          </a:xfrm>
          <a:solidFill>
            <a:srgbClr val="FFFF00"/>
          </a:solidFill>
        </p:grpSpPr>
        <p:grpSp>
          <p:nvGrpSpPr>
            <p:cNvPr id="111" name="Agrupar 133"/>
            <p:cNvGrpSpPr>
              <a:grpSpLocks/>
            </p:cNvGrpSpPr>
            <p:nvPr/>
          </p:nvGrpSpPr>
          <p:grpSpPr bwMode="auto">
            <a:xfrm>
              <a:off x="6300788" y="6088063"/>
              <a:ext cx="2636837" cy="293687"/>
              <a:chOff x="320719" y="1736972"/>
              <a:chExt cx="3240000" cy="360715"/>
            </a:xfrm>
            <a:grpFill/>
          </p:grpSpPr>
          <p:sp>
            <p:nvSpPr>
              <p:cNvPr id="113" name="7 Rectángulo"/>
              <p:cNvSpPr/>
              <p:nvPr/>
            </p:nvSpPr>
            <p:spPr bwMode="auto">
              <a:xfrm>
                <a:off x="320719" y="1736972"/>
                <a:ext cx="3240000" cy="360715"/>
              </a:xfrm>
              <a:prstGeom prst="rect">
                <a:avLst/>
              </a:prstGeom>
              <a:grpFill/>
              <a:ln w="9525">
                <a:noFill/>
                <a:miter lim="800000"/>
                <a:headEnd/>
                <a:tailEnd/>
              </a:ln>
              <a:effectLst>
                <a:outerShdw blurRad="50800" dist="38100" dir="2700000" algn="tl" rotWithShape="0">
                  <a:prstClr val="black">
                    <a:alpha val="40000"/>
                  </a:prstClr>
                </a:outerShdw>
              </a:effectLst>
            </p:spPr>
            <p:txBody>
              <a:bodyPr wrap="none"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200" kern="0" dirty="0">
                  <a:solidFill>
                    <a:srgbClr val="FFFFFF"/>
                  </a:solidFill>
                </a:endParaRPr>
              </a:p>
            </p:txBody>
          </p:sp>
          <p:sp>
            <p:nvSpPr>
              <p:cNvPr id="114" name="2 Marcador de contenido"/>
              <p:cNvSpPr txBox="1">
                <a:spLocks/>
              </p:cNvSpPr>
              <p:nvPr/>
            </p:nvSpPr>
            <p:spPr bwMode="auto">
              <a:xfrm>
                <a:off x="322130" y="1736972"/>
                <a:ext cx="2058202" cy="356700"/>
              </a:xfrm>
              <a:prstGeom prst="rect">
                <a:avLst/>
              </a:prstGeom>
              <a:grpFill/>
              <a:ln>
                <a:noFill/>
              </a:ln>
              <a:extLst/>
            </p:spPr>
            <p:txBody>
              <a:bodyPr anchor="ctr"/>
              <a:lstStyle>
                <a:lvl1pPr marL="514350" indent="-5143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defRPr/>
                </a:pPr>
                <a:r>
                  <a:rPr lang="en-US" altLang="es-MX" sz="1200" smtClean="0">
                    <a:solidFill>
                      <a:srgbClr val="264D73"/>
                    </a:solidFill>
                    <a:cs typeface="Arial" panose="020B0604020202020204" pitchFamily="34" charset="0"/>
                  </a:rPr>
                  <a:t>25. Venezuela</a:t>
                </a:r>
              </a:p>
            </p:txBody>
          </p:sp>
        </p:grpSp>
        <p:pic>
          <p:nvPicPr>
            <p:cNvPr id="112" name="Imagen 93"/>
            <p:cNvPicPr>
              <a:picLocks noChangeAspect="1"/>
            </p:cNvPicPr>
            <p:nvPr/>
          </p:nvPicPr>
          <p:blipFill>
            <a:blip r:embed="rId30" cstate="email">
              <a:extLst>
                <a:ext uri="{28A0092B-C50C-407E-A947-70E740481C1C}">
                  <a14:useLocalDpi xmlns:a14="http://schemas.microsoft.com/office/drawing/2010/main"/>
                </a:ext>
              </a:extLst>
            </a:blip>
            <a:srcRect/>
            <a:stretch>
              <a:fillRect/>
            </a:stretch>
          </p:blipFill>
          <p:spPr bwMode="auto">
            <a:xfrm>
              <a:off x="8486775" y="6092825"/>
              <a:ext cx="406400" cy="271463"/>
            </a:xfrm>
            <a:prstGeom prst="rect">
              <a:avLst/>
            </a:prstGeom>
            <a:grpFill/>
            <a:ln>
              <a:noFill/>
            </a:ln>
            <a:extLst/>
          </p:spPr>
        </p:pic>
      </p:grpSp>
      <p:grpSp>
        <p:nvGrpSpPr>
          <p:cNvPr id="115" name="Grupo 2"/>
          <p:cNvGrpSpPr>
            <a:grpSpLocks/>
          </p:cNvGrpSpPr>
          <p:nvPr/>
        </p:nvGrpSpPr>
        <p:grpSpPr bwMode="auto">
          <a:xfrm>
            <a:off x="7898405" y="4114800"/>
            <a:ext cx="2674938" cy="355600"/>
            <a:chOff x="4401046" y="2081574"/>
            <a:chExt cx="2674629" cy="355413"/>
          </a:xfrm>
        </p:grpSpPr>
        <p:grpSp>
          <p:nvGrpSpPr>
            <p:cNvPr id="116" name="Agrupar 155"/>
            <p:cNvGrpSpPr>
              <a:grpSpLocks/>
            </p:cNvGrpSpPr>
            <p:nvPr/>
          </p:nvGrpSpPr>
          <p:grpSpPr bwMode="auto">
            <a:xfrm>
              <a:off x="4401047" y="2091094"/>
              <a:ext cx="2647644" cy="345893"/>
              <a:chOff x="4677322" y="4671877"/>
              <a:chExt cx="3251322" cy="424772"/>
            </a:xfrm>
          </p:grpSpPr>
          <p:sp>
            <p:nvSpPr>
              <p:cNvPr id="118" name="14 Rectángulo"/>
              <p:cNvSpPr/>
              <p:nvPr/>
            </p:nvSpPr>
            <p:spPr bwMode="auto">
              <a:xfrm>
                <a:off x="4689017" y="4671877"/>
                <a:ext cx="3239627" cy="360472"/>
              </a:xfrm>
              <a:prstGeom prst="rect">
                <a:avLst/>
              </a:prstGeom>
              <a:solidFill>
                <a:srgbClr val="FFFFFF">
                  <a:lumMod val="95000"/>
                </a:srgbClr>
              </a:solidFill>
              <a:ln w="9525">
                <a:noFill/>
                <a:miter lim="800000"/>
                <a:headEnd/>
                <a:tailEnd/>
              </a:ln>
              <a:effectLst>
                <a:outerShdw blurRad="50800" dist="38100" dir="2700000" algn="tl" rotWithShape="0">
                  <a:prstClr val="black">
                    <a:alpha val="40000"/>
                  </a:prstClr>
                </a:outerShdw>
              </a:effectLst>
            </p:spPr>
            <p:txBody>
              <a:bodyPr wrap="none"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200" kern="0" dirty="0">
                  <a:solidFill>
                    <a:srgbClr val="FFFFFF"/>
                  </a:solidFill>
                </a:endParaRPr>
              </a:p>
            </p:txBody>
          </p:sp>
          <p:sp>
            <p:nvSpPr>
              <p:cNvPr id="119" name="Rectángulo 102"/>
              <p:cNvSpPr/>
              <p:nvPr/>
            </p:nvSpPr>
            <p:spPr>
              <a:xfrm>
                <a:off x="4677322" y="4722538"/>
                <a:ext cx="2791303" cy="374111"/>
              </a:xfrm>
              <a:prstGeom prst="rect">
                <a:avLst/>
              </a:prstGeom>
            </p:spPr>
            <p:txBody>
              <a:bodyPr>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5000"/>
                  </a:lnSpc>
                  <a:spcAft>
                    <a:spcPts val="1000"/>
                  </a:spcAft>
                  <a:defRPr/>
                </a:pPr>
                <a:r>
                  <a:rPr lang="en-US" sz="1200" dirty="0" smtClean="0">
                    <a:solidFill>
                      <a:srgbClr val="336699">
                        <a:lumMod val="75000"/>
                      </a:srgbClr>
                    </a:solidFill>
                  </a:rPr>
                  <a:t>22. </a:t>
                </a:r>
                <a:r>
                  <a:rPr lang="es-MX" sz="1050" dirty="0" smtClean="0">
                    <a:solidFill>
                      <a:srgbClr val="336699">
                        <a:lumMod val="75000"/>
                      </a:srgbClr>
                    </a:solidFill>
                  </a:rPr>
                  <a:t>Sint Maarten</a:t>
                </a:r>
                <a:endParaRPr lang="es-MX" sz="1050" dirty="0">
                  <a:solidFill>
                    <a:srgbClr val="336699">
                      <a:lumMod val="75000"/>
                    </a:srgbClr>
                  </a:solidFill>
                </a:endParaRPr>
              </a:p>
            </p:txBody>
          </p:sp>
        </p:grpSp>
        <p:pic>
          <p:nvPicPr>
            <p:cNvPr id="117" name="Imagen 1"/>
            <p:cNvPicPr>
              <a:picLocks noChangeAspect="1"/>
            </p:cNvPicPr>
            <p:nvPr/>
          </p:nvPicPr>
          <p:blipFill>
            <a:blip r:embed="rId31" cstate="email">
              <a:extLst>
                <a:ext uri="{28A0092B-C50C-407E-A947-70E740481C1C}">
                  <a14:useLocalDpi xmlns:a14="http://schemas.microsoft.com/office/drawing/2010/main"/>
                </a:ext>
              </a:extLst>
            </a:blip>
            <a:srcRect/>
            <a:stretch>
              <a:fillRect/>
            </a:stretch>
          </p:blipFill>
          <p:spPr bwMode="auto">
            <a:xfrm>
              <a:off x="6588366" y="2081574"/>
              <a:ext cx="487309" cy="322843"/>
            </a:xfrm>
            <a:prstGeom prst="rect">
              <a:avLst/>
            </a:prstGeom>
            <a:noFill/>
            <a:ln w="9525">
              <a:noFill/>
              <a:miter lim="800000"/>
              <a:headEnd/>
              <a:tailEnd/>
            </a:ln>
          </p:spPr>
        </p:pic>
      </p:grpSp>
    </p:spTree>
    <p:extLst>
      <p:ext uri="{BB962C8B-B14F-4D97-AF65-F5344CB8AC3E}">
        <p14:creationId xmlns:p14="http://schemas.microsoft.com/office/powerpoint/2010/main" val="15688734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1556" y="-4282"/>
            <a:ext cx="2588851" cy="73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13 Grupo"/>
          <p:cNvGrpSpPr>
            <a:grpSpLocks/>
          </p:cNvGrpSpPr>
          <p:nvPr/>
        </p:nvGrpSpPr>
        <p:grpSpPr bwMode="auto">
          <a:xfrm>
            <a:off x="0" y="799740"/>
            <a:ext cx="12191999" cy="266229"/>
            <a:chOff x="-32" y="777212"/>
            <a:chExt cx="9144032" cy="160982"/>
          </a:xfrm>
        </p:grpSpPr>
        <p:sp>
          <p:nvSpPr>
            <p:cNvPr id="8" name="13 Rectángulo"/>
            <p:cNvSpPr/>
            <p:nvPr/>
          </p:nvSpPr>
          <p:spPr>
            <a:xfrm>
              <a:off x="-32" y="777212"/>
              <a:ext cx="9144032" cy="71438"/>
            </a:xfrm>
            <a:prstGeom prst="rect">
              <a:avLst/>
            </a:prstGeom>
            <a:solidFill>
              <a:srgbClr val="007E39"/>
            </a:solidFill>
            <a:ln>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sp>
          <p:nvSpPr>
            <p:cNvPr id="9" name="14 Rectángulo"/>
            <p:cNvSpPr/>
            <p:nvPr/>
          </p:nvSpPr>
          <p:spPr>
            <a:xfrm>
              <a:off x="-32" y="866756"/>
              <a:ext cx="9144032" cy="7143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grpSp>
      <p:pic>
        <p:nvPicPr>
          <p:cNvPr id="13" name="Picture 3" descr="L:\VARIOS\escudos\DIGAHOMtran.gif"/>
          <p:cNvPicPr preferRelativeResize="0">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911856" y="65107"/>
            <a:ext cx="751410" cy="719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arcador de texto 1"/>
          <p:cNvSpPr>
            <a:spLocks noGrp="1"/>
          </p:cNvSpPr>
          <p:nvPr>
            <p:ph type="body" idx="1"/>
          </p:nvPr>
        </p:nvSpPr>
        <p:spPr>
          <a:xfrm>
            <a:off x="204952" y="1288473"/>
            <a:ext cx="11713780" cy="5269982"/>
          </a:xfrm>
        </p:spPr>
        <p:txBody>
          <a:bodyPr>
            <a:noAutofit/>
          </a:bodyPr>
          <a:lstStyle/>
          <a:p>
            <a:pPr marL="981075" indent="-285750" algn="just">
              <a:buFont typeface="Arial" panose="020B0604020202020204" pitchFamily="34" charset="0"/>
              <a:buChar char="•"/>
              <a:defRPr/>
            </a:pPr>
            <a:r>
              <a:rPr lang="es-ES_tradnl" sz="1800" dirty="0">
                <a:solidFill>
                  <a:schemeClr val="tx1"/>
                </a:solidFill>
                <a:latin typeface="Arial" panose="020B0604020202020204" pitchFamily="34" charset="0"/>
                <a:cs typeface="Arial" panose="020B0604020202020204" pitchFamily="34" charset="0"/>
              </a:rPr>
              <a:t>Taller técnico de presentación del proyecto FOCAHIMECA a las autoridades encargadas de la cartografía náutica oficial de 18 países de </a:t>
            </a:r>
            <a:r>
              <a:rPr lang="es-MX" sz="1800" dirty="0">
                <a:solidFill>
                  <a:schemeClr val="tx1"/>
                </a:solidFill>
                <a:latin typeface="Arial" panose="020B0604020202020204" pitchFamily="34" charset="0"/>
                <a:cs typeface="Arial" panose="020B0604020202020204" pitchFamily="34" charset="0"/>
              </a:rPr>
              <a:t>Mesoamérica y Mar Caribe, d</a:t>
            </a:r>
            <a:r>
              <a:rPr lang="es-ES_tradnl" sz="1800" dirty="0">
                <a:solidFill>
                  <a:schemeClr val="tx1"/>
                </a:solidFill>
                <a:latin typeface="Arial" panose="020B0604020202020204" pitchFamily="34" charset="0"/>
                <a:cs typeface="Arial" panose="020B0604020202020204" pitchFamily="34" charset="0"/>
              </a:rPr>
              <a:t>el 1 al 4 de diciembre </a:t>
            </a:r>
            <a:r>
              <a:rPr lang="es-ES_tradnl" sz="1800" dirty="0" smtClean="0">
                <a:solidFill>
                  <a:schemeClr val="tx1"/>
                </a:solidFill>
                <a:latin typeface="Arial" panose="020B0604020202020204" pitchFamily="34" charset="0"/>
                <a:cs typeface="Arial" panose="020B0604020202020204" pitchFamily="34" charset="0"/>
              </a:rPr>
              <a:t>de 2015, en </a:t>
            </a:r>
            <a:r>
              <a:rPr lang="es-ES_tradnl" sz="1800" dirty="0">
                <a:solidFill>
                  <a:schemeClr val="tx1"/>
                </a:solidFill>
                <a:latin typeface="Arial" panose="020B0604020202020204" pitchFamily="34" charset="0"/>
                <a:cs typeface="Arial" panose="020B0604020202020204" pitchFamily="34" charset="0"/>
              </a:rPr>
              <a:t>la Ciudad de México y Veracruz, Ver. </a:t>
            </a:r>
            <a:endParaRPr lang="es-ES_tradnl" sz="1800" dirty="0" smtClean="0">
              <a:solidFill>
                <a:schemeClr val="tx1"/>
              </a:solidFill>
              <a:latin typeface="Arial" panose="020B0604020202020204" pitchFamily="34" charset="0"/>
              <a:cs typeface="Arial" panose="020B0604020202020204" pitchFamily="34" charset="0"/>
            </a:endParaRPr>
          </a:p>
          <a:p>
            <a:pPr marL="981075" indent="-285750" algn="just">
              <a:buFont typeface="Arial" panose="020B0604020202020204" pitchFamily="34" charset="0"/>
              <a:buChar char="•"/>
              <a:defRPr/>
            </a:pPr>
            <a:r>
              <a:rPr lang="es-ES_tradnl" sz="1800" dirty="0">
                <a:solidFill>
                  <a:schemeClr val="tx1"/>
                </a:solidFill>
                <a:latin typeface="Arial" panose="020B0604020202020204" pitchFamily="34" charset="0"/>
                <a:cs typeface="Arial" panose="020B0604020202020204" pitchFamily="34" charset="0"/>
              </a:rPr>
              <a:t>Taller de </a:t>
            </a:r>
            <a:r>
              <a:rPr lang="es-ES_tradnl" sz="1800" dirty="0" smtClean="0">
                <a:solidFill>
                  <a:schemeClr val="tx1"/>
                </a:solidFill>
                <a:latin typeface="Arial" panose="020B0604020202020204" pitchFamily="34" charset="0"/>
                <a:cs typeface="Arial" panose="020B0604020202020204" pitchFamily="34" charset="0"/>
              </a:rPr>
              <a:t>“Batimetría </a:t>
            </a:r>
            <a:r>
              <a:rPr lang="es-ES_tradnl" sz="1800" dirty="0">
                <a:solidFill>
                  <a:schemeClr val="tx1"/>
                </a:solidFill>
                <a:latin typeface="Arial" panose="020B0604020202020204" pitchFamily="34" charset="0"/>
                <a:cs typeface="Arial" panose="020B0604020202020204" pitchFamily="34" charset="0"/>
              </a:rPr>
              <a:t>en </a:t>
            </a:r>
            <a:r>
              <a:rPr lang="es-ES_tradnl" sz="1800" dirty="0" smtClean="0">
                <a:solidFill>
                  <a:schemeClr val="tx1"/>
                </a:solidFill>
                <a:latin typeface="Arial" panose="020B0604020202020204" pitchFamily="34" charset="0"/>
                <a:cs typeface="Arial" panose="020B0604020202020204" pitchFamily="34" charset="0"/>
              </a:rPr>
              <a:t>Aguas Someras”, </a:t>
            </a:r>
            <a:r>
              <a:rPr lang="es-ES_tradnl" sz="1800" dirty="0">
                <a:solidFill>
                  <a:schemeClr val="tx1"/>
                </a:solidFill>
                <a:latin typeface="Arial" panose="020B0604020202020204" pitchFamily="34" charset="0"/>
                <a:cs typeface="Arial" panose="020B0604020202020204" pitchFamily="34" charset="0"/>
              </a:rPr>
              <a:t>del 27 al 29 de abril </a:t>
            </a:r>
            <a:r>
              <a:rPr lang="es-ES_tradnl" sz="1800" dirty="0" smtClean="0">
                <a:solidFill>
                  <a:schemeClr val="tx1"/>
                </a:solidFill>
                <a:latin typeface="Arial" panose="020B0604020202020204" pitchFamily="34" charset="0"/>
                <a:cs typeface="Arial" panose="020B0604020202020204" pitchFamily="34" charset="0"/>
              </a:rPr>
              <a:t>de 2016, en </a:t>
            </a:r>
            <a:r>
              <a:rPr lang="es-ES_tradnl" sz="1800" dirty="0">
                <a:solidFill>
                  <a:schemeClr val="tx1"/>
                </a:solidFill>
                <a:latin typeface="Arial" panose="020B0604020202020204" pitchFamily="34" charset="0"/>
                <a:cs typeface="Arial" panose="020B0604020202020204" pitchFamily="34" charset="0"/>
              </a:rPr>
              <a:t>Ciudad del Carmen, </a:t>
            </a:r>
            <a:r>
              <a:rPr lang="es-ES_tradnl" sz="1800" dirty="0" smtClean="0">
                <a:solidFill>
                  <a:schemeClr val="tx1"/>
                </a:solidFill>
                <a:latin typeface="Arial" panose="020B0604020202020204" pitchFamily="34" charset="0"/>
                <a:cs typeface="Arial" panose="020B0604020202020204" pitchFamily="34" charset="0"/>
              </a:rPr>
              <a:t>Camp., realizado en el marco de la Tercera Convención Mexicana de Hidrografía.</a:t>
            </a:r>
            <a:endParaRPr lang="es-ES_tradnl" sz="1800" dirty="0">
              <a:solidFill>
                <a:schemeClr val="tx1"/>
              </a:solidFill>
              <a:latin typeface="Arial" panose="020B0604020202020204" pitchFamily="34" charset="0"/>
              <a:cs typeface="Arial" panose="020B0604020202020204" pitchFamily="34" charset="0"/>
            </a:endParaRPr>
          </a:p>
          <a:p>
            <a:pPr marL="981075" indent="-285750" algn="just">
              <a:buFont typeface="Arial" panose="020B0604020202020204" pitchFamily="34" charset="0"/>
              <a:buChar char="•"/>
              <a:defRPr/>
            </a:pPr>
            <a:endParaRPr lang="es-ES_tradnl" sz="1800" dirty="0">
              <a:solidFill>
                <a:schemeClr val="tx1"/>
              </a:solidFill>
              <a:latin typeface="Arial" panose="020B0604020202020204" pitchFamily="34" charset="0"/>
              <a:cs typeface="Arial" panose="020B0604020202020204" pitchFamily="34" charset="0"/>
            </a:endParaRPr>
          </a:p>
          <a:p>
            <a:pPr marL="695325" algn="just">
              <a:defRPr/>
            </a:pPr>
            <a:endParaRPr lang="es-ES_tradnl" sz="1800" dirty="0" smtClean="0">
              <a:solidFill>
                <a:schemeClr val="tx1"/>
              </a:solidFill>
              <a:latin typeface="Arial" panose="020B0604020202020204" pitchFamily="34" charset="0"/>
              <a:cs typeface="Arial" panose="020B0604020202020204" pitchFamily="34" charset="0"/>
            </a:endParaRPr>
          </a:p>
          <a:p>
            <a:pPr marL="981075" indent="-285750" algn="just">
              <a:buFont typeface="Arial" panose="020B0604020202020204" pitchFamily="34" charset="0"/>
              <a:buChar char="•"/>
              <a:defRPr/>
            </a:pPr>
            <a:endParaRPr lang="es-ES_tradnl" sz="1800" dirty="0" smtClean="0">
              <a:solidFill>
                <a:schemeClr val="tx1"/>
              </a:solidFill>
              <a:latin typeface="Arial" panose="020B0604020202020204" pitchFamily="34" charset="0"/>
              <a:cs typeface="Arial" panose="020B0604020202020204" pitchFamily="34" charset="0"/>
            </a:endParaRPr>
          </a:p>
        </p:txBody>
      </p:sp>
      <p:sp>
        <p:nvSpPr>
          <p:cNvPr id="11" name="Título 1"/>
          <p:cNvSpPr>
            <a:spLocks noGrp="1"/>
          </p:cNvSpPr>
          <p:nvPr>
            <p:ph type="title"/>
          </p:nvPr>
        </p:nvSpPr>
        <p:spPr>
          <a:xfrm>
            <a:off x="3225800" y="0"/>
            <a:ext cx="7611533" cy="770467"/>
          </a:xfrm>
        </p:spPr>
        <p:txBody>
          <a:bodyPr anchor="ctr">
            <a:normAutofit/>
          </a:bodyPr>
          <a:lstStyle/>
          <a:p>
            <a:pPr marL="514350" indent="-514350" algn="ctr">
              <a:lnSpc>
                <a:spcPct val="200000"/>
              </a:lnSpc>
              <a:spcBef>
                <a:spcPts val="0"/>
              </a:spcBef>
            </a:pPr>
            <a:r>
              <a:rPr lang="es-MX" sz="2000" dirty="0" smtClean="0">
                <a:latin typeface="Arial" panose="020B0604020202020204" pitchFamily="34" charset="0"/>
                <a:cs typeface="Arial" panose="020B0604020202020204" pitchFamily="34" charset="0"/>
              </a:rPr>
              <a:t>Actividades Realizadas.</a:t>
            </a:r>
          </a:p>
        </p:txBody>
      </p:sp>
      <p:pic>
        <p:nvPicPr>
          <p:cNvPr id="12" name="Imagen 5" descr="DSCF0149.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2744" y="3016155"/>
            <a:ext cx="4775325" cy="3581494"/>
          </a:xfrm>
          <a:prstGeom prst="rect">
            <a:avLst/>
          </a:prstGeom>
          <a:noFill/>
          <a:ln w="9525">
            <a:solidFill>
              <a:schemeClr val="accent1"/>
            </a:solidFill>
            <a:miter lim="800000"/>
            <a:headEnd/>
            <a:tailEnd/>
          </a:ln>
        </p:spPr>
      </p:pic>
      <p:pic>
        <p:nvPicPr>
          <p:cNvPr id="16" name="Imagen 1"/>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567131" y="3016155"/>
            <a:ext cx="4995095" cy="3581494"/>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8734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1556" y="-4282"/>
            <a:ext cx="2588851" cy="73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13 Grupo"/>
          <p:cNvGrpSpPr>
            <a:grpSpLocks/>
          </p:cNvGrpSpPr>
          <p:nvPr/>
        </p:nvGrpSpPr>
        <p:grpSpPr bwMode="auto">
          <a:xfrm>
            <a:off x="0" y="799740"/>
            <a:ext cx="12191999" cy="266229"/>
            <a:chOff x="-32" y="777212"/>
            <a:chExt cx="9144032" cy="160982"/>
          </a:xfrm>
        </p:grpSpPr>
        <p:sp>
          <p:nvSpPr>
            <p:cNvPr id="8" name="13 Rectángulo"/>
            <p:cNvSpPr/>
            <p:nvPr/>
          </p:nvSpPr>
          <p:spPr>
            <a:xfrm>
              <a:off x="-32" y="777212"/>
              <a:ext cx="9144032" cy="71438"/>
            </a:xfrm>
            <a:prstGeom prst="rect">
              <a:avLst/>
            </a:prstGeom>
            <a:solidFill>
              <a:srgbClr val="007E39"/>
            </a:solidFill>
            <a:ln>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sp>
          <p:nvSpPr>
            <p:cNvPr id="9" name="14 Rectángulo"/>
            <p:cNvSpPr/>
            <p:nvPr/>
          </p:nvSpPr>
          <p:spPr>
            <a:xfrm>
              <a:off x="-32" y="866756"/>
              <a:ext cx="9144032" cy="7143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grpSp>
      <p:pic>
        <p:nvPicPr>
          <p:cNvPr id="13" name="Picture 3" descr="L:\VARIOS\escudos\DIGAHOMtran.gif"/>
          <p:cNvPicPr preferRelativeResize="0">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911856" y="65107"/>
            <a:ext cx="751410" cy="719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arcador de texto 1"/>
          <p:cNvSpPr>
            <a:spLocks noGrp="1"/>
          </p:cNvSpPr>
          <p:nvPr>
            <p:ph type="body" idx="1"/>
          </p:nvPr>
        </p:nvSpPr>
        <p:spPr>
          <a:xfrm>
            <a:off x="204952" y="1288473"/>
            <a:ext cx="11713780" cy="5269982"/>
          </a:xfrm>
        </p:spPr>
        <p:txBody>
          <a:bodyPr>
            <a:noAutofit/>
          </a:bodyPr>
          <a:lstStyle/>
          <a:p>
            <a:pPr marL="981075" indent="-285750" algn="just">
              <a:spcAft>
                <a:spcPts val="800"/>
              </a:spcAft>
              <a:buFont typeface="Arial" panose="020B0604020202020204" pitchFamily="34" charset="0"/>
              <a:buChar char="•"/>
              <a:defRPr/>
            </a:pPr>
            <a:r>
              <a:rPr lang="es-MX" altLang="es-MX" sz="1800" dirty="0" smtClean="0">
                <a:solidFill>
                  <a:schemeClr val="tx1"/>
                </a:solidFill>
                <a:latin typeface="Arial" panose="020B0604020202020204" pitchFamily="34" charset="0"/>
                <a:cs typeface="Arial" panose="020B0604020202020204" pitchFamily="34" charset="0"/>
              </a:rPr>
              <a:t>Taller de “Introducción al Procesamiento de Datos Batimétricos”, </a:t>
            </a:r>
            <a:r>
              <a:rPr lang="es-MX" altLang="es-MX" sz="1800" dirty="0">
                <a:solidFill>
                  <a:schemeClr val="tx1"/>
                </a:solidFill>
                <a:latin typeface="Arial" panose="020B0604020202020204" pitchFamily="34" charset="0"/>
                <a:cs typeface="Arial" panose="020B0604020202020204" pitchFamily="34" charset="0"/>
              </a:rPr>
              <a:t>del 13 al 15 de Julio </a:t>
            </a:r>
            <a:r>
              <a:rPr lang="es-MX" altLang="es-MX" sz="1800" dirty="0" smtClean="0">
                <a:solidFill>
                  <a:schemeClr val="tx1"/>
                </a:solidFill>
                <a:latin typeface="Arial" panose="020B0604020202020204" pitchFamily="34" charset="0"/>
                <a:cs typeface="Arial" panose="020B0604020202020204" pitchFamily="34" charset="0"/>
              </a:rPr>
              <a:t>en Veracruz, Ver., con </a:t>
            </a:r>
            <a:r>
              <a:rPr lang="es-MX" altLang="es-MX" sz="1800" dirty="0">
                <a:solidFill>
                  <a:schemeClr val="tx1"/>
                </a:solidFill>
                <a:latin typeface="Arial" panose="020B0604020202020204" pitchFamily="34" charset="0"/>
                <a:cs typeface="Arial" panose="020B0604020202020204" pitchFamily="34" charset="0"/>
              </a:rPr>
              <a:t>la participación de representantes de 19 países de Mesoamérica y Mar </a:t>
            </a:r>
            <a:r>
              <a:rPr lang="es-MX" altLang="es-MX" sz="1800" dirty="0" smtClean="0">
                <a:solidFill>
                  <a:schemeClr val="tx1"/>
                </a:solidFill>
                <a:latin typeface="Arial" panose="020B0604020202020204" pitchFamily="34" charset="0"/>
                <a:cs typeface="Arial" panose="020B0604020202020204" pitchFamily="34" charset="0"/>
              </a:rPr>
              <a:t>Caribe. </a:t>
            </a:r>
          </a:p>
          <a:p>
            <a:pPr marL="981075" indent="-285750" algn="just">
              <a:spcAft>
                <a:spcPts val="800"/>
              </a:spcAft>
              <a:buFont typeface="Arial" panose="020B0604020202020204" pitchFamily="34" charset="0"/>
              <a:buChar char="•"/>
              <a:defRPr/>
            </a:pPr>
            <a:r>
              <a:rPr lang="es-ES_tradnl" sz="1800" dirty="0">
                <a:solidFill>
                  <a:schemeClr val="tx1"/>
                </a:solidFill>
                <a:latin typeface="Arial" panose="020B0604020202020204" pitchFamily="34" charset="0"/>
                <a:cs typeface="Arial" panose="020B0604020202020204" pitchFamily="34" charset="0"/>
              </a:rPr>
              <a:t>Taller de </a:t>
            </a:r>
            <a:r>
              <a:rPr lang="es-ES_tradnl" sz="1800" dirty="0" smtClean="0">
                <a:solidFill>
                  <a:schemeClr val="tx1"/>
                </a:solidFill>
                <a:latin typeface="Arial" panose="020B0604020202020204" pitchFamily="34" charset="0"/>
                <a:cs typeface="Arial" panose="020B0604020202020204" pitchFamily="34" charset="0"/>
              </a:rPr>
              <a:t>“Infraestructura </a:t>
            </a:r>
            <a:r>
              <a:rPr lang="es-ES_tradnl" sz="1800" dirty="0">
                <a:solidFill>
                  <a:schemeClr val="tx1"/>
                </a:solidFill>
                <a:latin typeface="Arial" panose="020B0604020202020204" pitchFamily="34" charset="0"/>
                <a:cs typeface="Arial" panose="020B0604020202020204" pitchFamily="34" charset="0"/>
              </a:rPr>
              <a:t>de Datos Espaciales </a:t>
            </a:r>
            <a:r>
              <a:rPr lang="es-ES_tradnl" sz="1800" dirty="0" smtClean="0">
                <a:solidFill>
                  <a:schemeClr val="tx1"/>
                </a:solidFill>
                <a:latin typeface="Arial" panose="020B0604020202020204" pitchFamily="34" charset="0"/>
                <a:cs typeface="Arial" panose="020B0604020202020204" pitchFamily="34" charset="0"/>
              </a:rPr>
              <a:t>Marítimos”, organizado en conjunto con el Programa de Creación de Capacidades de la MACHC, del </a:t>
            </a:r>
            <a:r>
              <a:rPr lang="es-ES_tradnl" sz="1800" dirty="0">
                <a:solidFill>
                  <a:schemeClr val="tx1"/>
                </a:solidFill>
                <a:latin typeface="Arial" panose="020B0604020202020204" pitchFamily="34" charset="0"/>
                <a:cs typeface="Arial" panose="020B0604020202020204" pitchFamily="34" charset="0"/>
              </a:rPr>
              <a:t>3 al 7 de octubre en </a:t>
            </a:r>
            <a:r>
              <a:rPr lang="es-ES_tradnl" sz="1800" dirty="0" smtClean="0">
                <a:solidFill>
                  <a:schemeClr val="tx1"/>
                </a:solidFill>
                <a:latin typeface="Arial" panose="020B0604020202020204" pitchFamily="34" charset="0"/>
                <a:cs typeface="Arial" panose="020B0604020202020204" pitchFamily="34" charset="0"/>
              </a:rPr>
              <a:t>Veracruz</a:t>
            </a:r>
            <a:r>
              <a:rPr lang="es-ES_tradnl" sz="1800" dirty="0">
                <a:solidFill>
                  <a:schemeClr val="tx1"/>
                </a:solidFill>
                <a:latin typeface="Arial" panose="020B0604020202020204" pitchFamily="34" charset="0"/>
                <a:cs typeface="Arial" panose="020B0604020202020204" pitchFamily="34" charset="0"/>
              </a:rPr>
              <a:t>, </a:t>
            </a:r>
            <a:r>
              <a:rPr lang="es-ES_tradnl" sz="1800" dirty="0" smtClean="0">
                <a:solidFill>
                  <a:schemeClr val="tx1"/>
                </a:solidFill>
                <a:latin typeface="Arial" panose="020B0604020202020204" pitchFamily="34" charset="0"/>
                <a:cs typeface="Arial" panose="020B0604020202020204" pitchFamily="34" charset="0"/>
              </a:rPr>
              <a:t>Veracruz, con la participación </a:t>
            </a:r>
            <a:r>
              <a:rPr lang="es-ES_tradnl" sz="1800" dirty="0">
                <a:solidFill>
                  <a:schemeClr val="tx1"/>
                </a:solidFill>
                <a:latin typeface="Arial" panose="020B0604020202020204" pitchFamily="34" charset="0"/>
                <a:cs typeface="Arial" panose="020B0604020202020204" pitchFamily="34" charset="0"/>
              </a:rPr>
              <a:t>de </a:t>
            </a:r>
            <a:r>
              <a:rPr lang="es-MX" altLang="es-MX" sz="1800" dirty="0">
                <a:solidFill>
                  <a:schemeClr val="tx1"/>
                </a:solidFill>
                <a:latin typeface="Arial" panose="020B0604020202020204" pitchFamily="34" charset="0"/>
                <a:cs typeface="Arial" panose="020B0604020202020204" pitchFamily="34" charset="0"/>
              </a:rPr>
              <a:t>32 delegados representantes de autoridades marítimas, portuarias e hidrográficas de 22 países de América y el Caribe</a:t>
            </a:r>
            <a:r>
              <a:rPr lang="es-ES_tradnl" sz="1800" dirty="0" smtClean="0">
                <a:solidFill>
                  <a:schemeClr val="tx1"/>
                </a:solidFill>
                <a:latin typeface="Arial" panose="020B0604020202020204" pitchFamily="34" charset="0"/>
                <a:cs typeface="Arial" panose="020B0604020202020204" pitchFamily="34" charset="0"/>
              </a:rPr>
              <a:t>, así como 01 invitado de INEGI.</a:t>
            </a:r>
            <a:endParaRPr lang="es-MX" altLang="es-MX" sz="1800" dirty="0">
              <a:solidFill>
                <a:schemeClr val="tx1"/>
              </a:solidFill>
              <a:latin typeface="Arial" panose="020B0604020202020204" pitchFamily="34" charset="0"/>
              <a:cs typeface="Arial" panose="020B0604020202020204" pitchFamily="34" charset="0"/>
            </a:endParaRPr>
          </a:p>
          <a:p>
            <a:pPr marL="695325" algn="just">
              <a:defRPr/>
            </a:pPr>
            <a:endParaRPr lang="es-ES_tradnl" sz="1800" dirty="0" smtClean="0">
              <a:solidFill>
                <a:schemeClr val="tx1"/>
              </a:solidFill>
              <a:latin typeface="Arial" panose="020B0604020202020204" pitchFamily="34" charset="0"/>
              <a:cs typeface="Arial" panose="020B0604020202020204" pitchFamily="34" charset="0"/>
            </a:endParaRPr>
          </a:p>
          <a:p>
            <a:pPr marL="981075" indent="-285750" algn="just">
              <a:buFont typeface="Arial" panose="020B0604020202020204" pitchFamily="34" charset="0"/>
              <a:buChar char="•"/>
              <a:defRPr/>
            </a:pPr>
            <a:endParaRPr lang="es-ES_tradnl" sz="1800" dirty="0" smtClean="0">
              <a:solidFill>
                <a:schemeClr val="tx1"/>
              </a:solidFill>
              <a:latin typeface="Arial" panose="020B0604020202020204" pitchFamily="34" charset="0"/>
              <a:cs typeface="Arial" panose="020B0604020202020204" pitchFamily="34" charset="0"/>
            </a:endParaRPr>
          </a:p>
        </p:txBody>
      </p:sp>
      <p:sp>
        <p:nvSpPr>
          <p:cNvPr id="11" name="Título 1"/>
          <p:cNvSpPr>
            <a:spLocks noGrp="1"/>
          </p:cNvSpPr>
          <p:nvPr>
            <p:ph type="title"/>
          </p:nvPr>
        </p:nvSpPr>
        <p:spPr>
          <a:xfrm>
            <a:off x="3225800" y="0"/>
            <a:ext cx="7611533" cy="770467"/>
          </a:xfrm>
        </p:spPr>
        <p:txBody>
          <a:bodyPr anchor="ctr">
            <a:normAutofit/>
          </a:bodyPr>
          <a:lstStyle/>
          <a:p>
            <a:pPr marL="514350" indent="-514350" algn="ctr">
              <a:lnSpc>
                <a:spcPct val="200000"/>
              </a:lnSpc>
              <a:spcBef>
                <a:spcPts val="0"/>
              </a:spcBef>
            </a:pPr>
            <a:r>
              <a:rPr lang="es-MX" sz="2000" dirty="0" smtClean="0">
                <a:latin typeface="Arial" panose="020B0604020202020204" pitchFamily="34" charset="0"/>
                <a:cs typeface="Arial" panose="020B0604020202020204" pitchFamily="34" charset="0"/>
              </a:rPr>
              <a:t>Actividades Realizadas.</a:t>
            </a:r>
          </a:p>
        </p:txBody>
      </p:sp>
      <p:pic>
        <p:nvPicPr>
          <p:cNvPr id="10"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8932" y="3765071"/>
            <a:ext cx="3803635" cy="2358716"/>
          </a:xfrm>
          <a:prstGeom prst="rect">
            <a:avLst/>
          </a:prstGeom>
          <a:noFill/>
          <a:ln w="9525">
            <a:noFill/>
            <a:miter lim="800000"/>
            <a:headEnd/>
            <a:tailEnd/>
          </a:ln>
          <a:effectLst/>
        </p:spPr>
      </p:pic>
      <p:pic>
        <p:nvPicPr>
          <p:cNvPr id="12" name="6 Imagen" descr="C:\Users\JEFE AYUDAS\Desktop\Taller Veracruz.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75937" y="3765071"/>
            <a:ext cx="3585428" cy="2384541"/>
          </a:xfrm>
          <a:prstGeom prst="rect">
            <a:avLst/>
          </a:prstGeom>
          <a:noFill/>
          <a:ln w="9525">
            <a:solidFill>
              <a:srgbClr val="000000"/>
            </a:solidFill>
            <a:miter lim="800000"/>
            <a:headEnd/>
            <a:tailEnd/>
          </a:ln>
        </p:spPr>
      </p:pic>
      <p:pic>
        <p:nvPicPr>
          <p:cNvPr id="14" name="Imagen 1"/>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8637534" y="3765072"/>
            <a:ext cx="3263313" cy="235871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6718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1556" y="-4282"/>
            <a:ext cx="2588851" cy="73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13 Grupo"/>
          <p:cNvGrpSpPr>
            <a:grpSpLocks/>
          </p:cNvGrpSpPr>
          <p:nvPr/>
        </p:nvGrpSpPr>
        <p:grpSpPr bwMode="auto">
          <a:xfrm>
            <a:off x="0" y="799740"/>
            <a:ext cx="12191999" cy="266229"/>
            <a:chOff x="-32" y="777212"/>
            <a:chExt cx="9144032" cy="160982"/>
          </a:xfrm>
        </p:grpSpPr>
        <p:sp>
          <p:nvSpPr>
            <p:cNvPr id="8" name="13 Rectángulo"/>
            <p:cNvSpPr/>
            <p:nvPr/>
          </p:nvSpPr>
          <p:spPr>
            <a:xfrm>
              <a:off x="-32" y="777212"/>
              <a:ext cx="9144032" cy="71438"/>
            </a:xfrm>
            <a:prstGeom prst="rect">
              <a:avLst/>
            </a:prstGeom>
            <a:solidFill>
              <a:srgbClr val="007E39"/>
            </a:solidFill>
            <a:ln>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sp>
          <p:nvSpPr>
            <p:cNvPr id="9" name="14 Rectángulo"/>
            <p:cNvSpPr/>
            <p:nvPr/>
          </p:nvSpPr>
          <p:spPr>
            <a:xfrm>
              <a:off x="-32" y="866756"/>
              <a:ext cx="9144032" cy="7143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grpSp>
      <p:pic>
        <p:nvPicPr>
          <p:cNvPr id="13" name="Picture 3" descr="L:\VARIOS\escudos\DIGAHOMtran.gif"/>
          <p:cNvPicPr preferRelativeResize="0">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911856" y="65107"/>
            <a:ext cx="751410" cy="719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arcador de texto 1"/>
          <p:cNvSpPr>
            <a:spLocks noGrp="1"/>
          </p:cNvSpPr>
          <p:nvPr>
            <p:ph type="body" idx="1"/>
          </p:nvPr>
        </p:nvSpPr>
        <p:spPr>
          <a:xfrm>
            <a:off x="204952" y="1288473"/>
            <a:ext cx="11713780" cy="5269982"/>
          </a:xfrm>
        </p:spPr>
        <p:txBody>
          <a:bodyPr>
            <a:noAutofit/>
          </a:bodyPr>
          <a:lstStyle/>
          <a:p>
            <a:pPr marL="981075" indent="-285750" algn="just">
              <a:buFont typeface="Arial" panose="020B0604020202020204" pitchFamily="34" charset="0"/>
              <a:buChar char="•"/>
              <a:defRPr/>
            </a:pPr>
            <a:r>
              <a:rPr lang="es-ES_tradnl" sz="1800" dirty="0">
                <a:solidFill>
                  <a:schemeClr val="tx1"/>
                </a:solidFill>
                <a:latin typeface="Arial" panose="020B0604020202020204" pitchFamily="34" charset="0"/>
                <a:cs typeface="Arial" panose="020B0604020202020204" pitchFamily="34" charset="0"/>
              </a:rPr>
              <a:t>Taller de </a:t>
            </a:r>
            <a:r>
              <a:rPr lang="es-ES_tradnl" sz="1800" dirty="0" smtClean="0">
                <a:solidFill>
                  <a:schemeClr val="tx1"/>
                </a:solidFill>
                <a:latin typeface="Arial" panose="020B0604020202020204" pitchFamily="34" charset="0"/>
                <a:cs typeface="Arial" panose="020B0604020202020204" pitchFamily="34" charset="0"/>
              </a:rPr>
              <a:t>“Difusión </a:t>
            </a:r>
            <a:r>
              <a:rPr lang="es-ES_tradnl" sz="1800" dirty="0">
                <a:solidFill>
                  <a:schemeClr val="tx1"/>
                </a:solidFill>
                <a:latin typeface="Arial" panose="020B0604020202020204" pitchFamily="34" charset="0"/>
                <a:cs typeface="Arial" panose="020B0604020202020204" pitchFamily="34" charset="0"/>
              </a:rPr>
              <a:t>de Información de Seguridad </a:t>
            </a:r>
            <a:r>
              <a:rPr lang="es-ES_tradnl" sz="1800" dirty="0" smtClean="0">
                <a:solidFill>
                  <a:schemeClr val="tx1"/>
                </a:solidFill>
                <a:latin typeface="Arial" panose="020B0604020202020204" pitchFamily="34" charset="0"/>
                <a:cs typeface="Arial" panose="020B0604020202020204" pitchFamily="34" charset="0"/>
              </a:rPr>
              <a:t>Marítima”, </a:t>
            </a:r>
            <a:r>
              <a:rPr lang="es-ES_tradnl" sz="1800" dirty="0">
                <a:solidFill>
                  <a:schemeClr val="tx1"/>
                </a:solidFill>
                <a:latin typeface="Arial" panose="020B0604020202020204" pitchFamily="34" charset="0"/>
                <a:cs typeface="Arial" panose="020B0604020202020204" pitchFamily="34" charset="0"/>
              </a:rPr>
              <a:t>del 28 al 30 de noviembre en Veracruz, </a:t>
            </a:r>
            <a:r>
              <a:rPr lang="es-ES_tradnl" sz="1800" dirty="0" smtClean="0">
                <a:solidFill>
                  <a:schemeClr val="tx1"/>
                </a:solidFill>
                <a:latin typeface="Arial" panose="020B0604020202020204" pitchFamily="34" charset="0"/>
                <a:cs typeface="Arial" panose="020B0604020202020204" pitchFamily="34" charset="0"/>
              </a:rPr>
              <a:t>Veracruz, se conto con la participación de 19 Delegados extranjeros y 01 invitado de la Secretaría de Comunicaciones y Transportes de México. </a:t>
            </a:r>
          </a:p>
          <a:p>
            <a:pPr marL="981075" indent="-285750" algn="just">
              <a:buFont typeface="Arial" panose="020B0604020202020204" pitchFamily="34" charset="0"/>
              <a:buChar char="•"/>
              <a:defRPr/>
            </a:pPr>
            <a:r>
              <a:rPr lang="es-ES_tradnl" sz="1800" dirty="0">
                <a:solidFill>
                  <a:schemeClr val="tx1"/>
                </a:solidFill>
                <a:latin typeface="Arial" panose="020B0604020202020204" pitchFamily="34" charset="0"/>
                <a:cs typeface="Arial" panose="020B0604020202020204" pitchFamily="34" charset="0"/>
              </a:rPr>
              <a:t>Entrega de equipo hidrográfico por la Agencia de Cooperación Turca (TIKA) en calidad de donación para apoyar los objetivos del proyecto FOCAHIMECA, el 29 de septiembre en las instalaciones de la Cancillería </a:t>
            </a:r>
            <a:r>
              <a:rPr lang="es-ES_tradnl" sz="1800" dirty="0" smtClean="0">
                <a:solidFill>
                  <a:schemeClr val="tx1"/>
                </a:solidFill>
                <a:latin typeface="Arial" panose="020B0604020202020204" pitchFamily="34" charset="0"/>
                <a:cs typeface="Arial" panose="020B0604020202020204" pitchFamily="34" charset="0"/>
              </a:rPr>
              <a:t>Mexicana.</a:t>
            </a:r>
            <a:endParaRPr lang="es-ES_tradnl" sz="1800" dirty="0">
              <a:solidFill>
                <a:schemeClr val="tx1"/>
              </a:solidFill>
              <a:latin typeface="Arial" panose="020B0604020202020204" pitchFamily="34" charset="0"/>
              <a:cs typeface="Arial" panose="020B0604020202020204" pitchFamily="34" charset="0"/>
            </a:endParaRPr>
          </a:p>
          <a:p>
            <a:pPr marL="981075" indent="-285750" algn="just">
              <a:buFont typeface="Arial" panose="020B0604020202020204" pitchFamily="34" charset="0"/>
              <a:buChar char="•"/>
              <a:defRPr/>
            </a:pPr>
            <a:endParaRPr lang="es-ES_tradnl" sz="1800" dirty="0">
              <a:solidFill>
                <a:schemeClr val="tx1"/>
              </a:solidFill>
              <a:latin typeface="Arial" panose="020B0604020202020204" pitchFamily="34" charset="0"/>
              <a:cs typeface="Arial" panose="020B0604020202020204" pitchFamily="34" charset="0"/>
            </a:endParaRPr>
          </a:p>
          <a:p>
            <a:pPr marL="695325" algn="just">
              <a:defRPr/>
            </a:pPr>
            <a:endParaRPr lang="es-ES_tradnl" sz="1800" dirty="0">
              <a:solidFill>
                <a:schemeClr val="tx1"/>
              </a:solidFill>
              <a:latin typeface="Arial" panose="020B0604020202020204" pitchFamily="34" charset="0"/>
              <a:cs typeface="Arial" panose="020B0604020202020204" pitchFamily="34" charset="0"/>
            </a:endParaRPr>
          </a:p>
          <a:p>
            <a:pPr marL="981075" indent="-285750" algn="just">
              <a:buFont typeface="Arial" panose="020B0604020202020204" pitchFamily="34" charset="0"/>
              <a:buChar char="•"/>
              <a:defRPr/>
            </a:pPr>
            <a:endParaRPr lang="es-ES_tradnl" sz="1800" dirty="0" smtClean="0">
              <a:solidFill>
                <a:schemeClr val="tx1"/>
              </a:solidFill>
              <a:latin typeface="Arial" panose="020B0604020202020204" pitchFamily="34" charset="0"/>
              <a:cs typeface="Arial" panose="020B0604020202020204" pitchFamily="34" charset="0"/>
            </a:endParaRPr>
          </a:p>
        </p:txBody>
      </p:sp>
      <p:sp>
        <p:nvSpPr>
          <p:cNvPr id="11" name="Título 1"/>
          <p:cNvSpPr>
            <a:spLocks noGrp="1"/>
          </p:cNvSpPr>
          <p:nvPr>
            <p:ph type="title"/>
          </p:nvPr>
        </p:nvSpPr>
        <p:spPr>
          <a:xfrm>
            <a:off x="3225800" y="0"/>
            <a:ext cx="7611533" cy="770467"/>
          </a:xfrm>
        </p:spPr>
        <p:txBody>
          <a:bodyPr anchor="ctr">
            <a:normAutofit/>
          </a:bodyPr>
          <a:lstStyle/>
          <a:p>
            <a:pPr marL="514350" indent="-514350" algn="ctr">
              <a:lnSpc>
                <a:spcPct val="200000"/>
              </a:lnSpc>
              <a:spcBef>
                <a:spcPts val="0"/>
              </a:spcBef>
            </a:pPr>
            <a:r>
              <a:rPr lang="es-MX" sz="2000" dirty="0" smtClean="0">
                <a:latin typeface="Arial" panose="020B0604020202020204" pitchFamily="34" charset="0"/>
                <a:cs typeface="Arial" panose="020B0604020202020204" pitchFamily="34" charset="0"/>
              </a:rPr>
              <a:t>Actividades Realizadas.</a:t>
            </a:r>
          </a:p>
        </p:txBody>
      </p:sp>
      <p:pic>
        <p:nvPicPr>
          <p:cNvPr id="10" name="Imagen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543500" y="3603887"/>
            <a:ext cx="3357348" cy="2517634"/>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5122" name="AutoShape 2" descr="Mostrando DSC_0006.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5124" name="AutoShape 4" descr="Mostrando DSC_0006.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5126" name="AutoShape 6" descr="Mostrando DSC_0006.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5127" name="Picture 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8365" y="3562255"/>
            <a:ext cx="3862316" cy="2565874"/>
          </a:xfrm>
          <a:prstGeom prst="rect">
            <a:avLst/>
          </a:prstGeom>
          <a:noFill/>
          <a:ln w="9525">
            <a:noFill/>
            <a:miter lim="800000"/>
            <a:headEnd/>
            <a:tailEnd/>
          </a:ln>
          <a:effectLst/>
        </p:spPr>
      </p:pic>
      <p:pic>
        <p:nvPicPr>
          <p:cNvPr id="5128" name="Picture 8"/>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348947" y="3575712"/>
            <a:ext cx="3882718" cy="2579427"/>
          </a:xfrm>
          <a:prstGeom prst="rect">
            <a:avLst/>
          </a:prstGeom>
          <a:noFill/>
          <a:ln w="9525">
            <a:noFill/>
            <a:miter lim="800000"/>
            <a:headEnd/>
            <a:tailEnd/>
          </a:ln>
          <a:effectLst/>
        </p:spPr>
      </p:pic>
    </p:spTree>
    <p:extLst>
      <p:ext uri="{BB962C8B-B14F-4D97-AF65-F5344CB8AC3E}">
        <p14:creationId xmlns:p14="http://schemas.microsoft.com/office/powerpoint/2010/main" val="2036718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1556" y="-4282"/>
            <a:ext cx="2588851" cy="73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13 Grupo"/>
          <p:cNvGrpSpPr>
            <a:grpSpLocks/>
          </p:cNvGrpSpPr>
          <p:nvPr/>
        </p:nvGrpSpPr>
        <p:grpSpPr bwMode="auto">
          <a:xfrm>
            <a:off x="0" y="799740"/>
            <a:ext cx="12191999" cy="266229"/>
            <a:chOff x="-32" y="777212"/>
            <a:chExt cx="9144032" cy="160982"/>
          </a:xfrm>
        </p:grpSpPr>
        <p:sp>
          <p:nvSpPr>
            <p:cNvPr id="8" name="13 Rectángulo"/>
            <p:cNvSpPr/>
            <p:nvPr/>
          </p:nvSpPr>
          <p:spPr>
            <a:xfrm>
              <a:off x="-32" y="777212"/>
              <a:ext cx="9144032" cy="71438"/>
            </a:xfrm>
            <a:prstGeom prst="rect">
              <a:avLst/>
            </a:prstGeom>
            <a:solidFill>
              <a:srgbClr val="007E39"/>
            </a:solidFill>
            <a:ln>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sp>
          <p:nvSpPr>
            <p:cNvPr id="9" name="14 Rectángulo"/>
            <p:cNvSpPr/>
            <p:nvPr/>
          </p:nvSpPr>
          <p:spPr>
            <a:xfrm>
              <a:off x="-32" y="866756"/>
              <a:ext cx="9144032" cy="7143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grpSp>
      <p:pic>
        <p:nvPicPr>
          <p:cNvPr id="13" name="Picture 3" descr="L:\VARIOS\escudos\DIGAHOMtran.gif"/>
          <p:cNvPicPr preferRelativeResize="0">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911856" y="65107"/>
            <a:ext cx="751410" cy="719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arcador de texto 1"/>
          <p:cNvSpPr>
            <a:spLocks noGrp="1"/>
          </p:cNvSpPr>
          <p:nvPr>
            <p:ph type="body" idx="1"/>
          </p:nvPr>
        </p:nvSpPr>
        <p:spPr>
          <a:xfrm>
            <a:off x="204952" y="1288473"/>
            <a:ext cx="11713780" cy="5269982"/>
          </a:xfrm>
        </p:spPr>
        <p:txBody>
          <a:bodyPr>
            <a:noAutofit/>
          </a:bodyPr>
          <a:lstStyle/>
          <a:p>
            <a:pPr marL="981075" indent="-285750" algn="just">
              <a:buFont typeface="Arial" panose="020B0604020202020204" pitchFamily="34" charset="0"/>
              <a:buChar char="•"/>
              <a:defRPr/>
            </a:pPr>
            <a:r>
              <a:rPr lang="es-ES_tradnl" sz="1800" dirty="0">
                <a:solidFill>
                  <a:schemeClr val="tx1"/>
                </a:solidFill>
                <a:latin typeface="Arial" panose="020B0604020202020204" pitchFamily="34" charset="0"/>
                <a:cs typeface="Arial" panose="020B0604020202020204" pitchFamily="34" charset="0"/>
              </a:rPr>
              <a:t>Durante 2017 el esquema de talleres de entrenamiento migrará hacia capacitación por medio de la Especialidad de Hidrografía y Cartografía con duración de un </a:t>
            </a:r>
            <a:r>
              <a:rPr lang="es-ES_tradnl" sz="1800" dirty="0" smtClean="0">
                <a:solidFill>
                  <a:schemeClr val="tx1"/>
                </a:solidFill>
                <a:latin typeface="Arial" panose="020B0604020202020204" pitchFamily="34" charset="0"/>
                <a:cs typeface="Arial" panose="020B0604020202020204" pitchFamily="34" charset="0"/>
              </a:rPr>
              <a:t>año en idioma español.</a:t>
            </a:r>
            <a:endParaRPr lang="es-MX" sz="1800" dirty="0">
              <a:solidFill>
                <a:schemeClr val="tx1"/>
              </a:solidFill>
              <a:latin typeface="Arial" panose="020B0604020202020204" pitchFamily="34" charset="0"/>
              <a:cs typeface="Arial" panose="020B0604020202020204" pitchFamily="34" charset="0"/>
            </a:endParaRPr>
          </a:p>
          <a:p>
            <a:pPr marL="981075" indent="-285750" algn="just">
              <a:buFont typeface="Arial" panose="020B0604020202020204" pitchFamily="34" charset="0"/>
              <a:buChar char="•"/>
              <a:defRPr/>
            </a:pPr>
            <a:r>
              <a:rPr lang="es-MX" sz="1800" dirty="0" smtClean="0">
                <a:solidFill>
                  <a:schemeClr val="tx1"/>
                </a:solidFill>
                <a:latin typeface="Arial" panose="020B0604020202020204" pitchFamily="34" charset="0"/>
                <a:cs typeface="Arial" panose="020B0604020202020204" pitchFamily="34" charset="0"/>
              </a:rPr>
              <a:t>La Especialidad </a:t>
            </a:r>
            <a:r>
              <a:rPr lang="es-MX" sz="1800" dirty="0">
                <a:solidFill>
                  <a:schemeClr val="tx1"/>
                </a:solidFill>
                <a:latin typeface="Arial" panose="020B0604020202020204" pitchFamily="34" charset="0"/>
                <a:cs typeface="Arial" panose="020B0604020202020204" pitchFamily="34" charset="0"/>
              </a:rPr>
              <a:t>de </a:t>
            </a:r>
            <a:r>
              <a:rPr lang="es-MX" sz="1800" dirty="0" smtClean="0">
                <a:solidFill>
                  <a:schemeClr val="tx1"/>
                </a:solidFill>
                <a:latin typeface="Arial" panose="020B0604020202020204" pitchFamily="34" charset="0"/>
                <a:cs typeface="Arial" panose="020B0604020202020204" pitchFamily="34" charset="0"/>
              </a:rPr>
              <a:t>hidrografía, contará con </a:t>
            </a:r>
            <a:r>
              <a:rPr lang="es-MX" sz="1800" dirty="0">
                <a:solidFill>
                  <a:schemeClr val="tx1"/>
                </a:solidFill>
                <a:latin typeface="Arial" panose="020B0604020202020204" pitchFamily="34" charset="0"/>
                <a:cs typeface="Arial" panose="020B0604020202020204" pitchFamily="34" charset="0"/>
              </a:rPr>
              <a:t>la participación de 6 delegados extranjeros en el marco del proyecto </a:t>
            </a:r>
            <a:r>
              <a:rPr lang="es-MX" sz="1800" dirty="0" smtClean="0">
                <a:solidFill>
                  <a:schemeClr val="tx1"/>
                </a:solidFill>
                <a:latin typeface="Arial" panose="020B0604020202020204" pitchFamily="34" charset="0"/>
                <a:cs typeface="Arial" panose="020B0604020202020204" pitchFamily="34" charset="0"/>
              </a:rPr>
              <a:t>FOCAHIMECA, en un programa multianual</a:t>
            </a:r>
            <a:r>
              <a:rPr lang="es-ES_tradnl" sz="1800" dirty="0" smtClean="0">
                <a:solidFill>
                  <a:schemeClr val="tx1"/>
                </a:solidFill>
                <a:latin typeface="Arial" panose="020B0604020202020204" pitchFamily="34" charset="0"/>
                <a:cs typeface="Arial" panose="020B0604020202020204" pitchFamily="34" charset="0"/>
              </a:rPr>
              <a:t>.</a:t>
            </a:r>
          </a:p>
          <a:p>
            <a:pPr marL="981075" indent="-285750" algn="just">
              <a:buFont typeface="Arial" panose="020B0604020202020204" pitchFamily="34" charset="0"/>
              <a:buChar char="•"/>
              <a:defRPr/>
            </a:pPr>
            <a:r>
              <a:rPr lang="es-ES_tradnl" sz="1800" dirty="0">
                <a:solidFill>
                  <a:schemeClr val="tx1"/>
                </a:solidFill>
                <a:latin typeface="Arial" panose="020B0604020202020204" pitchFamily="34" charset="0"/>
                <a:cs typeface="Arial" panose="020B0604020202020204" pitchFamily="34" charset="0"/>
              </a:rPr>
              <a:t>La conveniencia de migrar a la Especialidad, para los Estados participantes en el proyecto es que cuenten con personal especialista en Hidrografía que conozca y aplique el proceso hidrográfico, desde la obtención de datos batimétricos hasta la creación de la carta náutica </a:t>
            </a:r>
          </a:p>
          <a:p>
            <a:pPr marL="981075" indent="-285750" algn="just">
              <a:buFont typeface="Arial" panose="020B0604020202020204" pitchFamily="34" charset="0"/>
              <a:buChar char="•"/>
              <a:defRPr/>
            </a:pPr>
            <a:r>
              <a:rPr lang="es-ES_tradnl" sz="1800" dirty="0">
                <a:solidFill>
                  <a:schemeClr val="tx1"/>
                </a:solidFill>
                <a:latin typeface="Arial" panose="020B0604020202020204" pitchFamily="34" charset="0"/>
                <a:cs typeface="Arial" panose="020B0604020202020204" pitchFamily="34" charset="0"/>
              </a:rPr>
              <a:t>Financiamiento de AMEXCID</a:t>
            </a:r>
            <a:r>
              <a:rPr lang="es-ES_tradnl" sz="1800" dirty="0" smtClean="0">
                <a:solidFill>
                  <a:schemeClr val="tx1"/>
                </a:solidFill>
                <a:latin typeface="Arial" panose="020B0604020202020204" pitchFamily="34" charset="0"/>
                <a:cs typeface="Arial" panose="020B0604020202020204" pitchFamily="34" charset="0"/>
              </a:rPr>
              <a:t>:</a:t>
            </a:r>
          </a:p>
          <a:p>
            <a:pPr marL="1438275" lvl="1" indent="-285750" algn="just">
              <a:buFont typeface="Wingdings" panose="05000000000000000000" pitchFamily="2" charset="2"/>
              <a:buChar char="ü"/>
              <a:defRPr/>
            </a:pPr>
            <a:r>
              <a:rPr lang="es-MX" sz="1400" dirty="0" smtClean="0">
                <a:solidFill>
                  <a:schemeClr val="tx1"/>
                </a:solidFill>
                <a:latin typeface="Arial" panose="020B0604020202020204" pitchFamily="34" charset="0"/>
                <a:cs typeface="Arial" panose="020B0604020202020204" pitchFamily="34" charset="0"/>
              </a:rPr>
              <a:t>Pasaje </a:t>
            </a:r>
            <a:r>
              <a:rPr lang="es-MX" sz="1400" dirty="0">
                <a:solidFill>
                  <a:schemeClr val="tx1"/>
                </a:solidFill>
                <a:latin typeface="Arial" panose="020B0604020202020204" pitchFamily="34" charset="0"/>
                <a:cs typeface="Arial" panose="020B0604020202020204" pitchFamily="34" charset="0"/>
              </a:rPr>
              <a:t>aéreo redondo entre el país de origen y la Ciudad y Puerto de Veracruz.</a:t>
            </a:r>
          </a:p>
          <a:p>
            <a:pPr marL="1438275" lvl="1" indent="-285750" algn="just">
              <a:buFont typeface="Wingdings" panose="05000000000000000000" pitchFamily="2" charset="2"/>
              <a:buChar char="ü"/>
              <a:defRPr/>
            </a:pPr>
            <a:r>
              <a:rPr lang="es-MX" sz="1400" dirty="0">
                <a:solidFill>
                  <a:schemeClr val="tx1"/>
                </a:solidFill>
                <a:latin typeface="Arial" panose="020B0604020202020204" pitchFamily="34" charset="0"/>
                <a:cs typeface="Arial" panose="020B0604020202020204" pitchFamily="34" charset="0"/>
              </a:rPr>
              <a:t>Gastos mensuales de manutención.</a:t>
            </a:r>
          </a:p>
          <a:p>
            <a:pPr marL="1438275" lvl="1" indent="-285750" algn="just">
              <a:buFont typeface="Wingdings" panose="05000000000000000000" pitchFamily="2" charset="2"/>
              <a:buChar char="ü"/>
              <a:defRPr/>
            </a:pPr>
            <a:r>
              <a:rPr lang="es-MX" sz="1400" dirty="0">
                <a:solidFill>
                  <a:schemeClr val="tx1"/>
                </a:solidFill>
                <a:latin typeface="Arial" panose="020B0604020202020204" pitchFamily="34" charset="0"/>
                <a:cs typeface="Arial" panose="020B0604020202020204" pitchFamily="34" charset="0"/>
              </a:rPr>
              <a:t>Asistencia médica.</a:t>
            </a:r>
          </a:p>
          <a:p>
            <a:pPr marL="1438275" lvl="1" indent="-285750" algn="just">
              <a:buFont typeface="Wingdings" panose="05000000000000000000" pitchFamily="2" charset="2"/>
              <a:buChar char="ü"/>
              <a:defRPr/>
            </a:pPr>
            <a:r>
              <a:rPr lang="es-MX" sz="1400" dirty="0">
                <a:solidFill>
                  <a:schemeClr val="tx1"/>
                </a:solidFill>
                <a:latin typeface="Arial" panose="020B0604020202020204" pitchFamily="34" charset="0"/>
                <a:cs typeface="Arial" panose="020B0604020202020204" pitchFamily="34" charset="0"/>
              </a:rPr>
              <a:t>Gastos de instalación (otorgados a su arribo a México</a:t>
            </a:r>
            <a:r>
              <a:rPr lang="es-MX" sz="1400" dirty="0" smtClean="0">
                <a:solidFill>
                  <a:schemeClr val="tx1"/>
                </a:solidFill>
                <a:latin typeface="Arial" panose="020B0604020202020204" pitchFamily="34" charset="0"/>
                <a:cs typeface="Arial" panose="020B0604020202020204" pitchFamily="34" charset="0"/>
              </a:rPr>
              <a:t>).</a:t>
            </a:r>
          </a:p>
          <a:p>
            <a:pPr marL="981075" indent="-285750" algn="just">
              <a:buFont typeface="Arial" panose="020B0604020202020204" pitchFamily="34" charset="0"/>
              <a:buChar char="•"/>
              <a:defRPr/>
            </a:pPr>
            <a:r>
              <a:rPr lang="es-MX" sz="1800" dirty="0">
                <a:solidFill>
                  <a:schemeClr val="tx1"/>
                </a:solidFill>
                <a:latin typeface="Arial" panose="020B0604020202020204" pitchFamily="34" charset="0"/>
                <a:cs typeface="Arial" panose="020B0604020202020204" pitchFamily="34" charset="0"/>
              </a:rPr>
              <a:t>Apoyos de SEMAR</a:t>
            </a:r>
            <a:r>
              <a:rPr lang="es-ES_tradnl" sz="1800" dirty="0">
                <a:solidFill>
                  <a:schemeClr val="tx1"/>
                </a:solidFill>
                <a:latin typeface="Arial" panose="020B0604020202020204" pitchFamily="34" charset="0"/>
                <a:cs typeface="Arial" panose="020B0604020202020204" pitchFamily="34" charset="0"/>
              </a:rPr>
              <a:t>:</a:t>
            </a:r>
          </a:p>
          <a:p>
            <a:pPr marL="1438275" lvl="1" indent="-285750" algn="just">
              <a:buFont typeface="Wingdings" panose="05000000000000000000" pitchFamily="2" charset="2"/>
              <a:buChar char="ü"/>
              <a:defRPr/>
            </a:pPr>
            <a:r>
              <a:rPr lang="es-ES_tradnl" sz="1400" dirty="0" smtClean="0">
                <a:solidFill>
                  <a:schemeClr val="tx1"/>
                </a:solidFill>
                <a:latin typeface="Arial" panose="020B0604020202020204" pitchFamily="34" charset="0"/>
                <a:cs typeface="Arial" panose="020B0604020202020204" pitchFamily="34" charset="0"/>
              </a:rPr>
              <a:t>Instalaciones</a:t>
            </a:r>
            <a:r>
              <a:rPr lang="es-ES_tradnl" sz="1400" dirty="0">
                <a:solidFill>
                  <a:schemeClr val="tx1"/>
                </a:solidFill>
                <a:latin typeface="Arial" panose="020B0604020202020204" pitchFamily="34" charset="0"/>
                <a:cs typeface="Arial" panose="020B0604020202020204" pitchFamily="34" charset="0"/>
              </a:rPr>
              <a:t>.</a:t>
            </a:r>
          </a:p>
          <a:p>
            <a:pPr marL="1438275" lvl="1" indent="-285750" algn="just">
              <a:buFont typeface="Wingdings" panose="05000000000000000000" pitchFamily="2" charset="2"/>
              <a:buChar char="ü"/>
              <a:defRPr/>
            </a:pPr>
            <a:r>
              <a:rPr lang="es-ES_tradnl" sz="1400" dirty="0" smtClean="0">
                <a:solidFill>
                  <a:schemeClr val="tx1"/>
                </a:solidFill>
                <a:latin typeface="Arial" panose="020B0604020202020204" pitchFamily="34" charset="0"/>
                <a:cs typeface="Arial" panose="020B0604020202020204" pitchFamily="34" charset="0"/>
              </a:rPr>
              <a:t>Instrucción.</a:t>
            </a:r>
          </a:p>
          <a:p>
            <a:pPr marL="1438275" lvl="1" indent="-285750" algn="just">
              <a:buFont typeface="Wingdings" panose="05000000000000000000" pitchFamily="2" charset="2"/>
              <a:buChar char="ü"/>
              <a:defRPr/>
            </a:pPr>
            <a:r>
              <a:rPr lang="es-ES_tradnl" sz="1400" dirty="0" smtClean="0">
                <a:solidFill>
                  <a:schemeClr val="tx1"/>
                </a:solidFill>
                <a:latin typeface="Arial" panose="020B0604020202020204" pitchFamily="34" charset="0"/>
                <a:cs typeface="Arial" panose="020B0604020202020204" pitchFamily="34" charset="0"/>
              </a:rPr>
              <a:t>Prácticas y talleres.</a:t>
            </a:r>
            <a:endParaRPr lang="es-ES_tradnl" sz="1800" dirty="0">
              <a:solidFill>
                <a:schemeClr val="tx1"/>
              </a:solidFill>
              <a:latin typeface="Arial" panose="020B0604020202020204" pitchFamily="34" charset="0"/>
              <a:cs typeface="Arial" panose="020B0604020202020204" pitchFamily="34" charset="0"/>
            </a:endParaRPr>
          </a:p>
          <a:p>
            <a:pPr marL="695325" algn="just">
              <a:defRPr/>
            </a:pPr>
            <a:endParaRPr lang="es-ES_tradnl" sz="1800" dirty="0">
              <a:solidFill>
                <a:schemeClr val="tx1"/>
              </a:solidFill>
              <a:latin typeface="Arial" panose="020B0604020202020204" pitchFamily="34" charset="0"/>
              <a:cs typeface="Arial" panose="020B0604020202020204" pitchFamily="34" charset="0"/>
            </a:endParaRPr>
          </a:p>
          <a:p>
            <a:pPr marL="981075" indent="-285750" algn="just">
              <a:buFont typeface="Arial" panose="020B0604020202020204" pitchFamily="34" charset="0"/>
              <a:buChar char="•"/>
              <a:defRPr/>
            </a:pPr>
            <a:endParaRPr lang="es-ES_tradnl" sz="1800" dirty="0" smtClean="0">
              <a:solidFill>
                <a:schemeClr val="tx1"/>
              </a:solidFill>
              <a:latin typeface="Arial" panose="020B0604020202020204" pitchFamily="34" charset="0"/>
              <a:cs typeface="Arial" panose="020B0604020202020204" pitchFamily="34" charset="0"/>
            </a:endParaRPr>
          </a:p>
        </p:txBody>
      </p:sp>
      <p:sp>
        <p:nvSpPr>
          <p:cNvPr id="11" name="Título 1"/>
          <p:cNvSpPr>
            <a:spLocks noGrp="1"/>
          </p:cNvSpPr>
          <p:nvPr>
            <p:ph type="title"/>
          </p:nvPr>
        </p:nvSpPr>
        <p:spPr>
          <a:xfrm>
            <a:off x="3225800" y="0"/>
            <a:ext cx="7611533" cy="770467"/>
          </a:xfrm>
        </p:spPr>
        <p:txBody>
          <a:bodyPr anchor="ctr">
            <a:normAutofit/>
          </a:bodyPr>
          <a:lstStyle/>
          <a:p>
            <a:pPr marL="514350" indent="-514350" algn="ctr">
              <a:lnSpc>
                <a:spcPct val="200000"/>
              </a:lnSpc>
              <a:spcBef>
                <a:spcPts val="0"/>
              </a:spcBef>
            </a:pPr>
            <a:r>
              <a:rPr lang="es-ES_tradnl" sz="2000" dirty="0" smtClean="0">
                <a:latin typeface="Arial" panose="020B0604020202020204" pitchFamily="34" charset="0"/>
                <a:cs typeface="Arial" panose="020B0604020202020204" pitchFamily="34" charset="0"/>
              </a:rPr>
              <a:t>Migración a la Especialidad de Hidrografía</a:t>
            </a:r>
            <a:endParaRPr lang="es-MX"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6718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1556" y="-4282"/>
            <a:ext cx="2588851" cy="73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13 Grupo"/>
          <p:cNvGrpSpPr>
            <a:grpSpLocks/>
          </p:cNvGrpSpPr>
          <p:nvPr/>
        </p:nvGrpSpPr>
        <p:grpSpPr bwMode="auto">
          <a:xfrm>
            <a:off x="0" y="799740"/>
            <a:ext cx="12191999" cy="266229"/>
            <a:chOff x="-32" y="777212"/>
            <a:chExt cx="9144032" cy="160982"/>
          </a:xfrm>
        </p:grpSpPr>
        <p:sp>
          <p:nvSpPr>
            <p:cNvPr id="8" name="13 Rectángulo"/>
            <p:cNvSpPr/>
            <p:nvPr/>
          </p:nvSpPr>
          <p:spPr>
            <a:xfrm>
              <a:off x="-32" y="777212"/>
              <a:ext cx="9144032" cy="71438"/>
            </a:xfrm>
            <a:prstGeom prst="rect">
              <a:avLst/>
            </a:prstGeom>
            <a:solidFill>
              <a:srgbClr val="007E39"/>
            </a:solidFill>
            <a:ln>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sp>
          <p:nvSpPr>
            <p:cNvPr id="9" name="14 Rectángulo"/>
            <p:cNvSpPr/>
            <p:nvPr/>
          </p:nvSpPr>
          <p:spPr>
            <a:xfrm>
              <a:off x="-32" y="866756"/>
              <a:ext cx="9144032" cy="7143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grpSp>
      <p:pic>
        <p:nvPicPr>
          <p:cNvPr id="13" name="Picture 3" descr="L:\VARIOS\escudos\DIGAHOMtran.gif"/>
          <p:cNvPicPr preferRelativeResize="0">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911856" y="65107"/>
            <a:ext cx="751410" cy="719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arcador de texto 1"/>
          <p:cNvSpPr>
            <a:spLocks noGrp="1"/>
          </p:cNvSpPr>
          <p:nvPr>
            <p:ph type="body" idx="1"/>
          </p:nvPr>
        </p:nvSpPr>
        <p:spPr>
          <a:xfrm>
            <a:off x="204952" y="1288473"/>
            <a:ext cx="11713780" cy="5269982"/>
          </a:xfrm>
        </p:spPr>
        <p:txBody>
          <a:bodyPr>
            <a:noAutofit/>
          </a:bodyPr>
          <a:lstStyle/>
          <a:p>
            <a:pPr marL="981075" indent="-285750" algn="just">
              <a:buFont typeface="Arial" panose="020B0604020202020204" pitchFamily="34" charset="0"/>
              <a:buChar char="•"/>
              <a:defRPr/>
            </a:pPr>
            <a:r>
              <a:rPr lang="es-MX" sz="1800" dirty="0" smtClean="0">
                <a:solidFill>
                  <a:schemeClr val="tx1"/>
                </a:solidFill>
                <a:latin typeface="Arial" panose="020B0604020202020204" pitchFamily="34" charset="0"/>
                <a:cs typeface="Arial" panose="020B0604020202020204" pitchFamily="34" charset="0"/>
              </a:rPr>
              <a:t>Se han realizado 05 talleres, en los cuales se capacitaron un total de 72 participantes</a:t>
            </a:r>
            <a:r>
              <a:rPr lang="es-MX" sz="1800" dirty="0">
                <a:solidFill>
                  <a:schemeClr val="tx1"/>
                </a:solidFill>
                <a:latin typeface="Arial" panose="020B0604020202020204" pitchFamily="34" charset="0"/>
                <a:cs typeface="Arial" panose="020B0604020202020204" pitchFamily="34" charset="0"/>
              </a:rPr>
              <a:t> en el marco del proyecto FOCAHIMECA</a:t>
            </a:r>
            <a:r>
              <a:rPr lang="es-MX" sz="1800" dirty="0" smtClean="0">
                <a:solidFill>
                  <a:schemeClr val="tx1"/>
                </a:solidFill>
                <a:latin typeface="Arial" panose="020B0604020202020204" pitchFamily="34" charset="0"/>
                <a:cs typeface="Arial" panose="020B0604020202020204" pitchFamily="34" charset="0"/>
              </a:rPr>
              <a:t>.</a:t>
            </a:r>
          </a:p>
          <a:p>
            <a:pPr marL="981075" indent="-285750" algn="just">
              <a:buFont typeface="Arial" panose="020B0604020202020204" pitchFamily="34" charset="0"/>
              <a:buChar char="•"/>
              <a:defRPr/>
            </a:pPr>
            <a:r>
              <a:rPr lang="es-MX" sz="1800" dirty="0" smtClean="0">
                <a:solidFill>
                  <a:schemeClr val="tx1"/>
                </a:solidFill>
                <a:latin typeface="Arial" panose="020B0604020202020204" pitchFamily="34" charset="0"/>
                <a:cs typeface="Arial" panose="020B0604020202020204" pitchFamily="34" charset="0"/>
              </a:rPr>
              <a:t>Se recibió equipo hidrográfico que apoyará la consecución de los objetivos del programa.</a:t>
            </a:r>
          </a:p>
          <a:p>
            <a:pPr marL="981075" indent="-285750" algn="just">
              <a:buFont typeface="Arial" panose="020B0604020202020204" pitchFamily="34" charset="0"/>
              <a:buChar char="•"/>
              <a:defRPr/>
            </a:pPr>
            <a:r>
              <a:rPr lang="es-MX" sz="1800" dirty="0" smtClean="0">
                <a:solidFill>
                  <a:schemeClr val="tx1"/>
                </a:solidFill>
                <a:latin typeface="Arial" panose="020B0604020202020204" pitchFamily="34" charset="0"/>
                <a:cs typeface="Arial" panose="020B0604020202020204" pitchFamily="34" charset="0"/>
              </a:rPr>
              <a:t>Este proyecto del </a:t>
            </a:r>
            <a:r>
              <a:rPr lang="es-MX" sz="1800" dirty="0">
                <a:solidFill>
                  <a:schemeClr val="tx1"/>
                </a:solidFill>
                <a:latin typeface="Arial" panose="020B0604020202020204" pitchFamily="34" charset="0"/>
                <a:cs typeface="Arial" panose="020B0604020202020204" pitchFamily="34" charset="0"/>
              </a:rPr>
              <a:t>Estado Mexicano </a:t>
            </a:r>
            <a:r>
              <a:rPr lang="es-MX" sz="1800" dirty="0" smtClean="0">
                <a:solidFill>
                  <a:schemeClr val="tx1"/>
                </a:solidFill>
                <a:latin typeface="Arial" panose="020B0604020202020204" pitchFamily="34" charset="0"/>
                <a:cs typeface="Arial" panose="020B0604020202020204" pitchFamily="34" charset="0"/>
              </a:rPr>
              <a:t>aporta en </a:t>
            </a:r>
            <a:r>
              <a:rPr lang="es-MX" sz="1800" dirty="0">
                <a:solidFill>
                  <a:schemeClr val="tx1"/>
                </a:solidFill>
                <a:latin typeface="Arial" panose="020B0604020202020204" pitchFamily="34" charset="0"/>
                <a:cs typeface="Arial" panose="020B0604020202020204" pitchFamily="34" charset="0"/>
              </a:rPr>
              <a:t>la consecución de la cooperación internacional con los países de América Latina y el </a:t>
            </a:r>
            <a:r>
              <a:rPr lang="es-MX" sz="1800" dirty="0" smtClean="0">
                <a:solidFill>
                  <a:schemeClr val="tx1"/>
                </a:solidFill>
                <a:latin typeface="Arial" panose="020B0604020202020204" pitchFamily="34" charset="0"/>
                <a:cs typeface="Arial" panose="020B0604020202020204" pitchFamily="34" charset="0"/>
              </a:rPr>
              <a:t>Caribe, y sobre todo impulsa el desarrollo </a:t>
            </a:r>
            <a:r>
              <a:rPr lang="es-MX" sz="1800" dirty="0">
                <a:solidFill>
                  <a:schemeClr val="tx1"/>
                </a:solidFill>
                <a:latin typeface="Arial" panose="020B0604020202020204" pitchFamily="34" charset="0"/>
                <a:cs typeface="Arial" panose="020B0604020202020204" pitchFamily="34" charset="0"/>
              </a:rPr>
              <a:t>marítimo y la seguridad a la </a:t>
            </a:r>
            <a:r>
              <a:rPr lang="es-MX" sz="1800" dirty="0" smtClean="0">
                <a:solidFill>
                  <a:schemeClr val="tx1"/>
                </a:solidFill>
                <a:latin typeface="Arial" panose="020B0604020202020204" pitchFamily="34" charset="0"/>
                <a:cs typeface="Arial" panose="020B0604020202020204" pitchFamily="34" charset="0"/>
              </a:rPr>
              <a:t>navegación entre </a:t>
            </a:r>
            <a:r>
              <a:rPr lang="es-MX" sz="1800" dirty="0">
                <a:solidFill>
                  <a:schemeClr val="tx1"/>
                </a:solidFill>
                <a:latin typeface="Arial" panose="020B0604020202020204" pitchFamily="34" charset="0"/>
                <a:cs typeface="Arial" panose="020B0604020202020204" pitchFamily="34" charset="0"/>
              </a:rPr>
              <a:t>nuestros </a:t>
            </a:r>
            <a:r>
              <a:rPr lang="es-MX" sz="1800" dirty="0" smtClean="0">
                <a:solidFill>
                  <a:schemeClr val="tx1"/>
                </a:solidFill>
                <a:latin typeface="Arial" panose="020B0604020202020204" pitchFamily="34" charset="0"/>
                <a:cs typeface="Arial" panose="020B0604020202020204" pitchFamily="34" charset="0"/>
              </a:rPr>
              <a:t>países.</a:t>
            </a:r>
          </a:p>
          <a:p>
            <a:pPr marL="981075" indent="-285750" algn="just">
              <a:buFont typeface="Arial" panose="020B0604020202020204" pitchFamily="34" charset="0"/>
              <a:buChar char="•"/>
              <a:defRPr/>
            </a:pPr>
            <a:r>
              <a:rPr lang="es-MX" sz="1800" dirty="0" smtClean="0">
                <a:solidFill>
                  <a:schemeClr val="tx1"/>
                </a:solidFill>
                <a:latin typeface="Arial" panose="020B0604020202020204" pitchFamily="34" charset="0"/>
                <a:cs typeface="Arial" panose="020B0604020202020204" pitchFamily="34" charset="0"/>
              </a:rPr>
              <a:t>Así mismo, este esfuerzo  aporta en el  cumplimiento de los objetivos de la Organización Hidrográfica Internacional al desarrollar las Capacidades Hidrográficas en la Región.</a:t>
            </a:r>
          </a:p>
          <a:p>
            <a:pPr marL="981075" indent="-285750" algn="just">
              <a:buFont typeface="Arial" panose="020B0604020202020204" pitchFamily="34" charset="0"/>
              <a:buChar char="•"/>
              <a:defRPr/>
            </a:pPr>
            <a:r>
              <a:rPr lang="es-MX" sz="1800" dirty="0" smtClean="0">
                <a:solidFill>
                  <a:schemeClr val="tx1"/>
                </a:solidFill>
                <a:latin typeface="Arial" panose="020B0604020202020204" pitchFamily="34" charset="0"/>
                <a:cs typeface="Arial" panose="020B0604020202020204" pitchFamily="34" charset="0"/>
              </a:rPr>
              <a:t>Los talleres de entrenamiento proporcionan a México la experiencia en la conducción de eventos internacionales y estrechan los lazos de amistad con las instituciones que realizan hidrografía en los países de Mesoamérica y el Caribe</a:t>
            </a:r>
            <a:endParaRPr lang="es-MX" sz="1800" dirty="0">
              <a:solidFill>
                <a:schemeClr val="tx1"/>
              </a:solidFill>
              <a:latin typeface="Arial" panose="020B0604020202020204" pitchFamily="34" charset="0"/>
              <a:cs typeface="Arial" panose="020B0604020202020204" pitchFamily="34" charset="0"/>
            </a:endParaRPr>
          </a:p>
          <a:p>
            <a:pPr marL="981075" indent="-285750" algn="just">
              <a:buFont typeface="Arial" panose="020B0604020202020204" pitchFamily="34" charset="0"/>
              <a:buChar char="•"/>
              <a:defRPr/>
            </a:pPr>
            <a:endParaRPr lang="es-ES_tradnl" sz="1800" dirty="0">
              <a:solidFill>
                <a:schemeClr val="tx1"/>
              </a:solidFill>
              <a:latin typeface="Arial" panose="020B0604020202020204" pitchFamily="34" charset="0"/>
              <a:cs typeface="Arial" panose="020B0604020202020204" pitchFamily="34" charset="0"/>
            </a:endParaRPr>
          </a:p>
          <a:p>
            <a:pPr marL="695325" algn="just">
              <a:defRPr/>
            </a:pPr>
            <a:endParaRPr lang="es-ES_tradnl" sz="1800" dirty="0">
              <a:solidFill>
                <a:schemeClr val="tx1"/>
              </a:solidFill>
              <a:latin typeface="Arial" panose="020B0604020202020204" pitchFamily="34" charset="0"/>
              <a:cs typeface="Arial" panose="020B0604020202020204" pitchFamily="34" charset="0"/>
            </a:endParaRPr>
          </a:p>
          <a:p>
            <a:pPr marL="981075" indent="-285750" algn="just">
              <a:buFont typeface="Arial" panose="020B0604020202020204" pitchFamily="34" charset="0"/>
              <a:buChar char="•"/>
              <a:defRPr/>
            </a:pPr>
            <a:endParaRPr lang="es-ES_tradnl" sz="1800" dirty="0" smtClean="0">
              <a:solidFill>
                <a:schemeClr val="tx1"/>
              </a:solidFill>
              <a:latin typeface="Arial" panose="020B0604020202020204" pitchFamily="34" charset="0"/>
              <a:cs typeface="Arial" panose="020B0604020202020204" pitchFamily="34" charset="0"/>
            </a:endParaRPr>
          </a:p>
        </p:txBody>
      </p:sp>
      <p:sp>
        <p:nvSpPr>
          <p:cNvPr id="11" name="Título 1"/>
          <p:cNvSpPr>
            <a:spLocks noGrp="1"/>
          </p:cNvSpPr>
          <p:nvPr>
            <p:ph type="title"/>
          </p:nvPr>
        </p:nvSpPr>
        <p:spPr>
          <a:xfrm>
            <a:off x="3225800" y="0"/>
            <a:ext cx="7611533" cy="770467"/>
          </a:xfrm>
        </p:spPr>
        <p:txBody>
          <a:bodyPr anchor="ctr">
            <a:normAutofit/>
          </a:bodyPr>
          <a:lstStyle/>
          <a:p>
            <a:pPr marL="514350" indent="-514350" algn="ctr">
              <a:lnSpc>
                <a:spcPct val="200000"/>
              </a:lnSpc>
              <a:spcBef>
                <a:spcPts val="0"/>
              </a:spcBef>
            </a:pPr>
            <a:r>
              <a:rPr lang="es-ES_tradnl" sz="2000" dirty="0" smtClean="0">
                <a:latin typeface="Arial" panose="020B0604020202020204" pitchFamily="34" charset="0"/>
                <a:cs typeface="Arial" panose="020B0604020202020204" pitchFamily="34" charset="0"/>
              </a:rPr>
              <a:t>Conclusiones.</a:t>
            </a:r>
            <a:endParaRPr lang="es-MX"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37604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2662</TotalTime>
  <Words>821</Words>
  <Application>Microsoft Office PowerPoint</Application>
  <PresentationFormat>Widescreen</PresentationFormat>
  <Paragraphs>74</Paragraphs>
  <Slides>10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MS PGothic</vt:lpstr>
      <vt:lpstr>Arial</vt:lpstr>
      <vt:lpstr>Arial Black</vt:lpstr>
      <vt:lpstr>Calibri</vt:lpstr>
      <vt:lpstr>Calibri Light</vt:lpstr>
      <vt:lpstr>Times</vt:lpstr>
      <vt:lpstr>Wingdings</vt:lpstr>
      <vt:lpstr>Tema de Office</vt:lpstr>
      <vt:lpstr>                                     </vt:lpstr>
      <vt:lpstr>Antecedentes</vt:lpstr>
      <vt:lpstr>Objetivos.</vt:lpstr>
      <vt:lpstr>Países Participantes.</vt:lpstr>
      <vt:lpstr>Actividades Realizadas.</vt:lpstr>
      <vt:lpstr>Actividades Realizadas.</vt:lpstr>
      <vt:lpstr>Actividades Realizadas.</vt:lpstr>
      <vt:lpstr>Migración a la Especialidad de Hidrografía</vt:lpstr>
      <vt:lpstr>Conclusiones.</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DEPTO RF</dc:creator>
  <cp:lastModifiedBy>Alberto Costa Neves</cp:lastModifiedBy>
  <cp:revision>357</cp:revision>
  <cp:lastPrinted>2016-11-10T17:25:45Z</cp:lastPrinted>
  <dcterms:created xsi:type="dcterms:W3CDTF">2016-11-09T19:50:24Z</dcterms:created>
  <dcterms:modified xsi:type="dcterms:W3CDTF">2017-04-07T12:16:34Z</dcterms:modified>
</cp:coreProperties>
</file>