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4460" r:id="rId2"/>
  </p:sldMasterIdLst>
  <p:notesMasterIdLst>
    <p:notesMasterId r:id="rId52"/>
  </p:notesMasterIdLst>
  <p:handoutMasterIdLst>
    <p:handoutMasterId r:id="rId53"/>
  </p:handoutMasterIdLst>
  <p:sldIdLst>
    <p:sldId id="535" r:id="rId3"/>
    <p:sldId id="665" r:id="rId4"/>
    <p:sldId id="860" r:id="rId5"/>
    <p:sldId id="671" r:id="rId6"/>
    <p:sldId id="639" r:id="rId7"/>
    <p:sldId id="766" r:id="rId8"/>
    <p:sldId id="871" r:id="rId9"/>
    <p:sldId id="767" r:id="rId10"/>
    <p:sldId id="774" r:id="rId11"/>
    <p:sldId id="872" r:id="rId12"/>
    <p:sldId id="770" r:id="rId13"/>
    <p:sldId id="873" r:id="rId14"/>
    <p:sldId id="874" r:id="rId15"/>
    <p:sldId id="910" r:id="rId16"/>
    <p:sldId id="875" r:id="rId17"/>
    <p:sldId id="876" r:id="rId18"/>
    <p:sldId id="877" r:id="rId19"/>
    <p:sldId id="779" r:id="rId20"/>
    <p:sldId id="781" r:id="rId21"/>
    <p:sldId id="782" r:id="rId22"/>
    <p:sldId id="878" r:id="rId23"/>
    <p:sldId id="879" r:id="rId24"/>
    <p:sldId id="785" r:id="rId25"/>
    <p:sldId id="880" r:id="rId26"/>
    <p:sldId id="881" r:id="rId27"/>
    <p:sldId id="882" r:id="rId28"/>
    <p:sldId id="883" r:id="rId29"/>
    <p:sldId id="884" r:id="rId30"/>
    <p:sldId id="887" r:id="rId31"/>
    <p:sldId id="668" r:id="rId32"/>
    <p:sldId id="566" r:id="rId33"/>
    <p:sldId id="802" r:id="rId34"/>
    <p:sldId id="888" r:id="rId35"/>
    <p:sldId id="794" r:id="rId36"/>
    <p:sldId id="605" r:id="rId37"/>
    <p:sldId id="612" r:id="rId38"/>
    <p:sldId id="804" r:id="rId39"/>
    <p:sldId id="869" r:id="rId40"/>
    <p:sldId id="912" r:id="rId41"/>
    <p:sldId id="911" r:id="rId42"/>
    <p:sldId id="868" r:id="rId43"/>
    <p:sldId id="807" r:id="rId44"/>
    <p:sldId id="828" r:id="rId45"/>
    <p:sldId id="830" r:id="rId46"/>
    <p:sldId id="809" r:id="rId47"/>
    <p:sldId id="913" r:id="rId48"/>
    <p:sldId id="857" r:id="rId49"/>
    <p:sldId id="858" r:id="rId50"/>
    <p:sldId id="905" r:id="rId51"/>
  </p:sldIdLst>
  <p:sldSz cx="12192000" cy="6858000"/>
  <p:notesSz cx="6858000" cy="9144000"/>
  <p:defaultTextStyle>
    <a:defPPr>
      <a:defRPr lang="en-A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66FF33"/>
    <a:srgbClr val="66CCFF"/>
    <a:srgbClr val="F89400"/>
    <a:srgbClr val="B29EFA"/>
    <a:srgbClr val="BCADEB"/>
    <a:srgbClr val="C19D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7" autoAdjust="0"/>
    <p:restoredTop sz="86444" autoAdjust="0"/>
  </p:normalViewPr>
  <p:slideViewPr>
    <p:cSldViewPr>
      <p:cViewPr varScale="1">
        <p:scale>
          <a:sx n="81" d="100"/>
          <a:sy n="81" d="100"/>
        </p:scale>
        <p:origin x="188" y="72"/>
      </p:cViewPr>
      <p:guideLst>
        <p:guide orient="horz" pos="2160"/>
        <p:guide pos="3840"/>
      </p:guideLst>
    </p:cSldViewPr>
  </p:slideViewPr>
  <p:outlineViewPr>
    <p:cViewPr>
      <p:scale>
        <a:sx n="33" d="100"/>
        <a:sy n="33" d="100"/>
      </p:scale>
      <p:origin x="216" y="0"/>
    </p:cViewPr>
    <p:sldLst>
      <p:sld r:id="rId1" collapse="1"/>
    </p:sldLst>
  </p:outlineViewPr>
  <p:notesTextViewPr>
    <p:cViewPr>
      <p:scale>
        <a:sx n="100" d="100"/>
        <a:sy n="100" d="100"/>
      </p:scale>
      <p:origin x="0" y="0"/>
    </p:cViewPr>
  </p:notesTextViewPr>
  <p:sorterViewPr>
    <p:cViewPr varScale="1">
      <p:scale>
        <a:sx n="100" d="100"/>
        <a:sy n="100" d="100"/>
      </p:scale>
      <p:origin x="0" y="-18816"/>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F3F6B159-D455-4065-ABCA-EC0E9A4325AA}" type="slidenum">
              <a:rPr lang="en-AU"/>
              <a:pPr>
                <a:defRPr/>
              </a:pPr>
              <a:t>‹#›</a:t>
            </a:fld>
            <a:endParaRPr lang="en-AU"/>
          </a:p>
        </p:txBody>
      </p:sp>
    </p:spTree>
    <p:extLst>
      <p:ext uri="{BB962C8B-B14F-4D97-AF65-F5344CB8AC3E}">
        <p14:creationId xmlns:p14="http://schemas.microsoft.com/office/powerpoint/2010/main" val="77476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7D0F1FAE-5AC9-4474-B98A-C38E83D54CE6}" type="slidenum">
              <a:rPr lang="en-AU"/>
              <a:pPr>
                <a:defRPr/>
              </a:pPr>
              <a:t>‹#›</a:t>
            </a:fld>
            <a:endParaRPr lang="en-AU"/>
          </a:p>
        </p:txBody>
      </p:sp>
    </p:spTree>
    <p:extLst>
      <p:ext uri="{BB962C8B-B14F-4D97-AF65-F5344CB8AC3E}">
        <p14:creationId xmlns:p14="http://schemas.microsoft.com/office/powerpoint/2010/main" val="3739623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3079F7E-49C1-4476-9A4E-440D7DBAE41D}" type="slidenum">
              <a:rPr lang="en-GB" altLang="en-US" smtClean="0"/>
              <a:pPr>
                <a:spcBef>
                  <a:spcPct val="0"/>
                </a:spcBef>
              </a:pPr>
              <a:t>1</a:t>
            </a:fld>
            <a:endParaRPr lang="en-GB"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56040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733BC6-2DFF-4C43-AB1F-F8A8BD1C39BD}" type="slidenum">
              <a:rPr lang="en-AU" altLang="en-US" smtClean="0"/>
              <a:pPr>
                <a:spcBef>
                  <a:spcPct val="0"/>
                </a:spcBef>
              </a:pPr>
              <a:t>19</a:t>
            </a:fld>
            <a:endParaRPr lang="en-AU" altLang="en-US" smtClean="0"/>
          </a:p>
        </p:txBody>
      </p:sp>
    </p:spTree>
    <p:extLst>
      <p:ext uri="{BB962C8B-B14F-4D97-AF65-F5344CB8AC3E}">
        <p14:creationId xmlns:p14="http://schemas.microsoft.com/office/powerpoint/2010/main" val="15283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428F820-0C0C-484E-9CDC-5E8B8FFC30C1}" type="slidenum">
              <a:rPr lang="en-AU" altLang="en-US" smtClean="0"/>
              <a:pPr>
                <a:spcBef>
                  <a:spcPct val="0"/>
                </a:spcBef>
              </a:pPr>
              <a:t>20</a:t>
            </a:fld>
            <a:endParaRPr lang="en-AU" altLang="en-US" smtClean="0"/>
          </a:p>
        </p:txBody>
      </p:sp>
    </p:spTree>
    <p:extLst>
      <p:ext uri="{BB962C8B-B14F-4D97-AF65-F5344CB8AC3E}">
        <p14:creationId xmlns:p14="http://schemas.microsoft.com/office/powerpoint/2010/main" val="735435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957EB9A-24AD-4F85-A986-A0C6B9D769D8}" type="slidenum">
              <a:rPr lang="en-AU" altLang="en-US" smtClean="0"/>
              <a:pPr>
                <a:spcBef>
                  <a:spcPct val="0"/>
                </a:spcBef>
              </a:pPr>
              <a:t>23</a:t>
            </a:fld>
            <a:endParaRPr lang="en-AU" altLang="en-US" smtClean="0"/>
          </a:p>
        </p:txBody>
      </p:sp>
    </p:spTree>
    <p:extLst>
      <p:ext uri="{BB962C8B-B14F-4D97-AF65-F5344CB8AC3E}">
        <p14:creationId xmlns:p14="http://schemas.microsoft.com/office/powerpoint/2010/main" val="1062536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Times New Roman" panose="02020603050405020304" pitchFamily="18" charset="0"/>
              </a:defRPr>
            </a:lvl1pPr>
            <a:lvl2pPr marL="742950" indent="-285750" defTabSz="917575">
              <a:spcBef>
                <a:spcPct val="30000"/>
              </a:spcBef>
              <a:defRPr sz="1200">
                <a:solidFill>
                  <a:schemeClr val="tx1"/>
                </a:solidFill>
                <a:latin typeface="Times New Roman" panose="02020603050405020304" pitchFamily="18" charset="0"/>
              </a:defRPr>
            </a:lvl2pPr>
            <a:lvl3pPr marL="1143000" indent="-228600" defTabSz="917575">
              <a:spcBef>
                <a:spcPct val="30000"/>
              </a:spcBef>
              <a:defRPr sz="1200">
                <a:solidFill>
                  <a:schemeClr val="tx1"/>
                </a:solidFill>
                <a:latin typeface="Times New Roman" panose="02020603050405020304" pitchFamily="18" charset="0"/>
              </a:defRPr>
            </a:lvl3pPr>
            <a:lvl4pPr marL="1600200" indent="-228600" defTabSz="917575">
              <a:spcBef>
                <a:spcPct val="30000"/>
              </a:spcBef>
              <a:defRPr sz="1200">
                <a:solidFill>
                  <a:schemeClr val="tx1"/>
                </a:solidFill>
                <a:latin typeface="Times New Roman" panose="02020603050405020304" pitchFamily="18" charset="0"/>
              </a:defRPr>
            </a:lvl4pPr>
            <a:lvl5pPr marL="2057400" indent="-228600" defTabSz="917575">
              <a:spcBef>
                <a:spcPct val="30000"/>
              </a:spcBef>
              <a:defRPr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42684BC-8491-4065-ADE8-A3AA2850BDD0}" type="slidenum">
              <a:rPr lang="en-GB" altLang="en-US" smtClean="0"/>
              <a:pPr>
                <a:spcBef>
                  <a:spcPct val="0"/>
                </a:spcBef>
              </a:pPr>
              <a:t>30</a:t>
            </a:fld>
            <a:endParaRPr lang="en-GB" alt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62320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Times New Roman" panose="02020603050405020304" pitchFamily="18" charset="0"/>
              </a:defRPr>
            </a:lvl1pPr>
            <a:lvl2pPr marL="742950" indent="-285750" defTabSz="917575">
              <a:spcBef>
                <a:spcPct val="30000"/>
              </a:spcBef>
              <a:defRPr sz="1200">
                <a:solidFill>
                  <a:schemeClr val="tx1"/>
                </a:solidFill>
                <a:latin typeface="Times New Roman" panose="02020603050405020304" pitchFamily="18" charset="0"/>
              </a:defRPr>
            </a:lvl2pPr>
            <a:lvl3pPr marL="1143000" indent="-228600" defTabSz="917575">
              <a:spcBef>
                <a:spcPct val="30000"/>
              </a:spcBef>
              <a:defRPr sz="1200">
                <a:solidFill>
                  <a:schemeClr val="tx1"/>
                </a:solidFill>
                <a:latin typeface="Times New Roman" panose="02020603050405020304" pitchFamily="18" charset="0"/>
              </a:defRPr>
            </a:lvl3pPr>
            <a:lvl4pPr marL="1600200" indent="-228600" defTabSz="917575">
              <a:spcBef>
                <a:spcPct val="30000"/>
              </a:spcBef>
              <a:defRPr sz="1200">
                <a:solidFill>
                  <a:schemeClr val="tx1"/>
                </a:solidFill>
                <a:latin typeface="Times New Roman" panose="02020603050405020304" pitchFamily="18" charset="0"/>
              </a:defRPr>
            </a:lvl4pPr>
            <a:lvl5pPr marL="2057400" indent="-228600" defTabSz="917575">
              <a:spcBef>
                <a:spcPct val="30000"/>
              </a:spcBef>
              <a:defRPr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0CD38A5-588C-4AD8-AA2E-18AB281D9414}" type="slidenum">
              <a:rPr lang="en-GB" altLang="en-US" smtClean="0"/>
              <a:pPr>
                <a:spcBef>
                  <a:spcPct val="0"/>
                </a:spcBef>
              </a:pPr>
              <a:t>31</a:t>
            </a:fld>
            <a:endParaRPr lang="en-GB" alt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69999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defTabSz="915988">
              <a:spcBef>
                <a:spcPct val="30000"/>
              </a:spcBef>
              <a:defRPr sz="1200">
                <a:solidFill>
                  <a:schemeClr val="tx1"/>
                </a:solidFill>
                <a:latin typeface="Times New Roman" panose="02020603050405020304" pitchFamily="18" charset="0"/>
              </a:defRPr>
            </a:lvl1pPr>
            <a:lvl2pPr marL="742950" indent="-285750" defTabSz="915988">
              <a:spcBef>
                <a:spcPct val="30000"/>
              </a:spcBef>
              <a:defRPr sz="1200">
                <a:solidFill>
                  <a:schemeClr val="tx1"/>
                </a:solidFill>
                <a:latin typeface="Times New Roman" panose="02020603050405020304" pitchFamily="18" charset="0"/>
              </a:defRPr>
            </a:lvl2pPr>
            <a:lvl3pPr marL="1143000" indent="-228600" defTabSz="915988">
              <a:spcBef>
                <a:spcPct val="30000"/>
              </a:spcBef>
              <a:defRPr sz="1200">
                <a:solidFill>
                  <a:schemeClr val="tx1"/>
                </a:solidFill>
                <a:latin typeface="Times New Roman" panose="02020603050405020304" pitchFamily="18" charset="0"/>
              </a:defRPr>
            </a:lvl3pPr>
            <a:lvl4pPr marL="1600200" indent="-228600" defTabSz="915988">
              <a:spcBef>
                <a:spcPct val="30000"/>
              </a:spcBef>
              <a:defRPr sz="1200">
                <a:solidFill>
                  <a:schemeClr val="tx1"/>
                </a:solidFill>
                <a:latin typeface="Times New Roman" panose="02020603050405020304" pitchFamily="18" charset="0"/>
              </a:defRPr>
            </a:lvl4pPr>
            <a:lvl5pPr marL="2057400" indent="-228600" defTabSz="915988">
              <a:spcBef>
                <a:spcPct val="30000"/>
              </a:spcBef>
              <a:defRPr sz="1200">
                <a:solidFill>
                  <a:schemeClr val="tx1"/>
                </a:solidFill>
                <a:latin typeface="Times New Roman"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179F52-CD31-4F0A-A214-A21C407F7AA7}" type="slidenum">
              <a:rPr lang="en-GB" altLang="en-US" smtClean="0"/>
              <a:pPr>
                <a:spcBef>
                  <a:spcPct val="0"/>
                </a:spcBef>
              </a:pPr>
              <a:t>37</a:t>
            </a:fld>
            <a:endParaRPr lang="en-GB" alt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02164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3AFB62F4-F68D-4BD2-8EB3-E98630013D7E}" type="slidenum">
              <a:rPr lang="en-AU" altLang="en-US" smtClean="0">
                <a:latin typeface="Times New Roman" panose="02020603050405020304" pitchFamily="18" charset="0"/>
              </a:rPr>
              <a:pPr/>
              <a:t>38</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3170961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84603C6-D757-48DF-B54B-DBBD571E81C8}" type="slidenum">
              <a:rPr lang="en-GB" altLang="en-US" smtClean="0"/>
              <a:pPr>
                <a:spcBef>
                  <a:spcPct val="0"/>
                </a:spcBef>
              </a:pPr>
              <a:t>39</a:t>
            </a:fld>
            <a:endParaRPr lang="en-GB" alt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29810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8AE21DBD-9803-46B5-B17C-12B90AB43A73}" type="slidenum">
              <a:rPr lang="en-AU" altLang="en-US" smtClean="0">
                <a:solidFill>
                  <a:srgbClr val="000000"/>
                </a:solidFill>
                <a:latin typeface="Times New Roman" panose="02020603050405020304" pitchFamily="18" charset="0"/>
              </a:rPr>
              <a:pPr/>
              <a:t>40</a:t>
            </a:fld>
            <a:endParaRPr lang="en-AU"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31187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1D28791-3A31-4917-8009-33B634CCE8BD}" type="slidenum">
              <a:rPr lang="en-AU" altLang="en-US" smtClean="0">
                <a:latin typeface="Times New Roman" panose="02020603050405020304" pitchFamily="18" charset="0"/>
              </a:rPr>
              <a:pPr/>
              <a:t>41</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295855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5B05E2-05FF-48B6-A054-361707FC8FF6}" type="slidenum">
              <a:rPr lang="en-GB" altLang="en-US" smtClean="0"/>
              <a:pPr>
                <a:spcBef>
                  <a:spcPct val="0"/>
                </a:spcBef>
              </a:pPr>
              <a:t>3</a:t>
            </a:fld>
            <a:endParaRPr lang="en-GB"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39447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CA5DC33-90B7-4092-9609-625D19D79D14}" type="slidenum">
              <a:rPr lang="en-GB" altLang="en-US" smtClean="0"/>
              <a:pPr>
                <a:spcBef>
                  <a:spcPct val="0"/>
                </a:spcBef>
              </a:pPr>
              <a:t>44</a:t>
            </a:fld>
            <a:endParaRPr lang="en-GB" alt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35566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7E24061-E81A-48B4-85DC-19A982566E9C}" type="slidenum">
              <a:rPr lang="en-GB" altLang="en-US" smtClean="0"/>
              <a:pPr>
                <a:spcBef>
                  <a:spcPct val="0"/>
                </a:spcBef>
              </a:pPr>
              <a:t>45</a:t>
            </a:fld>
            <a:endParaRPr lang="en-GB" alt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97667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7E24061-E81A-48B4-85DC-19A982566E9C}" type="slidenum">
              <a:rPr lang="en-GB" altLang="en-US" smtClean="0"/>
              <a:pPr>
                <a:spcBef>
                  <a:spcPct val="0"/>
                </a:spcBef>
              </a:pPr>
              <a:t>46</a:t>
            </a:fld>
            <a:endParaRPr lang="en-GB" alt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08343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7599875-FB67-42A1-A19D-963AE7BF3D05}" type="slidenum">
              <a:rPr lang="en-GB" altLang="en-US" smtClean="0"/>
              <a:pPr>
                <a:spcBef>
                  <a:spcPct val="0"/>
                </a:spcBef>
              </a:pPr>
              <a:t>47</a:t>
            </a:fld>
            <a:endParaRPr lang="en-GB" alt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49970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F76C8A6-B17B-4A88-B3FE-DFE9906425AD}" type="slidenum">
              <a:rPr lang="en-GB" altLang="en-US" smtClean="0"/>
              <a:pPr>
                <a:spcBef>
                  <a:spcPct val="0"/>
                </a:spcBef>
              </a:pPr>
              <a:t>48</a:t>
            </a:fld>
            <a:endParaRPr lang="en-GB" alt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4255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69B54A3-1EA4-4035-A176-447546933EA4}" type="slidenum">
              <a:rPr lang="en-GB" altLang="en-US" smtClean="0"/>
              <a:pPr>
                <a:spcBef>
                  <a:spcPct val="0"/>
                </a:spcBef>
              </a:pPr>
              <a:t>4</a:t>
            </a:fld>
            <a:endParaRPr lang="en-GB"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56552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944351B-8176-4947-A062-01CDEA70AAA0}" type="slidenum">
              <a:rPr lang="en-GB" altLang="en-US" smtClean="0"/>
              <a:pPr>
                <a:spcBef>
                  <a:spcPct val="0"/>
                </a:spcBef>
              </a:pPr>
              <a:t>5</a:t>
            </a:fld>
            <a:endParaRPr lang="en-GB"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9499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7E18666-8532-4640-BEE6-EA5D4F13A975}" type="slidenum">
              <a:rPr lang="en-AU" altLang="en-US" smtClean="0"/>
              <a:pPr>
                <a:spcBef>
                  <a:spcPct val="0"/>
                </a:spcBef>
              </a:pPr>
              <a:t>6</a:t>
            </a:fld>
            <a:endParaRPr lang="en-AU" altLang="en-US" smtClean="0"/>
          </a:p>
        </p:txBody>
      </p:sp>
    </p:spTree>
    <p:extLst>
      <p:ext uri="{BB962C8B-B14F-4D97-AF65-F5344CB8AC3E}">
        <p14:creationId xmlns:p14="http://schemas.microsoft.com/office/powerpoint/2010/main" val="2181044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813E76-23DF-4ABC-9C9C-0723F4AD5F5C}" type="slidenum">
              <a:rPr lang="en-AU" altLang="en-US" smtClean="0"/>
              <a:pPr>
                <a:spcBef>
                  <a:spcPct val="0"/>
                </a:spcBef>
              </a:pPr>
              <a:t>8</a:t>
            </a:fld>
            <a:endParaRPr lang="en-AU" altLang="en-US" smtClean="0"/>
          </a:p>
        </p:txBody>
      </p:sp>
    </p:spTree>
    <p:extLst>
      <p:ext uri="{BB962C8B-B14F-4D97-AF65-F5344CB8AC3E}">
        <p14:creationId xmlns:p14="http://schemas.microsoft.com/office/powerpoint/2010/main" val="2985724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8A28789-8DDB-40BE-9FB6-ADC0131CD5FF}" type="slidenum">
              <a:rPr lang="en-GB" altLang="en-US" smtClean="0">
                <a:solidFill>
                  <a:srgbClr val="000000"/>
                </a:solidFill>
              </a:rPr>
              <a:pPr>
                <a:spcBef>
                  <a:spcPct val="0"/>
                </a:spcBef>
              </a:pPr>
              <a:t>9</a:t>
            </a:fld>
            <a:endParaRPr lang="en-GB" altLang="en-US" smtClean="0">
              <a:solidFill>
                <a:srgbClr val="000000"/>
              </a:solidFill>
            </a:endParaRPr>
          </a:p>
        </p:txBody>
      </p:sp>
    </p:spTree>
    <p:extLst>
      <p:ext uri="{BB962C8B-B14F-4D97-AF65-F5344CB8AC3E}">
        <p14:creationId xmlns:p14="http://schemas.microsoft.com/office/powerpoint/2010/main" val="355681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36C850B-0E29-431D-87EA-F142817F7147}" type="slidenum">
              <a:rPr lang="en-AU" altLang="en-US" smtClean="0"/>
              <a:pPr>
                <a:spcBef>
                  <a:spcPct val="0"/>
                </a:spcBef>
              </a:pPr>
              <a:t>11</a:t>
            </a:fld>
            <a:endParaRPr lang="en-AU" altLang="en-US" smtClean="0"/>
          </a:p>
        </p:txBody>
      </p:sp>
    </p:spTree>
    <p:extLst>
      <p:ext uri="{BB962C8B-B14F-4D97-AF65-F5344CB8AC3E}">
        <p14:creationId xmlns:p14="http://schemas.microsoft.com/office/powerpoint/2010/main" val="1219870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99C3A83-374F-4054-8280-C7D20D414CE0}" type="slidenum">
              <a:rPr lang="en-AU" altLang="en-US" smtClean="0"/>
              <a:pPr>
                <a:spcBef>
                  <a:spcPct val="0"/>
                </a:spcBef>
              </a:pPr>
              <a:t>18</a:t>
            </a:fld>
            <a:endParaRPr lang="en-AU" altLang="en-US" smtClean="0"/>
          </a:p>
        </p:txBody>
      </p:sp>
    </p:spTree>
    <p:extLst>
      <p:ext uri="{BB962C8B-B14F-4D97-AF65-F5344CB8AC3E}">
        <p14:creationId xmlns:p14="http://schemas.microsoft.com/office/powerpoint/2010/main" val="1358631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8350"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p:nvSpPr>
            <p:spPr bwMode="hidden">
              <a:xfrm>
                <a:off x="2790" y="0"/>
                <a:ext cx="70"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29"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0"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1"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2"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3"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4"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5" name="Freeform 14"/>
              <p:cNvSpPr>
                <a:spLocks/>
              </p:cNvSpPr>
              <p:nvPr/>
            </p:nvSpPr>
            <p:spPr bwMode="hidden">
              <a:xfrm>
                <a:off x="2400"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6" name="Freeform 15"/>
              <p:cNvSpPr>
                <a:spLocks/>
              </p:cNvSpPr>
              <p:nvPr/>
            </p:nvSpPr>
            <p:spPr bwMode="hidden">
              <a:xfrm>
                <a:off x="1968"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7"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8"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9"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40"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AU">
                <a:cs typeface="+mn-cs"/>
              </a:endParaRPr>
            </a:p>
          </p:txBody>
        </p:sp>
        <p:sp>
          <p:nvSpPr>
            <p:cNvPr id="12" name="Freeform 23"/>
            <p:cNvSpPr>
              <a:spLocks/>
            </p:cNvSpPr>
            <p:nvPr/>
          </p:nvSpPr>
          <p:spPr bwMode="hidden">
            <a:xfrm>
              <a:off x="5041" y="0"/>
              <a:ext cx="719" cy="845"/>
            </a:xfrm>
            <a:custGeom>
              <a:avLst/>
              <a:gdLst>
                <a:gd name="T0" fmla="*/ 773 w 717"/>
                <a:gd name="T1" fmla="*/ 845 h 845"/>
                <a:gd name="T2" fmla="*/ 773 w 717"/>
                <a:gd name="T3" fmla="*/ 821 h 845"/>
                <a:gd name="T4" fmla="*/ 630 w 717"/>
                <a:gd name="T5" fmla="*/ 605 h 845"/>
                <a:gd name="T6" fmla="*/ 434 w 717"/>
                <a:gd name="T7" fmla="*/ 396 h 845"/>
                <a:gd name="T8" fmla="*/ 249 w 717"/>
                <a:gd name="T9" fmla="*/ 192 h 845"/>
                <a:gd name="T10" fmla="*/ 17 w 717"/>
                <a:gd name="T11" fmla="*/ 0 h 845"/>
                <a:gd name="T12" fmla="*/ 0 w 717"/>
                <a:gd name="T13" fmla="*/ 0 h 845"/>
                <a:gd name="T14" fmla="*/ 237 w 717"/>
                <a:gd name="T15" fmla="*/ 198 h 845"/>
                <a:gd name="T16" fmla="*/ 428 w 717"/>
                <a:gd name="T17" fmla="*/ 408 h 845"/>
                <a:gd name="T18" fmla="*/ 624 w 717"/>
                <a:gd name="T19" fmla="*/ 623 h 845"/>
                <a:gd name="T20" fmla="*/ 773 w 717"/>
                <a:gd name="T21" fmla="*/ 845 h 845"/>
                <a:gd name="T22" fmla="*/ 77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35 w 407"/>
                <a:gd name="T1" fmla="*/ 414 h 414"/>
                <a:gd name="T2" fmla="*/ 435 w 407"/>
                <a:gd name="T3" fmla="*/ 396 h 414"/>
                <a:gd name="T4" fmla="*/ 250 w 407"/>
                <a:gd name="T5" fmla="*/ 192 h 414"/>
                <a:gd name="T6" fmla="*/ 12 w 407"/>
                <a:gd name="T7" fmla="*/ 0 h 414"/>
                <a:gd name="T8" fmla="*/ 0 w 407"/>
                <a:gd name="T9" fmla="*/ 0 h 414"/>
                <a:gd name="T10" fmla="*/ 108 w 407"/>
                <a:gd name="T11" fmla="*/ 102 h 414"/>
                <a:gd name="T12" fmla="*/ 244 w 407"/>
                <a:gd name="T13" fmla="*/ 204 h 414"/>
                <a:gd name="T14" fmla="*/ 435 w 407"/>
                <a:gd name="T15" fmla="*/ 414 h 414"/>
                <a:gd name="T16" fmla="*/ 43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AU">
                <a:cs typeface="+mn-cs"/>
              </a:endParaRPr>
            </a:p>
          </p:txBody>
        </p:sp>
        <p:sp>
          <p:nvSpPr>
            <p:cNvPr id="15" name="Freeform 26"/>
            <p:cNvSpPr>
              <a:spLocks/>
            </p:cNvSpPr>
            <p:nvPr/>
          </p:nvSpPr>
          <p:spPr bwMode="hidden">
            <a:xfrm>
              <a:off x="6" y="0"/>
              <a:ext cx="588" cy="599"/>
            </a:xfrm>
            <a:custGeom>
              <a:avLst/>
              <a:gdLst>
                <a:gd name="T0" fmla="*/ 642 w 586"/>
                <a:gd name="T1" fmla="*/ 0 h 599"/>
                <a:gd name="T2" fmla="*/ 624 w 586"/>
                <a:gd name="T3" fmla="*/ 0 h 599"/>
                <a:gd name="T4" fmla="*/ 435 w 586"/>
                <a:gd name="T5" fmla="*/ 132 h 599"/>
                <a:gd name="T6" fmla="*/ 285 w 586"/>
                <a:gd name="T7" fmla="*/ 270 h 599"/>
                <a:gd name="T8" fmla="*/ 120 w 586"/>
                <a:gd name="T9" fmla="*/ 420 h 599"/>
                <a:gd name="T10" fmla="*/ 0 w 586"/>
                <a:gd name="T11" fmla="*/ 575 h 599"/>
                <a:gd name="T12" fmla="*/ 0 w 586"/>
                <a:gd name="T13" fmla="*/ 599 h 599"/>
                <a:gd name="T14" fmla="*/ 120 w 586"/>
                <a:gd name="T15" fmla="*/ 432 h 599"/>
                <a:gd name="T16" fmla="*/ 285 w 586"/>
                <a:gd name="T17" fmla="*/ 282 h 599"/>
                <a:gd name="T18" fmla="*/ 442 w 586"/>
                <a:gd name="T19" fmla="*/ 138 h 599"/>
                <a:gd name="T20" fmla="*/ 642 w 586"/>
                <a:gd name="T21" fmla="*/ 0 h 599"/>
                <a:gd name="T22" fmla="*/ 64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97 w 269"/>
                <a:gd name="T1" fmla="*/ 0 h 252"/>
                <a:gd name="T2" fmla="*/ 27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7 w 269"/>
                <a:gd name="T15" fmla="*/ 0 h 252"/>
                <a:gd name="T16" fmla="*/ 29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3"/>
              <p:cNvSpPr>
                <a:spLocks noChangeShapeType="1"/>
              </p:cNvSpPr>
              <p:nvPr/>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4"/>
              <p:cNvSpPr>
                <a:spLocks noChangeShapeType="1"/>
              </p:cNvSpPr>
              <p:nvPr/>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5"/>
              <p:cNvSpPr>
                <a:spLocks noChangeShapeType="1"/>
              </p:cNvSpPr>
              <p:nvPr/>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6"/>
              <p:cNvSpPr>
                <a:spLocks noChangeShapeType="1"/>
              </p:cNvSpPr>
              <p:nvPr/>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88839" name="Rectangle 39"/>
          <p:cNvSpPr>
            <a:spLocks noGrp="1" noChangeArrowheads="1"/>
          </p:cNvSpPr>
          <p:nvPr>
            <p:ph type="ctrTitle" sz="quarter"/>
          </p:nvPr>
        </p:nvSpPr>
        <p:spPr>
          <a:xfrm>
            <a:off x="914400" y="1692276"/>
            <a:ext cx="10363200" cy="1736725"/>
          </a:xfrm>
        </p:spPr>
        <p:txBody>
          <a:bodyPr anchor="b"/>
          <a:lstStyle>
            <a:lvl1pPr>
              <a:defRPr sz="5400"/>
            </a:lvl1pPr>
          </a:lstStyle>
          <a:p>
            <a:r>
              <a:rPr lang="en-US" smtClean="0"/>
              <a:t>Click to edit Master title style</a:t>
            </a:r>
            <a:endParaRPr lang="en-AU"/>
          </a:p>
        </p:txBody>
      </p:sp>
      <p:sp>
        <p:nvSpPr>
          <p:cNvPr id="58884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smtClean="0"/>
              <a:t>Click to edit Master subtitle style</a:t>
            </a:r>
            <a:endParaRPr lang="en-AU"/>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767C4A69-E32E-4680-A54A-72FE73D0A4FF}" type="slidenum">
              <a:rPr lang="en-AU"/>
              <a:pPr>
                <a:defRPr/>
              </a:pPr>
              <a:t>‹#›</a:t>
            </a:fld>
            <a:endParaRPr lang="en-AU"/>
          </a:p>
        </p:txBody>
      </p:sp>
    </p:spTree>
    <p:extLst>
      <p:ext uri="{BB962C8B-B14F-4D97-AF65-F5344CB8AC3E}">
        <p14:creationId xmlns:p14="http://schemas.microsoft.com/office/powerpoint/2010/main" val="2307252957"/>
      </p:ext>
    </p:extLst>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4B7E9E1-9687-410B-BEEF-F4EC5AD803AF}" type="slidenum">
              <a:rPr lang="en-AU"/>
              <a:pPr>
                <a:defRPr/>
              </a:pPr>
              <a:t>‹#›</a:t>
            </a:fld>
            <a:endParaRPr lang="en-AU"/>
          </a:p>
        </p:txBody>
      </p:sp>
    </p:spTree>
    <p:extLst>
      <p:ext uri="{BB962C8B-B14F-4D97-AF65-F5344CB8AC3E}">
        <p14:creationId xmlns:p14="http://schemas.microsoft.com/office/powerpoint/2010/main" val="1421271566"/>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3EF70346-145A-4E3E-8DD0-473419BFB451}" type="slidenum">
              <a:rPr lang="en-AU"/>
              <a:pPr>
                <a:defRPr/>
              </a:pPr>
              <a:t>‹#›</a:t>
            </a:fld>
            <a:endParaRPr lang="en-AU"/>
          </a:p>
        </p:txBody>
      </p:sp>
    </p:spTree>
    <p:extLst>
      <p:ext uri="{BB962C8B-B14F-4D97-AF65-F5344CB8AC3E}">
        <p14:creationId xmlns:p14="http://schemas.microsoft.com/office/powerpoint/2010/main" val="3513845759"/>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AU"/>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a:xfrm>
            <a:off x="609600" y="6245225"/>
            <a:ext cx="2844800" cy="476250"/>
          </a:xfrm>
        </p:spPr>
        <p:txBody>
          <a:bodyPr/>
          <a:lstStyle>
            <a:lvl1pPr>
              <a:defRPr/>
            </a:lvl1pPr>
          </a:lstStyle>
          <a:p>
            <a:pPr>
              <a:defRPr/>
            </a:pPr>
            <a:endParaRPr lang="en-GB"/>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pPr>
              <a:defRPr/>
            </a:pPr>
            <a:endParaRPr lang="en-GB"/>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pPr>
              <a:defRPr/>
            </a:pPr>
            <a:fld id="{F6663EDD-DD1D-45B0-B5F7-5D9C7CED941F}" type="slidenum">
              <a:rPr lang="en-GB"/>
              <a:pPr>
                <a:defRPr/>
              </a:pPr>
              <a:t>‹#›</a:t>
            </a:fld>
            <a:endParaRPr lang="en-GB"/>
          </a:p>
        </p:txBody>
      </p:sp>
    </p:spTree>
    <p:extLst>
      <p:ext uri="{BB962C8B-B14F-4D97-AF65-F5344CB8AC3E}">
        <p14:creationId xmlns:p14="http://schemas.microsoft.com/office/powerpoint/2010/main" val="39685249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rotWithShape="0">
          <a:gsLst>
            <a:gs pos="0">
              <a:srgbClr val="F5F9FC"/>
            </a:gs>
            <a:gs pos="75000">
              <a:srgbClr val="F5F9FC"/>
            </a:gs>
            <a:gs pos="100000">
              <a:srgbClr val="CEE1F1"/>
            </a:gs>
          </a:gsLst>
          <a:lin ang="5400000"/>
        </a:gradFill>
        <a:effectLst/>
      </p:bgPr>
    </p:bg>
    <p:spTree>
      <p:nvGrpSpPr>
        <p:cNvPr id="1" name="Shape 15"/>
        <p:cNvGrpSpPr/>
        <p:nvPr/>
      </p:nvGrpSpPr>
      <p:grpSpPr>
        <a:xfrm>
          <a:off x="0" y="0"/>
          <a:ext cx="0" cy="0"/>
          <a:chOff x="0" y="0"/>
          <a:chExt cx="0" cy="0"/>
        </a:xfrm>
      </p:grpSpPr>
      <p:sp>
        <p:nvSpPr>
          <p:cNvPr id="4" name="Shape 17"/>
          <p:cNvSpPr>
            <a:spLocks noChangeArrowheads="1"/>
          </p:cNvSpPr>
          <p:nvPr/>
        </p:nvSpPr>
        <p:spPr bwMode="auto">
          <a:xfrm>
            <a:off x="0" y="6040438"/>
            <a:ext cx="12192000" cy="836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defRPr/>
            </a:pPr>
            <a:endParaRPr lang="en-US" smtClean="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5" name="Shape 20"/>
          <p:cNvSpPr txBox="1">
            <a:spLocks noChangeArrowheads="1"/>
          </p:cNvSpPr>
          <p:nvPr/>
        </p:nvSpPr>
        <p:spPr bwMode="auto">
          <a:xfrm>
            <a:off x="250825" y="62801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defRPr/>
            </a:pPr>
            <a:r>
              <a:rPr lang="en-US" sz="1200" smtClean="0">
                <a:solidFill>
                  <a:srgbClr val="000000"/>
                </a:solidFill>
                <a:latin typeface="Calibri" panose="020F0502020204030204" pitchFamily="34" charset="0"/>
                <a:cs typeface="Calibri" panose="020F0502020204030204" pitchFamily="34" charset="0"/>
                <a:sym typeface="Calibri" panose="020F0502020204030204" pitchFamily="34" charset="0"/>
              </a:rPr>
              <a:t>International Hydrographic Organization</a:t>
            </a:r>
            <a:br>
              <a:rPr lang="en-US" sz="1200" smtClean="0">
                <a:solidFill>
                  <a:srgbClr val="000000"/>
                </a:solidFill>
                <a:latin typeface="Calibri" panose="020F0502020204030204" pitchFamily="34" charset="0"/>
                <a:cs typeface="Calibri" panose="020F0502020204030204" pitchFamily="34" charset="0"/>
                <a:sym typeface="Calibri" panose="020F0502020204030204" pitchFamily="34" charset="0"/>
              </a:rPr>
            </a:br>
            <a:r>
              <a:rPr lang="en-US" sz="1200" i="1" smtClean="0">
                <a:solidFill>
                  <a:srgbClr val="000000"/>
                </a:solidFill>
                <a:latin typeface="Calibri" panose="020F0502020204030204" pitchFamily="34" charset="0"/>
                <a:cs typeface="Calibri" panose="020F0502020204030204" pitchFamily="34" charset="0"/>
                <a:sym typeface="Calibri" panose="020F0502020204030204" pitchFamily="34" charset="0"/>
              </a:rPr>
              <a:t>Organisation Hydrographique Internationale</a:t>
            </a:r>
          </a:p>
        </p:txBody>
      </p:sp>
      <p:pic>
        <p:nvPicPr>
          <p:cNvPr id="6" name="Shape 21"/>
          <p:cNvPicPr preferRelativeResize="0">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4625" y="6049963"/>
            <a:ext cx="677863"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hape 16"/>
          <p:cNvSpPr txBox="1">
            <a:spLocks noGrp="1"/>
          </p:cNvSpPr>
          <p:nvPr>
            <p:ph type="ctrTitle"/>
          </p:nvPr>
        </p:nvSpPr>
        <p:spPr>
          <a:xfrm>
            <a:off x="1524000" y="1122363"/>
            <a:ext cx="9144000" cy="2387600"/>
          </a:xfrm>
          <a:prstGeom prst="rect">
            <a:avLst/>
          </a:prstGeom>
          <a:noFill/>
          <a:ln>
            <a:noFill/>
          </a:ln>
        </p:spPr>
        <p:txBody>
          <a:bodyPr spcFirstLastPara="1" anchor="b"/>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smtClean="0"/>
              <a:t>Click to edit Master title style</a:t>
            </a:r>
            <a:endParaRPr/>
          </a:p>
        </p:txBody>
      </p:sp>
      <p:sp>
        <p:nvSpPr>
          <p:cNvPr id="18" name="Shape 18"/>
          <p:cNvSpPr txBox="1">
            <a:spLocks noGrp="1"/>
          </p:cNvSpPr>
          <p:nvPr>
            <p:ph type="subTitle" idx="1"/>
          </p:nvPr>
        </p:nvSpPr>
        <p:spPr>
          <a:xfrm>
            <a:off x="1524000" y="3602038"/>
            <a:ext cx="9144000" cy="1655762"/>
          </a:xfrm>
          <a:prstGeom prst="rect">
            <a:avLst/>
          </a:prstGeom>
          <a:noFill/>
          <a:ln>
            <a:noFill/>
          </a:ln>
        </p:spPr>
        <p:txBody>
          <a:bodyPr spcFirstLastPara="1"/>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r>
              <a:rPr lang="en-US" smtClean="0"/>
              <a:t>Click to edit Master subtitle style</a:t>
            </a:r>
            <a:endParaRPr/>
          </a:p>
        </p:txBody>
      </p:sp>
      <p:sp>
        <p:nvSpPr>
          <p:cNvPr id="7" name="Shape 19"/>
          <p:cNvSpPr txBox="1">
            <a:spLocks noGrp="1"/>
          </p:cNvSpPr>
          <p:nvPr>
            <p:ph type="ftr" idx="10"/>
          </p:nvPr>
        </p:nvSpPr>
        <p:spPr>
          <a:xfrm>
            <a:off x="4038600" y="6275388"/>
            <a:ext cx="4114800" cy="365125"/>
          </a:xfrm>
        </p:spPr>
        <p:txBody>
          <a:bodyPr/>
          <a:lstStyle>
            <a:lvl1pPr>
              <a:defRPr/>
            </a:lvl1pPr>
          </a:lstStyle>
          <a:p>
            <a:pPr>
              <a:defRPr/>
            </a:pPr>
            <a:endParaRPr lang="en-US"/>
          </a:p>
        </p:txBody>
      </p:sp>
    </p:spTree>
    <p:extLst>
      <p:ext uri="{BB962C8B-B14F-4D97-AF65-F5344CB8AC3E}">
        <p14:creationId xmlns:p14="http://schemas.microsoft.com/office/powerpoint/2010/main" val="3715260736"/>
      </p:ext>
    </p:extLst>
  </p:cSld>
  <p:clrMapOvr>
    <a:masterClrMapping/>
  </p:clrMapOvr>
  <p:transition>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bg>
      <p:bgPr>
        <a:gradFill rotWithShape="0">
          <a:gsLst>
            <a:gs pos="0">
              <a:srgbClr val="F5F9FC"/>
            </a:gs>
            <a:gs pos="75000">
              <a:srgbClr val="F5F9FC"/>
            </a:gs>
            <a:gs pos="100000">
              <a:srgbClr val="CEE1F1"/>
            </a:gs>
          </a:gsLst>
          <a:lin ang="5400000"/>
        </a:gradFill>
        <a:effectLst/>
      </p:bgPr>
    </p:bg>
    <p:spTree>
      <p:nvGrpSpPr>
        <p:cNvPr id="1" name="Shape 22"/>
        <p:cNvGrpSpPr/>
        <p:nvPr/>
      </p:nvGrpSpPr>
      <p:grpSpPr>
        <a:xfrm>
          <a:off x="0" y="0"/>
          <a:ext cx="0" cy="0"/>
          <a:chOff x="0" y="0"/>
          <a:chExt cx="0" cy="0"/>
        </a:xfrm>
      </p:grpSpPr>
      <p:cxnSp>
        <p:nvCxnSpPr>
          <p:cNvPr id="4" name="Shape 25"/>
          <p:cNvCxnSpPr>
            <a:cxnSpLocks noChangeShapeType="1"/>
          </p:cNvCxnSpPr>
          <p:nvPr/>
        </p:nvCxnSpPr>
        <p:spPr bwMode="auto">
          <a:xfrm rot="10800000" flipH="1">
            <a:off x="811213" y="893763"/>
            <a:ext cx="10569575" cy="4762"/>
          </a:xfrm>
          <a:prstGeom prst="straightConnector1">
            <a:avLst/>
          </a:prstGeom>
          <a:noFill/>
          <a:ln w="28575">
            <a:solidFill>
              <a:srgbClr val="0E57C4"/>
            </a:solidFill>
            <a:miter lim="800000"/>
            <a:headEnd type="none" w="sm" len="sm"/>
            <a:tailEnd type="none" w="sm" len="sm"/>
          </a:ln>
          <a:extLst>
            <a:ext uri="{909E8E84-426E-40DD-AFC4-6F175D3DCCD1}">
              <a14:hiddenFill xmlns:a14="http://schemas.microsoft.com/office/drawing/2010/main">
                <a:noFill/>
              </a14:hiddenFill>
            </a:ext>
          </a:extLst>
        </p:spPr>
      </p:cxnSp>
      <p:sp>
        <p:nvSpPr>
          <p:cNvPr id="5" name="Shape 26"/>
          <p:cNvSpPr>
            <a:spLocks noChangeArrowheads="1"/>
          </p:cNvSpPr>
          <p:nvPr/>
        </p:nvSpPr>
        <p:spPr bwMode="auto">
          <a:xfrm>
            <a:off x="0" y="6040438"/>
            <a:ext cx="12192000" cy="836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defRPr/>
            </a:pPr>
            <a:endParaRPr lang="en-US" smtClean="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Shape 29"/>
          <p:cNvSpPr txBox="1">
            <a:spLocks noChangeArrowheads="1"/>
          </p:cNvSpPr>
          <p:nvPr/>
        </p:nvSpPr>
        <p:spPr bwMode="auto">
          <a:xfrm>
            <a:off x="250825" y="62801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defRPr/>
            </a:pPr>
            <a:r>
              <a:rPr lang="en-US" sz="1200" smtClean="0">
                <a:solidFill>
                  <a:srgbClr val="000000"/>
                </a:solidFill>
                <a:latin typeface="Calibri" panose="020F0502020204030204" pitchFamily="34" charset="0"/>
                <a:cs typeface="Calibri" panose="020F0502020204030204" pitchFamily="34" charset="0"/>
                <a:sym typeface="Calibri" panose="020F0502020204030204" pitchFamily="34" charset="0"/>
              </a:rPr>
              <a:t>International Hydrographic Organization</a:t>
            </a:r>
            <a:br>
              <a:rPr lang="en-US" sz="1200" smtClean="0">
                <a:solidFill>
                  <a:srgbClr val="000000"/>
                </a:solidFill>
                <a:latin typeface="Calibri" panose="020F0502020204030204" pitchFamily="34" charset="0"/>
                <a:cs typeface="Calibri" panose="020F0502020204030204" pitchFamily="34" charset="0"/>
                <a:sym typeface="Calibri" panose="020F0502020204030204" pitchFamily="34" charset="0"/>
              </a:rPr>
            </a:br>
            <a:r>
              <a:rPr lang="en-US" sz="1200" i="1" smtClean="0">
                <a:solidFill>
                  <a:srgbClr val="000000"/>
                </a:solidFill>
                <a:latin typeface="Calibri" panose="020F0502020204030204" pitchFamily="34" charset="0"/>
                <a:cs typeface="Calibri" panose="020F0502020204030204" pitchFamily="34" charset="0"/>
                <a:sym typeface="Calibri" panose="020F0502020204030204" pitchFamily="34" charset="0"/>
              </a:rPr>
              <a:t>Organisation Hydrographique Internationale</a:t>
            </a:r>
          </a:p>
        </p:txBody>
      </p:sp>
      <p:pic>
        <p:nvPicPr>
          <p:cNvPr id="7" name="Shape 30"/>
          <p:cNvPicPr preferRelativeResize="0">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4938" y="6040438"/>
            <a:ext cx="67627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hape 23"/>
          <p:cNvSpPr txBox="1">
            <a:spLocks noGrp="1"/>
          </p:cNvSpPr>
          <p:nvPr>
            <p:ph type="title"/>
          </p:nvPr>
        </p:nvSpPr>
        <p:spPr>
          <a:xfrm>
            <a:off x="838200" y="259414"/>
            <a:ext cx="10515600" cy="540511"/>
          </a:xfrm>
          <a:prstGeom prst="rect">
            <a:avLst/>
          </a:prstGeom>
          <a:noFill/>
          <a:ln>
            <a:noFill/>
          </a:ln>
        </p:spPr>
        <p:txBody>
          <a:bodyPr spcFirstLastPara="1"/>
          <a:lstStyle>
            <a:lvl1pPr marR="0" lvl="0" algn="l" rtl="0">
              <a:lnSpc>
                <a:spcPct val="90000"/>
              </a:lnSpc>
              <a:spcBef>
                <a:spcPts val="0"/>
              </a:spcBef>
              <a:spcAft>
                <a:spcPts val="0"/>
              </a:spcAft>
              <a:buClr>
                <a:srgbClr val="0E57C4"/>
              </a:buClr>
              <a:buSzPts val="4400"/>
              <a:buFont typeface="Calibri"/>
              <a:buNone/>
              <a:defRPr sz="4400" b="0" i="0" u="none" strike="noStrike" cap="none">
                <a:solidFill>
                  <a:srgbClr val="0E57C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smtClean="0"/>
              <a:t>Click to edit Master title style</a:t>
            </a:r>
            <a:endParaRPr/>
          </a:p>
        </p:txBody>
      </p:sp>
      <p:sp>
        <p:nvSpPr>
          <p:cNvPr id="24" name="Shape 24"/>
          <p:cNvSpPr txBox="1">
            <a:spLocks noGrp="1"/>
          </p:cNvSpPr>
          <p:nvPr>
            <p:ph type="body" idx="1"/>
          </p:nvPr>
        </p:nvSpPr>
        <p:spPr>
          <a:xfrm>
            <a:off x="838201" y="1825625"/>
            <a:ext cx="7724182" cy="2158761"/>
          </a:xfrm>
          <a:prstGeom prst="rect">
            <a:avLst/>
          </a:prstGeom>
          <a:noFill/>
          <a:ln>
            <a:noFill/>
          </a:ln>
        </p:spPr>
        <p:txBody>
          <a:bodyPr spcFirstLastPara="1"/>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8" name="Shape 27"/>
          <p:cNvSpPr txBox="1">
            <a:spLocks noGrp="1"/>
          </p:cNvSpPr>
          <p:nvPr>
            <p:ph type="ftr" idx="10"/>
          </p:nvPr>
        </p:nvSpPr>
        <p:spPr>
          <a:xfrm>
            <a:off x="4038600" y="6275388"/>
            <a:ext cx="4114800" cy="365125"/>
          </a:xfrm>
        </p:spPr>
        <p:txBody>
          <a:bodyPr/>
          <a:lstStyle>
            <a:lvl1pPr>
              <a:defRPr/>
            </a:lvl1pPr>
          </a:lstStyle>
          <a:p>
            <a:pPr>
              <a:defRPr/>
            </a:pPr>
            <a:endParaRPr lang="en-US"/>
          </a:p>
        </p:txBody>
      </p:sp>
      <p:sp>
        <p:nvSpPr>
          <p:cNvPr id="9" name="Shape 28"/>
          <p:cNvSpPr txBox="1">
            <a:spLocks noGrp="1"/>
          </p:cNvSpPr>
          <p:nvPr>
            <p:ph type="sldNum" idx="11"/>
          </p:nvPr>
        </p:nvSpPr>
        <p:spPr>
          <a:xfrm>
            <a:off x="8986838" y="6275388"/>
            <a:ext cx="2743200" cy="365125"/>
          </a:xfrm>
        </p:spPr>
        <p:txBody>
          <a:bodyPr/>
          <a:lstStyle>
            <a:lvl1pPr>
              <a:defRPr/>
            </a:lvl1pPr>
          </a:lstStyle>
          <a:p>
            <a:pPr>
              <a:defRPr/>
            </a:pPr>
            <a:fld id="{27F22B1A-BF2E-4308-A002-17A075D3D354}" type="slidenum">
              <a:rPr lang="en-AU"/>
              <a:pPr>
                <a:defRPr/>
              </a:pPr>
              <a:t>‹#›</a:t>
            </a:fld>
            <a:endParaRPr lang="en-AU"/>
          </a:p>
        </p:txBody>
      </p:sp>
    </p:spTree>
    <p:extLst>
      <p:ext uri="{BB962C8B-B14F-4D97-AF65-F5344CB8AC3E}">
        <p14:creationId xmlns:p14="http://schemas.microsoft.com/office/powerpoint/2010/main" val="644659839"/>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831850" y="1709738"/>
            <a:ext cx="10515600" cy="2852737"/>
          </a:xfrm>
          <a:prstGeom prst="rect">
            <a:avLst/>
          </a:prstGeom>
          <a:noFill/>
          <a:ln>
            <a:noFill/>
          </a:ln>
        </p:spPr>
        <p:txBody>
          <a:bodyPr spcFirstLastPara="1" anchor="b"/>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smtClean="0"/>
              <a:t>Click to edit Master title style</a:t>
            </a:r>
            <a:endParaRPr/>
          </a:p>
        </p:txBody>
      </p:sp>
      <p:sp>
        <p:nvSpPr>
          <p:cNvPr id="33" name="Shape 33"/>
          <p:cNvSpPr txBox="1">
            <a:spLocks noGrp="1"/>
          </p:cNvSpPr>
          <p:nvPr>
            <p:ph type="body" idx="1"/>
          </p:nvPr>
        </p:nvSpPr>
        <p:spPr>
          <a:xfrm>
            <a:off x="831850" y="4589463"/>
            <a:ext cx="10515600" cy="1500187"/>
          </a:xfrm>
          <a:prstGeom prst="rect">
            <a:avLst/>
          </a:prstGeom>
          <a:noFill/>
          <a:ln>
            <a:noFill/>
          </a:ln>
        </p:spPr>
        <p:txBody>
          <a:bodyPr spcFirstLastPara="1"/>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pPr lvl="0"/>
            <a:r>
              <a:rPr lang="en-US" smtClean="0"/>
              <a:t>Click to edit Master text styles</a:t>
            </a:r>
          </a:p>
        </p:txBody>
      </p:sp>
      <p:sp>
        <p:nvSpPr>
          <p:cNvPr id="4" name="Shape 12"/>
          <p:cNvSpPr txBox="1">
            <a:spLocks noGrp="1"/>
          </p:cNvSpPr>
          <p:nvPr>
            <p:ph type="dt" idx="11"/>
          </p:nvPr>
        </p:nvSpPr>
        <p:spPr>
          <a:ln/>
        </p:spPr>
        <p:txBody>
          <a:bodyPr/>
          <a:lstStyle>
            <a:lvl1pPr>
              <a:defRPr/>
            </a:lvl1pPr>
          </a:lstStyle>
          <a:p>
            <a:pPr>
              <a:defRPr/>
            </a:pPr>
            <a:endParaRPr lang="en-US"/>
          </a:p>
        </p:txBody>
      </p:sp>
      <p:sp>
        <p:nvSpPr>
          <p:cNvPr id="5" name="Shape 13"/>
          <p:cNvSpPr txBox="1">
            <a:spLocks noGrp="1"/>
          </p:cNvSpPr>
          <p:nvPr>
            <p:ph type="ftr" idx="12"/>
          </p:nvPr>
        </p:nvSpPr>
        <p:spPr>
          <a:ln/>
        </p:spPr>
        <p:txBody>
          <a:bodyPr/>
          <a:lstStyle>
            <a:lvl1pPr>
              <a:defRPr/>
            </a:lvl1pPr>
          </a:lstStyle>
          <a:p>
            <a:pPr>
              <a:defRPr/>
            </a:pPr>
            <a:endParaRPr lang="en-US"/>
          </a:p>
        </p:txBody>
      </p:sp>
      <p:sp>
        <p:nvSpPr>
          <p:cNvPr id="6" name="Shape 14"/>
          <p:cNvSpPr txBox="1">
            <a:spLocks noGrp="1"/>
          </p:cNvSpPr>
          <p:nvPr>
            <p:ph type="sldNum" idx="13"/>
          </p:nvPr>
        </p:nvSpPr>
        <p:spPr>
          <a:ln/>
        </p:spPr>
        <p:txBody>
          <a:bodyPr/>
          <a:lstStyle>
            <a:lvl1pPr>
              <a:defRPr/>
            </a:lvl1pPr>
          </a:lstStyle>
          <a:p>
            <a:pPr>
              <a:defRPr/>
            </a:pPr>
            <a:fld id="{BE4AF7FC-3E31-46D8-B9D0-41DF5DC5C846}" type="slidenum">
              <a:rPr lang="en-AU"/>
              <a:pPr>
                <a:defRPr/>
              </a:pPr>
              <a:t>‹#›</a:t>
            </a:fld>
            <a:endParaRPr lang="en-AU"/>
          </a:p>
        </p:txBody>
      </p:sp>
    </p:spTree>
    <p:extLst>
      <p:ext uri="{BB962C8B-B14F-4D97-AF65-F5344CB8AC3E}">
        <p14:creationId xmlns:p14="http://schemas.microsoft.com/office/powerpoint/2010/main" val="1541950132"/>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39788" y="365125"/>
            <a:ext cx="10515600" cy="1325563"/>
          </a:xfrm>
          <a:prstGeom prst="rect">
            <a:avLst/>
          </a:prstGeom>
          <a:noFill/>
          <a:ln>
            <a:noFill/>
          </a:ln>
        </p:spPr>
        <p:txBody>
          <a:bodyPr spcFirstLastPara="1"/>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smtClean="0"/>
              <a:t>Click to edit Master title style</a:t>
            </a:r>
            <a:endParaRPr/>
          </a:p>
        </p:txBody>
      </p:sp>
      <p:sp>
        <p:nvSpPr>
          <p:cNvPr id="46" name="Shape 46"/>
          <p:cNvSpPr txBox="1">
            <a:spLocks noGrp="1"/>
          </p:cNvSpPr>
          <p:nvPr>
            <p:ph type="body" idx="1"/>
          </p:nvPr>
        </p:nvSpPr>
        <p:spPr>
          <a:xfrm>
            <a:off x="839788" y="1681163"/>
            <a:ext cx="5157787" cy="823912"/>
          </a:xfrm>
          <a:prstGeom prst="rect">
            <a:avLst/>
          </a:prstGeom>
          <a:noFill/>
          <a:ln>
            <a:noFill/>
          </a:ln>
        </p:spPr>
        <p:txBody>
          <a:bodyPr spcFirstLastPara="1" anchor="b"/>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47" name="Shape 47"/>
          <p:cNvSpPr txBox="1">
            <a:spLocks noGrp="1"/>
          </p:cNvSpPr>
          <p:nvPr>
            <p:ph type="body" idx="2"/>
          </p:nvPr>
        </p:nvSpPr>
        <p:spPr>
          <a:xfrm>
            <a:off x="839788" y="2505075"/>
            <a:ext cx="5157787" cy="3684588"/>
          </a:xfrm>
          <a:prstGeom prst="rect">
            <a:avLst/>
          </a:prstGeom>
          <a:noFill/>
          <a:ln>
            <a:noFill/>
          </a:ln>
        </p:spPr>
        <p:txBody>
          <a:bodyPr spcFirstLastPara="1"/>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48" name="Shape 48"/>
          <p:cNvSpPr txBox="1">
            <a:spLocks noGrp="1"/>
          </p:cNvSpPr>
          <p:nvPr>
            <p:ph type="body" idx="3"/>
          </p:nvPr>
        </p:nvSpPr>
        <p:spPr>
          <a:xfrm>
            <a:off x="6172200" y="1681163"/>
            <a:ext cx="5183188" cy="823912"/>
          </a:xfrm>
          <a:prstGeom prst="rect">
            <a:avLst/>
          </a:prstGeom>
          <a:noFill/>
          <a:ln>
            <a:noFill/>
          </a:ln>
        </p:spPr>
        <p:txBody>
          <a:bodyPr spcFirstLastPara="1" anchor="b"/>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49" name="Shape 49"/>
          <p:cNvSpPr txBox="1">
            <a:spLocks noGrp="1"/>
          </p:cNvSpPr>
          <p:nvPr>
            <p:ph type="body" idx="4"/>
          </p:nvPr>
        </p:nvSpPr>
        <p:spPr>
          <a:xfrm>
            <a:off x="6172200" y="2505075"/>
            <a:ext cx="5183188" cy="3684588"/>
          </a:xfrm>
          <a:prstGeom prst="rect">
            <a:avLst/>
          </a:prstGeom>
          <a:noFill/>
          <a:ln>
            <a:noFill/>
          </a:ln>
        </p:spPr>
        <p:txBody>
          <a:bodyPr spcFirstLastPara="1"/>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7" name="Shape 12"/>
          <p:cNvSpPr txBox="1">
            <a:spLocks noGrp="1"/>
          </p:cNvSpPr>
          <p:nvPr>
            <p:ph type="dt" idx="11"/>
          </p:nvPr>
        </p:nvSpPr>
        <p:spPr>
          <a:ln/>
        </p:spPr>
        <p:txBody>
          <a:bodyPr/>
          <a:lstStyle>
            <a:lvl1pPr>
              <a:defRPr/>
            </a:lvl1pPr>
          </a:lstStyle>
          <a:p>
            <a:pPr>
              <a:defRPr/>
            </a:pPr>
            <a:endParaRPr lang="en-US"/>
          </a:p>
        </p:txBody>
      </p:sp>
      <p:sp>
        <p:nvSpPr>
          <p:cNvPr id="8" name="Shape 13"/>
          <p:cNvSpPr txBox="1">
            <a:spLocks noGrp="1"/>
          </p:cNvSpPr>
          <p:nvPr>
            <p:ph type="ftr" idx="12"/>
          </p:nvPr>
        </p:nvSpPr>
        <p:spPr>
          <a:ln/>
        </p:spPr>
        <p:txBody>
          <a:bodyPr/>
          <a:lstStyle>
            <a:lvl1pPr>
              <a:defRPr/>
            </a:lvl1pPr>
          </a:lstStyle>
          <a:p>
            <a:pPr>
              <a:defRPr/>
            </a:pPr>
            <a:endParaRPr lang="en-US"/>
          </a:p>
        </p:txBody>
      </p:sp>
      <p:sp>
        <p:nvSpPr>
          <p:cNvPr id="9" name="Shape 14"/>
          <p:cNvSpPr txBox="1">
            <a:spLocks noGrp="1"/>
          </p:cNvSpPr>
          <p:nvPr>
            <p:ph type="sldNum" idx="13"/>
          </p:nvPr>
        </p:nvSpPr>
        <p:spPr>
          <a:ln/>
        </p:spPr>
        <p:txBody>
          <a:bodyPr/>
          <a:lstStyle>
            <a:lvl1pPr>
              <a:defRPr/>
            </a:lvl1pPr>
          </a:lstStyle>
          <a:p>
            <a:pPr>
              <a:defRPr/>
            </a:pPr>
            <a:fld id="{1CA985B9-8D33-45DE-8CB6-CACF8D5FC37D}" type="slidenum">
              <a:rPr lang="en-AU"/>
              <a:pPr>
                <a:defRPr/>
              </a:pPr>
              <a:t>‹#›</a:t>
            </a:fld>
            <a:endParaRPr lang="en-AU"/>
          </a:p>
        </p:txBody>
      </p:sp>
    </p:spTree>
    <p:extLst>
      <p:ext uri="{BB962C8B-B14F-4D97-AF65-F5344CB8AC3E}">
        <p14:creationId xmlns:p14="http://schemas.microsoft.com/office/powerpoint/2010/main" val="939227483"/>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839788" y="457200"/>
            <a:ext cx="3932237" cy="1600200"/>
          </a:xfrm>
          <a:prstGeom prst="rect">
            <a:avLst/>
          </a:prstGeom>
          <a:noFill/>
          <a:ln>
            <a:noFill/>
          </a:ln>
        </p:spPr>
        <p:txBody>
          <a:bodyPr spcFirstLastPara="1" anchor="b"/>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smtClean="0"/>
              <a:t>Click to edit Master title style</a:t>
            </a:r>
            <a:endParaRPr/>
          </a:p>
        </p:txBody>
      </p:sp>
      <p:sp>
        <p:nvSpPr>
          <p:cNvPr id="64" name="Shape 64"/>
          <p:cNvSpPr txBox="1">
            <a:spLocks noGrp="1"/>
          </p:cNvSpPr>
          <p:nvPr>
            <p:ph type="body" idx="1"/>
          </p:nvPr>
        </p:nvSpPr>
        <p:spPr>
          <a:xfrm>
            <a:off x="5183188" y="987425"/>
            <a:ext cx="6172200" cy="4873625"/>
          </a:xfrm>
          <a:prstGeom prst="rect">
            <a:avLst/>
          </a:prstGeom>
          <a:noFill/>
          <a:ln>
            <a:noFill/>
          </a:ln>
        </p:spPr>
        <p:txBody>
          <a:bodyPr spcFirstLastPara="1"/>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65" name="Shape 65"/>
          <p:cNvSpPr txBox="1">
            <a:spLocks noGrp="1"/>
          </p:cNvSpPr>
          <p:nvPr>
            <p:ph type="body" idx="2"/>
          </p:nvPr>
        </p:nvSpPr>
        <p:spPr>
          <a:xfrm>
            <a:off x="839788" y="2057400"/>
            <a:ext cx="3932237" cy="3811588"/>
          </a:xfrm>
          <a:prstGeom prst="rect">
            <a:avLst/>
          </a:prstGeom>
          <a:noFill/>
          <a:ln>
            <a:noFill/>
          </a:ln>
        </p:spPr>
        <p:txBody>
          <a:bodyPr spcFirstLastPara="1"/>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5" name="Shape 12"/>
          <p:cNvSpPr txBox="1">
            <a:spLocks noGrp="1"/>
          </p:cNvSpPr>
          <p:nvPr>
            <p:ph type="dt" idx="11"/>
          </p:nvPr>
        </p:nvSpPr>
        <p:spPr>
          <a:ln/>
        </p:spPr>
        <p:txBody>
          <a:bodyPr/>
          <a:lstStyle>
            <a:lvl1pPr>
              <a:defRPr/>
            </a:lvl1pPr>
          </a:lstStyle>
          <a:p>
            <a:pPr>
              <a:defRPr/>
            </a:pPr>
            <a:endParaRPr lang="en-US"/>
          </a:p>
        </p:txBody>
      </p:sp>
      <p:sp>
        <p:nvSpPr>
          <p:cNvPr id="6" name="Shape 13"/>
          <p:cNvSpPr txBox="1">
            <a:spLocks noGrp="1"/>
          </p:cNvSpPr>
          <p:nvPr>
            <p:ph type="ftr" idx="12"/>
          </p:nvPr>
        </p:nvSpPr>
        <p:spPr>
          <a:ln/>
        </p:spPr>
        <p:txBody>
          <a:bodyPr/>
          <a:lstStyle>
            <a:lvl1pPr>
              <a:defRPr/>
            </a:lvl1pPr>
          </a:lstStyle>
          <a:p>
            <a:pPr>
              <a:defRPr/>
            </a:pPr>
            <a:endParaRPr lang="en-US"/>
          </a:p>
        </p:txBody>
      </p:sp>
      <p:sp>
        <p:nvSpPr>
          <p:cNvPr id="7" name="Shape 14"/>
          <p:cNvSpPr txBox="1">
            <a:spLocks noGrp="1"/>
          </p:cNvSpPr>
          <p:nvPr>
            <p:ph type="sldNum" idx="13"/>
          </p:nvPr>
        </p:nvSpPr>
        <p:spPr>
          <a:ln/>
        </p:spPr>
        <p:txBody>
          <a:bodyPr/>
          <a:lstStyle>
            <a:lvl1pPr>
              <a:defRPr/>
            </a:lvl1pPr>
          </a:lstStyle>
          <a:p>
            <a:pPr>
              <a:defRPr/>
            </a:pPr>
            <a:fld id="{8E660309-9CA7-4D49-AFC7-BADA5DB38756}" type="slidenum">
              <a:rPr lang="en-AU"/>
              <a:pPr>
                <a:defRPr/>
              </a:pPr>
              <a:t>‹#›</a:t>
            </a:fld>
            <a:endParaRPr lang="en-AU"/>
          </a:p>
        </p:txBody>
      </p:sp>
    </p:spTree>
    <p:extLst>
      <p:ext uri="{BB962C8B-B14F-4D97-AF65-F5344CB8AC3E}">
        <p14:creationId xmlns:p14="http://schemas.microsoft.com/office/powerpoint/2010/main" val="1433687782"/>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839788" y="457200"/>
            <a:ext cx="3932237" cy="1600200"/>
          </a:xfrm>
          <a:prstGeom prst="rect">
            <a:avLst/>
          </a:prstGeom>
          <a:noFill/>
          <a:ln>
            <a:noFill/>
          </a:ln>
        </p:spPr>
        <p:txBody>
          <a:bodyPr spcFirstLastPara="1" anchor="b"/>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smtClean="0"/>
              <a:t>Click to edit Master title style</a:t>
            </a:r>
            <a:endParaRPr/>
          </a:p>
        </p:txBody>
      </p:sp>
      <p:sp>
        <p:nvSpPr>
          <p:cNvPr id="71" name="Shape 71"/>
          <p:cNvSpPr>
            <a:spLocks noGrp="1"/>
          </p:cNvSpPr>
          <p:nvPr>
            <p:ph type="pic" idx="2"/>
          </p:nvPr>
        </p:nvSpPr>
        <p:spPr>
          <a:xfrm>
            <a:off x="5183188" y="987425"/>
            <a:ext cx="6172200" cy="4873625"/>
          </a:xfrm>
          <a:prstGeom prst="rect">
            <a:avLst/>
          </a:prstGeom>
          <a:noFill/>
          <a:ln>
            <a:noFill/>
          </a:ln>
        </p:spPr>
        <p:txBody>
          <a:bodyPr spcFirstLastPara="1"/>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lvl="0"/>
            <a:r>
              <a:rPr lang="en-US" noProof="0" smtClean="0">
                <a:sym typeface="Calibri"/>
              </a:rPr>
              <a:t>Click icon to add picture</a:t>
            </a:r>
            <a:endParaRPr noProof="0">
              <a:sym typeface="Calibri"/>
            </a:endParaRPr>
          </a:p>
        </p:txBody>
      </p:sp>
      <p:sp>
        <p:nvSpPr>
          <p:cNvPr id="72" name="Shape 72"/>
          <p:cNvSpPr txBox="1">
            <a:spLocks noGrp="1"/>
          </p:cNvSpPr>
          <p:nvPr>
            <p:ph type="body" idx="1"/>
          </p:nvPr>
        </p:nvSpPr>
        <p:spPr>
          <a:xfrm>
            <a:off x="839788" y="2057400"/>
            <a:ext cx="3932237" cy="3811588"/>
          </a:xfrm>
          <a:prstGeom prst="rect">
            <a:avLst/>
          </a:prstGeom>
          <a:noFill/>
          <a:ln>
            <a:noFill/>
          </a:ln>
        </p:spPr>
        <p:txBody>
          <a:bodyPr spcFirstLastPara="1"/>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5" name="Shape 12"/>
          <p:cNvSpPr txBox="1">
            <a:spLocks noGrp="1"/>
          </p:cNvSpPr>
          <p:nvPr>
            <p:ph type="dt" idx="11"/>
          </p:nvPr>
        </p:nvSpPr>
        <p:spPr>
          <a:ln/>
        </p:spPr>
        <p:txBody>
          <a:bodyPr/>
          <a:lstStyle>
            <a:lvl1pPr>
              <a:defRPr/>
            </a:lvl1pPr>
          </a:lstStyle>
          <a:p>
            <a:pPr>
              <a:defRPr/>
            </a:pPr>
            <a:endParaRPr lang="en-US"/>
          </a:p>
        </p:txBody>
      </p:sp>
      <p:sp>
        <p:nvSpPr>
          <p:cNvPr id="6" name="Shape 13"/>
          <p:cNvSpPr txBox="1">
            <a:spLocks noGrp="1"/>
          </p:cNvSpPr>
          <p:nvPr>
            <p:ph type="ftr" idx="12"/>
          </p:nvPr>
        </p:nvSpPr>
        <p:spPr>
          <a:ln/>
        </p:spPr>
        <p:txBody>
          <a:bodyPr/>
          <a:lstStyle>
            <a:lvl1pPr>
              <a:defRPr/>
            </a:lvl1pPr>
          </a:lstStyle>
          <a:p>
            <a:pPr>
              <a:defRPr/>
            </a:pPr>
            <a:endParaRPr lang="en-US"/>
          </a:p>
        </p:txBody>
      </p:sp>
      <p:sp>
        <p:nvSpPr>
          <p:cNvPr id="7" name="Shape 14"/>
          <p:cNvSpPr txBox="1">
            <a:spLocks noGrp="1"/>
          </p:cNvSpPr>
          <p:nvPr>
            <p:ph type="sldNum" idx="13"/>
          </p:nvPr>
        </p:nvSpPr>
        <p:spPr>
          <a:ln/>
        </p:spPr>
        <p:txBody>
          <a:bodyPr/>
          <a:lstStyle>
            <a:lvl1pPr>
              <a:defRPr/>
            </a:lvl1pPr>
          </a:lstStyle>
          <a:p>
            <a:pPr>
              <a:defRPr/>
            </a:pPr>
            <a:fld id="{90F18EBC-29D4-4530-9E1C-FEE13C87F1A7}" type="slidenum">
              <a:rPr lang="en-AU"/>
              <a:pPr>
                <a:defRPr/>
              </a:pPr>
              <a:t>‹#›</a:t>
            </a:fld>
            <a:endParaRPr lang="en-AU"/>
          </a:p>
        </p:txBody>
      </p:sp>
    </p:spTree>
    <p:extLst>
      <p:ext uri="{BB962C8B-B14F-4D97-AF65-F5344CB8AC3E}">
        <p14:creationId xmlns:p14="http://schemas.microsoft.com/office/powerpoint/2010/main" val="353976767"/>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838200" y="365125"/>
            <a:ext cx="10515600" cy="1325563"/>
          </a:xfrm>
          <a:prstGeom prst="rect">
            <a:avLst/>
          </a:prstGeom>
          <a:noFill/>
          <a:ln>
            <a:noFill/>
          </a:ln>
        </p:spPr>
        <p:txBody>
          <a:bodyPr spcFirstLastPara="1"/>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smtClean="0"/>
              <a:t>Click to edit Master title style</a:t>
            </a:r>
            <a:endParaRPr/>
          </a:p>
        </p:txBody>
      </p:sp>
      <p:sp>
        <p:nvSpPr>
          <p:cNvPr id="78" name="Shape 78"/>
          <p:cNvSpPr txBox="1">
            <a:spLocks noGrp="1"/>
          </p:cNvSpPr>
          <p:nvPr>
            <p:ph type="body" idx="1"/>
          </p:nvPr>
        </p:nvSpPr>
        <p:spPr>
          <a:xfrm rot="5400000">
            <a:off x="3920331" y="-1256506"/>
            <a:ext cx="4351338" cy="10515600"/>
          </a:xfrm>
          <a:prstGeom prst="rect">
            <a:avLst/>
          </a:prstGeom>
          <a:noFill/>
          <a:ln>
            <a:noFill/>
          </a:ln>
        </p:spPr>
        <p:txBody>
          <a:bodyPr spcFirstLastPara="1"/>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4" name="Shape 12"/>
          <p:cNvSpPr txBox="1">
            <a:spLocks noGrp="1"/>
          </p:cNvSpPr>
          <p:nvPr>
            <p:ph type="dt" idx="11"/>
          </p:nvPr>
        </p:nvSpPr>
        <p:spPr>
          <a:ln/>
        </p:spPr>
        <p:txBody>
          <a:bodyPr/>
          <a:lstStyle>
            <a:lvl1pPr>
              <a:defRPr/>
            </a:lvl1pPr>
          </a:lstStyle>
          <a:p>
            <a:pPr>
              <a:defRPr/>
            </a:pPr>
            <a:endParaRPr lang="en-US"/>
          </a:p>
        </p:txBody>
      </p:sp>
      <p:sp>
        <p:nvSpPr>
          <p:cNvPr id="5" name="Shape 13"/>
          <p:cNvSpPr txBox="1">
            <a:spLocks noGrp="1"/>
          </p:cNvSpPr>
          <p:nvPr>
            <p:ph type="ftr" idx="12"/>
          </p:nvPr>
        </p:nvSpPr>
        <p:spPr>
          <a:ln/>
        </p:spPr>
        <p:txBody>
          <a:bodyPr/>
          <a:lstStyle>
            <a:lvl1pPr>
              <a:defRPr/>
            </a:lvl1pPr>
          </a:lstStyle>
          <a:p>
            <a:pPr>
              <a:defRPr/>
            </a:pPr>
            <a:endParaRPr lang="en-US"/>
          </a:p>
        </p:txBody>
      </p:sp>
      <p:sp>
        <p:nvSpPr>
          <p:cNvPr id="6" name="Shape 14"/>
          <p:cNvSpPr txBox="1">
            <a:spLocks noGrp="1"/>
          </p:cNvSpPr>
          <p:nvPr>
            <p:ph type="sldNum" idx="13"/>
          </p:nvPr>
        </p:nvSpPr>
        <p:spPr>
          <a:ln/>
        </p:spPr>
        <p:txBody>
          <a:bodyPr/>
          <a:lstStyle>
            <a:lvl1pPr>
              <a:defRPr/>
            </a:lvl1pPr>
          </a:lstStyle>
          <a:p>
            <a:pPr>
              <a:defRPr/>
            </a:pPr>
            <a:fld id="{FC275680-5EF0-4C7A-ABE1-537AC66128BF}" type="slidenum">
              <a:rPr lang="en-AU"/>
              <a:pPr>
                <a:defRPr/>
              </a:pPr>
              <a:t>‹#›</a:t>
            </a:fld>
            <a:endParaRPr lang="en-AU"/>
          </a:p>
        </p:txBody>
      </p:sp>
    </p:spTree>
    <p:extLst>
      <p:ext uri="{BB962C8B-B14F-4D97-AF65-F5344CB8AC3E}">
        <p14:creationId xmlns:p14="http://schemas.microsoft.com/office/powerpoint/2010/main" val="145097352"/>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7ECE41F3-0F24-467E-A662-3B23DEC8D399}" type="slidenum">
              <a:rPr lang="en-AU"/>
              <a:pPr>
                <a:defRPr/>
              </a:pPr>
              <a:t>‹#›</a:t>
            </a:fld>
            <a:endParaRPr lang="en-AU"/>
          </a:p>
        </p:txBody>
      </p:sp>
    </p:spTree>
    <p:extLst>
      <p:ext uri="{BB962C8B-B14F-4D97-AF65-F5344CB8AC3E}">
        <p14:creationId xmlns:p14="http://schemas.microsoft.com/office/powerpoint/2010/main" val="1594420933"/>
      </p:ext>
    </p:extLst>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rot="5400000">
            <a:off x="7133431" y="1956594"/>
            <a:ext cx="5811838" cy="2628900"/>
          </a:xfrm>
          <a:prstGeom prst="rect">
            <a:avLst/>
          </a:prstGeom>
          <a:noFill/>
          <a:ln>
            <a:noFill/>
          </a:ln>
        </p:spPr>
        <p:txBody>
          <a:bodyPr spcFirstLastPara="1"/>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smtClean="0"/>
              <a:t>Click to edit Master title style</a:t>
            </a:r>
            <a:endParaRPr/>
          </a:p>
        </p:txBody>
      </p:sp>
      <p:sp>
        <p:nvSpPr>
          <p:cNvPr id="84" name="Shape 84"/>
          <p:cNvSpPr txBox="1">
            <a:spLocks noGrp="1"/>
          </p:cNvSpPr>
          <p:nvPr>
            <p:ph type="body" idx="1"/>
          </p:nvPr>
        </p:nvSpPr>
        <p:spPr>
          <a:xfrm rot="5400000">
            <a:off x="1799431" y="-596106"/>
            <a:ext cx="5811838" cy="7734300"/>
          </a:xfrm>
          <a:prstGeom prst="rect">
            <a:avLst/>
          </a:prstGeom>
          <a:noFill/>
          <a:ln>
            <a:noFill/>
          </a:ln>
        </p:spPr>
        <p:txBody>
          <a:bodyPr spcFirstLastPara="1"/>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4" name="Shape 12"/>
          <p:cNvSpPr txBox="1">
            <a:spLocks noGrp="1"/>
          </p:cNvSpPr>
          <p:nvPr>
            <p:ph type="dt" idx="11"/>
          </p:nvPr>
        </p:nvSpPr>
        <p:spPr>
          <a:ln/>
        </p:spPr>
        <p:txBody>
          <a:bodyPr/>
          <a:lstStyle>
            <a:lvl1pPr>
              <a:defRPr/>
            </a:lvl1pPr>
          </a:lstStyle>
          <a:p>
            <a:pPr>
              <a:defRPr/>
            </a:pPr>
            <a:endParaRPr lang="en-US"/>
          </a:p>
        </p:txBody>
      </p:sp>
      <p:sp>
        <p:nvSpPr>
          <p:cNvPr id="5" name="Shape 13"/>
          <p:cNvSpPr txBox="1">
            <a:spLocks noGrp="1"/>
          </p:cNvSpPr>
          <p:nvPr>
            <p:ph type="ftr" idx="12"/>
          </p:nvPr>
        </p:nvSpPr>
        <p:spPr>
          <a:ln/>
        </p:spPr>
        <p:txBody>
          <a:bodyPr/>
          <a:lstStyle>
            <a:lvl1pPr>
              <a:defRPr/>
            </a:lvl1pPr>
          </a:lstStyle>
          <a:p>
            <a:pPr>
              <a:defRPr/>
            </a:pPr>
            <a:endParaRPr lang="en-US"/>
          </a:p>
        </p:txBody>
      </p:sp>
      <p:sp>
        <p:nvSpPr>
          <p:cNvPr id="6" name="Shape 14"/>
          <p:cNvSpPr txBox="1">
            <a:spLocks noGrp="1"/>
          </p:cNvSpPr>
          <p:nvPr>
            <p:ph type="sldNum" idx="13"/>
          </p:nvPr>
        </p:nvSpPr>
        <p:spPr>
          <a:ln/>
        </p:spPr>
        <p:txBody>
          <a:bodyPr/>
          <a:lstStyle>
            <a:lvl1pPr>
              <a:defRPr/>
            </a:lvl1pPr>
          </a:lstStyle>
          <a:p>
            <a:pPr>
              <a:defRPr/>
            </a:pPr>
            <a:fld id="{7E6D5A6E-3D65-4660-B87C-9B2CE10FDC64}" type="slidenum">
              <a:rPr lang="en-AU"/>
              <a:pPr>
                <a:defRPr/>
              </a:pPr>
              <a:t>‹#›</a:t>
            </a:fld>
            <a:endParaRPr lang="en-AU"/>
          </a:p>
        </p:txBody>
      </p:sp>
    </p:spTree>
    <p:extLst>
      <p:ext uri="{BB962C8B-B14F-4D97-AF65-F5344CB8AC3E}">
        <p14:creationId xmlns:p14="http://schemas.microsoft.com/office/powerpoint/2010/main" val="2898809808"/>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p:txBody>
          <a:bodyPr/>
          <a:lstStyle>
            <a:lvl1pPr>
              <a:defRPr/>
            </a:lvl1pPr>
          </a:lstStyle>
          <a:p>
            <a:pPr>
              <a:defRPr/>
            </a:pPr>
            <a:endParaRPr lang="en-AU"/>
          </a:p>
        </p:txBody>
      </p:sp>
      <p:sp>
        <p:nvSpPr>
          <p:cNvPr id="3" name="Rectangle 41"/>
          <p:cNvSpPr>
            <a:spLocks noGrp="1" noChangeArrowheads="1"/>
          </p:cNvSpPr>
          <p:nvPr>
            <p:ph type="ftr" sz="quarter" idx="11"/>
          </p:nvPr>
        </p:nvSpPr>
        <p:spPr/>
        <p:txBody>
          <a:bodyPr/>
          <a:lstStyle>
            <a:lvl1pPr>
              <a:defRPr/>
            </a:lvl1pPr>
          </a:lstStyle>
          <a:p>
            <a:pPr>
              <a:defRPr/>
            </a:pPr>
            <a:endParaRPr lang="en-AU"/>
          </a:p>
        </p:txBody>
      </p:sp>
      <p:sp>
        <p:nvSpPr>
          <p:cNvPr id="4" name="Rectangle 42"/>
          <p:cNvSpPr>
            <a:spLocks noGrp="1" noChangeArrowheads="1"/>
          </p:cNvSpPr>
          <p:nvPr>
            <p:ph type="sldNum" sz="quarter" idx="12"/>
          </p:nvPr>
        </p:nvSpPr>
        <p:spPr/>
        <p:txBody>
          <a:bodyPr/>
          <a:lstStyle>
            <a:lvl1pPr>
              <a:defRPr/>
            </a:lvl1pPr>
          </a:lstStyle>
          <a:p>
            <a:pPr>
              <a:defRPr/>
            </a:pPr>
            <a:fld id="{AC94AB3E-1E47-4BFD-BCE0-161C621FF1DF}" type="slidenum">
              <a:rPr lang="en-AU"/>
              <a:pPr>
                <a:defRPr/>
              </a:pPr>
              <a:t>‹#›</a:t>
            </a:fld>
            <a:endParaRPr lang="en-AU"/>
          </a:p>
        </p:txBody>
      </p:sp>
    </p:spTree>
    <p:extLst>
      <p:ext uri="{BB962C8B-B14F-4D97-AF65-F5344CB8AC3E}">
        <p14:creationId xmlns:p14="http://schemas.microsoft.com/office/powerpoint/2010/main" val="664490317"/>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BB13B76-B18D-416D-BCD9-CFC2D8554A2A}" type="slidenum">
              <a:rPr lang="en-AU"/>
              <a:pPr>
                <a:defRPr/>
              </a:pPr>
              <a:t>‹#›</a:t>
            </a:fld>
            <a:endParaRPr lang="en-AU"/>
          </a:p>
        </p:txBody>
      </p:sp>
    </p:spTree>
    <p:extLst>
      <p:ext uri="{BB962C8B-B14F-4D97-AF65-F5344CB8AC3E}">
        <p14:creationId xmlns:p14="http://schemas.microsoft.com/office/powerpoint/2010/main" val="1374955376"/>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200151" y="1600201"/>
            <a:ext cx="48895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292851" y="1600201"/>
            <a:ext cx="4891616"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ED0FEE7-C428-467F-8A9D-750D003F557E}" type="slidenum">
              <a:rPr lang="en-AU"/>
              <a:pPr>
                <a:defRPr/>
              </a:pPr>
              <a:t>‹#›</a:t>
            </a:fld>
            <a:endParaRPr lang="en-AU"/>
          </a:p>
        </p:txBody>
      </p:sp>
    </p:spTree>
    <p:extLst>
      <p:ext uri="{BB962C8B-B14F-4D97-AF65-F5344CB8AC3E}">
        <p14:creationId xmlns:p14="http://schemas.microsoft.com/office/powerpoint/2010/main" val="4011675450"/>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95E4C6E7-C9F5-4978-BCD8-09DB9BB77E67}" type="slidenum">
              <a:rPr lang="en-AU"/>
              <a:pPr>
                <a:defRPr/>
              </a:pPr>
              <a:t>‹#›</a:t>
            </a:fld>
            <a:endParaRPr lang="en-AU"/>
          </a:p>
        </p:txBody>
      </p:sp>
    </p:spTree>
    <p:extLst>
      <p:ext uri="{BB962C8B-B14F-4D97-AF65-F5344CB8AC3E}">
        <p14:creationId xmlns:p14="http://schemas.microsoft.com/office/powerpoint/2010/main" val="2846980505"/>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198C7790-059E-4B10-A355-3490B4878925}" type="slidenum">
              <a:rPr lang="en-AU"/>
              <a:pPr>
                <a:defRPr/>
              </a:pPr>
              <a:t>‹#›</a:t>
            </a:fld>
            <a:endParaRPr lang="en-AU"/>
          </a:p>
        </p:txBody>
      </p:sp>
    </p:spTree>
    <p:extLst>
      <p:ext uri="{BB962C8B-B14F-4D97-AF65-F5344CB8AC3E}">
        <p14:creationId xmlns:p14="http://schemas.microsoft.com/office/powerpoint/2010/main" val="1914731962"/>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AAC69E6C-6AB9-401F-8DB6-4AB8DD2C7D90}" type="slidenum">
              <a:rPr lang="en-AU"/>
              <a:pPr>
                <a:defRPr/>
              </a:pPr>
              <a:t>‹#›</a:t>
            </a:fld>
            <a:endParaRPr lang="en-AU"/>
          </a:p>
        </p:txBody>
      </p:sp>
    </p:spTree>
    <p:extLst>
      <p:ext uri="{BB962C8B-B14F-4D97-AF65-F5344CB8AC3E}">
        <p14:creationId xmlns:p14="http://schemas.microsoft.com/office/powerpoint/2010/main" val="1119808273"/>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5E185B67-E183-4C85-948A-4D6F46B46907}" type="slidenum">
              <a:rPr lang="en-AU"/>
              <a:pPr>
                <a:defRPr/>
              </a:pPr>
              <a:t>‹#›</a:t>
            </a:fld>
            <a:endParaRPr lang="en-AU"/>
          </a:p>
        </p:txBody>
      </p:sp>
    </p:spTree>
    <p:extLst>
      <p:ext uri="{BB962C8B-B14F-4D97-AF65-F5344CB8AC3E}">
        <p14:creationId xmlns:p14="http://schemas.microsoft.com/office/powerpoint/2010/main" val="2064643658"/>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5D5A0E6F-2A91-4714-8A2A-D023D18321AF}" type="slidenum">
              <a:rPr lang="en-AU"/>
              <a:pPr>
                <a:defRPr/>
              </a:pPr>
              <a:t>‹#›</a:t>
            </a:fld>
            <a:endParaRPr lang="en-AU"/>
          </a:p>
        </p:txBody>
      </p:sp>
    </p:spTree>
    <p:extLst>
      <p:ext uri="{BB962C8B-B14F-4D97-AF65-F5344CB8AC3E}">
        <p14:creationId xmlns:p14="http://schemas.microsoft.com/office/powerpoint/2010/main" val="1888535895"/>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12198350" cy="6851650"/>
            <a:chOff x="1" y="0"/>
            <a:chExt cx="5763" cy="4316"/>
          </a:xfrm>
        </p:grpSpPr>
        <p:sp>
          <p:nvSpPr>
            <p:cNvPr id="58777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8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8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grpSp>
          <p:nvGrpSpPr>
            <p:cNvPr id="1036" name="Group 6"/>
            <p:cNvGrpSpPr>
              <a:grpSpLocks/>
            </p:cNvGrpSpPr>
            <p:nvPr/>
          </p:nvGrpSpPr>
          <p:grpSpPr bwMode="auto">
            <a:xfrm>
              <a:off x="288" y="0"/>
              <a:ext cx="5098" cy="4316"/>
              <a:chOff x="288" y="0"/>
              <a:chExt cx="5098" cy="4316"/>
            </a:xfrm>
          </p:grpSpPr>
          <p:sp>
            <p:nvSpPr>
              <p:cNvPr id="587783" name="Freeform 7"/>
              <p:cNvSpPr>
                <a:spLocks/>
              </p:cNvSpPr>
              <p:nvPr/>
            </p:nvSpPr>
            <p:spPr bwMode="hidden">
              <a:xfrm>
                <a:off x="2790" y="0"/>
                <a:ext cx="70"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84"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85"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86"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87"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88"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89"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90" name="Freeform 14"/>
              <p:cNvSpPr>
                <a:spLocks/>
              </p:cNvSpPr>
              <p:nvPr/>
            </p:nvSpPr>
            <p:spPr bwMode="hidden">
              <a:xfrm>
                <a:off x="2400"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91" name="Freeform 15"/>
              <p:cNvSpPr>
                <a:spLocks/>
              </p:cNvSpPr>
              <p:nvPr/>
            </p:nvSpPr>
            <p:spPr bwMode="hidden">
              <a:xfrm>
                <a:off x="1968"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92"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93"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94"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95"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grpSp>
        <p:sp>
          <p:nvSpPr>
            <p:cNvPr id="58779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9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9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AU">
                <a:cs typeface="+mn-cs"/>
              </a:endParaRPr>
            </a:p>
          </p:txBody>
        </p:sp>
        <p:sp>
          <p:nvSpPr>
            <p:cNvPr id="1040" name="Freeform 23"/>
            <p:cNvSpPr>
              <a:spLocks/>
            </p:cNvSpPr>
            <p:nvPr/>
          </p:nvSpPr>
          <p:spPr bwMode="hidden">
            <a:xfrm>
              <a:off x="5041" y="0"/>
              <a:ext cx="719" cy="845"/>
            </a:xfrm>
            <a:custGeom>
              <a:avLst/>
              <a:gdLst>
                <a:gd name="T0" fmla="*/ 773 w 717"/>
                <a:gd name="T1" fmla="*/ 845 h 845"/>
                <a:gd name="T2" fmla="*/ 773 w 717"/>
                <a:gd name="T3" fmla="*/ 821 h 845"/>
                <a:gd name="T4" fmla="*/ 630 w 717"/>
                <a:gd name="T5" fmla="*/ 605 h 845"/>
                <a:gd name="T6" fmla="*/ 434 w 717"/>
                <a:gd name="T7" fmla="*/ 396 h 845"/>
                <a:gd name="T8" fmla="*/ 249 w 717"/>
                <a:gd name="T9" fmla="*/ 192 h 845"/>
                <a:gd name="T10" fmla="*/ 17 w 717"/>
                <a:gd name="T11" fmla="*/ 0 h 845"/>
                <a:gd name="T12" fmla="*/ 0 w 717"/>
                <a:gd name="T13" fmla="*/ 0 h 845"/>
                <a:gd name="T14" fmla="*/ 237 w 717"/>
                <a:gd name="T15" fmla="*/ 198 h 845"/>
                <a:gd name="T16" fmla="*/ 428 w 717"/>
                <a:gd name="T17" fmla="*/ 408 h 845"/>
                <a:gd name="T18" fmla="*/ 624 w 717"/>
                <a:gd name="T19" fmla="*/ 623 h 845"/>
                <a:gd name="T20" fmla="*/ 773 w 717"/>
                <a:gd name="T21" fmla="*/ 845 h 845"/>
                <a:gd name="T22" fmla="*/ 77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24"/>
            <p:cNvSpPr>
              <a:spLocks/>
            </p:cNvSpPr>
            <p:nvPr/>
          </p:nvSpPr>
          <p:spPr bwMode="hidden">
            <a:xfrm>
              <a:off x="5352" y="0"/>
              <a:ext cx="408" cy="414"/>
            </a:xfrm>
            <a:custGeom>
              <a:avLst/>
              <a:gdLst>
                <a:gd name="T0" fmla="*/ 435 w 407"/>
                <a:gd name="T1" fmla="*/ 414 h 414"/>
                <a:gd name="T2" fmla="*/ 435 w 407"/>
                <a:gd name="T3" fmla="*/ 396 h 414"/>
                <a:gd name="T4" fmla="*/ 250 w 407"/>
                <a:gd name="T5" fmla="*/ 192 h 414"/>
                <a:gd name="T6" fmla="*/ 12 w 407"/>
                <a:gd name="T7" fmla="*/ 0 h 414"/>
                <a:gd name="T8" fmla="*/ 0 w 407"/>
                <a:gd name="T9" fmla="*/ 0 h 414"/>
                <a:gd name="T10" fmla="*/ 108 w 407"/>
                <a:gd name="T11" fmla="*/ 102 h 414"/>
                <a:gd name="T12" fmla="*/ 244 w 407"/>
                <a:gd name="T13" fmla="*/ 204 h 414"/>
                <a:gd name="T14" fmla="*/ 435 w 407"/>
                <a:gd name="T15" fmla="*/ 414 h 414"/>
                <a:gd name="T16" fmla="*/ 43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780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AU">
                <a:cs typeface="+mn-cs"/>
              </a:endParaRPr>
            </a:p>
          </p:txBody>
        </p:sp>
        <p:sp>
          <p:nvSpPr>
            <p:cNvPr id="1043" name="Freeform 26"/>
            <p:cNvSpPr>
              <a:spLocks/>
            </p:cNvSpPr>
            <p:nvPr/>
          </p:nvSpPr>
          <p:spPr bwMode="hidden">
            <a:xfrm>
              <a:off x="6" y="0"/>
              <a:ext cx="588" cy="599"/>
            </a:xfrm>
            <a:custGeom>
              <a:avLst/>
              <a:gdLst>
                <a:gd name="T0" fmla="*/ 642 w 586"/>
                <a:gd name="T1" fmla="*/ 0 h 599"/>
                <a:gd name="T2" fmla="*/ 624 w 586"/>
                <a:gd name="T3" fmla="*/ 0 h 599"/>
                <a:gd name="T4" fmla="*/ 435 w 586"/>
                <a:gd name="T5" fmla="*/ 132 h 599"/>
                <a:gd name="T6" fmla="*/ 285 w 586"/>
                <a:gd name="T7" fmla="*/ 270 h 599"/>
                <a:gd name="T8" fmla="*/ 120 w 586"/>
                <a:gd name="T9" fmla="*/ 420 h 599"/>
                <a:gd name="T10" fmla="*/ 0 w 586"/>
                <a:gd name="T11" fmla="*/ 575 h 599"/>
                <a:gd name="T12" fmla="*/ 0 w 586"/>
                <a:gd name="T13" fmla="*/ 599 h 599"/>
                <a:gd name="T14" fmla="*/ 120 w 586"/>
                <a:gd name="T15" fmla="*/ 432 h 599"/>
                <a:gd name="T16" fmla="*/ 285 w 586"/>
                <a:gd name="T17" fmla="*/ 282 h 599"/>
                <a:gd name="T18" fmla="*/ 442 w 586"/>
                <a:gd name="T19" fmla="*/ 138 h 599"/>
                <a:gd name="T20" fmla="*/ 642 w 586"/>
                <a:gd name="T21" fmla="*/ 0 h 599"/>
                <a:gd name="T22" fmla="*/ 64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27"/>
            <p:cNvSpPr>
              <a:spLocks/>
            </p:cNvSpPr>
            <p:nvPr/>
          </p:nvSpPr>
          <p:spPr bwMode="hidden">
            <a:xfrm>
              <a:off x="6" y="0"/>
              <a:ext cx="270" cy="252"/>
            </a:xfrm>
            <a:custGeom>
              <a:avLst/>
              <a:gdLst>
                <a:gd name="T0" fmla="*/ 297 w 269"/>
                <a:gd name="T1" fmla="*/ 0 h 252"/>
                <a:gd name="T2" fmla="*/ 27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7 w 269"/>
                <a:gd name="T15" fmla="*/ 0 h 252"/>
                <a:gd name="T16" fmla="*/ 29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7"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8" name="Group 31"/>
            <p:cNvGrpSpPr>
              <a:grpSpLocks/>
            </p:cNvGrpSpPr>
            <p:nvPr/>
          </p:nvGrpSpPr>
          <p:grpSpPr bwMode="auto">
            <a:xfrm>
              <a:off x="1" y="392"/>
              <a:ext cx="5758" cy="1571"/>
              <a:chOff x="1" y="392"/>
              <a:chExt cx="5758" cy="1571"/>
            </a:xfrm>
          </p:grpSpPr>
          <p:sp>
            <p:nvSpPr>
              <p:cNvPr id="1051" name="Line 32"/>
              <p:cNvSpPr>
                <a:spLocks noChangeShapeType="1"/>
              </p:cNvSpPr>
              <p:nvPr/>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33"/>
              <p:cNvSpPr>
                <a:spLocks noChangeShapeType="1"/>
              </p:cNvSpPr>
              <p:nvPr/>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34"/>
              <p:cNvSpPr>
                <a:spLocks noChangeShapeType="1"/>
              </p:cNvSpPr>
              <p:nvPr/>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35"/>
              <p:cNvSpPr>
                <a:spLocks noChangeShapeType="1"/>
              </p:cNvSpPr>
              <p:nvPr/>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 name="Line 36"/>
              <p:cNvSpPr>
                <a:spLocks noChangeShapeType="1"/>
              </p:cNvSpPr>
              <p:nvPr/>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9"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0"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87815" name="Rectangle 39"/>
          <p:cNvSpPr>
            <a:spLocks noGrp="1" noChangeArrowheads="1"/>
          </p:cNvSpPr>
          <p:nvPr>
            <p:ph type="title"/>
          </p:nvPr>
        </p:nvSpPr>
        <p:spPr bwMode="auto">
          <a:xfrm>
            <a:off x="1143000" y="277813"/>
            <a:ext cx="99060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endParaRPr lang="en-AU" smtClean="0"/>
          </a:p>
        </p:txBody>
      </p:sp>
      <p:sp>
        <p:nvSpPr>
          <p:cNvPr id="587816" name="Rectangle 40"/>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587817" name="Rectangle 41"/>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587818" name="Rectangle 42"/>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AF86D3B4-6B3E-4F8C-B825-12959C32112A}" type="slidenum">
              <a:rPr lang="en-AU"/>
              <a:pPr>
                <a:defRPr/>
              </a:pPr>
              <a:t>‹#›</a:t>
            </a:fld>
            <a:endParaRPr lang="en-AU"/>
          </a:p>
        </p:txBody>
      </p:sp>
      <p:sp>
        <p:nvSpPr>
          <p:cNvPr id="587819" name="Rectangle 43"/>
          <p:cNvSpPr>
            <a:spLocks noGrp="1" noChangeArrowheads="1"/>
          </p:cNvSpPr>
          <p:nvPr>
            <p:ph type="body" idx="1"/>
          </p:nvPr>
        </p:nvSpPr>
        <p:spPr bwMode="auto">
          <a:xfrm>
            <a:off x="1200150" y="1600200"/>
            <a:ext cx="9983788"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pic>
        <p:nvPicPr>
          <p:cNvPr id="1032" name="Picture 44" descr="IHO Colour-transparent-small.gif"/>
          <p:cNvPicPr>
            <a:picLocks noChangeAspect="1"/>
          </p:cNvPicPr>
          <p:nvPr/>
        </p:nvPicPr>
        <p:blipFill>
          <a:blip r:embed="rId14">
            <a:lum bright="12000" contrast="16000"/>
            <a:extLst>
              <a:ext uri="{28A0092B-C50C-407E-A947-70E740481C1C}">
                <a14:useLocalDpi xmlns:a14="http://schemas.microsoft.com/office/drawing/2010/main"/>
              </a:ext>
            </a:extLst>
          </a:blip>
          <a:srcRect/>
          <a:stretch>
            <a:fillRect/>
          </a:stretch>
        </p:blipFill>
        <p:spPr bwMode="auto">
          <a:xfrm>
            <a:off x="239713" y="6165850"/>
            <a:ext cx="5016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547"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8" r:id="rId12"/>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87819">
                                            <p:txEl>
                                              <p:pRg st="0" end="0"/>
                                            </p:txEl>
                                          </p:spTgt>
                                        </p:tgtEl>
                                        <p:attrNameLst>
                                          <p:attrName>style.visibility</p:attrName>
                                        </p:attrNameLst>
                                      </p:cBhvr>
                                      <p:to>
                                        <p:strVal val="visible"/>
                                      </p:to>
                                    </p:set>
                                    <p:animEffect transition="in" filter="wipe(up)">
                                      <p:cBhvr>
                                        <p:cTn id="7" dur="500"/>
                                        <p:tgtEl>
                                          <p:spTgt spid="587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87819">
                                            <p:txEl>
                                              <p:pRg st="1" end="1"/>
                                            </p:txEl>
                                          </p:spTgt>
                                        </p:tgtEl>
                                        <p:attrNameLst>
                                          <p:attrName>style.visibility</p:attrName>
                                        </p:attrNameLst>
                                      </p:cBhvr>
                                      <p:to>
                                        <p:strVal val="visible"/>
                                      </p:to>
                                    </p:set>
                                    <p:animEffect transition="in" filter="wipe(up)">
                                      <p:cBhvr>
                                        <p:cTn id="12" dur="500"/>
                                        <p:tgtEl>
                                          <p:spTgt spid="587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87819">
                                            <p:txEl>
                                              <p:pRg st="2" end="2"/>
                                            </p:txEl>
                                          </p:spTgt>
                                        </p:tgtEl>
                                        <p:attrNameLst>
                                          <p:attrName>style.visibility</p:attrName>
                                        </p:attrNameLst>
                                      </p:cBhvr>
                                      <p:to>
                                        <p:strVal val="visible"/>
                                      </p:to>
                                    </p:set>
                                    <p:animEffect transition="in" filter="wipe(up)">
                                      <p:cBhvr>
                                        <p:cTn id="17" dur="500"/>
                                        <p:tgtEl>
                                          <p:spTgt spid="587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87819">
                                            <p:txEl>
                                              <p:pRg st="3" end="3"/>
                                            </p:txEl>
                                          </p:spTgt>
                                        </p:tgtEl>
                                        <p:attrNameLst>
                                          <p:attrName>style.visibility</p:attrName>
                                        </p:attrNameLst>
                                      </p:cBhvr>
                                      <p:to>
                                        <p:strVal val="visible"/>
                                      </p:to>
                                    </p:set>
                                    <p:animEffect transition="in" filter="wipe(up)">
                                      <p:cBhvr>
                                        <p:cTn id="22" dur="500"/>
                                        <p:tgtEl>
                                          <p:spTgt spid="5878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87819">
                                            <p:txEl>
                                              <p:pRg st="4" end="4"/>
                                            </p:txEl>
                                          </p:spTgt>
                                        </p:tgtEl>
                                        <p:attrNameLst>
                                          <p:attrName>style.visibility</p:attrName>
                                        </p:attrNameLst>
                                      </p:cBhvr>
                                      <p:to>
                                        <p:strVal val="visible"/>
                                      </p:to>
                                    </p:set>
                                    <p:animEffect transition="in" filter="wipe(up)">
                                      <p:cBhvr>
                                        <p:cTn id="27" dur="500"/>
                                        <p:tgtEl>
                                          <p:spTgt spid="587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819" grpId="0" build="p" bldLvl="2">
        <p:tmplLst>
          <p:tmpl lvl="1">
            <p:tnLst>
              <p:par>
                <p:cTn presetID="22" presetClass="entr" presetSubtype="1" fill="hold" nodeType="clickEffect">
                  <p:stCondLst>
                    <p:cond delay="0"/>
                  </p:stCondLst>
                  <p:childTnLst>
                    <p:set>
                      <p:cBhvr>
                        <p:cTn dur="1" fill="hold">
                          <p:stCondLst>
                            <p:cond delay="0"/>
                          </p:stCondLst>
                        </p:cTn>
                        <p:tgtEl>
                          <p:spTgt spid="587819"/>
                        </p:tgtEl>
                        <p:attrNameLst>
                          <p:attrName>style.visibility</p:attrName>
                        </p:attrNameLst>
                      </p:cBhvr>
                      <p:to>
                        <p:strVal val="visible"/>
                      </p:to>
                    </p:set>
                    <p:animEffect transition="in" filter="wipe(up)">
                      <p:cBhvr>
                        <p:cTn dur="500"/>
                        <p:tgtEl>
                          <p:spTgt spid="587819"/>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587819"/>
                        </p:tgtEl>
                        <p:attrNameLst>
                          <p:attrName>style.visibility</p:attrName>
                        </p:attrNameLst>
                      </p:cBhvr>
                      <p:to>
                        <p:strVal val="visible"/>
                      </p:to>
                    </p:set>
                    <p:animEffect transition="in" filter="wipe(up)">
                      <p:cBhvr>
                        <p:cTn dur="500"/>
                        <p:tgtEl>
                          <p:spTgt spid="587819"/>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587819"/>
                        </p:tgtEl>
                        <p:attrNameLst>
                          <p:attrName>style.visibility</p:attrName>
                        </p:attrNameLst>
                      </p:cBhvr>
                      <p:to>
                        <p:strVal val="visible"/>
                      </p:to>
                    </p:set>
                    <p:animEffect transition="in" filter="wipe(up)">
                      <p:cBhvr>
                        <p:cTn dur="500"/>
                        <p:tgtEl>
                          <p:spTgt spid="587819"/>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587819"/>
                        </p:tgtEl>
                        <p:attrNameLst>
                          <p:attrName>style.visibility</p:attrName>
                        </p:attrNameLst>
                      </p:cBhvr>
                      <p:to>
                        <p:strVal val="visible"/>
                      </p:to>
                    </p:set>
                    <p:animEffect transition="in" filter="wipe(up)">
                      <p:cBhvr>
                        <p:cTn dur="500"/>
                        <p:tgtEl>
                          <p:spTgt spid="587819"/>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587819"/>
                        </p:tgtEl>
                        <p:attrNameLst>
                          <p:attrName>style.visibility</p:attrName>
                        </p:attrNameLst>
                      </p:cBhvr>
                      <p:to>
                        <p:strVal val="visible"/>
                      </p:to>
                    </p:set>
                    <p:animEffect transition="in" filter="wipe(up)">
                      <p:cBhvr>
                        <p:cTn dur="500"/>
                        <p:tgtEl>
                          <p:spTgt spid="587819"/>
                        </p:tgtEl>
                      </p:cBhvr>
                    </p:animEffect>
                  </p:childTnLst>
                </p:cTn>
              </p:par>
            </p:tnLst>
          </p:tmpl>
        </p:tmplLst>
      </p:bldP>
    </p:bldLst>
  </p:timing>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p:titleStyle>
    <p:bodyStyle>
      <a:lvl1pPr marL="342900" indent="-342900" algn="l" rtl="0" eaLnBrk="0" fontAlgn="base" hangingPunct="0">
        <a:spcBef>
          <a:spcPct val="20000"/>
        </a:spcBef>
        <a:spcAft>
          <a:spcPct val="0"/>
        </a:spcAft>
        <a:buClr>
          <a:srgbClr val="FFFF00"/>
        </a:buClr>
        <a:buSzPct val="60000"/>
        <a:buFont typeface="Wingdings" panose="05000000000000000000" pitchFamily="2" charset="2"/>
        <a:buChar char="n"/>
        <a:defRPr sz="40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00"/>
        </a:buClr>
        <a:buChar char="•"/>
        <a:defRPr sz="3600">
          <a:solidFill>
            <a:srgbClr val="FFFF00"/>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FF00"/>
        </a:buClr>
        <a:buSzPct val="60000"/>
        <a:buFont typeface="Wingdings" panose="05000000000000000000" pitchFamily="2" charset="2"/>
        <a:buChar char="n"/>
        <a:defRPr sz="3200">
          <a:solidFill>
            <a:srgbClr val="FFFF00"/>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FF00"/>
        </a:buClr>
        <a:buChar char="•"/>
        <a:defRPr sz="2800">
          <a:solidFill>
            <a:srgbClr val="FFFF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10"/>
          <p:cNvSpPr txBox="1">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smtClean="0">
              <a:sym typeface="Arial" panose="020B0604020202020204" pitchFamily="34" charset="0"/>
            </a:endParaRPr>
          </a:p>
        </p:txBody>
      </p:sp>
      <p:sp>
        <p:nvSpPr>
          <p:cNvPr id="11" name="Shape 11"/>
          <p:cNvSpPr txBox="1">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dirty="0" smtClean="0">
              <a:sym typeface="Arial" panose="020B0604020202020204" pitchFamily="34" charset="0"/>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vert="horz" wrap="square" lIns="91425" tIns="45700" rIns="91425" bIns="45700" numCol="1" anchor="ctr" anchorCtr="0" compatLnSpc="1">
            <a:prstTxWarp prst="textNoShape">
              <a:avLst/>
            </a:prstTxWarp>
          </a:bodyPr>
          <a:lstStyle>
            <a:lvl1pPr>
              <a:buSzPts val="14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p>
        </p:txBody>
      </p:sp>
      <p:sp>
        <p:nvSpPr>
          <p:cNvPr id="13" name="Shape 13"/>
          <p:cNvSpPr txBox="1">
            <a:spLocks noGrp="1"/>
          </p:cNvSpPr>
          <p:nvPr>
            <p:ph type="ftr" idx="11"/>
          </p:nvPr>
        </p:nvSpPr>
        <p:spPr>
          <a:xfrm>
            <a:off x="4038600" y="6356350"/>
            <a:ext cx="4114800" cy="365125"/>
          </a:xfrm>
          <a:prstGeom prst="rect">
            <a:avLst/>
          </a:prstGeom>
          <a:noFill/>
          <a:ln>
            <a:noFill/>
          </a:ln>
        </p:spPr>
        <p:txBody>
          <a:bodyPr vert="horz" wrap="square" lIns="91425" tIns="45700" rIns="91425" bIns="45700" numCol="1" anchor="ctr" anchorCtr="0" compatLnSpc="1">
            <a:prstTxWarp prst="textNoShape">
              <a:avLst/>
            </a:prstTxWarp>
          </a:bodyPr>
          <a:lstStyle>
            <a:lvl1pPr algn="ctr">
              <a:buSzPts val="14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94573A90-A8B0-4456-AD84-9476C29B17F1}" type="slidenum">
              <a:rPr lang="en-AU"/>
              <a:pPr>
                <a:defRPr/>
              </a:pPr>
              <a:t>‹#›</a:t>
            </a:fld>
            <a:endParaRPr lang="en-AU"/>
          </a:p>
        </p:txBody>
      </p:sp>
    </p:spTree>
  </p:cSld>
  <p:clrMap bg1="lt1" tx1="dk1" bg2="dk2" tx2="lt2" accent1="accent1" accent2="accent2" accent3="accent3" accent4="accent4" accent5="accent5" accent6="accent6" hlink="hlink" folHlink="folHlink"/>
  <p:sldLayoutIdLst>
    <p:sldLayoutId id="2147484549" r:id="rId1"/>
    <p:sldLayoutId id="2147484550" r:id="rId2"/>
    <p:sldLayoutId id="2147484541" r:id="rId3"/>
    <p:sldLayoutId id="2147484542" r:id="rId4"/>
    <p:sldLayoutId id="2147484543" r:id="rId5"/>
    <p:sldLayoutId id="2147484544" r:id="rId6"/>
    <p:sldLayoutId id="2147484545" r:id="rId7"/>
    <p:sldLayoutId id="2147484546" r:id="rId8"/>
    <p:sldLayoutId id="2147484551" r:id="rId9"/>
  </p:sldLayoutIdLst>
  <p:transition>
    <p:wipe dir="d"/>
  </p:transition>
  <p:timing>
    <p:tnLst>
      <p:par>
        <p:cTn id="1" dur="indefinite" restart="never" nodeType="tmRoot"/>
      </p:par>
    </p:tnLst>
  </p:timing>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4.xml"/><Relationship Id="rId1" Type="http://schemas.openxmlformats.org/officeDocument/2006/relationships/video" Target="file:///C:\Documents%20and%20Settings\robert.ward\My%20Documents\R's%20Data\Presentations\IHB%20Visitors\WHD%20School%20visit%202011\ship.8_18.av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video" Target="file:///C:\Documents%20and%20Settings\robert.ward\My%20Documents\R's%20Data\Presentations\IHB%20Visitors\WHD%20School%20visit%202011\lasersca.avi"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4.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38.jpeg"/><Relationship Id="rId5" Type="http://schemas.openxmlformats.org/officeDocument/2006/relationships/image" Target="../media/image37.png"/><Relationship Id="rId10" Type="http://schemas.openxmlformats.org/officeDocument/2006/relationships/image" Target="../media/image42.jpeg"/><Relationship Id="rId4" Type="http://schemas.openxmlformats.org/officeDocument/2006/relationships/image" Target="../media/image36.png"/><Relationship Id="rId9"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hyperlink" Target="http://www.iho.i/"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itle 3"/>
          <p:cNvSpPr txBox="1">
            <a:spLocks noGrp="1"/>
          </p:cNvSpPr>
          <p:nvPr>
            <p:ph type="title"/>
          </p:nvPr>
        </p:nvSpPr>
        <p:spPr>
          <a:xfrm>
            <a:off x="0" y="3212976"/>
            <a:ext cx="12192000" cy="1139825"/>
          </a:xfrm>
        </p:spPr>
        <p:txBody>
          <a:bodyPr/>
          <a:lstStyle/>
          <a:p>
            <a:pPr algn="ctr" eaLnBrk="1" hangingPunct="1">
              <a:spcBef>
                <a:spcPct val="0"/>
              </a:spcBef>
              <a:spcAft>
                <a:spcPct val="0"/>
              </a:spcAft>
              <a:buFont typeface="Calibri" panose="020F0502020204030204" pitchFamily="34" charset="0"/>
              <a:buNone/>
            </a:pPr>
            <a:r>
              <a:rPr lang="en-GB" altLang="en-US" sz="4000" b="1" dirty="0" smtClean="0">
                <a:latin typeface="Calibri" panose="020F0502020204030204" pitchFamily="34" charset="0"/>
                <a:cs typeface="Calibri" panose="020F0502020204030204" pitchFamily="34" charset="0"/>
                <a:sym typeface="Calibri" panose="020F0502020204030204" pitchFamily="34" charset="0"/>
              </a:rPr>
              <a:t>International </a:t>
            </a:r>
            <a:r>
              <a:rPr lang="en-GB" altLang="en-US" sz="4000" b="1" dirty="0" smtClean="0">
                <a:latin typeface="Calibri" panose="020F0502020204030204" pitchFamily="34" charset="0"/>
                <a:cs typeface="Calibri" panose="020F0502020204030204" pitchFamily="34" charset="0"/>
                <a:sym typeface="Calibri" panose="020F0502020204030204" pitchFamily="34" charset="0"/>
              </a:rPr>
              <a:t>Hydrographic Organization </a:t>
            </a:r>
            <a:br>
              <a:rPr lang="en-GB" altLang="en-US" sz="4000" b="1" dirty="0" smtClean="0">
                <a:latin typeface="Calibri" panose="020F0502020204030204" pitchFamily="34" charset="0"/>
                <a:cs typeface="Calibri" panose="020F0502020204030204" pitchFamily="34" charset="0"/>
                <a:sym typeface="Calibri" panose="020F0502020204030204" pitchFamily="34" charset="0"/>
              </a:rPr>
            </a:br>
            <a:r>
              <a:rPr lang="en-GB" altLang="en-US" sz="4000" b="1" dirty="0" smtClean="0">
                <a:latin typeface="Calibri" panose="020F0502020204030204" pitchFamily="34" charset="0"/>
                <a:cs typeface="Calibri" panose="020F0502020204030204" pitchFamily="34" charset="0"/>
                <a:sym typeface="Calibri" panose="020F0502020204030204" pitchFamily="34" charset="0"/>
              </a:rPr>
              <a:t>(IHO) </a:t>
            </a:r>
            <a:endParaRPr lang="en-AU" altLang="en-US" sz="4000" dirty="0" smtClean="0">
              <a:latin typeface="Calibri" panose="020F0502020204030204" pitchFamily="34" charset="0"/>
              <a:cs typeface="Calibri" panose="020F0502020204030204" pitchFamily="34" charset="0"/>
              <a:sym typeface="Calibri" panose="020F0502020204030204" pitchFamily="34" charset="0"/>
            </a:endParaRPr>
          </a:p>
        </p:txBody>
      </p:sp>
      <p:sp>
        <p:nvSpPr>
          <p:cNvPr id="10243" name="Title 3"/>
          <p:cNvSpPr txBox="1">
            <a:spLocks/>
          </p:cNvSpPr>
          <p:nvPr/>
        </p:nvSpPr>
        <p:spPr bwMode="auto">
          <a:xfrm>
            <a:off x="-240704" y="4503489"/>
            <a:ext cx="12192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GB" altLang="en-US" sz="2800" b="1" dirty="0" smtClean="0">
                <a:latin typeface="Calibri" panose="020F0502020204030204" pitchFamily="34" charset="0"/>
                <a:cs typeface="Calibri" panose="020F0502020204030204" pitchFamily="34" charset="0"/>
              </a:rPr>
              <a:t>Mustafa </a:t>
            </a:r>
            <a:r>
              <a:rPr lang="en-GB" altLang="en-US" sz="2800" b="1" dirty="0" err="1" smtClean="0">
                <a:latin typeface="Calibri" panose="020F0502020204030204" pitchFamily="34" charset="0"/>
                <a:cs typeface="Calibri" panose="020F0502020204030204" pitchFamily="34" charset="0"/>
              </a:rPr>
              <a:t>Iptes</a:t>
            </a:r>
            <a:r>
              <a:rPr lang="en-GB" altLang="en-US" sz="2800" b="1" dirty="0" smtClean="0">
                <a:latin typeface="Calibri" panose="020F0502020204030204" pitchFamily="34" charset="0"/>
                <a:cs typeface="Calibri" panose="020F0502020204030204" pitchFamily="34" charset="0"/>
              </a:rPr>
              <a:t>, </a:t>
            </a:r>
          </a:p>
          <a:p>
            <a:pPr algn="ctr" eaLnBrk="1" hangingPunct="1"/>
            <a:r>
              <a:rPr lang="en-GB" altLang="en-US" sz="2800" b="1" dirty="0" smtClean="0">
                <a:latin typeface="Calibri" panose="020F0502020204030204" pitchFamily="34" charset="0"/>
                <a:cs typeface="Calibri" panose="020F0502020204030204" pitchFamily="34" charset="0"/>
              </a:rPr>
              <a:t>Director, </a:t>
            </a:r>
            <a:r>
              <a:rPr lang="en-GB" altLang="en-US" sz="2800" b="1" dirty="0" smtClean="0">
                <a:latin typeface="Calibri" panose="020F0502020204030204" pitchFamily="34" charset="0"/>
                <a:cs typeface="Calibri" panose="020F0502020204030204" pitchFamily="34" charset="0"/>
              </a:rPr>
              <a:t>IHO</a:t>
            </a:r>
          </a:p>
          <a:p>
            <a:pPr algn="ctr" eaLnBrk="1" hangingPunct="1"/>
            <a:endParaRPr lang="en-AU" altLang="en-US" sz="2800" dirty="0">
              <a:latin typeface="Calibri" panose="020F0502020204030204" pitchFamily="34" charset="0"/>
              <a:cs typeface="Calibri" panose="020F0502020204030204" pitchFamily="34" charset="0"/>
            </a:endParaRPr>
          </a:p>
        </p:txBody>
      </p:sp>
      <p:pic>
        <p:nvPicPr>
          <p:cNvPr id="1024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6363" y="1260475"/>
            <a:ext cx="1800225"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scott4.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5188" y="333375"/>
            <a:ext cx="4881562"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 descr="School's Boat.jpg"/>
          <p:cNvPicPr>
            <a:picLocks noChangeAspect="1"/>
          </p:cNvPicPr>
          <p:nvPr/>
        </p:nvPicPr>
        <p:blipFill>
          <a:blip r:embed="rId3" cstate="email">
            <a:lum bright="12000"/>
            <a:extLst>
              <a:ext uri="{28A0092B-C50C-407E-A947-70E740481C1C}">
                <a14:useLocalDpi xmlns:a14="http://schemas.microsoft.com/office/drawing/2010/main"/>
              </a:ext>
            </a:extLst>
          </a:blip>
          <a:srcRect/>
          <a:stretch>
            <a:fillRect/>
          </a:stretch>
        </p:blipFill>
        <p:spPr bwMode="auto">
          <a:xfrm>
            <a:off x="5159375" y="2924175"/>
            <a:ext cx="4767263"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7545388" y="1239838"/>
            <a:ext cx="3817937" cy="863600"/>
          </a:xfrm>
          <a:prstGeom prst="rect">
            <a:avLst/>
          </a:prstGeom>
        </p:spPr>
        <p:txBody>
          <a:bodyPr/>
          <a:lstStyle/>
          <a:p>
            <a:pPr marL="457200" indent="-457200" algn="just" eaLnBrk="1" hangingPunct="1">
              <a:spcBef>
                <a:spcPct val="20000"/>
              </a:spcBef>
              <a:buClr>
                <a:schemeClr val="tx1"/>
              </a:buClr>
              <a:buSzPct val="60000"/>
              <a:buFont typeface="Arial" panose="020B0604020202020204" pitchFamily="34" charset="0"/>
              <a:buChar char="•"/>
              <a:defRPr/>
            </a:pPr>
            <a:r>
              <a:rPr lang="en-GB" sz="3200" b="1" i="1" kern="0" dirty="0">
                <a:solidFill>
                  <a:srgbClr val="FF0000"/>
                </a:solidFill>
                <a:effectLst>
                  <a:outerShdw blurRad="38100" dist="38100" dir="2700000" algn="tl">
                    <a:srgbClr val="000000"/>
                  </a:outerShdw>
                </a:effectLst>
                <a:latin typeface="+mn-lt"/>
                <a:cs typeface="Arial" charset="0"/>
              </a:rPr>
              <a:t>survey ships</a:t>
            </a:r>
          </a:p>
          <a:p>
            <a:pPr marL="457200" indent="-457200" algn="just" eaLnBrk="1" hangingPunct="1">
              <a:spcBef>
                <a:spcPct val="20000"/>
              </a:spcBef>
              <a:buClr>
                <a:schemeClr val="tx1"/>
              </a:buClr>
              <a:buSzPct val="60000"/>
              <a:buFont typeface="Arial" panose="020B0604020202020204" pitchFamily="34" charset="0"/>
              <a:buChar char="•"/>
              <a:defRPr/>
            </a:pPr>
            <a:r>
              <a:rPr lang="en-GB" sz="3200" b="1" i="1" kern="0" dirty="0">
                <a:solidFill>
                  <a:srgbClr val="FF0000"/>
                </a:solidFill>
                <a:effectLst>
                  <a:outerShdw blurRad="38100" dist="38100" dir="2700000" algn="tl">
                    <a:srgbClr val="000000"/>
                  </a:outerShdw>
                </a:effectLst>
                <a:latin typeface="+mn-lt"/>
                <a:cs typeface="Arial" charset="0"/>
              </a:rPr>
              <a:t>survey boats</a:t>
            </a: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Content Placeholder 2"/>
          <p:cNvSpPr txBox="1">
            <a:spLocks noGrp="1"/>
          </p:cNvSpPr>
          <p:nvPr>
            <p:ph type="body" idx="1"/>
          </p:nvPr>
        </p:nvSpPr>
        <p:spPr>
          <a:xfrm>
            <a:off x="2351088" y="1125538"/>
            <a:ext cx="7488237" cy="5254625"/>
          </a:xfrm>
        </p:spPr>
        <p:txBody>
          <a:bodyPr/>
          <a:lstStyle/>
          <a:p>
            <a:pPr marL="0" indent="0" algn="just" eaLnBrk="1" hangingPunct="1">
              <a:spcAft>
                <a:spcPct val="0"/>
              </a:spcAft>
              <a:buClr>
                <a:srgbClr val="000000"/>
              </a:buClr>
              <a:buFont typeface="Arial" panose="020B0604020202020204" pitchFamily="34" charset="0"/>
              <a:buNone/>
            </a:pPr>
            <a:r>
              <a:rPr lang="en-GB" altLang="en-US" sz="3600" b="1" i="1" smtClean="0">
                <a:solidFill>
                  <a:srgbClr val="000000"/>
                </a:solidFill>
                <a:latin typeface="Calibri" panose="020F0502020204030204" pitchFamily="34" charset="0"/>
                <a:cs typeface="Calibri" panose="020F0502020204030204" pitchFamily="34" charset="0"/>
                <a:sym typeface="Calibri" panose="020F0502020204030204" pitchFamily="34" charset="0"/>
              </a:rPr>
              <a:t>Hydrographic surveying ….</a:t>
            </a:r>
          </a:p>
        </p:txBody>
      </p:sp>
      <p:pic>
        <p:nvPicPr>
          <p:cNvPr id="94210" name="Picture 2" descr="http://www.huayang-tech.com/En/uploadfile/2010032315234895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92538" y="3141663"/>
            <a:ext cx="47625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2495550" y="1989138"/>
            <a:ext cx="3887788" cy="863600"/>
          </a:xfrm>
          <a:prstGeom prst="rect">
            <a:avLst/>
          </a:prstGeom>
        </p:spPr>
        <p:txBody>
          <a:bodyPr/>
          <a:lstStyle/>
          <a:p>
            <a:pPr marL="457200" indent="-457200" algn="just" eaLnBrk="1" hangingPunct="1">
              <a:spcBef>
                <a:spcPct val="20000"/>
              </a:spcBef>
              <a:buClr>
                <a:schemeClr val="tx1"/>
              </a:buClr>
              <a:buSzPct val="60000"/>
              <a:buFont typeface="Arial" panose="020B0604020202020204" pitchFamily="34" charset="0"/>
              <a:buChar char="•"/>
              <a:defRPr/>
            </a:pPr>
            <a:r>
              <a:rPr lang="en-GB" sz="3200" b="1" i="1" kern="0" dirty="0">
                <a:solidFill>
                  <a:srgbClr val="FF0000"/>
                </a:solidFill>
                <a:effectLst>
                  <a:outerShdw blurRad="38100" dist="38100" dir="2700000" algn="tl">
                    <a:srgbClr val="000000"/>
                  </a:outerShdw>
                </a:effectLst>
                <a:latin typeface="+mn-lt"/>
                <a:cs typeface="Arial" charset="0"/>
              </a:rPr>
              <a:t>echo sounder</a:t>
            </a: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ip.8_18.avi">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151313" y="1916113"/>
            <a:ext cx="7062787"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3362325" y="1050925"/>
            <a:ext cx="8640763" cy="865188"/>
          </a:xfrm>
          <a:prstGeom prst="rect">
            <a:avLst/>
          </a:prstGeom>
        </p:spPr>
        <p:txBody>
          <a:bodyPr/>
          <a:lstStyle>
            <a:defPPr>
              <a:defRPr lang="en-AU"/>
            </a:defPPr>
            <a:lvl1pPr marL="457200" indent="-457200" algn="just" eaLnBrk="1" hangingPunct="1">
              <a:spcBef>
                <a:spcPct val="20000"/>
              </a:spcBef>
              <a:buClr>
                <a:schemeClr val="tx1"/>
              </a:buClr>
              <a:buSzPct val="60000"/>
              <a:buFont typeface="Arial" panose="020B0604020202020204" pitchFamily="34" charset="0"/>
              <a:buChar char="•"/>
              <a:defRPr sz="3200" b="1" i="1" kern="0">
                <a:solidFill>
                  <a:srgbClr val="FF0000"/>
                </a:solidFill>
                <a:effectLst>
                  <a:outerShdw blurRad="38100" dist="38100" dir="2700000" algn="tl">
                    <a:srgbClr val="000000"/>
                  </a:outerShdw>
                </a:effectLst>
                <a:latin typeface="+mn-lt"/>
                <a:cs typeface="Arial" charset="0"/>
              </a:defRPr>
            </a:lvl1pPr>
          </a:lstStyle>
          <a:p>
            <a:pPr>
              <a:defRPr/>
            </a:pPr>
            <a:r>
              <a:rPr lang="en-GB" dirty="0" smtClean="0"/>
              <a:t>multi-beam </a:t>
            </a:r>
            <a:r>
              <a:rPr lang="en-GB" dirty="0"/>
              <a:t>echo sounder</a:t>
            </a:r>
          </a:p>
        </p:txBody>
      </p:sp>
    </p:spTree>
  </p:cSld>
  <p:clrMapOvr>
    <a:masterClrMapping/>
  </p:clrMapOvr>
  <p:transition>
    <p:wipe dir="d"/>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asersca.avi">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7680325" y="2492375"/>
            <a:ext cx="3529013"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2855913" y="1052513"/>
            <a:ext cx="8064500" cy="863600"/>
          </a:xfrm>
          <a:prstGeom prst="rect">
            <a:avLst/>
          </a:prstGeom>
        </p:spPr>
        <p:txBody>
          <a:bodyPr/>
          <a:lstStyle>
            <a:defPPr>
              <a:defRPr lang="en-AU"/>
            </a:defPPr>
            <a:lvl1pPr marL="457200" indent="-457200" algn="just" eaLnBrk="1" hangingPunct="1">
              <a:spcBef>
                <a:spcPct val="20000"/>
              </a:spcBef>
              <a:buClr>
                <a:schemeClr val="tx1"/>
              </a:buClr>
              <a:buSzPct val="60000"/>
              <a:buFont typeface="Arial" panose="020B0604020202020204" pitchFamily="34" charset="0"/>
              <a:buChar char="•"/>
              <a:defRPr sz="3200" b="1" i="1" kern="0">
                <a:solidFill>
                  <a:srgbClr val="FF0000"/>
                </a:solidFill>
                <a:effectLst>
                  <a:outerShdw blurRad="38100" dist="38100" dir="2700000" algn="tl">
                    <a:srgbClr val="000000"/>
                  </a:outerShdw>
                </a:effectLst>
                <a:latin typeface="+mn-lt"/>
                <a:cs typeface="Arial" charset="0"/>
              </a:defRPr>
            </a:lvl1pPr>
          </a:lstStyle>
          <a:p>
            <a:pPr>
              <a:defRPr/>
            </a:pPr>
            <a:r>
              <a:rPr lang="en-GB" dirty="0"/>
              <a:t> </a:t>
            </a:r>
            <a:r>
              <a:rPr lang="en-GB" dirty="0" err="1" smtClean="0"/>
              <a:t>LiDAR</a:t>
            </a:r>
            <a:r>
              <a:rPr lang="en-GB" dirty="0" smtClean="0"/>
              <a:t> </a:t>
            </a:r>
            <a:r>
              <a:rPr lang="en-GB" dirty="0"/>
              <a:t>– Light Detection And Ranging</a:t>
            </a:r>
          </a:p>
        </p:txBody>
      </p:sp>
      <p:pic>
        <p:nvPicPr>
          <p:cNvPr id="30724" name="Picture 2" descr="LADS diag1.jpg"/>
          <p:cNvPicPr>
            <a:picLocks noChangeAspect="1"/>
          </p:cNvPicPr>
          <p:nvPr/>
        </p:nvPicPr>
        <p:blipFill>
          <a:blip r:embed="rId4">
            <a:lum bright="18000"/>
            <a:extLst>
              <a:ext uri="{28A0092B-C50C-407E-A947-70E740481C1C}">
                <a14:useLocalDpi xmlns:a14="http://schemas.microsoft.com/office/drawing/2010/main"/>
              </a:ext>
            </a:extLst>
          </a:blip>
          <a:srcRect/>
          <a:stretch>
            <a:fillRect/>
          </a:stretch>
        </p:blipFill>
        <p:spPr bwMode="auto">
          <a:xfrm>
            <a:off x="4008438" y="1773238"/>
            <a:ext cx="4032250" cy="4475162"/>
          </a:xfrm>
          <a:prstGeom prst="rect">
            <a:avLst/>
          </a:prstGeom>
          <a:noFill/>
          <a:ln w="25400">
            <a:solidFill>
              <a:srgbClr val="004D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childTnLst>
            <p:video>
              <p:cMediaNode>
                <p:cTn id="2" repeatCount="indefinite"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txBox="1">
            <a:spLocks/>
          </p:cNvSpPr>
          <p:nvPr/>
        </p:nvSpPr>
        <p:spPr bwMode="auto">
          <a:xfrm>
            <a:off x="3216275" y="1601788"/>
            <a:ext cx="7488238"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3810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55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90000"/>
              </a:lnSpc>
              <a:spcBef>
                <a:spcPts val="1000"/>
              </a:spcBef>
              <a:buSzPts val="2800"/>
              <a:buFont typeface="Wingdings" panose="05000000000000000000" pitchFamily="2" charset="2"/>
              <a:buNone/>
            </a:pPr>
            <a:r>
              <a:rPr lang="en-GB" altLang="en-US" sz="3600" b="1" i="1">
                <a:latin typeface="Calibri" panose="020F0502020204030204" pitchFamily="34" charset="0"/>
                <a:cs typeface="Calibri" panose="020F0502020204030204" pitchFamily="34" charset="0"/>
                <a:sym typeface="Calibri" panose="020F0502020204030204" pitchFamily="34" charset="0"/>
              </a:rPr>
              <a:t>Seafloor searching ….</a:t>
            </a: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navalsonarssystems4.jpeg"/>
          <p:cNvPicPr>
            <a:picLocks noChangeAspect="1"/>
          </p:cNvPicPr>
          <p:nvPr/>
        </p:nvPicPr>
        <p:blipFill>
          <a:blip r:embed="rId2" cstate="email">
            <a:lum bright="10000"/>
            <a:extLst>
              <a:ext uri="{28A0092B-C50C-407E-A947-70E740481C1C}">
                <a14:useLocalDpi xmlns:a14="http://schemas.microsoft.com/office/drawing/2010/main"/>
              </a:ext>
            </a:extLst>
          </a:blip>
          <a:srcRect/>
          <a:stretch>
            <a:fillRect/>
          </a:stretch>
        </p:blipFill>
        <p:spPr bwMode="auto">
          <a:xfrm>
            <a:off x="5448300" y="1844675"/>
            <a:ext cx="367188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2208213" y="1052513"/>
            <a:ext cx="9791700" cy="1223962"/>
          </a:xfrm>
          <a:prstGeom prst="rect">
            <a:avLst/>
          </a:prstGeom>
        </p:spPr>
        <p:txBody>
          <a:bodyPr/>
          <a:lstStyle>
            <a:defPPr>
              <a:defRPr lang="en-AU"/>
            </a:defPPr>
            <a:lvl1pPr marL="457200" indent="-457200" algn="just" eaLnBrk="1" hangingPunct="1">
              <a:spcBef>
                <a:spcPct val="20000"/>
              </a:spcBef>
              <a:buClr>
                <a:schemeClr val="tx1"/>
              </a:buClr>
              <a:buSzPct val="60000"/>
              <a:buFont typeface="Arial" panose="020B0604020202020204" pitchFamily="34" charset="0"/>
              <a:buChar char="•"/>
              <a:defRPr sz="3200" b="1" i="1" kern="0">
                <a:solidFill>
                  <a:srgbClr val="FF0000"/>
                </a:solidFill>
                <a:effectLst>
                  <a:outerShdw blurRad="38100" dist="38100" dir="2700000" algn="tl">
                    <a:srgbClr val="000000"/>
                  </a:outerShdw>
                </a:effectLst>
                <a:latin typeface="+mn-lt"/>
                <a:cs typeface="Arial" charset="0"/>
              </a:defRPr>
            </a:lvl1pPr>
          </a:lstStyle>
          <a:p>
            <a:pPr>
              <a:defRPr/>
            </a:pPr>
            <a:r>
              <a:rPr lang="en-GB" dirty="0"/>
              <a:t>  </a:t>
            </a:r>
            <a:r>
              <a:rPr lang="en-GB" dirty="0" smtClean="0"/>
              <a:t>sonar - </a:t>
            </a:r>
            <a:r>
              <a:rPr lang="en-GB" dirty="0" err="1"/>
              <a:t>SOund</a:t>
            </a:r>
            <a:r>
              <a:rPr lang="en-GB" dirty="0"/>
              <a:t> Navigation And Ranging</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27_wk-steentrans-simrad-sw.jpg"/>
          <p:cNvPicPr>
            <a:picLocks noChangeAspect="1"/>
          </p:cNvPicPr>
          <p:nvPr/>
        </p:nvPicPr>
        <p:blipFill>
          <a:blip r:embed="rId2" cstate="email">
            <a:lum bright="16000"/>
            <a:extLst>
              <a:ext uri="{28A0092B-C50C-407E-A947-70E740481C1C}">
                <a14:useLocalDpi xmlns:a14="http://schemas.microsoft.com/office/drawing/2010/main"/>
              </a:ext>
            </a:extLst>
          </a:blip>
          <a:srcRect/>
          <a:stretch>
            <a:fillRect/>
          </a:stretch>
        </p:blipFill>
        <p:spPr bwMode="auto">
          <a:xfrm>
            <a:off x="2711450" y="692150"/>
            <a:ext cx="6624638"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9_11_sonar image.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39988" y="981075"/>
            <a:ext cx="7240587"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txBox="1">
            <a:spLocks noGrp="1"/>
          </p:cNvSpPr>
          <p:nvPr>
            <p:ph type="body" idx="1"/>
          </p:nvPr>
        </p:nvSpPr>
        <p:spPr>
          <a:xfrm>
            <a:off x="2495550" y="1125538"/>
            <a:ext cx="7488238" cy="5254625"/>
          </a:xfrm>
        </p:spPr>
        <p:txBody>
          <a:bodyPr/>
          <a:lstStyle/>
          <a:p>
            <a:pPr marL="0" indent="0" algn="just" eaLnBrk="1" hangingPunct="1">
              <a:spcAft>
                <a:spcPct val="0"/>
              </a:spcAft>
              <a:buClr>
                <a:srgbClr val="000000"/>
              </a:buClr>
              <a:buFont typeface="Arial" panose="020B0604020202020204" pitchFamily="34" charset="0"/>
              <a:buNone/>
            </a:pPr>
            <a:r>
              <a:rPr lang="en-GB" altLang="en-US" sz="3600" b="1" i="1" smtClean="0">
                <a:solidFill>
                  <a:srgbClr val="000000"/>
                </a:solidFill>
                <a:latin typeface="Calibri" panose="020F0502020204030204" pitchFamily="34" charset="0"/>
                <a:cs typeface="Calibri" panose="020F0502020204030204" pitchFamily="34" charset="0"/>
                <a:sym typeface="Calibri" panose="020F0502020204030204" pitchFamily="34" charset="0"/>
              </a:rPr>
              <a:t>Calibration ….</a:t>
            </a:r>
          </a:p>
          <a:p>
            <a:pPr marL="400050" lvl="1" indent="0" algn="just" eaLnBrk="1" hangingPunct="1">
              <a:lnSpc>
                <a:spcPct val="150000"/>
              </a:lnSpc>
              <a:spcAft>
                <a:spcPct val="0"/>
              </a:spcAft>
              <a:buClr>
                <a:srgbClr val="000000"/>
              </a:buClr>
              <a:buFont typeface="Arial" panose="020B0604020202020204" pitchFamily="34" charset="0"/>
              <a:buNone/>
            </a:pPr>
            <a:r>
              <a:rPr lang="en-GB" altLang="en-US" sz="3200" b="1" i="1" smtClean="0">
                <a:solidFill>
                  <a:srgbClr val="000000"/>
                </a:solidFill>
                <a:latin typeface="Calibri" panose="020F0502020204030204" pitchFamily="34" charset="0"/>
                <a:cs typeface="Calibri" panose="020F0502020204030204" pitchFamily="34" charset="0"/>
                <a:sym typeface="Calibri" panose="020F0502020204030204" pitchFamily="34" charset="0"/>
              </a:rPr>
              <a:t>sound velocity</a:t>
            </a:r>
          </a:p>
          <a:p>
            <a:pPr marL="400050" lvl="1" indent="0" algn="just" eaLnBrk="1" hangingPunct="1">
              <a:lnSpc>
                <a:spcPct val="150000"/>
              </a:lnSpc>
              <a:spcAft>
                <a:spcPct val="0"/>
              </a:spcAft>
              <a:buClr>
                <a:srgbClr val="000000"/>
              </a:buClr>
              <a:buFont typeface="Arial" panose="020B0604020202020204" pitchFamily="34" charset="0"/>
              <a:buChar char="•"/>
            </a:pPr>
            <a:r>
              <a:rPr lang="en-GB" altLang="en-US" sz="3200" b="1" i="1" smtClean="0">
                <a:solidFill>
                  <a:srgbClr val="000000"/>
                </a:solidFill>
                <a:latin typeface="Calibri" panose="020F0502020204030204" pitchFamily="34" charset="0"/>
                <a:cs typeface="Calibri" panose="020F0502020204030204" pitchFamily="34" charset="0"/>
                <a:sym typeface="Calibri" panose="020F0502020204030204" pitchFamily="34" charset="0"/>
              </a:rPr>
              <a:t> temperature</a:t>
            </a:r>
          </a:p>
          <a:p>
            <a:pPr marL="400050" lvl="1" indent="0" algn="just" eaLnBrk="1" hangingPunct="1">
              <a:spcAft>
                <a:spcPct val="0"/>
              </a:spcAft>
              <a:buClr>
                <a:srgbClr val="000000"/>
              </a:buClr>
              <a:buFont typeface="Arial" panose="020B0604020202020204" pitchFamily="34" charset="0"/>
              <a:buChar char="•"/>
            </a:pPr>
            <a:r>
              <a:rPr lang="en-GB" altLang="en-US" sz="3200" b="1" i="1" smtClean="0">
                <a:solidFill>
                  <a:srgbClr val="000000"/>
                </a:solidFill>
                <a:latin typeface="Calibri" panose="020F0502020204030204" pitchFamily="34" charset="0"/>
                <a:cs typeface="Calibri" panose="020F0502020204030204" pitchFamily="34" charset="0"/>
                <a:sym typeface="Calibri" panose="020F0502020204030204" pitchFamily="34" charset="0"/>
              </a:rPr>
              <a:t> salinity</a:t>
            </a:r>
          </a:p>
          <a:p>
            <a:pPr marL="400050" lvl="1" indent="0" algn="just" eaLnBrk="1" hangingPunct="1">
              <a:spcAft>
                <a:spcPct val="0"/>
              </a:spcAft>
              <a:buClr>
                <a:srgbClr val="000000"/>
              </a:buClr>
              <a:buFont typeface="Arial" panose="020B0604020202020204" pitchFamily="34" charset="0"/>
              <a:buChar char="•"/>
            </a:pPr>
            <a:r>
              <a:rPr lang="en-GB" altLang="en-US" sz="3200" b="1" i="1" smtClean="0">
                <a:solidFill>
                  <a:srgbClr val="000000"/>
                </a:solidFill>
                <a:latin typeface="Calibri" panose="020F0502020204030204" pitchFamily="34" charset="0"/>
                <a:cs typeface="Calibri" panose="020F0502020204030204" pitchFamily="34" charset="0"/>
                <a:sym typeface="Calibri" panose="020F0502020204030204" pitchFamily="34" charset="0"/>
              </a:rPr>
              <a:t> depth</a:t>
            </a:r>
          </a:p>
        </p:txBody>
      </p:sp>
      <p:pic>
        <p:nvPicPr>
          <p:cNvPr id="77826" name="Picture 2" descr="http://images-mediawiki-sites.thefullwiki.org/05/1/1/5/92164212066183225.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88163" y="1268413"/>
            <a:ext cx="27686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Content Placeholder 2"/>
          <p:cNvSpPr txBox="1">
            <a:spLocks noGrp="1"/>
          </p:cNvSpPr>
          <p:nvPr>
            <p:ph type="body" idx="1"/>
          </p:nvPr>
        </p:nvSpPr>
        <p:spPr>
          <a:xfrm>
            <a:off x="2782888" y="1052513"/>
            <a:ext cx="7488237" cy="5256212"/>
          </a:xfrm>
        </p:spPr>
        <p:txBody>
          <a:bodyPr/>
          <a:lstStyle/>
          <a:p>
            <a:pPr marL="0" indent="0" algn="just" eaLnBrk="1" hangingPunct="1">
              <a:spcAft>
                <a:spcPct val="0"/>
              </a:spcAft>
              <a:buClr>
                <a:srgbClr val="000000"/>
              </a:buClr>
              <a:buFont typeface="Arial" panose="020B0604020202020204" pitchFamily="34" charset="0"/>
              <a:buNone/>
            </a:pPr>
            <a:r>
              <a:rPr lang="en-GB" altLang="en-US" sz="3600" b="1" i="1" smtClean="0">
                <a:solidFill>
                  <a:srgbClr val="000000"/>
                </a:solidFill>
                <a:latin typeface="Calibri" panose="020F0502020204030204" pitchFamily="34" charset="0"/>
                <a:cs typeface="Calibri" panose="020F0502020204030204" pitchFamily="34" charset="0"/>
                <a:sym typeface="Calibri" panose="020F0502020204030204" pitchFamily="34" charset="0"/>
              </a:rPr>
              <a:t>Tides ….</a:t>
            </a:r>
          </a:p>
        </p:txBody>
      </p:sp>
      <p:pic>
        <p:nvPicPr>
          <p:cNvPr id="37891" name="Picture 4" descr="http://www.ct.nrcs.usda.gov/Bathymetry/Photos/Capturing%20coordinates%20of%20the%20tide%20gau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44938" y="1916113"/>
            <a:ext cx="596741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Robert Ward\Documents\Digifots\IHO\Website banners\main_image_OHI_multibeam_300dp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00150" y="404813"/>
            <a:ext cx="10231438"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40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Content Placeholder 2"/>
          <p:cNvSpPr txBox="1">
            <a:spLocks noGrp="1"/>
          </p:cNvSpPr>
          <p:nvPr>
            <p:ph type="body" idx="1"/>
          </p:nvPr>
        </p:nvSpPr>
        <p:spPr>
          <a:xfrm>
            <a:off x="2351088" y="981075"/>
            <a:ext cx="7488237" cy="5256213"/>
          </a:xfrm>
        </p:spPr>
        <p:txBody>
          <a:bodyPr/>
          <a:lstStyle/>
          <a:p>
            <a:pPr marL="0" indent="0" algn="just" eaLnBrk="1" hangingPunct="1">
              <a:spcAft>
                <a:spcPct val="0"/>
              </a:spcAft>
              <a:buClr>
                <a:srgbClr val="000000"/>
              </a:buClr>
              <a:buFont typeface="Arial" panose="020B0604020202020204" pitchFamily="34" charset="0"/>
              <a:buNone/>
            </a:pPr>
            <a:r>
              <a:rPr lang="en-GB" altLang="en-US" sz="3600" b="1" i="1" smtClean="0">
                <a:solidFill>
                  <a:srgbClr val="000000"/>
                </a:solidFill>
                <a:latin typeface="Calibri" panose="020F0502020204030204" pitchFamily="34" charset="0"/>
                <a:cs typeface="Calibri" panose="020F0502020204030204" pitchFamily="34" charset="0"/>
                <a:sym typeface="Calibri" panose="020F0502020204030204" pitchFamily="34" charset="0"/>
              </a:rPr>
              <a:t>Processing the data ….</a:t>
            </a:r>
          </a:p>
        </p:txBody>
      </p:sp>
      <p:pic>
        <p:nvPicPr>
          <p:cNvPr id="39939" name="Picture 3" descr="AHS_4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5913" y="1844675"/>
            <a:ext cx="6353175"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DK_15.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63750" y="549275"/>
            <a:ext cx="7842250" cy="569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AHS_45.ti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8213" y="476250"/>
            <a:ext cx="7812087" cy="582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Content Placeholder 2"/>
          <p:cNvSpPr txBox="1">
            <a:spLocks noGrp="1"/>
          </p:cNvSpPr>
          <p:nvPr>
            <p:ph type="body" idx="1"/>
          </p:nvPr>
        </p:nvSpPr>
        <p:spPr>
          <a:xfrm>
            <a:off x="2424113" y="908050"/>
            <a:ext cx="7488237" cy="5256213"/>
          </a:xfrm>
        </p:spPr>
        <p:txBody>
          <a:bodyPr/>
          <a:lstStyle/>
          <a:p>
            <a:pPr marL="0" indent="0" algn="just" eaLnBrk="1" hangingPunct="1">
              <a:spcAft>
                <a:spcPct val="0"/>
              </a:spcAft>
              <a:buClr>
                <a:srgbClr val="000000"/>
              </a:buClr>
              <a:buFont typeface="Arial" panose="020B0604020202020204" pitchFamily="34" charset="0"/>
              <a:buNone/>
            </a:pPr>
            <a:r>
              <a:rPr lang="en-GB" altLang="en-US" sz="3600" b="1" i="1" smtClean="0">
                <a:solidFill>
                  <a:srgbClr val="000000"/>
                </a:solidFill>
                <a:latin typeface="Calibri" panose="020F0502020204030204" pitchFamily="34" charset="0"/>
                <a:cs typeface="Calibri" panose="020F0502020204030204" pitchFamily="34" charset="0"/>
                <a:sym typeface="Calibri" panose="020F0502020204030204" pitchFamily="34" charset="0"/>
              </a:rPr>
              <a:t>Making a chart ….</a:t>
            </a:r>
          </a:p>
        </p:txBody>
      </p:sp>
      <p:pic>
        <p:nvPicPr>
          <p:cNvPr id="44035" name="Picture 3" descr="AHS_3.jpg"/>
          <p:cNvPicPr>
            <a:picLocks noChangeAspect="1"/>
          </p:cNvPicPr>
          <p:nvPr/>
        </p:nvPicPr>
        <p:blipFill>
          <a:blip r:embed="rId3">
            <a:lum bright="22000"/>
            <a:extLst>
              <a:ext uri="{28A0092B-C50C-407E-A947-70E740481C1C}">
                <a14:useLocalDpi xmlns:a14="http://schemas.microsoft.com/office/drawing/2010/main"/>
              </a:ext>
            </a:extLst>
          </a:blip>
          <a:srcRect/>
          <a:stretch>
            <a:fillRect/>
          </a:stretch>
        </p:blipFill>
        <p:spPr bwMode="auto">
          <a:xfrm>
            <a:off x="4151313" y="1700213"/>
            <a:ext cx="36861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DENEB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05350" y="2276475"/>
            <a:ext cx="5675313"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1" descr="40_Seekarte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47850" y="549275"/>
            <a:ext cx="4471988"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6888163" y="908050"/>
            <a:ext cx="4392612" cy="1512888"/>
          </a:xfrm>
          <a:prstGeom prst="rect">
            <a:avLst/>
          </a:prstGeom>
        </p:spPr>
        <p:txBody>
          <a:bodyPr/>
          <a:lstStyle>
            <a:defPPr>
              <a:defRPr lang="en-AU"/>
            </a:defPPr>
            <a:lvl1pPr marL="457200" indent="-457200" algn="just" eaLnBrk="1" hangingPunct="1">
              <a:spcBef>
                <a:spcPct val="20000"/>
              </a:spcBef>
              <a:buClr>
                <a:schemeClr val="tx1"/>
              </a:buClr>
              <a:buSzPct val="60000"/>
              <a:buFont typeface="Arial" panose="020B0604020202020204" pitchFamily="34" charset="0"/>
              <a:buChar char="•"/>
              <a:defRPr sz="3200" b="1" i="1" kern="0">
                <a:solidFill>
                  <a:srgbClr val="FF0000"/>
                </a:solidFill>
                <a:effectLst>
                  <a:outerShdw blurRad="38100" dist="38100" dir="2700000" algn="tl">
                    <a:srgbClr val="000000"/>
                  </a:outerShdw>
                </a:effectLst>
                <a:latin typeface="+mn-lt"/>
                <a:cs typeface="Arial" charset="0"/>
              </a:defRPr>
            </a:lvl1pPr>
          </a:lstStyle>
          <a:p>
            <a:pPr>
              <a:defRPr/>
            </a:pPr>
            <a:r>
              <a:rPr lang="en-GB" dirty="0" smtClean="0"/>
              <a:t>paper </a:t>
            </a:r>
            <a:r>
              <a:rPr lang="en-GB" dirty="0"/>
              <a:t>charts</a:t>
            </a:r>
          </a:p>
          <a:p>
            <a:pPr>
              <a:defRPr/>
            </a:pPr>
            <a:r>
              <a:rPr lang="en-GB" dirty="0" smtClean="0"/>
              <a:t>electronic </a:t>
            </a:r>
            <a:r>
              <a:rPr lang="en-GB" dirty="0"/>
              <a:t>charts</a:t>
            </a: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Stewart Newman Chart Station 25Oct0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92313" y="476250"/>
            <a:ext cx="4632325"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4" descr="AHS_1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2924175"/>
            <a:ext cx="5472113"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printworks.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92313" y="620713"/>
            <a:ext cx="5903912"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4" descr="40_Seekarte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16725" y="3789363"/>
            <a:ext cx="31750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http://www.mdnautical.com/british_admiralty/electronic/small_ENC_Servic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48300" y="2205038"/>
            <a:ext cx="3455988"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6" descr="http://www.chartworld.com/images/placeholder/maps1-startpage-new.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27350" y="1052513"/>
            <a:ext cx="4392613"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43 Pilot's books and leisure paper charts.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95550" y="765175"/>
            <a:ext cx="5400675"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descr="AHS_49.t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96225" y="2708275"/>
            <a:ext cx="251460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1847850" y="4819650"/>
            <a:ext cx="7415213" cy="2016125"/>
          </a:xfrm>
          <a:prstGeom prst="rect">
            <a:avLst/>
          </a:prstGeom>
        </p:spPr>
        <p:txBody>
          <a:bodyPr/>
          <a:lstStyle>
            <a:defPPr>
              <a:defRPr lang="en-AU"/>
            </a:defPPr>
            <a:lvl1pPr marL="457200" indent="-457200" algn="just" eaLnBrk="1" hangingPunct="1">
              <a:spcBef>
                <a:spcPct val="20000"/>
              </a:spcBef>
              <a:buClr>
                <a:schemeClr val="tx1"/>
              </a:buClr>
              <a:buSzPct val="60000"/>
              <a:buFont typeface="Arial" panose="020B0604020202020204" pitchFamily="34" charset="0"/>
              <a:buChar char="•"/>
              <a:defRPr sz="3200" b="1" i="1" kern="0">
                <a:solidFill>
                  <a:srgbClr val="FF0000"/>
                </a:solidFill>
                <a:effectLst>
                  <a:outerShdw blurRad="38100" dist="38100" dir="2700000" algn="tl">
                    <a:srgbClr val="000000"/>
                  </a:outerShdw>
                </a:effectLst>
                <a:latin typeface="+mn-lt"/>
                <a:cs typeface="Arial" charset="0"/>
              </a:defRPr>
            </a:lvl1pPr>
          </a:lstStyle>
          <a:p>
            <a:pPr>
              <a:lnSpc>
                <a:spcPts val="3000"/>
              </a:lnSpc>
              <a:defRPr/>
            </a:pPr>
            <a:r>
              <a:rPr lang="en-GB" dirty="0"/>
              <a:t> </a:t>
            </a:r>
            <a:r>
              <a:rPr lang="en-GB" dirty="0" smtClean="0"/>
              <a:t>tide </a:t>
            </a:r>
            <a:r>
              <a:rPr lang="en-GB" dirty="0"/>
              <a:t>tables</a:t>
            </a:r>
          </a:p>
          <a:p>
            <a:pPr>
              <a:lnSpc>
                <a:spcPts val="3000"/>
              </a:lnSpc>
              <a:defRPr/>
            </a:pPr>
            <a:r>
              <a:rPr lang="en-GB" dirty="0"/>
              <a:t> </a:t>
            </a:r>
            <a:r>
              <a:rPr lang="en-GB" dirty="0" smtClean="0"/>
              <a:t>sailing </a:t>
            </a:r>
            <a:r>
              <a:rPr lang="en-GB" dirty="0"/>
              <a:t>directions</a:t>
            </a:r>
          </a:p>
          <a:p>
            <a:pPr>
              <a:lnSpc>
                <a:spcPts val="3000"/>
              </a:lnSpc>
              <a:defRPr/>
            </a:pPr>
            <a:r>
              <a:rPr lang="en-GB" dirty="0"/>
              <a:t> </a:t>
            </a:r>
            <a:r>
              <a:rPr lang="en-GB" dirty="0" smtClean="0"/>
              <a:t>lists </a:t>
            </a:r>
            <a:r>
              <a:rPr lang="en-GB" dirty="0"/>
              <a:t>of lights and radio signals</a:t>
            </a:r>
          </a:p>
        </p:txBody>
      </p:sp>
      <p:pic>
        <p:nvPicPr>
          <p:cNvPr id="50181" name="Picture 5" descr="NP 136.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43700" y="333375"/>
            <a:ext cx="3043238"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Users\Robert Ward\Documents\Digifots\IHO\Website banners\Banner_Premises_Notex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71750" y="1611313"/>
            <a:ext cx="7046913"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itle 1"/>
          <p:cNvSpPr txBox="1">
            <a:spLocks noGrp="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AU" altLang="en-US" sz="3600" b="1" i="1" smtClean="0">
                <a:latin typeface="Calibri" panose="020F0502020204030204" pitchFamily="34" charset="0"/>
                <a:cs typeface="Calibri" panose="020F0502020204030204" pitchFamily="34" charset="0"/>
                <a:sym typeface="Calibri" panose="020F0502020204030204" pitchFamily="34" charset="0"/>
              </a:rPr>
              <a:t>Role of the IHO</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txBox="1">
            <a:spLocks noGrp="1" noChangeArrowheads="1"/>
          </p:cNvSpPr>
          <p:nvPr>
            <p:ph type="body" idx="1"/>
          </p:nvPr>
        </p:nvSpPr>
        <p:spPr>
          <a:xfrm>
            <a:off x="839788" y="1196975"/>
            <a:ext cx="11160125" cy="4248150"/>
          </a:xfrm>
        </p:spPr>
        <p:txBody>
          <a:bodyPr/>
          <a:lstStyle/>
          <a:p>
            <a:pPr marL="355600" indent="0" eaLnBrk="1" hangingPunct="1">
              <a:spcAft>
                <a:spcPct val="0"/>
              </a:spcAft>
              <a:buClr>
                <a:srgbClr val="000000"/>
              </a:buClr>
              <a:buFont typeface="Arial" panose="020B0604020202020204" pitchFamily="34" charset="0"/>
              <a:buNone/>
            </a:pPr>
            <a:r>
              <a:rPr lang="en-GB" altLang="en-US" sz="3200" b="1" u="sng" dirty="0" smtClean="0">
                <a:solidFill>
                  <a:srgbClr val="000000"/>
                </a:solidFill>
                <a:latin typeface="Arial" panose="020B0604020202020204" pitchFamily="34" charset="0"/>
                <a:cs typeface="Calibri" panose="020F0502020204030204" pitchFamily="34" charset="0"/>
                <a:sym typeface="Calibri" panose="020F0502020204030204" pitchFamily="34" charset="0"/>
              </a:rPr>
              <a:t>OUTLINE</a:t>
            </a:r>
          </a:p>
          <a:p>
            <a:pPr marL="355600" indent="0" eaLnBrk="1" hangingPunct="1">
              <a:spcAft>
                <a:spcPct val="0"/>
              </a:spcAft>
              <a:buClr>
                <a:srgbClr val="000000"/>
              </a:buClr>
              <a:buFont typeface="Arial" panose="020B0604020202020204" pitchFamily="34" charset="0"/>
              <a:buNone/>
            </a:pPr>
            <a:endParaRPr lang="en-GB" altLang="en-US" sz="3200" b="1" dirty="0" smtClean="0">
              <a:solidFill>
                <a:srgbClr val="000000"/>
              </a:solidFill>
              <a:latin typeface="Arial" panose="020B0604020202020204" pitchFamily="34" charset="0"/>
              <a:cs typeface="Calibri" panose="020F0502020204030204" pitchFamily="34" charset="0"/>
              <a:sym typeface="Calibri" panose="020F0502020204030204" pitchFamily="34" charset="0"/>
            </a:endParaRPr>
          </a:p>
          <a:p>
            <a:pPr marL="355600" indent="0" eaLnBrk="1" hangingPunct="1">
              <a:spcAft>
                <a:spcPct val="0"/>
              </a:spcAft>
              <a:buClr>
                <a:srgbClr val="000000"/>
              </a:buClr>
              <a:buFont typeface="Arial" panose="020B0604020202020204" pitchFamily="34" charset="0"/>
              <a:buChar char="•"/>
            </a:pPr>
            <a:r>
              <a:rPr lang="en-GB" altLang="en-US" sz="3200" b="1" dirty="0" smtClean="0">
                <a:solidFill>
                  <a:srgbClr val="000000"/>
                </a:solidFill>
                <a:latin typeface="Arial" panose="020B0604020202020204" pitchFamily="34" charset="0"/>
                <a:cs typeface="Calibri" panose="020F0502020204030204" pitchFamily="34" charset="0"/>
                <a:sym typeface="Calibri" panose="020F0502020204030204" pitchFamily="34" charset="0"/>
              </a:rPr>
              <a:t>Introduction</a:t>
            </a:r>
          </a:p>
          <a:p>
            <a:pPr marL="355600" indent="0" eaLnBrk="1" hangingPunct="1">
              <a:spcAft>
                <a:spcPct val="0"/>
              </a:spcAft>
              <a:buClr>
                <a:srgbClr val="000000"/>
              </a:buClr>
              <a:buFont typeface="Arial" panose="020B0604020202020204" pitchFamily="34" charset="0"/>
              <a:buChar char="•"/>
            </a:pPr>
            <a:r>
              <a:rPr lang="en-GB" altLang="en-US" sz="3200" b="1" dirty="0" smtClean="0">
                <a:solidFill>
                  <a:srgbClr val="000000"/>
                </a:solidFill>
                <a:latin typeface="Arial" panose="020B0604020202020204" pitchFamily="34" charset="0"/>
                <a:cs typeface="Calibri" panose="020F0502020204030204" pitchFamily="34" charset="0"/>
                <a:sym typeface="Calibri" panose="020F0502020204030204" pitchFamily="34" charset="0"/>
              </a:rPr>
              <a:t>Hydrography – </a:t>
            </a:r>
            <a:r>
              <a:rPr lang="en-GB" altLang="en-US" sz="2000" b="1" dirty="0" smtClean="0">
                <a:solidFill>
                  <a:srgbClr val="000000"/>
                </a:solidFill>
                <a:latin typeface="Arial" panose="020B0604020202020204" pitchFamily="34" charset="0"/>
                <a:cs typeface="Calibri" panose="020F0502020204030204" pitchFamily="34" charset="0"/>
                <a:sym typeface="Calibri" panose="020F0502020204030204" pitchFamily="34" charset="0"/>
              </a:rPr>
              <a:t>What is it?; Uses &amp; Benefits; Who is responsible for it?</a:t>
            </a:r>
          </a:p>
          <a:p>
            <a:pPr marL="355600" indent="0" eaLnBrk="1" hangingPunct="1">
              <a:spcAft>
                <a:spcPct val="0"/>
              </a:spcAft>
              <a:buClr>
                <a:srgbClr val="000000"/>
              </a:buClr>
              <a:buFont typeface="Arial" panose="020B0604020202020204" pitchFamily="34" charset="0"/>
              <a:buChar char="•"/>
            </a:pPr>
            <a:r>
              <a:rPr lang="en-GB" altLang="en-US" sz="3200" b="1" dirty="0" smtClean="0">
                <a:solidFill>
                  <a:srgbClr val="000000"/>
                </a:solidFill>
                <a:latin typeface="Arial" panose="020B0604020202020204" pitchFamily="34" charset="0"/>
                <a:cs typeface="Calibri" panose="020F0502020204030204" pitchFamily="34" charset="0"/>
                <a:sym typeface="Calibri" panose="020F0502020204030204" pitchFamily="34" charset="0"/>
              </a:rPr>
              <a:t>The IHO and Current Activities</a:t>
            </a:r>
          </a:p>
          <a:p>
            <a:pPr marL="355600" indent="0" eaLnBrk="1" hangingPunct="1">
              <a:spcAft>
                <a:spcPct val="0"/>
              </a:spcAft>
              <a:buClr>
                <a:srgbClr val="000000"/>
              </a:buClr>
              <a:buFont typeface="Arial" panose="020B0604020202020204" pitchFamily="34" charset="0"/>
              <a:buChar char="•"/>
            </a:pPr>
            <a:r>
              <a:rPr lang="en-GB" altLang="en-US" sz="3200" b="1" dirty="0" smtClean="0">
                <a:solidFill>
                  <a:srgbClr val="000000"/>
                </a:solidFill>
                <a:latin typeface="Arial" panose="020B0604020202020204" pitchFamily="34" charset="0"/>
                <a:cs typeface="Calibri" panose="020F0502020204030204" pitchFamily="34" charset="0"/>
                <a:sym typeface="Calibri" panose="020F0502020204030204" pitchFamily="34" charset="0"/>
              </a:rPr>
              <a:t>Conclusion</a:t>
            </a: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3"/>
          <p:cNvSpPr txBox="1">
            <a:spLocks noGrp="1" noChangeArrowheads="1"/>
          </p:cNvSpPr>
          <p:nvPr>
            <p:ph type="body" idx="1"/>
          </p:nvPr>
        </p:nvSpPr>
        <p:spPr>
          <a:xfrm>
            <a:off x="1631950" y="1844675"/>
            <a:ext cx="9359900" cy="3214688"/>
          </a:xfrm>
        </p:spPr>
        <p:txBody>
          <a:bodyPr/>
          <a:lstStyle/>
          <a:p>
            <a:pPr marL="622300" indent="-622300" eaLnBrk="1" hangingPunct="1">
              <a:spcAft>
                <a:spcPct val="0"/>
              </a:spcAft>
              <a:buClr>
                <a:srgbClr val="000000"/>
              </a:buClr>
              <a:buSzTx/>
              <a:buFont typeface="Arial" panose="020B0604020202020204" pitchFamily="34" charset="0"/>
              <a:buChar char="•"/>
            </a:pPr>
            <a:r>
              <a:rPr lang="en-GB"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intergovernmental consultative and technical organization</a:t>
            </a:r>
          </a:p>
          <a:p>
            <a:pPr marL="622300" indent="-622300" eaLnBrk="1" hangingPunct="1">
              <a:spcAft>
                <a:spcPct val="0"/>
              </a:spcAft>
              <a:buClr>
                <a:srgbClr val="000000"/>
              </a:buClr>
              <a:buSzTx/>
              <a:buFont typeface="Arial" panose="020B0604020202020204" pitchFamily="34" charset="0"/>
              <a:buChar char="•"/>
            </a:pPr>
            <a:r>
              <a:rPr lang="en-GB"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established in 1921</a:t>
            </a:r>
          </a:p>
          <a:p>
            <a:pPr marL="622300" indent="-622300" eaLnBrk="1" hangingPunct="1">
              <a:spcAft>
                <a:spcPct val="0"/>
              </a:spcAft>
              <a:buClr>
                <a:srgbClr val="000000"/>
              </a:buClr>
              <a:buSzTx/>
              <a:buFont typeface="Arial" panose="020B0604020202020204" pitchFamily="34" charset="0"/>
              <a:buChar char="•"/>
            </a:pPr>
            <a:r>
              <a:rPr lang="en-GB"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to support safety of navigation and the protection of the marine environment</a:t>
            </a:r>
          </a:p>
        </p:txBody>
      </p:sp>
      <p:sp>
        <p:nvSpPr>
          <p:cNvPr id="93187" name="Title 1"/>
          <p:cNvSpPr txBox="1">
            <a:spLocks noGrp="1"/>
          </p:cNvSpPr>
          <p:nvPr>
            <p:ph type="title"/>
          </p:nvPr>
        </p:nvSpPr>
        <p:spPr>
          <a:xfrm>
            <a:off x="766763" y="0"/>
            <a:ext cx="11425237" cy="982663"/>
          </a:xfrm>
        </p:spPr>
        <p:txBody>
          <a:bodyPr/>
          <a:lstStyle/>
          <a:p>
            <a:pPr eaLnBrk="1" hangingPunct="1">
              <a:spcBef>
                <a:spcPct val="0"/>
              </a:spcBef>
              <a:spcAft>
                <a:spcPct val="0"/>
              </a:spcAft>
              <a:buFont typeface="Calibri" panose="020F0502020204030204" pitchFamily="34" charset="0"/>
              <a:buNone/>
            </a:pPr>
            <a:r>
              <a:rPr lang="en-GB" altLang="en-US" sz="3600" b="1" i="1" smtClean="0">
                <a:latin typeface="Calibri" panose="020F0502020204030204" pitchFamily="34" charset="0"/>
                <a:cs typeface="Calibri" panose="020F0502020204030204" pitchFamily="34" charset="0"/>
                <a:sym typeface="Calibri" panose="020F0502020204030204" pitchFamily="34" charset="0"/>
              </a:rPr>
              <a:t>INTERNATIONAL HYDROGRAPHIC ORGANIZATION (IHO)</a:t>
            </a:r>
            <a:endParaRPr lang="en-AU" altLang="en-US" sz="3600" b="1" i="1" smtClean="0">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txBox="1">
            <a:spLocks noGrp="1" noChangeArrowheads="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GB" altLang="en-US" sz="3600" b="1" i="1" smtClean="0">
                <a:latin typeface="Calibri" panose="020F0502020204030204" pitchFamily="34" charset="0"/>
                <a:cs typeface="Calibri" panose="020F0502020204030204" pitchFamily="34" charset="0"/>
                <a:sym typeface="Calibri" panose="020F0502020204030204" pitchFamily="34" charset="0"/>
              </a:rPr>
              <a:t>History of the IHO</a:t>
            </a:r>
          </a:p>
        </p:txBody>
      </p:sp>
      <p:sp>
        <p:nvSpPr>
          <p:cNvPr id="176131" name="Rectangle 3"/>
          <p:cNvSpPr txBox="1">
            <a:spLocks noGrp="1" noChangeArrowheads="1"/>
          </p:cNvSpPr>
          <p:nvPr>
            <p:ph type="body" idx="1"/>
          </p:nvPr>
        </p:nvSpPr>
        <p:spPr>
          <a:xfrm>
            <a:off x="1919288" y="1484313"/>
            <a:ext cx="9074150" cy="4035425"/>
          </a:xfrm>
        </p:spPr>
        <p:txBody>
          <a:bodyPr/>
          <a:lstStyle/>
          <a:p>
            <a:pPr marL="952500" indent="-952500" eaLnBrk="1" hangingPunct="1">
              <a:spcAft>
                <a:spcPct val="0"/>
              </a:spcAft>
              <a:buClr>
                <a:srgbClr val="000000"/>
              </a:buClr>
              <a:buFont typeface="Arial" panose="020B0604020202020204" pitchFamily="34" charset="0"/>
              <a:buNone/>
            </a:pPr>
            <a:r>
              <a:rPr lang="en-GB" altLang="en-US" sz="2400" smtClean="0">
                <a:solidFill>
                  <a:srgbClr val="000000"/>
                </a:solidFill>
                <a:latin typeface="Calibri" panose="020F0502020204030204" pitchFamily="34" charset="0"/>
                <a:cs typeface="Calibri" panose="020F0502020204030204" pitchFamily="34" charset="0"/>
                <a:sym typeface="Calibri" panose="020F0502020204030204" pitchFamily="34" charset="0"/>
              </a:rPr>
              <a:t>1908	International Congress of Navigation, St Petersburg</a:t>
            </a:r>
          </a:p>
          <a:p>
            <a:pPr marL="952500" indent="-952500" eaLnBrk="1" hangingPunct="1">
              <a:spcAft>
                <a:spcPct val="0"/>
              </a:spcAft>
              <a:buClr>
                <a:srgbClr val="000000"/>
              </a:buClr>
              <a:buFont typeface="Arial" panose="020B0604020202020204" pitchFamily="34" charset="0"/>
              <a:buNone/>
            </a:pPr>
            <a:r>
              <a:rPr lang="en-GB" altLang="en-US" sz="2400" smtClean="0">
                <a:solidFill>
                  <a:srgbClr val="000000"/>
                </a:solidFill>
                <a:latin typeface="Calibri" panose="020F0502020204030204" pitchFamily="34" charset="0"/>
                <a:cs typeface="Calibri" panose="020F0502020204030204" pitchFamily="34" charset="0"/>
                <a:sym typeface="Calibri" panose="020F0502020204030204" pitchFamily="34" charset="0"/>
              </a:rPr>
              <a:t>1912	International Maritime Conference, St Petersburg</a:t>
            </a:r>
          </a:p>
          <a:p>
            <a:pPr marL="952500" indent="-952500" eaLnBrk="1" hangingPunct="1">
              <a:spcAft>
                <a:spcPct val="0"/>
              </a:spcAft>
              <a:buClr>
                <a:srgbClr val="000000"/>
              </a:buClr>
              <a:buFont typeface="Arial" panose="020B0604020202020204" pitchFamily="34" charset="0"/>
              <a:buNone/>
            </a:pPr>
            <a:r>
              <a:rPr lang="en-GB" altLang="en-US" sz="2400" smtClean="0">
                <a:solidFill>
                  <a:srgbClr val="000000"/>
                </a:solidFill>
                <a:latin typeface="Calibri" panose="020F0502020204030204" pitchFamily="34" charset="0"/>
                <a:cs typeface="Calibri" panose="020F0502020204030204" pitchFamily="34" charset="0"/>
                <a:sym typeface="Calibri" panose="020F0502020204030204" pitchFamily="34" charset="0"/>
              </a:rPr>
              <a:t>1919	International Hydrographic Conference, London</a:t>
            </a:r>
          </a:p>
          <a:p>
            <a:pPr marL="952500" indent="-952500" eaLnBrk="1" hangingPunct="1">
              <a:spcAft>
                <a:spcPct val="0"/>
              </a:spcAft>
              <a:buClr>
                <a:srgbClr val="000000"/>
              </a:buClr>
              <a:buFont typeface="Arial" panose="020B0604020202020204" pitchFamily="34" charset="0"/>
              <a:buNone/>
            </a:pPr>
            <a:r>
              <a:rPr lang="en-GB" altLang="en-US" sz="2400" smtClean="0">
                <a:solidFill>
                  <a:srgbClr val="000000"/>
                </a:solidFill>
                <a:latin typeface="Calibri" panose="020F0502020204030204" pitchFamily="34" charset="0"/>
                <a:cs typeface="Calibri" panose="020F0502020204030204" pitchFamily="34" charset="0"/>
                <a:sym typeface="Calibri" panose="020F0502020204030204" pitchFamily="34" charset="0"/>
              </a:rPr>
              <a:t>1921	IHB established by 24 nations in Monaco</a:t>
            </a:r>
          </a:p>
          <a:p>
            <a:pPr marL="952500" indent="-952500" eaLnBrk="1" hangingPunct="1">
              <a:spcAft>
                <a:spcPct val="0"/>
              </a:spcAft>
              <a:buClr>
                <a:srgbClr val="000000"/>
              </a:buClr>
              <a:buFont typeface="Arial" panose="020B0604020202020204" pitchFamily="34" charset="0"/>
              <a:buNone/>
            </a:pPr>
            <a:r>
              <a:rPr lang="en-GB" altLang="en-US" sz="2400" smtClean="0">
                <a:solidFill>
                  <a:srgbClr val="000000"/>
                </a:solidFill>
                <a:latin typeface="Calibri" panose="020F0502020204030204" pitchFamily="34" charset="0"/>
                <a:cs typeface="Calibri" panose="020F0502020204030204" pitchFamily="34" charset="0"/>
                <a:sym typeface="Calibri" panose="020F0502020204030204" pitchFamily="34" charset="0"/>
              </a:rPr>
              <a:t>1970	International Convention: established</a:t>
            </a:r>
          </a:p>
          <a:p>
            <a:pPr marL="952500" indent="-952500" eaLnBrk="1" hangingPunct="1">
              <a:spcAft>
                <a:spcPct val="0"/>
              </a:spcAft>
              <a:buClr>
                <a:srgbClr val="000000"/>
              </a:buClr>
              <a:buFont typeface="Arial" panose="020B0604020202020204" pitchFamily="34" charset="0"/>
              <a:buNone/>
            </a:pPr>
            <a:r>
              <a:rPr lang="en-GB" altLang="en-US" sz="2400" smtClean="0">
                <a:solidFill>
                  <a:srgbClr val="000000"/>
                </a:solidFill>
                <a:latin typeface="Calibri" panose="020F0502020204030204" pitchFamily="34" charset="0"/>
                <a:cs typeface="Calibri" panose="020F0502020204030204" pitchFamily="34" charset="0"/>
                <a:sym typeface="Calibri" panose="020F0502020204030204" pitchFamily="34" charset="0"/>
              </a:rPr>
              <a:t>2005	Protocol of Amendments to the IHO Convention</a:t>
            </a:r>
          </a:p>
          <a:p>
            <a:pPr marL="952500" indent="-952500" eaLnBrk="1" hangingPunct="1">
              <a:spcAft>
                <a:spcPct val="0"/>
              </a:spcAft>
              <a:buClr>
                <a:srgbClr val="000000"/>
              </a:buClr>
              <a:buFont typeface="Arial" panose="020B0604020202020204" pitchFamily="34" charset="0"/>
              <a:buNone/>
            </a:pPr>
            <a:r>
              <a:rPr lang="en-GB" altLang="en-US" sz="2400" u="sng" smtClean="0">
                <a:solidFill>
                  <a:srgbClr val="000000"/>
                </a:solidFill>
                <a:latin typeface="Calibri" panose="020F0502020204030204" pitchFamily="34" charset="0"/>
                <a:cs typeface="Calibri" panose="020F0502020204030204" pitchFamily="34" charset="0"/>
                <a:sym typeface="Calibri" panose="020F0502020204030204" pitchFamily="34" charset="0"/>
              </a:rPr>
              <a:t>2016</a:t>
            </a:r>
            <a:r>
              <a:rPr lang="en-GB" altLang="en-US" sz="2400" smtClean="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en-GB" altLang="en-US" sz="2400" u="sng" smtClean="0">
                <a:solidFill>
                  <a:srgbClr val="000000"/>
                </a:solidFill>
                <a:latin typeface="Calibri" panose="020F0502020204030204" pitchFamily="34" charset="0"/>
                <a:cs typeface="Calibri" panose="020F0502020204030204" pitchFamily="34" charset="0"/>
                <a:sym typeface="Calibri" panose="020F0502020204030204" pitchFamily="34" charset="0"/>
              </a:rPr>
              <a:t>Revised IHO Convention entered into force on 8 November</a:t>
            </a: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Title 1"/>
          <p:cNvSpPr txBox="1">
            <a:spLocks noGrp="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AU" altLang="en-US" sz="3600" b="1" i="1" smtClean="0">
                <a:latin typeface="Calibri" panose="020F0502020204030204" pitchFamily="34" charset="0"/>
                <a:cs typeface="Calibri" panose="020F0502020204030204" pitchFamily="34" charset="0"/>
                <a:sym typeface="Calibri" panose="020F0502020204030204" pitchFamily="34" charset="0"/>
              </a:rPr>
              <a:t>IHO Programmes</a:t>
            </a:r>
          </a:p>
        </p:txBody>
      </p:sp>
      <p:sp>
        <p:nvSpPr>
          <p:cNvPr id="3" name="Content Placeholder 2"/>
          <p:cNvSpPr txBox="1">
            <a:spLocks noGrp="1"/>
          </p:cNvSpPr>
          <p:nvPr>
            <p:ph type="body" idx="1"/>
          </p:nvPr>
        </p:nvSpPr>
        <p:spPr>
          <a:xfrm>
            <a:off x="1343025" y="1628775"/>
            <a:ext cx="9767888" cy="2447925"/>
          </a:xfrm>
        </p:spPr>
        <p:txBody>
          <a:bodyPr/>
          <a:lstStyle/>
          <a:p>
            <a:pPr eaLnBrk="1" hangingPunct="1">
              <a:spcBef>
                <a:spcPts val="1200"/>
              </a:spcBef>
              <a:spcAft>
                <a:spcPts val="1200"/>
              </a:spcAft>
              <a:buClr>
                <a:srgbClr val="000000"/>
              </a:buClr>
              <a:buFont typeface="Arial" panose="020B0604020202020204" pitchFamily="34" charset="0"/>
              <a:buChar char="•"/>
            </a:pPr>
            <a:r>
              <a:rPr lang="en-US"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raising awareness on importance of hydrography</a:t>
            </a:r>
          </a:p>
          <a:p>
            <a:pPr eaLnBrk="1" hangingPunct="1">
              <a:spcBef>
                <a:spcPts val="1200"/>
              </a:spcBef>
              <a:spcAft>
                <a:spcPts val="1200"/>
              </a:spcAft>
              <a:buClr>
                <a:srgbClr val="000000"/>
              </a:buClr>
              <a:buFont typeface="Arial" panose="020B0604020202020204" pitchFamily="34" charset="0"/>
              <a:buChar char="•"/>
            </a:pPr>
            <a:r>
              <a:rPr lang="en-US"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setting international standards and guidelines</a:t>
            </a:r>
          </a:p>
          <a:p>
            <a:pPr eaLnBrk="1" hangingPunct="1">
              <a:spcBef>
                <a:spcPts val="1200"/>
              </a:spcBef>
              <a:spcAft>
                <a:spcPts val="1200"/>
              </a:spcAft>
              <a:buClr>
                <a:srgbClr val="000000"/>
              </a:buClr>
              <a:buFont typeface="Arial" panose="020B0604020202020204" pitchFamily="34" charset="0"/>
              <a:buChar char="•"/>
            </a:pPr>
            <a:r>
              <a:rPr lang="en-US"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coordination of regional and global nautical charting services</a:t>
            </a:r>
          </a:p>
          <a:p>
            <a:pPr eaLnBrk="1" hangingPunct="1">
              <a:spcBef>
                <a:spcPts val="1200"/>
              </a:spcBef>
              <a:spcAft>
                <a:spcPts val="1200"/>
              </a:spcAft>
              <a:buClr>
                <a:srgbClr val="000000"/>
              </a:buClr>
              <a:buFont typeface="Arial" panose="020B0604020202020204" pitchFamily="34" charset="0"/>
              <a:buChar char="•"/>
            </a:pPr>
            <a:r>
              <a:rPr lang="en-US"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hydrographic capacity building</a:t>
            </a: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Monaco0003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24113" y="1196975"/>
            <a:ext cx="729615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auto">
          <a:xfrm>
            <a:off x="5097463" y="2489200"/>
            <a:ext cx="1143000" cy="76200"/>
          </a:xfrm>
          <a:prstGeom prst="leftRightArrow">
            <a:avLst>
              <a:gd name="adj1" fmla="val 50000"/>
              <a:gd name="adj2" fmla="val 300000"/>
            </a:avLst>
          </a:prstGeom>
          <a:solidFill>
            <a:srgbClr val="FFFF66">
              <a:alpha val="50195"/>
            </a:srgbClr>
          </a:solidFill>
          <a:ln w="12700">
            <a:solidFill>
              <a:srgbClr val="FFFF66"/>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ltLang="en-US"/>
          </a:p>
        </p:txBody>
      </p:sp>
      <p:sp>
        <p:nvSpPr>
          <p:cNvPr id="98308" name="Title 1"/>
          <p:cNvSpPr txBox="1">
            <a:spLocks noGrp="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AU" altLang="en-US" sz="3600" b="1" i="1" smtClean="0">
                <a:latin typeface="Calibri" panose="020F0502020204030204" pitchFamily="34" charset="0"/>
                <a:cs typeface="Calibri" panose="020F0502020204030204" pitchFamily="34" charset="0"/>
                <a:sym typeface="Calibri" panose="020F0502020204030204" pitchFamily="34" charset="0"/>
              </a:rPr>
              <a:t>The IHO Secretariat in Monaco</a:t>
            </a: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9330"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41513" y="1196975"/>
            <a:ext cx="83089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Title 1"/>
          <p:cNvSpPr txBox="1">
            <a:spLocks/>
          </p:cNvSpPr>
          <p:nvPr/>
        </p:nvSpPr>
        <p:spPr bwMode="auto">
          <a:xfrm>
            <a:off x="838200" y="258763"/>
            <a:ext cx="105156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90000"/>
              </a:lnSpc>
              <a:buClr>
                <a:srgbClr val="0E57C4"/>
              </a:buClr>
              <a:buSzPts val="4400"/>
              <a:buFont typeface="Calibri" panose="020F0502020204030204" pitchFamily="34" charset="0"/>
              <a:buNone/>
            </a:pPr>
            <a:r>
              <a:rPr lang="en-AU" altLang="en-US" sz="3600" b="1" i="1">
                <a:solidFill>
                  <a:srgbClr val="0E57C4"/>
                </a:solidFill>
                <a:latin typeface="Calibri" panose="020F0502020204030204" pitchFamily="34" charset="0"/>
                <a:cs typeface="Calibri" panose="020F0502020204030204" pitchFamily="34" charset="0"/>
                <a:sym typeface="Calibri" panose="020F0502020204030204" pitchFamily="34" charset="0"/>
              </a:rPr>
              <a:t>The IHO MANAGEMENT TEAM</a:t>
            </a:r>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838200" y="1341438"/>
            <a:ext cx="10874375" cy="2159000"/>
          </a:xfrm>
        </p:spPr>
        <p:txBody>
          <a:bodyPr/>
          <a:lstStyle/>
          <a:p>
            <a:pPr eaLnBrk="1" fontAlgn="auto" hangingPunct="1">
              <a:buFont typeface="Wingdings" panose="05000000000000000000" pitchFamily="2" charset="2"/>
              <a:buNone/>
              <a:defRPr/>
            </a:pPr>
            <a:r>
              <a:rPr lang="en-AU" sz="4000" dirty="0" smtClean="0"/>
              <a:t>19 </a:t>
            </a:r>
            <a:r>
              <a:rPr lang="en-AU" sz="4000" dirty="0"/>
              <a:t>Personnel</a:t>
            </a:r>
          </a:p>
          <a:p>
            <a:pPr lvl="1" eaLnBrk="1" fontAlgn="auto" hangingPunct="1">
              <a:defRPr/>
            </a:pPr>
            <a:r>
              <a:rPr lang="en-AU" sz="4000" dirty="0"/>
              <a:t>1 Secretary General and 2 Directors</a:t>
            </a:r>
          </a:p>
          <a:p>
            <a:pPr lvl="1" eaLnBrk="1" fontAlgn="auto" hangingPunct="1">
              <a:defRPr/>
            </a:pPr>
            <a:r>
              <a:rPr lang="en-AU" sz="4000" dirty="0"/>
              <a:t>5 Professional Assistants</a:t>
            </a:r>
          </a:p>
          <a:p>
            <a:pPr lvl="1" eaLnBrk="1" fontAlgn="auto" hangingPunct="1">
              <a:defRPr/>
            </a:pPr>
            <a:r>
              <a:rPr lang="en-AU" sz="4000" dirty="0"/>
              <a:t>2 + 1 Translators</a:t>
            </a:r>
          </a:p>
          <a:p>
            <a:pPr lvl="1" eaLnBrk="1" fontAlgn="auto" hangingPunct="1">
              <a:defRPr/>
            </a:pPr>
            <a:r>
              <a:rPr lang="en-AU" sz="4000" dirty="0"/>
              <a:t>8</a:t>
            </a:r>
            <a:r>
              <a:rPr lang="en-AU" sz="4000" dirty="0" smtClean="0"/>
              <a:t> </a:t>
            </a:r>
            <a:r>
              <a:rPr lang="en-AU" sz="4000" dirty="0"/>
              <a:t>Supporting Staff</a:t>
            </a:r>
          </a:p>
          <a:p>
            <a:pPr marL="457200" lvl="1" indent="0" eaLnBrk="1" fontAlgn="auto" hangingPunct="1">
              <a:buFont typeface="Arial"/>
              <a:buNone/>
              <a:defRPr/>
            </a:pPr>
            <a:r>
              <a:rPr lang="en-AU" sz="4000" dirty="0">
                <a:solidFill>
                  <a:schemeClr val="tx1"/>
                </a:solidFill>
              </a:rPr>
              <a:t>+ 3 Seconded Staff (Japan, Peru, ROK)</a:t>
            </a:r>
          </a:p>
        </p:txBody>
      </p:sp>
      <p:sp>
        <p:nvSpPr>
          <p:cNvPr id="100355" name="Title 1"/>
          <p:cNvSpPr txBox="1">
            <a:spLocks/>
          </p:cNvSpPr>
          <p:nvPr/>
        </p:nvSpPr>
        <p:spPr bwMode="auto">
          <a:xfrm>
            <a:off x="819150" y="223838"/>
            <a:ext cx="105156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90000"/>
              </a:lnSpc>
              <a:buClr>
                <a:srgbClr val="0E57C4"/>
              </a:buClr>
              <a:buSzPts val="4400"/>
              <a:buFont typeface="Calibri" panose="020F0502020204030204" pitchFamily="34" charset="0"/>
              <a:buNone/>
            </a:pPr>
            <a:r>
              <a:rPr lang="en-AU" altLang="en-US" sz="3600" b="1" i="1">
                <a:solidFill>
                  <a:srgbClr val="0E57C4"/>
                </a:solidFill>
                <a:latin typeface="Calibri" panose="020F0502020204030204" pitchFamily="34" charset="0"/>
                <a:cs typeface="Calibri" panose="020F0502020204030204" pitchFamily="34" charset="0"/>
                <a:sym typeface="Calibri" panose="020F0502020204030204" pitchFamily="34" charset="0"/>
              </a:rPr>
              <a:t>The IHO Secretariat</a:t>
            </a:r>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Title 1"/>
          <p:cNvSpPr txBox="1">
            <a:spLocks noGrp="1"/>
          </p:cNvSpPr>
          <p:nvPr>
            <p:ph type="title"/>
          </p:nvPr>
        </p:nvSpPr>
        <p:spPr>
          <a:xfrm>
            <a:off x="911225" y="0"/>
            <a:ext cx="9217025" cy="1139825"/>
          </a:xfrm>
        </p:spPr>
        <p:txBody>
          <a:bodyPr/>
          <a:lstStyle/>
          <a:p>
            <a:pPr eaLnBrk="1" hangingPunct="1">
              <a:spcBef>
                <a:spcPct val="0"/>
              </a:spcBef>
              <a:spcAft>
                <a:spcPct val="0"/>
              </a:spcAft>
              <a:buFont typeface="Calibri" panose="020F0502020204030204" pitchFamily="34" charset="0"/>
              <a:buNone/>
            </a:pPr>
            <a:r>
              <a:rPr lang="en-AU" altLang="en-US" sz="3600" b="1" i="1" smtClean="0">
                <a:latin typeface="Calibri" panose="020F0502020204030204" pitchFamily="34" charset="0"/>
                <a:cs typeface="Calibri" panose="020F0502020204030204" pitchFamily="34" charset="0"/>
                <a:sym typeface="Calibri" panose="020F0502020204030204" pitchFamily="34" charset="0"/>
              </a:rPr>
              <a:t>Activities of the IHO Secretariat</a:t>
            </a:r>
          </a:p>
        </p:txBody>
      </p:sp>
      <p:sp>
        <p:nvSpPr>
          <p:cNvPr id="3" name="Content Placeholder 2"/>
          <p:cNvSpPr txBox="1">
            <a:spLocks noGrp="1"/>
          </p:cNvSpPr>
          <p:nvPr>
            <p:ph type="body" idx="1"/>
          </p:nvPr>
        </p:nvSpPr>
        <p:spPr>
          <a:xfrm>
            <a:off x="479376" y="908720"/>
            <a:ext cx="11305256" cy="4630737"/>
          </a:xfrm>
        </p:spPr>
        <p:txBody>
          <a:bodyPr/>
          <a:lstStyle/>
          <a:p>
            <a:pPr eaLnBrk="1" hangingPunct="1">
              <a:spcAft>
                <a:spcPct val="0"/>
              </a:spcAft>
              <a:buClr>
                <a:srgbClr val="000000"/>
              </a:buClr>
              <a:buFont typeface="Arial" panose="020B0604020202020204" pitchFamily="34" charset="0"/>
              <a:buChar char="•"/>
            </a:pPr>
            <a:r>
              <a:rPr lang="en-AU" altLang="en-US" sz="3600"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Secretariat role</a:t>
            </a:r>
          </a:p>
          <a:p>
            <a:pPr eaLnBrk="1" hangingPunct="1">
              <a:spcAft>
                <a:spcPct val="0"/>
              </a:spcAft>
              <a:buClr>
                <a:srgbClr val="000000"/>
              </a:buClr>
              <a:buFont typeface="Arial" panose="020B0604020202020204" pitchFamily="34" charset="0"/>
              <a:buChar char="•"/>
            </a:pPr>
            <a:r>
              <a:rPr lang="en-AU" altLang="en-US" sz="3600"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15 technical standards</a:t>
            </a:r>
          </a:p>
          <a:p>
            <a:pPr eaLnBrk="1" hangingPunct="1">
              <a:spcAft>
                <a:spcPct val="0"/>
              </a:spcAft>
              <a:buClr>
                <a:srgbClr val="000000"/>
              </a:buClr>
              <a:buFont typeface="Arial" panose="020B0604020202020204" pitchFamily="34" charset="0"/>
              <a:buChar char="•"/>
            </a:pPr>
            <a:r>
              <a:rPr lang="en-AU" altLang="en-US" sz="3600"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10 associated guidelines</a:t>
            </a:r>
          </a:p>
          <a:p>
            <a:pPr eaLnBrk="1" hangingPunct="1">
              <a:spcAft>
                <a:spcPct val="0"/>
              </a:spcAft>
              <a:buClr>
                <a:srgbClr val="000000"/>
              </a:buClr>
              <a:buFont typeface="Arial" panose="020B0604020202020204" pitchFamily="34" charset="0"/>
              <a:buChar char="•"/>
            </a:pPr>
            <a:r>
              <a:rPr lang="en-AU" altLang="en-US" sz="3600"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18 other publications</a:t>
            </a:r>
          </a:p>
          <a:p>
            <a:pPr eaLnBrk="1" hangingPunct="1">
              <a:spcAft>
                <a:spcPct val="0"/>
              </a:spcAft>
              <a:buClr>
                <a:srgbClr val="000000"/>
              </a:buClr>
              <a:buFont typeface="Arial" panose="020B0604020202020204" pitchFamily="34" charset="0"/>
              <a:buChar char="•"/>
            </a:pPr>
            <a:r>
              <a:rPr lang="en-AU" altLang="en-US" sz="3600"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Direct support to 40 bodies (Committees, WGs and RHCs)</a:t>
            </a:r>
          </a:p>
          <a:p>
            <a:pPr eaLnBrk="1" hangingPunct="1">
              <a:spcAft>
                <a:spcPct val="0"/>
              </a:spcAft>
              <a:buClr>
                <a:srgbClr val="000000"/>
              </a:buClr>
              <a:buFont typeface="Arial" panose="020B0604020202020204" pitchFamily="34" charset="0"/>
              <a:buChar char="•"/>
            </a:pPr>
            <a:r>
              <a:rPr lang="en-AU" altLang="en-US" sz="3600"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Conference organisation</a:t>
            </a:r>
          </a:p>
          <a:p>
            <a:pPr eaLnBrk="1" hangingPunct="1">
              <a:spcAft>
                <a:spcPct val="0"/>
              </a:spcAft>
              <a:buClr>
                <a:srgbClr val="000000"/>
              </a:buClr>
              <a:buFont typeface="Arial" panose="020B0604020202020204" pitchFamily="34" charset="0"/>
              <a:buChar char="•"/>
            </a:pPr>
            <a:r>
              <a:rPr lang="en-AU" altLang="en-US" sz="3600"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External representation</a:t>
            </a:r>
          </a:p>
          <a:p>
            <a:pPr eaLnBrk="1" hangingPunct="1">
              <a:spcAft>
                <a:spcPct val="0"/>
              </a:spcAft>
              <a:buClr>
                <a:srgbClr val="000000"/>
              </a:buClr>
              <a:buFont typeface="Arial" panose="020B0604020202020204" pitchFamily="34" charset="0"/>
              <a:buChar char="•"/>
            </a:pPr>
            <a:r>
              <a:rPr lang="en-AU" altLang="en-US" sz="3600"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bi-lingual website</a:t>
            </a:r>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02" name="Imag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530596">
            <a:off x="8658225" y="665163"/>
            <a:ext cx="1116013" cy="157638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2403" name="Rectangle 2"/>
          <p:cNvSpPr txBox="1">
            <a:spLocks noGrp="1" noChangeArrowheads="1"/>
          </p:cNvSpPr>
          <p:nvPr>
            <p:ph type="title"/>
          </p:nvPr>
        </p:nvSpPr>
        <p:spPr>
          <a:xfrm>
            <a:off x="708025" y="188913"/>
            <a:ext cx="5757863" cy="720725"/>
          </a:xfrm>
        </p:spPr>
        <p:txBody>
          <a:bodyPr/>
          <a:lstStyle/>
          <a:p>
            <a:pPr eaLnBrk="1" hangingPunct="1">
              <a:spcBef>
                <a:spcPct val="0"/>
              </a:spcBef>
              <a:spcAft>
                <a:spcPct val="0"/>
              </a:spcAft>
              <a:buFont typeface="Calibri" panose="020F0502020204030204" pitchFamily="34" charset="0"/>
              <a:buNone/>
            </a:pPr>
            <a:r>
              <a:rPr lang="en-GB" altLang="en-US" sz="3600" b="1" i="1" smtClean="0">
                <a:latin typeface="Calibri" panose="020F0502020204030204" pitchFamily="34" charset="0"/>
                <a:cs typeface="Calibri" panose="020F0502020204030204" pitchFamily="34" charset="0"/>
                <a:sym typeface="Calibri" panose="020F0502020204030204" pitchFamily="34" charset="0"/>
              </a:rPr>
              <a:t>IHO</a:t>
            </a:r>
          </a:p>
        </p:txBody>
      </p:sp>
      <p:sp>
        <p:nvSpPr>
          <p:cNvPr id="413699" name="Rectangle 3"/>
          <p:cNvSpPr txBox="1">
            <a:spLocks noGrp="1" noChangeArrowheads="1"/>
          </p:cNvSpPr>
          <p:nvPr>
            <p:ph type="body" idx="1"/>
          </p:nvPr>
        </p:nvSpPr>
        <p:spPr>
          <a:xfrm>
            <a:off x="1012825" y="1160463"/>
            <a:ext cx="7531100" cy="3460750"/>
          </a:xfrm>
        </p:spPr>
        <p:txBody>
          <a:bodyPr/>
          <a:lstStyle/>
          <a:p>
            <a:pPr marL="622300" indent="-622300" eaLnBrk="1" hangingPunct="1">
              <a:spcBef>
                <a:spcPts val="600"/>
              </a:spcBef>
              <a:spcAft>
                <a:spcPts val="600"/>
              </a:spcAft>
              <a:buClr>
                <a:srgbClr val="000000"/>
              </a:buClr>
              <a:buSzTx/>
              <a:buFont typeface="Arial" panose="020B0604020202020204" pitchFamily="34" charset="0"/>
              <a:buChar char="•"/>
            </a:pPr>
            <a:r>
              <a:rPr lang="en-GB"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89 Member States</a:t>
            </a:r>
          </a:p>
          <a:p>
            <a:pPr marL="633413" lvl="1" indent="-268288" eaLnBrk="1" hangingPunct="1">
              <a:spcBef>
                <a:spcPts val="600"/>
              </a:spcBef>
              <a:spcAft>
                <a:spcPts val="600"/>
              </a:spcAft>
              <a:buClr>
                <a:srgbClr val="000000"/>
              </a:buClr>
              <a:buFont typeface="Arial" panose="020B0604020202020204" pitchFamily="34" charset="0"/>
              <a:buChar char="•"/>
            </a:pPr>
            <a:r>
              <a:rPr lang="en-GB"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Recognized competent authority at </a:t>
            </a:r>
            <a:br>
              <a:rPr lang="en-GB"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br>
            <a:r>
              <a:rPr lang="en-GB"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UN General Assembly and IMO</a:t>
            </a:r>
          </a:p>
          <a:p>
            <a:pPr marL="622300" indent="-622300" eaLnBrk="1" hangingPunct="1">
              <a:spcBef>
                <a:spcPts val="600"/>
              </a:spcBef>
              <a:spcAft>
                <a:spcPts val="600"/>
              </a:spcAft>
              <a:buClr>
                <a:srgbClr val="000000"/>
              </a:buClr>
              <a:buSzTx/>
              <a:buFont typeface="Arial" panose="020B0604020202020204" pitchFamily="34" charset="0"/>
              <a:buChar char="•"/>
            </a:pPr>
            <a:r>
              <a:rPr lang="en-GB"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Active liaison with:</a:t>
            </a:r>
            <a:br>
              <a:rPr lang="en-GB"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br>
            <a:r>
              <a:rPr lang="en-GB" altLang="en-US" sz="3200" smtClean="0">
                <a:solidFill>
                  <a:srgbClr val="000000"/>
                </a:solidFill>
                <a:latin typeface="Calibri" panose="020F0502020204030204" pitchFamily="34" charset="0"/>
                <a:cs typeface="Calibri" panose="020F0502020204030204" pitchFamily="34" charset="0"/>
                <a:sym typeface="Calibri" panose="020F0502020204030204" pitchFamily="34" charset="0"/>
              </a:rPr>
              <a:t>UN-IMO, UN-GGIM, UN-DOALOS, UNESCO-IOC, UN-WMO, EC, GEO, IALA, ISO, FIG, ICA, CIRM, ICS, </a:t>
            </a:r>
            <a:r>
              <a:rPr lang="en-GB"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a:t>
            </a:r>
          </a:p>
        </p:txBody>
      </p:sp>
      <p:pic>
        <p:nvPicPr>
          <p:cNvPr id="102405"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2428">
            <a:off x="9599613" y="825500"/>
            <a:ext cx="1071562"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pic>
      <p:pic>
        <p:nvPicPr>
          <p:cNvPr id="102406" name="Picture 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2428">
            <a:off x="10340975" y="1298575"/>
            <a:ext cx="1122363"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pic>
      <p:pic>
        <p:nvPicPr>
          <p:cNvPr id="102407" name="Image 1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rot="-544843">
            <a:off x="10145713" y="1957388"/>
            <a:ext cx="1141412" cy="161448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02408" name="Picture 12" descr="C:\Documents and Settings\IHB HUET\Mes documents\S-52\AP2\PL_ed3.4\PL_CD_Cover.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542428">
            <a:off x="9980613" y="3497263"/>
            <a:ext cx="144462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9" name="Picture 12" descr="C:\Documents and Settings\IHB HUET\Mes documents\S-64 (S-63 Test Data Sets)\CD Cover\coverCDRomECDIS-S-64.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542428">
            <a:off x="9866313" y="4864100"/>
            <a:ext cx="1452562"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0" name="Image 12"/>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rot="-564132">
            <a:off x="8737600" y="5208588"/>
            <a:ext cx="1230313" cy="159543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02411" name="Picture 6" descr="E:\REPORTS\Presentation\S57.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542428">
            <a:off x="7745413" y="5195888"/>
            <a:ext cx="11144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txBox="1">
            <a:spLocks noChangeArrowheads="1"/>
          </p:cNvSpPr>
          <p:nvPr/>
        </p:nvSpPr>
        <p:spPr bwMode="auto">
          <a:xfrm>
            <a:off x="708025" y="188913"/>
            <a:ext cx="5757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90000"/>
              </a:lnSpc>
              <a:buClr>
                <a:srgbClr val="0E57C4"/>
              </a:buClr>
              <a:buSzPts val="4400"/>
              <a:buFont typeface="Calibri" panose="020F0502020204030204" pitchFamily="34" charset="0"/>
              <a:buNone/>
            </a:pPr>
            <a:r>
              <a:rPr lang="en-GB" altLang="en-US" sz="3600" b="1" i="1">
                <a:solidFill>
                  <a:srgbClr val="0E57C4"/>
                </a:solidFill>
                <a:latin typeface="Calibri" panose="020F0502020204030204" pitchFamily="34" charset="0"/>
                <a:cs typeface="Calibri" panose="020F0502020204030204" pitchFamily="34" charset="0"/>
                <a:sym typeface="Calibri" panose="020F0502020204030204" pitchFamily="34" charset="0"/>
              </a:rPr>
              <a:t>IHO Member States - 2018</a:t>
            </a:r>
          </a:p>
        </p:txBody>
      </p:sp>
      <p:pic>
        <p:nvPicPr>
          <p:cNvPr id="104451" name="Content Placeholder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47850" y="923925"/>
            <a:ext cx="828040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3"/>
          <p:cNvSpPr txBox="1">
            <a:spLocks noGrp="1" noChangeArrowheads="1"/>
          </p:cNvSpPr>
          <p:nvPr>
            <p:ph type="body" idx="1"/>
          </p:nvPr>
        </p:nvSpPr>
        <p:spPr>
          <a:xfrm>
            <a:off x="1809750" y="1570038"/>
            <a:ext cx="8351838" cy="3027362"/>
          </a:xfrm>
        </p:spPr>
        <p:txBody>
          <a:bodyPr/>
          <a:lstStyle/>
          <a:p>
            <a:pPr algn="ctr" eaLnBrk="1" hangingPunct="1">
              <a:lnSpc>
                <a:spcPct val="80000"/>
              </a:lnSpc>
              <a:spcAft>
                <a:spcPct val="0"/>
              </a:spcAft>
              <a:buClr>
                <a:srgbClr val="000000"/>
              </a:buClr>
              <a:buFont typeface="Wingdings" panose="05000000000000000000" pitchFamily="2" charset="2"/>
              <a:buNone/>
            </a:pPr>
            <a:r>
              <a:rPr lang="en-GB" altLang="en-US" sz="4400" b="1" smtClean="0">
                <a:solidFill>
                  <a:srgbClr val="000000"/>
                </a:solidFill>
                <a:latin typeface="Calibri" panose="020F0502020204030204" pitchFamily="34" charset="0"/>
                <a:cs typeface="Calibri" panose="020F0502020204030204" pitchFamily="34" charset="0"/>
                <a:sym typeface="Calibri" panose="020F0502020204030204" pitchFamily="34" charset="0"/>
              </a:rPr>
              <a:t/>
            </a:r>
            <a:br>
              <a:rPr lang="en-GB" altLang="en-US" sz="4400" b="1" smtClean="0">
                <a:solidFill>
                  <a:srgbClr val="000000"/>
                </a:solidFill>
                <a:latin typeface="Calibri" panose="020F0502020204030204" pitchFamily="34" charset="0"/>
                <a:cs typeface="Calibri" panose="020F0502020204030204" pitchFamily="34" charset="0"/>
                <a:sym typeface="Calibri" panose="020F0502020204030204" pitchFamily="34" charset="0"/>
              </a:rPr>
            </a:br>
            <a:r>
              <a:rPr lang="en-GB" altLang="en-US" sz="4800" b="1" smtClean="0">
                <a:solidFill>
                  <a:srgbClr val="000000"/>
                </a:solidFill>
                <a:latin typeface="Calibri" panose="020F0502020204030204" pitchFamily="34" charset="0"/>
                <a:cs typeface="Calibri" panose="020F0502020204030204" pitchFamily="34" charset="0"/>
                <a:sym typeface="Calibri" panose="020F0502020204030204" pitchFamily="34" charset="0"/>
              </a:rPr>
              <a:t>The Structure of the IHO</a:t>
            </a:r>
            <a:br>
              <a:rPr lang="en-GB" altLang="en-US" sz="4800" b="1" smtClean="0">
                <a:solidFill>
                  <a:srgbClr val="000000"/>
                </a:solidFill>
                <a:latin typeface="Calibri" panose="020F0502020204030204" pitchFamily="34" charset="0"/>
                <a:cs typeface="Calibri" panose="020F0502020204030204" pitchFamily="34" charset="0"/>
                <a:sym typeface="Calibri" panose="020F0502020204030204" pitchFamily="34" charset="0"/>
              </a:rPr>
            </a:br>
            <a:endParaRPr lang="en-GB" altLang="en-US" sz="4800" b="1"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lnSpc>
                <a:spcPct val="80000"/>
              </a:lnSpc>
              <a:spcAft>
                <a:spcPct val="0"/>
              </a:spcAft>
              <a:buClr>
                <a:srgbClr val="000000"/>
              </a:buClr>
              <a:buFont typeface="Wingdings" panose="05000000000000000000" pitchFamily="2" charset="2"/>
              <a:buNone/>
            </a:pPr>
            <a:endParaRPr lang="en-GB" altLang="en-US" sz="4400" b="1"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lnSpc>
                <a:spcPct val="80000"/>
              </a:lnSpc>
              <a:spcAft>
                <a:spcPct val="0"/>
              </a:spcAft>
              <a:buClr>
                <a:srgbClr val="000000"/>
              </a:buClr>
              <a:buFont typeface="Wingdings" panose="05000000000000000000" pitchFamily="2" charset="2"/>
              <a:buNone/>
            </a:pPr>
            <a:endParaRPr lang="en-GB" altLang="en-US" sz="4400" b="1"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50"/>
          <p:cNvSpPr txBox="1">
            <a:spLocks noGrp="1" noChangeArrowheads="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GB" altLang="en-US" sz="3600" b="1" i="1" smtClean="0">
                <a:latin typeface="Calibri" panose="020F0502020204030204" pitchFamily="34" charset="0"/>
                <a:cs typeface="Calibri" panose="020F0502020204030204" pitchFamily="34" charset="0"/>
                <a:sym typeface="Calibri" panose="020F0502020204030204" pitchFamily="34" charset="0"/>
              </a:rPr>
              <a:t>Hydrography -  </a:t>
            </a:r>
            <a:r>
              <a:rPr lang="en-GB" altLang="en-US" sz="3600" b="1" i="1" smtClean="0">
                <a:solidFill>
                  <a:schemeClr val="tx1"/>
                </a:solidFill>
                <a:latin typeface="Calibri" panose="020F0502020204030204" pitchFamily="34" charset="0"/>
                <a:cs typeface="Calibri" panose="020F0502020204030204" pitchFamily="34" charset="0"/>
                <a:sym typeface="Calibri" panose="020F0502020204030204" pitchFamily="34" charset="0"/>
              </a:rPr>
              <a:t>(Definition)</a:t>
            </a:r>
          </a:p>
        </p:txBody>
      </p:sp>
      <p:sp>
        <p:nvSpPr>
          <p:cNvPr id="15363" name="Rectangle 2051"/>
          <p:cNvSpPr txBox="1">
            <a:spLocks noGrp="1" noChangeArrowheads="1"/>
          </p:cNvSpPr>
          <p:nvPr>
            <p:ph type="body" idx="1"/>
          </p:nvPr>
        </p:nvSpPr>
        <p:spPr>
          <a:xfrm>
            <a:off x="1992313" y="1268413"/>
            <a:ext cx="8567737" cy="4454525"/>
          </a:xfrm>
        </p:spPr>
        <p:txBody>
          <a:bodyPr/>
          <a:lstStyle/>
          <a:p>
            <a:pPr marL="0" indent="0" eaLnBrk="1" hangingPunct="1">
              <a:spcAft>
                <a:spcPct val="0"/>
              </a:spcAft>
              <a:buClr>
                <a:srgbClr val="000000"/>
              </a:buClr>
              <a:buFont typeface="Arial" panose="020B0604020202020204" pitchFamily="34" charset="0"/>
              <a:buNone/>
            </a:pPr>
            <a:r>
              <a:rPr lang="en-GB" altLang="en-US" sz="3200" b="1" i="1" smtClean="0">
                <a:solidFill>
                  <a:schemeClr val="tx1"/>
                </a:solidFill>
                <a:latin typeface="Calibri" panose="020F0502020204030204" pitchFamily="34" charset="0"/>
                <a:cs typeface="Calibri" panose="020F0502020204030204" pitchFamily="34" charset="0"/>
                <a:sym typeface="Calibri" panose="020F0502020204030204" pitchFamily="34" charset="0"/>
              </a:rPr>
              <a:t>Hydrography </a:t>
            </a:r>
            <a:r>
              <a:rPr lang="en-GB" altLang="en-US" sz="3200" b="1" i="1" smtClean="0">
                <a:solidFill>
                  <a:srgbClr val="000000"/>
                </a:solidFill>
                <a:latin typeface="Calibri" panose="020F0502020204030204" pitchFamily="34" charset="0"/>
                <a:cs typeface="Calibri" panose="020F0502020204030204" pitchFamily="34" charset="0"/>
                <a:sym typeface="Calibri" panose="020F0502020204030204" pitchFamily="34" charset="0"/>
              </a:rPr>
              <a:t>is the branch of applied sciences which deals with the measurement and description of the physical features of oceans, seas, coastal areas, lakes and rivers, as well as with the prediction of their change over time, for the primary purpose of safety of navigation and in support of all other marine activities including economic development, security and defence, scientific research, and environmental protection.</a:t>
            </a:r>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_s1330"/>
          <p:cNvCxnSpPr>
            <a:cxnSpLocks noChangeShapeType="1"/>
          </p:cNvCxnSpPr>
          <p:nvPr/>
        </p:nvCxnSpPr>
        <p:spPr bwMode="auto">
          <a:xfrm rot="5400000">
            <a:off x="7359650" y="3168650"/>
            <a:ext cx="1936750" cy="260350"/>
          </a:xfrm>
          <a:prstGeom prst="bentConnector2">
            <a:avLst/>
          </a:prstGeom>
          <a:solidFill>
            <a:schemeClr val="tx2"/>
          </a:solidFill>
          <a:ln w="38100" cmpd="sng">
            <a:prstDash val="solid"/>
            <a:headEnd/>
            <a:tailEnd/>
          </a:ln>
        </p:spPr>
        <p:style>
          <a:lnRef idx="1">
            <a:schemeClr val="accent6"/>
          </a:lnRef>
          <a:fillRef idx="3">
            <a:schemeClr val="accent6"/>
          </a:fillRef>
          <a:effectRef idx="2">
            <a:schemeClr val="accent6"/>
          </a:effectRef>
          <a:fontRef idx="minor">
            <a:schemeClr val="lt1"/>
          </a:fontRef>
        </p:style>
      </p:cxnSp>
      <p:cxnSp>
        <p:nvCxnSpPr>
          <p:cNvPr id="20" name="_s1330"/>
          <p:cNvCxnSpPr>
            <a:cxnSpLocks noChangeShapeType="1"/>
            <a:endCxn id="40" idx="2"/>
          </p:cNvCxnSpPr>
          <p:nvPr/>
        </p:nvCxnSpPr>
        <p:spPr bwMode="auto">
          <a:xfrm flipV="1">
            <a:off x="3581400" y="2259013"/>
            <a:ext cx="79375" cy="2773362"/>
          </a:xfrm>
          <a:prstGeom prst="bentConnector2">
            <a:avLst/>
          </a:prstGeom>
          <a:solidFill>
            <a:schemeClr val="tx2"/>
          </a:solidFill>
          <a:ln w="38100">
            <a:headEnd/>
            <a:tailEnd/>
          </a:ln>
        </p:spPr>
        <p:style>
          <a:lnRef idx="1">
            <a:schemeClr val="accent6"/>
          </a:lnRef>
          <a:fillRef idx="3">
            <a:schemeClr val="accent6"/>
          </a:fillRef>
          <a:effectRef idx="2">
            <a:schemeClr val="accent6"/>
          </a:effectRef>
          <a:fontRef idx="minor">
            <a:schemeClr val="lt1"/>
          </a:fontRef>
        </p:style>
      </p:cxnSp>
      <p:sp>
        <p:nvSpPr>
          <p:cNvPr id="2" name="_s1167"/>
          <p:cNvSpPr>
            <a:spLocks noChangeArrowheads="1"/>
          </p:cNvSpPr>
          <p:nvPr/>
        </p:nvSpPr>
        <p:spPr bwMode="auto">
          <a:xfrm>
            <a:off x="3539622" y="44624"/>
            <a:ext cx="4500594" cy="570896"/>
          </a:xfrm>
          <a:prstGeom prst="roundRect">
            <a:avLst>
              <a:gd name="adj" fmla="val 16667"/>
            </a:avLst>
          </a:prstGeom>
          <a:solidFill>
            <a:schemeClr val="tx2"/>
          </a:solidFill>
          <a:ln>
            <a:headEnd/>
            <a:tailEn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r>
              <a:rPr lang="en-US" sz="1600" b="1" dirty="0">
                <a:solidFill>
                  <a:srgbClr val="0070C0"/>
                </a:solidFill>
                <a:cs typeface="Arial" pitchFamily="34" charset="0"/>
              </a:rPr>
              <a:t>IHO ASSEMBLY</a:t>
            </a:r>
          </a:p>
        </p:txBody>
      </p:sp>
      <p:grpSp>
        <p:nvGrpSpPr>
          <p:cNvPr id="15" name="Group 54"/>
          <p:cNvGrpSpPr/>
          <p:nvPr/>
        </p:nvGrpSpPr>
        <p:grpSpPr>
          <a:xfrm>
            <a:off x="2410262" y="668676"/>
            <a:ext cx="7174036" cy="1661352"/>
            <a:chOff x="886262" y="433800"/>
            <a:chExt cx="7174036" cy="1661352"/>
          </a:xfrm>
          <a:solidFill>
            <a:schemeClr val="tx2"/>
          </a:solidFill>
        </p:grpSpPr>
        <p:cxnSp>
          <p:nvCxnSpPr>
            <p:cNvPr id="34" name="_s1330"/>
            <p:cNvCxnSpPr>
              <a:cxnSpLocks noChangeShapeType="1"/>
            </p:cNvCxnSpPr>
            <p:nvPr/>
          </p:nvCxnSpPr>
          <p:spPr bwMode="auto">
            <a:xfrm rot="16200000" flipV="1">
              <a:off x="4903656" y="-203937"/>
              <a:ext cx="1392172" cy="2667646"/>
            </a:xfrm>
            <a:prstGeom prst="bentConnector3">
              <a:avLst>
                <a:gd name="adj1" fmla="val 50000"/>
              </a:avLst>
            </a:prstGeom>
            <a:grpFill/>
            <a:ln w="38100">
              <a:headEnd/>
              <a:tailEnd/>
            </a:ln>
          </p:spPr>
          <p:style>
            <a:lnRef idx="1">
              <a:schemeClr val="accent6"/>
            </a:lnRef>
            <a:fillRef idx="3">
              <a:schemeClr val="accent6"/>
            </a:fillRef>
            <a:effectRef idx="2">
              <a:schemeClr val="accent6"/>
            </a:effectRef>
            <a:fontRef idx="minor">
              <a:schemeClr val="lt1"/>
            </a:fontRef>
          </p:style>
        </p:cxnSp>
        <p:cxnSp>
          <p:nvCxnSpPr>
            <p:cNvPr id="37" name="_s1330"/>
            <p:cNvCxnSpPr>
              <a:cxnSpLocks noChangeShapeType="1"/>
            </p:cNvCxnSpPr>
            <p:nvPr/>
          </p:nvCxnSpPr>
          <p:spPr bwMode="auto">
            <a:xfrm rot="5400000">
              <a:off x="2505087" y="65140"/>
              <a:ext cx="1392172" cy="2129492"/>
            </a:xfrm>
            <a:prstGeom prst="bentConnector3">
              <a:avLst>
                <a:gd name="adj1" fmla="val 50000"/>
              </a:avLst>
            </a:prstGeom>
            <a:grpFill/>
            <a:ln w="38100">
              <a:headEnd/>
              <a:tailEnd/>
            </a:ln>
          </p:spPr>
          <p:style>
            <a:lnRef idx="1">
              <a:schemeClr val="accent6"/>
            </a:lnRef>
            <a:fillRef idx="3">
              <a:schemeClr val="accent6"/>
            </a:fillRef>
            <a:effectRef idx="2">
              <a:schemeClr val="accent6"/>
            </a:effectRef>
            <a:fontRef idx="minor">
              <a:schemeClr val="lt1"/>
            </a:fontRef>
          </p:style>
        </p:cxnSp>
        <p:sp>
          <p:nvSpPr>
            <p:cNvPr id="39" name="_s1167"/>
            <p:cNvSpPr>
              <a:spLocks noChangeArrowheads="1"/>
            </p:cNvSpPr>
            <p:nvPr/>
          </p:nvSpPr>
          <p:spPr bwMode="auto">
            <a:xfrm>
              <a:off x="5806832" y="1537940"/>
              <a:ext cx="2253466" cy="557212"/>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1100" b="1" dirty="0">
                  <a:solidFill>
                    <a:srgbClr val="FF0000"/>
                  </a:solidFill>
                  <a:cs typeface="Arial" pitchFamily="34" charset="0"/>
                </a:rPr>
                <a:t>Inter-Regional Coordination Committee (IRCC)</a:t>
              </a:r>
              <a:endParaRPr lang="en-US" dirty="0">
                <a:solidFill>
                  <a:srgbClr val="FF0000"/>
                </a:solidFill>
                <a:cs typeface="Arial" pitchFamily="34" charset="0"/>
              </a:endParaRPr>
            </a:p>
          </p:txBody>
        </p:sp>
        <p:sp>
          <p:nvSpPr>
            <p:cNvPr id="40" name="_s1167"/>
            <p:cNvSpPr>
              <a:spLocks noChangeArrowheads="1"/>
            </p:cNvSpPr>
            <p:nvPr/>
          </p:nvSpPr>
          <p:spPr bwMode="auto">
            <a:xfrm>
              <a:off x="886262" y="1465932"/>
              <a:ext cx="2500330" cy="557212"/>
            </a:xfrm>
            <a:prstGeom prst="roundRect">
              <a:avLst>
                <a:gd name="adj" fmla="val 16667"/>
              </a:avLst>
            </a:prstGeom>
            <a:grp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en-AU" sz="1100" b="1" dirty="0">
                  <a:solidFill>
                    <a:srgbClr val="FF0000"/>
                  </a:solidFill>
                  <a:cs typeface="Arial" pitchFamily="34" charset="0"/>
                </a:rPr>
                <a:t>Hydrographic Services and Standards Committee (HSSC)</a:t>
              </a:r>
              <a:endParaRPr lang="en-US" dirty="0">
                <a:solidFill>
                  <a:srgbClr val="FF0000"/>
                </a:solidFill>
                <a:cs typeface="Arial" pitchFamily="34" charset="0"/>
              </a:endParaRPr>
            </a:p>
          </p:txBody>
        </p:sp>
      </p:grpSp>
      <p:grpSp>
        <p:nvGrpSpPr>
          <p:cNvPr id="108552" name="Group 30"/>
          <p:cNvGrpSpPr>
            <a:grpSpLocks/>
          </p:cNvGrpSpPr>
          <p:nvPr/>
        </p:nvGrpSpPr>
        <p:grpSpPr bwMode="auto">
          <a:xfrm>
            <a:off x="1738313" y="2486025"/>
            <a:ext cx="1922462" cy="3649663"/>
            <a:chOff x="214281" y="2983189"/>
            <a:chExt cx="1922146" cy="3650115"/>
          </a:xfrm>
        </p:grpSpPr>
        <p:cxnSp>
          <p:nvCxnSpPr>
            <p:cNvPr id="29" name="_s1367"/>
            <p:cNvCxnSpPr>
              <a:cxnSpLocks noChangeShapeType="1"/>
            </p:cNvCxnSpPr>
            <p:nvPr/>
          </p:nvCxnSpPr>
          <p:spPr bwMode="auto">
            <a:xfrm flipV="1">
              <a:off x="2085635" y="2983189"/>
              <a:ext cx="50792" cy="3416723"/>
            </a:xfrm>
            <a:prstGeom prst="bentConnector2">
              <a:avLst/>
            </a:prstGeom>
            <a:ln w="57150" cmpd="dbl">
              <a:prstDash val="solid"/>
              <a:headEnd/>
              <a:tailEnd/>
            </a:ln>
          </p:spPr>
          <p:style>
            <a:lnRef idx="1">
              <a:schemeClr val="accent6"/>
            </a:lnRef>
            <a:fillRef idx="3">
              <a:schemeClr val="accent6"/>
            </a:fillRef>
            <a:effectRef idx="2">
              <a:schemeClr val="accent6"/>
            </a:effectRef>
            <a:fontRef idx="minor">
              <a:schemeClr val="lt1"/>
            </a:fontRef>
          </p:style>
        </p:cxnSp>
        <p:sp>
          <p:nvSpPr>
            <p:cNvPr id="10" name="_s1167"/>
            <p:cNvSpPr>
              <a:spLocks noChangeArrowheads="1"/>
            </p:cNvSpPr>
            <p:nvPr/>
          </p:nvSpPr>
          <p:spPr bwMode="auto">
            <a:xfrm>
              <a:off x="214281" y="6165304"/>
              <a:ext cx="1872000" cy="468000"/>
            </a:xfrm>
            <a:prstGeom prst="roundRect">
              <a:avLst>
                <a:gd name="adj" fmla="val 16667"/>
              </a:avLst>
            </a:prstGeom>
            <a:solidFill>
              <a:schemeClr val="accent1"/>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en-AU" sz="900" b="1" u="sng" dirty="0">
                  <a:solidFill>
                    <a:srgbClr val="002060"/>
                  </a:solidFill>
                  <a:cs typeface="Arial" pitchFamily="34" charset="0"/>
                </a:rPr>
                <a:t>IHO-IAG</a:t>
              </a:r>
              <a:r>
                <a:rPr lang="en-AU" sz="800" b="1" dirty="0">
                  <a:solidFill>
                    <a:srgbClr val="002060"/>
                  </a:solidFill>
                  <a:cs typeface="Arial" pitchFamily="34" charset="0"/>
                </a:rPr>
                <a:t> Advisory Board on the Law of the Sea (ABLOS)</a:t>
              </a:r>
            </a:p>
          </p:txBody>
        </p:sp>
      </p:grpSp>
      <p:sp>
        <p:nvSpPr>
          <p:cNvPr id="3" name="_s1167"/>
          <p:cNvSpPr>
            <a:spLocks noChangeArrowheads="1"/>
          </p:cNvSpPr>
          <p:nvPr/>
        </p:nvSpPr>
        <p:spPr bwMode="auto">
          <a:xfrm>
            <a:off x="1678322" y="2744600"/>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defRPr/>
            </a:pPr>
            <a:r>
              <a:rPr lang="en-AU" sz="800" b="1" dirty="0">
                <a:solidFill>
                  <a:srgbClr val="002060"/>
                </a:solidFill>
                <a:cs typeface="Arial" pitchFamily="34" charset="0"/>
              </a:rPr>
              <a:t>Nautical Cartography WG</a:t>
            </a:r>
          </a:p>
          <a:p>
            <a:pPr algn="ctr">
              <a:spcAft>
                <a:spcPts val="1000"/>
              </a:spcAft>
              <a:defRPr/>
            </a:pPr>
            <a:r>
              <a:rPr lang="en-AU" sz="800" b="1" dirty="0">
                <a:solidFill>
                  <a:srgbClr val="002060"/>
                </a:solidFill>
                <a:cs typeface="Arial" pitchFamily="34" charset="0"/>
              </a:rPr>
              <a:t> (NCWG)</a:t>
            </a:r>
          </a:p>
        </p:txBody>
      </p:sp>
      <p:sp>
        <p:nvSpPr>
          <p:cNvPr id="4" name="_s1167"/>
          <p:cNvSpPr>
            <a:spLocks noChangeArrowheads="1"/>
          </p:cNvSpPr>
          <p:nvPr/>
        </p:nvSpPr>
        <p:spPr bwMode="auto">
          <a:xfrm>
            <a:off x="3881422" y="3773770"/>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fr-FR" sz="800" b="1" dirty="0">
                <a:solidFill>
                  <a:srgbClr val="002060"/>
                </a:solidFill>
                <a:cs typeface="Arial" pitchFamily="34" charset="0"/>
              </a:rPr>
              <a:t>S-100 WG</a:t>
            </a:r>
          </a:p>
        </p:txBody>
      </p:sp>
      <p:sp>
        <p:nvSpPr>
          <p:cNvPr id="5" name="_s1167"/>
          <p:cNvSpPr>
            <a:spLocks noChangeArrowheads="1"/>
          </p:cNvSpPr>
          <p:nvPr/>
        </p:nvSpPr>
        <p:spPr bwMode="auto">
          <a:xfrm>
            <a:off x="1693312" y="3429000"/>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en-AU" sz="800" b="1" dirty="0">
                <a:solidFill>
                  <a:srgbClr val="002060"/>
                </a:solidFill>
                <a:cs typeface="Arial" pitchFamily="34" charset="0"/>
              </a:rPr>
              <a:t>Nautical Information Provision WG (NIPWG)</a:t>
            </a:r>
          </a:p>
        </p:txBody>
      </p:sp>
      <p:sp>
        <p:nvSpPr>
          <p:cNvPr id="6" name="_s1167"/>
          <p:cNvSpPr>
            <a:spLocks noChangeArrowheads="1"/>
          </p:cNvSpPr>
          <p:nvPr/>
        </p:nvSpPr>
        <p:spPr bwMode="auto">
          <a:xfrm>
            <a:off x="1704270" y="4143380"/>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en-AU" sz="800" b="1" dirty="0">
                <a:solidFill>
                  <a:srgbClr val="002060"/>
                </a:solidFill>
                <a:cs typeface="Arial" pitchFamily="34" charset="0"/>
              </a:rPr>
              <a:t>Data Quality WG (DQWG)</a:t>
            </a:r>
          </a:p>
        </p:txBody>
      </p:sp>
      <p:sp>
        <p:nvSpPr>
          <p:cNvPr id="9" name="_s1167"/>
          <p:cNvSpPr>
            <a:spLocks noChangeArrowheads="1"/>
          </p:cNvSpPr>
          <p:nvPr/>
        </p:nvSpPr>
        <p:spPr bwMode="auto">
          <a:xfrm>
            <a:off x="1709738" y="4869160"/>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en-AU" sz="800" b="1" dirty="0">
                <a:solidFill>
                  <a:srgbClr val="002060"/>
                </a:solidFill>
                <a:cs typeface="Arial" pitchFamily="34" charset="0"/>
              </a:rPr>
              <a:t>Tides, Water level and Current WG (TWCWG)</a:t>
            </a:r>
          </a:p>
        </p:txBody>
      </p:sp>
      <p:cxnSp>
        <p:nvCxnSpPr>
          <p:cNvPr id="11" name="_s1330"/>
          <p:cNvCxnSpPr>
            <a:cxnSpLocks noChangeShapeType="1"/>
            <a:endCxn id="40" idx="2"/>
          </p:cNvCxnSpPr>
          <p:nvPr/>
        </p:nvCxnSpPr>
        <p:spPr bwMode="auto">
          <a:xfrm flipV="1">
            <a:off x="3549650" y="2259013"/>
            <a:ext cx="111125" cy="647700"/>
          </a:xfrm>
          <a:prstGeom prst="bentConnector2">
            <a:avLst/>
          </a:prstGeom>
          <a:solidFill>
            <a:schemeClr val="tx2"/>
          </a:solidFill>
          <a:ln w="38100">
            <a:headEnd/>
            <a:tailEnd/>
          </a:ln>
        </p:spPr>
        <p:style>
          <a:lnRef idx="1">
            <a:schemeClr val="accent6"/>
          </a:lnRef>
          <a:fillRef idx="3">
            <a:schemeClr val="accent6"/>
          </a:fillRef>
          <a:effectRef idx="2">
            <a:schemeClr val="accent6"/>
          </a:effectRef>
          <a:fontRef idx="minor">
            <a:schemeClr val="lt1"/>
          </a:fontRef>
        </p:style>
      </p:cxnSp>
      <p:cxnSp>
        <p:nvCxnSpPr>
          <p:cNvPr id="12" name="_s1330"/>
          <p:cNvCxnSpPr>
            <a:cxnSpLocks noChangeShapeType="1"/>
            <a:endCxn id="40" idx="2"/>
          </p:cNvCxnSpPr>
          <p:nvPr/>
        </p:nvCxnSpPr>
        <p:spPr bwMode="auto">
          <a:xfrm rot="10800000">
            <a:off x="3660775" y="2259013"/>
            <a:ext cx="220663" cy="1046162"/>
          </a:xfrm>
          <a:prstGeom prst="bentConnector2">
            <a:avLst/>
          </a:prstGeom>
          <a:solidFill>
            <a:schemeClr val="tx2"/>
          </a:solidFill>
          <a:ln w="38100">
            <a:headEnd/>
            <a:tailEnd/>
          </a:ln>
        </p:spPr>
        <p:style>
          <a:lnRef idx="1">
            <a:schemeClr val="accent6"/>
          </a:lnRef>
          <a:fillRef idx="3">
            <a:schemeClr val="accent6"/>
          </a:fillRef>
          <a:effectRef idx="2">
            <a:schemeClr val="accent6"/>
          </a:effectRef>
          <a:fontRef idx="minor">
            <a:schemeClr val="lt1"/>
          </a:fontRef>
        </p:style>
      </p:cxnSp>
      <p:cxnSp>
        <p:nvCxnSpPr>
          <p:cNvPr id="13" name="_s1330"/>
          <p:cNvCxnSpPr>
            <a:cxnSpLocks noChangeShapeType="1"/>
            <a:stCxn id="40" idx="2"/>
          </p:cNvCxnSpPr>
          <p:nvPr/>
        </p:nvCxnSpPr>
        <p:spPr bwMode="auto">
          <a:xfrm rot="16200000" flipH="1">
            <a:off x="2932113" y="2987675"/>
            <a:ext cx="1677987" cy="220663"/>
          </a:xfrm>
          <a:prstGeom prst="bentConnector2">
            <a:avLst/>
          </a:prstGeom>
          <a:solidFill>
            <a:schemeClr val="tx2"/>
          </a:solidFill>
          <a:ln w="38100">
            <a:headEnd/>
            <a:tailEnd/>
          </a:ln>
        </p:spPr>
        <p:style>
          <a:lnRef idx="1">
            <a:schemeClr val="accent6"/>
          </a:lnRef>
          <a:fillRef idx="3">
            <a:schemeClr val="accent6"/>
          </a:fillRef>
          <a:effectRef idx="2">
            <a:schemeClr val="accent6"/>
          </a:effectRef>
          <a:fontRef idx="minor">
            <a:schemeClr val="lt1"/>
          </a:fontRef>
        </p:style>
      </p:cxnSp>
      <p:cxnSp>
        <p:nvCxnSpPr>
          <p:cNvPr id="14" name="_s1330"/>
          <p:cNvCxnSpPr>
            <a:cxnSpLocks noChangeShapeType="1"/>
            <a:endCxn id="40" idx="2"/>
          </p:cNvCxnSpPr>
          <p:nvPr/>
        </p:nvCxnSpPr>
        <p:spPr bwMode="auto">
          <a:xfrm rot="10800000">
            <a:off x="3660775" y="2259013"/>
            <a:ext cx="217488" cy="2376487"/>
          </a:xfrm>
          <a:prstGeom prst="bentConnector2">
            <a:avLst/>
          </a:prstGeom>
          <a:solidFill>
            <a:schemeClr val="tx2"/>
          </a:solidFill>
          <a:ln w="38100">
            <a:headEnd/>
            <a:tailEnd/>
          </a:ln>
        </p:spPr>
        <p:style>
          <a:lnRef idx="1">
            <a:schemeClr val="accent6"/>
          </a:lnRef>
          <a:fillRef idx="3">
            <a:schemeClr val="accent6"/>
          </a:fillRef>
          <a:effectRef idx="2">
            <a:schemeClr val="accent6"/>
          </a:effectRef>
          <a:fontRef idx="minor">
            <a:schemeClr val="lt1"/>
          </a:fontRef>
        </p:style>
      </p:cxnSp>
      <p:cxnSp>
        <p:nvCxnSpPr>
          <p:cNvPr id="16" name="_s1330"/>
          <p:cNvCxnSpPr>
            <a:cxnSpLocks noChangeShapeType="1"/>
            <a:endCxn id="40" idx="2"/>
          </p:cNvCxnSpPr>
          <p:nvPr/>
        </p:nvCxnSpPr>
        <p:spPr bwMode="auto">
          <a:xfrm flipV="1">
            <a:off x="3576638" y="2259013"/>
            <a:ext cx="84137" cy="2046287"/>
          </a:xfrm>
          <a:prstGeom prst="bentConnector2">
            <a:avLst/>
          </a:prstGeom>
          <a:solidFill>
            <a:schemeClr val="tx2"/>
          </a:solidFill>
          <a:ln w="38100">
            <a:headEnd/>
            <a:tailEnd/>
          </a:ln>
        </p:spPr>
        <p:style>
          <a:lnRef idx="1">
            <a:schemeClr val="accent6"/>
          </a:lnRef>
          <a:fillRef idx="3">
            <a:schemeClr val="accent6"/>
          </a:fillRef>
          <a:effectRef idx="2">
            <a:schemeClr val="accent6"/>
          </a:effectRef>
          <a:fontRef idx="minor">
            <a:schemeClr val="lt1"/>
          </a:fontRef>
        </p:style>
      </p:cxnSp>
      <p:cxnSp>
        <p:nvCxnSpPr>
          <p:cNvPr id="19" name="_s1330"/>
          <p:cNvCxnSpPr>
            <a:cxnSpLocks noChangeShapeType="1"/>
            <a:endCxn id="40" idx="2"/>
          </p:cNvCxnSpPr>
          <p:nvPr/>
        </p:nvCxnSpPr>
        <p:spPr bwMode="auto">
          <a:xfrm rot="10800000">
            <a:off x="3660775" y="2259013"/>
            <a:ext cx="247650" cy="3060700"/>
          </a:xfrm>
          <a:prstGeom prst="bentConnector2">
            <a:avLst/>
          </a:prstGeom>
          <a:solidFill>
            <a:schemeClr val="tx2"/>
          </a:solidFill>
          <a:ln w="38100">
            <a:headEnd/>
            <a:tailEnd/>
          </a:ln>
        </p:spPr>
        <p:style>
          <a:lnRef idx="1">
            <a:schemeClr val="accent6"/>
          </a:lnRef>
          <a:fillRef idx="3">
            <a:schemeClr val="accent6"/>
          </a:fillRef>
          <a:effectRef idx="2">
            <a:schemeClr val="accent6"/>
          </a:effectRef>
          <a:fontRef idx="minor">
            <a:schemeClr val="lt1"/>
          </a:fontRef>
        </p:style>
      </p:cxnSp>
      <p:sp>
        <p:nvSpPr>
          <p:cNvPr id="44" name="_s1167"/>
          <p:cNvSpPr>
            <a:spLocks noChangeArrowheads="1"/>
          </p:cNvSpPr>
          <p:nvPr/>
        </p:nvSpPr>
        <p:spPr bwMode="auto">
          <a:xfrm>
            <a:off x="3907889" y="5157192"/>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en-AU" sz="800" b="1" dirty="0">
                <a:solidFill>
                  <a:srgbClr val="002060"/>
                </a:solidFill>
                <a:cs typeface="Arial" pitchFamily="34" charset="0"/>
              </a:rPr>
              <a:t>Hydrographic Dictionary WG   (HDWG)</a:t>
            </a:r>
          </a:p>
        </p:txBody>
      </p:sp>
      <p:sp>
        <p:nvSpPr>
          <p:cNvPr id="45" name="_s1167"/>
          <p:cNvSpPr>
            <a:spLocks noChangeArrowheads="1"/>
          </p:cNvSpPr>
          <p:nvPr/>
        </p:nvSpPr>
        <p:spPr bwMode="auto">
          <a:xfrm>
            <a:off x="3877909" y="4473160"/>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en-AU" sz="800" b="1" dirty="0">
                <a:solidFill>
                  <a:srgbClr val="002060"/>
                </a:solidFill>
                <a:cs typeface="Arial" pitchFamily="34" charset="0"/>
              </a:rPr>
              <a:t>Data Protection Scheme WG (DPSWG)</a:t>
            </a:r>
          </a:p>
        </p:txBody>
      </p:sp>
      <p:sp>
        <p:nvSpPr>
          <p:cNvPr id="52" name="_s1167"/>
          <p:cNvSpPr>
            <a:spLocks noChangeArrowheads="1"/>
          </p:cNvSpPr>
          <p:nvPr/>
        </p:nvSpPr>
        <p:spPr bwMode="auto">
          <a:xfrm>
            <a:off x="3881422" y="3143248"/>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defRPr/>
            </a:pPr>
            <a:r>
              <a:rPr lang="en-AU" sz="800" b="1" dirty="0">
                <a:solidFill>
                  <a:srgbClr val="002060"/>
                </a:solidFill>
                <a:cs typeface="Arial" pitchFamily="34" charset="0"/>
              </a:rPr>
              <a:t>ENC Standards Maintenance WG</a:t>
            </a:r>
          </a:p>
          <a:p>
            <a:pPr algn="ctr">
              <a:defRPr/>
            </a:pPr>
            <a:r>
              <a:rPr lang="en-AU" sz="800" b="1" dirty="0">
                <a:solidFill>
                  <a:srgbClr val="002060"/>
                </a:solidFill>
                <a:cs typeface="Arial" pitchFamily="34" charset="0"/>
              </a:rPr>
              <a:t>(ENCWG)</a:t>
            </a:r>
          </a:p>
        </p:txBody>
      </p:sp>
      <p:sp>
        <p:nvSpPr>
          <p:cNvPr id="56" name="_s1167"/>
          <p:cNvSpPr>
            <a:spLocks noChangeArrowheads="1"/>
          </p:cNvSpPr>
          <p:nvPr/>
        </p:nvSpPr>
        <p:spPr bwMode="auto">
          <a:xfrm>
            <a:off x="8400256" y="692697"/>
            <a:ext cx="1933138" cy="597257"/>
          </a:xfrm>
          <a:prstGeom prst="roundRect">
            <a:avLst>
              <a:gd name="adj" fmla="val 16667"/>
            </a:avLst>
          </a:prstGeom>
          <a:solidFill>
            <a:schemeClr val="tx2"/>
          </a:solidFill>
          <a:ln>
            <a:headEnd/>
            <a:tailEnd/>
          </a:ln>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100" b="1" dirty="0">
                <a:solidFill>
                  <a:srgbClr val="0070C0"/>
                </a:solidFill>
                <a:cs typeface="Arial" pitchFamily="34" charset="0"/>
              </a:rPr>
              <a:t>IHO SECRETARIAT</a:t>
            </a:r>
          </a:p>
          <a:p>
            <a:pPr algn="ctr">
              <a:defRPr/>
            </a:pPr>
            <a:r>
              <a:rPr lang="en-US" sz="1100" b="1" dirty="0">
                <a:solidFill>
                  <a:srgbClr val="0070C0"/>
                </a:solidFill>
                <a:cs typeface="Arial" pitchFamily="34" charset="0"/>
              </a:rPr>
              <a:t>(SECRETARY-GENERAL)</a:t>
            </a:r>
            <a:endParaRPr lang="en-US" dirty="0">
              <a:solidFill>
                <a:srgbClr val="0070C0"/>
              </a:solidFill>
              <a:cs typeface="Arial" pitchFamily="34" charset="0"/>
            </a:endParaRPr>
          </a:p>
        </p:txBody>
      </p:sp>
      <p:grpSp>
        <p:nvGrpSpPr>
          <p:cNvPr id="263" name="Group 262"/>
          <p:cNvGrpSpPr/>
          <p:nvPr/>
        </p:nvGrpSpPr>
        <p:grpSpPr>
          <a:xfrm>
            <a:off x="8457564" y="2330028"/>
            <a:ext cx="2102932" cy="4356748"/>
            <a:chOff x="6933564" y="2330028"/>
            <a:chExt cx="2102932" cy="4356748"/>
          </a:xfrm>
          <a:solidFill>
            <a:schemeClr val="tx2"/>
          </a:solidFill>
        </p:grpSpPr>
        <p:cxnSp>
          <p:nvCxnSpPr>
            <p:cNvPr id="24" name="_s1330"/>
            <p:cNvCxnSpPr>
              <a:cxnSpLocks noChangeShapeType="1"/>
              <a:stCxn id="39" idx="2"/>
              <a:endCxn id="46" idx="1"/>
            </p:cNvCxnSpPr>
            <p:nvPr/>
          </p:nvCxnSpPr>
          <p:spPr bwMode="auto">
            <a:xfrm rot="16200000" flipH="1">
              <a:off x="5015177" y="4248415"/>
              <a:ext cx="4067706" cy="230931"/>
            </a:xfrm>
            <a:prstGeom prst="bentConnector2">
              <a:avLst/>
            </a:prstGeom>
            <a:grpFill/>
            <a:ln w="63500" cmpd="dbl">
              <a:prstDash val="solid"/>
              <a:headEnd/>
              <a:tailEnd/>
            </a:ln>
          </p:spPr>
          <p:style>
            <a:lnRef idx="1">
              <a:schemeClr val="accent6"/>
            </a:lnRef>
            <a:fillRef idx="3">
              <a:schemeClr val="accent6"/>
            </a:fillRef>
            <a:effectRef idx="2">
              <a:schemeClr val="accent6"/>
            </a:effectRef>
            <a:fontRef idx="minor">
              <a:schemeClr val="lt1"/>
            </a:fontRef>
          </p:style>
        </p:cxnSp>
        <p:sp>
          <p:nvSpPr>
            <p:cNvPr id="46" name="_s1167"/>
            <p:cNvSpPr>
              <a:spLocks noChangeArrowheads="1"/>
            </p:cNvSpPr>
            <p:nvPr/>
          </p:nvSpPr>
          <p:spPr bwMode="auto">
            <a:xfrm>
              <a:off x="7164496" y="6108692"/>
              <a:ext cx="1872000" cy="578084"/>
            </a:xfrm>
            <a:prstGeom prst="roundRect">
              <a:avLst>
                <a:gd name="adj" fmla="val 166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rgbClr val="002060"/>
                  </a:solidFill>
                  <a:cs typeface="Arial" pitchFamily="34" charset="0"/>
                </a:rPr>
                <a:t>FIG-IHO-ICA International  Board</a:t>
              </a:r>
              <a:r>
                <a:rPr lang="en-AU" sz="700" b="1" dirty="0">
                  <a:solidFill>
                    <a:srgbClr val="002060"/>
                  </a:solidFill>
                  <a:cs typeface="Arial" pitchFamily="34" charset="0"/>
                </a:rPr>
                <a:t> </a:t>
              </a:r>
              <a:r>
                <a:rPr lang="en-AU" sz="800" b="1" dirty="0">
                  <a:solidFill>
                    <a:srgbClr val="002060"/>
                  </a:solidFill>
                  <a:cs typeface="Arial" pitchFamily="34" charset="0"/>
                </a:rPr>
                <a:t>on Standards of Competence for Hydrographic Surveyors and Nautical Cartographers (IBSC)</a:t>
              </a:r>
              <a:endParaRPr lang="en-AU" sz="700" b="1" dirty="0">
                <a:solidFill>
                  <a:srgbClr val="002060"/>
                </a:solidFill>
                <a:cs typeface="Arial" pitchFamily="34" charset="0"/>
              </a:endParaRPr>
            </a:p>
          </p:txBody>
        </p:sp>
      </p:grpSp>
      <p:grpSp>
        <p:nvGrpSpPr>
          <p:cNvPr id="262" name="Group 261"/>
          <p:cNvGrpSpPr/>
          <p:nvPr/>
        </p:nvGrpSpPr>
        <p:grpSpPr>
          <a:xfrm>
            <a:off x="6312232" y="2330028"/>
            <a:ext cx="4262070" cy="1826742"/>
            <a:chOff x="4794550" y="2270757"/>
            <a:chExt cx="4262070" cy="1826742"/>
          </a:xfrm>
          <a:solidFill>
            <a:schemeClr val="tx2"/>
          </a:solidFill>
        </p:grpSpPr>
        <p:cxnSp>
          <p:nvCxnSpPr>
            <p:cNvPr id="22" name="_s1330"/>
            <p:cNvCxnSpPr>
              <a:cxnSpLocks noChangeShapeType="1"/>
              <a:stCxn id="39" idx="2"/>
              <a:endCxn id="51" idx="3"/>
            </p:cNvCxnSpPr>
            <p:nvPr/>
          </p:nvCxnSpPr>
          <p:spPr bwMode="auto">
            <a:xfrm rot="5400000">
              <a:off x="6160097" y="2787991"/>
              <a:ext cx="1297020" cy="262553"/>
            </a:xfrm>
            <a:prstGeom prst="bentConnector2">
              <a:avLst/>
            </a:prstGeom>
            <a:grpFill/>
            <a:ln w="38100">
              <a:headEnd/>
              <a:tailEnd/>
            </a:ln>
          </p:spPr>
          <p:style>
            <a:lnRef idx="1">
              <a:schemeClr val="accent6"/>
            </a:lnRef>
            <a:fillRef idx="3">
              <a:schemeClr val="accent6"/>
            </a:fillRef>
            <a:effectRef idx="2">
              <a:schemeClr val="accent6"/>
            </a:effectRef>
            <a:fontRef idx="minor">
              <a:schemeClr val="lt1"/>
            </a:fontRef>
          </p:style>
        </p:cxnSp>
        <p:cxnSp>
          <p:nvCxnSpPr>
            <p:cNvPr id="27" name="_s1367"/>
            <p:cNvCxnSpPr>
              <a:cxnSpLocks noChangeShapeType="1"/>
              <a:stCxn id="39" idx="2"/>
              <a:endCxn id="50" idx="1"/>
            </p:cNvCxnSpPr>
            <p:nvPr/>
          </p:nvCxnSpPr>
          <p:spPr bwMode="auto">
            <a:xfrm rot="16200000" flipH="1">
              <a:off x="6539781" y="2670858"/>
              <a:ext cx="1044940" cy="244737"/>
            </a:xfrm>
            <a:prstGeom prst="bentConnector2">
              <a:avLst/>
            </a:prstGeom>
            <a:grpFill/>
            <a:ln w="38100">
              <a:headEnd/>
              <a:tailEnd/>
            </a:ln>
          </p:spPr>
          <p:style>
            <a:lnRef idx="1">
              <a:schemeClr val="accent6"/>
            </a:lnRef>
            <a:fillRef idx="3">
              <a:schemeClr val="accent6"/>
            </a:fillRef>
            <a:effectRef idx="2">
              <a:schemeClr val="accent6"/>
            </a:effectRef>
            <a:fontRef idx="minor">
              <a:schemeClr val="lt1"/>
            </a:fontRef>
          </p:style>
        </p:cxnSp>
        <p:sp>
          <p:nvSpPr>
            <p:cNvPr id="49" name="_s1167"/>
            <p:cNvSpPr>
              <a:spLocks noChangeArrowheads="1"/>
            </p:cNvSpPr>
            <p:nvPr/>
          </p:nvSpPr>
          <p:spPr bwMode="auto">
            <a:xfrm>
              <a:off x="7170606" y="2505633"/>
              <a:ext cx="1872000" cy="468000"/>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rgbClr val="002060"/>
                  </a:solidFill>
                  <a:cs typeface="Arial" pitchFamily="34" charset="0"/>
                </a:rPr>
                <a:t>Capacity Building Sub-Committee (CBSC)</a:t>
              </a:r>
            </a:p>
          </p:txBody>
        </p:sp>
        <p:sp>
          <p:nvSpPr>
            <p:cNvPr id="50" name="_s1167"/>
            <p:cNvSpPr>
              <a:spLocks noChangeArrowheads="1"/>
            </p:cNvSpPr>
            <p:nvPr/>
          </p:nvSpPr>
          <p:spPr bwMode="auto">
            <a:xfrm>
              <a:off x="7184620" y="3081697"/>
              <a:ext cx="1872000" cy="468000"/>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rgbClr val="002060"/>
                  </a:solidFill>
                  <a:cs typeface="Arial" pitchFamily="34" charset="0"/>
                </a:rPr>
                <a:t>Sub-Committee on the Worldwide Navigational Warning Service</a:t>
              </a:r>
              <a:br>
                <a:rPr lang="en-AU" sz="800" b="1" dirty="0">
                  <a:solidFill>
                    <a:srgbClr val="002060"/>
                  </a:solidFill>
                  <a:cs typeface="Arial" pitchFamily="34" charset="0"/>
                </a:rPr>
              </a:br>
              <a:r>
                <a:rPr lang="en-AU" sz="800" b="1" dirty="0">
                  <a:solidFill>
                    <a:srgbClr val="002060"/>
                  </a:solidFill>
                  <a:cs typeface="Arial" pitchFamily="34" charset="0"/>
                </a:rPr>
                <a:t>(WWNWS-SC)</a:t>
              </a:r>
            </a:p>
          </p:txBody>
        </p:sp>
        <p:sp>
          <p:nvSpPr>
            <p:cNvPr id="51" name="_s1167"/>
            <p:cNvSpPr>
              <a:spLocks noChangeArrowheads="1"/>
            </p:cNvSpPr>
            <p:nvPr/>
          </p:nvSpPr>
          <p:spPr bwMode="auto">
            <a:xfrm>
              <a:off x="4805330" y="3333777"/>
              <a:ext cx="1872000" cy="468000"/>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rgbClr val="002060"/>
                  </a:solidFill>
                  <a:cs typeface="Arial" pitchFamily="34" charset="0"/>
                </a:rPr>
                <a:t>Hydrographic Commission </a:t>
              </a:r>
              <a:br>
                <a:rPr lang="en-AU" sz="800" b="1" dirty="0">
                  <a:solidFill>
                    <a:srgbClr val="002060"/>
                  </a:solidFill>
                  <a:cs typeface="Arial" pitchFamily="34" charset="0"/>
                </a:rPr>
              </a:br>
              <a:r>
                <a:rPr lang="en-AU" sz="800" b="1" dirty="0">
                  <a:solidFill>
                    <a:srgbClr val="002060"/>
                  </a:solidFill>
                  <a:cs typeface="Arial" pitchFamily="34" charset="0"/>
                </a:rPr>
                <a:t>on Antarctica </a:t>
              </a:r>
              <a:br>
                <a:rPr lang="en-AU" sz="800" b="1" dirty="0">
                  <a:solidFill>
                    <a:srgbClr val="002060"/>
                  </a:solidFill>
                  <a:cs typeface="Arial" pitchFamily="34" charset="0"/>
                </a:rPr>
              </a:br>
              <a:r>
                <a:rPr lang="en-AU" sz="800" b="1" dirty="0">
                  <a:solidFill>
                    <a:srgbClr val="002060"/>
                  </a:solidFill>
                  <a:cs typeface="Arial" pitchFamily="34" charset="0"/>
                </a:rPr>
                <a:t>(HCA)</a:t>
              </a:r>
            </a:p>
          </p:txBody>
        </p:sp>
        <p:sp>
          <p:nvSpPr>
            <p:cNvPr id="59" name="_s1167"/>
            <p:cNvSpPr>
              <a:spLocks noChangeArrowheads="1"/>
            </p:cNvSpPr>
            <p:nvPr/>
          </p:nvSpPr>
          <p:spPr bwMode="auto">
            <a:xfrm>
              <a:off x="4794550" y="2649649"/>
              <a:ext cx="1872000" cy="468000"/>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0"/>
                </a:spcAft>
                <a:defRPr/>
              </a:pPr>
              <a:r>
                <a:rPr lang="en-AU" sz="800" b="1" dirty="0">
                  <a:solidFill>
                    <a:srgbClr val="FF0000"/>
                  </a:solidFill>
                  <a:cs typeface="Arial" pitchFamily="34" charset="0"/>
                </a:rPr>
                <a:t>Regional Hydrographic</a:t>
              </a:r>
            </a:p>
            <a:p>
              <a:pPr algn="ctr">
                <a:spcAft>
                  <a:spcPts val="1000"/>
                </a:spcAft>
                <a:defRPr/>
              </a:pPr>
              <a:r>
                <a:rPr lang="en-AU" sz="800" b="1" dirty="0">
                  <a:solidFill>
                    <a:srgbClr val="FF0000"/>
                  </a:solidFill>
                  <a:cs typeface="Arial" pitchFamily="34" charset="0"/>
                </a:rPr>
                <a:t>Commissions </a:t>
              </a:r>
              <a:br>
                <a:rPr lang="en-AU" sz="800" b="1" dirty="0">
                  <a:solidFill>
                    <a:srgbClr val="FF0000"/>
                  </a:solidFill>
                  <a:cs typeface="Arial" pitchFamily="34" charset="0"/>
                </a:rPr>
              </a:br>
              <a:r>
                <a:rPr lang="en-AU" sz="800" b="1" dirty="0">
                  <a:solidFill>
                    <a:srgbClr val="FF0000"/>
                  </a:solidFill>
                  <a:cs typeface="Arial" pitchFamily="34" charset="0"/>
                </a:rPr>
                <a:t>(RHCs)</a:t>
              </a:r>
              <a:endParaRPr lang="en-AU" sz="1100" dirty="0">
                <a:solidFill>
                  <a:srgbClr val="FF0000"/>
                </a:solidFill>
                <a:cs typeface="Arial" pitchFamily="34" charset="0"/>
              </a:endParaRPr>
            </a:p>
          </p:txBody>
        </p:sp>
        <p:sp>
          <p:nvSpPr>
            <p:cNvPr id="60" name="_s1167"/>
            <p:cNvSpPr>
              <a:spLocks noChangeArrowheads="1"/>
            </p:cNvSpPr>
            <p:nvPr/>
          </p:nvSpPr>
          <p:spPr bwMode="auto">
            <a:xfrm>
              <a:off x="7183641" y="3657761"/>
              <a:ext cx="1857388" cy="439738"/>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0"/>
                </a:spcAft>
                <a:defRPr/>
              </a:pPr>
              <a:r>
                <a:rPr lang="en-AU" sz="800" b="1" dirty="0">
                  <a:solidFill>
                    <a:srgbClr val="002060"/>
                  </a:solidFill>
                  <a:cs typeface="Arial" pitchFamily="34" charset="0"/>
                </a:rPr>
                <a:t>Worldwide ENC Database WG</a:t>
              </a:r>
            </a:p>
            <a:p>
              <a:pPr algn="ctr">
                <a:spcAft>
                  <a:spcPts val="1000"/>
                </a:spcAft>
                <a:defRPr/>
              </a:pPr>
              <a:r>
                <a:rPr lang="en-AU" sz="800" b="1" dirty="0">
                  <a:solidFill>
                    <a:srgbClr val="002060"/>
                  </a:solidFill>
                  <a:cs typeface="Arial" pitchFamily="34" charset="0"/>
                </a:rPr>
                <a:t>(WENDWG)</a:t>
              </a:r>
              <a:endParaRPr lang="en-US" dirty="0">
                <a:solidFill>
                  <a:srgbClr val="002060"/>
                </a:solidFill>
                <a:cs typeface="Arial" pitchFamily="34" charset="0"/>
              </a:endParaRPr>
            </a:p>
          </p:txBody>
        </p:sp>
        <p:cxnSp>
          <p:nvCxnSpPr>
            <p:cNvPr id="61" name="_s1330"/>
            <p:cNvCxnSpPr>
              <a:cxnSpLocks noChangeShapeType="1"/>
              <a:stCxn id="60" idx="1"/>
              <a:endCxn id="39" idx="2"/>
            </p:cNvCxnSpPr>
            <p:nvPr/>
          </p:nvCxnSpPr>
          <p:spPr bwMode="auto">
            <a:xfrm rot="10800000">
              <a:off x="6939883" y="2270758"/>
              <a:ext cx="243758" cy="1606873"/>
            </a:xfrm>
            <a:prstGeom prst="bentConnector2">
              <a:avLst/>
            </a:prstGeom>
            <a:grpFill/>
            <a:ln w="38100">
              <a:headEnd/>
              <a:tailEnd/>
            </a:ln>
          </p:spPr>
          <p:style>
            <a:lnRef idx="1">
              <a:schemeClr val="accent6"/>
            </a:lnRef>
            <a:fillRef idx="3">
              <a:schemeClr val="accent6"/>
            </a:fillRef>
            <a:effectRef idx="2">
              <a:schemeClr val="accent6"/>
            </a:effectRef>
            <a:fontRef idx="minor">
              <a:schemeClr val="lt1"/>
            </a:fontRef>
          </p:style>
        </p:cxnSp>
        <p:cxnSp>
          <p:nvCxnSpPr>
            <p:cNvPr id="265" name="_s1330"/>
            <p:cNvCxnSpPr>
              <a:cxnSpLocks noChangeShapeType="1"/>
              <a:stCxn id="49" idx="1"/>
              <a:endCxn id="39" idx="2"/>
            </p:cNvCxnSpPr>
            <p:nvPr/>
          </p:nvCxnSpPr>
          <p:spPr bwMode="auto">
            <a:xfrm rot="10800000">
              <a:off x="6939884" y="2270757"/>
              <a:ext cx="230723" cy="468876"/>
            </a:xfrm>
            <a:prstGeom prst="bentConnector2">
              <a:avLst/>
            </a:prstGeom>
            <a:grpFill/>
            <a:ln w="38100">
              <a:headEnd/>
              <a:tailEnd/>
            </a:ln>
          </p:spPr>
          <p:style>
            <a:lnRef idx="1">
              <a:schemeClr val="accent6"/>
            </a:lnRef>
            <a:fillRef idx="3">
              <a:schemeClr val="accent6"/>
            </a:fillRef>
            <a:effectRef idx="2">
              <a:schemeClr val="accent6"/>
            </a:effectRef>
            <a:fontRef idx="minor">
              <a:schemeClr val="lt1"/>
            </a:fontRef>
          </p:style>
        </p:cxnSp>
      </p:grpSp>
      <p:grpSp>
        <p:nvGrpSpPr>
          <p:cNvPr id="269" name="Group 268"/>
          <p:cNvGrpSpPr/>
          <p:nvPr/>
        </p:nvGrpSpPr>
        <p:grpSpPr>
          <a:xfrm>
            <a:off x="6329331" y="2330030"/>
            <a:ext cx="2128235" cy="2770851"/>
            <a:chOff x="4805330" y="2095154"/>
            <a:chExt cx="2128235" cy="2770851"/>
          </a:xfrm>
          <a:solidFill>
            <a:schemeClr val="accent1"/>
          </a:solidFill>
        </p:grpSpPr>
        <p:cxnSp>
          <p:nvCxnSpPr>
            <p:cNvPr id="23" name="_s1330"/>
            <p:cNvCxnSpPr>
              <a:cxnSpLocks noChangeShapeType="1"/>
              <a:stCxn id="39" idx="2"/>
              <a:endCxn id="42" idx="3"/>
            </p:cNvCxnSpPr>
            <p:nvPr/>
          </p:nvCxnSpPr>
          <p:spPr bwMode="auto">
            <a:xfrm rot="5400000">
              <a:off x="5549960" y="3222524"/>
              <a:ext cx="2510976" cy="256235"/>
            </a:xfrm>
            <a:prstGeom prst="bentConnector2">
              <a:avLst/>
            </a:prstGeom>
            <a:grpFill/>
            <a:ln w="63500" cmpd="dbl">
              <a:prstDash val="solid"/>
              <a:headEnd/>
              <a:tailEnd/>
            </a:ln>
          </p:spPr>
          <p:style>
            <a:lnRef idx="1">
              <a:schemeClr val="accent6"/>
            </a:lnRef>
            <a:fillRef idx="3">
              <a:schemeClr val="accent6"/>
            </a:fillRef>
            <a:effectRef idx="2">
              <a:schemeClr val="accent6"/>
            </a:effectRef>
            <a:fontRef idx="minor">
              <a:schemeClr val="lt1"/>
            </a:fontRef>
          </p:style>
        </p:cxnSp>
        <p:sp>
          <p:nvSpPr>
            <p:cNvPr id="42" name="_s1167"/>
            <p:cNvSpPr>
              <a:spLocks noChangeArrowheads="1"/>
            </p:cNvSpPr>
            <p:nvPr/>
          </p:nvSpPr>
          <p:spPr bwMode="auto">
            <a:xfrm>
              <a:off x="4805330" y="4346253"/>
              <a:ext cx="1872000" cy="519752"/>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0"/>
                </a:spcAft>
                <a:defRPr/>
              </a:pPr>
              <a:r>
                <a:rPr lang="en-AU" sz="800" b="1" dirty="0">
                  <a:solidFill>
                    <a:srgbClr val="002060"/>
                  </a:solidFill>
                  <a:cs typeface="Arial" pitchFamily="34" charset="0"/>
                </a:rPr>
                <a:t>IHO-IOC General Bathymetric Chart of the Oceans (GEBCO) </a:t>
              </a:r>
            </a:p>
            <a:p>
              <a:pPr algn="ctr">
                <a:spcAft>
                  <a:spcPts val="1000"/>
                </a:spcAft>
                <a:defRPr/>
              </a:pPr>
              <a:r>
                <a:rPr lang="en-AU" sz="800" b="1" dirty="0">
                  <a:solidFill>
                    <a:srgbClr val="002060"/>
                  </a:solidFill>
                  <a:cs typeface="Arial" pitchFamily="34" charset="0"/>
                </a:rPr>
                <a:t>Guiding Committee</a:t>
              </a:r>
              <a:br>
                <a:rPr lang="en-AU" sz="800" b="1" dirty="0">
                  <a:solidFill>
                    <a:srgbClr val="002060"/>
                  </a:solidFill>
                  <a:cs typeface="Arial" pitchFamily="34" charset="0"/>
                </a:rPr>
              </a:br>
              <a:r>
                <a:rPr lang="en-AU" sz="800" b="1" dirty="0">
                  <a:solidFill>
                    <a:srgbClr val="002060"/>
                  </a:solidFill>
                  <a:cs typeface="Arial" pitchFamily="34" charset="0"/>
                </a:rPr>
                <a:t>(GEBCO GC)</a:t>
              </a:r>
              <a:endParaRPr lang="en-US" dirty="0">
                <a:solidFill>
                  <a:srgbClr val="002060"/>
                </a:solidFill>
                <a:cs typeface="Arial" pitchFamily="34" charset="0"/>
              </a:endParaRPr>
            </a:p>
          </p:txBody>
        </p:sp>
      </p:grpSp>
      <p:grpSp>
        <p:nvGrpSpPr>
          <p:cNvPr id="108589" name="Group 267"/>
          <p:cNvGrpSpPr>
            <a:grpSpLocks/>
          </p:cNvGrpSpPr>
          <p:nvPr/>
        </p:nvGrpSpPr>
        <p:grpSpPr bwMode="auto">
          <a:xfrm>
            <a:off x="6323013" y="5100638"/>
            <a:ext cx="1889125" cy="1712912"/>
            <a:chOff x="4799668" y="4866006"/>
            <a:chExt cx="1887860" cy="1712495"/>
          </a:xfrm>
        </p:grpSpPr>
        <p:cxnSp>
          <p:nvCxnSpPr>
            <p:cNvPr id="62" name="_s1330"/>
            <p:cNvCxnSpPr>
              <a:cxnSpLocks noChangeShapeType="1"/>
            </p:cNvCxnSpPr>
            <p:nvPr/>
          </p:nvCxnSpPr>
          <p:spPr bwMode="auto">
            <a:xfrm rot="10800000">
              <a:off x="5009078" y="5278656"/>
              <a:ext cx="11105" cy="1087172"/>
            </a:xfrm>
            <a:prstGeom prst="bentConnector3">
              <a:avLst>
                <a:gd name="adj1" fmla="val 2025053"/>
              </a:avLst>
            </a:prstGeom>
            <a:ln w="63500" cmpd="dbl">
              <a:prstDash val="solid"/>
              <a:headEnd/>
              <a:tailEnd/>
            </a:ln>
          </p:spPr>
          <p:style>
            <a:lnRef idx="1">
              <a:schemeClr val="accent6"/>
            </a:lnRef>
            <a:fillRef idx="3">
              <a:schemeClr val="accent6"/>
            </a:fillRef>
            <a:effectRef idx="2">
              <a:schemeClr val="accent6"/>
            </a:effectRef>
            <a:fontRef idx="minor">
              <a:schemeClr val="lt1"/>
            </a:fontRef>
          </p:style>
        </p:cxnSp>
        <p:cxnSp>
          <p:nvCxnSpPr>
            <p:cNvPr id="25" name="_s1330"/>
            <p:cNvCxnSpPr>
              <a:cxnSpLocks noChangeShapeType="1"/>
              <a:endCxn id="42" idx="2"/>
            </p:cNvCxnSpPr>
            <p:nvPr/>
          </p:nvCxnSpPr>
          <p:spPr bwMode="auto">
            <a:xfrm rot="10800000" flipH="1">
              <a:off x="5009078" y="4866006"/>
              <a:ext cx="732934" cy="412650"/>
            </a:xfrm>
            <a:prstGeom prst="bentConnector4">
              <a:avLst>
                <a:gd name="adj1" fmla="val -31212"/>
                <a:gd name="adj2" fmla="val 75750"/>
              </a:avLst>
            </a:prstGeom>
            <a:ln w="57150" cmpd="dbl">
              <a:prstDash val="solid"/>
              <a:headEnd/>
              <a:tailEnd/>
            </a:ln>
          </p:spPr>
          <p:style>
            <a:lnRef idx="1">
              <a:schemeClr val="accent6"/>
            </a:lnRef>
            <a:fillRef idx="3">
              <a:schemeClr val="accent6"/>
            </a:fillRef>
            <a:effectRef idx="2">
              <a:schemeClr val="accent6"/>
            </a:effectRef>
            <a:fontRef idx="minor">
              <a:schemeClr val="lt1"/>
            </a:fontRef>
          </p:style>
        </p:cxnSp>
        <p:sp>
          <p:nvSpPr>
            <p:cNvPr id="47" name="_s1167"/>
            <p:cNvSpPr>
              <a:spLocks noChangeArrowheads="1"/>
            </p:cNvSpPr>
            <p:nvPr/>
          </p:nvSpPr>
          <p:spPr bwMode="auto">
            <a:xfrm>
              <a:off x="5008910" y="5066333"/>
              <a:ext cx="1659760" cy="425450"/>
            </a:xfrm>
            <a:prstGeom prst="roundRect">
              <a:avLst>
                <a:gd name="adj" fmla="val 166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rgbClr val="002060"/>
                  </a:solidFill>
                  <a:cs typeface="Arial" pitchFamily="34" charset="0"/>
                </a:rPr>
                <a:t>Technical Sub-Committee on Ocean Mapping (TSCOM)</a:t>
              </a:r>
            </a:p>
          </p:txBody>
        </p:sp>
        <p:sp>
          <p:nvSpPr>
            <p:cNvPr id="48" name="_s1167"/>
            <p:cNvSpPr>
              <a:spLocks noChangeArrowheads="1"/>
            </p:cNvSpPr>
            <p:nvPr/>
          </p:nvSpPr>
          <p:spPr bwMode="auto">
            <a:xfrm>
              <a:off x="5020785" y="6153051"/>
              <a:ext cx="1659760" cy="425450"/>
            </a:xfrm>
            <a:prstGeom prst="roundRect">
              <a:avLst>
                <a:gd name="adj" fmla="val 166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rgbClr val="002060"/>
                  </a:solidFill>
                  <a:cs typeface="Arial" pitchFamily="34" charset="0"/>
                </a:rPr>
                <a:t>Sub-Committee on Undersea Feature Names (SCUFN)</a:t>
              </a:r>
            </a:p>
          </p:txBody>
        </p:sp>
        <p:sp>
          <p:nvSpPr>
            <p:cNvPr id="63" name="_s1167"/>
            <p:cNvSpPr>
              <a:spLocks noChangeArrowheads="1"/>
            </p:cNvSpPr>
            <p:nvPr/>
          </p:nvSpPr>
          <p:spPr bwMode="auto">
            <a:xfrm>
              <a:off x="5027768" y="5618647"/>
              <a:ext cx="1659760" cy="425450"/>
            </a:xfrm>
            <a:prstGeom prst="roundRect">
              <a:avLst>
                <a:gd name="adj" fmla="val 166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rgbClr val="002060"/>
                  </a:solidFill>
                  <a:cs typeface="Arial" pitchFamily="34" charset="0"/>
                </a:rPr>
                <a:t>Sub-Committee on  Regional Undersea Mapping (SCRUM)</a:t>
              </a:r>
            </a:p>
          </p:txBody>
        </p:sp>
        <p:cxnSp>
          <p:nvCxnSpPr>
            <p:cNvPr id="65" name="_s1330"/>
            <p:cNvCxnSpPr>
              <a:cxnSpLocks noChangeShapeType="1"/>
            </p:cNvCxnSpPr>
            <p:nvPr/>
          </p:nvCxnSpPr>
          <p:spPr bwMode="auto">
            <a:xfrm rot="10800000" flipV="1">
              <a:off x="4799668" y="5830971"/>
              <a:ext cx="228447" cy="0"/>
            </a:xfrm>
            <a:prstGeom prst="bentConnector3">
              <a:avLst>
                <a:gd name="adj1" fmla="val 50000"/>
              </a:avLst>
            </a:prstGeom>
            <a:ln w="63500" cmpd="dbl">
              <a:prstDash val="solid"/>
              <a:headEnd/>
              <a:tailEnd/>
            </a:ln>
          </p:spPr>
          <p:style>
            <a:lnRef idx="1">
              <a:schemeClr val="accent6"/>
            </a:lnRef>
            <a:fillRef idx="3">
              <a:schemeClr val="accent6"/>
            </a:fillRef>
            <a:effectRef idx="2">
              <a:schemeClr val="accent6"/>
            </a:effectRef>
            <a:fontRef idx="minor">
              <a:schemeClr val="lt1"/>
            </a:fontRef>
          </p:style>
        </p:cxnSp>
      </p:grpSp>
      <p:sp>
        <p:nvSpPr>
          <p:cNvPr id="64" name="_s1167"/>
          <p:cNvSpPr>
            <a:spLocks noChangeArrowheads="1"/>
          </p:cNvSpPr>
          <p:nvPr/>
        </p:nvSpPr>
        <p:spPr bwMode="auto">
          <a:xfrm>
            <a:off x="8648298" y="5481280"/>
            <a:ext cx="1872000" cy="468000"/>
          </a:xfrm>
          <a:prstGeom prst="roundRect">
            <a:avLst>
              <a:gd name="adj" fmla="val 16667"/>
            </a:avLst>
          </a:prstGeom>
          <a:solidFill>
            <a:schemeClr val="tx2"/>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rgbClr val="002060"/>
                </a:solidFill>
                <a:cs typeface="Arial" pitchFamily="34" charset="0"/>
              </a:rPr>
              <a:t>Crowd-Sourced Bathymetry WG (CSBWG)</a:t>
            </a:r>
          </a:p>
        </p:txBody>
      </p:sp>
      <p:cxnSp>
        <p:nvCxnSpPr>
          <p:cNvPr id="66" name="_s1330"/>
          <p:cNvCxnSpPr>
            <a:cxnSpLocks noChangeShapeType="1"/>
            <a:endCxn id="39" idx="2"/>
          </p:cNvCxnSpPr>
          <p:nvPr/>
        </p:nvCxnSpPr>
        <p:spPr bwMode="auto">
          <a:xfrm rot="10800000">
            <a:off x="8458200" y="2330450"/>
            <a:ext cx="190500" cy="3384550"/>
          </a:xfrm>
          <a:prstGeom prst="bentConnector2">
            <a:avLst/>
          </a:prstGeom>
          <a:solidFill>
            <a:schemeClr val="tx2"/>
          </a:solidFill>
          <a:ln w="38100" cmpd="sng">
            <a:prstDash val="solid"/>
            <a:headEnd/>
            <a:tailEnd/>
          </a:ln>
        </p:spPr>
        <p:style>
          <a:lnRef idx="1">
            <a:schemeClr val="accent6"/>
          </a:lnRef>
          <a:fillRef idx="3">
            <a:schemeClr val="accent6"/>
          </a:fillRef>
          <a:effectRef idx="2">
            <a:schemeClr val="accent6"/>
          </a:effectRef>
          <a:fontRef idx="minor">
            <a:schemeClr val="lt1"/>
          </a:fontRef>
        </p:style>
      </p:cxnSp>
      <p:cxnSp>
        <p:nvCxnSpPr>
          <p:cNvPr id="69" name="_s1330"/>
          <p:cNvCxnSpPr>
            <a:cxnSpLocks noChangeShapeType="1"/>
            <a:endCxn id="39" idx="2"/>
          </p:cNvCxnSpPr>
          <p:nvPr/>
        </p:nvCxnSpPr>
        <p:spPr bwMode="auto">
          <a:xfrm rot="10800000">
            <a:off x="8458200" y="2330450"/>
            <a:ext cx="198438" cy="2160588"/>
          </a:xfrm>
          <a:prstGeom prst="bentConnector2">
            <a:avLst/>
          </a:prstGeom>
          <a:solidFill>
            <a:schemeClr val="tx2"/>
          </a:solidFill>
          <a:ln w="38100" cmpd="sng">
            <a:prstDash val="solid"/>
            <a:headEnd/>
            <a:tailEnd/>
          </a:ln>
        </p:spPr>
        <p:style>
          <a:lnRef idx="1">
            <a:schemeClr val="accent6"/>
          </a:lnRef>
          <a:fillRef idx="3">
            <a:schemeClr val="accent6"/>
          </a:fillRef>
          <a:effectRef idx="2">
            <a:schemeClr val="accent6"/>
          </a:effectRef>
          <a:fontRef idx="minor">
            <a:schemeClr val="lt1"/>
          </a:fontRef>
        </p:style>
      </p:cxnSp>
      <p:cxnSp>
        <p:nvCxnSpPr>
          <p:cNvPr id="71" name="_s1330"/>
          <p:cNvCxnSpPr>
            <a:cxnSpLocks noChangeShapeType="1"/>
          </p:cNvCxnSpPr>
          <p:nvPr/>
        </p:nvCxnSpPr>
        <p:spPr bwMode="auto">
          <a:xfrm rot="10800000">
            <a:off x="8464550" y="4381500"/>
            <a:ext cx="223838" cy="703263"/>
          </a:xfrm>
          <a:prstGeom prst="bentConnector2">
            <a:avLst/>
          </a:prstGeom>
          <a:solidFill>
            <a:schemeClr val="tx2"/>
          </a:solidFill>
          <a:ln w="38100" cmpd="sng">
            <a:prstDash val="solid"/>
            <a:headEnd/>
            <a:tailEnd/>
          </a:ln>
        </p:spPr>
        <p:style>
          <a:lnRef idx="1">
            <a:schemeClr val="accent6"/>
          </a:lnRef>
          <a:fillRef idx="3">
            <a:schemeClr val="accent6"/>
          </a:fillRef>
          <a:effectRef idx="2">
            <a:schemeClr val="accent6"/>
          </a:effectRef>
          <a:fontRef idx="minor">
            <a:schemeClr val="lt1"/>
          </a:fontRef>
        </p:style>
      </p:cxnSp>
      <p:sp>
        <p:nvSpPr>
          <p:cNvPr id="72" name="_s1167"/>
          <p:cNvSpPr>
            <a:spLocks noChangeArrowheads="1"/>
          </p:cNvSpPr>
          <p:nvPr/>
        </p:nvSpPr>
        <p:spPr bwMode="auto">
          <a:xfrm>
            <a:off x="8670872" y="4869160"/>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defRPr/>
            </a:pPr>
            <a:r>
              <a:rPr lang="en-AU" sz="800" b="1" dirty="0">
                <a:solidFill>
                  <a:srgbClr val="002060"/>
                </a:solidFill>
                <a:cs typeface="Arial" pitchFamily="34" charset="0"/>
              </a:rPr>
              <a:t>IHO-EU Network  WG</a:t>
            </a:r>
          </a:p>
          <a:p>
            <a:pPr algn="ctr">
              <a:defRPr/>
            </a:pPr>
            <a:r>
              <a:rPr lang="en-AU" sz="800" b="1" dirty="0">
                <a:solidFill>
                  <a:srgbClr val="002060"/>
                </a:solidFill>
                <a:cs typeface="Arial" pitchFamily="34" charset="0"/>
              </a:rPr>
              <a:t>(IENWG)</a:t>
            </a:r>
          </a:p>
        </p:txBody>
      </p:sp>
      <p:sp>
        <p:nvSpPr>
          <p:cNvPr id="7" name="_s1167"/>
          <p:cNvSpPr>
            <a:spLocks noChangeArrowheads="1"/>
          </p:cNvSpPr>
          <p:nvPr/>
        </p:nvSpPr>
        <p:spPr bwMode="auto">
          <a:xfrm>
            <a:off x="8656669" y="4257144"/>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en-AU" sz="800" b="1" dirty="0">
                <a:solidFill>
                  <a:srgbClr val="002060"/>
                </a:solidFill>
                <a:cs typeface="Arial" pitchFamily="34" charset="0"/>
              </a:rPr>
              <a:t>Marine Spatial Data Infrastructure WG (MSDIWG)</a:t>
            </a:r>
          </a:p>
        </p:txBody>
      </p:sp>
      <p:sp>
        <p:nvSpPr>
          <p:cNvPr id="67" name="_s1167"/>
          <p:cNvSpPr>
            <a:spLocks noChangeArrowheads="1"/>
          </p:cNvSpPr>
          <p:nvPr/>
        </p:nvSpPr>
        <p:spPr bwMode="auto">
          <a:xfrm>
            <a:off x="1728910" y="764704"/>
            <a:ext cx="1918818"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defRPr/>
            </a:pPr>
            <a:r>
              <a:rPr lang="en-AU" sz="1200" b="1" dirty="0">
                <a:solidFill>
                  <a:srgbClr val="002060"/>
                </a:solidFill>
                <a:cs typeface="Arial" pitchFamily="34" charset="0"/>
              </a:rPr>
              <a:t>Finance Committee (FC)</a:t>
            </a:r>
          </a:p>
        </p:txBody>
      </p:sp>
      <p:sp>
        <p:nvSpPr>
          <p:cNvPr id="70" name="_s1167"/>
          <p:cNvSpPr>
            <a:spLocks noChangeArrowheads="1"/>
          </p:cNvSpPr>
          <p:nvPr/>
        </p:nvSpPr>
        <p:spPr bwMode="auto">
          <a:xfrm>
            <a:off x="6329331" y="4032920"/>
            <a:ext cx="1868551" cy="468000"/>
          </a:xfrm>
          <a:prstGeom prst="roundRect">
            <a:avLst>
              <a:gd name="adj" fmla="val 16667"/>
            </a:avLst>
          </a:prstGeom>
          <a:solidFill>
            <a:schemeClr val="tx2"/>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rgbClr val="002060"/>
                </a:solidFill>
                <a:cs typeface="Arial" pitchFamily="34" charset="0"/>
              </a:rPr>
              <a:t>IHO Data Centre for Digital Bathymetry (DCDB)</a:t>
            </a:r>
          </a:p>
        </p:txBody>
      </p:sp>
      <p:sp>
        <p:nvSpPr>
          <p:cNvPr id="74" name="_s1167"/>
          <p:cNvSpPr>
            <a:spLocks noChangeArrowheads="1"/>
          </p:cNvSpPr>
          <p:nvPr/>
        </p:nvSpPr>
        <p:spPr bwMode="auto">
          <a:xfrm>
            <a:off x="4882942" y="766482"/>
            <a:ext cx="1933138" cy="502279"/>
          </a:xfrm>
          <a:prstGeom prst="roundRect">
            <a:avLst>
              <a:gd name="adj" fmla="val 16667"/>
            </a:avLst>
          </a:prstGeom>
          <a:solidFill>
            <a:schemeClr val="tx2"/>
          </a:solidFill>
          <a:ln>
            <a:headEnd/>
            <a:tailEnd/>
          </a:ln>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endParaRPr lang="en-US" sz="1200" b="1" dirty="0">
              <a:solidFill>
                <a:srgbClr val="002060"/>
              </a:solidFill>
              <a:cs typeface="Arial" pitchFamily="34" charset="0"/>
            </a:endParaRPr>
          </a:p>
          <a:p>
            <a:pPr algn="ctr">
              <a:defRPr/>
            </a:pPr>
            <a:r>
              <a:rPr lang="en-US" sz="1200" b="1" dirty="0">
                <a:solidFill>
                  <a:srgbClr val="0070C0"/>
                </a:solidFill>
                <a:cs typeface="Arial" pitchFamily="34" charset="0"/>
              </a:rPr>
              <a:t>IHO COUNCIL</a:t>
            </a:r>
          </a:p>
          <a:p>
            <a:pPr algn="ctr">
              <a:defRPr/>
            </a:pPr>
            <a:endParaRPr lang="en-US" dirty="0">
              <a:solidFill>
                <a:srgbClr val="002060"/>
              </a:solidFill>
              <a:cs typeface="Arial" pitchFamily="34" charset="0"/>
            </a:endParaRPr>
          </a:p>
        </p:txBody>
      </p:sp>
      <p:cxnSp>
        <p:nvCxnSpPr>
          <p:cNvPr id="75" name="AutoShape 39"/>
          <p:cNvCxnSpPr>
            <a:cxnSpLocks noChangeShapeType="1"/>
          </p:cNvCxnSpPr>
          <p:nvPr/>
        </p:nvCxnSpPr>
        <p:spPr bwMode="auto">
          <a:xfrm>
            <a:off x="6816725" y="982663"/>
            <a:ext cx="1582738" cy="15875"/>
          </a:xfrm>
          <a:prstGeom prst="straightConnector1">
            <a:avLst/>
          </a:prstGeom>
          <a:ln w="38100">
            <a:headEnd type="triangle" w="med" len="med"/>
            <a:tailEnd type="triangle" w="med" len="med"/>
          </a:ln>
        </p:spPr>
        <p:style>
          <a:lnRef idx="1">
            <a:schemeClr val="accent6"/>
          </a:lnRef>
          <a:fillRef idx="3">
            <a:schemeClr val="accent6"/>
          </a:fillRef>
          <a:effectRef idx="2">
            <a:schemeClr val="accent6"/>
          </a:effectRef>
          <a:fontRef idx="minor">
            <a:schemeClr val="lt1"/>
          </a:fontRef>
        </p:style>
      </p:cxnSp>
      <p:cxnSp>
        <p:nvCxnSpPr>
          <p:cNvPr id="78" name="AutoShape 39"/>
          <p:cNvCxnSpPr>
            <a:cxnSpLocks noChangeShapeType="1"/>
          </p:cNvCxnSpPr>
          <p:nvPr/>
        </p:nvCxnSpPr>
        <p:spPr bwMode="auto">
          <a:xfrm>
            <a:off x="3621088" y="962025"/>
            <a:ext cx="1262062" cy="7938"/>
          </a:xfrm>
          <a:prstGeom prst="straightConnector1">
            <a:avLst/>
          </a:prstGeom>
          <a:ln w="38100">
            <a:headEnd type="triangle" w="med" len="med"/>
            <a:tailEnd type="triangle" w="med" len="med"/>
          </a:ln>
        </p:spPr>
        <p:style>
          <a:lnRef idx="1">
            <a:schemeClr val="accent6"/>
          </a:lnRef>
          <a:fillRef idx="3">
            <a:schemeClr val="accent6"/>
          </a:fillRef>
          <a:effectRef idx="2">
            <a:schemeClr val="accent6"/>
          </a:effectRef>
          <a:fontRef idx="minor">
            <a:schemeClr val="lt1"/>
          </a:fontRef>
        </p:style>
      </p:cxnSp>
      <p:cxnSp>
        <p:nvCxnSpPr>
          <p:cNvPr id="76837" name="Straight Connector 76836"/>
          <p:cNvCxnSpPr/>
          <p:nvPr/>
        </p:nvCxnSpPr>
        <p:spPr bwMode="auto">
          <a:xfrm rot="16200000" flipV="1">
            <a:off x="8522494" y="-151606"/>
            <a:ext cx="361950" cy="1325562"/>
          </a:xfrm>
          <a:prstGeom prst="bentConnector2">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6841" name="Straight Connector 76840"/>
          <p:cNvCxnSpPr/>
          <p:nvPr/>
        </p:nvCxnSpPr>
        <p:spPr bwMode="auto">
          <a:xfrm rot="5400000" flipH="1" flipV="1">
            <a:off x="2896394" y="121444"/>
            <a:ext cx="434975" cy="852487"/>
          </a:xfrm>
          <a:prstGeom prst="bentConnector2">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68" name="_s1330"/>
          <p:cNvCxnSpPr>
            <a:cxnSpLocks noChangeShapeType="1"/>
          </p:cNvCxnSpPr>
          <p:nvPr/>
        </p:nvCxnSpPr>
        <p:spPr bwMode="auto">
          <a:xfrm rot="5400000">
            <a:off x="8049420" y="2520156"/>
            <a:ext cx="563562" cy="282575"/>
          </a:xfrm>
          <a:prstGeom prst="bentConnector2">
            <a:avLst/>
          </a:prstGeom>
          <a:solidFill>
            <a:schemeClr val="tx2"/>
          </a:solidFill>
          <a:ln w="38100">
            <a:headEnd/>
            <a:tailEnd/>
          </a:ln>
        </p:spPr>
        <p:style>
          <a:lnRef idx="1">
            <a:schemeClr val="accent6"/>
          </a:lnRef>
          <a:fillRef idx="3">
            <a:schemeClr val="accent6"/>
          </a:fillRef>
          <a:effectRef idx="2">
            <a:schemeClr val="accent6"/>
          </a:effectRef>
          <a:fontRef idx="minor">
            <a:schemeClr val="lt1"/>
          </a:fontRef>
        </p:style>
      </p:cxn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txBox="1">
            <a:spLocks noGrp="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US" altLang="en-US" sz="3600" b="1" i="1" smtClean="0">
                <a:latin typeface="Calibri" panose="020F0502020204030204" pitchFamily="34" charset="0"/>
                <a:cs typeface="Calibri" panose="020F0502020204030204" pitchFamily="34" charset="0"/>
                <a:sym typeface="Calibri" panose="020F0502020204030204" pitchFamily="34" charset="0"/>
              </a:rPr>
              <a:t>Regional Hydrographic Commission</a:t>
            </a:r>
          </a:p>
        </p:txBody>
      </p:sp>
      <p:pic>
        <p:nvPicPr>
          <p:cNvPr id="7"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16725" y="1844675"/>
            <a:ext cx="5040313"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bwMode="auto">
          <a:xfrm>
            <a:off x="838200" y="1196975"/>
            <a:ext cx="7488238"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534988" algn="l"/>
              </a:tabLst>
              <a:defRPr>
                <a:solidFill>
                  <a:schemeClr val="tx1"/>
                </a:solidFill>
                <a:latin typeface="Verdana" panose="020B0604030504040204" pitchFamily="34" charset="0"/>
                <a:cs typeface="Arial" panose="020B0604020202020204" pitchFamily="34" charset="0"/>
              </a:defRPr>
            </a:lvl1pPr>
            <a:lvl2pPr marL="531813" indent="-176213">
              <a:tabLst>
                <a:tab pos="534988" algn="l"/>
              </a:tabLst>
              <a:defRPr>
                <a:solidFill>
                  <a:schemeClr val="tx1"/>
                </a:solidFill>
                <a:latin typeface="Verdana" panose="020B0604030504040204" pitchFamily="34" charset="0"/>
                <a:cs typeface="Arial" panose="020B0604020202020204" pitchFamily="34" charset="0"/>
              </a:defRPr>
            </a:lvl2pPr>
            <a:lvl3pPr marL="1143000" indent="-228600">
              <a:tabLst>
                <a:tab pos="534988" algn="l"/>
              </a:tabLst>
              <a:defRPr>
                <a:solidFill>
                  <a:schemeClr val="tx1"/>
                </a:solidFill>
                <a:latin typeface="Verdana" panose="020B0604030504040204" pitchFamily="34" charset="0"/>
                <a:cs typeface="Arial" panose="020B0604020202020204" pitchFamily="34" charset="0"/>
              </a:defRPr>
            </a:lvl3pPr>
            <a:lvl4pPr marL="1600200" indent="-228600">
              <a:tabLst>
                <a:tab pos="534988" algn="l"/>
              </a:tabLst>
              <a:defRPr>
                <a:solidFill>
                  <a:schemeClr val="tx1"/>
                </a:solidFill>
                <a:latin typeface="Verdana" panose="020B0604030504040204" pitchFamily="34" charset="0"/>
                <a:cs typeface="Arial" panose="020B0604020202020204" pitchFamily="34" charset="0"/>
              </a:defRPr>
            </a:lvl4pPr>
            <a:lvl5pPr marL="2057400" indent="-228600">
              <a:tabLst>
                <a:tab pos="534988"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534988"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534988"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534988"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534988" algn="l"/>
              </a:tabLst>
              <a:defRPr>
                <a:solidFill>
                  <a:schemeClr val="tx1"/>
                </a:solidFill>
                <a:latin typeface="Verdana" panose="020B0604030504040204" pitchFamily="34" charset="0"/>
                <a:cs typeface="Arial" panose="020B0604020202020204" pitchFamily="34" charset="0"/>
              </a:defRPr>
            </a:lvl9pPr>
          </a:lstStyle>
          <a:p>
            <a:pPr>
              <a:spcBef>
                <a:spcPts val="600"/>
              </a:spcBef>
              <a:spcAft>
                <a:spcPts val="600"/>
              </a:spcAft>
              <a:buClr>
                <a:schemeClr val="tx1"/>
              </a:buClr>
              <a:buSzPct val="100000"/>
              <a:buFont typeface="Wingdings" panose="05000000000000000000" pitchFamily="2" charset="2"/>
              <a:buNone/>
            </a:pPr>
            <a:r>
              <a:rPr lang="en-US" altLang="en-US" sz="3200">
                <a:latin typeface="Calibri" panose="020F0502020204030204" pitchFamily="34" charset="0"/>
                <a:cs typeface="Calibri" panose="020F0502020204030204" pitchFamily="34" charset="0"/>
              </a:rPr>
              <a:t>15 RHCs + Hydrographic Commission on Antarctica</a:t>
            </a:r>
          </a:p>
          <a:p>
            <a:pPr>
              <a:spcBef>
                <a:spcPts val="3000"/>
              </a:spcBef>
              <a:buClr>
                <a:schemeClr val="tx1"/>
              </a:buClr>
              <a:buSzPct val="60000"/>
              <a:buFont typeface="Wingdings" panose="05000000000000000000" pitchFamily="2" charset="2"/>
              <a:buNone/>
            </a:pPr>
            <a:r>
              <a:rPr lang="en-US" altLang="en-US" sz="3200">
                <a:latin typeface="Calibri" panose="020F0502020204030204" pitchFamily="34" charset="0"/>
                <a:cs typeface="Calibri" panose="020F0502020204030204" pitchFamily="34" charset="0"/>
              </a:rPr>
              <a:t>Regional coordination of</a:t>
            </a:r>
          </a:p>
          <a:p>
            <a:pPr lvl="1">
              <a:spcBef>
                <a:spcPts val="600"/>
              </a:spcBef>
              <a:buClr>
                <a:schemeClr val="tx1"/>
              </a:buClr>
              <a:buFont typeface="Arial" panose="020B0604020202020204" pitchFamily="34" charset="0"/>
              <a:buChar char="•"/>
            </a:pPr>
            <a:r>
              <a:rPr lang="en-US" altLang="en-US" sz="3200">
                <a:latin typeface="Calibri" panose="020F0502020204030204" pitchFamily="34" charset="0"/>
                <a:cs typeface="Calibri" panose="020F0502020204030204" pitchFamily="34" charset="0"/>
              </a:rPr>
              <a:t>charting schemes</a:t>
            </a:r>
          </a:p>
          <a:p>
            <a:pPr lvl="1">
              <a:spcBef>
                <a:spcPct val="20000"/>
              </a:spcBef>
              <a:buClr>
                <a:schemeClr val="tx1"/>
              </a:buClr>
              <a:buFont typeface="Arial" panose="020B0604020202020204" pitchFamily="34" charset="0"/>
              <a:buChar char="•"/>
            </a:pPr>
            <a:r>
              <a:rPr lang="en-US" altLang="en-US" sz="3200">
                <a:latin typeface="Calibri" panose="020F0502020204030204" pitchFamily="34" charset="0"/>
                <a:cs typeface="Calibri" panose="020F0502020204030204" pitchFamily="34" charset="0"/>
              </a:rPr>
              <a:t>capacity building and assistance</a:t>
            </a:r>
            <a:endParaRPr lang="en-AU" altLang="en-US" sz="3200">
              <a:latin typeface="Calibri" panose="020F0502020204030204" pitchFamily="34" charset="0"/>
              <a:cs typeface="Calibri" panose="020F0502020204030204" pitchFamily="34" charset="0"/>
            </a:endParaRPr>
          </a:p>
          <a:p>
            <a:pPr lvl="1">
              <a:spcBef>
                <a:spcPct val="20000"/>
              </a:spcBef>
              <a:buClr>
                <a:schemeClr val="tx1"/>
              </a:buClr>
              <a:buFont typeface="Arial" panose="020B0604020202020204" pitchFamily="34" charset="0"/>
              <a:buChar char="•"/>
            </a:pPr>
            <a:r>
              <a:rPr lang="en-US" altLang="en-US" sz="3200">
                <a:latin typeface="Calibri" panose="020F0502020204030204" pitchFamily="34" charset="0"/>
                <a:cs typeface="Calibri" panose="020F0502020204030204" pitchFamily="34" charset="0"/>
              </a:rPr>
              <a:t>bilateral cooperation</a:t>
            </a:r>
          </a:p>
          <a:p>
            <a:pPr lvl="1">
              <a:spcBef>
                <a:spcPct val="20000"/>
              </a:spcBef>
              <a:buClr>
                <a:schemeClr val="tx1"/>
              </a:buClr>
              <a:buFont typeface="Arial" panose="020B0604020202020204" pitchFamily="34" charset="0"/>
              <a:buChar char="•"/>
            </a:pPr>
            <a:r>
              <a:rPr lang="en-US" altLang="en-US" sz="3200">
                <a:latin typeface="Calibri" panose="020F0502020204030204" pitchFamily="34" charset="0"/>
                <a:cs typeface="Calibri" panose="020F0502020204030204" pitchFamily="34" charset="0"/>
              </a:rPr>
              <a:t>technical cooperation</a:t>
            </a:r>
          </a:p>
          <a:p>
            <a:pPr lvl="1">
              <a:spcBef>
                <a:spcPct val="20000"/>
              </a:spcBef>
              <a:buClr>
                <a:schemeClr val="tx1"/>
              </a:buClr>
              <a:buFont typeface="Arial" panose="020B0604020202020204" pitchFamily="34" charset="0"/>
              <a:buChar char="•"/>
            </a:pPr>
            <a:r>
              <a:rPr lang="en-US" altLang="en-US" sz="3200">
                <a:latin typeface="Calibri" panose="020F0502020204030204" pitchFamily="34" charset="0"/>
                <a:cs typeface="Calibri" panose="020F0502020204030204" pitchFamily="34" charset="0"/>
              </a:rPr>
              <a:t>training</a:t>
            </a:r>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txBox="1">
            <a:spLocks noGrp="1"/>
          </p:cNvSpPr>
          <p:nvPr>
            <p:ph type="body" idx="1"/>
          </p:nvPr>
        </p:nvSpPr>
        <p:spPr>
          <a:xfrm>
            <a:off x="982663" y="1104900"/>
            <a:ext cx="7993062" cy="3167063"/>
          </a:xfrm>
        </p:spPr>
        <p:txBody>
          <a:bodyPr/>
          <a:lstStyle/>
          <a:p>
            <a:pPr eaLnBrk="1" hangingPunct="1">
              <a:spcAft>
                <a:spcPct val="0"/>
              </a:spcAft>
              <a:buClr>
                <a:srgbClr val="000000"/>
              </a:buClr>
              <a:buFont typeface="Arial" panose="020B0604020202020204" pitchFamily="34" charset="0"/>
              <a:buChar char="•"/>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3-yearly IHO Assembly </a:t>
            </a:r>
          </a:p>
          <a:p>
            <a:pPr eaLnBrk="1" hangingPunct="1">
              <a:spcAft>
                <a:spcPct val="0"/>
              </a:spcAft>
              <a:buClr>
                <a:srgbClr val="000000"/>
              </a:buClr>
              <a:buFont typeface="Arial" panose="020B0604020202020204" pitchFamily="34" charset="0"/>
              <a:buChar char="•"/>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Annual Council meetings</a:t>
            </a:r>
          </a:p>
          <a:p>
            <a:pPr eaLnBrk="1" hangingPunct="1">
              <a:spcAft>
                <a:spcPct val="0"/>
              </a:spcAft>
              <a:buClr>
                <a:srgbClr val="000000"/>
              </a:buClr>
              <a:buFont typeface="Arial" panose="020B0604020202020204" pitchFamily="34" charset="0"/>
              <a:buChar char="•"/>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Annual Committee meetings</a:t>
            </a:r>
          </a:p>
          <a:p>
            <a:pPr eaLnBrk="1" hangingPunct="1">
              <a:spcAft>
                <a:spcPct val="0"/>
              </a:spcAft>
              <a:buClr>
                <a:srgbClr val="000000"/>
              </a:buClr>
              <a:buFont typeface="Arial" panose="020B0604020202020204" pitchFamily="34" charset="0"/>
              <a:buChar char="•"/>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Annual or bi-annual WG meetings </a:t>
            </a:r>
            <a:b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b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 work by correspondence</a:t>
            </a:r>
          </a:p>
          <a:p>
            <a:pPr eaLnBrk="1" hangingPunct="1">
              <a:spcAft>
                <a:spcPct val="0"/>
              </a:spcAft>
              <a:buClr>
                <a:srgbClr val="000000"/>
              </a:buClr>
              <a:buFont typeface="Arial" panose="020B0604020202020204" pitchFamily="34" charset="0"/>
              <a:buChar char="•"/>
            </a:pPr>
            <a:r>
              <a:rPr lang="en-US" altLang="en-US" smtClean="0">
                <a:solidFill>
                  <a:srgbClr val="000000"/>
                </a:solidFill>
                <a:latin typeface="Calibri" panose="020F0502020204030204" pitchFamily="34" charset="0"/>
                <a:cs typeface="Calibri" panose="020F0502020204030204" pitchFamily="34" charset="0"/>
                <a:sym typeface="Calibri" panose="020F0502020204030204" pitchFamily="34" charset="0"/>
              </a:rPr>
              <a:t>Voting at Assembly and by correspondence</a:t>
            </a:r>
            <a:endParaRPr lang="en-AU" altLang="en-US"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pic>
        <p:nvPicPr>
          <p:cNvPr id="11264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7125" y="4271963"/>
            <a:ext cx="105489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txBox="1">
            <a:spLocks noGrp="1" noChangeArrowheads="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US" altLang="en-US" sz="3600" b="1" i="1" smtClean="0">
                <a:latin typeface="Calibri" panose="020F0502020204030204" pitchFamily="34" charset="0"/>
                <a:cs typeface="Calibri" panose="020F0502020204030204" pitchFamily="34" charset="0"/>
                <a:sym typeface="Calibri" panose="020F0502020204030204" pitchFamily="34" charset="0"/>
              </a:rPr>
              <a:t>Participation in IHO Activities</a:t>
            </a:r>
            <a:endParaRPr lang="en-AU" altLang="en-US" sz="3600" b="1" i="1" smtClean="0">
              <a:latin typeface="Calibri" panose="020F0502020204030204" pitchFamily="34" charset="0"/>
              <a:cs typeface="Calibri" panose="020F0502020204030204" pitchFamily="34" charset="0"/>
              <a:sym typeface="Calibri" panose="020F0502020204030204" pitchFamily="34" charset="0"/>
            </a:endParaRPr>
          </a:p>
        </p:txBody>
      </p:sp>
      <p:sp>
        <p:nvSpPr>
          <p:cNvPr id="580611" name="Rectangle 3"/>
          <p:cNvSpPr txBox="1">
            <a:spLocks noGrp="1" noChangeArrowheads="1"/>
          </p:cNvSpPr>
          <p:nvPr>
            <p:ph type="body" idx="1"/>
          </p:nvPr>
        </p:nvSpPr>
        <p:spPr>
          <a:xfrm>
            <a:off x="809625" y="1196975"/>
            <a:ext cx="11520488" cy="4464050"/>
          </a:xfrm>
        </p:spPr>
        <p:txBody>
          <a:bodyPr/>
          <a:lstStyle/>
          <a:p>
            <a:pPr marL="492125" indent="-533400" eaLnBrk="1" hangingPunct="1">
              <a:lnSpc>
                <a:spcPts val="2800"/>
              </a:lnSpc>
              <a:spcBef>
                <a:spcPts val="1200"/>
              </a:spcBef>
              <a:spcAft>
                <a:spcPts val="1200"/>
              </a:spcAft>
              <a:buClr>
                <a:srgbClr val="000000"/>
              </a:buClr>
              <a:buFont typeface="Arial" panose="020B0604020202020204" pitchFamily="34" charset="0"/>
              <a:buChar char="•"/>
            </a:pPr>
            <a:r>
              <a:rPr lang="en-US" altLang="en-US" sz="3200"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Permanent Secretariat (20 full-time) </a:t>
            </a:r>
            <a:r>
              <a:rPr lang="en-US" altLang="en-US"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+ 3 seconded officers from MS </a:t>
            </a:r>
          </a:p>
          <a:p>
            <a:pPr marL="492125" indent="-533400" eaLnBrk="1" hangingPunct="1">
              <a:lnSpc>
                <a:spcPts val="2800"/>
              </a:lnSpc>
              <a:spcBef>
                <a:spcPts val="1200"/>
              </a:spcBef>
              <a:spcAft>
                <a:spcPts val="1200"/>
              </a:spcAft>
              <a:buClr>
                <a:srgbClr val="000000"/>
              </a:buClr>
              <a:buFont typeface="Arial" panose="020B0604020202020204" pitchFamily="34" charset="0"/>
              <a:buChar char="•"/>
            </a:pPr>
            <a:r>
              <a:rPr lang="en-US" altLang="en-US" sz="3200"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IHO Member States (via national Hydrographer)</a:t>
            </a:r>
          </a:p>
          <a:p>
            <a:pPr marL="492125" indent="-533400" eaLnBrk="1" hangingPunct="1">
              <a:lnSpc>
                <a:spcPts val="2800"/>
              </a:lnSpc>
              <a:spcBef>
                <a:spcPts val="1200"/>
              </a:spcBef>
              <a:spcAft>
                <a:spcPts val="1200"/>
              </a:spcAft>
              <a:buClr>
                <a:srgbClr val="000000"/>
              </a:buClr>
              <a:buFont typeface="Arial" panose="020B0604020202020204" pitchFamily="34" charset="0"/>
              <a:buChar char="•"/>
            </a:pPr>
            <a:r>
              <a:rPr lang="en-US" altLang="en-US" sz="3200"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Sister IGO’s</a:t>
            </a:r>
          </a:p>
          <a:p>
            <a:pPr marL="492125" indent="-533400" eaLnBrk="1" hangingPunct="1">
              <a:lnSpc>
                <a:spcPts val="2800"/>
              </a:lnSpc>
              <a:spcBef>
                <a:spcPts val="1200"/>
              </a:spcBef>
              <a:spcAft>
                <a:spcPts val="1200"/>
              </a:spcAft>
              <a:buClr>
                <a:srgbClr val="000000"/>
              </a:buClr>
              <a:buFont typeface="Arial" panose="020B0604020202020204" pitchFamily="34" charset="0"/>
              <a:buChar char="•"/>
            </a:pPr>
            <a:r>
              <a:rPr lang="en-US" altLang="en-US" sz="3200"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Accredited Non-Governmental Organizations </a:t>
            </a:r>
            <a:br>
              <a:rPr lang="en-US" altLang="en-US" sz="3200" dirty="0" smtClean="0">
                <a:solidFill>
                  <a:srgbClr val="000000"/>
                </a:solidFill>
                <a:latin typeface="Calibri" panose="020F0502020204030204" pitchFamily="34" charset="0"/>
                <a:cs typeface="Calibri" panose="020F0502020204030204" pitchFamily="34" charset="0"/>
                <a:sym typeface="Calibri" panose="020F0502020204030204" pitchFamily="34" charset="0"/>
              </a:rPr>
            </a:br>
            <a:r>
              <a:rPr lang="en-US" altLang="en-US" sz="3200"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a:t>
            </a:r>
            <a:r>
              <a:rPr lang="en-US" altLang="en-US" sz="3200" dirty="0" err="1" smtClean="0">
                <a:solidFill>
                  <a:srgbClr val="000000"/>
                </a:solidFill>
                <a:latin typeface="Calibri" panose="020F0502020204030204" pitchFamily="34" charset="0"/>
                <a:cs typeface="Calibri" panose="020F0502020204030204" pitchFamily="34" charset="0"/>
                <a:sym typeface="Calibri" panose="020F0502020204030204" pitchFamily="34" charset="0"/>
              </a:rPr>
              <a:t>recognised</a:t>
            </a:r>
            <a:r>
              <a:rPr lang="en-US" altLang="en-US" sz="3200"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 international observer organizations)</a:t>
            </a:r>
          </a:p>
          <a:p>
            <a:pPr marL="492125" indent="-533400" eaLnBrk="1" hangingPunct="1">
              <a:lnSpc>
                <a:spcPts val="2800"/>
              </a:lnSpc>
              <a:spcBef>
                <a:spcPts val="1200"/>
              </a:spcBef>
              <a:spcAft>
                <a:spcPts val="1200"/>
              </a:spcAft>
              <a:buClr>
                <a:srgbClr val="000000"/>
              </a:buClr>
              <a:buFont typeface="Arial" panose="020B0604020202020204" pitchFamily="34" charset="0"/>
              <a:buChar char="•"/>
            </a:pPr>
            <a:r>
              <a:rPr lang="en-US" altLang="en-US" sz="3200"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Expert Contributors (industry and academia) </a:t>
            </a:r>
            <a:br>
              <a:rPr lang="en-US" altLang="en-US" sz="3200" dirty="0" smtClean="0">
                <a:solidFill>
                  <a:srgbClr val="000000"/>
                </a:solidFill>
                <a:latin typeface="Calibri" panose="020F0502020204030204" pitchFamily="34" charset="0"/>
                <a:cs typeface="Calibri" panose="020F0502020204030204" pitchFamily="34" charset="0"/>
                <a:sym typeface="Calibri" panose="020F0502020204030204" pitchFamily="34" charset="0"/>
              </a:rPr>
            </a:br>
            <a:r>
              <a:rPr lang="en-US" altLang="en-US" sz="3200"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 by invitation (to WGs only)</a:t>
            </a:r>
            <a:endParaRPr lang="en-AU" altLang="en-US" sz="3200" dirty="0"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txBox="1">
            <a:spLocks/>
          </p:cNvSpPr>
          <p:nvPr/>
        </p:nvSpPr>
        <p:spPr bwMode="auto">
          <a:xfrm>
            <a:off x="2065338" y="1196975"/>
            <a:ext cx="9288462"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92125" indent="-5334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3810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55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ts val="2400"/>
              </a:lnSpc>
              <a:spcBef>
                <a:spcPts val="1200"/>
              </a:spcBef>
              <a:spcAft>
                <a:spcPts val="1200"/>
              </a:spcAft>
              <a:buSzPts val="2800"/>
              <a:buFont typeface="Arial" panose="020B0604020202020204" pitchFamily="34" charset="0"/>
              <a:buChar char="•"/>
            </a:pPr>
            <a:r>
              <a:rPr lang="en-US" altLang="en-US" sz="3200" dirty="0">
                <a:latin typeface="Calibri" panose="020F0502020204030204" pitchFamily="34" charset="0"/>
                <a:cs typeface="Calibri" panose="020F0502020204030204" pitchFamily="34" charset="0"/>
                <a:sym typeface="Calibri" panose="020F0502020204030204" pitchFamily="34" charset="0"/>
              </a:rPr>
              <a:t>Outreach and raising awareness</a:t>
            </a:r>
            <a:endParaRPr lang="en-AU" altLang="en-US" sz="3200" dirty="0">
              <a:latin typeface="Calibri" panose="020F0502020204030204" pitchFamily="34" charset="0"/>
              <a:cs typeface="Calibri" panose="020F0502020204030204" pitchFamily="34" charset="0"/>
              <a:sym typeface="Calibri" panose="020F0502020204030204" pitchFamily="34" charset="0"/>
            </a:endParaRPr>
          </a:p>
          <a:p>
            <a:pPr>
              <a:lnSpc>
                <a:spcPts val="2400"/>
              </a:lnSpc>
              <a:spcBef>
                <a:spcPts val="1200"/>
              </a:spcBef>
              <a:spcAft>
                <a:spcPts val="1200"/>
              </a:spcAft>
              <a:buSzPts val="2800"/>
              <a:buFont typeface="Arial" panose="020B0604020202020204" pitchFamily="34" charset="0"/>
              <a:buChar char="•"/>
            </a:pPr>
            <a:r>
              <a:rPr lang="en-AU" altLang="en-US" sz="3200" dirty="0">
                <a:latin typeface="Calibri" panose="020F0502020204030204" pitchFamily="34" charset="0"/>
                <a:cs typeface="Calibri" panose="020F0502020204030204" pitchFamily="34" charset="0"/>
                <a:sym typeface="Calibri" panose="020F0502020204030204" pitchFamily="34" charset="0"/>
              </a:rPr>
              <a:t>Increasing IHO membership</a:t>
            </a:r>
          </a:p>
          <a:p>
            <a:pPr>
              <a:lnSpc>
                <a:spcPts val="2400"/>
              </a:lnSpc>
              <a:spcBef>
                <a:spcPts val="1200"/>
              </a:spcBef>
              <a:spcAft>
                <a:spcPts val="1200"/>
              </a:spcAft>
              <a:buSzPts val="2800"/>
              <a:buFont typeface="Arial" panose="020B0604020202020204" pitchFamily="34" charset="0"/>
              <a:buChar char="•"/>
            </a:pPr>
            <a:r>
              <a:rPr lang="en-AU" altLang="en-US" sz="3200" dirty="0">
                <a:latin typeface="Calibri" panose="020F0502020204030204" pitchFamily="34" charset="0"/>
                <a:cs typeface="Calibri" panose="020F0502020204030204" pitchFamily="34" charset="0"/>
                <a:sym typeface="Calibri" panose="020F0502020204030204" pitchFamily="34" charset="0"/>
              </a:rPr>
              <a:t>MSDI and provision of geo-data</a:t>
            </a:r>
          </a:p>
          <a:p>
            <a:pPr>
              <a:lnSpc>
                <a:spcPts val="2400"/>
              </a:lnSpc>
              <a:spcBef>
                <a:spcPts val="1200"/>
              </a:spcBef>
              <a:spcAft>
                <a:spcPts val="1200"/>
              </a:spcAft>
              <a:buSzPts val="2800"/>
              <a:buFont typeface="Arial" panose="020B0604020202020204" pitchFamily="34" charset="0"/>
              <a:buChar char="•"/>
            </a:pPr>
            <a:r>
              <a:rPr lang="en-US" altLang="en-US" sz="3200" dirty="0">
                <a:latin typeface="Calibri" panose="020F0502020204030204" pitchFamily="34" charset="0"/>
                <a:cs typeface="Calibri" panose="020F0502020204030204" pitchFamily="34" charset="0"/>
                <a:sym typeface="Calibri" panose="020F0502020204030204" pitchFamily="34" charset="0"/>
              </a:rPr>
              <a:t>S-100 implementation and development</a:t>
            </a:r>
          </a:p>
          <a:p>
            <a:pPr>
              <a:lnSpc>
                <a:spcPts val="2400"/>
              </a:lnSpc>
              <a:spcBef>
                <a:spcPts val="1200"/>
              </a:spcBef>
              <a:spcAft>
                <a:spcPts val="1200"/>
              </a:spcAft>
              <a:buSzPts val="2800"/>
              <a:buFont typeface="Arial" panose="020B0604020202020204" pitchFamily="34" charset="0"/>
              <a:buChar char="•"/>
            </a:pPr>
            <a:r>
              <a:rPr lang="en-US" altLang="en-US" sz="3200" dirty="0">
                <a:latin typeface="Calibri" panose="020F0502020204030204" pitchFamily="34" charset="0"/>
                <a:cs typeface="Calibri" panose="020F0502020204030204" pitchFamily="34" charset="0"/>
                <a:sym typeface="Calibri" panose="020F0502020204030204" pitchFamily="34" charset="0"/>
              </a:rPr>
              <a:t>Supporting implementation of e-Navigation</a:t>
            </a:r>
          </a:p>
          <a:p>
            <a:pPr>
              <a:lnSpc>
                <a:spcPts val="2400"/>
              </a:lnSpc>
              <a:spcBef>
                <a:spcPts val="1200"/>
              </a:spcBef>
              <a:spcAft>
                <a:spcPts val="1200"/>
              </a:spcAft>
              <a:buSzPts val="2800"/>
              <a:buFont typeface="Arial" panose="020B0604020202020204" pitchFamily="34" charset="0"/>
              <a:buChar char="•"/>
            </a:pPr>
            <a:r>
              <a:rPr lang="en-US" altLang="en-US" sz="3200" dirty="0">
                <a:latin typeface="Calibri" panose="020F0502020204030204" pitchFamily="34" charset="0"/>
                <a:cs typeface="Calibri" panose="020F0502020204030204" pitchFamily="34" charset="0"/>
                <a:sym typeface="Calibri" panose="020F0502020204030204" pitchFamily="34" charset="0"/>
              </a:rPr>
              <a:t>Crowd-Sourced </a:t>
            </a:r>
            <a:r>
              <a:rPr lang="en-US" altLang="en-US" sz="3200" dirty="0" smtClean="0">
                <a:latin typeface="Calibri" panose="020F0502020204030204" pitchFamily="34" charset="0"/>
                <a:cs typeface="Calibri" panose="020F0502020204030204" pitchFamily="34" charset="0"/>
                <a:sym typeface="Calibri" panose="020F0502020204030204" pitchFamily="34" charset="0"/>
              </a:rPr>
              <a:t>Bathymetry, Seabed2030 Project</a:t>
            </a:r>
            <a:endParaRPr lang="en-US" altLang="en-US" sz="3200" dirty="0">
              <a:latin typeface="Calibri" panose="020F0502020204030204" pitchFamily="34" charset="0"/>
              <a:cs typeface="Calibri" panose="020F0502020204030204" pitchFamily="34" charset="0"/>
              <a:sym typeface="Calibri" panose="020F0502020204030204" pitchFamily="34" charset="0"/>
            </a:endParaRPr>
          </a:p>
          <a:p>
            <a:pPr>
              <a:lnSpc>
                <a:spcPts val="2400"/>
              </a:lnSpc>
              <a:spcBef>
                <a:spcPts val="1200"/>
              </a:spcBef>
              <a:spcAft>
                <a:spcPts val="1200"/>
              </a:spcAft>
              <a:buSzPts val="2800"/>
              <a:buFont typeface="Arial" panose="020B0604020202020204" pitchFamily="34" charset="0"/>
              <a:buChar char="•"/>
            </a:pPr>
            <a:r>
              <a:rPr lang="en-US" altLang="en-US" sz="3200" dirty="0">
                <a:latin typeface="Calibri" panose="020F0502020204030204" pitchFamily="34" charset="0"/>
                <a:cs typeface="Calibri" panose="020F0502020204030204" pitchFamily="34" charset="0"/>
                <a:sym typeface="Calibri" panose="020F0502020204030204" pitchFamily="34" charset="0"/>
              </a:rPr>
              <a:t>Satellite Derived Bathymetry</a:t>
            </a:r>
          </a:p>
          <a:p>
            <a:pPr>
              <a:lnSpc>
                <a:spcPts val="2400"/>
              </a:lnSpc>
              <a:spcBef>
                <a:spcPts val="1200"/>
              </a:spcBef>
              <a:spcAft>
                <a:spcPts val="1200"/>
              </a:spcAft>
              <a:buSzPts val="2800"/>
              <a:buFont typeface="Arial" panose="020B0604020202020204" pitchFamily="34" charset="0"/>
              <a:buChar char="•"/>
            </a:pPr>
            <a:r>
              <a:rPr lang="en-US" altLang="en-US" sz="3200" dirty="0">
                <a:latin typeface="Calibri" panose="020F0502020204030204" pitchFamily="34" charset="0"/>
                <a:cs typeface="Calibri" panose="020F0502020204030204" pitchFamily="34" charset="0"/>
                <a:sym typeface="Calibri" panose="020F0502020204030204" pitchFamily="34" charset="0"/>
              </a:rPr>
              <a:t>Capacity Building</a:t>
            </a:r>
          </a:p>
        </p:txBody>
      </p:sp>
      <p:sp>
        <p:nvSpPr>
          <p:cNvPr id="114691" name="Rectangle 2"/>
          <p:cNvSpPr txBox="1">
            <a:spLocks noGrp="1" noChangeArrowheads="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US" altLang="en-US" sz="3600" b="1" i="1" smtClean="0">
                <a:latin typeface="Calibri" panose="020F0502020204030204" pitchFamily="34" charset="0"/>
                <a:cs typeface="Calibri" panose="020F0502020204030204" pitchFamily="34" charset="0"/>
                <a:sym typeface="Calibri" panose="020F0502020204030204" pitchFamily="34" charset="0"/>
              </a:rPr>
              <a:t>… some current IHO priorities</a:t>
            </a:r>
            <a:endParaRPr lang="en-AU" altLang="en-US" sz="3600" b="1" i="1" smtClean="0">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Title 4"/>
          <p:cNvSpPr txBox="1">
            <a:spLocks/>
          </p:cNvSpPr>
          <p:nvPr/>
        </p:nvSpPr>
        <p:spPr bwMode="auto">
          <a:xfrm>
            <a:off x="-11113" y="1149350"/>
            <a:ext cx="12433301"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marL="342900" indent="-34290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a:buFont typeface="Arial" panose="020B0604020202020204" pitchFamily="34" charset="0"/>
              <a:buChar char="•"/>
            </a:pPr>
            <a:r>
              <a:rPr lang="en-US" altLang="en-US" sz="3200">
                <a:latin typeface="Calibri" panose="020F0502020204030204" pitchFamily="34" charset="0"/>
                <a:cs typeface="Calibri" panose="020F0502020204030204" pitchFamily="34" charset="0"/>
              </a:rPr>
              <a:t>Hydrography-underpinning  Blue Economy – 2013</a:t>
            </a:r>
          </a:p>
          <a:p>
            <a:pPr algn="just">
              <a:buFont typeface="Arial" panose="020B0604020202020204" pitchFamily="34" charset="0"/>
              <a:buChar char="•"/>
            </a:pPr>
            <a:r>
              <a:rPr lang="en-US" altLang="en-US" sz="3200">
                <a:latin typeface="Calibri" panose="020F0502020204030204" pitchFamily="34" charset="0"/>
                <a:cs typeface="Calibri" panose="020F0502020204030204" pitchFamily="34" charset="0"/>
              </a:rPr>
              <a:t>Hydrography- Much More Than Just Nautical Charts - 2014</a:t>
            </a:r>
          </a:p>
          <a:p>
            <a:pPr algn="just">
              <a:buFont typeface="Arial" panose="020B0604020202020204" pitchFamily="34" charset="0"/>
              <a:buChar char="•"/>
            </a:pPr>
            <a:r>
              <a:rPr lang="en-GB" altLang="en-US" sz="3200">
                <a:latin typeface="Calibri" panose="020F0502020204030204" pitchFamily="34" charset="0"/>
                <a:cs typeface="Calibri" panose="020F0502020204030204" pitchFamily="34" charset="0"/>
              </a:rPr>
              <a:t>Our seas and waterways – yet to be fully charted and explored - 2015</a:t>
            </a:r>
          </a:p>
          <a:p>
            <a:pPr algn="just">
              <a:buFont typeface="Arial" panose="020B0604020202020204" pitchFamily="34" charset="0"/>
              <a:buChar char="•"/>
            </a:pPr>
            <a:r>
              <a:rPr lang="en-GB" altLang="en-US" sz="3200">
                <a:latin typeface="Calibri" panose="020F0502020204030204" pitchFamily="34" charset="0"/>
                <a:cs typeface="Calibri" panose="020F0502020204030204" pitchFamily="34" charset="0"/>
              </a:rPr>
              <a:t>Hydrography – the key to well-managed seas and waterways -</a:t>
            </a:r>
            <a:r>
              <a:rPr lang="en-US" altLang="en-US" sz="3200">
                <a:latin typeface="Calibri" panose="020F0502020204030204" pitchFamily="34" charset="0"/>
                <a:cs typeface="Calibri" panose="020F0502020204030204" pitchFamily="34" charset="0"/>
              </a:rPr>
              <a:t> 2016</a:t>
            </a:r>
            <a:endParaRPr lang="en-GB" altLang="en-US" sz="3200">
              <a:latin typeface="Calibri" panose="020F0502020204030204" pitchFamily="34" charset="0"/>
              <a:cs typeface="Calibri" panose="020F0502020204030204" pitchFamily="34" charset="0"/>
            </a:endParaRPr>
          </a:p>
          <a:p>
            <a:pPr algn="just">
              <a:buFont typeface="Arial" panose="020B0604020202020204" pitchFamily="34" charset="0"/>
              <a:buChar char="•"/>
            </a:pPr>
            <a:r>
              <a:rPr lang="en-US" altLang="en-US" sz="3200">
                <a:latin typeface="Calibri" panose="020F0502020204030204" pitchFamily="34" charset="0"/>
                <a:cs typeface="Calibri" panose="020F0502020204030204" pitchFamily="34" charset="0"/>
              </a:rPr>
              <a:t>Mapping our seas and oceans - more important than ever</a:t>
            </a:r>
            <a:r>
              <a:rPr lang="en-GB" altLang="en-US" sz="3200">
                <a:latin typeface="Calibri" panose="020F0502020204030204" pitchFamily="34" charset="0"/>
                <a:cs typeface="Calibri" panose="020F0502020204030204" pitchFamily="34" charset="0"/>
              </a:rPr>
              <a:t> – 2017</a:t>
            </a:r>
          </a:p>
          <a:p>
            <a:pPr algn="just">
              <a:buFont typeface="Arial" panose="020B0604020202020204" pitchFamily="34" charset="0"/>
              <a:buChar char="•"/>
            </a:pPr>
            <a:r>
              <a:rPr lang="en-GB" altLang="en-US" sz="3200">
                <a:latin typeface="Calibri" panose="020F0502020204030204" pitchFamily="34" charset="0"/>
                <a:cs typeface="Calibri" panose="020F0502020204030204" pitchFamily="34" charset="0"/>
              </a:rPr>
              <a:t> </a:t>
            </a:r>
            <a:r>
              <a:rPr lang="en-GB" altLang="en-US" sz="3200" i="1" u="sng">
                <a:solidFill>
                  <a:srgbClr val="FF0000"/>
                </a:solidFill>
                <a:latin typeface="Calibri" panose="020F0502020204030204" pitchFamily="34" charset="0"/>
                <a:cs typeface="Calibri" panose="020F0502020204030204" pitchFamily="34" charset="0"/>
              </a:rPr>
              <a:t>Bathymetry-The Foundation for Sustainable Seas, Oceans</a:t>
            </a:r>
          </a:p>
          <a:p>
            <a:pPr algn="just">
              <a:buFont typeface="Arial" panose="020B0604020202020204" pitchFamily="34" charset="0"/>
              <a:buChar char="•"/>
            </a:pPr>
            <a:r>
              <a:rPr lang="en-GB" altLang="en-US" sz="3200" i="1" u="sng">
                <a:solidFill>
                  <a:srgbClr val="FF0000"/>
                </a:solidFill>
                <a:latin typeface="Calibri" panose="020F0502020204030204" pitchFamily="34" charset="0"/>
                <a:cs typeface="Calibri" panose="020F0502020204030204" pitchFamily="34" charset="0"/>
              </a:rPr>
              <a:t>and  Waterways (2018)</a:t>
            </a:r>
            <a:endParaRPr lang="en-GB" altLang="en-US" sz="3200" u="sng">
              <a:solidFill>
                <a:srgbClr val="FF0000"/>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en-GB" altLang="en-US" sz="3200">
              <a:latin typeface="Calibri" panose="020F0502020204030204" pitchFamily="34" charset="0"/>
              <a:cs typeface="Calibri" panose="020F0502020204030204" pitchFamily="34" charset="0"/>
            </a:endParaRPr>
          </a:p>
        </p:txBody>
      </p:sp>
      <p:pic>
        <p:nvPicPr>
          <p:cNvPr id="116739" name="Picture 2" descr="C:\Users\Mustafa\Desktop\Bannier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7575" y="4076700"/>
            <a:ext cx="3024188"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Rectangle 2"/>
          <p:cNvSpPr txBox="1">
            <a:spLocks noGrp="1" noChangeArrowheads="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US" altLang="en-US" sz="3600" b="1" i="1" smtClean="0">
                <a:latin typeface="Calibri" panose="020F0502020204030204" pitchFamily="34" charset="0"/>
                <a:cs typeface="Calibri" panose="020F0502020204030204" pitchFamily="34" charset="0"/>
                <a:sym typeface="Calibri" panose="020F0502020204030204" pitchFamily="34" charset="0"/>
              </a:rPr>
              <a:t>World Hydrography Day (21 June)</a:t>
            </a:r>
            <a:endParaRPr lang="en-AU" altLang="en-US" sz="3600" b="1" i="1" smtClean="0">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Title 4"/>
          <p:cNvSpPr txBox="1">
            <a:spLocks/>
          </p:cNvSpPr>
          <p:nvPr/>
        </p:nvSpPr>
        <p:spPr bwMode="auto">
          <a:xfrm>
            <a:off x="-11113" y="764704"/>
            <a:ext cx="12433301"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marL="342900" indent="-34290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a:buFont typeface="Arial" panose="020B0604020202020204" pitchFamily="34" charset="0"/>
              <a:buChar char="•"/>
            </a:pPr>
            <a:r>
              <a:rPr lang="en-US" sz="3200" b="1" i="1" dirty="0" smtClean="0">
                <a:latin typeface="Calibri" panose="020F0502020204030204" pitchFamily="34" charset="0"/>
                <a:cs typeface="Calibri" panose="020F0502020204030204" pitchFamily="34" charset="0"/>
              </a:rPr>
              <a:t>Hydrographic </a:t>
            </a:r>
            <a:r>
              <a:rPr lang="en-US" sz="3200" b="1" i="1" dirty="0">
                <a:latin typeface="Calibri" panose="020F0502020204030204" pitchFamily="34" charset="0"/>
                <a:cs typeface="Calibri" panose="020F0502020204030204" pitchFamily="34" charset="0"/>
              </a:rPr>
              <a:t>information to drive Marine knowledge</a:t>
            </a:r>
            <a:endParaRPr lang="en-US" altLang="en-US" sz="3200" b="1" i="1" dirty="0" smtClean="0">
              <a:latin typeface="Calibri" panose="020F0502020204030204" pitchFamily="34" charset="0"/>
              <a:cs typeface="Calibri" panose="020F0502020204030204" pitchFamily="34" charset="0"/>
            </a:endParaRPr>
          </a:p>
          <a:p>
            <a:pPr marL="0" indent="0" algn="just"/>
            <a:endParaRPr lang="en-GB" altLang="en-US" sz="3200" dirty="0">
              <a:latin typeface="Calibri" panose="020F0502020204030204" pitchFamily="34" charset="0"/>
              <a:cs typeface="Calibri" panose="020F0502020204030204" pitchFamily="34" charset="0"/>
            </a:endParaRPr>
          </a:p>
        </p:txBody>
      </p:sp>
      <p:pic>
        <p:nvPicPr>
          <p:cNvPr id="116739" name="Picture 2" descr="C:\Users\Mustafa\Desktop\Bannier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4771" y="3260094"/>
            <a:ext cx="3881390" cy="260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Rectangle 2"/>
          <p:cNvSpPr txBox="1">
            <a:spLocks noGrp="1" noChangeArrowheads="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US" altLang="en-US" sz="3600" b="1" i="1" dirty="0" smtClean="0">
                <a:latin typeface="Calibri" panose="020F0502020204030204" pitchFamily="34" charset="0"/>
                <a:cs typeface="Calibri" panose="020F0502020204030204" pitchFamily="34" charset="0"/>
                <a:sym typeface="Calibri" panose="020F0502020204030204" pitchFamily="34" charset="0"/>
              </a:rPr>
              <a:t>World Hydrography Day (2019)</a:t>
            </a:r>
            <a:endParaRPr lang="en-AU" altLang="en-US" sz="3600" b="1" i="1" dirty="0" smtClean="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952780421"/>
      </p:ext>
    </p:extLst>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txBox="1">
            <a:spLocks noGrp="1" noChangeArrowheads="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GB" altLang="en-US" sz="3600" b="1" i="1" smtClean="0">
                <a:latin typeface="Arial" panose="020B0604020202020204" pitchFamily="34" charset="0"/>
                <a:cs typeface="Calibri" panose="020F0502020204030204" pitchFamily="34" charset="0"/>
                <a:sym typeface="Calibri" panose="020F0502020204030204" pitchFamily="34" charset="0"/>
              </a:rPr>
              <a:t>The IHO Website</a:t>
            </a:r>
          </a:p>
        </p:txBody>
      </p:sp>
      <p:sp>
        <p:nvSpPr>
          <p:cNvPr id="136195" name="Rectangle 3"/>
          <p:cNvSpPr txBox="1">
            <a:spLocks noGrp="1" noChangeArrowheads="1"/>
          </p:cNvSpPr>
          <p:nvPr>
            <p:ph type="body" idx="1"/>
          </p:nvPr>
        </p:nvSpPr>
        <p:spPr>
          <a:xfrm>
            <a:off x="1992313" y="1412875"/>
            <a:ext cx="7724775" cy="2159000"/>
          </a:xfrm>
        </p:spPr>
        <p:txBody>
          <a:bodyPr/>
          <a:lstStyle/>
          <a:p>
            <a:pPr marL="609600" indent="-609600" algn="ctr" eaLnBrk="1" hangingPunct="1">
              <a:spcAft>
                <a:spcPct val="0"/>
              </a:spcAft>
              <a:buClr>
                <a:srgbClr val="000000"/>
              </a:buClr>
              <a:buFont typeface="Arial" panose="020B0604020202020204" pitchFamily="34" charset="0"/>
              <a:buNone/>
            </a:pPr>
            <a:endParaRPr lang="en-GB" altLang="en-US" sz="2200" b="1" dirty="0"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marL="609600" indent="-609600" algn="ctr" eaLnBrk="1" hangingPunct="1">
              <a:spcAft>
                <a:spcPct val="0"/>
              </a:spcAft>
              <a:buClr>
                <a:srgbClr val="000000"/>
              </a:buClr>
              <a:buFont typeface="Arial" panose="020B0604020202020204" pitchFamily="34" charset="0"/>
              <a:buNone/>
            </a:pPr>
            <a:r>
              <a:rPr lang="en-GB" altLang="en-US" sz="4400" b="1" dirty="0" smtClean="0">
                <a:solidFill>
                  <a:srgbClr val="000000"/>
                </a:solidFill>
                <a:latin typeface="Arial" panose="020B0604020202020204" pitchFamily="34" charset="0"/>
                <a:cs typeface="Calibri" panose="020F0502020204030204" pitchFamily="34" charset="0"/>
                <a:sym typeface="Calibri" panose="020F0502020204030204" pitchFamily="34" charset="0"/>
                <a:hlinkClick r:id="rId3"/>
              </a:rPr>
              <a:t>www.iho.i</a:t>
            </a:r>
            <a:r>
              <a:rPr lang="en-GB" altLang="en-US" sz="4400" b="1" u="sng" dirty="0" smtClean="0">
                <a:solidFill>
                  <a:schemeClr val="hlink"/>
                </a:solidFill>
                <a:latin typeface="Arial" panose="020B0604020202020204" pitchFamily="34" charset="0"/>
                <a:cs typeface="Calibri" panose="020F0502020204030204" pitchFamily="34" charset="0"/>
                <a:sym typeface="Calibri" panose="020F0502020204030204" pitchFamily="34" charset="0"/>
              </a:rPr>
              <a:t>nt</a:t>
            </a:r>
          </a:p>
          <a:p>
            <a:pPr marL="609600" indent="-609600" algn="ctr" eaLnBrk="1" hangingPunct="1">
              <a:spcAft>
                <a:spcPct val="0"/>
              </a:spcAft>
              <a:buClr>
                <a:srgbClr val="000000"/>
              </a:buClr>
              <a:buFont typeface="Arial" panose="020B0604020202020204" pitchFamily="34" charset="0"/>
              <a:buNone/>
            </a:pPr>
            <a:endParaRPr lang="en-GB" altLang="en-US" b="1" dirty="0"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marL="609600" indent="-609600" algn="ctr" eaLnBrk="1" hangingPunct="1">
              <a:spcAft>
                <a:spcPct val="0"/>
              </a:spcAft>
              <a:buClr>
                <a:srgbClr val="000000"/>
              </a:buClr>
              <a:buFont typeface="Arial" panose="020B0604020202020204" pitchFamily="34" charset="0"/>
              <a:buNone/>
            </a:pPr>
            <a:r>
              <a:rPr lang="en-GB" altLang="en-US" b="1" dirty="0" smtClean="0">
                <a:solidFill>
                  <a:srgbClr val="000000"/>
                </a:solidFill>
                <a:latin typeface="Arial" panose="020B0604020202020204" pitchFamily="34" charset="0"/>
                <a:cs typeface="Calibri" panose="020F0502020204030204" pitchFamily="34" charset="0"/>
                <a:sym typeface="Calibri" panose="020F0502020204030204" pitchFamily="34" charset="0"/>
              </a:rPr>
              <a:t>	An increasingly important means of facilitating communication between Member States, Committees, Working Groups and the IHO Secretariat</a:t>
            </a:r>
          </a:p>
          <a:p>
            <a:pPr marL="609600" indent="-609600" eaLnBrk="1" hangingPunct="1">
              <a:spcAft>
                <a:spcPct val="0"/>
              </a:spcAft>
              <a:buClr>
                <a:srgbClr val="000000"/>
              </a:buClr>
              <a:buFont typeface="Arial" panose="020B0604020202020204" pitchFamily="34" charset="0"/>
              <a:buNone/>
            </a:pPr>
            <a:endParaRPr lang="en-GB" altLang="en-US" sz="3600" b="1" dirty="0"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txBox="1">
            <a:spLocks noGrp="1" noChangeArrowheads="1"/>
          </p:cNvSpPr>
          <p:nvPr>
            <p:ph type="title"/>
          </p:nvPr>
        </p:nvSpPr>
        <p:spPr>
          <a:xfrm>
            <a:off x="695325" y="-15875"/>
            <a:ext cx="11017250" cy="1219200"/>
          </a:xfrm>
        </p:spPr>
        <p:txBody>
          <a:bodyPr/>
          <a:lstStyle/>
          <a:p>
            <a:pPr eaLnBrk="1" hangingPunct="1">
              <a:spcBef>
                <a:spcPct val="0"/>
              </a:spcBef>
              <a:spcAft>
                <a:spcPct val="0"/>
              </a:spcAft>
              <a:buFont typeface="Calibri" panose="020F0502020204030204" pitchFamily="34" charset="0"/>
              <a:buNone/>
            </a:pPr>
            <a:r>
              <a:rPr lang="en-GB" altLang="en-US" sz="3600" b="1" i="1" smtClean="0">
                <a:latin typeface="Arial" panose="020B0604020202020204" pitchFamily="34" charset="0"/>
                <a:cs typeface="Calibri" panose="020F0502020204030204" pitchFamily="34" charset="0"/>
                <a:sym typeface="Calibri" panose="020F0502020204030204" pitchFamily="34" charset="0"/>
              </a:rPr>
              <a:t>International Hydrographic Organization</a:t>
            </a:r>
          </a:p>
        </p:txBody>
      </p:sp>
      <p:sp>
        <p:nvSpPr>
          <p:cNvPr id="138243" name="Rectangle 3"/>
          <p:cNvSpPr txBox="1">
            <a:spLocks noGrp="1" noChangeArrowheads="1"/>
          </p:cNvSpPr>
          <p:nvPr>
            <p:ph type="body" idx="1"/>
          </p:nvPr>
        </p:nvSpPr>
        <p:spPr>
          <a:xfrm>
            <a:off x="2341563" y="1412875"/>
            <a:ext cx="7724775" cy="2159000"/>
          </a:xfrm>
        </p:spPr>
        <p:txBody>
          <a:bodyPr/>
          <a:lstStyle/>
          <a:p>
            <a:pPr algn="ctr" eaLnBrk="1" hangingPunct="1">
              <a:spcAft>
                <a:spcPct val="0"/>
              </a:spcAft>
              <a:buClr>
                <a:srgbClr val="000000"/>
              </a:buClr>
              <a:buFont typeface="Wingdings" panose="05000000000000000000" pitchFamily="2" charset="2"/>
              <a:buNone/>
            </a:pPr>
            <a:r>
              <a:rPr lang="en-GB" altLang="en-US" b="1" dirty="0" smtClean="0">
                <a:solidFill>
                  <a:srgbClr val="000000"/>
                </a:solidFill>
                <a:latin typeface="Arial" panose="020B0604020202020204" pitchFamily="34" charset="0"/>
                <a:cs typeface="Calibri" panose="020F0502020204030204" pitchFamily="34" charset="0"/>
                <a:sym typeface="Calibri" panose="020F0502020204030204" pitchFamily="34" charset="0"/>
              </a:rPr>
              <a:t>IHO Secretariat</a:t>
            </a:r>
          </a:p>
          <a:p>
            <a:pPr algn="ctr" eaLnBrk="1" hangingPunct="1">
              <a:lnSpc>
                <a:spcPct val="70000"/>
              </a:lnSpc>
              <a:spcAft>
                <a:spcPct val="0"/>
              </a:spcAft>
              <a:buClr>
                <a:srgbClr val="000000"/>
              </a:buClr>
              <a:buFont typeface="Wingdings" panose="05000000000000000000" pitchFamily="2" charset="2"/>
              <a:buNone/>
            </a:pPr>
            <a:r>
              <a:rPr lang="en-GB" altLang="en-US" b="1" dirty="0" smtClean="0">
                <a:solidFill>
                  <a:srgbClr val="000000"/>
                </a:solidFill>
                <a:latin typeface="Arial" panose="020B0604020202020204" pitchFamily="34" charset="0"/>
                <a:cs typeface="Calibri" panose="020F0502020204030204" pitchFamily="34" charset="0"/>
                <a:sym typeface="Calibri" panose="020F0502020204030204" pitchFamily="34" charset="0"/>
              </a:rPr>
              <a:t>4b, Quai Antoine 1</a:t>
            </a:r>
            <a:r>
              <a:rPr lang="en-GB" altLang="en-US" b="1" baseline="30000" dirty="0" smtClean="0">
                <a:solidFill>
                  <a:srgbClr val="000000"/>
                </a:solidFill>
                <a:latin typeface="Arial" panose="020B0604020202020204" pitchFamily="34" charset="0"/>
                <a:cs typeface="Calibri" panose="020F0502020204030204" pitchFamily="34" charset="0"/>
                <a:sym typeface="Calibri" panose="020F0502020204030204" pitchFamily="34" charset="0"/>
              </a:rPr>
              <a:t>er</a:t>
            </a:r>
            <a:endParaRPr lang="en-GB" altLang="en-US" b="1" dirty="0" smtClean="0">
              <a:solidFill>
                <a:srgbClr val="000000"/>
              </a:solidFill>
              <a:latin typeface="Arial" panose="020B0604020202020204" pitchFamily="34" charset="0"/>
              <a:cs typeface="Calibri" panose="020F0502020204030204" pitchFamily="34" charset="0"/>
              <a:sym typeface="Calibri" panose="020F0502020204030204" pitchFamily="34" charset="0"/>
            </a:endParaRPr>
          </a:p>
          <a:p>
            <a:pPr algn="ctr" eaLnBrk="1" hangingPunct="1">
              <a:lnSpc>
                <a:spcPct val="70000"/>
              </a:lnSpc>
              <a:spcAft>
                <a:spcPct val="0"/>
              </a:spcAft>
              <a:buClr>
                <a:srgbClr val="000000"/>
              </a:buClr>
              <a:buFont typeface="Wingdings" panose="05000000000000000000" pitchFamily="2" charset="2"/>
              <a:buNone/>
            </a:pPr>
            <a:r>
              <a:rPr lang="en-GB" altLang="en-US" b="1" dirty="0" smtClean="0">
                <a:solidFill>
                  <a:srgbClr val="000000"/>
                </a:solidFill>
                <a:latin typeface="Arial" panose="020B0604020202020204" pitchFamily="34" charset="0"/>
                <a:cs typeface="Calibri" panose="020F0502020204030204" pitchFamily="34" charset="0"/>
                <a:sym typeface="Calibri" panose="020F0502020204030204" pitchFamily="34" charset="0"/>
              </a:rPr>
              <a:t>B.P. 445</a:t>
            </a:r>
          </a:p>
          <a:p>
            <a:pPr algn="ctr" eaLnBrk="1" hangingPunct="1">
              <a:lnSpc>
                <a:spcPct val="70000"/>
              </a:lnSpc>
              <a:spcAft>
                <a:spcPct val="0"/>
              </a:spcAft>
              <a:buClr>
                <a:srgbClr val="000000"/>
              </a:buClr>
              <a:buFont typeface="Wingdings" panose="05000000000000000000" pitchFamily="2" charset="2"/>
              <a:buNone/>
            </a:pPr>
            <a:r>
              <a:rPr lang="en-GB" altLang="en-US" b="1" dirty="0" smtClean="0">
                <a:solidFill>
                  <a:srgbClr val="000000"/>
                </a:solidFill>
                <a:latin typeface="Arial" panose="020B0604020202020204" pitchFamily="34" charset="0"/>
                <a:cs typeface="Calibri" panose="020F0502020204030204" pitchFamily="34" charset="0"/>
                <a:sym typeface="Calibri" panose="020F0502020204030204" pitchFamily="34" charset="0"/>
              </a:rPr>
              <a:t>MC 98011 MONACO CEDEX</a:t>
            </a:r>
          </a:p>
          <a:p>
            <a:pPr algn="ctr" eaLnBrk="1" hangingPunct="1">
              <a:lnSpc>
                <a:spcPct val="70000"/>
              </a:lnSpc>
              <a:spcAft>
                <a:spcPct val="0"/>
              </a:spcAft>
              <a:buClr>
                <a:srgbClr val="000000"/>
              </a:buClr>
              <a:buFont typeface="Wingdings" panose="05000000000000000000" pitchFamily="2" charset="2"/>
              <a:buNone/>
            </a:pPr>
            <a:r>
              <a:rPr lang="en-GB" altLang="en-US" b="1" dirty="0" err="1" smtClean="0">
                <a:solidFill>
                  <a:srgbClr val="000000"/>
                </a:solidFill>
                <a:latin typeface="Arial" panose="020B0604020202020204" pitchFamily="34" charset="0"/>
                <a:cs typeface="Calibri" panose="020F0502020204030204" pitchFamily="34" charset="0"/>
                <a:sym typeface="Calibri" panose="020F0502020204030204" pitchFamily="34" charset="0"/>
              </a:rPr>
              <a:t>Principauté</a:t>
            </a:r>
            <a:r>
              <a:rPr lang="en-GB" altLang="en-US" b="1" dirty="0" smtClean="0">
                <a:solidFill>
                  <a:srgbClr val="000000"/>
                </a:solidFill>
                <a:latin typeface="Arial" panose="020B0604020202020204" pitchFamily="34" charset="0"/>
                <a:cs typeface="Calibri" panose="020F0502020204030204" pitchFamily="34" charset="0"/>
                <a:sym typeface="Calibri" panose="020F0502020204030204" pitchFamily="34" charset="0"/>
              </a:rPr>
              <a:t> de Monaco</a:t>
            </a:r>
          </a:p>
          <a:p>
            <a:pPr algn="ctr" eaLnBrk="1" hangingPunct="1">
              <a:lnSpc>
                <a:spcPct val="50000"/>
              </a:lnSpc>
              <a:spcAft>
                <a:spcPct val="0"/>
              </a:spcAft>
              <a:buClr>
                <a:srgbClr val="000000"/>
              </a:buClr>
              <a:buFont typeface="Wingdings" panose="05000000000000000000" pitchFamily="2" charset="2"/>
              <a:buNone/>
            </a:pPr>
            <a:endParaRPr lang="en-GB" altLang="en-US" b="1" dirty="0" smtClean="0">
              <a:solidFill>
                <a:srgbClr val="000000"/>
              </a:solidFill>
              <a:latin typeface="Arial" panose="020B0604020202020204" pitchFamily="34" charset="0"/>
              <a:cs typeface="Calibri" panose="020F0502020204030204" pitchFamily="34" charset="0"/>
              <a:sym typeface="Calibri" panose="020F0502020204030204" pitchFamily="34" charset="0"/>
            </a:endParaRPr>
          </a:p>
          <a:p>
            <a:pPr algn="ctr" eaLnBrk="1" hangingPunct="1">
              <a:spcAft>
                <a:spcPct val="0"/>
              </a:spcAft>
              <a:buClr>
                <a:srgbClr val="000000"/>
              </a:buClr>
              <a:buFont typeface="Wingdings" panose="05000000000000000000" pitchFamily="2" charset="2"/>
              <a:buNone/>
            </a:pPr>
            <a:r>
              <a:rPr lang="en-GB" altLang="en-US" sz="2400" b="1" dirty="0" smtClean="0">
                <a:solidFill>
                  <a:srgbClr val="000000"/>
                </a:solidFill>
                <a:latin typeface="Arial" panose="020B0604020202020204" pitchFamily="34" charset="0"/>
                <a:cs typeface="Calibri" panose="020F0502020204030204" pitchFamily="34" charset="0"/>
                <a:sym typeface="Calibri" panose="020F0502020204030204" pitchFamily="34" charset="0"/>
              </a:rPr>
              <a:t>Telephone: +377 93 10 81 00</a:t>
            </a:r>
          </a:p>
          <a:p>
            <a:pPr algn="ctr" eaLnBrk="1" hangingPunct="1">
              <a:spcAft>
                <a:spcPct val="0"/>
              </a:spcAft>
              <a:buClr>
                <a:srgbClr val="000000"/>
              </a:buClr>
              <a:buFont typeface="Wingdings" panose="05000000000000000000" pitchFamily="2" charset="2"/>
              <a:buNone/>
            </a:pPr>
            <a:r>
              <a:rPr lang="en-GB" altLang="en-US" sz="2400" b="1" dirty="0" smtClean="0">
                <a:solidFill>
                  <a:srgbClr val="000000"/>
                </a:solidFill>
                <a:latin typeface="Arial" panose="020B0604020202020204" pitchFamily="34" charset="0"/>
                <a:cs typeface="Calibri" panose="020F0502020204030204" pitchFamily="34" charset="0"/>
                <a:sym typeface="Calibri" panose="020F0502020204030204" pitchFamily="34" charset="0"/>
              </a:rPr>
              <a:t>Fax: +377 93 10 81 40</a:t>
            </a:r>
          </a:p>
          <a:p>
            <a:pPr algn="ctr" eaLnBrk="1" hangingPunct="1">
              <a:spcAft>
                <a:spcPct val="0"/>
              </a:spcAft>
              <a:buClr>
                <a:srgbClr val="000000"/>
              </a:buClr>
              <a:buFont typeface="Wingdings" panose="05000000000000000000" pitchFamily="2" charset="2"/>
              <a:buNone/>
            </a:pPr>
            <a:r>
              <a:rPr lang="en-GB" altLang="en-US" sz="2400" b="1" dirty="0" smtClean="0">
                <a:solidFill>
                  <a:srgbClr val="000000"/>
                </a:solidFill>
                <a:latin typeface="Arial" panose="020B0604020202020204" pitchFamily="34" charset="0"/>
                <a:cs typeface="Calibri" panose="020F0502020204030204" pitchFamily="34" charset="0"/>
                <a:sym typeface="Calibri" panose="020F0502020204030204" pitchFamily="34" charset="0"/>
              </a:rPr>
              <a:t>e-mail: info@iho.int</a:t>
            </a:r>
          </a:p>
          <a:p>
            <a:pPr algn="ctr" eaLnBrk="1" hangingPunct="1">
              <a:spcAft>
                <a:spcPct val="0"/>
              </a:spcAft>
              <a:buClr>
                <a:srgbClr val="000000"/>
              </a:buClr>
              <a:buFont typeface="Wingdings" panose="05000000000000000000" pitchFamily="2" charset="2"/>
              <a:buNone/>
            </a:pPr>
            <a:r>
              <a:rPr lang="en-GB" altLang="en-US" sz="2400" b="1" dirty="0" smtClean="0">
                <a:solidFill>
                  <a:srgbClr val="000000"/>
                </a:solidFill>
                <a:latin typeface="Arial" panose="020B0604020202020204" pitchFamily="34" charset="0"/>
                <a:cs typeface="Calibri" panose="020F0502020204030204" pitchFamily="34" charset="0"/>
                <a:sym typeface="Calibri" panose="020F0502020204030204" pitchFamily="34" charset="0"/>
              </a:rPr>
              <a:t>WEB Site: http://www.iho.int</a:t>
            </a:r>
          </a:p>
          <a:p>
            <a:pPr algn="ctr" eaLnBrk="1" hangingPunct="1">
              <a:spcAft>
                <a:spcPct val="0"/>
              </a:spcAft>
              <a:buClr>
                <a:srgbClr val="000000"/>
              </a:buClr>
              <a:buFont typeface="Wingdings" panose="05000000000000000000" pitchFamily="2" charset="2"/>
              <a:buNone/>
            </a:pPr>
            <a:endParaRPr lang="en-GB" altLang="en-US" b="1" dirty="0"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1950" y="985838"/>
            <a:ext cx="8939213" cy="489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140291" name="Rectangle 2"/>
          <p:cNvSpPr txBox="1">
            <a:spLocks noGrp="1" noChangeArrowheads="1"/>
          </p:cNvSpPr>
          <p:nvPr>
            <p:ph type="title"/>
          </p:nvPr>
        </p:nvSpPr>
        <p:spPr>
          <a:xfrm>
            <a:off x="695325" y="-15875"/>
            <a:ext cx="11017250" cy="1219200"/>
          </a:xfrm>
        </p:spPr>
        <p:txBody>
          <a:bodyPr/>
          <a:lstStyle/>
          <a:p>
            <a:pPr eaLnBrk="1" hangingPunct="1">
              <a:spcBef>
                <a:spcPct val="0"/>
              </a:spcBef>
              <a:spcAft>
                <a:spcPct val="0"/>
              </a:spcAft>
              <a:buFont typeface="Calibri" panose="020F0502020204030204" pitchFamily="34" charset="0"/>
              <a:buNone/>
            </a:pPr>
            <a:r>
              <a:rPr lang="en-GB" altLang="en-US" sz="3600" b="1" i="1" smtClean="0">
                <a:latin typeface="Arial" panose="020B0604020202020204" pitchFamily="34" charset="0"/>
                <a:cs typeface="Calibri" panose="020F0502020204030204" pitchFamily="34" charset="0"/>
                <a:sym typeface="Calibri" panose="020F0502020204030204" pitchFamily="34" charset="0"/>
              </a:rPr>
              <a:t>Questions?</a:t>
            </a:r>
          </a:p>
        </p:txBody>
      </p:sp>
      <p:sp>
        <p:nvSpPr>
          <p:cNvPr id="140292" name="Rectangle 3"/>
          <p:cNvSpPr txBox="1">
            <a:spLocks noChangeArrowheads="1"/>
          </p:cNvSpPr>
          <p:nvPr/>
        </p:nvSpPr>
        <p:spPr bwMode="auto">
          <a:xfrm>
            <a:off x="5880100" y="5681663"/>
            <a:ext cx="619283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en-GB" altLang="en-US" sz="4400">
                <a:solidFill>
                  <a:schemeClr val="tx1"/>
                </a:solidFill>
              </a:rPr>
              <a:t>www.iho.int</a:t>
            </a: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3"/>
          <p:cNvSpPr txBox="1">
            <a:spLocks noGrp="1" noChangeArrowheads="1"/>
          </p:cNvSpPr>
          <p:nvPr>
            <p:ph type="body" idx="1"/>
          </p:nvPr>
        </p:nvSpPr>
        <p:spPr>
          <a:xfrm>
            <a:off x="1827213" y="2190750"/>
            <a:ext cx="8351837" cy="2451100"/>
          </a:xfrm>
        </p:spPr>
        <p:txBody>
          <a:bodyPr/>
          <a:lstStyle/>
          <a:p>
            <a:pPr algn="ctr" eaLnBrk="1" hangingPunct="1">
              <a:lnSpc>
                <a:spcPct val="80000"/>
              </a:lnSpc>
              <a:spcAft>
                <a:spcPct val="0"/>
              </a:spcAft>
              <a:buClr>
                <a:srgbClr val="000000"/>
              </a:buClr>
              <a:buFont typeface="Wingdings" panose="05000000000000000000" pitchFamily="2" charset="2"/>
              <a:buNone/>
            </a:pPr>
            <a:endParaRPr lang="en-GB" altLang="en-US" sz="4400" b="1"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lnSpc>
                <a:spcPct val="80000"/>
              </a:lnSpc>
              <a:spcAft>
                <a:spcPct val="0"/>
              </a:spcAft>
              <a:buClr>
                <a:srgbClr val="000000"/>
              </a:buClr>
              <a:buFont typeface="Wingdings" panose="05000000000000000000" pitchFamily="2" charset="2"/>
              <a:buNone/>
            </a:pPr>
            <a:r>
              <a:rPr lang="en-GB" altLang="en-US" sz="4400" b="1" smtClean="0">
                <a:solidFill>
                  <a:srgbClr val="000000"/>
                </a:solidFill>
                <a:latin typeface="Calibri" panose="020F0502020204030204" pitchFamily="34" charset="0"/>
                <a:cs typeface="Calibri" panose="020F0502020204030204" pitchFamily="34" charset="0"/>
                <a:sym typeface="Calibri" panose="020F0502020204030204" pitchFamily="34" charset="0"/>
              </a:rPr>
              <a:t>The Need for Hydrography </a:t>
            </a:r>
          </a:p>
          <a:p>
            <a:pPr algn="ctr" eaLnBrk="1" hangingPunct="1">
              <a:lnSpc>
                <a:spcPct val="80000"/>
              </a:lnSpc>
              <a:spcAft>
                <a:spcPct val="0"/>
              </a:spcAft>
              <a:buClr>
                <a:srgbClr val="000000"/>
              </a:buClr>
              <a:buFont typeface="Wingdings" panose="05000000000000000000" pitchFamily="2" charset="2"/>
              <a:buNone/>
            </a:pPr>
            <a:endParaRPr lang="en-GB" altLang="en-US" sz="4400" b="1"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lnSpc>
                <a:spcPct val="80000"/>
              </a:lnSpc>
              <a:spcAft>
                <a:spcPct val="0"/>
              </a:spcAft>
              <a:buClr>
                <a:srgbClr val="000000"/>
              </a:buClr>
              <a:buFont typeface="Wingdings" panose="05000000000000000000" pitchFamily="2" charset="2"/>
              <a:buNone/>
            </a:pPr>
            <a:endParaRPr lang="en-GB" altLang="en-US" sz="4400" b="1"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lnSpc>
                <a:spcPct val="80000"/>
              </a:lnSpc>
              <a:spcAft>
                <a:spcPct val="0"/>
              </a:spcAft>
              <a:buClr>
                <a:srgbClr val="000000"/>
              </a:buClr>
              <a:buFont typeface="Wingdings" panose="05000000000000000000" pitchFamily="2" charset="2"/>
              <a:buNone/>
            </a:pPr>
            <a:endParaRPr lang="en-GB" altLang="en-US" sz="4400" b="1"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7411" name="Title 1"/>
          <p:cNvSpPr txBox="1">
            <a:spLocks noGrp="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US" altLang="en-US" sz="3600" b="1" i="1" smtClean="0">
                <a:latin typeface="Calibri" panose="020F0502020204030204" pitchFamily="34" charset="0"/>
                <a:cs typeface="Calibri" panose="020F0502020204030204" pitchFamily="34" charset="0"/>
                <a:sym typeface="Calibri" panose="020F0502020204030204" pitchFamily="34" charset="0"/>
              </a:rPr>
              <a:t>The International Hydrographic Organization</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Content Placeholder 2"/>
          <p:cNvSpPr txBox="1">
            <a:spLocks noGrp="1"/>
          </p:cNvSpPr>
          <p:nvPr>
            <p:ph type="body" idx="1"/>
          </p:nvPr>
        </p:nvSpPr>
        <p:spPr>
          <a:xfrm>
            <a:off x="2927350" y="1844675"/>
            <a:ext cx="7272338" cy="4103688"/>
          </a:xfrm>
        </p:spPr>
        <p:txBody>
          <a:bodyPr/>
          <a:lstStyle/>
          <a:p>
            <a:pPr marL="0" indent="0" algn="just" eaLnBrk="1" hangingPunct="1">
              <a:spcAft>
                <a:spcPct val="0"/>
              </a:spcAft>
              <a:buClr>
                <a:srgbClr val="000000"/>
              </a:buClr>
              <a:buFont typeface="Arial" panose="020B0604020202020204" pitchFamily="34" charset="0"/>
              <a:buNone/>
            </a:pPr>
            <a:r>
              <a:rPr lang="en-GB" altLang="en-US" sz="4400" b="1" i="1" smtClean="0">
                <a:solidFill>
                  <a:srgbClr val="000000"/>
                </a:solidFill>
                <a:latin typeface="Calibri" panose="020F0502020204030204" pitchFamily="34" charset="0"/>
                <a:cs typeface="Calibri" panose="020F0502020204030204" pitchFamily="34" charset="0"/>
                <a:sym typeface="Calibri" panose="020F0502020204030204" pitchFamily="34" charset="0"/>
              </a:rPr>
              <a:t>what is hydrography ?</a:t>
            </a:r>
          </a:p>
          <a:p>
            <a:pPr marL="0" indent="0" algn="just" eaLnBrk="1" hangingPunct="1">
              <a:spcAft>
                <a:spcPct val="0"/>
              </a:spcAft>
              <a:buClr>
                <a:srgbClr val="000000"/>
              </a:buClr>
              <a:buFont typeface="Arial" panose="020B0604020202020204" pitchFamily="34" charset="0"/>
              <a:buNone/>
            </a:pPr>
            <a:r>
              <a:rPr lang="en-GB" altLang="en-US" sz="4400" b="1" i="1" smtClean="0">
                <a:solidFill>
                  <a:srgbClr val="000000"/>
                </a:solidFill>
                <a:latin typeface="Calibri" panose="020F0502020204030204" pitchFamily="34" charset="0"/>
                <a:cs typeface="Calibri" panose="020F0502020204030204" pitchFamily="34" charset="0"/>
                <a:sym typeface="Calibri" panose="020F0502020204030204" pitchFamily="34" charset="0"/>
              </a:rPr>
              <a:t>how is it done ?</a:t>
            </a:r>
          </a:p>
          <a:p>
            <a:pPr marL="0" indent="0" algn="just" eaLnBrk="1" hangingPunct="1">
              <a:spcAft>
                <a:spcPct val="0"/>
              </a:spcAft>
              <a:buClr>
                <a:srgbClr val="000000"/>
              </a:buClr>
              <a:buFont typeface="Arial" panose="020B0604020202020204" pitchFamily="34" charset="0"/>
              <a:buNone/>
            </a:pPr>
            <a:r>
              <a:rPr lang="en-GB" altLang="en-US" sz="4400" b="1" i="1" smtClean="0">
                <a:solidFill>
                  <a:srgbClr val="000000"/>
                </a:solidFill>
                <a:latin typeface="Calibri" panose="020F0502020204030204" pitchFamily="34" charset="0"/>
                <a:cs typeface="Calibri" panose="020F0502020204030204" pitchFamily="34" charset="0"/>
                <a:sym typeface="Calibri" panose="020F0502020204030204" pitchFamily="34" charset="0"/>
              </a:rPr>
              <a:t>what do we do in Monaco ?</a:t>
            </a:r>
          </a:p>
          <a:p>
            <a:pPr marL="0" indent="0" algn="just" eaLnBrk="1" hangingPunct="1">
              <a:spcAft>
                <a:spcPct val="0"/>
              </a:spcAft>
              <a:buClr>
                <a:srgbClr val="000000"/>
              </a:buClr>
              <a:buFont typeface="Arial" panose="020B0604020202020204" pitchFamily="34" charset="0"/>
              <a:buNone/>
            </a:pPr>
            <a:r>
              <a:rPr lang="en-GB" altLang="en-US" sz="4400" b="1" i="1" smtClean="0">
                <a:solidFill>
                  <a:srgbClr val="000000"/>
                </a:solidFill>
                <a:latin typeface="Calibri" panose="020F0502020204030204" pitchFamily="34" charset="0"/>
                <a:cs typeface="Calibri" panose="020F0502020204030204" pitchFamily="34" charset="0"/>
                <a:sym typeface="Calibri" panose="020F0502020204030204" pitchFamily="34" charset="0"/>
              </a:rPr>
              <a:t> </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 2" descr="postermer.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51088" y="476250"/>
            <a:ext cx="7488237" cy="56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txBox="1">
            <a:spLocks noGrp="1"/>
          </p:cNvSpPr>
          <p:nvPr>
            <p:ph type="body" idx="1"/>
          </p:nvPr>
        </p:nvSpPr>
        <p:spPr>
          <a:xfrm>
            <a:off x="2424113" y="981075"/>
            <a:ext cx="7488237" cy="5256213"/>
          </a:xfrm>
        </p:spPr>
        <p:txBody>
          <a:bodyPr/>
          <a:lstStyle/>
          <a:p>
            <a:pPr marL="0" indent="0" algn="just" eaLnBrk="1" hangingPunct="1">
              <a:spcAft>
                <a:spcPct val="0"/>
              </a:spcAft>
              <a:buClr>
                <a:srgbClr val="000000"/>
              </a:buClr>
              <a:buFont typeface="Arial" panose="020B0604020202020204" pitchFamily="34" charset="0"/>
              <a:buNone/>
            </a:pPr>
            <a:r>
              <a:rPr lang="en-GB" altLang="en-US" sz="3600" b="1" i="1"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Hydrography is ….</a:t>
            </a:r>
          </a:p>
          <a:p>
            <a:pPr marL="0" indent="0" algn="just" eaLnBrk="1" hangingPunct="1">
              <a:spcAft>
                <a:spcPct val="0"/>
              </a:spcAft>
              <a:buClr>
                <a:srgbClr val="000000"/>
              </a:buClr>
              <a:buFont typeface="Arial" panose="020B0604020202020204" pitchFamily="34" charset="0"/>
              <a:buNone/>
            </a:pPr>
            <a:r>
              <a:rPr lang="en-GB" altLang="en-US" b="1" i="1" dirty="0" smtClean="0">
                <a:solidFill>
                  <a:srgbClr val="000000"/>
                </a:solidFill>
                <a:latin typeface="Calibri" panose="020F0502020204030204" pitchFamily="34" charset="0"/>
                <a:cs typeface="Calibri" panose="020F0502020204030204" pitchFamily="34" charset="0"/>
                <a:sym typeface="Calibri" panose="020F0502020204030204" pitchFamily="34" charset="0"/>
              </a:rPr>
              <a:t>- measuring and describing the physical features of oceans, seas, coastal areas, lakes and rivers</a:t>
            </a:r>
          </a:p>
          <a:p>
            <a:pPr marL="0" indent="0" algn="just" eaLnBrk="1" hangingPunct="1">
              <a:spcAft>
                <a:spcPct val="0"/>
              </a:spcAft>
              <a:buClr>
                <a:srgbClr val="000000"/>
              </a:buClr>
              <a:buFont typeface="Arial" panose="020B0604020202020204" pitchFamily="34" charset="0"/>
              <a:buNone/>
            </a:pPr>
            <a:r>
              <a:rPr lang="en-GB" altLang="en-US" b="1" i="1" dirty="0" smtClean="0">
                <a:solidFill>
                  <a:schemeClr val="tx1"/>
                </a:solidFill>
                <a:latin typeface="Calibri" panose="020F0502020204030204" pitchFamily="34" charset="0"/>
                <a:cs typeface="Calibri" panose="020F0502020204030204" pitchFamily="34" charset="0"/>
                <a:sym typeface="Calibri" panose="020F0502020204030204" pitchFamily="34" charset="0"/>
              </a:rPr>
              <a:t>for : </a:t>
            </a:r>
          </a:p>
          <a:p>
            <a:pPr marL="400050" lvl="1" indent="0" algn="just" eaLnBrk="1" hangingPunct="1">
              <a:spcAft>
                <a:spcPct val="0"/>
              </a:spcAft>
              <a:buClr>
                <a:srgbClr val="000000"/>
              </a:buClr>
              <a:buFont typeface="Arial" panose="020B0604020202020204" pitchFamily="34" charset="0"/>
              <a:buNone/>
            </a:pPr>
            <a:r>
              <a:rPr lang="en-GB" altLang="en-US" sz="2800" b="1" i="1" dirty="0" smtClean="0">
                <a:solidFill>
                  <a:schemeClr val="tx1"/>
                </a:solidFill>
                <a:latin typeface="Calibri" panose="020F0502020204030204" pitchFamily="34" charset="0"/>
                <a:cs typeface="Calibri" panose="020F0502020204030204" pitchFamily="34" charset="0"/>
                <a:sym typeface="Calibri" panose="020F0502020204030204" pitchFamily="34" charset="0"/>
              </a:rPr>
              <a:t>- safety of navigation</a:t>
            </a:r>
          </a:p>
          <a:p>
            <a:pPr marL="400050" lvl="1" indent="0" algn="just" eaLnBrk="1" hangingPunct="1">
              <a:spcAft>
                <a:spcPct val="0"/>
              </a:spcAft>
              <a:buClr>
                <a:srgbClr val="000000"/>
              </a:buClr>
              <a:buFont typeface="Arial" panose="020B0604020202020204" pitchFamily="34" charset="0"/>
              <a:buNone/>
            </a:pPr>
            <a:r>
              <a:rPr lang="en-GB" altLang="en-US" sz="2800" b="1" i="1" dirty="0" smtClean="0">
                <a:solidFill>
                  <a:schemeClr val="tx1"/>
                </a:solidFill>
                <a:latin typeface="Calibri" panose="020F0502020204030204" pitchFamily="34" charset="0"/>
                <a:cs typeface="Calibri" panose="020F0502020204030204" pitchFamily="34" charset="0"/>
                <a:sym typeface="Calibri" panose="020F0502020204030204" pitchFamily="34" charset="0"/>
              </a:rPr>
              <a:t>- protecting the marine environment</a:t>
            </a:r>
          </a:p>
          <a:p>
            <a:pPr marL="400050" lvl="1" indent="0" algn="just" eaLnBrk="1" hangingPunct="1">
              <a:spcAft>
                <a:spcPct val="0"/>
              </a:spcAft>
              <a:buClr>
                <a:srgbClr val="000000"/>
              </a:buClr>
              <a:buFont typeface="Arial" panose="020B0604020202020204" pitchFamily="34" charset="0"/>
              <a:buNone/>
            </a:pPr>
            <a:r>
              <a:rPr lang="en-GB" altLang="en-US" sz="2800" b="1" i="1" dirty="0" smtClean="0">
                <a:solidFill>
                  <a:schemeClr val="tx1"/>
                </a:solidFill>
                <a:latin typeface="Calibri" panose="020F0502020204030204" pitchFamily="34" charset="0"/>
                <a:cs typeface="Calibri" panose="020F0502020204030204" pitchFamily="34" charset="0"/>
                <a:sym typeface="Calibri" panose="020F0502020204030204" pitchFamily="34" charset="0"/>
              </a:rPr>
              <a:t>- other marine activities including </a:t>
            </a:r>
          </a:p>
          <a:p>
            <a:pPr marL="800100" lvl="2" indent="0" algn="just" eaLnBrk="1" hangingPunct="1">
              <a:spcAft>
                <a:spcPct val="0"/>
              </a:spcAft>
              <a:buClr>
                <a:srgbClr val="000000"/>
              </a:buClr>
              <a:buFont typeface="Arial" panose="020B0604020202020204" pitchFamily="34" charset="0"/>
              <a:buNone/>
            </a:pPr>
            <a:r>
              <a:rPr lang="en-GB" altLang="en-US" sz="2400" b="1" i="1" dirty="0" smtClean="0">
                <a:solidFill>
                  <a:schemeClr val="tx1"/>
                </a:solidFill>
                <a:latin typeface="Calibri" panose="020F0502020204030204" pitchFamily="34" charset="0"/>
                <a:cs typeface="Calibri" panose="020F0502020204030204" pitchFamily="34" charset="0"/>
                <a:sym typeface="Calibri" panose="020F0502020204030204" pitchFamily="34" charset="0"/>
              </a:rPr>
              <a:t>- economic development</a:t>
            </a:r>
          </a:p>
          <a:p>
            <a:pPr marL="800100" lvl="2" indent="0" algn="just" eaLnBrk="1" hangingPunct="1">
              <a:spcAft>
                <a:spcPct val="0"/>
              </a:spcAft>
              <a:buClr>
                <a:srgbClr val="000000"/>
              </a:buClr>
              <a:buFont typeface="Arial" panose="020B0604020202020204" pitchFamily="34" charset="0"/>
              <a:buNone/>
            </a:pPr>
            <a:r>
              <a:rPr lang="en-GB" altLang="en-US" sz="2400" b="1" i="1" dirty="0" smtClean="0">
                <a:solidFill>
                  <a:schemeClr val="tx1"/>
                </a:solidFill>
                <a:latin typeface="Calibri" panose="020F0502020204030204" pitchFamily="34" charset="0"/>
                <a:cs typeface="Calibri" panose="020F0502020204030204" pitchFamily="34" charset="0"/>
                <a:sym typeface="Calibri" panose="020F0502020204030204" pitchFamily="34" charset="0"/>
              </a:rPr>
              <a:t>- security and defence</a:t>
            </a:r>
          </a:p>
          <a:p>
            <a:pPr marL="800100" lvl="2" indent="0" algn="just" eaLnBrk="1" hangingPunct="1">
              <a:spcAft>
                <a:spcPct val="0"/>
              </a:spcAft>
              <a:buClr>
                <a:srgbClr val="000000"/>
              </a:buClr>
              <a:buFont typeface="Arial" panose="020B0604020202020204" pitchFamily="34" charset="0"/>
              <a:buNone/>
            </a:pPr>
            <a:r>
              <a:rPr lang="en-GB" altLang="en-US" sz="2400" b="1" i="1" dirty="0" smtClean="0">
                <a:solidFill>
                  <a:schemeClr val="tx1"/>
                </a:solidFill>
                <a:latin typeface="Calibri" panose="020F0502020204030204" pitchFamily="34" charset="0"/>
                <a:cs typeface="Calibri" panose="020F0502020204030204" pitchFamily="34" charset="0"/>
                <a:sym typeface="Calibri" panose="020F0502020204030204" pitchFamily="34" charset="0"/>
              </a:rPr>
              <a:t>- scientific research</a:t>
            </a: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noGrp="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GB" altLang="en-US" sz="3600" b="1" i="1" smtClean="0">
                <a:latin typeface="Arial" panose="020B0604020202020204" pitchFamily="34" charset="0"/>
                <a:cs typeface="Calibri" panose="020F0502020204030204" pitchFamily="34" charset="0"/>
                <a:sym typeface="Calibri" panose="020F0502020204030204" pitchFamily="34" charset="0"/>
              </a:rPr>
              <a:t>Hydrography Involves</a:t>
            </a:r>
          </a:p>
        </p:txBody>
      </p:sp>
      <p:sp>
        <p:nvSpPr>
          <p:cNvPr id="24579" name="Content Placeholder 2"/>
          <p:cNvSpPr txBox="1">
            <a:spLocks noGrp="1"/>
          </p:cNvSpPr>
          <p:nvPr>
            <p:ph type="body" idx="1"/>
          </p:nvPr>
        </p:nvSpPr>
        <p:spPr>
          <a:xfrm>
            <a:off x="1127125" y="1773238"/>
            <a:ext cx="10515600" cy="2159000"/>
          </a:xfrm>
        </p:spPr>
        <p:txBody>
          <a:bodyPr/>
          <a:lstStyle/>
          <a:p>
            <a:pPr eaLnBrk="1" hangingPunct="1">
              <a:spcAft>
                <a:spcPct val="0"/>
              </a:spcAft>
              <a:buClr>
                <a:srgbClr val="000000"/>
              </a:buClr>
              <a:buFont typeface="Arial" panose="020B0604020202020204" pitchFamily="34" charset="0"/>
              <a:buChar char="•"/>
            </a:pPr>
            <a:r>
              <a:rPr lang="en-GB"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The collection of hydrographic data</a:t>
            </a:r>
          </a:p>
          <a:p>
            <a:pPr eaLnBrk="1" hangingPunct="1">
              <a:spcAft>
                <a:spcPct val="0"/>
              </a:spcAft>
              <a:buClr>
                <a:srgbClr val="000000"/>
              </a:buClr>
              <a:buFont typeface="Arial" panose="020B0604020202020204" pitchFamily="34" charset="0"/>
              <a:buChar char="•"/>
            </a:pPr>
            <a:r>
              <a:rPr lang="en-GB"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The production of nautical charts and publications</a:t>
            </a:r>
          </a:p>
          <a:p>
            <a:pPr eaLnBrk="1" hangingPunct="1">
              <a:spcAft>
                <a:spcPct val="0"/>
              </a:spcAft>
              <a:buClr>
                <a:srgbClr val="000000"/>
              </a:buClr>
              <a:buFont typeface="Arial" panose="020B0604020202020204" pitchFamily="34" charset="0"/>
              <a:buChar char="•"/>
            </a:pPr>
            <a:r>
              <a:rPr lang="en-GB"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The dissemination of Maritime Safety Information (MSI)</a:t>
            </a: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IHO">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4E8697F9-A9BF-487B-A01E-503C4FC8BB56}" vid="{9F818301-E792-4340-8545-DA37E02C9E8F}"/>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IHO</Template>
  <TotalTime>2895</TotalTime>
  <Words>878</Words>
  <Application>Microsoft Office PowerPoint</Application>
  <PresentationFormat>Widescreen</PresentationFormat>
  <Paragraphs>212</Paragraphs>
  <Slides>49</Slides>
  <Notes>24</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Arial Narrow</vt:lpstr>
      <vt:lpstr>Calibri</vt:lpstr>
      <vt:lpstr>Times New Roman</vt:lpstr>
      <vt:lpstr>Verdana</vt:lpstr>
      <vt:lpstr>Wingdings</vt:lpstr>
      <vt:lpstr>IHO</vt:lpstr>
      <vt:lpstr>Theme1</vt:lpstr>
      <vt:lpstr>International Hydrographic Organization  (IHO) </vt:lpstr>
      <vt:lpstr>PowerPoint Presentation</vt:lpstr>
      <vt:lpstr>PowerPoint Presentation</vt:lpstr>
      <vt:lpstr>Hydrography -  (Definition)</vt:lpstr>
      <vt:lpstr>The International Hydrographic Organization</vt:lpstr>
      <vt:lpstr>PowerPoint Presentation</vt:lpstr>
      <vt:lpstr>PowerPoint Presentation</vt:lpstr>
      <vt:lpstr>PowerPoint Presentation</vt:lpstr>
      <vt:lpstr>Hydrography Involves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Role of the IHO</vt:lpstr>
      <vt:lpstr>INTERNATIONAL HYDROGRAPHIC ORGANIZATION (IHO)</vt:lpstr>
      <vt:lpstr>History of the IHO</vt:lpstr>
      <vt:lpstr>IHO Programmes</vt:lpstr>
      <vt:lpstr>The IHO Secretariat in Monaco</vt:lpstr>
      <vt:lpstr>PowerPoint Presentation</vt:lpstr>
      <vt:lpstr>PowerPoint Presentation</vt:lpstr>
      <vt:lpstr>Activities of the IHO Secretariat</vt:lpstr>
      <vt:lpstr>IHO</vt:lpstr>
      <vt:lpstr>PowerPoint Presentation</vt:lpstr>
      <vt:lpstr>PowerPoint Presentation</vt:lpstr>
      <vt:lpstr>PowerPoint Presentation</vt:lpstr>
      <vt:lpstr>Regional Hydrographic Commission</vt:lpstr>
      <vt:lpstr>PowerPoint Presentation</vt:lpstr>
      <vt:lpstr>Participation in IHO Activities</vt:lpstr>
      <vt:lpstr>… some current IHO priorities</vt:lpstr>
      <vt:lpstr>World Hydrography Day (21 June)</vt:lpstr>
      <vt:lpstr>World Hydrography Day (2019)</vt:lpstr>
      <vt:lpstr>The IHO Website</vt:lpstr>
      <vt:lpstr>International Hydrographic Organization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Hydrographic Organization</dc:title>
  <dc:creator>Robert WARD</dc:creator>
  <cp:lastModifiedBy>MI</cp:lastModifiedBy>
  <cp:revision>226</cp:revision>
  <dcterms:created xsi:type="dcterms:W3CDTF">2008-10-06T12:18:33Z</dcterms:created>
  <dcterms:modified xsi:type="dcterms:W3CDTF">2018-11-26T00:28:31Z</dcterms:modified>
</cp:coreProperties>
</file>