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3"/>
  </p:notesMasterIdLst>
  <p:sldIdLst>
    <p:sldId id="279" r:id="rId2"/>
    <p:sldId id="351" r:id="rId3"/>
    <p:sldId id="415" r:id="rId4"/>
    <p:sldId id="745" r:id="rId5"/>
    <p:sldId id="748" r:id="rId6"/>
    <p:sldId id="747" r:id="rId7"/>
    <p:sldId id="746" r:id="rId8"/>
    <p:sldId id="305" r:id="rId9"/>
    <p:sldId id="294" r:id="rId10"/>
    <p:sldId id="749" r:id="rId11"/>
    <p:sldId id="417" r:id="rId12"/>
    <p:sldId id="665" r:id="rId13"/>
    <p:sldId id="743" r:id="rId14"/>
    <p:sldId id="744" r:id="rId15"/>
    <p:sldId id="430" r:id="rId16"/>
    <p:sldId id="342" r:id="rId17"/>
    <p:sldId id="414" r:id="rId18"/>
    <p:sldId id="346" r:id="rId19"/>
    <p:sldId id="422" r:id="rId20"/>
    <p:sldId id="347" r:id="rId21"/>
    <p:sldId id="418" r:id="rId22"/>
    <p:sldId id="424" r:id="rId23"/>
    <p:sldId id="425" r:id="rId24"/>
    <p:sldId id="718" r:id="rId25"/>
    <p:sldId id="420" r:id="rId26"/>
    <p:sldId id="338" r:id="rId27"/>
    <p:sldId id="339" r:id="rId28"/>
    <p:sldId id="340" r:id="rId29"/>
    <p:sldId id="327" r:id="rId30"/>
    <p:sldId id="341" r:id="rId31"/>
    <p:sldId id="302" r:id="rId3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754">
          <p15:clr>
            <a:srgbClr val="A4A3A4"/>
          </p15:clr>
        </p15:guide>
        <p15:guide id="3" orient="horz" pos="822">
          <p15:clr>
            <a:srgbClr val="A4A3A4"/>
          </p15:clr>
        </p15:guide>
        <p15:guide id="4" orient="horz" pos="3929">
          <p15:clr>
            <a:srgbClr val="A4A3A4"/>
          </p15:clr>
        </p15:guide>
        <p15:guide id="5" orient="horz" pos="164">
          <p15:clr>
            <a:srgbClr val="A4A3A4"/>
          </p15:clr>
        </p15:guide>
        <p15:guide id="6" orient="horz" pos="4020">
          <p15:clr>
            <a:srgbClr val="A4A3A4"/>
          </p15:clr>
        </p15:guide>
        <p15:guide id="7" orient="horz" pos="2682">
          <p15:clr>
            <a:srgbClr val="A4A3A4"/>
          </p15:clr>
        </p15:guide>
        <p15:guide id="8" pos="2880">
          <p15:clr>
            <a:srgbClr val="A4A3A4"/>
          </p15:clr>
        </p15:guide>
        <p15:guide id="9" pos="431">
          <p15:clr>
            <a:srgbClr val="A4A3A4"/>
          </p15:clr>
        </p15:guide>
        <p15:guide id="10" pos="5329">
          <p15:clr>
            <a:srgbClr val="A4A3A4"/>
          </p15:clr>
        </p15:guide>
        <p15:guide id="11" pos="55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5D2"/>
    <a:srgbClr val="FFDC00"/>
    <a:srgbClr val="0076A2"/>
    <a:srgbClr val="9D9D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 showGuides="1">
      <p:cViewPr varScale="1">
        <p:scale>
          <a:sx n="64" d="100"/>
          <a:sy n="64" d="100"/>
        </p:scale>
        <p:origin x="1340" y="32"/>
      </p:cViewPr>
      <p:guideLst>
        <p:guide orient="horz" pos="2160"/>
        <p:guide orient="horz" pos="754"/>
        <p:guide orient="horz" pos="822"/>
        <p:guide orient="horz" pos="3929"/>
        <p:guide orient="horz" pos="164"/>
        <p:guide orient="horz" pos="4020"/>
        <p:guide orient="horz" pos="2682"/>
        <p:guide pos="2880"/>
        <p:guide pos="431"/>
        <p:guide pos="5329"/>
        <p:guide pos="5556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B9D855-68AB-4E2D-8DAB-C174EC351D5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E071C3B-1BD4-40D9-9A42-DBC0D8626665}">
      <dgm:prSet phldrT="[Text]"/>
      <dgm:spPr/>
      <dgm:t>
        <a:bodyPr/>
        <a:lstStyle/>
        <a:p>
          <a:r>
            <a:rPr lang="en-US" dirty="0"/>
            <a:t>Standard …</a:t>
          </a:r>
          <a:endParaRPr lang="en-GB" dirty="0"/>
        </a:p>
      </dgm:t>
    </dgm:pt>
    <dgm:pt modelId="{FE63BC08-4117-4003-96F3-73C99DF9D722}" type="parTrans" cxnId="{7F5A7B9C-6EDC-4EE5-A9BD-D2D4926F17F8}">
      <dgm:prSet/>
      <dgm:spPr/>
      <dgm:t>
        <a:bodyPr/>
        <a:lstStyle/>
        <a:p>
          <a:endParaRPr lang="en-GB"/>
        </a:p>
      </dgm:t>
    </dgm:pt>
    <dgm:pt modelId="{1EFD47E6-1E0D-499F-84C2-4E32044CB97E}" type="sibTrans" cxnId="{7F5A7B9C-6EDC-4EE5-A9BD-D2D4926F17F8}">
      <dgm:prSet/>
      <dgm:spPr/>
      <dgm:t>
        <a:bodyPr/>
        <a:lstStyle/>
        <a:p>
          <a:endParaRPr lang="en-GB"/>
        </a:p>
      </dgm:t>
    </dgm:pt>
    <dgm:pt modelId="{7C8A3ADE-73D8-45FC-B0B8-3A6DC624F7F9}">
      <dgm:prSet phldrT="[Text]"/>
      <dgm:spPr/>
      <dgm:t>
        <a:bodyPr/>
        <a:lstStyle/>
        <a:p>
          <a:r>
            <a:rPr lang="en-US" dirty="0"/>
            <a:t>Standard 1050</a:t>
          </a:r>
        </a:p>
      </dgm:t>
    </dgm:pt>
    <dgm:pt modelId="{B58A2493-B6AE-499D-8146-DCC42F44F819}" type="parTrans" cxnId="{AF131E41-F635-4BBB-8F9A-993AD0880A4D}">
      <dgm:prSet/>
      <dgm:spPr/>
      <dgm:t>
        <a:bodyPr/>
        <a:lstStyle/>
        <a:p>
          <a:endParaRPr lang="en-GB"/>
        </a:p>
      </dgm:t>
    </dgm:pt>
    <dgm:pt modelId="{FE188D52-65BC-4270-A036-D6469F77C16F}" type="sibTrans" cxnId="{AF131E41-F635-4BBB-8F9A-993AD0880A4D}">
      <dgm:prSet/>
      <dgm:spPr/>
      <dgm:t>
        <a:bodyPr/>
        <a:lstStyle/>
        <a:p>
          <a:endParaRPr lang="en-GB"/>
        </a:p>
      </dgm:t>
    </dgm:pt>
    <dgm:pt modelId="{26CCBB2B-8C22-4BB5-9400-839CBF170FB9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Normative Recommendations</a:t>
          </a:r>
          <a:endParaRPr lang="en-GB" dirty="0"/>
        </a:p>
      </dgm:t>
    </dgm:pt>
    <dgm:pt modelId="{C6C9CB32-FE47-4AF9-8779-933757F4A627}" type="parTrans" cxnId="{382597DF-9B53-46D3-9AC0-4CDF157B1674}">
      <dgm:prSet/>
      <dgm:spPr/>
      <dgm:t>
        <a:bodyPr/>
        <a:lstStyle/>
        <a:p>
          <a:endParaRPr lang="en-GB"/>
        </a:p>
      </dgm:t>
    </dgm:pt>
    <dgm:pt modelId="{CA898EEC-064C-4954-98A1-2E0898C29B8D}" type="sibTrans" cxnId="{382597DF-9B53-46D3-9AC0-4CDF157B1674}">
      <dgm:prSet/>
      <dgm:spPr/>
      <dgm:t>
        <a:bodyPr/>
        <a:lstStyle/>
        <a:p>
          <a:endParaRPr lang="en-GB"/>
        </a:p>
      </dgm:t>
    </dgm:pt>
    <dgm:pt modelId="{B690ED31-FBC7-427F-9F41-EA9AA78C5427}">
      <dgm:prSet/>
      <dgm:spPr/>
      <dgm:t>
        <a:bodyPr/>
        <a:lstStyle/>
        <a:p>
          <a:r>
            <a:rPr lang="en-US" dirty="0"/>
            <a:t>Informative Recommendations</a:t>
          </a:r>
          <a:endParaRPr lang="en-GB" dirty="0"/>
        </a:p>
      </dgm:t>
    </dgm:pt>
    <dgm:pt modelId="{426A4418-EA80-492A-A019-A87C43C68408}" type="parTrans" cxnId="{0FBACDEB-2FE5-43A1-9DCF-8E72260B548B}">
      <dgm:prSet/>
      <dgm:spPr/>
      <dgm:t>
        <a:bodyPr/>
        <a:lstStyle/>
        <a:p>
          <a:endParaRPr lang="en-GB"/>
        </a:p>
      </dgm:t>
    </dgm:pt>
    <dgm:pt modelId="{DD14A0C3-EA31-4E5B-B5FE-C7234C0048AE}" type="sibTrans" cxnId="{0FBACDEB-2FE5-43A1-9DCF-8E72260B548B}">
      <dgm:prSet/>
      <dgm:spPr/>
      <dgm:t>
        <a:bodyPr/>
        <a:lstStyle/>
        <a:p>
          <a:endParaRPr lang="en-GB"/>
        </a:p>
      </dgm:t>
    </dgm:pt>
    <dgm:pt modelId="{99887305-6D4B-428D-9CB7-17C457A4D3D5}" type="pres">
      <dgm:prSet presAssocID="{CFB9D855-68AB-4E2D-8DAB-C174EC351D5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CC8ADDB-17E1-4687-960F-C1328440803F}" type="pres">
      <dgm:prSet presAssocID="{7C8A3ADE-73D8-45FC-B0B8-3A6DC624F7F9}" presName="root1" presStyleCnt="0"/>
      <dgm:spPr/>
    </dgm:pt>
    <dgm:pt modelId="{CE8B8B83-E791-4226-B569-F8A404A49FF8}" type="pres">
      <dgm:prSet presAssocID="{7C8A3ADE-73D8-45FC-B0B8-3A6DC624F7F9}" presName="LevelOneTextNode" presStyleLbl="node0" presStyleIdx="0" presStyleCnt="2">
        <dgm:presLayoutVars>
          <dgm:chPref val="3"/>
        </dgm:presLayoutVars>
      </dgm:prSet>
      <dgm:spPr/>
    </dgm:pt>
    <dgm:pt modelId="{B07187EE-BFAC-4771-BCC8-43D560BC658F}" type="pres">
      <dgm:prSet presAssocID="{7C8A3ADE-73D8-45FC-B0B8-3A6DC624F7F9}" presName="level2hierChild" presStyleCnt="0"/>
      <dgm:spPr/>
    </dgm:pt>
    <dgm:pt modelId="{1E8A9981-3509-4FB2-94BE-3A112CFF16AC}" type="pres">
      <dgm:prSet presAssocID="{C6C9CB32-FE47-4AF9-8779-933757F4A627}" presName="conn2-1" presStyleLbl="parChTrans1D2" presStyleIdx="0" presStyleCnt="2"/>
      <dgm:spPr/>
    </dgm:pt>
    <dgm:pt modelId="{2C6274FF-6479-4406-A577-9D690772FE31}" type="pres">
      <dgm:prSet presAssocID="{C6C9CB32-FE47-4AF9-8779-933757F4A627}" presName="connTx" presStyleLbl="parChTrans1D2" presStyleIdx="0" presStyleCnt="2"/>
      <dgm:spPr/>
    </dgm:pt>
    <dgm:pt modelId="{2F13329C-15F1-4C0F-B40A-AF03B12BF907}" type="pres">
      <dgm:prSet presAssocID="{26CCBB2B-8C22-4BB5-9400-839CBF170FB9}" presName="root2" presStyleCnt="0"/>
      <dgm:spPr/>
    </dgm:pt>
    <dgm:pt modelId="{C5EEC846-215E-410E-971A-B50940687EDE}" type="pres">
      <dgm:prSet presAssocID="{26CCBB2B-8C22-4BB5-9400-839CBF170FB9}" presName="LevelTwoTextNode" presStyleLbl="node2" presStyleIdx="0" presStyleCnt="2">
        <dgm:presLayoutVars>
          <dgm:chPref val="3"/>
        </dgm:presLayoutVars>
      </dgm:prSet>
      <dgm:spPr/>
    </dgm:pt>
    <dgm:pt modelId="{E3BCD9D0-CBC4-481D-92BA-F7067B4183C6}" type="pres">
      <dgm:prSet presAssocID="{26CCBB2B-8C22-4BB5-9400-839CBF170FB9}" presName="level3hierChild" presStyleCnt="0"/>
      <dgm:spPr/>
    </dgm:pt>
    <dgm:pt modelId="{D6DC5CE0-24EF-4B50-96C9-22AA1ACFECF7}" type="pres">
      <dgm:prSet presAssocID="{426A4418-EA80-492A-A019-A87C43C68408}" presName="conn2-1" presStyleLbl="parChTrans1D2" presStyleIdx="1" presStyleCnt="2"/>
      <dgm:spPr/>
    </dgm:pt>
    <dgm:pt modelId="{4842A084-9555-46C5-8F90-F2E4D72417FA}" type="pres">
      <dgm:prSet presAssocID="{426A4418-EA80-492A-A019-A87C43C68408}" presName="connTx" presStyleLbl="parChTrans1D2" presStyleIdx="1" presStyleCnt="2"/>
      <dgm:spPr/>
    </dgm:pt>
    <dgm:pt modelId="{EEE0176C-35EE-45B9-8C29-9B34EA7198B8}" type="pres">
      <dgm:prSet presAssocID="{B690ED31-FBC7-427F-9F41-EA9AA78C5427}" presName="root2" presStyleCnt="0"/>
      <dgm:spPr/>
    </dgm:pt>
    <dgm:pt modelId="{02DE34D8-A3E2-4E62-A824-70F8E0B1B1FB}" type="pres">
      <dgm:prSet presAssocID="{B690ED31-FBC7-427F-9F41-EA9AA78C5427}" presName="LevelTwoTextNode" presStyleLbl="node2" presStyleIdx="1" presStyleCnt="2">
        <dgm:presLayoutVars>
          <dgm:chPref val="3"/>
        </dgm:presLayoutVars>
      </dgm:prSet>
      <dgm:spPr/>
    </dgm:pt>
    <dgm:pt modelId="{940A7408-6A8A-4D7B-B405-9DA7BB8C78FB}" type="pres">
      <dgm:prSet presAssocID="{B690ED31-FBC7-427F-9F41-EA9AA78C5427}" presName="level3hierChild" presStyleCnt="0"/>
      <dgm:spPr/>
    </dgm:pt>
    <dgm:pt modelId="{5B9C3C19-796F-4030-989E-652C2463A373}" type="pres">
      <dgm:prSet presAssocID="{DE071C3B-1BD4-40D9-9A42-DBC0D8626665}" presName="root1" presStyleCnt="0"/>
      <dgm:spPr/>
    </dgm:pt>
    <dgm:pt modelId="{83C33467-EC17-44B3-A204-825EE1208C73}" type="pres">
      <dgm:prSet presAssocID="{DE071C3B-1BD4-40D9-9A42-DBC0D8626665}" presName="LevelOneTextNode" presStyleLbl="node0" presStyleIdx="1" presStyleCnt="2">
        <dgm:presLayoutVars>
          <dgm:chPref val="3"/>
        </dgm:presLayoutVars>
      </dgm:prSet>
      <dgm:spPr/>
    </dgm:pt>
    <dgm:pt modelId="{2D3D494C-4A86-43B2-B66A-DFF5457EB0F8}" type="pres">
      <dgm:prSet presAssocID="{DE071C3B-1BD4-40D9-9A42-DBC0D8626665}" presName="level2hierChild" presStyleCnt="0"/>
      <dgm:spPr/>
    </dgm:pt>
  </dgm:ptLst>
  <dgm:cxnLst>
    <dgm:cxn modelId="{3A305718-F786-44F3-86FD-C55CD5835606}" type="presOf" srcId="{C6C9CB32-FE47-4AF9-8779-933757F4A627}" destId="{1E8A9981-3509-4FB2-94BE-3A112CFF16AC}" srcOrd="0" destOrd="0" presId="urn:microsoft.com/office/officeart/2005/8/layout/hierarchy2"/>
    <dgm:cxn modelId="{5D63332B-4181-4A31-B773-50B93E6A7869}" type="presOf" srcId="{B690ED31-FBC7-427F-9F41-EA9AA78C5427}" destId="{02DE34D8-A3E2-4E62-A824-70F8E0B1B1FB}" srcOrd="0" destOrd="0" presId="urn:microsoft.com/office/officeart/2005/8/layout/hierarchy2"/>
    <dgm:cxn modelId="{8C8E2F35-DC62-4E79-BE61-936320D9B198}" type="presOf" srcId="{7C8A3ADE-73D8-45FC-B0B8-3A6DC624F7F9}" destId="{CE8B8B83-E791-4226-B569-F8A404A49FF8}" srcOrd="0" destOrd="0" presId="urn:microsoft.com/office/officeart/2005/8/layout/hierarchy2"/>
    <dgm:cxn modelId="{CF7F623C-753A-45B1-800D-BB8BCDF850F8}" type="presOf" srcId="{426A4418-EA80-492A-A019-A87C43C68408}" destId="{D6DC5CE0-24EF-4B50-96C9-22AA1ACFECF7}" srcOrd="0" destOrd="0" presId="urn:microsoft.com/office/officeart/2005/8/layout/hierarchy2"/>
    <dgm:cxn modelId="{AF131E41-F635-4BBB-8F9A-993AD0880A4D}" srcId="{CFB9D855-68AB-4E2D-8DAB-C174EC351D58}" destId="{7C8A3ADE-73D8-45FC-B0B8-3A6DC624F7F9}" srcOrd="0" destOrd="0" parTransId="{B58A2493-B6AE-499D-8146-DCC42F44F819}" sibTransId="{FE188D52-65BC-4270-A036-D6469F77C16F}"/>
    <dgm:cxn modelId="{C5397D92-6106-44C5-A31E-3439E194AACC}" type="presOf" srcId="{426A4418-EA80-492A-A019-A87C43C68408}" destId="{4842A084-9555-46C5-8F90-F2E4D72417FA}" srcOrd="1" destOrd="0" presId="urn:microsoft.com/office/officeart/2005/8/layout/hierarchy2"/>
    <dgm:cxn modelId="{40EAD994-3CAE-42CB-8859-BDDCAA2018E0}" type="presOf" srcId="{C6C9CB32-FE47-4AF9-8779-933757F4A627}" destId="{2C6274FF-6479-4406-A577-9D690772FE31}" srcOrd="1" destOrd="0" presId="urn:microsoft.com/office/officeart/2005/8/layout/hierarchy2"/>
    <dgm:cxn modelId="{7F5A7B9C-6EDC-4EE5-A9BD-D2D4926F17F8}" srcId="{CFB9D855-68AB-4E2D-8DAB-C174EC351D58}" destId="{DE071C3B-1BD4-40D9-9A42-DBC0D8626665}" srcOrd="1" destOrd="0" parTransId="{FE63BC08-4117-4003-96F3-73C99DF9D722}" sibTransId="{1EFD47E6-1E0D-499F-84C2-4E32044CB97E}"/>
    <dgm:cxn modelId="{3C7F169F-8FD9-4F0D-9667-408B24F4E82F}" type="presOf" srcId="{DE071C3B-1BD4-40D9-9A42-DBC0D8626665}" destId="{83C33467-EC17-44B3-A204-825EE1208C73}" srcOrd="0" destOrd="0" presId="urn:microsoft.com/office/officeart/2005/8/layout/hierarchy2"/>
    <dgm:cxn modelId="{33AD33CF-10C1-47D1-A0E5-43E8B40B883B}" type="presOf" srcId="{26CCBB2B-8C22-4BB5-9400-839CBF170FB9}" destId="{C5EEC846-215E-410E-971A-B50940687EDE}" srcOrd="0" destOrd="0" presId="urn:microsoft.com/office/officeart/2005/8/layout/hierarchy2"/>
    <dgm:cxn modelId="{382597DF-9B53-46D3-9AC0-4CDF157B1674}" srcId="{7C8A3ADE-73D8-45FC-B0B8-3A6DC624F7F9}" destId="{26CCBB2B-8C22-4BB5-9400-839CBF170FB9}" srcOrd="0" destOrd="0" parTransId="{C6C9CB32-FE47-4AF9-8779-933757F4A627}" sibTransId="{CA898EEC-064C-4954-98A1-2E0898C29B8D}"/>
    <dgm:cxn modelId="{0FBACDEB-2FE5-43A1-9DCF-8E72260B548B}" srcId="{7C8A3ADE-73D8-45FC-B0B8-3A6DC624F7F9}" destId="{B690ED31-FBC7-427F-9F41-EA9AA78C5427}" srcOrd="1" destOrd="0" parTransId="{426A4418-EA80-492A-A019-A87C43C68408}" sibTransId="{DD14A0C3-EA31-4E5B-B5FE-C7234C0048AE}"/>
    <dgm:cxn modelId="{FDC72FF9-6BB6-45A6-999D-517974C09AB9}" type="presOf" srcId="{CFB9D855-68AB-4E2D-8DAB-C174EC351D58}" destId="{99887305-6D4B-428D-9CB7-17C457A4D3D5}" srcOrd="0" destOrd="0" presId="urn:microsoft.com/office/officeart/2005/8/layout/hierarchy2"/>
    <dgm:cxn modelId="{08B8B2A1-F4EA-48D7-813F-58BFC9632397}" type="presParOf" srcId="{99887305-6D4B-428D-9CB7-17C457A4D3D5}" destId="{CCC8ADDB-17E1-4687-960F-C1328440803F}" srcOrd="0" destOrd="0" presId="urn:microsoft.com/office/officeart/2005/8/layout/hierarchy2"/>
    <dgm:cxn modelId="{728D4758-DE12-45D2-AFBF-472813C09586}" type="presParOf" srcId="{CCC8ADDB-17E1-4687-960F-C1328440803F}" destId="{CE8B8B83-E791-4226-B569-F8A404A49FF8}" srcOrd="0" destOrd="0" presId="urn:microsoft.com/office/officeart/2005/8/layout/hierarchy2"/>
    <dgm:cxn modelId="{26DA9409-3BBB-4F9C-98F2-33170397F528}" type="presParOf" srcId="{CCC8ADDB-17E1-4687-960F-C1328440803F}" destId="{B07187EE-BFAC-4771-BCC8-43D560BC658F}" srcOrd="1" destOrd="0" presId="urn:microsoft.com/office/officeart/2005/8/layout/hierarchy2"/>
    <dgm:cxn modelId="{E4FC154A-3559-43C8-B556-4E0DDB306A52}" type="presParOf" srcId="{B07187EE-BFAC-4771-BCC8-43D560BC658F}" destId="{1E8A9981-3509-4FB2-94BE-3A112CFF16AC}" srcOrd="0" destOrd="0" presId="urn:microsoft.com/office/officeart/2005/8/layout/hierarchy2"/>
    <dgm:cxn modelId="{D27A2E1B-B1A0-471D-B51C-F10088068644}" type="presParOf" srcId="{1E8A9981-3509-4FB2-94BE-3A112CFF16AC}" destId="{2C6274FF-6479-4406-A577-9D690772FE31}" srcOrd="0" destOrd="0" presId="urn:microsoft.com/office/officeart/2005/8/layout/hierarchy2"/>
    <dgm:cxn modelId="{548775BE-8CB4-42F7-8609-11BE6255391E}" type="presParOf" srcId="{B07187EE-BFAC-4771-BCC8-43D560BC658F}" destId="{2F13329C-15F1-4C0F-B40A-AF03B12BF907}" srcOrd="1" destOrd="0" presId="urn:microsoft.com/office/officeart/2005/8/layout/hierarchy2"/>
    <dgm:cxn modelId="{B706749D-10FF-4ECB-9E07-4165B2623374}" type="presParOf" srcId="{2F13329C-15F1-4C0F-B40A-AF03B12BF907}" destId="{C5EEC846-215E-410E-971A-B50940687EDE}" srcOrd="0" destOrd="0" presId="urn:microsoft.com/office/officeart/2005/8/layout/hierarchy2"/>
    <dgm:cxn modelId="{BD53FA3A-6516-4A5B-849F-D10EB6CF7C39}" type="presParOf" srcId="{2F13329C-15F1-4C0F-B40A-AF03B12BF907}" destId="{E3BCD9D0-CBC4-481D-92BA-F7067B4183C6}" srcOrd="1" destOrd="0" presId="urn:microsoft.com/office/officeart/2005/8/layout/hierarchy2"/>
    <dgm:cxn modelId="{9E3CDA45-D39E-48E6-8B35-CE487B97014D}" type="presParOf" srcId="{B07187EE-BFAC-4771-BCC8-43D560BC658F}" destId="{D6DC5CE0-24EF-4B50-96C9-22AA1ACFECF7}" srcOrd="2" destOrd="0" presId="urn:microsoft.com/office/officeart/2005/8/layout/hierarchy2"/>
    <dgm:cxn modelId="{2E6BAD5C-1D0D-40DD-AE9B-721758805EA9}" type="presParOf" srcId="{D6DC5CE0-24EF-4B50-96C9-22AA1ACFECF7}" destId="{4842A084-9555-46C5-8F90-F2E4D72417FA}" srcOrd="0" destOrd="0" presId="urn:microsoft.com/office/officeart/2005/8/layout/hierarchy2"/>
    <dgm:cxn modelId="{1C9CE136-04A0-4A4A-B34A-85C47CFD7018}" type="presParOf" srcId="{B07187EE-BFAC-4771-BCC8-43D560BC658F}" destId="{EEE0176C-35EE-45B9-8C29-9B34EA7198B8}" srcOrd="3" destOrd="0" presId="urn:microsoft.com/office/officeart/2005/8/layout/hierarchy2"/>
    <dgm:cxn modelId="{1ECDF13F-A992-41CE-B65A-239B03807102}" type="presParOf" srcId="{EEE0176C-35EE-45B9-8C29-9B34EA7198B8}" destId="{02DE34D8-A3E2-4E62-A824-70F8E0B1B1FB}" srcOrd="0" destOrd="0" presId="urn:microsoft.com/office/officeart/2005/8/layout/hierarchy2"/>
    <dgm:cxn modelId="{96348DF9-3CA6-446E-BFAF-474195FB35E7}" type="presParOf" srcId="{EEE0176C-35EE-45B9-8C29-9B34EA7198B8}" destId="{940A7408-6A8A-4D7B-B405-9DA7BB8C78FB}" srcOrd="1" destOrd="0" presId="urn:microsoft.com/office/officeart/2005/8/layout/hierarchy2"/>
    <dgm:cxn modelId="{EDF8F5A1-95B0-421D-8D49-E6AB4472C93E}" type="presParOf" srcId="{99887305-6D4B-428D-9CB7-17C457A4D3D5}" destId="{5B9C3C19-796F-4030-989E-652C2463A373}" srcOrd="1" destOrd="0" presId="urn:microsoft.com/office/officeart/2005/8/layout/hierarchy2"/>
    <dgm:cxn modelId="{F990897B-611E-48D4-9618-B3563C994329}" type="presParOf" srcId="{5B9C3C19-796F-4030-989E-652C2463A373}" destId="{83C33467-EC17-44B3-A204-825EE1208C73}" srcOrd="0" destOrd="0" presId="urn:microsoft.com/office/officeart/2005/8/layout/hierarchy2"/>
    <dgm:cxn modelId="{269F182D-D9E1-4464-AE5A-56C680BD251D}" type="presParOf" srcId="{5B9C3C19-796F-4030-989E-652C2463A373}" destId="{2D3D494C-4A86-43B2-B66A-DFF5457EB0F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8B8B83-E791-4226-B569-F8A404A49FF8}">
      <dsp:nvSpPr>
        <dsp:cNvPr id="0" name=""/>
        <dsp:cNvSpPr/>
      </dsp:nvSpPr>
      <dsp:spPr>
        <a:xfrm>
          <a:off x="3533" y="1587796"/>
          <a:ext cx="3236878" cy="16184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Standard 1050</a:t>
          </a:r>
        </a:p>
      </dsp:txBody>
      <dsp:txXfrm>
        <a:off x="50935" y="1635198"/>
        <a:ext cx="3142074" cy="1523635"/>
      </dsp:txXfrm>
    </dsp:sp>
    <dsp:sp modelId="{1E8A9981-3509-4FB2-94BE-3A112CFF16AC}">
      <dsp:nvSpPr>
        <dsp:cNvPr id="0" name=""/>
        <dsp:cNvSpPr/>
      </dsp:nvSpPr>
      <dsp:spPr>
        <a:xfrm rot="19457599">
          <a:off x="3090541" y="1906270"/>
          <a:ext cx="1594491" cy="50888"/>
        </a:xfrm>
        <a:custGeom>
          <a:avLst/>
          <a:gdLst/>
          <a:ahLst/>
          <a:cxnLst/>
          <a:rect l="0" t="0" r="0" b="0"/>
          <a:pathLst>
            <a:path>
              <a:moveTo>
                <a:pt x="0" y="25444"/>
              </a:moveTo>
              <a:lnTo>
                <a:pt x="1594491" y="254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847925" y="1891852"/>
        <a:ext cx="79724" cy="79724"/>
      </dsp:txXfrm>
    </dsp:sp>
    <dsp:sp modelId="{C5EEC846-215E-410E-971A-B50940687EDE}">
      <dsp:nvSpPr>
        <dsp:cNvPr id="0" name=""/>
        <dsp:cNvSpPr/>
      </dsp:nvSpPr>
      <dsp:spPr>
        <a:xfrm>
          <a:off x="4535163" y="657193"/>
          <a:ext cx="3236878" cy="16184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3200" kern="1200" dirty="0"/>
            <a:t>Normative Recommendations</a:t>
          </a:r>
          <a:endParaRPr lang="en-GB" sz="3200" kern="1200" dirty="0"/>
        </a:p>
      </dsp:txBody>
      <dsp:txXfrm>
        <a:off x="4582565" y="704595"/>
        <a:ext cx="3142074" cy="1523635"/>
      </dsp:txXfrm>
    </dsp:sp>
    <dsp:sp modelId="{D6DC5CE0-24EF-4B50-96C9-22AA1ACFECF7}">
      <dsp:nvSpPr>
        <dsp:cNvPr id="0" name=""/>
        <dsp:cNvSpPr/>
      </dsp:nvSpPr>
      <dsp:spPr>
        <a:xfrm rot="2142401">
          <a:off x="3090541" y="2836873"/>
          <a:ext cx="1594491" cy="50888"/>
        </a:xfrm>
        <a:custGeom>
          <a:avLst/>
          <a:gdLst/>
          <a:ahLst/>
          <a:cxnLst/>
          <a:rect l="0" t="0" r="0" b="0"/>
          <a:pathLst>
            <a:path>
              <a:moveTo>
                <a:pt x="0" y="25444"/>
              </a:moveTo>
              <a:lnTo>
                <a:pt x="1594491" y="254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847925" y="2822455"/>
        <a:ext cx="79724" cy="79724"/>
      </dsp:txXfrm>
    </dsp:sp>
    <dsp:sp modelId="{02DE34D8-A3E2-4E62-A824-70F8E0B1B1FB}">
      <dsp:nvSpPr>
        <dsp:cNvPr id="0" name=""/>
        <dsp:cNvSpPr/>
      </dsp:nvSpPr>
      <dsp:spPr>
        <a:xfrm>
          <a:off x="4535163" y="2518399"/>
          <a:ext cx="3236878" cy="16184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Informative Recommendations</a:t>
          </a:r>
          <a:endParaRPr lang="en-GB" sz="3200" kern="1200" dirty="0"/>
        </a:p>
      </dsp:txBody>
      <dsp:txXfrm>
        <a:off x="4582565" y="2565801"/>
        <a:ext cx="3142074" cy="1523635"/>
      </dsp:txXfrm>
    </dsp:sp>
    <dsp:sp modelId="{83C33467-EC17-44B3-A204-825EE1208C73}">
      <dsp:nvSpPr>
        <dsp:cNvPr id="0" name=""/>
        <dsp:cNvSpPr/>
      </dsp:nvSpPr>
      <dsp:spPr>
        <a:xfrm>
          <a:off x="3533" y="3449001"/>
          <a:ext cx="3236878" cy="16184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Standard …</a:t>
          </a:r>
          <a:endParaRPr lang="en-GB" sz="3200" kern="1200" dirty="0"/>
        </a:p>
      </dsp:txBody>
      <dsp:txXfrm>
        <a:off x="50935" y="3496403"/>
        <a:ext cx="3142074" cy="15236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FA62A-CE70-485D-88C9-D5281E6FD8B3}" type="datetimeFigureOut">
              <a:rPr lang="fr-FR" smtClean="0"/>
              <a:t>23/11/2018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52FE5-1AD8-4D12-BBD3-45164A135A3E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5015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52FE5-1AD8-4D12-BBD3-45164A135A3E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8831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52FE5-1AD8-4D12-BBD3-45164A135A3E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7187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52FE5-1AD8-4D12-BBD3-45164A135A3E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1378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52FE5-1AD8-4D12-BBD3-45164A135A3E}" type="slidenum">
              <a:rPr lang="fr-FR" smtClean="0"/>
              <a:t>27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4571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52FE5-1AD8-4D12-BBD3-45164A135A3E}" type="slidenum">
              <a:rPr lang="fr-FR" smtClean="0"/>
              <a:t>28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5589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_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gray">
          <a:xfrm>
            <a:off x="0" y="-2364"/>
            <a:ext cx="9143622" cy="68603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1" name="Rectangle 10"/>
          <p:cNvSpPr/>
          <p:nvPr userDrawn="1"/>
        </p:nvSpPr>
        <p:spPr bwMode="gray">
          <a:xfrm>
            <a:off x="0" y="3437394"/>
            <a:ext cx="9143622" cy="3420606"/>
          </a:xfrm>
          <a:prstGeom prst="rect">
            <a:avLst/>
          </a:prstGeom>
          <a:gradFill>
            <a:gsLst>
              <a:gs pos="100000">
                <a:srgbClr val="00B5D2"/>
              </a:gs>
              <a:gs pos="0">
                <a:srgbClr val="0076A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684213" y="6381750"/>
            <a:ext cx="8135937" cy="476251"/>
          </a:xfrm>
        </p:spPr>
        <p:txBody>
          <a:bodyPr/>
          <a:lstStyle/>
          <a:p>
            <a:pPr algn="r"/>
            <a:fld id="{8506D93C-063C-4369-9ACA-5AEC4FB648A3}" type="datetime1">
              <a:rPr lang="en-US" noProof="0" smtClean="0">
                <a:solidFill>
                  <a:schemeClr val="bg1"/>
                </a:solidFill>
              </a:rPr>
              <a:t>23-Nov-18</a:t>
            </a:fld>
            <a:endParaRPr lang="en-GB" noProof="0" dirty="0">
              <a:solidFill>
                <a:schemeClr val="bg1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381750"/>
            <a:ext cx="684213" cy="476251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sv-SE" noProof="0"/>
              <a:t>MACHC-19, Columbia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1" y="6381750"/>
            <a:ext cx="684212" cy="47625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84213" y="4797152"/>
            <a:ext cx="7775575" cy="1584598"/>
          </a:xfrm>
        </p:spPr>
        <p:txBody>
          <a:bodyPr/>
          <a:lstStyle>
            <a:lvl1pPr>
              <a:spcAft>
                <a:spcPts val="0"/>
              </a:spcAft>
              <a:defRPr sz="2600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4213" y="3429000"/>
            <a:ext cx="7775575" cy="1188131"/>
          </a:xfrm>
        </p:spPr>
        <p:txBody>
          <a:bodyPr/>
          <a:lstStyle>
            <a:lvl1pPr>
              <a:defRPr sz="3500" cap="all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pic>
        <p:nvPicPr>
          <p:cNvPr id="10" name="Image 9" descr="Logo_couv_70x70_RVB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00806" y="-2364"/>
            <a:ext cx="2520000" cy="2520000"/>
          </a:xfrm>
          <a:prstGeom prst="rect">
            <a:avLst/>
          </a:prstGeom>
        </p:spPr>
      </p:pic>
      <p:sp>
        <p:nvSpPr>
          <p:cNvPr id="14" name="Freeform 5"/>
          <p:cNvSpPr>
            <a:spLocks/>
          </p:cNvSpPr>
          <p:nvPr userDrawn="1"/>
        </p:nvSpPr>
        <p:spPr bwMode="gray">
          <a:xfrm>
            <a:off x="0" y="3394800"/>
            <a:ext cx="9153525" cy="43200"/>
          </a:xfrm>
          <a:custGeom>
            <a:avLst/>
            <a:gdLst>
              <a:gd name="T0" fmla="*/ 0 w 9599"/>
              <a:gd name="T1" fmla="*/ 61 h 73"/>
              <a:gd name="T2" fmla="*/ 0 w 9599"/>
              <a:gd name="T3" fmla="*/ 61 h 73"/>
              <a:gd name="T4" fmla="*/ 0 w 9599"/>
              <a:gd name="T5" fmla="*/ 73 h 73"/>
              <a:gd name="T6" fmla="*/ 9599 w 9599"/>
              <a:gd name="T7" fmla="*/ 73 h 73"/>
              <a:gd name="T8" fmla="*/ 9599 w 9599"/>
              <a:gd name="T9" fmla="*/ 61 h 73"/>
              <a:gd name="T10" fmla="*/ 4799 w 9599"/>
              <a:gd name="T11" fmla="*/ 0 h 73"/>
              <a:gd name="T12" fmla="*/ 0 w 9599"/>
              <a:gd name="T13" fmla="*/ 61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99" h="73">
                <a:moveTo>
                  <a:pt x="0" y="61"/>
                </a:moveTo>
                <a:lnTo>
                  <a:pt x="0" y="61"/>
                </a:lnTo>
                <a:lnTo>
                  <a:pt x="0" y="73"/>
                </a:lnTo>
                <a:lnTo>
                  <a:pt x="9599" y="73"/>
                </a:lnTo>
                <a:lnTo>
                  <a:pt x="9599" y="61"/>
                </a:lnTo>
                <a:cubicBezTo>
                  <a:pt x="8112" y="21"/>
                  <a:pt x="6493" y="0"/>
                  <a:pt x="4799" y="0"/>
                </a:cubicBezTo>
                <a:cubicBezTo>
                  <a:pt x="3106" y="0"/>
                  <a:pt x="1487" y="21"/>
                  <a:pt x="0" y="61"/>
                </a:cubicBezTo>
                <a:close/>
              </a:path>
            </a:pathLst>
          </a:custGeom>
          <a:solidFill>
            <a:srgbClr val="FFDC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33035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gray">
          <a:xfrm>
            <a:off x="0" y="-2364"/>
            <a:ext cx="9143622" cy="68603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684213" y="6381750"/>
            <a:ext cx="8135937" cy="476251"/>
          </a:xfrm>
        </p:spPr>
        <p:txBody>
          <a:bodyPr/>
          <a:lstStyle/>
          <a:p>
            <a:pPr algn="r"/>
            <a:fld id="{DBB16B75-6BAE-4B64-990E-6FD11B11371B}" type="datetime1">
              <a:rPr lang="en-US" noProof="0" smtClean="0">
                <a:solidFill>
                  <a:schemeClr val="bg1"/>
                </a:solidFill>
              </a:rPr>
              <a:t>23-Nov-18</a:t>
            </a:fld>
            <a:endParaRPr lang="en-GB" noProof="0" dirty="0">
              <a:solidFill>
                <a:schemeClr val="bg1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381750"/>
            <a:ext cx="684213" cy="476251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sv-SE" noProof="0"/>
              <a:t>MACHC-19, Columbia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1" y="6381750"/>
            <a:ext cx="684212" cy="47625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84213" y="4797152"/>
            <a:ext cx="7775575" cy="1584598"/>
          </a:xfrm>
        </p:spPr>
        <p:txBody>
          <a:bodyPr/>
          <a:lstStyle>
            <a:lvl1pPr>
              <a:spcAft>
                <a:spcPts val="0"/>
              </a:spcAft>
              <a:defRPr sz="2600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4213" y="3429000"/>
            <a:ext cx="7775575" cy="1188131"/>
          </a:xfrm>
        </p:spPr>
        <p:txBody>
          <a:bodyPr/>
          <a:lstStyle>
            <a:lvl1pPr>
              <a:defRPr sz="3500" cap="all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9" name="Freeform 5"/>
          <p:cNvSpPr>
            <a:spLocks/>
          </p:cNvSpPr>
          <p:nvPr userDrawn="1"/>
        </p:nvSpPr>
        <p:spPr bwMode="gray">
          <a:xfrm>
            <a:off x="0" y="3394800"/>
            <a:ext cx="9153525" cy="43200"/>
          </a:xfrm>
          <a:custGeom>
            <a:avLst/>
            <a:gdLst>
              <a:gd name="T0" fmla="*/ 0 w 9599"/>
              <a:gd name="T1" fmla="*/ 61 h 73"/>
              <a:gd name="T2" fmla="*/ 0 w 9599"/>
              <a:gd name="T3" fmla="*/ 61 h 73"/>
              <a:gd name="T4" fmla="*/ 0 w 9599"/>
              <a:gd name="T5" fmla="*/ 73 h 73"/>
              <a:gd name="T6" fmla="*/ 9599 w 9599"/>
              <a:gd name="T7" fmla="*/ 73 h 73"/>
              <a:gd name="T8" fmla="*/ 9599 w 9599"/>
              <a:gd name="T9" fmla="*/ 61 h 73"/>
              <a:gd name="T10" fmla="*/ 4799 w 9599"/>
              <a:gd name="T11" fmla="*/ 0 h 73"/>
              <a:gd name="T12" fmla="*/ 0 w 9599"/>
              <a:gd name="T13" fmla="*/ 61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99" h="73">
                <a:moveTo>
                  <a:pt x="0" y="61"/>
                </a:moveTo>
                <a:lnTo>
                  <a:pt x="0" y="61"/>
                </a:lnTo>
                <a:lnTo>
                  <a:pt x="0" y="73"/>
                </a:lnTo>
                <a:lnTo>
                  <a:pt x="9599" y="73"/>
                </a:lnTo>
                <a:lnTo>
                  <a:pt x="9599" y="61"/>
                </a:lnTo>
                <a:cubicBezTo>
                  <a:pt x="8112" y="21"/>
                  <a:pt x="6493" y="0"/>
                  <a:pt x="4799" y="0"/>
                </a:cubicBezTo>
                <a:cubicBezTo>
                  <a:pt x="3106" y="0"/>
                  <a:pt x="1487" y="21"/>
                  <a:pt x="0" y="61"/>
                </a:cubicBezTo>
                <a:close/>
              </a:path>
            </a:pathLst>
          </a:custGeom>
          <a:solidFill>
            <a:srgbClr val="FFDC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pic>
        <p:nvPicPr>
          <p:cNvPr id="10" name="Image 9" descr="Logo_couv_70x70_RVB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00806" y="-2364"/>
            <a:ext cx="2520000" cy="2520000"/>
          </a:xfrm>
          <a:prstGeom prst="rect">
            <a:avLst/>
          </a:prstGeom>
        </p:spPr>
      </p:pic>
      <p:sp>
        <p:nvSpPr>
          <p:cNvPr id="7" name="Espace réservé pour une image  6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3437394"/>
            <a:ext cx="9144000" cy="3420606"/>
          </a:xfrm>
        </p:spPr>
        <p:txBody>
          <a:bodyPr lIns="2880000" rIns="2880000" anchor="ctr" anchorCtr="0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0"/>
              </a:spcAft>
              <a:buClrTx/>
              <a:buSzPct val="25000"/>
              <a:buFontTx/>
              <a:buNone/>
              <a:tabLst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Corporate visual: Select the icon to insert a picture then place the visual into background position (Right click with the mouse / Send to back)</a:t>
            </a:r>
          </a:p>
        </p:txBody>
      </p:sp>
    </p:spTree>
    <p:extLst>
      <p:ext uri="{BB962C8B-B14F-4D97-AF65-F5344CB8AC3E}">
        <p14:creationId xmlns:p14="http://schemas.microsoft.com/office/powerpoint/2010/main" val="338956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gray">
          <a:xfrm>
            <a:off x="0" y="-2364"/>
            <a:ext cx="9143622" cy="68603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0" y="3437394"/>
            <a:ext cx="9153525" cy="3420606"/>
          </a:xfrm>
          <a:solidFill>
            <a:schemeClr val="accent2"/>
          </a:solidFill>
        </p:spPr>
        <p:txBody>
          <a:bodyPr/>
          <a:lstStyle>
            <a:lvl1pPr>
              <a:defRPr sz="100">
                <a:solidFill>
                  <a:srgbClr val="9D9D9C">
                    <a:alpha val="0"/>
                  </a:srgbClr>
                </a:solidFill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684213" y="6381750"/>
            <a:ext cx="8135937" cy="476251"/>
          </a:xfrm>
        </p:spPr>
        <p:txBody>
          <a:bodyPr/>
          <a:lstStyle/>
          <a:p>
            <a:pPr algn="r"/>
            <a:fld id="{241F598E-0D07-4C70-ACBC-E09FAA9D9F5E}" type="datetime1">
              <a:rPr lang="en-US" noProof="0" smtClean="0">
                <a:solidFill>
                  <a:schemeClr val="bg1"/>
                </a:solidFill>
              </a:rPr>
              <a:t>23-Nov-18</a:t>
            </a:fld>
            <a:endParaRPr lang="en-GB" noProof="0" dirty="0">
              <a:solidFill>
                <a:schemeClr val="bg1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381750"/>
            <a:ext cx="684213" cy="476251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sv-SE" noProof="0"/>
              <a:t>MACHC-19, Columbia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1" y="6381750"/>
            <a:ext cx="684212" cy="47625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84213" y="4797152"/>
            <a:ext cx="7775575" cy="1584598"/>
          </a:xfrm>
        </p:spPr>
        <p:txBody>
          <a:bodyPr/>
          <a:lstStyle>
            <a:lvl1pPr>
              <a:spcAft>
                <a:spcPts val="0"/>
              </a:spcAft>
              <a:defRPr sz="2600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4213" y="3429000"/>
            <a:ext cx="7775575" cy="1188131"/>
          </a:xfrm>
        </p:spPr>
        <p:txBody>
          <a:bodyPr/>
          <a:lstStyle>
            <a:lvl1pPr>
              <a:defRPr sz="3500" cap="all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pic>
        <p:nvPicPr>
          <p:cNvPr id="10" name="Image 9" descr="Logo_couv_70x70_RVB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00806" y="-2364"/>
            <a:ext cx="2520000" cy="2520000"/>
          </a:xfrm>
          <a:prstGeom prst="rect">
            <a:avLst/>
          </a:prstGeom>
        </p:spPr>
      </p:pic>
      <p:sp>
        <p:nvSpPr>
          <p:cNvPr id="11" name="Freeform 5"/>
          <p:cNvSpPr>
            <a:spLocks/>
          </p:cNvSpPr>
          <p:nvPr userDrawn="1"/>
        </p:nvSpPr>
        <p:spPr bwMode="gray">
          <a:xfrm>
            <a:off x="0" y="3394800"/>
            <a:ext cx="9153525" cy="43200"/>
          </a:xfrm>
          <a:custGeom>
            <a:avLst/>
            <a:gdLst>
              <a:gd name="T0" fmla="*/ 0 w 9599"/>
              <a:gd name="T1" fmla="*/ 61 h 73"/>
              <a:gd name="T2" fmla="*/ 0 w 9599"/>
              <a:gd name="T3" fmla="*/ 61 h 73"/>
              <a:gd name="T4" fmla="*/ 0 w 9599"/>
              <a:gd name="T5" fmla="*/ 73 h 73"/>
              <a:gd name="T6" fmla="*/ 9599 w 9599"/>
              <a:gd name="T7" fmla="*/ 73 h 73"/>
              <a:gd name="T8" fmla="*/ 9599 w 9599"/>
              <a:gd name="T9" fmla="*/ 61 h 73"/>
              <a:gd name="T10" fmla="*/ 4799 w 9599"/>
              <a:gd name="T11" fmla="*/ 0 h 73"/>
              <a:gd name="T12" fmla="*/ 0 w 9599"/>
              <a:gd name="T13" fmla="*/ 61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99" h="73">
                <a:moveTo>
                  <a:pt x="0" y="61"/>
                </a:moveTo>
                <a:lnTo>
                  <a:pt x="0" y="61"/>
                </a:lnTo>
                <a:lnTo>
                  <a:pt x="0" y="73"/>
                </a:lnTo>
                <a:lnTo>
                  <a:pt x="9599" y="73"/>
                </a:lnTo>
                <a:lnTo>
                  <a:pt x="9599" y="61"/>
                </a:lnTo>
                <a:cubicBezTo>
                  <a:pt x="8112" y="21"/>
                  <a:pt x="6493" y="0"/>
                  <a:pt x="4799" y="0"/>
                </a:cubicBezTo>
                <a:cubicBezTo>
                  <a:pt x="3106" y="0"/>
                  <a:pt x="1487" y="21"/>
                  <a:pt x="0" y="61"/>
                </a:cubicBezTo>
                <a:close/>
              </a:path>
            </a:pathLst>
          </a:custGeom>
          <a:solidFill>
            <a:srgbClr val="FFDC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16035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4_Partnersh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gray">
          <a:xfrm>
            <a:off x="0" y="-2364"/>
            <a:ext cx="9143622" cy="34397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9" name="Rectangle 18"/>
          <p:cNvSpPr/>
          <p:nvPr userDrawn="1"/>
        </p:nvSpPr>
        <p:spPr bwMode="gray">
          <a:xfrm>
            <a:off x="0" y="3437394"/>
            <a:ext cx="9143622" cy="8202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0" y="4257674"/>
            <a:ext cx="9153525" cy="2600326"/>
          </a:xfrm>
          <a:solidFill>
            <a:schemeClr val="accent2"/>
          </a:solidFill>
        </p:spPr>
        <p:txBody>
          <a:bodyPr/>
          <a:lstStyle>
            <a:lvl1pPr>
              <a:defRPr sz="100">
                <a:solidFill>
                  <a:srgbClr val="9D9D9C">
                    <a:alpha val="0"/>
                  </a:srgbClr>
                </a:solidFill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684213" y="6381750"/>
            <a:ext cx="8135937" cy="476251"/>
          </a:xfrm>
        </p:spPr>
        <p:txBody>
          <a:bodyPr/>
          <a:lstStyle/>
          <a:p>
            <a:pPr algn="r"/>
            <a:fld id="{D4A4D48F-D444-4B48-9316-37BE0DE9D309}" type="datetime1">
              <a:rPr lang="en-US" noProof="0" smtClean="0">
                <a:solidFill>
                  <a:schemeClr val="bg1"/>
                </a:solidFill>
              </a:rPr>
              <a:t>23-Nov-18</a:t>
            </a:fld>
            <a:endParaRPr lang="en-GB" noProof="0" dirty="0">
              <a:solidFill>
                <a:schemeClr val="bg1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381750"/>
            <a:ext cx="684213" cy="476251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sv-SE" noProof="0"/>
              <a:t>MACHC-19, Columbia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1" y="6381750"/>
            <a:ext cx="684212" cy="47625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84213" y="5984875"/>
            <a:ext cx="7775575" cy="504000"/>
          </a:xfrm>
        </p:spPr>
        <p:txBody>
          <a:bodyPr/>
          <a:lstStyle>
            <a:lvl1pPr>
              <a:spcAft>
                <a:spcPts val="0"/>
              </a:spcAft>
              <a:defRPr sz="2600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4213" y="3429000"/>
            <a:ext cx="7775575" cy="2376264"/>
          </a:xfrm>
        </p:spPr>
        <p:txBody>
          <a:bodyPr/>
          <a:lstStyle>
            <a:lvl1pPr>
              <a:defRPr sz="3500" cap="all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pic>
        <p:nvPicPr>
          <p:cNvPr id="10" name="Image 9" descr="Logo_couv_70x70_RVB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00806" y="-2364"/>
            <a:ext cx="2520000" cy="2520000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03238" y="3437394"/>
            <a:ext cx="2484586" cy="820281"/>
          </a:xfrm>
        </p:spPr>
        <p:txBody>
          <a:bodyPr anchor="ctr" anchorCtr="0"/>
          <a:lstStyle>
            <a:lvl1pPr algn="r">
              <a:lnSpc>
                <a:spcPct val="100000"/>
              </a:lnSpc>
              <a:spcAft>
                <a:spcPts val="0"/>
              </a:spcAft>
              <a:defRPr sz="16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 dirty="0"/>
              <a:t>Text</a:t>
            </a:r>
          </a:p>
        </p:txBody>
      </p:sp>
      <p:sp>
        <p:nvSpPr>
          <p:cNvPr id="14" name="Espace réservé pour une image  6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113088" y="3559534"/>
            <a:ext cx="1368000" cy="576000"/>
          </a:xfrm>
        </p:spPr>
        <p:txBody>
          <a:bodyPr lIns="0" tIns="396000" rIns="0" anchor="ctr" anchorCtr="0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0"/>
              </a:spcAft>
              <a:buClrTx/>
              <a:buSzPct val="25000"/>
              <a:buFontTx/>
              <a:buNone/>
              <a:tabLst/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GB" noProof="0" dirty="0"/>
              <a:t>Picture</a:t>
            </a:r>
          </a:p>
        </p:txBody>
      </p:sp>
      <p:sp>
        <p:nvSpPr>
          <p:cNvPr id="15" name="Espace réservé pour une image  6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559442" y="3559534"/>
            <a:ext cx="1368000" cy="576000"/>
          </a:xfrm>
        </p:spPr>
        <p:txBody>
          <a:bodyPr lIns="0" tIns="396000" rIns="0" anchor="ctr" anchorCtr="0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0"/>
              </a:spcAft>
              <a:buClrTx/>
              <a:buSzPct val="25000"/>
              <a:buFontTx/>
              <a:buNone/>
              <a:tabLst/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GB" noProof="0" dirty="0"/>
              <a:t>Picture</a:t>
            </a:r>
          </a:p>
        </p:txBody>
      </p:sp>
      <p:sp>
        <p:nvSpPr>
          <p:cNvPr id="16" name="Espace réservé pour une image  6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005796" y="3559534"/>
            <a:ext cx="1368000" cy="576000"/>
          </a:xfrm>
        </p:spPr>
        <p:txBody>
          <a:bodyPr lIns="0" tIns="396000" rIns="0" anchor="ctr" anchorCtr="0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0"/>
              </a:spcAft>
              <a:buClrTx/>
              <a:buSzPct val="25000"/>
              <a:buFontTx/>
              <a:buNone/>
              <a:tabLst/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GB" noProof="0" dirty="0"/>
              <a:t>Picture</a:t>
            </a:r>
          </a:p>
        </p:txBody>
      </p:sp>
      <p:sp>
        <p:nvSpPr>
          <p:cNvPr id="17" name="Espace réservé pour une image  6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7452150" y="3559534"/>
            <a:ext cx="1368000" cy="576000"/>
          </a:xfrm>
        </p:spPr>
        <p:txBody>
          <a:bodyPr lIns="0" tIns="396000" rIns="0" anchor="ctr" anchorCtr="0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0"/>
              </a:spcAft>
              <a:buClrTx/>
              <a:buSzPct val="25000"/>
              <a:buFontTx/>
              <a:buNone/>
              <a:tabLst/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GB" noProof="0" dirty="0"/>
              <a:t>Picture</a:t>
            </a:r>
          </a:p>
        </p:txBody>
      </p:sp>
      <p:sp>
        <p:nvSpPr>
          <p:cNvPr id="18" name="Freeform 5"/>
          <p:cNvSpPr>
            <a:spLocks/>
          </p:cNvSpPr>
          <p:nvPr userDrawn="1"/>
        </p:nvSpPr>
        <p:spPr bwMode="gray">
          <a:xfrm>
            <a:off x="0" y="3394800"/>
            <a:ext cx="9153525" cy="43200"/>
          </a:xfrm>
          <a:custGeom>
            <a:avLst/>
            <a:gdLst>
              <a:gd name="T0" fmla="*/ 0 w 9599"/>
              <a:gd name="T1" fmla="*/ 61 h 73"/>
              <a:gd name="T2" fmla="*/ 0 w 9599"/>
              <a:gd name="T3" fmla="*/ 61 h 73"/>
              <a:gd name="T4" fmla="*/ 0 w 9599"/>
              <a:gd name="T5" fmla="*/ 73 h 73"/>
              <a:gd name="T6" fmla="*/ 9599 w 9599"/>
              <a:gd name="T7" fmla="*/ 73 h 73"/>
              <a:gd name="T8" fmla="*/ 9599 w 9599"/>
              <a:gd name="T9" fmla="*/ 61 h 73"/>
              <a:gd name="T10" fmla="*/ 4799 w 9599"/>
              <a:gd name="T11" fmla="*/ 0 h 73"/>
              <a:gd name="T12" fmla="*/ 0 w 9599"/>
              <a:gd name="T13" fmla="*/ 61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99" h="73">
                <a:moveTo>
                  <a:pt x="0" y="61"/>
                </a:moveTo>
                <a:lnTo>
                  <a:pt x="0" y="61"/>
                </a:lnTo>
                <a:lnTo>
                  <a:pt x="0" y="73"/>
                </a:lnTo>
                <a:lnTo>
                  <a:pt x="9599" y="73"/>
                </a:lnTo>
                <a:lnTo>
                  <a:pt x="9599" y="61"/>
                </a:lnTo>
                <a:cubicBezTo>
                  <a:pt x="8112" y="21"/>
                  <a:pt x="6493" y="0"/>
                  <a:pt x="4799" y="0"/>
                </a:cubicBezTo>
                <a:cubicBezTo>
                  <a:pt x="3106" y="0"/>
                  <a:pt x="1487" y="21"/>
                  <a:pt x="0" y="61"/>
                </a:cubicBezTo>
                <a:close/>
              </a:path>
            </a:pathLst>
          </a:custGeom>
          <a:solidFill>
            <a:srgbClr val="FFDC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98248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1_Partnersh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gray">
          <a:xfrm>
            <a:off x="0" y="-2364"/>
            <a:ext cx="9143622" cy="34397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0" y="3437394"/>
            <a:ext cx="9143622" cy="3420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684213" y="6381750"/>
            <a:ext cx="8135937" cy="47625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algn="r"/>
            <a:fld id="{AE434626-EE52-42A7-BE26-523F1E6E46E0}" type="datetime1">
              <a:rPr lang="en-US" noProof="0" smtClean="0"/>
              <a:t>23-Nov-18</a:t>
            </a:fld>
            <a:endParaRPr lang="en-GB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381750"/>
            <a:ext cx="684213" cy="476251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sv-SE" noProof="0"/>
              <a:t>MACHC-19, Columbia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1" y="6381750"/>
            <a:ext cx="684212" cy="47625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84213" y="5984875"/>
            <a:ext cx="7775575" cy="504000"/>
          </a:xfrm>
        </p:spPr>
        <p:txBody>
          <a:bodyPr/>
          <a:lstStyle>
            <a:lvl1pPr>
              <a:spcAft>
                <a:spcPts val="0"/>
              </a:spcAft>
              <a:defRPr sz="2600">
                <a:solidFill>
                  <a:schemeClr val="accent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4213" y="3429000"/>
            <a:ext cx="7775575" cy="2376264"/>
          </a:xfrm>
        </p:spPr>
        <p:txBody>
          <a:bodyPr/>
          <a:lstStyle>
            <a:lvl1pPr>
              <a:defRPr sz="3500" cap="all" baseline="0">
                <a:solidFill>
                  <a:schemeClr val="accent2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pic>
        <p:nvPicPr>
          <p:cNvPr id="10" name="Image 9" descr="Logo_couv_70x70_RVB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00806" y="-2364"/>
            <a:ext cx="2520000" cy="2520000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84213" y="3437394"/>
            <a:ext cx="4103543" cy="820281"/>
          </a:xfrm>
        </p:spPr>
        <p:txBody>
          <a:bodyPr anchor="ctr" anchorCtr="0"/>
          <a:lstStyle>
            <a:lvl1pPr algn="r">
              <a:lnSpc>
                <a:spcPct val="100000"/>
              </a:lnSpc>
              <a:spcAft>
                <a:spcPts val="0"/>
              </a:spcAft>
              <a:defRPr sz="16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 dirty="0"/>
              <a:t>Text</a:t>
            </a:r>
          </a:p>
        </p:txBody>
      </p:sp>
      <p:sp>
        <p:nvSpPr>
          <p:cNvPr id="14" name="Espace réservé pour une image  6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985606" y="3523534"/>
            <a:ext cx="1620000" cy="648000"/>
          </a:xfrm>
        </p:spPr>
        <p:txBody>
          <a:bodyPr lIns="0" tIns="396000" rIns="0" anchor="ctr" anchorCtr="0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0"/>
              </a:spcAft>
              <a:buClrTx/>
              <a:buSzPct val="25000"/>
              <a:buFontTx/>
              <a:buNone/>
              <a:tabLst/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GB" noProof="0" dirty="0"/>
              <a:t>Picture</a:t>
            </a:r>
          </a:p>
        </p:txBody>
      </p:sp>
      <p:sp>
        <p:nvSpPr>
          <p:cNvPr id="15" name="Freeform 5"/>
          <p:cNvSpPr>
            <a:spLocks/>
          </p:cNvSpPr>
          <p:nvPr userDrawn="1"/>
        </p:nvSpPr>
        <p:spPr bwMode="gray">
          <a:xfrm>
            <a:off x="0" y="3394800"/>
            <a:ext cx="9153525" cy="43200"/>
          </a:xfrm>
          <a:custGeom>
            <a:avLst/>
            <a:gdLst>
              <a:gd name="T0" fmla="*/ 0 w 9599"/>
              <a:gd name="T1" fmla="*/ 61 h 73"/>
              <a:gd name="T2" fmla="*/ 0 w 9599"/>
              <a:gd name="T3" fmla="*/ 61 h 73"/>
              <a:gd name="T4" fmla="*/ 0 w 9599"/>
              <a:gd name="T5" fmla="*/ 73 h 73"/>
              <a:gd name="T6" fmla="*/ 9599 w 9599"/>
              <a:gd name="T7" fmla="*/ 73 h 73"/>
              <a:gd name="T8" fmla="*/ 9599 w 9599"/>
              <a:gd name="T9" fmla="*/ 61 h 73"/>
              <a:gd name="T10" fmla="*/ 4799 w 9599"/>
              <a:gd name="T11" fmla="*/ 0 h 73"/>
              <a:gd name="T12" fmla="*/ 0 w 9599"/>
              <a:gd name="T13" fmla="*/ 61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99" h="73">
                <a:moveTo>
                  <a:pt x="0" y="61"/>
                </a:moveTo>
                <a:lnTo>
                  <a:pt x="0" y="61"/>
                </a:lnTo>
                <a:lnTo>
                  <a:pt x="0" y="73"/>
                </a:lnTo>
                <a:lnTo>
                  <a:pt x="9599" y="73"/>
                </a:lnTo>
                <a:lnTo>
                  <a:pt x="9599" y="61"/>
                </a:lnTo>
                <a:cubicBezTo>
                  <a:pt x="8112" y="21"/>
                  <a:pt x="6493" y="0"/>
                  <a:pt x="4799" y="0"/>
                </a:cubicBezTo>
                <a:cubicBezTo>
                  <a:pt x="3106" y="0"/>
                  <a:pt x="1487" y="21"/>
                  <a:pt x="0" y="61"/>
                </a:cubicBezTo>
                <a:close/>
              </a:path>
            </a:pathLst>
          </a:custGeom>
          <a:solidFill>
            <a:srgbClr val="FFDC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24851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684213" y="2024844"/>
            <a:ext cx="7775575" cy="828000"/>
          </a:xfrm>
        </p:spPr>
        <p:txBody>
          <a:bodyPr/>
          <a:lstStyle>
            <a:lvl1pPr>
              <a:defRPr sz="3500" b="1" cap="all" baseline="0"/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1F96E6B6-2AC5-4FD3-A02E-B3871B932AC5}" type="datetime1">
              <a:rPr lang="en-US" noProof="0" smtClean="0"/>
              <a:t>23-Nov-18</a:t>
            </a:fld>
            <a:endParaRPr lang="en-GB" noProof="0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0C140CD-8AED-46FF-A9A2-77308F3F39AE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sv-SE" noProof="0"/>
              <a:t>MACHC-19, Columbia</a:t>
            </a:r>
            <a:endParaRPr lang="en-GB" noProof="0" dirty="0"/>
          </a:p>
        </p:txBody>
      </p:sp>
      <p:pic>
        <p:nvPicPr>
          <p:cNvPr id="8" name="Image 7" descr="Logo_50x50_RVB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670299" y="-2727"/>
            <a:ext cx="1803400" cy="1803400"/>
          </a:xfrm>
          <a:prstGeom prst="rect">
            <a:avLst/>
          </a:prstGeom>
        </p:spPr>
      </p:pic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84213" y="3033713"/>
            <a:ext cx="7775575" cy="3203575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tabLst>
                <a:tab pos="7776000" algn="r"/>
              </a:tabLst>
              <a:defRPr sz="1350">
                <a:solidFill>
                  <a:schemeClr val="accent1"/>
                </a:solidFill>
              </a:defRPr>
            </a:lvl1pPr>
            <a:lvl2pPr>
              <a:tabLst>
                <a:tab pos="7776000" algn="r"/>
              </a:tabLst>
              <a:defRPr/>
            </a:lvl2pPr>
            <a:lvl3pPr>
              <a:tabLst>
                <a:tab pos="7776000" algn="r"/>
              </a:tabLst>
              <a:defRPr/>
            </a:lvl3pPr>
            <a:lvl4pPr>
              <a:tabLst>
                <a:tab pos="7776000" algn="r"/>
              </a:tabLst>
              <a:defRPr/>
            </a:lvl4pPr>
            <a:lvl5pPr>
              <a:tabLst>
                <a:tab pos="7776000" algn="r"/>
              </a:tabLst>
              <a:defRPr/>
            </a:lvl5pPr>
          </a:lstStyle>
          <a:p>
            <a:pPr lvl="0"/>
            <a:r>
              <a:rPr lang="en-GB" noProof="0" dirty="0"/>
              <a:t>Chapter title</a:t>
            </a:r>
          </a:p>
        </p:txBody>
      </p:sp>
      <p:sp>
        <p:nvSpPr>
          <p:cNvPr id="3" name="Rectangle 2"/>
          <p:cNvSpPr/>
          <p:nvPr userDrawn="1"/>
        </p:nvSpPr>
        <p:spPr bwMode="gray">
          <a:xfrm>
            <a:off x="7812360" y="-2727"/>
            <a:ext cx="1331640" cy="1199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Rectangle 3"/>
          <p:cNvSpPr/>
          <p:nvPr userDrawn="1"/>
        </p:nvSpPr>
        <p:spPr bwMode="gray">
          <a:xfrm>
            <a:off x="8100392" y="0"/>
            <a:ext cx="1043608" cy="898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51311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84213" y="2520274"/>
            <a:ext cx="7775575" cy="842507"/>
          </a:xfrm>
        </p:spPr>
        <p:txBody>
          <a:bodyPr/>
          <a:lstStyle>
            <a:lvl1pPr>
              <a:spcAft>
                <a:spcPts val="0"/>
              </a:spcAft>
              <a:defRPr sz="2600">
                <a:solidFill>
                  <a:schemeClr val="accent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4213" y="1520788"/>
            <a:ext cx="7775575" cy="989359"/>
          </a:xfrm>
        </p:spPr>
        <p:txBody>
          <a:bodyPr/>
          <a:lstStyle>
            <a:lvl1pPr>
              <a:defRPr sz="3500" b="1" cap="none" baseline="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Chapter title</a:t>
            </a:r>
          </a:p>
        </p:txBody>
      </p:sp>
      <p:pic>
        <p:nvPicPr>
          <p:cNvPr id="11" name="Image 10" descr="Logo_40x40_RVB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854450" y="0"/>
            <a:ext cx="1435100" cy="1435100"/>
          </a:xfrm>
          <a:prstGeom prst="rect">
            <a:avLst/>
          </a:prstGeom>
        </p:spPr>
      </p:pic>
      <p:sp>
        <p:nvSpPr>
          <p:cNvPr id="15" name="Espace réservé du texte 6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" y="3437394"/>
            <a:ext cx="9144000" cy="2944357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rgbClr val="9D9D9C">
                    <a:alpha val="0"/>
                  </a:srgbClr>
                </a:solidFill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  <p:sp>
        <p:nvSpPr>
          <p:cNvPr id="16" name="Espace réservé de la date 10"/>
          <p:cNvSpPr>
            <a:spLocks noGrp="1"/>
          </p:cNvSpPr>
          <p:nvPr>
            <p:ph type="dt" sz="half" idx="10"/>
          </p:nvPr>
        </p:nvSpPr>
        <p:spPr bwMode="gray">
          <a:xfrm>
            <a:off x="684213" y="6381750"/>
            <a:ext cx="2123591" cy="476251"/>
          </a:xfrm>
        </p:spPr>
        <p:txBody>
          <a:bodyPr/>
          <a:lstStyle/>
          <a:p>
            <a:fld id="{A4AA45DE-ED6E-40A2-92CB-9D460F063D99}" type="datetime1">
              <a:rPr lang="en-US" noProof="0" smtClean="0"/>
              <a:t>23-Nov-18</a:t>
            </a:fld>
            <a:endParaRPr lang="en-GB" noProof="0" dirty="0"/>
          </a:p>
        </p:txBody>
      </p:sp>
      <p:sp>
        <p:nvSpPr>
          <p:cNvPr id="17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>
          <a:xfrm>
            <a:off x="8459787" y="6381750"/>
            <a:ext cx="684213" cy="476250"/>
          </a:xfrm>
        </p:spPr>
        <p:txBody>
          <a:bodyPr/>
          <a:lstStyle/>
          <a:p>
            <a:fld id="{10C140CD-8AED-46FF-A9A2-77308F3F39AE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8" name="Espace réservé du pied de page 12"/>
          <p:cNvSpPr>
            <a:spLocks noGrp="1"/>
          </p:cNvSpPr>
          <p:nvPr>
            <p:ph type="ftr" sz="quarter" idx="12"/>
          </p:nvPr>
        </p:nvSpPr>
        <p:spPr bwMode="gray">
          <a:xfrm>
            <a:off x="2843808" y="6381750"/>
            <a:ext cx="5615980" cy="476251"/>
          </a:xfrm>
        </p:spPr>
        <p:txBody>
          <a:bodyPr/>
          <a:lstStyle/>
          <a:p>
            <a:r>
              <a:rPr lang="sv-SE" noProof="0"/>
              <a:t>MACHC-19, Columbia</a:t>
            </a:r>
            <a:endParaRPr lang="en-GB" noProof="0" dirty="0"/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gray">
          <a:xfrm>
            <a:off x="0" y="3394800"/>
            <a:ext cx="9153525" cy="43200"/>
          </a:xfrm>
          <a:custGeom>
            <a:avLst/>
            <a:gdLst>
              <a:gd name="T0" fmla="*/ 0 w 9599"/>
              <a:gd name="T1" fmla="*/ 61 h 73"/>
              <a:gd name="T2" fmla="*/ 0 w 9599"/>
              <a:gd name="T3" fmla="*/ 61 h 73"/>
              <a:gd name="T4" fmla="*/ 0 w 9599"/>
              <a:gd name="T5" fmla="*/ 73 h 73"/>
              <a:gd name="T6" fmla="*/ 9599 w 9599"/>
              <a:gd name="T7" fmla="*/ 73 h 73"/>
              <a:gd name="T8" fmla="*/ 9599 w 9599"/>
              <a:gd name="T9" fmla="*/ 61 h 73"/>
              <a:gd name="T10" fmla="*/ 4799 w 9599"/>
              <a:gd name="T11" fmla="*/ 0 h 73"/>
              <a:gd name="T12" fmla="*/ 0 w 9599"/>
              <a:gd name="T13" fmla="*/ 61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99" h="73">
                <a:moveTo>
                  <a:pt x="0" y="61"/>
                </a:moveTo>
                <a:lnTo>
                  <a:pt x="0" y="61"/>
                </a:lnTo>
                <a:lnTo>
                  <a:pt x="0" y="73"/>
                </a:lnTo>
                <a:lnTo>
                  <a:pt x="9599" y="73"/>
                </a:lnTo>
                <a:lnTo>
                  <a:pt x="9599" y="61"/>
                </a:lnTo>
                <a:cubicBezTo>
                  <a:pt x="8112" y="21"/>
                  <a:pt x="6493" y="0"/>
                  <a:pt x="4799" y="0"/>
                </a:cubicBezTo>
                <a:cubicBezTo>
                  <a:pt x="3106" y="0"/>
                  <a:pt x="1487" y="21"/>
                  <a:pt x="0" y="61"/>
                </a:cubicBezTo>
                <a:close/>
              </a:path>
            </a:pathLst>
          </a:custGeom>
          <a:solidFill>
            <a:srgbClr val="FFDC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30948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Tex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1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3429000"/>
            <a:ext cx="9144000" cy="2944800"/>
          </a:xfrm>
          <a:prstGeom prst="rect">
            <a:avLst/>
          </a:prstGeom>
        </p:spPr>
        <p:txBody>
          <a:bodyPr wrap="square" lIns="2880000" rIns="2880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0"/>
              </a:spcAft>
              <a:buClrTx/>
              <a:buSzPct val="25000"/>
              <a:buFontTx/>
              <a:buNone/>
              <a:tabLst/>
              <a:defRPr>
                <a:solidFill>
                  <a:schemeClr val="accent2"/>
                </a:solidFill>
              </a:defRPr>
            </a:lvl1pPr>
          </a:lstStyle>
          <a:p>
            <a:r>
              <a:rPr lang="en-GB" noProof="0" dirty="0"/>
              <a:t>Corporate visual or data elements: Select the icon to insert a picture then place the visual into background position (Right click with the mouse / Send to back)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684213" y="1304925"/>
            <a:ext cx="7775575" cy="2016064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GB" noProof="0" dirty="0"/>
              <a:t>Text level 1</a:t>
            </a:r>
          </a:p>
          <a:p>
            <a:pPr lvl="1"/>
            <a:r>
              <a:rPr lang="en-GB" noProof="0" dirty="0"/>
              <a:t>Text level 2</a:t>
            </a:r>
          </a:p>
          <a:p>
            <a:pPr lvl="2"/>
            <a:r>
              <a:rPr lang="en-GB" noProof="0" dirty="0"/>
              <a:t>Text level 3</a:t>
            </a:r>
          </a:p>
          <a:p>
            <a:pPr lvl="3"/>
            <a:r>
              <a:rPr lang="en-GB" noProof="0" dirty="0"/>
              <a:t>Text level 4</a:t>
            </a:r>
          </a:p>
          <a:p>
            <a:pPr lvl="4"/>
            <a:r>
              <a:rPr lang="en-GB" noProof="0" dirty="0"/>
              <a:t>Text level 5</a:t>
            </a: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3801F644-6ABB-4C85-956E-D924B7405D70}" type="datetime1">
              <a:rPr lang="en-US" noProof="0" smtClean="0"/>
              <a:t>23-Nov-18</a:t>
            </a:fld>
            <a:endParaRPr lang="en-GB" noProof="0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0C140CD-8AED-46FF-A9A2-77308F3F39AE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sv-SE" noProof="0"/>
              <a:t>MACHC-19, Columbia</a:t>
            </a:r>
            <a:endParaRPr lang="en-GB" noProof="0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0" y="6339600"/>
            <a:ext cx="9153525" cy="43200"/>
          </a:xfrm>
          <a:custGeom>
            <a:avLst/>
            <a:gdLst>
              <a:gd name="connsiteX0" fmla="*/ 4576286 w 9153525"/>
              <a:gd name="connsiteY0" fmla="*/ 0 h 74613"/>
              <a:gd name="connsiteX1" fmla="*/ 9153525 w 9153525"/>
              <a:gd name="connsiteY1" fmla="*/ 62348 h 74613"/>
              <a:gd name="connsiteX2" fmla="*/ 9153525 w 9153525"/>
              <a:gd name="connsiteY2" fmla="*/ 74613 h 74613"/>
              <a:gd name="connsiteX3" fmla="*/ 0 w 9153525"/>
              <a:gd name="connsiteY3" fmla="*/ 74613 h 74613"/>
              <a:gd name="connsiteX4" fmla="*/ 0 w 9153525"/>
              <a:gd name="connsiteY4" fmla="*/ 62348 h 74613"/>
              <a:gd name="connsiteX5" fmla="*/ 4576286 w 9153525"/>
              <a:gd name="connsiteY5" fmla="*/ 0 h 74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3525" h="74613">
                <a:moveTo>
                  <a:pt x="4576286" y="0"/>
                </a:moveTo>
                <a:cubicBezTo>
                  <a:pt x="6191670" y="0"/>
                  <a:pt x="7735535" y="21464"/>
                  <a:pt x="9153525" y="62348"/>
                </a:cubicBezTo>
                <a:lnTo>
                  <a:pt x="9153525" y="74613"/>
                </a:lnTo>
                <a:lnTo>
                  <a:pt x="0" y="74613"/>
                </a:lnTo>
                <a:lnTo>
                  <a:pt x="0" y="62348"/>
                </a:lnTo>
                <a:cubicBezTo>
                  <a:pt x="1417991" y="21464"/>
                  <a:pt x="2961855" y="0"/>
                  <a:pt x="4576286" y="0"/>
                </a:cubicBezTo>
                <a:close/>
              </a:path>
            </a:pathLst>
          </a:custGeom>
          <a:solidFill>
            <a:srgbClr val="FFDC00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rgbClr val="9D9D9C">
                    <a:alpha val="0"/>
                  </a:srgbClr>
                </a:solidFill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8681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5639-4E72-4865-BD75-EA47739C7D45}" type="datetime1">
              <a:rPr lang="en-US" smtClean="0"/>
              <a:t>23-Nov-18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MACHC-19, Columbia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00193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684213" y="260649"/>
            <a:ext cx="7775575" cy="93632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 noProof="0" dirty="0"/>
              <a:t>Title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684213" y="1304924"/>
            <a:ext cx="7775575" cy="49323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noProof="0" dirty="0"/>
              <a:t>Text level 1</a:t>
            </a:r>
          </a:p>
          <a:p>
            <a:pPr lvl="1"/>
            <a:r>
              <a:rPr lang="en-GB" noProof="0" dirty="0"/>
              <a:t>Text level 2</a:t>
            </a:r>
          </a:p>
          <a:p>
            <a:pPr lvl="2"/>
            <a:r>
              <a:rPr lang="en-GB" noProof="0" dirty="0"/>
              <a:t>Text level 3</a:t>
            </a:r>
          </a:p>
          <a:p>
            <a:pPr lvl="3"/>
            <a:r>
              <a:rPr lang="en-GB" noProof="0" dirty="0"/>
              <a:t>Text level 4</a:t>
            </a:r>
          </a:p>
          <a:p>
            <a:pPr lvl="4"/>
            <a:r>
              <a:rPr lang="en-GB" noProof="0" dirty="0"/>
              <a:t>Text level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684213" y="6381750"/>
            <a:ext cx="2123591" cy="47625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56CCA984-F173-4E92-A0EC-EBD615544724}" type="datetime1">
              <a:rPr lang="en-US" noProof="0" smtClean="0"/>
              <a:t>23-Nov-18</a:t>
            </a:fld>
            <a:endParaRPr lang="en-GB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2843808" y="6381750"/>
            <a:ext cx="5615980" cy="47625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r>
              <a:rPr lang="sv-SE" noProof="0"/>
              <a:t>MACHC-19, Columbia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459787" y="6381750"/>
            <a:ext cx="684213" cy="47625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100" b="1">
                <a:solidFill>
                  <a:schemeClr val="tx1"/>
                </a:solidFill>
              </a:defRPr>
            </a:lvl1pPr>
          </a:lstStyle>
          <a:p>
            <a:fld id="{10C140CD-8AED-46FF-A9A2-77308F3F39AE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0" y="6339600"/>
            <a:ext cx="9153525" cy="43200"/>
          </a:xfrm>
          <a:custGeom>
            <a:avLst/>
            <a:gdLst>
              <a:gd name="T0" fmla="*/ 0 w 9599"/>
              <a:gd name="T1" fmla="*/ 61 h 73"/>
              <a:gd name="T2" fmla="*/ 0 w 9599"/>
              <a:gd name="T3" fmla="*/ 61 h 73"/>
              <a:gd name="T4" fmla="*/ 0 w 9599"/>
              <a:gd name="T5" fmla="*/ 73 h 73"/>
              <a:gd name="T6" fmla="*/ 9599 w 9599"/>
              <a:gd name="T7" fmla="*/ 73 h 73"/>
              <a:gd name="T8" fmla="*/ 9599 w 9599"/>
              <a:gd name="T9" fmla="*/ 61 h 73"/>
              <a:gd name="T10" fmla="*/ 4799 w 9599"/>
              <a:gd name="T11" fmla="*/ 0 h 73"/>
              <a:gd name="T12" fmla="*/ 0 w 9599"/>
              <a:gd name="T13" fmla="*/ 61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99" h="73">
                <a:moveTo>
                  <a:pt x="0" y="61"/>
                </a:moveTo>
                <a:lnTo>
                  <a:pt x="0" y="61"/>
                </a:lnTo>
                <a:lnTo>
                  <a:pt x="0" y="73"/>
                </a:lnTo>
                <a:lnTo>
                  <a:pt x="9599" y="73"/>
                </a:lnTo>
                <a:lnTo>
                  <a:pt x="9599" y="61"/>
                </a:lnTo>
                <a:cubicBezTo>
                  <a:pt x="8112" y="21"/>
                  <a:pt x="6493" y="0"/>
                  <a:pt x="4799" y="0"/>
                </a:cubicBezTo>
                <a:cubicBezTo>
                  <a:pt x="3106" y="0"/>
                  <a:pt x="1487" y="21"/>
                  <a:pt x="0" y="61"/>
                </a:cubicBezTo>
                <a:close/>
              </a:path>
            </a:pathLst>
          </a:custGeom>
          <a:solidFill>
            <a:srgbClr val="FFDC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pic>
        <p:nvPicPr>
          <p:cNvPr id="9" name="Image 8" descr="suite_15x15_RVB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388424" y="152636"/>
            <a:ext cx="546100" cy="546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None/>
        <a:defRPr sz="2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3000"/>
        </a:spcAft>
        <a:buSzPct val="25000"/>
        <a:buFontTx/>
        <a:buBlip>
          <a:blip r:embed="rId12"/>
        </a:buBlip>
        <a:defRPr sz="1700" kern="1200">
          <a:solidFill>
            <a:srgbClr val="9D9D9C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25000"/>
        <a:buFontTx/>
        <a:buBlip>
          <a:blip r:embed="rId12"/>
        </a:buBlip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288000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Calibri" panose="020F050202020403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576000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SzPct val="100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5"/>
        </a:buClr>
        <a:buSzPct val="100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jpg"/><Relationship Id="rId4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684213" y="5229200"/>
            <a:ext cx="7775575" cy="1152550"/>
          </a:xfrm>
        </p:spPr>
        <p:txBody>
          <a:bodyPr/>
          <a:lstStyle/>
          <a:p>
            <a:r>
              <a:rPr lang="en-GB" dirty="0"/>
              <a:t>Gerardine DELANOYE</a:t>
            </a:r>
          </a:p>
          <a:p>
            <a:r>
              <a:rPr lang="en-GB" dirty="0"/>
              <a:t>Programme Manager; IALA World-Wide Academy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Governance of the delivery of Aton and international compliance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3588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72889" y="440446"/>
            <a:ext cx="7775575" cy="936326"/>
          </a:xfrm>
        </p:spPr>
        <p:txBody>
          <a:bodyPr/>
          <a:lstStyle/>
          <a:p>
            <a:r>
              <a:rPr lang="en-GB" dirty="0"/>
              <a:t>The World- Wide Academy Team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C140CD-8AED-46FF-A9A2-77308F3F39AE}" type="slidenum">
              <a:rPr lang="en-GB" noProof="0" smtClean="0"/>
              <a:t>10</a:t>
            </a:fld>
            <a:endParaRPr lang="en-GB" noProof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7" r="3117"/>
          <a:stretch/>
        </p:blipFill>
        <p:spPr>
          <a:xfrm>
            <a:off x="6624000" y="1772816"/>
            <a:ext cx="1620000" cy="170964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5536" y="4149080"/>
            <a:ext cx="19442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Omar Frits Eriksson:</a:t>
            </a:r>
          </a:p>
          <a:p>
            <a:r>
              <a:rPr lang="en-US" dirty="0"/>
              <a:t>D</a:t>
            </a:r>
            <a:r>
              <a:rPr lang="en-GB" dirty="0"/>
              <a:t>ep Sec-Gen IALA,  Dean WWA, Strategy</a:t>
            </a:r>
          </a:p>
          <a:p>
            <a:r>
              <a:rPr lang="en-GB" dirty="0"/>
              <a:t>High Level Meetings</a:t>
            </a:r>
            <a:endParaRPr lang="en-GB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267744" y="4149080"/>
            <a:ext cx="21242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Gerardine Delanoye:</a:t>
            </a:r>
          </a:p>
          <a:p>
            <a:r>
              <a:rPr lang="en-GB" dirty="0"/>
              <a:t>Capacity Building &amp; Resource Management</a:t>
            </a:r>
            <a:endParaRPr lang="en-GB" b="1" dirty="0"/>
          </a:p>
          <a:p>
            <a:r>
              <a:rPr lang="en-US" dirty="0"/>
              <a:t>Focus on </a:t>
            </a:r>
            <a:r>
              <a:rPr lang="en-US" b="1" dirty="0"/>
              <a:t>America’s</a:t>
            </a:r>
            <a:endParaRPr lang="en-GB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499991" y="4149080"/>
            <a:ext cx="19802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Kevin Gregory:</a:t>
            </a:r>
          </a:p>
          <a:p>
            <a:r>
              <a:rPr lang="en-GB" dirty="0"/>
              <a:t>Education and  Development Management, </a:t>
            </a:r>
          </a:p>
          <a:p>
            <a:r>
              <a:rPr lang="en-US" dirty="0"/>
              <a:t>Focus on </a:t>
            </a:r>
            <a:r>
              <a:rPr lang="en-US" b="1" dirty="0"/>
              <a:t>A</a:t>
            </a:r>
            <a:r>
              <a:rPr lang="en-GB" b="1" dirty="0" err="1"/>
              <a:t>sia</a:t>
            </a:r>
            <a:endParaRPr lang="en-GB" b="1" dirty="0"/>
          </a:p>
          <a:p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6588223" y="4149080"/>
            <a:ext cx="18715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Jacques Manchard:</a:t>
            </a:r>
          </a:p>
          <a:p>
            <a:r>
              <a:rPr lang="en-US" dirty="0"/>
              <a:t>S</a:t>
            </a:r>
            <a:r>
              <a:rPr lang="en-GB" dirty="0" err="1"/>
              <a:t>enior</a:t>
            </a:r>
            <a:r>
              <a:rPr lang="en-GB" dirty="0"/>
              <a:t> Advisor, Capacity Building,</a:t>
            </a:r>
          </a:p>
          <a:p>
            <a:r>
              <a:rPr lang="en-GB" dirty="0"/>
              <a:t>Focus on </a:t>
            </a:r>
            <a:r>
              <a:rPr lang="en-GB" b="1" dirty="0"/>
              <a:t>Africa</a:t>
            </a:r>
            <a:endParaRPr lang="en-GB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noProof="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E5F3580-AC20-4103-9910-B1A875184C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" t="5599" r="4190" b="28983"/>
          <a:stretch/>
        </p:blipFill>
        <p:spPr>
          <a:xfrm>
            <a:off x="4501411" y="1703677"/>
            <a:ext cx="1634950" cy="1783352"/>
          </a:xfrm>
          <a:prstGeom prst="rect">
            <a:avLst/>
          </a:prstGeom>
        </p:spPr>
      </p:pic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B70100D2-DC5A-4D45-843B-C9DEBCE0BC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" t="14262" b="23337"/>
          <a:stretch/>
        </p:blipFill>
        <p:spPr>
          <a:xfrm>
            <a:off x="2339752" y="1703677"/>
            <a:ext cx="1872207" cy="1797609"/>
          </a:xfr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5BD2AFC-0BA8-4335-A4AA-AE4F24A9A42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9" b="27991"/>
          <a:stretch/>
        </p:blipFill>
        <p:spPr>
          <a:xfrm>
            <a:off x="223541" y="1703677"/>
            <a:ext cx="1872207" cy="181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038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84213" y="-207404"/>
            <a:ext cx="7775575" cy="936326"/>
          </a:xfrm>
        </p:spPr>
        <p:txBody>
          <a:bodyPr/>
          <a:lstStyle/>
          <a:p>
            <a:r>
              <a:rPr lang="en-GB" dirty="0"/>
              <a:t>What do we do?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96825" y="1052736"/>
            <a:ext cx="7775575" cy="4356484"/>
          </a:xfrm>
        </p:spPr>
        <p:txBody>
          <a:bodyPr/>
          <a:lstStyle/>
          <a:p>
            <a:pPr marL="285750" lvl="1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b="1" dirty="0"/>
              <a:t>Education and Training</a:t>
            </a:r>
          </a:p>
          <a:p>
            <a:pPr marL="630900" lvl="2" indent="-342900">
              <a:buFontTx/>
              <a:buChar char="-"/>
            </a:pPr>
            <a:r>
              <a:rPr lang="da-DK" sz="2000" dirty="0" err="1"/>
              <a:t>Oversee</a:t>
            </a:r>
            <a:r>
              <a:rPr lang="da-DK" sz="2000" dirty="0"/>
              <a:t> IALA Training </a:t>
            </a:r>
            <a:r>
              <a:rPr lang="da-DK" sz="2000" dirty="0" err="1"/>
              <a:t>Accreditation</a:t>
            </a:r>
            <a:r>
              <a:rPr lang="da-DK" sz="2000" dirty="0"/>
              <a:t> </a:t>
            </a:r>
            <a:r>
              <a:rPr lang="da-DK" sz="2000" dirty="0" err="1"/>
              <a:t>scheme</a:t>
            </a:r>
            <a:endParaRPr lang="da-DK" sz="2000" dirty="0"/>
          </a:p>
          <a:p>
            <a:pPr marL="630900" lvl="2" indent="-342900">
              <a:buFontTx/>
              <a:buChar char="-"/>
            </a:pPr>
            <a:r>
              <a:rPr lang="da-DK" sz="2000" dirty="0"/>
              <a:t>Support </a:t>
            </a:r>
            <a:r>
              <a:rPr lang="da-DK" sz="2000" dirty="0" err="1"/>
              <a:t>Accredited</a:t>
            </a:r>
            <a:r>
              <a:rPr lang="da-DK" sz="2000" dirty="0"/>
              <a:t> Training Organisations</a:t>
            </a:r>
          </a:p>
          <a:p>
            <a:pPr marL="630900" lvl="2" indent="-342900">
              <a:buFontTx/>
              <a:buChar char="-"/>
            </a:pPr>
            <a:r>
              <a:rPr lang="da-DK" sz="2000" dirty="0"/>
              <a:t>Deliver </a:t>
            </a:r>
            <a:r>
              <a:rPr lang="da-DK" sz="2000" dirty="0" err="1"/>
              <a:t>training</a:t>
            </a:r>
            <a:r>
              <a:rPr lang="da-DK" sz="2000" dirty="0"/>
              <a:t> </a:t>
            </a:r>
            <a:r>
              <a:rPr lang="da-DK" sz="2000"/>
              <a:t>on AtoN and Risk Management</a:t>
            </a:r>
            <a:endParaRPr lang="da-DK" sz="2000" dirty="0"/>
          </a:p>
          <a:p>
            <a:pPr lvl="2" indent="0">
              <a:buNone/>
            </a:pPr>
            <a:endParaRPr lang="da-DK" sz="2000" dirty="0"/>
          </a:p>
          <a:p>
            <a:pPr marL="342900" lvl="1" indent="-342900">
              <a:buSzPct val="100000"/>
              <a:buFont typeface="Arial" panose="020B0604020202020204" pitchFamily="34" charset="0"/>
              <a:buChar char="•"/>
            </a:pPr>
            <a:r>
              <a:rPr lang="da-DK" sz="2000" b="1" dirty="0" err="1"/>
              <a:t>Capacity</a:t>
            </a:r>
            <a:r>
              <a:rPr lang="da-DK" sz="2000" b="1" dirty="0"/>
              <a:t> Building</a:t>
            </a:r>
          </a:p>
          <a:p>
            <a:pPr marL="630900" lvl="2" indent="-342900">
              <a:buFontTx/>
              <a:buChar char="-"/>
            </a:pPr>
            <a:r>
              <a:rPr lang="da-DK" sz="2000" dirty="0"/>
              <a:t>High Level Missions, </a:t>
            </a:r>
            <a:r>
              <a:rPr lang="da-DK" sz="2000" dirty="0" err="1"/>
              <a:t>raising</a:t>
            </a:r>
            <a:r>
              <a:rPr lang="da-DK" sz="2000" dirty="0"/>
              <a:t> </a:t>
            </a:r>
            <a:r>
              <a:rPr lang="da-DK" sz="2000" dirty="0" err="1"/>
              <a:t>awareness</a:t>
            </a:r>
            <a:r>
              <a:rPr lang="da-DK" sz="2000" dirty="0"/>
              <a:t> </a:t>
            </a:r>
          </a:p>
          <a:p>
            <a:pPr marL="630900" lvl="2" indent="-342900">
              <a:buFontTx/>
              <a:buChar char="-"/>
            </a:pPr>
            <a:r>
              <a:rPr lang="da-DK" sz="2000" dirty="0"/>
              <a:t>Technical </a:t>
            </a:r>
            <a:r>
              <a:rPr lang="da-DK" sz="2000" dirty="0" err="1"/>
              <a:t>Assessment</a:t>
            </a:r>
            <a:r>
              <a:rPr lang="da-DK" sz="2000" dirty="0"/>
              <a:t> Missions to </a:t>
            </a:r>
            <a:r>
              <a:rPr lang="da-DK" sz="2000" dirty="0" err="1"/>
              <a:t>Coastal</a:t>
            </a:r>
            <a:r>
              <a:rPr lang="da-DK" sz="2000" dirty="0"/>
              <a:t> States in </a:t>
            </a:r>
            <a:r>
              <a:rPr lang="da-DK" sz="2000" dirty="0" err="1"/>
              <a:t>need</a:t>
            </a:r>
            <a:endParaRPr lang="da-DK" sz="2000" dirty="0"/>
          </a:p>
          <a:p>
            <a:pPr marL="630900" lvl="2" indent="-342900">
              <a:buFontTx/>
              <a:buChar char="-"/>
            </a:pPr>
            <a:r>
              <a:rPr lang="da-DK" sz="2000" dirty="0"/>
              <a:t>Long-term </a:t>
            </a:r>
            <a:r>
              <a:rPr lang="da-DK" sz="2000" dirty="0" err="1"/>
              <a:t>partnership</a:t>
            </a:r>
            <a:r>
              <a:rPr lang="da-DK" sz="2000" dirty="0"/>
              <a:t> and </a:t>
            </a:r>
            <a:r>
              <a:rPr lang="da-DK" sz="2000" dirty="0" err="1"/>
              <a:t>follow</a:t>
            </a:r>
            <a:r>
              <a:rPr lang="da-DK" sz="2000" dirty="0"/>
              <a:t> up </a:t>
            </a:r>
            <a:r>
              <a:rPr lang="da-DK" sz="2000" dirty="0" err="1"/>
              <a:t>activities</a:t>
            </a:r>
            <a:r>
              <a:rPr lang="da-DK" sz="2000" dirty="0"/>
              <a:t> with </a:t>
            </a:r>
            <a:r>
              <a:rPr lang="da-DK" sz="2000" dirty="0" err="1"/>
              <a:t>Coastal</a:t>
            </a:r>
            <a:r>
              <a:rPr lang="da-DK" sz="2000" dirty="0"/>
              <a:t> States</a:t>
            </a:r>
          </a:p>
          <a:p>
            <a:pPr marL="630900" lvl="2" indent="-342900">
              <a:buFontTx/>
              <a:buChar char="-"/>
            </a:pPr>
            <a:endParaRPr lang="da-DK" sz="2000" dirty="0"/>
          </a:p>
          <a:p>
            <a:pPr marL="342900" lvl="1" indent="-342900">
              <a:buSzPct val="100000"/>
              <a:buFont typeface="Arial" panose="020B0604020202020204" pitchFamily="34" charset="0"/>
              <a:buChar char="•"/>
            </a:pPr>
            <a:r>
              <a:rPr lang="da-DK" sz="2000" b="1" dirty="0"/>
              <a:t>Research &amp; Development</a:t>
            </a:r>
          </a:p>
          <a:p>
            <a:pPr marL="630900" lvl="2" indent="-342900">
              <a:buFontTx/>
              <a:buChar char="-"/>
            </a:pPr>
            <a:r>
              <a:rPr lang="da-DK" sz="2000" dirty="0" err="1"/>
              <a:t>Determine</a:t>
            </a:r>
            <a:r>
              <a:rPr lang="da-DK" sz="2000" dirty="0"/>
              <a:t> </a:t>
            </a:r>
            <a:r>
              <a:rPr lang="da-DK" sz="2000" dirty="0" err="1"/>
              <a:t>knowledge</a:t>
            </a:r>
            <a:r>
              <a:rPr lang="da-DK" sz="2000" dirty="0"/>
              <a:t> </a:t>
            </a:r>
            <a:r>
              <a:rPr lang="da-DK" sz="2000" dirty="0" err="1"/>
              <a:t>gaps</a:t>
            </a:r>
            <a:r>
              <a:rPr lang="da-DK" sz="2000" dirty="0"/>
              <a:t> and </a:t>
            </a:r>
            <a:r>
              <a:rPr lang="da-DK" sz="2000" dirty="0" err="1"/>
              <a:t>need</a:t>
            </a:r>
            <a:r>
              <a:rPr lang="da-DK" sz="2000" dirty="0"/>
              <a:t> for R&amp;D</a:t>
            </a:r>
          </a:p>
          <a:p>
            <a:pPr marL="630900" lvl="2" indent="-342900">
              <a:buFontTx/>
              <a:buChar char="-"/>
            </a:pPr>
            <a:r>
              <a:rPr lang="da-DK" sz="2000" dirty="0"/>
              <a:t>Promote R&amp;D</a:t>
            </a:r>
          </a:p>
          <a:p>
            <a:pPr marL="630900" lvl="2" indent="-342900">
              <a:buFontTx/>
              <a:buChar char="-"/>
            </a:pPr>
            <a:r>
              <a:rPr lang="da-DK" sz="2000" dirty="0"/>
              <a:t>Harvest R&amp;D results and feed this into IALA Committees</a:t>
            </a:r>
          </a:p>
          <a:p>
            <a:pPr marL="630900" lvl="2" indent="-342900">
              <a:buFontTx/>
              <a:buChar char="-"/>
            </a:pPr>
            <a:endParaRPr lang="da-DK" sz="2000" dirty="0"/>
          </a:p>
          <a:p>
            <a:pPr marL="630900" lvl="2" indent="-342900">
              <a:buFontTx/>
              <a:buChar char="-"/>
            </a:pPr>
            <a:endParaRPr lang="da-DK" sz="200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AE839-709C-4BDC-A1C3-A5238A6D43F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MACHC-19, Columbia</a:t>
            </a:r>
            <a:endParaRPr lang="en-GB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36DCE2-FD13-4879-A960-49C51CE2C4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C140CD-8AED-46FF-A9A2-77308F3F39AE}" type="slidenum">
              <a:rPr lang="en-GB" noProof="0" smtClean="0"/>
              <a:t>11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86356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84213" y="260649"/>
            <a:ext cx="7775575" cy="468051"/>
          </a:xfrm>
        </p:spPr>
        <p:txBody>
          <a:bodyPr/>
          <a:lstStyle/>
          <a:p>
            <a:r>
              <a:rPr lang="en-GB" sz="2800" dirty="0"/>
              <a:t>Developments</a:t>
            </a:r>
            <a:endParaRPr lang="en-GB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685087" y="1052736"/>
            <a:ext cx="7775575" cy="2016064"/>
          </a:xfrm>
        </p:spPr>
        <p:txBody>
          <a:bodyPr/>
          <a:lstStyle/>
          <a:p>
            <a:pPr marL="285750" lvl="1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AtoN Accreditation &amp; Training</a:t>
            </a:r>
          </a:p>
          <a:p>
            <a:pPr marL="285750" lvl="1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VTS Accreditation &amp; Training</a:t>
            </a:r>
          </a:p>
          <a:p>
            <a:pPr marL="285750" lvl="1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Master in Aids to Navigation</a:t>
            </a:r>
          </a:p>
          <a:p>
            <a:pPr marL="285750" lvl="1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Train the Trainer courses</a:t>
            </a:r>
          </a:p>
          <a:p>
            <a:pPr marL="285750" lvl="1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Examination principles</a:t>
            </a:r>
          </a:p>
          <a:p>
            <a:pPr marL="285750" lvl="1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Distance Learning ( </a:t>
            </a:r>
            <a:r>
              <a:rPr lang="en-US" sz="2800" b="1" dirty="0"/>
              <a:t>e-Learning platform </a:t>
            </a:r>
            <a:r>
              <a:rPr lang="en-US" sz="2800" dirty="0"/>
              <a:t>)</a:t>
            </a:r>
          </a:p>
          <a:p>
            <a:pPr marL="285750" lvl="1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Missions and Reviews</a:t>
            </a:r>
          </a:p>
          <a:p>
            <a:pPr marL="285750" lvl="1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Focus on Africa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3" name="Picture 12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B1B97EAD-1862-401F-9EEB-C04C9262BB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4" y="3829113"/>
            <a:ext cx="4362432" cy="239388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FB85D-B672-4CDC-AF2B-2ACF1D4B3AF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MACHC-19, Columbia</a:t>
            </a:r>
            <a:endParaRPr lang="en-GB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01A6D3-EF2F-45A8-82E1-C72515B8D8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C140CD-8AED-46FF-A9A2-77308F3F39AE}" type="slidenum">
              <a:rPr lang="en-GB" noProof="0" smtClean="0"/>
              <a:t>12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74344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72889" y="440446"/>
            <a:ext cx="7775575" cy="936326"/>
          </a:xfrm>
        </p:spPr>
        <p:txBody>
          <a:bodyPr/>
          <a:lstStyle/>
          <a:p>
            <a:r>
              <a:rPr lang="en-GB" dirty="0"/>
              <a:t>Training 2019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008893" y="1556952"/>
            <a:ext cx="7775575" cy="2016064"/>
          </a:xfrm>
        </p:spPr>
        <p:txBody>
          <a:bodyPr/>
          <a:lstStyle/>
          <a:p>
            <a:r>
              <a:rPr lang="en-US" dirty="0"/>
              <a:t>Risk Management Training Seminar</a:t>
            </a:r>
          </a:p>
          <a:p>
            <a:pPr marL="342900" lvl="1" indent="-34290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In English at IALA HQ:</a:t>
            </a:r>
          </a:p>
          <a:p>
            <a:pPr lvl="1">
              <a:buClr>
                <a:schemeClr val="accent1"/>
              </a:buClr>
              <a:buSzPct val="100000"/>
              <a:buNone/>
            </a:pPr>
            <a:r>
              <a:rPr lang="en-US" sz="2000" dirty="0"/>
              <a:t>      </a:t>
            </a:r>
            <a:r>
              <a:rPr lang="en-US" sz="2000" b="1" u="sng" dirty="0"/>
              <a:t>20-24 May 2019</a:t>
            </a:r>
          </a:p>
          <a:p>
            <a:pPr lvl="1">
              <a:buClr>
                <a:schemeClr val="accent1"/>
              </a:buClr>
              <a:buSzPct val="100000"/>
              <a:buNone/>
            </a:pPr>
            <a:endParaRPr lang="en-US" sz="2000" dirty="0"/>
          </a:p>
          <a:p>
            <a:pPr lvl="3"/>
            <a:r>
              <a:rPr lang="en-US" sz="2000" dirty="0"/>
              <a:t>IWRAP Mk2</a:t>
            </a:r>
          </a:p>
          <a:p>
            <a:pPr lvl="3"/>
            <a:r>
              <a:rPr lang="en-US" sz="2000" dirty="0"/>
              <a:t>PAWSA</a:t>
            </a:r>
          </a:p>
          <a:p>
            <a:pPr lvl="3"/>
            <a:r>
              <a:rPr lang="en-US" sz="2000" dirty="0"/>
              <a:t>SIRA</a:t>
            </a:r>
          </a:p>
          <a:p>
            <a:pPr lvl="3"/>
            <a:r>
              <a:rPr lang="en-US" sz="2000" dirty="0"/>
              <a:t>Simulation</a:t>
            </a:r>
          </a:p>
          <a:p>
            <a:pPr lvl="3"/>
            <a:endParaRPr lang="en-US" sz="2000" dirty="0"/>
          </a:p>
          <a:p>
            <a:pPr marL="288000" lvl="3" indent="0">
              <a:buNone/>
            </a:pPr>
            <a:endParaRPr lang="en-US" sz="2000" dirty="0"/>
          </a:p>
          <a:p>
            <a:pPr marL="0" lvl="2" indent="0">
              <a:buNone/>
            </a:pPr>
            <a:r>
              <a:rPr lang="en-US" sz="2000" dirty="0"/>
              <a:t>In </a:t>
            </a:r>
            <a:r>
              <a:rPr lang="en-US" sz="2000" b="1" u="sng" dirty="0"/>
              <a:t>Spanish</a:t>
            </a:r>
            <a:r>
              <a:rPr lang="en-US" sz="2000" dirty="0"/>
              <a:t> Meso-America</a:t>
            </a:r>
          </a:p>
          <a:p>
            <a:pPr marL="0" lvl="2" indent="0">
              <a:buNone/>
            </a:pPr>
            <a:r>
              <a:rPr lang="en-US" sz="2000" dirty="0"/>
              <a:t>and Caribbean</a:t>
            </a:r>
          </a:p>
          <a:p>
            <a:pPr marL="0" lvl="2" indent="0">
              <a:buNone/>
            </a:pPr>
            <a:endParaRPr lang="en-US" sz="2000" dirty="0"/>
          </a:p>
          <a:p>
            <a:pPr marL="0" lvl="2" indent="0">
              <a:buNone/>
            </a:pPr>
            <a:endParaRPr lang="en-US" sz="2000" dirty="0"/>
          </a:p>
          <a:p>
            <a:pPr lvl="1">
              <a:buClr>
                <a:schemeClr val="accent1"/>
              </a:buClr>
              <a:buSzPct val="100000"/>
              <a:buNone/>
            </a:pPr>
            <a:endParaRPr lang="en-US" sz="200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957" y="2950076"/>
            <a:ext cx="4608512" cy="307384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C140CD-8AED-46FF-A9A2-77308F3F39AE}" type="slidenum">
              <a:rPr lang="en-GB" noProof="0" smtClean="0"/>
              <a:t>13</a:t>
            </a:fld>
            <a:endParaRPr lang="en-GB" noProof="0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2"/>
          </p:nvPr>
        </p:nvSpPr>
        <p:spPr>
          <a:xfrm>
            <a:off x="2843808" y="6381750"/>
            <a:ext cx="4464496" cy="476251"/>
          </a:xfrm>
        </p:spPr>
        <p:txBody>
          <a:bodyPr/>
          <a:lstStyle/>
          <a:p>
            <a:r>
              <a:rPr lang="en-US" noProof="0"/>
              <a:t>MACHC-19, Columbia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44228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7122F-C983-471E-ADB8-E37E7EE06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260649"/>
            <a:ext cx="7775575" cy="756083"/>
          </a:xfrm>
        </p:spPr>
        <p:txBody>
          <a:bodyPr/>
          <a:lstStyle/>
          <a:p>
            <a:r>
              <a:rPr lang="en-US" dirty="0"/>
              <a:t>  Joint CB Coordination Meeting, IMPA HQ</a:t>
            </a:r>
            <a:endParaRPr lang="en-GB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3F3B586-F652-49B2-96A8-5BFCD8C77B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98" y="1304925"/>
            <a:ext cx="7442605" cy="4932363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CB55EC-B9C5-46AF-8EB5-ED09C9A551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C140CD-8AED-46FF-A9A2-77308F3F39AE}" type="slidenum">
              <a:rPr lang="en-GB" noProof="0" smtClean="0"/>
              <a:t>14</a:t>
            </a:fld>
            <a:endParaRPr lang="en-GB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A58C94-E9E3-46B6-A984-082BEB70798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087725" y="6381750"/>
            <a:ext cx="4428491" cy="476250"/>
          </a:xfrm>
        </p:spPr>
        <p:txBody>
          <a:bodyPr/>
          <a:lstStyle/>
          <a:p>
            <a:r>
              <a:rPr lang="en-US" noProof="0" dirty="0"/>
              <a:t>MACHC-19, Columbia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35643875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548" y="260649"/>
            <a:ext cx="7775575" cy="355340"/>
          </a:xfrm>
        </p:spPr>
        <p:txBody>
          <a:bodyPr/>
          <a:lstStyle/>
          <a:p>
            <a:r>
              <a:rPr lang="da-DK" dirty="0" err="1"/>
              <a:t>Delivering</a:t>
            </a:r>
            <a:r>
              <a:rPr lang="da-DK" dirty="0"/>
              <a:t> as </a:t>
            </a:r>
            <a:r>
              <a:rPr lang="da-DK" dirty="0" err="1"/>
              <a:t>one</a:t>
            </a:r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272166"/>
            <a:ext cx="3148707" cy="22567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331" y="1031658"/>
            <a:ext cx="2086744" cy="2526925"/>
          </a:xfrm>
          <a:prstGeom prst="rect">
            <a:avLst/>
          </a:prstGeom>
        </p:spPr>
      </p:pic>
      <p:pic>
        <p:nvPicPr>
          <p:cNvPr id="9" name="Image 10" descr="Logo_40x40_RVB.pdf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-59989" y="516997"/>
            <a:ext cx="3132348" cy="3132348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944576"/>
            <a:ext cx="5112568" cy="228873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1CA92-E290-437F-8711-75246FF424D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843808" y="6381750"/>
            <a:ext cx="5112568" cy="476251"/>
          </a:xfrm>
        </p:spPr>
        <p:txBody>
          <a:bodyPr/>
          <a:lstStyle/>
          <a:p>
            <a:r>
              <a:rPr lang="en-US" noProof="0"/>
              <a:t>MACHC-19, Columbia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55087081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The analyses of all coastal states</a:t>
            </a:r>
          </a:p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IALA WWA C</a:t>
            </a:r>
            <a:r>
              <a:rPr lang="en-GB" dirty="0" err="1"/>
              <a:t>oastal</a:t>
            </a:r>
            <a:r>
              <a:rPr lang="en-GB" dirty="0"/>
              <a:t> States in need 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5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GB" dirty="0"/>
              <a:t>MATAIN Accreditation 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C140CD-8AED-46FF-A9A2-77308F3F39AE}" type="slidenum">
              <a:rPr lang="en-GB" noProof="0" smtClean="0"/>
              <a:t>16</a:t>
            </a:fld>
            <a:endParaRPr lang="en-GB" noProof="0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noProof="0"/>
              <a:t>MACHC-19, Columbia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77618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dsholder til indhold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9037"/>
            <a:ext cx="9144000" cy="6130343"/>
          </a:xfr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15516" y="188641"/>
            <a:ext cx="7775575" cy="360039"/>
          </a:xfrm>
        </p:spPr>
        <p:txBody>
          <a:bodyPr/>
          <a:lstStyle/>
          <a:p>
            <a:r>
              <a:rPr lang="da-DK" dirty="0" err="1"/>
              <a:t>There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some</a:t>
            </a:r>
            <a:r>
              <a:rPr lang="da-DK" dirty="0"/>
              <a:t> </a:t>
            </a:r>
            <a:r>
              <a:rPr lang="da-DK" dirty="0" err="1"/>
              <a:t>challenges</a:t>
            </a:r>
            <a:r>
              <a:rPr lang="da-DK" dirty="0"/>
              <a:t> out </a:t>
            </a:r>
            <a:r>
              <a:rPr lang="da-DK" dirty="0" err="1"/>
              <a:t>there</a:t>
            </a:r>
            <a:r>
              <a:rPr lang="da-DK" dirty="0"/>
              <a:t>…</a:t>
            </a:r>
            <a:endParaRPr lang="en-GB" dirty="0"/>
          </a:p>
        </p:txBody>
      </p:sp>
      <p:sp>
        <p:nvSpPr>
          <p:cNvPr id="4" name="Tekstfelt 3"/>
          <p:cNvSpPr txBox="1"/>
          <p:nvPr/>
        </p:nvSpPr>
        <p:spPr>
          <a:xfrm>
            <a:off x="6467737" y="633603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prstClr val="black"/>
                </a:solidFill>
              </a:rPr>
              <a:t>Source: MarineTraffic.com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86EC09-9B9D-44B2-96D0-9BDEE86541A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MACHC-19, Columbia</a:t>
            </a:r>
            <a:endParaRPr lang="en-GB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2279A2-E27A-47A5-A9EF-67D4158871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C140CD-8AED-46FF-A9A2-77308F3F39AE}" type="slidenum">
              <a:rPr lang="en-GB" noProof="0" smtClean="0"/>
              <a:t>17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00768657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TRAFFIC IN YOUR REGION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MACHC-19, Columbia</a:t>
            </a:r>
            <a:endParaRPr lang="en-US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1" y="1592796"/>
            <a:ext cx="9077938" cy="526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246127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1376772"/>
            <a:ext cx="10009112" cy="4099414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2303748" y="4837738"/>
            <a:ext cx="1152128" cy="143557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6587" y="24714"/>
            <a:ext cx="4715880" cy="936326"/>
          </a:xfrm>
        </p:spPr>
        <p:txBody>
          <a:bodyPr/>
          <a:lstStyle/>
          <a:p>
            <a:r>
              <a:rPr lang="da-DK" sz="3600" b="1" dirty="0" err="1"/>
              <a:t>Those</a:t>
            </a:r>
            <a:r>
              <a:rPr lang="da-DK" sz="3600" b="1" dirty="0"/>
              <a:t> in </a:t>
            </a:r>
            <a:r>
              <a:rPr lang="da-DK" sz="3600" b="1" dirty="0" err="1"/>
              <a:t>need</a:t>
            </a:r>
            <a:r>
              <a:rPr lang="da-DK" sz="3600" b="1" dirty="0"/>
              <a:t> (still)</a:t>
            </a:r>
            <a:endParaRPr lang="en-GB" sz="3600" b="1" dirty="0"/>
          </a:p>
        </p:txBody>
      </p:sp>
      <p:sp>
        <p:nvSpPr>
          <p:cNvPr id="5" name="Ellipse 4"/>
          <p:cNvSpPr/>
          <p:nvPr/>
        </p:nvSpPr>
        <p:spPr>
          <a:xfrm>
            <a:off x="2663788" y="5514810"/>
            <a:ext cx="180000" cy="180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2663788" y="5819610"/>
            <a:ext cx="180000" cy="180000"/>
          </a:xfrm>
          <a:prstGeom prst="ellipse">
            <a:avLst/>
          </a:prstGeom>
          <a:solidFill>
            <a:srgbClr val="FFFF99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2663788" y="5207070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Tekstfelt 7"/>
          <p:cNvSpPr txBox="1"/>
          <p:nvPr/>
        </p:nvSpPr>
        <p:spPr>
          <a:xfrm>
            <a:off x="2891310" y="5133962"/>
            <a:ext cx="3016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solidFill>
                  <a:prstClr val="black"/>
                </a:solidFill>
              </a:rPr>
              <a:t>1</a:t>
            </a:r>
          </a:p>
          <a:p>
            <a:r>
              <a:rPr lang="da-DK" dirty="0">
                <a:solidFill>
                  <a:prstClr val="black"/>
                </a:solidFill>
              </a:rPr>
              <a:t>2</a:t>
            </a:r>
          </a:p>
          <a:p>
            <a:r>
              <a:rPr lang="da-DK" dirty="0">
                <a:solidFill>
                  <a:prstClr val="black"/>
                </a:solidFill>
              </a:rPr>
              <a:t>3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Tekstfelt 8"/>
          <p:cNvSpPr txBox="1"/>
          <p:nvPr/>
        </p:nvSpPr>
        <p:spPr>
          <a:xfrm>
            <a:off x="2407610" y="4837738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>
                <a:solidFill>
                  <a:prstClr val="black"/>
                </a:solidFill>
              </a:rPr>
              <a:t>Priority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989A6ED6-CCE8-4C61-8696-B4E2085AB60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407611" y="6381750"/>
            <a:ext cx="3892581" cy="476250"/>
          </a:xfrm>
        </p:spPr>
        <p:txBody>
          <a:bodyPr/>
          <a:lstStyle/>
          <a:p>
            <a:r>
              <a:rPr lang="en-US" noProof="0" dirty="0"/>
              <a:t>MACHC-19, Columbia</a:t>
            </a:r>
            <a:endParaRPr lang="en-GB" noProof="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161A115-05F6-4AE8-8C6B-E7D28F914B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C140CD-8AED-46FF-A9A2-77308F3F39AE}" type="slidenum">
              <a:rPr lang="en-GB" noProof="0" smtClean="0"/>
              <a:t>19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2793740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1800" dirty="0"/>
              <a:t>International Association of Marine Aids to Navigation and Lighthouse Authorities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About IALA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5"/>
          </p:nvPr>
        </p:nvSpPr>
        <p:spPr>
          <a:solidFill>
            <a:schemeClr val="accent1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C140CD-8AED-46FF-A9A2-77308F3F39AE}" type="slidenum">
              <a:rPr lang="en-GB" noProof="0" smtClean="0"/>
              <a:t>2</a:t>
            </a:fld>
            <a:endParaRPr lang="en-GB" noProof="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noProof="0"/>
              <a:t>MACHC-19, Columbia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72361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Assessment of Need of all 155 Coastal States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1627498"/>
              </p:ext>
            </p:extLst>
          </p:nvPr>
        </p:nvGraphicFramePr>
        <p:xfrm>
          <a:off x="699021" y="1304764"/>
          <a:ext cx="6969323" cy="47896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1947">
                  <a:extLst>
                    <a:ext uri="{9D8B030D-6E8A-4147-A177-3AD203B41FA5}">
                      <a16:colId xmlns:a16="http://schemas.microsoft.com/office/drawing/2014/main" val="4154808835"/>
                    </a:ext>
                  </a:extLst>
                </a:gridCol>
                <a:gridCol w="709500">
                  <a:extLst>
                    <a:ext uri="{9D8B030D-6E8A-4147-A177-3AD203B41FA5}">
                      <a16:colId xmlns:a16="http://schemas.microsoft.com/office/drawing/2014/main" val="1332548856"/>
                    </a:ext>
                  </a:extLst>
                </a:gridCol>
                <a:gridCol w="2735548">
                  <a:extLst>
                    <a:ext uri="{9D8B030D-6E8A-4147-A177-3AD203B41FA5}">
                      <a16:colId xmlns:a16="http://schemas.microsoft.com/office/drawing/2014/main" val="2793306850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2189205025"/>
                    </a:ext>
                  </a:extLst>
                </a:gridCol>
              </a:tblGrid>
              <a:tr h="1970348"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</a:rPr>
                        <a:t>Quality of Maritime Management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b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da-DK" sz="2400" dirty="0">
                          <a:effectLst/>
                        </a:rPr>
                        <a:t>high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>
                          <a:effectLst/>
                          <a:latin typeface="+mj-lt"/>
                        </a:rPr>
                        <a:t>States with the smallest need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 </a:t>
                      </a: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+mj-lt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  <a:latin typeface="+mj-lt"/>
                        </a:rPr>
                        <a:t>States with smaller need</a:t>
                      </a: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551824"/>
                  </a:ext>
                </a:extLst>
              </a:tr>
              <a:tr h="193864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da-DK" sz="2400" dirty="0">
                          <a:effectLst/>
                        </a:rPr>
                        <a:t>low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  <a:latin typeface="+mj-lt"/>
                        </a:rPr>
                        <a:t>States with greater need</a:t>
                      </a: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  <a:latin typeface="+mj-lt"/>
                        </a:rPr>
                        <a:t>States with the greatest need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 STATES</a:t>
                      </a: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305609"/>
                  </a:ext>
                </a:extLst>
              </a:tr>
              <a:tr h="389163">
                <a:tc rowSpan="2"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da-D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2400" dirty="0">
                          <a:effectLst/>
                        </a:rPr>
                        <a:t>low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2400" dirty="0">
                          <a:effectLst/>
                        </a:rPr>
                        <a:t>high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17829223"/>
                  </a:ext>
                </a:extLst>
              </a:tr>
              <a:tr h="491455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</a:rPr>
                        <a:t>Volume of Traffic and Degree of Risk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3165727"/>
                  </a:ext>
                </a:extLst>
              </a:tr>
            </a:tbl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43709" y="6381750"/>
            <a:ext cx="6048671" cy="476250"/>
          </a:xfrm>
        </p:spPr>
        <p:txBody>
          <a:bodyPr/>
          <a:lstStyle/>
          <a:p>
            <a:r>
              <a:rPr lang="en-US"/>
              <a:t>MACHC-19, Columbia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1" name="Rectangle: Rounded Corners 10"/>
          <p:cNvSpPr/>
          <p:nvPr/>
        </p:nvSpPr>
        <p:spPr>
          <a:xfrm>
            <a:off x="3671900" y="2672916"/>
            <a:ext cx="2196244" cy="1224136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3923928" y="2996952"/>
            <a:ext cx="1764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States with some need</a:t>
            </a:r>
          </a:p>
        </p:txBody>
      </p:sp>
    </p:spTree>
    <p:extLst>
      <p:ext uri="{BB962C8B-B14F-4D97-AF65-F5344CB8AC3E}">
        <p14:creationId xmlns:p14="http://schemas.microsoft.com/office/powerpoint/2010/main" val="335292278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970F9B1-9B29-4DC5-9C9D-297F95452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1955603"/>
            <a:ext cx="7775575" cy="989359"/>
          </a:xfrm>
        </p:spPr>
        <p:txBody>
          <a:bodyPr/>
          <a:lstStyle/>
          <a:p>
            <a:r>
              <a:rPr lang="en-GB" dirty="0"/>
              <a:t>What has been achieved?</a:t>
            </a:r>
            <a:br>
              <a:rPr lang="en-GB" dirty="0"/>
            </a:b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943C674-473B-49E7-A746-8EFF42074D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F140C-8EDD-4BF1-B6AB-0C4EB85934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A18EDB-7950-48C8-8830-B44F92E019B5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F16E3A-C893-447C-A53C-F51AB574B2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MACHC-19, Columbia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011536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1894"/>
            <a:ext cx="9144000" cy="5414211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DA5DF-79C2-4B00-87FE-0081DD68438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843808" y="6381750"/>
            <a:ext cx="4896544" cy="476251"/>
          </a:xfrm>
        </p:spPr>
        <p:txBody>
          <a:bodyPr/>
          <a:lstStyle/>
          <a:p>
            <a:r>
              <a:rPr lang="en-US" noProof="0"/>
              <a:t>MACHC-19, Columbia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32563837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Increase</a:t>
            </a:r>
            <a:r>
              <a:rPr lang="da-DK" dirty="0"/>
              <a:t> in </a:t>
            </a:r>
            <a:r>
              <a:rPr lang="da-DK" dirty="0" err="1"/>
              <a:t>ATO´s</a:t>
            </a:r>
            <a:r>
              <a:rPr lang="da-DK" dirty="0"/>
              <a:t> and Level 1 AtoN Manager Courses</a:t>
            </a:r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" y="1797486"/>
            <a:ext cx="9144000" cy="2349190"/>
          </a:xfrm>
          <a:prstGeom prst="rect">
            <a:avLst/>
          </a:prstGeom>
        </p:spPr>
      </p:pic>
      <p:pic>
        <p:nvPicPr>
          <p:cNvPr id="8" name="Picture Placeholder 9">
            <a:extLst>
              <a:ext uri="{FF2B5EF4-FFF2-40B4-BE49-F238E27FC236}">
                <a16:creationId xmlns:a16="http://schemas.microsoft.com/office/drawing/2014/main" id="{90FC8E49-22CA-4092-842D-040371EAE4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5472100" y="4304137"/>
            <a:ext cx="3419872" cy="1783508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728C53-A680-447A-BC69-840874F1E22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771801" y="6381750"/>
            <a:ext cx="5148571" cy="476250"/>
          </a:xfrm>
        </p:spPr>
        <p:txBody>
          <a:bodyPr/>
          <a:lstStyle/>
          <a:p>
            <a:r>
              <a:rPr lang="en-US" noProof="0" dirty="0"/>
              <a:t>MACHC-19, Columbia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77869259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International Level 1 Aids to Navigation Managers</a:t>
            </a:r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1385"/>
            <a:ext cx="9144000" cy="34152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64F1C4-B671-4F03-8013-747D85EC6E09}"/>
              </a:ext>
            </a:extLst>
          </p:cNvPr>
          <p:cNvSpPr txBox="1"/>
          <p:nvPr/>
        </p:nvSpPr>
        <p:spPr>
          <a:xfrm>
            <a:off x="575556" y="4593322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>
                <a:solidFill>
                  <a:schemeClr val="bg1"/>
                </a:solidFill>
              </a:rPr>
              <a:t>180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B7FDFB4-A823-4485-8C15-078E047B1028}"/>
              </a:ext>
            </a:extLst>
          </p:cNvPr>
          <p:cNvCxnSpPr/>
          <p:nvPr/>
        </p:nvCxnSpPr>
        <p:spPr>
          <a:xfrm>
            <a:off x="0" y="4905164"/>
            <a:ext cx="575556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D0E54E-AD04-4F4A-B36D-F07D2CA91FC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843808" y="6381750"/>
            <a:ext cx="5040560" cy="476251"/>
          </a:xfrm>
        </p:spPr>
        <p:txBody>
          <a:bodyPr/>
          <a:lstStyle/>
          <a:p>
            <a:r>
              <a:rPr lang="en-US" noProof="0"/>
              <a:t>MACHC-19, Columbia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64160666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Technical </a:t>
            </a:r>
            <a:r>
              <a:rPr lang="da-DK" dirty="0" err="1"/>
              <a:t>Needs</a:t>
            </a:r>
            <a:r>
              <a:rPr lang="da-DK" dirty="0"/>
              <a:t> </a:t>
            </a:r>
            <a:r>
              <a:rPr lang="da-DK" dirty="0" err="1"/>
              <a:t>Assessment</a:t>
            </a:r>
            <a:r>
              <a:rPr lang="da-DK" dirty="0"/>
              <a:t> Missions &amp; States in </a:t>
            </a:r>
            <a:r>
              <a:rPr lang="da-DK" dirty="0" err="1"/>
              <a:t>Need</a:t>
            </a:r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532" y="1841600"/>
            <a:ext cx="9651745" cy="3531616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155EA4-019D-42C4-B387-E6B5F64A88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843808" y="6381750"/>
            <a:ext cx="5004556" cy="476251"/>
          </a:xfrm>
        </p:spPr>
        <p:txBody>
          <a:bodyPr/>
          <a:lstStyle/>
          <a:p>
            <a:r>
              <a:rPr lang="en-US" noProof="0"/>
              <a:t>MACHC-19, Columbia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13355381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13 – Aids to Navigation Services</a:t>
            </a:r>
          </a:p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SOLAS Chapter 5, Regulation 13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5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GB" dirty="0"/>
              <a:t>MATAIN Accreditation 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C140CD-8AED-46FF-A9A2-77308F3F39AE}" type="slidenum">
              <a:rPr lang="en-GB" noProof="0" smtClean="0"/>
              <a:t>26</a:t>
            </a:fld>
            <a:endParaRPr lang="en-GB" noProof="0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noProof="0"/>
              <a:t>MACHC-19, Columbia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519993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4213" y="1448780"/>
            <a:ext cx="7775575" cy="4788507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International Convention for the Safety of Life at Sea - SOLAS</a:t>
            </a:r>
          </a:p>
          <a:p>
            <a:pPr lvl="1"/>
            <a:r>
              <a:rPr lang="en-US" sz="2400" dirty="0"/>
              <a:t>Established in 1914 after the Titanic disaster</a:t>
            </a:r>
          </a:p>
          <a:p>
            <a:pPr lvl="1"/>
            <a:r>
              <a:rPr lang="en-US" sz="2400" dirty="0"/>
              <a:t>Latest Convention 1974 came into force in 1980</a:t>
            </a:r>
          </a:p>
          <a:p>
            <a:pPr lvl="1"/>
            <a:r>
              <a:rPr lang="en-US" sz="2400" dirty="0"/>
              <a:t>12 SOLAS Chapters.</a:t>
            </a:r>
          </a:p>
          <a:p>
            <a:pPr lvl="1"/>
            <a:r>
              <a:rPr lang="en-US" sz="2400" dirty="0"/>
              <a:t>Chapter 5 (V) concerns Safety of Navigation including rules about providing AtoN</a:t>
            </a:r>
          </a:p>
          <a:p>
            <a:pPr lvl="1"/>
            <a:r>
              <a:rPr lang="en-US" sz="2400" b="1" dirty="0"/>
              <a:t>Chapter V</a:t>
            </a:r>
            <a:r>
              <a:rPr lang="en-US" sz="2400" dirty="0"/>
              <a:t> was updated in </a:t>
            </a:r>
            <a:r>
              <a:rPr lang="en-US" sz="2400" b="1" dirty="0"/>
              <a:t>2000</a:t>
            </a:r>
          </a:p>
          <a:p>
            <a:pPr lvl="1"/>
            <a:endParaRPr lang="en-US" sz="2400" b="1" dirty="0"/>
          </a:p>
          <a:p>
            <a:pPr lvl="1"/>
            <a:r>
              <a:rPr lang="en-US" sz="2400" dirty="0"/>
              <a:t>From 1 July 2002 Contracting Governments are </a:t>
            </a:r>
            <a:r>
              <a:rPr lang="en-US" sz="2400" b="1" dirty="0"/>
              <a:t>obliged</a:t>
            </a:r>
            <a:r>
              <a:rPr lang="en-US" sz="2400" dirty="0"/>
              <a:t> to provide Hydrographic (Regulation 9); Vessel Traffic Services (VTS – Regulation 12) and AtoN services (Regulation 13)</a:t>
            </a:r>
          </a:p>
          <a:p>
            <a:pPr lvl="1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/>
          <a:lstStyle/>
          <a:p>
            <a:r>
              <a:rPr lang="en-US" sz="3600" dirty="0"/>
              <a:t>SOLAS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MACHC-19, Columbia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549325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SOLAS V Regulations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  <a:buNone/>
              <a:defRPr/>
            </a:pPr>
            <a:r>
              <a:rPr lang="en-GB" sz="3200" dirty="0">
                <a:solidFill>
                  <a:schemeClr val="tx1"/>
                </a:solidFill>
              </a:rPr>
              <a:t>4 – Navigational Warnings: WWNWS</a:t>
            </a:r>
          </a:p>
          <a:p>
            <a:pPr marL="0" indent="0">
              <a:spcAft>
                <a:spcPts val="1200"/>
              </a:spcAft>
              <a:buFont typeface="Symbol" pitchFamily="18" charset="2"/>
              <a:buNone/>
              <a:defRPr/>
            </a:pPr>
            <a:r>
              <a:rPr lang="en-GB" sz="3200" dirty="0">
                <a:solidFill>
                  <a:schemeClr val="tx1"/>
                </a:solidFill>
              </a:rPr>
              <a:t>9 – Hydrographic Services</a:t>
            </a:r>
          </a:p>
          <a:p>
            <a:pPr marL="0" indent="0">
              <a:spcAft>
                <a:spcPts val="1200"/>
              </a:spcAft>
              <a:buFont typeface="Symbol" pitchFamily="18" charset="2"/>
              <a:buNone/>
              <a:defRPr/>
            </a:pPr>
            <a:r>
              <a:rPr lang="en-GB" sz="3200" dirty="0">
                <a:solidFill>
                  <a:schemeClr val="tx1"/>
                </a:solidFill>
              </a:rPr>
              <a:t>10 – Ships Routeing</a:t>
            </a:r>
          </a:p>
          <a:p>
            <a:pPr marL="0" indent="0">
              <a:spcAft>
                <a:spcPts val="1200"/>
              </a:spcAft>
              <a:buFont typeface="Symbol" pitchFamily="18" charset="2"/>
              <a:buNone/>
              <a:defRPr/>
            </a:pPr>
            <a:r>
              <a:rPr lang="en-GB" sz="3200" dirty="0">
                <a:solidFill>
                  <a:schemeClr val="tx1"/>
                </a:solidFill>
              </a:rPr>
              <a:t>11 – Ships Reporting Systems</a:t>
            </a:r>
          </a:p>
          <a:p>
            <a:pPr marL="0" indent="0">
              <a:spcAft>
                <a:spcPts val="1200"/>
              </a:spcAft>
              <a:buFont typeface="Symbol" pitchFamily="18" charset="2"/>
              <a:buNone/>
              <a:defRPr/>
            </a:pPr>
            <a:r>
              <a:rPr lang="en-GB" sz="3200" dirty="0">
                <a:solidFill>
                  <a:schemeClr val="tx1"/>
                </a:solidFill>
              </a:rPr>
              <a:t>12 – Vessel Traffic Services</a:t>
            </a:r>
          </a:p>
          <a:p>
            <a:pPr marL="0" indent="0">
              <a:spcAft>
                <a:spcPts val="1200"/>
              </a:spcAft>
              <a:buFont typeface="Symbol" pitchFamily="18" charset="2"/>
              <a:buNone/>
              <a:defRPr/>
            </a:pPr>
            <a:r>
              <a:rPr lang="en-GB" sz="3200" dirty="0">
                <a:solidFill>
                  <a:schemeClr val="tx1"/>
                </a:solidFill>
              </a:rPr>
              <a:t>13 – Aids to Navigation Services</a:t>
            </a:r>
          </a:p>
          <a:p>
            <a:pPr marL="0" indent="0">
              <a:spcAft>
                <a:spcPts val="1200"/>
              </a:spcAft>
              <a:buFont typeface="Symbol" pitchFamily="18" charset="2"/>
              <a:buNone/>
              <a:defRPr/>
            </a:pPr>
            <a:r>
              <a:rPr lang="en-GB" sz="3200" dirty="0">
                <a:solidFill>
                  <a:schemeClr val="tx1"/>
                </a:solidFill>
              </a:rPr>
              <a:t>19-2.4 – AIS </a:t>
            </a:r>
          </a:p>
          <a:p>
            <a:pPr>
              <a:spcAft>
                <a:spcPts val="1200"/>
              </a:spcAft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MACHC-19, Columbia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289137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Chapter V Regulation 13.1 requires a Contracting Government to provide “as it deems practical and necessary” by itself or with other Governments “such AtoN as the </a:t>
            </a:r>
            <a:r>
              <a:rPr lang="en-US" sz="2400" b="1" dirty="0">
                <a:solidFill>
                  <a:schemeClr val="tx1"/>
                </a:solidFill>
              </a:rPr>
              <a:t>volume of traffic justifies </a:t>
            </a:r>
            <a:r>
              <a:rPr lang="en-US" sz="2400" dirty="0">
                <a:solidFill>
                  <a:schemeClr val="tx1"/>
                </a:solidFill>
              </a:rPr>
              <a:t>and the </a:t>
            </a:r>
            <a:r>
              <a:rPr lang="en-US" sz="2400" b="1" dirty="0">
                <a:solidFill>
                  <a:schemeClr val="tx1"/>
                </a:solidFill>
              </a:rPr>
              <a:t>degree of risk requires</a:t>
            </a:r>
            <a:r>
              <a:rPr lang="en-US" sz="2400" dirty="0">
                <a:solidFill>
                  <a:schemeClr val="tx1"/>
                </a:solidFill>
              </a:rPr>
              <a:t>”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IALA Risk Management Toolbox endorsed by IMO in SN.1/Circ.296 </a:t>
            </a:r>
          </a:p>
          <a:p>
            <a:r>
              <a:rPr lang="en-US" sz="2400" dirty="0">
                <a:solidFill>
                  <a:schemeClr val="tx1"/>
                </a:solidFill>
              </a:rPr>
              <a:t>Ch V Reg 13.2: AtoN should conform to international standards (</a:t>
            </a:r>
            <a:r>
              <a:rPr lang="en-US" sz="2400" b="1" dirty="0">
                <a:solidFill>
                  <a:schemeClr val="tx1"/>
                </a:solidFill>
              </a:rPr>
              <a:t>IALA recommendations and guidelines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</a:p>
          <a:p>
            <a:r>
              <a:rPr lang="en-US" sz="2400" dirty="0">
                <a:solidFill>
                  <a:schemeClr val="tx1"/>
                </a:solidFill>
              </a:rPr>
              <a:t>Ch V Reg 13.3 </a:t>
            </a:r>
            <a:r>
              <a:rPr lang="en-US" sz="2400" b="1" dirty="0">
                <a:solidFill>
                  <a:schemeClr val="tx1"/>
                </a:solidFill>
              </a:rPr>
              <a:t>information</a:t>
            </a:r>
            <a:r>
              <a:rPr lang="en-US" sz="2400" dirty="0">
                <a:solidFill>
                  <a:schemeClr val="tx1"/>
                </a:solidFill>
              </a:rPr>
              <a:t> about AtoN must be </a:t>
            </a:r>
            <a:r>
              <a:rPr lang="en-US" sz="2400" b="1" dirty="0">
                <a:solidFill>
                  <a:schemeClr val="tx1"/>
                </a:solidFill>
              </a:rPr>
              <a:t>given to all concerned</a:t>
            </a:r>
            <a:r>
              <a:rPr lang="en-US" sz="2400" dirty="0">
                <a:solidFill>
                  <a:schemeClr val="tx1"/>
                </a:solidFill>
              </a:rPr>
              <a:t> (mariners; stakeholders etc.)</a:t>
            </a:r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SOLAS V Regulation 13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MACHC-19, Columbia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21835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84213" y="0"/>
            <a:ext cx="7775575" cy="936326"/>
          </a:xfrm>
        </p:spPr>
        <p:txBody>
          <a:bodyPr/>
          <a:lstStyle/>
          <a:p>
            <a:r>
              <a:rPr lang="da-DK" dirty="0"/>
              <a:t>IALA Strategic 2014-2026 </a:t>
            </a:r>
            <a:r>
              <a:rPr lang="da-DK" dirty="0" err="1"/>
              <a:t>Goals</a:t>
            </a:r>
            <a:r>
              <a:rPr lang="da-DK" dirty="0"/>
              <a:t> for</a:t>
            </a:r>
            <a:br>
              <a:rPr lang="da-DK" dirty="0"/>
            </a:br>
            <a:r>
              <a:rPr lang="en-GB" i="1" dirty="0"/>
              <a:t>“Successful voyages, sustainable planet.”</a:t>
            </a:r>
            <a:endParaRPr lang="en-GB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684213" y="836712"/>
            <a:ext cx="7775575" cy="2016064"/>
          </a:xfrm>
        </p:spPr>
        <p:txBody>
          <a:bodyPr/>
          <a:lstStyle/>
          <a:p>
            <a:pPr marL="285750" lvl="1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lvl="1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dirty="0"/>
              <a:t>G1 – Marine Aids to Navigation are developed and harmonised through international cooperation and the provision of standards.</a:t>
            </a:r>
          </a:p>
          <a:p>
            <a:pPr marL="285750" lvl="1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lvl="1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b="1" dirty="0"/>
              <a:t>G2 ‐ All coastal states have contributed to a sustainable and efficient global network of Marine Aids to Navigation through capacity building and the sharing of expertise.</a:t>
            </a:r>
            <a:endParaRPr lang="en-US" sz="2000" b="1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9508"/>
            <a:ext cx="9144000" cy="2971800"/>
          </a:xfrm>
          <a:prstGeom prst="rect">
            <a:avLst/>
          </a:prstGeom>
        </p:spPr>
      </p:pic>
      <p:sp>
        <p:nvSpPr>
          <p:cNvPr id="7" name="Afrundet rektangel 6"/>
          <p:cNvSpPr/>
          <p:nvPr/>
        </p:nvSpPr>
        <p:spPr>
          <a:xfrm>
            <a:off x="287524" y="1880828"/>
            <a:ext cx="8424936" cy="11881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2D6C5B-38E2-478E-8E70-6E411DEB028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MACHC-19, Columbia</a:t>
            </a:r>
            <a:endParaRPr lang="en-GB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CC88F4-9248-4E85-B1BF-15A00CA28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C140CD-8AED-46FF-A9A2-77308F3F39AE}" type="slidenum">
              <a:rPr lang="en-GB" noProof="0" smtClean="0"/>
              <a:t>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544679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GB" sz="2400" dirty="0">
                <a:solidFill>
                  <a:schemeClr val="tx1"/>
                </a:solidFill>
              </a:rPr>
              <a:t>The Competent Authority (CA) provides or formally delegates the provision of its AtoN service to States; Territories; local government; ports, harbours and waterways; military organisations or private groups</a:t>
            </a:r>
          </a:p>
          <a:p>
            <a:pPr marL="0" indent="0">
              <a:spcAft>
                <a:spcPts val="1200"/>
              </a:spcAft>
              <a:buNone/>
            </a:pPr>
            <a:endParaRPr lang="en-GB" sz="2400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</a:pPr>
            <a:r>
              <a:rPr lang="en-GB" sz="2400" dirty="0">
                <a:solidFill>
                  <a:schemeClr val="tx1"/>
                </a:solidFill>
              </a:rPr>
              <a:t>The geographical area of each must be defined</a:t>
            </a:r>
          </a:p>
          <a:p>
            <a:pPr>
              <a:spcAft>
                <a:spcPts val="1200"/>
              </a:spcAft>
            </a:pPr>
            <a:r>
              <a:rPr lang="en-GB" sz="2400" dirty="0">
                <a:solidFill>
                  <a:schemeClr val="tx1"/>
                </a:solidFill>
              </a:rPr>
              <a:t>Responsibility for the AtoN service </a:t>
            </a:r>
            <a:r>
              <a:rPr lang="en-GB" sz="2400" b="1" dirty="0">
                <a:solidFill>
                  <a:srgbClr val="FF0000"/>
                </a:solidFill>
              </a:rPr>
              <a:t>remains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>
                <a:solidFill>
                  <a:schemeClr val="tx1"/>
                </a:solidFill>
              </a:rPr>
              <a:t>with the Government </a:t>
            </a:r>
            <a:r>
              <a:rPr lang="en-GB" sz="2400" b="1" dirty="0">
                <a:solidFill>
                  <a:schemeClr val="tx1"/>
                </a:solidFill>
              </a:rPr>
              <a:t>not</a:t>
            </a:r>
            <a:r>
              <a:rPr lang="en-GB" sz="2400" dirty="0">
                <a:solidFill>
                  <a:schemeClr val="tx1"/>
                </a:solidFill>
              </a:rPr>
              <a:t> with the service provider</a:t>
            </a:r>
          </a:p>
          <a:p>
            <a:pPr>
              <a:spcAft>
                <a:spcPts val="1200"/>
              </a:spcAft>
            </a:pPr>
            <a:r>
              <a:rPr lang="en-GB" sz="2400" dirty="0">
                <a:solidFill>
                  <a:schemeClr val="tx1"/>
                </a:solidFill>
              </a:rPr>
              <a:t>Ensure that </a:t>
            </a:r>
            <a:r>
              <a:rPr lang="en-GB" sz="2400" dirty="0">
                <a:solidFill>
                  <a:srgbClr val="FF0000"/>
                </a:solidFill>
              </a:rPr>
              <a:t>national maritime law </a:t>
            </a:r>
            <a:r>
              <a:rPr lang="en-GB" sz="2400" dirty="0">
                <a:solidFill>
                  <a:schemeClr val="tx1"/>
                </a:solidFill>
              </a:rPr>
              <a:t>specifies which Ministry is the CA and that the CA has the right to audit all AtoN service providers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Responsibility for AtoN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403648" y="6356350"/>
            <a:ext cx="5400600" cy="365125"/>
          </a:xfrm>
        </p:spPr>
        <p:txBody>
          <a:bodyPr/>
          <a:lstStyle/>
          <a:p>
            <a:r>
              <a:rPr lang="en-GB"/>
              <a:t>MACHC-19, Columbia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191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Contact: gerardine.delanoye@iala-aism.org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87000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800" dirty="0"/>
              <a:t>Standards; Recommendations; Guidelines; Manuals; Model Courses</a:t>
            </a:r>
            <a:endParaRPr lang="en-GB" sz="1800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IALA Document Structure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5"/>
          </p:nvPr>
        </p:nvSpPr>
        <p:spPr>
          <a:solidFill>
            <a:schemeClr val="accent1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C140CD-8AED-46FF-A9A2-77308F3F39AE}" type="slidenum">
              <a:rPr lang="en-GB" noProof="0" smtClean="0"/>
              <a:t>4</a:t>
            </a:fld>
            <a:endParaRPr lang="en-GB" noProof="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noProof="0"/>
              <a:t>MACHC-19, Columbia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74517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650060A-D487-456D-ACAF-B3B3FA0AE54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06EBBA-23A6-482D-ABC0-2C7B323A5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361CAA27-B6A5-4D72-A29C-5791A09589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9057847"/>
              </p:ext>
            </p:extLst>
          </p:nvPr>
        </p:nvGraphicFramePr>
        <p:xfrm>
          <a:off x="684213" y="260649"/>
          <a:ext cx="7775575" cy="5724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5E75F-8A0A-4DC0-A28C-45B468FD32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C140CD-8AED-46FF-A9A2-77308F3F39AE}" type="slidenum">
              <a:rPr lang="en-GB" noProof="0" smtClean="0"/>
              <a:t>5</a:t>
            </a:fld>
            <a:endParaRPr lang="en-GB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7D9DD9F-214A-4979-A5D7-133E90CD275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noProof="0"/>
              <a:t>MACHC-19, Columbia</a:t>
            </a:r>
            <a:endParaRPr lang="en-GB" noProof="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CB320F1-3D6F-4D74-B2C4-D737B75C09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055FA6-EF94-45AB-94C6-74CCCB108E58}"/>
              </a:ext>
            </a:extLst>
          </p:cNvPr>
          <p:cNvSpPr txBox="1"/>
          <p:nvPr/>
        </p:nvSpPr>
        <p:spPr>
          <a:xfrm>
            <a:off x="684212" y="5625244"/>
            <a:ext cx="7775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all Standards may apply to your country, for example S1020 Vessel Traffic Services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3696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84213" y="-207404"/>
            <a:ext cx="7775575" cy="936326"/>
          </a:xfrm>
        </p:spPr>
        <p:txBody>
          <a:bodyPr/>
          <a:lstStyle/>
          <a:p>
            <a:r>
              <a:rPr lang="en-GB" sz="3600" dirty="0"/>
              <a:t>Standards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96825" y="1052736"/>
            <a:ext cx="7775575" cy="4356484"/>
          </a:xfrm>
        </p:spPr>
        <p:txBody>
          <a:bodyPr/>
          <a:lstStyle/>
          <a:p>
            <a:pPr lvl="2" indent="0">
              <a:buNone/>
            </a:pPr>
            <a:r>
              <a:rPr lang="en-US" sz="2800" dirty="0"/>
              <a:t>IALA Standards may contain normative and informative provisions.</a:t>
            </a:r>
          </a:p>
          <a:p>
            <a:pPr lvl="2" indent="0">
              <a:buNone/>
            </a:pPr>
            <a:endParaRPr lang="en-US" sz="2800" dirty="0"/>
          </a:p>
          <a:p>
            <a:pPr lvl="2" indent="0">
              <a:buNone/>
            </a:pPr>
            <a:r>
              <a:rPr lang="en-US" sz="2800" b="1" dirty="0"/>
              <a:t>Normative</a:t>
            </a:r>
            <a:r>
              <a:rPr lang="en-US" sz="2800" dirty="0"/>
              <a:t> provisions are those with which it is necessary to conform in order </a:t>
            </a:r>
            <a:r>
              <a:rPr lang="en-US" sz="2800" b="1" dirty="0"/>
              <a:t>to claim compliance </a:t>
            </a:r>
            <a:r>
              <a:rPr lang="en-US" sz="2800" dirty="0"/>
              <a:t>to the Standard.</a:t>
            </a:r>
          </a:p>
          <a:p>
            <a:pPr lvl="2" indent="0">
              <a:buNone/>
            </a:pPr>
            <a:endParaRPr lang="en-US" sz="2800" dirty="0"/>
          </a:p>
          <a:p>
            <a:pPr lvl="2" indent="0">
              <a:buNone/>
            </a:pPr>
            <a:r>
              <a:rPr lang="en-US" sz="2800" b="1" dirty="0"/>
              <a:t>Informative</a:t>
            </a:r>
            <a:r>
              <a:rPr lang="en-US" sz="2800" dirty="0"/>
              <a:t> provisions are those which specify additional desirable practices but with which it is not necessary to conform in order to claim compliance to the Standard.</a:t>
            </a:r>
          </a:p>
          <a:p>
            <a:pPr lvl="2" indent="0">
              <a:buNone/>
            </a:pPr>
            <a:endParaRPr lang="da-DK" sz="2000" dirty="0"/>
          </a:p>
          <a:p>
            <a:pPr marL="630900" lvl="2" indent="-342900">
              <a:buFontTx/>
              <a:buChar char="-"/>
            </a:pPr>
            <a:endParaRPr lang="da-DK" sz="200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AE839-709C-4BDC-A1C3-A5238A6D43F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MACHC-19, Columbia</a:t>
            </a:r>
            <a:endParaRPr lang="en-GB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36DCE2-FD13-4879-A960-49C51CE2C4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C140CD-8AED-46FF-A9A2-77308F3F39AE}" type="slidenum">
              <a:rPr lang="en-GB" noProof="0" smtClean="0"/>
              <a:t>6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29743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84213" y="-207404"/>
            <a:ext cx="7775575" cy="936326"/>
          </a:xfrm>
        </p:spPr>
        <p:txBody>
          <a:bodyPr/>
          <a:lstStyle/>
          <a:p>
            <a:r>
              <a:rPr lang="en-GB" dirty="0"/>
              <a:t>Standards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96825" y="1052736"/>
            <a:ext cx="7775575" cy="4356484"/>
          </a:xfrm>
        </p:spPr>
        <p:txBody>
          <a:bodyPr/>
          <a:lstStyle/>
          <a:p>
            <a:pPr marL="630900" lvl="2" indent="-342900">
              <a:buFontTx/>
              <a:buChar char="-"/>
            </a:pPr>
            <a:endParaRPr lang="da-DK" sz="2000" dirty="0"/>
          </a:p>
          <a:p>
            <a:pPr lvl="2" indent="0">
              <a:buNone/>
            </a:pPr>
            <a:endParaRPr lang="da-DK" sz="2000" dirty="0"/>
          </a:p>
          <a:p>
            <a:pPr marL="630900" lvl="2" indent="-342900">
              <a:buFontTx/>
              <a:buChar char="-"/>
            </a:pPr>
            <a:endParaRPr lang="da-DK" sz="200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AE839-709C-4BDC-A1C3-A5238A6D43F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MACHC-19, Columbia</a:t>
            </a:r>
            <a:endParaRPr lang="en-GB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36DCE2-FD13-4879-A960-49C51CE2C4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C140CD-8AED-46FF-A9A2-77308F3F39AE}" type="slidenum">
              <a:rPr lang="en-GB" noProof="0" smtClean="0"/>
              <a:t>7</a:t>
            </a:fld>
            <a:endParaRPr lang="en-GB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4F6F7D-78EA-4434-A35A-650586DE5E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13" t="20620" r="21650" b="10680"/>
          <a:stretch/>
        </p:blipFill>
        <p:spPr>
          <a:xfrm>
            <a:off x="657937" y="862191"/>
            <a:ext cx="7514463" cy="534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071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24644"/>
            <a:ext cx="8229600" cy="852704"/>
          </a:xfrm>
        </p:spPr>
        <p:txBody>
          <a:bodyPr/>
          <a:lstStyle/>
          <a:p>
            <a:r>
              <a:rPr lang="en-GB" dirty="0"/>
              <a:t>IALA Standard S1050 – Training and Certification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345498"/>
            <a:ext cx="8229600" cy="1831474"/>
          </a:xfrm>
        </p:spPr>
        <p:txBody>
          <a:bodyPr>
            <a:normAutofit/>
          </a:bodyPr>
          <a:lstStyle/>
          <a:p>
            <a:pPr algn="just">
              <a:spcAft>
                <a:spcPts val="0"/>
              </a:spcAft>
            </a:pPr>
            <a:r>
              <a:rPr lang="en-GB" sz="2400" dirty="0">
                <a:solidFill>
                  <a:schemeClr val="tx1"/>
                </a:solidFill>
              </a:rPr>
              <a:t>The Standard references normative provisions, detailed in the listed IALA Recommendations, covering:</a:t>
            </a:r>
          </a:p>
          <a:p>
            <a:pPr marL="342900" indent="-342900" algn="just">
              <a:spcAft>
                <a:spcPts val="0"/>
              </a:spcAft>
              <a:buSzPct val="75000"/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Training and Assessment,</a:t>
            </a:r>
          </a:p>
          <a:p>
            <a:pPr marL="342900" indent="-342900" algn="just">
              <a:spcAft>
                <a:spcPts val="0"/>
              </a:spcAft>
              <a:buSzPct val="75000"/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</a:rPr>
              <a:t>Accreditation, competency, certification and revalidation.</a:t>
            </a:r>
          </a:p>
          <a:p>
            <a:pPr algn="just">
              <a:spcAft>
                <a:spcPts val="0"/>
              </a:spcAft>
            </a:pPr>
            <a:endParaRPr lang="en-US" sz="2400" dirty="0">
              <a:solidFill>
                <a:schemeClr val="tx1"/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4137248" cy="365125"/>
          </a:xfrm>
        </p:spPr>
        <p:txBody>
          <a:bodyPr/>
          <a:lstStyle/>
          <a:p>
            <a:r>
              <a:rPr lang="en-US"/>
              <a:t>MACHC-19, Columbia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3216-CAFE-F04D-8201-583F3982750E}" type="slidenum">
              <a:rPr lang="en-US" smtClean="0"/>
              <a:t>8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FA4B20-AA6F-4C8D-8D6C-41A745F85A4B}"/>
              </a:ext>
            </a:extLst>
          </p:cNvPr>
          <p:cNvSpPr txBox="1"/>
          <p:nvPr/>
        </p:nvSpPr>
        <p:spPr>
          <a:xfrm>
            <a:off x="359532" y="2897728"/>
            <a:ext cx="536395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400" dirty="0"/>
              <a:t>The following Recommendations are </a:t>
            </a:r>
            <a:r>
              <a:rPr lang="en-US" sz="2400" b="1" dirty="0">
                <a:solidFill>
                  <a:srgbClr val="FF0000"/>
                </a:solidFill>
              </a:rPr>
              <a:t>normative</a:t>
            </a:r>
            <a:r>
              <a:rPr lang="en-US" sz="2400" dirty="0"/>
              <a:t> and </a:t>
            </a:r>
            <a:r>
              <a:rPr lang="en-US" sz="2400" b="1" dirty="0">
                <a:solidFill>
                  <a:srgbClr val="FF0000"/>
                </a:solidFill>
              </a:rPr>
              <a:t>shall be observed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if compliance with this Standard is claimed:</a:t>
            </a:r>
          </a:p>
          <a:p>
            <a:pPr marL="342900" indent="-342900" algn="just">
              <a:spcAft>
                <a:spcPts val="0"/>
              </a:spcAft>
              <a:buSzPct val="75000"/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FF0000"/>
                </a:solidFill>
              </a:rPr>
              <a:t>R0141</a:t>
            </a:r>
            <a:r>
              <a:rPr lang="en-US" sz="2400" dirty="0"/>
              <a:t> – Training and Certification of </a:t>
            </a:r>
            <a:r>
              <a:rPr lang="en-US" sz="2400" dirty="0" err="1"/>
              <a:t>AtoN</a:t>
            </a:r>
            <a:r>
              <a:rPr lang="en-US" sz="2400" dirty="0"/>
              <a:t> Personnel,</a:t>
            </a:r>
          </a:p>
          <a:p>
            <a:pPr marL="342900" indent="-342900" algn="just">
              <a:spcAft>
                <a:spcPts val="0"/>
              </a:spcAft>
              <a:buSzPct val="75000"/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FF0000"/>
                </a:solidFill>
              </a:rPr>
              <a:t>R0103</a:t>
            </a:r>
            <a:r>
              <a:rPr lang="en-US" sz="2400" dirty="0"/>
              <a:t> – Training and Certification of VTS Personnel,</a:t>
            </a:r>
          </a:p>
          <a:p>
            <a:pPr marL="342900" indent="-342900" algn="just">
              <a:spcAft>
                <a:spcPts val="0"/>
              </a:spcAft>
              <a:buSzPct val="75000"/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FF0000"/>
                </a:solidFill>
              </a:rPr>
              <a:t>O-149</a:t>
            </a:r>
            <a:r>
              <a:rPr lang="en-US" sz="2400" dirty="0"/>
              <a:t> – Accreditation of Training </a:t>
            </a:r>
            <a:r>
              <a:rPr lang="en-US" sz="2400" dirty="0" err="1"/>
              <a:t>Organisations</a:t>
            </a:r>
            <a:r>
              <a:rPr lang="en-US" sz="2400" dirty="0"/>
              <a:t>.</a:t>
            </a:r>
            <a:endParaRPr lang="en-GB" sz="2400" dirty="0"/>
          </a:p>
          <a:p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A533BC-D369-417E-9AE0-C0DEAACE96B5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27540" y="3032956"/>
            <a:ext cx="2232248" cy="2928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305078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Training and capacity building</a:t>
            </a:r>
            <a:endParaRPr lang="en-GB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World-Wide Academy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5"/>
          </p:nvPr>
        </p:nvSpPr>
        <p:spPr>
          <a:solidFill>
            <a:schemeClr val="accent1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C140CD-8AED-46FF-A9A2-77308F3F39AE}" type="slidenum">
              <a:rPr lang="en-GB" noProof="0" smtClean="0"/>
              <a:t>9</a:t>
            </a:fld>
            <a:endParaRPr lang="en-GB" noProof="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noProof="0"/>
              <a:t>MACHC-19, Columbia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9139480"/>
      </p:ext>
    </p:extLst>
  </p:cSld>
  <p:clrMapOvr>
    <a:masterClrMapping/>
  </p:clrMapOvr>
</p:sld>
</file>

<file path=ppt/theme/theme1.xml><?xml version="1.0" encoding="utf-8"?>
<a:theme xmlns:a="http://schemas.openxmlformats.org/drawingml/2006/main" name="IALA_template-powerpoint">
  <a:themeElements>
    <a:clrScheme name="IALA">
      <a:dk1>
        <a:sysClr val="windowText" lastClr="000000"/>
      </a:dk1>
      <a:lt1>
        <a:sysClr val="window" lastClr="FFFFFF"/>
      </a:lt1>
      <a:dk2>
        <a:srgbClr val="3AAA35"/>
      </a:dk2>
      <a:lt2>
        <a:srgbClr val="E94E1B"/>
      </a:lt2>
      <a:accent1>
        <a:srgbClr val="00558C"/>
      </a:accent1>
      <a:accent2>
        <a:srgbClr val="009FE3"/>
      </a:accent2>
      <a:accent3>
        <a:srgbClr val="00B0A9"/>
      </a:accent3>
      <a:accent4>
        <a:srgbClr val="00BCD0"/>
      </a:accent4>
      <a:accent5>
        <a:srgbClr val="6787C4"/>
      </a:accent5>
      <a:accent6>
        <a:srgbClr val="99509A"/>
      </a:accent6>
      <a:hlink>
        <a:srgbClr val="000000"/>
      </a:hlink>
      <a:folHlink>
        <a:srgbClr val="9D9D9C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IALA_template-powerpoint.potx</Template>
  <TotalTime>1678</TotalTime>
  <Words>1024</Words>
  <Application>Microsoft Office PowerPoint</Application>
  <PresentationFormat>On-screen Show (4:3)</PresentationFormat>
  <Paragraphs>214</Paragraphs>
  <Slides>31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Symbol</vt:lpstr>
      <vt:lpstr>Times New Roman</vt:lpstr>
      <vt:lpstr>Wingdings</vt:lpstr>
      <vt:lpstr>IALA_template-powerpoint</vt:lpstr>
      <vt:lpstr>Governance of the delivery of Aton and international compliance</vt:lpstr>
      <vt:lpstr>About IALA</vt:lpstr>
      <vt:lpstr>IALA Strategic 2014-2026 Goals for “Successful voyages, sustainable planet.”</vt:lpstr>
      <vt:lpstr>IALA Document Structure</vt:lpstr>
      <vt:lpstr>PowerPoint Presentation</vt:lpstr>
      <vt:lpstr>Standards</vt:lpstr>
      <vt:lpstr>Standards</vt:lpstr>
      <vt:lpstr>IALA Standard S1050 – Training and Certification</vt:lpstr>
      <vt:lpstr>The World-Wide Academy</vt:lpstr>
      <vt:lpstr>The World- Wide Academy Team</vt:lpstr>
      <vt:lpstr>What do we do?</vt:lpstr>
      <vt:lpstr>Developments</vt:lpstr>
      <vt:lpstr>Training 2019</vt:lpstr>
      <vt:lpstr>  Joint CB Coordination Meeting, IMPA HQ</vt:lpstr>
      <vt:lpstr>Delivering as one</vt:lpstr>
      <vt:lpstr>IALA WWA Coastal States in need </vt:lpstr>
      <vt:lpstr>There are some challenges out there…</vt:lpstr>
      <vt:lpstr>THE TRAFFIC IN YOUR REGION</vt:lpstr>
      <vt:lpstr>Those in need (still)</vt:lpstr>
      <vt:lpstr>Assessment of Need of all 155 Coastal States</vt:lpstr>
      <vt:lpstr>What has been achieved? </vt:lpstr>
      <vt:lpstr>PowerPoint Presentation</vt:lpstr>
      <vt:lpstr>Increase in ATO´s and Level 1 AtoN Manager Courses</vt:lpstr>
      <vt:lpstr>International Level 1 Aids to Navigation Managers</vt:lpstr>
      <vt:lpstr>Technical Needs Assessment Missions &amp; States in Need</vt:lpstr>
      <vt:lpstr>SOLAS Chapter 5, Regulation 13</vt:lpstr>
      <vt:lpstr>SOLAS</vt:lpstr>
      <vt:lpstr>Key SOLAS V Regulations</vt:lpstr>
      <vt:lpstr>SOLAS V Regulation 13</vt:lpstr>
      <vt:lpstr>Responsibility for AtoN</vt:lpstr>
      <vt:lpstr>Questions?</vt:lpstr>
    </vt:vector>
  </TitlesOfParts>
  <Manager>IALA</Manager>
  <Company>IALA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IALA</dc:title>
  <dc:subject>IALA</dc:subject>
  <dc:creator>IALA</dc:creator>
  <cp:lastModifiedBy>Delanoye Gerardine</cp:lastModifiedBy>
  <cp:revision>132</cp:revision>
  <dcterms:created xsi:type="dcterms:W3CDTF">2015-06-18T13:41:36Z</dcterms:created>
  <dcterms:modified xsi:type="dcterms:W3CDTF">2018-11-23T21:24:38Z</dcterms:modified>
</cp:coreProperties>
</file>