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handoutMasterIdLst>
    <p:handoutMasterId r:id="rId21"/>
  </p:handoutMasterIdLst>
  <p:sldIdLst>
    <p:sldId id="390" r:id="rId2"/>
    <p:sldId id="399" r:id="rId3"/>
    <p:sldId id="398" r:id="rId4"/>
    <p:sldId id="397" r:id="rId5"/>
    <p:sldId id="396" r:id="rId6"/>
    <p:sldId id="395" r:id="rId7"/>
    <p:sldId id="394" r:id="rId8"/>
    <p:sldId id="393" r:id="rId9"/>
    <p:sldId id="392" r:id="rId10"/>
    <p:sldId id="401" r:id="rId11"/>
    <p:sldId id="400" r:id="rId12"/>
    <p:sldId id="402" r:id="rId13"/>
    <p:sldId id="403" r:id="rId14"/>
    <p:sldId id="404" r:id="rId15"/>
    <p:sldId id="408" r:id="rId16"/>
    <p:sldId id="409" r:id="rId17"/>
    <p:sldId id="414" r:id="rId18"/>
    <p:sldId id="292" r:id="rId19"/>
  </p:sldIdLst>
  <p:sldSz cx="9144000" cy="6858000" type="screen4x3"/>
  <p:notesSz cx="6797675" cy="987425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1119B9"/>
    <a:srgbClr val="FFFF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522" autoAdjust="0"/>
    <p:restoredTop sz="94712" autoAdjust="0"/>
  </p:normalViewPr>
  <p:slideViewPr>
    <p:cSldViewPr>
      <p:cViewPr varScale="1">
        <p:scale>
          <a:sx n="78" d="100"/>
          <a:sy n="78" d="100"/>
        </p:scale>
        <p:origin x="679" y="6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s-ES"/>
          </a:p>
        </p:txBody>
      </p:sp>
      <p:sp>
        <p:nvSpPr>
          <p:cNvPr id="3" name="Marcador de fecha 2"/>
          <p:cNvSpPr>
            <a:spLocks noGrp="1"/>
          </p:cNvSpPr>
          <p:nvPr>
            <p:ph type="dt" sz="quarter" idx="1"/>
          </p:nvPr>
        </p:nvSpPr>
        <p:spPr>
          <a:xfrm>
            <a:off x="3849688" y="0"/>
            <a:ext cx="2946400" cy="495300"/>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803970F8-ADC9-4542-B2E1-8E47E72A3CBC}" type="datetimeFigureOut">
              <a:rPr lang="es-ES"/>
              <a:pPr>
                <a:defRPr/>
              </a:pPr>
              <a:t>06/12/2018</a:t>
            </a:fld>
            <a:endParaRPr lang="es-ES"/>
          </a:p>
        </p:txBody>
      </p:sp>
      <p:sp>
        <p:nvSpPr>
          <p:cNvPr id="4" name="Marcador de pie de página 3"/>
          <p:cNvSpPr>
            <a:spLocks noGrp="1"/>
          </p:cNvSpPr>
          <p:nvPr>
            <p:ph type="ftr" sz="quarter" idx="2"/>
          </p:nvPr>
        </p:nvSpPr>
        <p:spPr>
          <a:xfrm>
            <a:off x="0" y="9378950"/>
            <a:ext cx="2946400" cy="495300"/>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s-ES"/>
          </a:p>
        </p:txBody>
      </p:sp>
      <p:sp>
        <p:nvSpPr>
          <p:cNvPr id="5" name="Marcador de número de diapositiva 4"/>
          <p:cNvSpPr>
            <a:spLocks noGrp="1"/>
          </p:cNvSpPr>
          <p:nvPr>
            <p:ph type="sldNum" sz="quarter" idx="3"/>
          </p:nvPr>
        </p:nvSpPr>
        <p:spPr>
          <a:xfrm>
            <a:off x="3849688" y="9378950"/>
            <a:ext cx="2946400" cy="4953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7BC0E1F-B8DA-4303-BE48-32654F1B395C}" type="slidenum">
              <a:rPr lang="es-ES" altLang="es-ES"/>
              <a:pPr>
                <a:defRPr/>
              </a:pPr>
              <a:t>‹#›</a:t>
            </a:fld>
            <a:endParaRPr lang="es-ES" altLang="es-ES"/>
          </a:p>
        </p:txBody>
      </p:sp>
    </p:spTree>
    <p:extLst>
      <p:ext uri="{BB962C8B-B14F-4D97-AF65-F5344CB8AC3E}">
        <p14:creationId xmlns:p14="http://schemas.microsoft.com/office/powerpoint/2010/main" val="1091460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5300"/>
          </a:xfrm>
          <a:prstGeom prst="rect">
            <a:avLst/>
          </a:prstGeom>
        </p:spPr>
        <p:txBody>
          <a:bodyPr vert="horz" lIns="91440" tIns="45720" rIns="91440" bIns="45720" rtlCol="0"/>
          <a:lstStyle>
            <a:lvl1pPr algn="l">
              <a:defRPr sz="1200">
                <a:latin typeface="Arial" panose="020B0604020202020204" pitchFamily="34" charset="0"/>
              </a:defRPr>
            </a:lvl1pPr>
          </a:lstStyle>
          <a:p>
            <a:pPr>
              <a:defRPr/>
            </a:pPr>
            <a:endParaRPr lang="es-ES"/>
          </a:p>
        </p:txBody>
      </p:sp>
      <p:sp>
        <p:nvSpPr>
          <p:cNvPr id="3" name="Marcador de fecha 2"/>
          <p:cNvSpPr>
            <a:spLocks noGrp="1"/>
          </p:cNvSpPr>
          <p:nvPr>
            <p:ph type="dt" idx="1"/>
          </p:nvPr>
        </p:nvSpPr>
        <p:spPr>
          <a:xfrm>
            <a:off x="3849688" y="0"/>
            <a:ext cx="2946400" cy="495300"/>
          </a:xfrm>
          <a:prstGeom prst="rect">
            <a:avLst/>
          </a:prstGeom>
        </p:spPr>
        <p:txBody>
          <a:bodyPr vert="horz" lIns="91440" tIns="45720" rIns="91440" bIns="45720" rtlCol="0"/>
          <a:lstStyle>
            <a:lvl1pPr algn="r">
              <a:defRPr sz="1200">
                <a:latin typeface="Arial" panose="020B0604020202020204" pitchFamily="34" charset="0"/>
              </a:defRPr>
            </a:lvl1pPr>
          </a:lstStyle>
          <a:p>
            <a:pPr>
              <a:defRPr/>
            </a:pPr>
            <a:fld id="{CE2354ED-DB22-4622-B81D-27F6FDB6F74D}" type="datetimeFigureOut">
              <a:rPr lang="es-ES"/>
              <a:pPr>
                <a:defRPr/>
              </a:pPr>
              <a:t>06/12/2018</a:t>
            </a:fld>
            <a:endParaRPr lang="es-ES"/>
          </a:p>
        </p:txBody>
      </p:sp>
      <p:sp>
        <p:nvSpPr>
          <p:cNvPr id="4" name="Marcador de imagen de diapositiva 3"/>
          <p:cNvSpPr>
            <a:spLocks noGrp="1" noRot="1" noChangeAspect="1"/>
          </p:cNvSpPr>
          <p:nvPr>
            <p:ph type="sldImg" idx="2"/>
          </p:nvPr>
        </p:nvSpPr>
        <p:spPr>
          <a:xfrm>
            <a:off x="1176338" y="1233488"/>
            <a:ext cx="4445000" cy="333375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Marcador de notas 4"/>
          <p:cNvSpPr>
            <a:spLocks noGrp="1"/>
          </p:cNvSpPr>
          <p:nvPr>
            <p:ph type="body" sz="quarter" idx="3"/>
          </p:nvPr>
        </p:nvSpPr>
        <p:spPr>
          <a:xfrm>
            <a:off x="679450" y="4751388"/>
            <a:ext cx="5438775" cy="3889375"/>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Marcador de pie de página 5"/>
          <p:cNvSpPr>
            <a:spLocks noGrp="1"/>
          </p:cNvSpPr>
          <p:nvPr>
            <p:ph type="ftr" sz="quarter" idx="4"/>
          </p:nvPr>
        </p:nvSpPr>
        <p:spPr>
          <a:xfrm>
            <a:off x="0" y="9378950"/>
            <a:ext cx="2946400" cy="495300"/>
          </a:xfrm>
          <a:prstGeom prst="rect">
            <a:avLst/>
          </a:prstGeom>
        </p:spPr>
        <p:txBody>
          <a:bodyPr vert="horz" lIns="91440" tIns="45720" rIns="91440" bIns="45720" rtlCol="0" anchor="b"/>
          <a:lstStyle>
            <a:lvl1pPr algn="l">
              <a:defRPr sz="1200">
                <a:latin typeface="Arial" panose="020B0604020202020204" pitchFamily="34" charset="0"/>
              </a:defRPr>
            </a:lvl1pPr>
          </a:lstStyle>
          <a:p>
            <a:pPr>
              <a:defRPr/>
            </a:pPr>
            <a:endParaRPr lang="es-ES"/>
          </a:p>
        </p:txBody>
      </p:sp>
      <p:sp>
        <p:nvSpPr>
          <p:cNvPr id="7" name="Marcador de número de diapositiva 6"/>
          <p:cNvSpPr>
            <a:spLocks noGrp="1"/>
          </p:cNvSpPr>
          <p:nvPr>
            <p:ph type="sldNum" sz="quarter" idx="5"/>
          </p:nvPr>
        </p:nvSpPr>
        <p:spPr>
          <a:xfrm>
            <a:off x="3849688" y="9378950"/>
            <a:ext cx="2946400" cy="4953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E0E996B-DD7A-4DE7-B16F-FF81C42C1731}" type="slidenum">
              <a:rPr lang="es-ES" altLang="es-DO"/>
              <a:pPr>
                <a:defRPr/>
              </a:pPr>
              <a:t>‹#›</a:t>
            </a:fld>
            <a:endParaRPr lang="es-ES" altLang="es-DO"/>
          </a:p>
        </p:txBody>
      </p:sp>
    </p:spTree>
    <p:extLst>
      <p:ext uri="{BB962C8B-B14F-4D97-AF65-F5344CB8AC3E}">
        <p14:creationId xmlns:p14="http://schemas.microsoft.com/office/powerpoint/2010/main" val="40629673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512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4284000-01B3-4114-B3AF-B26852ABA7AE}" type="slidenum">
              <a:rPr lang="es-ES" altLang="es-DO" smtClean="0"/>
              <a:pPr/>
              <a:t>1</a:t>
            </a:fld>
            <a:endParaRPr lang="es-ES" altLang="es-DO" smtClean="0"/>
          </a:p>
        </p:txBody>
      </p:sp>
    </p:spTree>
    <p:extLst>
      <p:ext uri="{BB962C8B-B14F-4D97-AF65-F5344CB8AC3E}">
        <p14:creationId xmlns:p14="http://schemas.microsoft.com/office/powerpoint/2010/main" val="3395377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68A4137-EC54-4E6F-AA82-01032281FB97}" type="slidenum">
              <a:rPr lang="es-ES" altLang="es-DO" smtClean="0"/>
              <a:pPr/>
              <a:t>10</a:t>
            </a:fld>
            <a:endParaRPr lang="es-ES" altLang="es-DO" smtClean="0"/>
          </a:p>
        </p:txBody>
      </p:sp>
    </p:spTree>
    <p:extLst>
      <p:ext uri="{BB962C8B-B14F-4D97-AF65-F5344CB8AC3E}">
        <p14:creationId xmlns:p14="http://schemas.microsoft.com/office/powerpoint/2010/main" val="559156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0541F49-B329-4EAB-A1C3-69C0289B54B6}" type="slidenum">
              <a:rPr lang="es-ES" altLang="es-DO" smtClean="0"/>
              <a:pPr/>
              <a:t>11</a:t>
            </a:fld>
            <a:endParaRPr lang="es-ES" altLang="es-DO" smtClean="0"/>
          </a:p>
        </p:txBody>
      </p:sp>
    </p:spTree>
    <p:extLst>
      <p:ext uri="{BB962C8B-B14F-4D97-AF65-F5344CB8AC3E}">
        <p14:creationId xmlns:p14="http://schemas.microsoft.com/office/powerpoint/2010/main" val="27394398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1BA9676-4B1B-469D-8C74-0EBA625E6D01}" type="slidenum">
              <a:rPr lang="es-ES" altLang="es-DO" smtClean="0"/>
              <a:pPr/>
              <a:t>12</a:t>
            </a:fld>
            <a:endParaRPr lang="es-ES" altLang="es-DO" smtClean="0"/>
          </a:p>
        </p:txBody>
      </p:sp>
    </p:spTree>
    <p:extLst>
      <p:ext uri="{BB962C8B-B14F-4D97-AF65-F5344CB8AC3E}">
        <p14:creationId xmlns:p14="http://schemas.microsoft.com/office/powerpoint/2010/main" val="2859517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61E3666-3BBE-4F66-BAE7-A2C9060AA9DC}" type="slidenum">
              <a:rPr lang="es-ES" altLang="es-DO" smtClean="0"/>
              <a:pPr/>
              <a:t>13</a:t>
            </a:fld>
            <a:endParaRPr lang="es-ES" altLang="es-DO" smtClean="0"/>
          </a:p>
        </p:txBody>
      </p:sp>
    </p:spTree>
    <p:extLst>
      <p:ext uri="{BB962C8B-B14F-4D97-AF65-F5344CB8AC3E}">
        <p14:creationId xmlns:p14="http://schemas.microsoft.com/office/powerpoint/2010/main" val="2268458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0BF8AD-14CF-4F84-AB51-88F7F1BDE802}" type="slidenum">
              <a:rPr lang="es-ES" altLang="es-DO" smtClean="0"/>
              <a:pPr/>
              <a:t>14</a:t>
            </a:fld>
            <a:endParaRPr lang="es-ES" altLang="es-DO" smtClean="0"/>
          </a:p>
        </p:txBody>
      </p:sp>
    </p:spTree>
    <p:extLst>
      <p:ext uri="{BB962C8B-B14F-4D97-AF65-F5344CB8AC3E}">
        <p14:creationId xmlns:p14="http://schemas.microsoft.com/office/powerpoint/2010/main" val="3865514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559CEA-C328-44BE-AFDC-A092243BD244}" type="slidenum">
              <a:rPr lang="es-ES" altLang="es-DO" smtClean="0"/>
              <a:pPr/>
              <a:t>15</a:t>
            </a:fld>
            <a:endParaRPr lang="es-ES" altLang="es-DO" smtClean="0"/>
          </a:p>
        </p:txBody>
      </p:sp>
    </p:spTree>
    <p:extLst>
      <p:ext uri="{BB962C8B-B14F-4D97-AF65-F5344CB8AC3E}">
        <p14:creationId xmlns:p14="http://schemas.microsoft.com/office/powerpoint/2010/main" val="708642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C3C4469-2805-4ECE-87FA-89451F8C27C6}" type="slidenum">
              <a:rPr lang="es-ES" altLang="es-DO" smtClean="0"/>
              <a:pPr/>
              <a:t>16</a:t>
            </a:fld>
            <a:endParaRPr lang="es-ES" altLang="es-DO" smtClean="0"/>
          </a:p>
        </p:txBody>
      </p:sp>
    </p:spTree>
    <p:extLst>
      <p:ext uri="{BB962C8B-B14F-4D97-AF65-F5344CB8AC3E}">
        <p14:creationId xmlns:p14="http://schemas.microsoft.com/office/powerpoint/2010/main" val="750735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9514C4C-B52B-4A55-814E-5FB094C666C3}" type="slidenum">
              <a:rPr lang="es-ES" altLang="es-DO" smtClean="0"/>
              <a:pPr/>
              <a:t>17</a:t>
            </a:fld>
            <a:endParaRPr lang="es-ES" altLang="es-DO" smtClean="0"/>
          </a:p>
        </p:txBody>
      </p:sp>
    </p:spTree>
    <p:extLst>
      <p:ext uri="{BB962C8B-B14F-4D97-AF65-F5344CB8AC3E}">
        <p14:creationId xmlns:p14="http://schemas.microsoft.com/office/powerpoint/2010/main" val="33746382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3994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FC60193-FB5D-49E6-9985-E3E2B3B7AC0E}" type="slidenum">
              <a:rPr lang="es-ES" altLang="es-DO" smtClean="0"/>
              <a:pPr/>
              <a:t>18</a:t>
            </a:fld>
            <a:endParaRPr lang="es-ES" altLang="es-DO" smtClean="0"/>
          </a:p>
        </p:txBody>
      </p:sp>
    </p:spTree>
    <p:extLst>
      <p:ext uri="{BB962C8B-B14F-4D97-AF65-F5344CB8AC3E}">
        <p14:creationId xmlns:p14="http://schemas.microsoft.com/office/powerpoint/2010/main" val="3710904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717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71229C-0B05-4D75-80C0-BB5AE2B4E942}" type="slidenum">
              <a:rPr lang="es-ES" altLang="es-DO" smtClean="0"/>
              <a:pPr/>
              <a:t>2</a:t>
            </a:fld>
            <a:endParaRPr lang="es-ES" altLang="es-DO" smtClean="0"/>
          </a:p>
        </p:txBody>
      </p:sp>
    </p:spTree>
    <p:extLst>
      <p:ext uri="{BB962C8B-B14F-4D97-AF65-F5344CB8AC3E}">
        <p14:creationId xmlns:p14="http://schemas.microsoft.com/office/powerpoint/2010/main" val="1688399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922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C4F3C25-DAE8-44D1-8209-6821306DCE59}" type="slidenum">
              <a:rPr lang="es-ES" altLang="es-DO" smtClean="0"/>
              <a:pPr/>
              <a:t>3</a:t>
            </a:fld>
            <a:endParaRPr lang="es-ES" altLang="es-DO" smtClean="0"/>
          </a:p>
        </p:txBody>
      </p:sp>
    </p:spTree>
    <p:extLst>
      <p:ext uri="{BB962C8B-B14F-4D97-AF65-F5344CB8AC3E}">
        <p14:creationId xmlns:p14="http://schemas.microsoft.com/office/powerpoint/2010/main" val="2986884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1126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E76AC5A-ACA9-4A36-A7FB-67238399A888}" type="slidenum">
              <a:rPr lang="es-ES" altLang="es-DO" smtClean="0"/>
              <a:pPr/>
              <a:t>4</a:t>
            </a:fld>
            <a:endParaRPr lang="es-ES" altLang="es-DO" smtClean="0"/>
          </a:p>
        </p:txBody>
      </p:sp>
    </p:spTree>
    <p:extLst>
      <p:ext uri="{BB962C8B-B14F-4D97-AF65-F5344CB8AC3E}">
        <p14:creationId xmlns:p14="http://schemas.microsoft.com/office/powerpoint/2010/main" val="431372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13316"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B65D3B-B4B4-4760-877E-85E2C1983CC4}" type="slidenum">
              <a:rPr lang="es-ES" altLang="es-DO" smtClean="0"/>
              <a:pPr/>
              <a:t>5</a:t>
            </a:fld>
            <a:endParaRPr lang="es-ES" altLang="es-DO" smtClean="0"/>
          </a:p>
        </p:txBody>
      </p:sp>
    </p:spTree>
    <p:extLst>
      <p:ext uri="{BB962C8B-B14F-4D97-AF65-F5344CB8AC3E}">
        <p14:creationId xmlns:p14="http://schemas.microsoft.com/office/powerpoint/2010/main" val="885264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1536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C0546B5-BF13-45FF-A609-6E59EFC96FEF}" type="slidenum">
              <a:rPr lang="es-ES" altLang="es-DO" smtClean="0"/>
              <a:pPr/>
              <a:t>6</a:t>
            </a:fld>
            <a:endParaRPr lang="es-ES" altLang="es-DO" smtClean="0"/>
          </a:p>
        </p:txBody>
      </p:sp>
    </p:spTree>
    <p:extLst>
      <p:ext uri="{BB962C8B-B14F-4D97-AF65-F5344CB8AC3E}">
        <p14:creationId xmlns:p14="http://schemas.microsoft.com/office/powerpoint/2010/main" val="3808818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1741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B1F0304-945F-41F0-81E3-36888EC0D6F5}" type="slidenum">
              <a:rPr lang="es-ES" altLang="es-DO" smtClean="0"/>
              <a:pPr/>
              <a:t>7</a:t>
            </a:fld>
            <a:endParaRPr lang="es-ES" altLang="es-DO" smtClean="0"/>
          </a:p>
        </p:txBody>
      </p:sp>
    </p:spTree>
    <p:extLst>
      <p:ext uri="{BB962C8B-B14F-4D97-AF65-F5344CB8AC3E}">
        <p14:creationId xmlns:p14="http://schemas.microsoft.com/office/powerpoint/2010/main" val="1930663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19460"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B71FCB-2898-444C-B8F2-F92AE0AD1582}" type="slidenum">
              <a:rPr lang="es-ES" altLang="es-DO" smtClean="0"/>
              <a:pPr/>
              <a:t>8</a:t>
            </a:fld>
            <a:endParaRPr lang="es-ES" altLang="es-DO" smtClean="0"/>
          </a:p>
        </p:txBody>
      </p:sp>
    </p:spTree>
    <p:extLst>
      <p:ext uri="{BB962C8B-B14F-4D97-AF65-F5344CB8AC3E}">
        <p14:creationId xmlns:p14="http://schemas.microsoft.com/office/powerpoint/2010/main" val="600403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DO" altLang="es-DO" smtClean="0"/>
          </a:p>
        </p:txBody>
      </p:sp>
      <p:sp>
        <p:nvSpPr>
          <p:cNvPr id="21508"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426C3F9-6705-4C94-8202-D5CB0553612B}" type="slidenum">
              <a:rPr lang="es-ES" altLang="es-DO" smtClean="0"/>
              <a:pPr/>
              <a:t>9</a:t>
            </a:fld>
            <a:endParaRPr lang="es-ES" altLang="es-DO" smtClean="0"/>
          </a:p>
        </p:txBody>
      </p:sp>
    </p:spTree>
    <p:extLst>
      <p:ext uri="{BB962C8B-B14F-4D97-AF65-F5344CB8AC3E}">
        <p14:creationId xmlns:p14="http://schemas.microsoft.com/office/powerpoint/2010/main" val="3150577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SV"/>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SV"/>
          </a:p>
        </p:txBody>
      </p:sp>
      <p:sp>
        <p:nvSpPr>
          <p:cNvPr id="4" name="3 Marcador de fecha"/>
          <p:cNvSpPr>
            <a:spLocks noGrp="1"/>
          </p:cNvSpPr>
          <p:nvPr>
            <p:ph type="dt" sz="half" idx="10"/>
          </p:nvPr>
        </p:nvSpPr>
        <p:spPr/>
        <p:txBody>
          <a:bodyPr/>
          <a:lstStyle>
            <a:lvl1pPr>
              <a:defRPr/>
            </a:lvl1pPr>
          </a:lstStyle>
          <a:p>
            <a:pPr>
              <a:defRPr/>
            </a:pPr>
            <a:fld id="{29E06879-1CDC-48ED-8693-5BC09175AB41}" type="datetimeFigureOut">
              <a:rPr lang="es-ES"/>
              <a:pPr>
                <a:defRPr/>
              </a:pPr>
              <a:t>06/12/2018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E93DB3B7-26A0-44AB-8105-AE375E84B08D}" type="slidenum">
              <a:rPr lang="es-ES" altLang="es-DO"/>
              <a:pPr>
                <a:defRPr/>
              </a:pPr>
              <a:t>‹#›</a:t>
            </a:fld>
            <a:endParaRPr lang="es-ES" altLang="es-DO"/>
          </a:p>
        </p:txBody>
      </p:sp>
    </p:spTree>
    <p:extLst>
      <p:ext uri="{BB962C8B-B14F-4D97-AF65-F5344CB8AC3E}">
        <p14:creationId xmlns:p14="http://schemas.microsoft.com/office/powerpoint/2010/main" val="3310185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C8951C51-C52E-46C0-A440-D129405FFA8D}" type="datetimeFigureOut">
              <a:rPr lang="es-ES"/>
              <a:pPr>
                <a:defRPr/>
              </a:pPr>
              <a:t>06/12/2018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CB9A078C-8980-472A-8DCF-510DAA953081}" type="slidenum">
              <a:rPr lang="es-ES" altLang="es-DO"/>
              <a:pPr>
                <a:defRPr/>
              </a:pPr>
              <a:t>‹#›</a:t>
            </a:fld>
            <a:endParaRPr lang="es-ES" altLang="es-DO"/>
          </a:p>
        </p:txBody>
      </p:sp>
    </p:spTree>
    <p:extLst>
      <p:ext uri="{BB962C8B-B14F-4D97-AF65-F5344CB8AC3E}">
        <p14:creationId xmlns:p14="http://schemas.microsoft.com/office/powerpoint/2010/main" val="671081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SV"/>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5864886B-896A-4819-8933-791EDFF13C36}" type="datetimeFigureOut">
              <a:rPr lang="es-ES"/>
              <a:pPr>
                <a:defRPr/>
              </a:pPr>
              <a:t>06/12/2018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F6119F4C-3E36-4D79-A735-AB482229C994}" type="slidenum">
              <a:rPr lang="es-ES" altLang="es-DO"/>
              <a:pPr>
                <a:defRPr/>
              </a:pPr>
              <a:t>‹#›</a:t>
            </a:fld>
            <a:endParaRPr lang="es-ES" altLang="es-DO"/>
          </a:p>
        </p:txBody>
      </p:sp>
    </p:spTree>
    <p:extLst>
      <p:ext uri="{BB962C8B-B14F-4D97-AF65-F5344CB8AC3E}">
        <p14:creationId xmlns:p14="http://schemas.microsoft.com/office/powerpoint/2010/main" val="3884464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fecha"/>
          <p:cNvSpPr>
            <a:spLocks noGrp="1"/>
          </p:cNvSpPr>
          <p:nvPr>
            <p:ph type="dt" sz="half" idx="10"/>
          </p:nvPr>
        </p:nvSpPr>
        <p:spPr/>
        <p:txBody>
          <a:bodyPr/>
          <a:lstStyle>
            <a:lvl1pPr>
              <a:defRPr/>
            </a:lvl1pPr>
          </a:lstStyle>
          <a:p>
            <a:pPr>
              <a:defRPr/>
            </a:pPr>
            <a:fld id="{11C95B77-B0EE-425E-B879-303D47E1DB8A}" type="datetimeFigureOut">
              <a:rPr lang="es-ES"/>
              <a:pPr>
                <a:defRPr/>
              </a:pPr>
              <a:t>06/12/2018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C6F983F-75C6-4A69-85FB-63DCF085F2B1}" type="slidenum">
              <a:rPr lang="es-ES" altLang="es-DO"/>
              <a:pPr>
                <a:defRPr/>
              </a:pPr>
              <a:t>‹#›</a:t>
            </a:fld>
            <a:endParaRPr lang="es-ES" altLang="es-DO"/>
          </a:p>
        </p:txBody>
      </p:sp>
    </p:spTree>
    <p:extLst>
      <p:ext uri="{BB962C8B-B14F-4D97-AF65-F5344CB8AC3E}">
        <p14:creationId xmlns:p14="http://schemas.microsoft.com/office/powerpoint/2010/main" val="110599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968537A2-1B5D-4681-BBEB-202D313DD8DC}" type="datetimeFigureOut">
              <a:rPr lang="es-ES"/>
              <a:pPr>
                <a:defRPr/>
              </a:pPr>
              <a:t>06/12/2018</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384218BC-741C-4605-8B33-FCCA5AD13900}" type="slidenum">
              <a:rPr lang="es-ES" altLang="es-DO"/>
              <a:pPr>
                <a:defRPr/>
              </a:pPr>
              <a:t>‹#›</a:t>
            </a:fld>
            <a:endParaRPr lang="es-ES" altLang="es-DO"/>
          </a:p>
        </p:txBody>
      </p:sp>
    </p:spTree>
    <p:extLst>
      <p:ext uri="{BB962C8B-B14F-4D97-AF65-F5344CB8AC3E}">
        <p14:creationId xmlns:p14="http://schemas.microsoft.com/office/powerpoint/2010/main" val="766975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3 Marcador de fecha"/>
          <p:cNvSpPr>
            <a:spLocks noGrp="1"/>
          </p:cNvSpPr>
          <p:nvPr>
            <p:ph type="dt" sz="half" idx="10"/>
          </p:nvPr>
        </p:nvSpPr>
        <p:spPr/>
        <p:txBody>
          <a:bodyPr/>
          <a:lstStyle>
            <a:lvl1pPr>
              <a:defRPr/>
            </a:lvl1pPr>
          </a:lstStyle>
          <a:p>
            <a:pPr>
              <a:defRPr/>
            </a:pPr>
            <a:fld id="{F8E24194-E67E-43EE-8CEC-742BACF6E203}" type="datetimeFigureOut">
              <a:rPr lang="es-ES"/>
              <a:pPr>
                <a:defRPr/>
              </a:pPr>
              <a:t>06/12/2018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5156884B-9773-4F15-BCD3-D6379D0B3AC9}" type="slidenum">
              <a:rPr lang="es-ES" altLang="es-DO"/>
              <a:pPr>
                <a:defRPr/>
              </a:pPr>
              <a:t>‹#›</a:t>
            </a:fld>
            <a:endParaRPr lang="es-ES" altLang="es-DO"/>
          </a:p>
        </p:txBody>
      </p:sp>
    </p:spTree>
    <p:extLst>
      <p:ext uri="{BB962C8B-B14F-4D97-AF65-F5344CB8AC3E}">
        <p14:creationId xmlns:p14="http://schemas.microsoft.com/office/powerpoint/2010/main" val="4227369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SV"/>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7" name="3 Marcador de fecha"/>
          <p:cNvSpPr>
            <a:spLocks noGrp="1"/>
          </p:cNvSpPr>
          <p:nvPr>
            <p:ph type="dt" sz="half" idx="10"/>
          </p:nvPr>
        </p:nvSpPr>
        <p:spPr/>
        <p:txBody>
          <a:bodyPr/>
          <a:lstStyle>
            <a:lvl1pPr>
              <a:defRPr/>
            </a:lvl1pPr>
          </a:lstStyle>
          <a:p>
            <a:pPr>
              <a:defRPr/>
            </a:pPr>
            <a:fld id="{994FB635-2A4C-4D04-A911-F87262A9D1FB}" type="datetimeFigureOut">
              <a:rPr lang="es-ES"/>
              <a:pPr>
                <a:defRPr/>
              </a:pPr>
              <a:t>06/12/2018</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543154B2-714D-4C0F-AC9C-0553BD953350}" type="slidenum">
              <a:rPr lang="es-ES" altLang="es-DO"/>
              <a:pPr>
                <a:defRPr/>
              </a:pPr>
              <a:t>‹#›</a:t>
            </a:fld>
            <a:endParaRPr lang="es-ES" altLang="es-DO"/>
          </a:p>
        </p:txBody>
      </p:sp>
    </p:spTree>
    <p:extLst>
      <p:ext uri="{BB962C8B-B14F-4D97-AF65-F5344CB8AC3E}">
        <p14:creationId xmlns:p14="http://schemas.microsoft.com/office/powerpoint/2010/main" val="2360352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SV"/>
          </a:p>
        </p:txBody>
      </p:sp>
      <p:sp>
        <p:nvSpPr>
          <p:cNvPr id="3" name="3 Marcador de fecha"/>
          <p:cNvSpPr>
            <a:spLocks noGrp="1"/>
          </p:cNvSpPr>
          <p:nvPr>
            <p:ph type="dt" sz="half" idx="10"/>
          </p:nvPr>
        </p:nvSpPr>
        <p:spPr/>
        <p:txBody>
          <a:bodyPr/>
          <a:lstStyle>
            <a:lvl1pPr>
              <a:defRPr/>
            </a:lvl1pPr>
          </a:lstStyle>
          <a:p>
            <a:pPr>
              <a:defRPr/>
            </a:pPr>
            <a:fld id="{411A6477-FA75-466A-9454-40DBEF2A6704}" type="datetimeFigureOut">
              <a:rPr lang="es-ES"/>
              <a:pPr>
                <a:defRPr/>
              </a:pPr>
              <a:t>06/12/2018</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4B7A5BF0-3384-4003-B272-C27FAACAEBDF}" type="slidenum">
              <a:rPr lang="es-ES" altLang="es-DO"/>
              <a:pPr>
                <a:defRPr/>
              </a:pPr>
              <a:t>‹#›</a:t>
            </a:fld>
            <a:endParaRPr lang="es-ES" altLang="es-DO"/>
          </a:p>
        </p:txBody>
      </p:sp>
    </p:spTree>
    <p:extLst>
      <p:ext uri="{BB962C8B-B14F-4D97-AF65-F5344CB8AC3E}">
        <p14:creationId xmlns:p14="http://schemas.microsoft.com/office/powerpoint/2010/main" val="884953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8BE1E7C-6FF5-4D78-82C4-B3B48427411E}" type="datetimeFigureOut">
              <a:rPr lang="es-ES"/>
              <a:pPr>
                <a:defRPr/>
              </a:pPr>
              <a:t>06/12/2018</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96BEF652-E14E-4A4D-9CF2-E4F1F8822677}" type="slidenum">
              <a:rPr lang="es-ES" altLang="es-DO"/>
              <a:pPr>
                <a:defRPr/>
              </a:pPr>
              <a:t>‹#›</a:t>
            </a:fld>
            <a:endParaRPr lang="es-ES" altLang="es-DO"/>
          </a:p>
        </p:txBody>
      </p:sp>
    </p:spTree>
    <p:extLst>
      <p:ext uri="{BB962C8B-B14F-4D97-AF65-F5344CB8AC3E}">
        <p14:creationId xmlns:p14="http://schemas.microsoft.com/office/powerpoint/2010/main" val="308970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SV"/>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24C546C-2130-48CF-9304-FE8835BE4B85}" type="datetimeFigureOut">
              <a:rPr lang="es-ES"/>
              <a:pPr>
                <a:defRPr/>
              </a:pPr>
              <a:t>06/12/2018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EB76E440-FE59-4E66-A669-344AFEE605D6}" type="slidenum">
              <a:rPr lang="es-ES" altLang="es-DO"/>
              <a:pPr>
                <a:defRPr/>
              </a:pPr>
              <a:t>‹#›</a:t>
            </a:fld>
            <a:endParaRPr lang="es-ES" altLang="es-DO"/>
          </a:p>
        </p:txBody>
      </p:sp>
    </p:spTree>
    <p:extLst>
      <p:ext uri="{BB962C8B-B14F-4D97-AF65-F5344CB8AC3E}">
        <p14:creationId xmlns:p14="http://schemas.microsoft.com/office/powerpoint/2010/main" val="3641336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SV"/>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SV"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8368ABE2-D84E-42AA-9F87-86A4859B3D1F}" type="datetimeFigureOut">
              <a:rPr lang="es-ES"/>
              <a:pPr>
                <a:defRPr/>
              </a:pPr>
              <a:t>06/12/2018</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BEB88F9-514C-4FF2-8A3C-B0FE8196C4C6}" type="slidenum">
              <a:rPr lang="es-ES" altLang="es-DO"/>
              <a:pPr>
                <a:defRPr/>
              </a:pPr>
              <a:t>‹#›</a:t>
            </a:fld>
            <a:endParaRPr lang="es-ES" altLang="es-DO"/>
          </a:p>
        </p:txBody>
      </p:sp>
    </p:spTree>
    <p:extLst>
      <p:ext uri="{BB962C8B-B14F-4D97-AF65-F5344CB8AC3E}">
        <p14:creationId xmlns:p14="http://schemas.microsoft.com/office/powerpoint/2010/main" val="3229168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DO" smtClean="0"/>
              <a:t>Haga clic para modificar el estilo de título del patrón</a:t>
            </a:r>
            <a:endParaRPr lang="es-SV" altLang="es-DO" smtClean="0"/>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DO" smtClean="0"/>
              <a:t>Haga clic para modificar el estilo de texto del patrón</a:t>
            </a:r>
          </a:p>
          <a:p>
            <a:pPr lvl="1"/>
            <a:r>
              <a:rPr lang="es-ES" altLang="es-DO" smtClean="0"/>
              <a:t>Segundo nivel</a:t>
            </a:r>
          </a:p>
          <a:p>
            <a:pPr lvl="2"/>
            <a:r>
              <a:rPr lang="es-ES" altLang="es-DO" smtClean="0"/>
              <a:t>Tercer nivel</a:t>
            </a:r>
          </a:p>
          <a:p>
            <a:pPr lvl="3"/>
            <a:r>
              <a:rPr lang="es-ES" altLang="es-DO" smtClean="0"/>
              <a:t>Cuarto nivel</a:t>
            </a:r>
          </a:p>
          <a:p>
            <a:pPr lvl="4"/>
            <a:r>
              <a:rPr lang="es-ES" altLang="es-DO" smtClean="0"/>
              <a:t>Quinto nivel</a:t>
            </a:r>
            <a:endParaRPr lang="es-SV" altLang="es-DO"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AB2EAF40-7C3F-43CF-A04A-04CC8995976C}" type="datetimeFigureOut">
              <a:rPr lang="es-ES"/>
              <a:pPr>
                <a:defRPr/>
              </a:pPr>
              <a:t>06/12/2018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85B6249A-1366-41CB-BE09-432BEA09EF71}" type="slidenum">
              <a:rPr lang="es-ES" altLang="es-DO"/>
              <a:pPr>
                <a:defRPr/>
              </a:pPr>
              <a:t>‹#›</a:t>
            </a:fld>
            <a:endParaRPr lang="es-ES" altLang="es-DO"/>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2.pn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4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27075" y="854075"/>
            <a:ext cx="7877175" cy="1570038"/>
          </a:xfrm>
          <a:prstGeom prst="rect">
            <a:avLst/>
          </a:prstGeom>
          <a:noFill/>
        </p:spPr>
        <p:txBody>
          <a:bodyPr>
            <a:spAutoFit/>
          </a:bodyPr>
          <a:lstStyle/>
          <a:p>
            <a:pPr algn="ctr">
              <a:defRPr/>
            </a:pPr>
            <a:r>
              <a:rPr lang="en-US" sz="3200" b="1" dirty="0">
                <a:solidFill>
                  <a:srgbClr val="1119B9"/>
                </a:solidFill>
                <a:effectLst>
                  <a:outerShdw blurRad="38100" dist="38100" dir="2700000" algn="tl">
                    <a:srgbClr val="000000">
                      <a:alpha val="43137"/>
                    </a:srgbClr>
                  </a:outerShdw>
                </a:effectLst>
                <a:latin typeface="Cooper Black" panose="0208090404030B020404" pitchFamily="18" charset="0"/>
              </a:rPr>
              <a:t>REPORT  BY  THE  HYDROGRAPHIC AND  GEODETIC  SERVICE</a:t>
            </a:r>
          </a:p>
          <a:p>
            <a:pPr algn="ctr">
              <a:defRPr/>
            </a:pPr>
            <a:r>
              <a:rPr lang="en-US" sz="3200" b="1" dirty="0">
                <a:solidFill>
                  <a:srgbClr val="1119B9"/>
                </a:solidFill>
                <a:effectLst>
                  <a:outerShdw blurRad="38100" dist="38100" dir="2700000" algn="tl">
                    <a:srgbClr val="000000">
                      <a:alpha val="43137"/>
                    </a:srgbClr>
                  </a:outerShdw>
                </a:effectLst>
                <a:latin typeface="Cooper Black" panose="0208090404030B020404" pitchFamily="18" charset="0"/>
              </a:rPr>
              <a:t>OF  THE  REPUBLIC  OF  CUBA</a:t>
            </a:r>
            <a:endParaRPr lang="es-DO" sz="3200" b="1" dirty="0">
              <a:solidFill>
                <a:srgbClr val="1119B9"/>
              </a:solidFill>
              <a:effectLst>
                <a:outerShdw blurRad="38100" dist="38100" dir="2700000" algn="tl">
                  <a:srgbClr val="000000">
                    <a:alpha val="43137"/>
                  </a:srgbClr>
                </a:outerShdw>
              </a:effectLst>
              <a:latin typeface="Cooper Black" panose="0208090404030B020404" pitchFamily="18" charset="0"/>
            </a:endParaRPr>
          </a:p>
        </p:txBody>
      </p:sp>
      <p:sp>
        <p:nvSpPr>
          <p:cNvPr id="4" name="TextBox 3"/>
          <p:cNvSpPr txBox="1"/>
          <p:nvPr/>
        </p:nvSpPr>
        <p:spPr>
          <a:xfrm>
            <a:off x="957263" y="4540250"/>
            <a:ext cx="7416800" cy="646113"/>
          </a:xfrm>
          <a:prstGeom prst="rect">
            <a:avLst/>
          </a:prstGeom>
          <a:noFill/>
        </p:spPr>
        <p:txBody>
          <a:bodyPr>
            <a:spAutoFit/>
          </a:bodyPr>
          <a:lstStyle/>
          <a:p>
            <a:pPr algn="ctr">
              <a:defRPr/>
            </a:pPr>
            <a:r>
              <a:rPr lang="en-US" altLang="en-US" b="1" dirty="0">
                <a:solidFill>
                  <a:srgbClr val="1119B9"/>
                </a:solidFill>
                <a:effectLst>
                  <a:outerShdw blurRad="38100" dist="38100" dir="2700000" algn="tl">
                    <a:srgbClr val="C0C0C0"/>
                  </a:outerShdw>
                </a:effectLst>
              </a:rPr>
              <a:t>XIX </a:t>
            </a:r>
            <a:r>
              <a:rPr lang="en-US" b="1" dirty="0">
                <a:solidFill>
                  <a:srgbClr val="1119B9"/>
                </a:solidFill>
                <a:effectLst>
                  <a:outerShdw blurRad="38100" dist="38100" dir="2700000" algn="tl">
                    <a:srgbClr val="000000">
                      <a:alpha val="43137"/>
                    </a:srgbClr>
                  </a:outerShdw>
                </a:effectLst>
                <a:latin typeface="Arial" charset="0"/>
              </a:rPr>
              <a:t>MESO </a:t>
            </a:r>
            <a:r>
              <a:rPr lang="en-US" b="1" dirty="0">
                <a:solidFill>
                  <a:srgbClr val="1119B9"/>
                </a:solidFill>
                <a:effectLst>
                  <a:outerShdw blurRad="38100" dist="38100" dir="2700000" algn="tl">
                    <a:srgbClr val="000000">
                      <a:alpha val="43137"/>
                    </a:srgbClr>
                  </a:outerShdw>
                </a:effectLst>
                <a:latin typeface="Arial" charset="0"/>
              </a:rPr>
              <a:t>AMERICAN AND CARIBBEAN SEA</a:t>
            </a:r>
          </a:p>
          <a:p>
            <a:pPr algn="ctr">
              <a:defRPr/>
            </a:pPr>
            <a:r>
              <a:rPr lang="en-US" b="1" dirty="0">
                <a:solidFill>
                  <a:srgbClr val="1119B9"/>
                </a:solidFill>
                <a:effectLst>
                  <a:outerShdw blurRad="38100" dist="38100" dir="2700000" algn="tl">
                    <a:srgbClr val="000000">
                      <a:alpha val="43137"/>
                    </a:srgbClr>
                  </a:outerShdw>
                </a:effectLst>
                <a:latin typeface="Arial" charset="0"/>
              </a:rPr>
              <a:t>HYDROGRAPHIC COMMISSION MEETING</a:t>
            </a:r>
          </a:p>
        </p:txBody>
      </p:sp>
      <p:pic>
        <p:nvPicPr>
          <p:cNvPr id="4102" name="Picture 6" descr="F:\MACHC 18\LogoMACHC.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41513" y="2360613"/>
            <a:ext cx="5260975"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4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179388" y="760413"/>
            <a:ext cx="8501062" cy="500062"/>
          </a:xfrm>
          <a:prstGeom prst="rect">
            <a:avLst/>
          </a:prstGeom>
          <a:noFill/>
          <a:ln w="9525">
            <a:noFill/>
            <a:miter lim="800000"/>
            <a:headEnd/>
            <a:tailEnd/>
          </a:ln>
        </p:spPr>
        <p:txBody>
          <a:bodyPr anchor="b"/>
          <a:lstStyle/>
          <a:p>
            <a:pPr marL="571500" indent="-571500" algn="ctr" defTabSz="358775">
              <a:defRPr/>
            </a:pPr>
            <a:r>
              <a:rPr lang="es-ES" sz="2000" b="1" cap="all" dirty="0">
                <a:ln/>
                <a:ea typeface="Calibri" pitchFamily="34" charset="0"/>
                <a:cs typeface="Arial" pitchFamily="34" charset="0"/>
              </a:rPr>
              <a:t>3. OTHER CHARTS</a:t>
            </a:r>
          </a:p>
        </p:txBody>
      </p:sp>
      <p:sp>
        <p:nvSpPr>
          <p:cNvPr id="5" name="2 Rectángulo"/>
          <p:cNvSpPr/>
          <p:nvPr/>
        </p:nvSpPr>
        <p:spPr>
          <a:xfrm>
            <a:off x="1568450" y="1243013"/>
            <a:ext cx="5759450" cy="530225"/>
          </a:xfrm>
          <a:prstGeom prst="rect">
            <a:avLst/>
          </a:prstGeom>
        </p:spPr>
        <p:txBody>
          <a:bodyPr>
            <a:spAutoFit/>
          </a:bodyPr>
          <a:lstStyle/>
          <a:p>
            <a:pPr algn="just" defTabSz="358775">
              <a:defRPr/>
            </a:pPr>
            <a:endParaRPr lang="es-ES" sz="1050" b="1" dirty="0">
              <a:solidFill>
                <a:srgbClr val="FF3300"/>
              </a:solidFill>
              <a:latin typeface="Arial" charset="0"/>
            </a:endParaRPr>
          </a:p>
          <a:p>
            <a:pPr algn="ctr">
              <a:defRPr/>
            </a:pPr>
            <a:r>
              <a:rPr lang="es-MX" altLang="es-ES" b="1" dirty="0">
                <a:cs typeface="Arial" panose="020B0604020202020204" pitchFamily="34" charset="0"/>
              </a:rPr>
              <a:t>STATUS OF THE YACHTING CHARTS: 8 </a:t>
            </a:r>
            <a:r>
              <a:rPr lang="es-MX" altLang="es-ES" b="1" dirty="0" err="1">
                <a:cs typeface="Arial" panose="020B0604020202020204" pitchFamily="34" charset="0"/>
              </a:rPr>
              <a:t>Albums</a:t>
            </a:r>
            <a:r>
              <a:rPr lang="es-MX" altLang="es-ES" b="1" dirty="0">
                <a:cs typeface="Arial" panose="020B0604020202020204" pitchFamily="34" charset="0"/>
              </a:rPr>
              <a:t> </a:t>
            </a:r>
          </a:p>
        </p:txBody>
      </p:sp>
      <p:pic>
        <p:nvPicPr>
          <p:cNvPr id="22534" name="2 Imagen"/>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16100" y="1773238"/>
            <a:ext cx="5511800"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4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4"/>
          <p:cNvSpPr txBox="1">
            <a:spLocks noChangeArrowheads="1"/>
          </p:cNvSpPr>
          <p:nvPr/>
        </p:nvSpPr>
        <p:spPr bwMode="auto">
          <a:xfrm>
            <a:off x="1835150" y="908050"/>
            <a:ext cx="6121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s-DO" sz="2000" b="1">
                <a:latin typeface="Arial" panose="020B0604020202020204" pitchFamily="34" charset="0"/>
              </a:rPr>
              <a:t>3. NAUTICAL CHARTS AND PUBLICATIONS</a:t>
            </a:r>
            <a:endParaRPr lang="es-DO" altLang="es-DO" sz="2000" b="1">
              <a:latin typeface="Arial" panose="020B0604020202020204" pitchFamily="34" charset="0"/>
            </a:endParaRPr>
          </a:p>
        </p:txBody>
      </p:sp>
      <p:sp>
        <p:nvSpPr>
          <p:cNvPr id="6" name="2 Rectángulo"/>
          <p:cNvSpPr/>
          <p:nvPr/>
        </p:nvSpPr>
        <p:spPr>
          <a:xfrm>
            <a:off x="231775" y="3429000"/>
            <a:ext cx="8715375" cy="530225"/>
          </a:xfrm>
          <a:prstGeom prst="rect">
            <a:avLst/>
          </a:prstGeom>
        </p:spPr>
        <p:txBody>
          <a:bodyPr>
            <a:spAutoFit/>
          </a:bodyPr>
          <a:lstStyle/>
          <a:p>
            <a:pPr algn="just" defTabSz="358775">
              <a:defRPr/>
            </a:pPr>
            <a:endParaRPr lang="es-ES" sz="1050" b="1" dirty="0">
              <a:solidFill>
                <a:srgbClr val="FF3300"/>
              </a:solidFill>
              <a:latin typeface="Arial" charset="0"/>
            </a:endParaRPr>
          </a:p>
          <a:p>
            <a:pPr marL="33338" indent="-33338" algn="ctr" defTabSz="358775">
              <a:defRPr/>
            </a:pPr>
            <a:r>
              <a:rPr lang="en-US" b="1" dirty="0">
                <a:ea typeface="Calibri" pitchFamily="34" charset="0"/>
                <a:cs typeface="Arial" panose="020B0604020202020204" pitchFamily="34" charset="0"/>
              </a:rPr>
              <a:t>CURRENT CHALLENGES</a:t>
            </a:r>
            <a:endParaRPr lang="es-ES" b="1" dirty="0">
              <a:ea typeface="Calibri" pitchFamily="34" charset="0"/>
              <a:cs typeface="Arial" panose="020B0604020202020204" pitchFamily="34" charset="0"/>
            </a:endParaRPr>
          </a:p>
        </p:txBody>
      </p:sp>
      <p:sp>
        <p:nvSpPr>
          <p:cNvPr id="7" name="1 Rectángulo"/>
          <p:cNvSpPr/>
          <p:nvPr/>
        </p:nvSpPr>
        <p:spPr>
          <a:xfrm>
            <a:off x="406400" y="4217988"/>
            <a:ext cx="8496300" cy="1431925"/>
          </a:xfrm>
          <a:prstGeom prst="rect">
            <a:avLst/>
          </a:prstGeom>
        </p:spPr>
        <p:txBody>
          <a:bodyPr>
            <a:spAutoFit/>
          </a:bodyPr>
          <a:lstStyle/>
          <a:p>
            <a:pPr>
              <a:spcBef>
                <a:spcPts val="600"/>
              </a:spcBef>
              <a:defRPr/>
            </a:pPr>
            <a:r>
              <a:rPr lang="en-US" b="1" dirty="0">
                <a:solidFill>
                  <a:prstClr val="black"/>
                </a:solidFill>
                <a:ea typeface="Times New Roman" pitchFamily="18" charset="0"/>
                <a:cs typeface="Arial" panose="020B0604020202020204" pitchFamily="34" charset="0"/>
              </a:rPr>
              <a:t>WE DON'T HAVE:</a:t>
            </a:r>
          </a:p>
          <a:p>
            <a:pPr marL="457200" indent="-457200">
              <a:spcBef>
                <a:spcPts val="600"/>
              </a:spcBef>
              <a:buFont typeface="Wingdings" pitchFamily="2" charset="2"/>
              <a:buChar char="ü"/>
              <a:defRPr/>
            </a:pPr>
            <a:r>
              <a:rPr lang="en-US" b="1" dirty="0">
                <a:solidFill>
                  <a:prstClr val="black"/>
                </a:solidFill>
                <a:ea typeface="Times New Roman" pitchFamily="18" charset="0"/>
                <a:cs typeface="Arial" panose="020B0604020202020204" pitchFamily="34" charset="0"/>
              </a:rPr>
              <a:t>SOFTWARE FOR ENC VALIDATION. </a:t>
            </a:r>
          </a:p>
          <a:p>
            <a:pPr marL="457200" indent="-457200">
              <a:spcBef>
                <a:spcPts val="600"/>
              </a:spcBef>
              <a:buFont typeface="Wingdings" pitchFamily="2" charset="2"/>
              <a:buChar char="ü"/>
              <a:defRPr/>
            </a:pPr>
            <a:r>
              <a:rPr lang="en-US" b="1" dirty="0">
                <a:solidFill>
                  <a:prstClr val="black"/>
                </a:solidFill>
                <a:ea typeface="Times New Roman" pitchFamily="18" charset="0"/>
                <a:cs typeface="Arial" panose="020B0604020202020204" pitchFamily="34" charset="0"/>
              </a:rPr>
              <a:t>UPDATED CARIS SOFTWARE.</a:t>
            </a:r>
          </a:p>
          <a:p>
            <a:pPr marL="457200" indent="-457200">
              <a:spcBef>
                <a:spcPts val="600"/>
              </a:spcBef>
              <a:buFont typeface="Wingdings" pitchFamily="2" charset="2"/>
              <a:buChar char="ü"/>
              <a:defRPr/>
            </a:pPr>
            <a:r>
              <a:rPr lang="en-US" b="1" dirty="0">
                <a:solidFill>
                  <a:prstClr val="black"/>
                </a:solidFill>
                <a:ea typeface="Times New Roman" pitchFamily="18" charset="0"/>
                <a:cs typeface="Arial" panose="020B0604020202020204" pitchFamily="34" charset="0"/>
              </a:rPr>
              <a:t>ACCESS TO HIGH-RESOLUTION SATELLITE IMAGES.</a:t>
            </a:r>
            <a:endParaRPr lang="es-ES" b="1" dirty="0">
              <a:solidFill>
                <a:prstClr val="black"/>
              </a:solidFill>
              <a:ea typeface="Times New Roman" pitchFamily="18" charset="0"/>
              <a:cs typeface="Arial" panose="020B0604020202020204" pitchFamily="34" charset="0"/>
            </a:endParaRPr>
          </a:p>
        </p:txBody>
      </p:sp>
      <p:pic>
        <p:nvPicPr>
          <p:cNvPr id="24583" name="Picture 7" descr="F:\EDIMAR\IMAGENES EDIMAR\Cuba0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1439863"/>
            <a:ext cx="5275263"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4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1 Rectángulo"/>
          <p:cNvSpPr>
            <a:spLocks noChangeArrowheads="1"/>
          </p:cNvSpPr>
          <p:nvPr/>
        </p:nvSpPr>
        <p:spPr bwMode="auto">
          <a:xfrm>
            <a:off x="684213" y="2276475"/>
            <a:ext cx="78486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lnSpc>
                <a:spcPct val="115000"/>
              </a:lnSpc>
              <a:spcBef>
                <a:spcPct val="0"/>
              </a:spcBef>
              <a:buFont typeface="Times New Roman" panose="02020603050405020304" pitchFamily="18" charset="0"/>
              <a:buChar char="-"/>
            </a:pPr>
            <a:r>
              <a:rPr lang="en-US" altLang="es-ES" sz="1800" b="1">
                <a:latin typeface="Arial" panose="020B0604020202020204" pitchFamily="34" charset="0"/>
                <a:ea typeface="Calibri" panose="020F0502020204030204" pitchFamily="34" charset="0"/>
                <a:cs typeface="Times New Roman" panose="02020603050405020304" pitchFamily="18" charset="0"/>
              </a:rPr>
              <a:t>NOTICE TO MARINERS (Monthly).</a:t>
            </a:r>
          </a:p>
          <a:p>
            <a:pPr algn="just" eaLnBrk="1" hangingPunct="1">
              <a:lnSpc>
                <a:spcPct val="115000"/>
              </a:lnSpc>
              <a:spcBef>
                <a:spcPct val="0"/>
              </a:spcBef>
              <a:buFont typeface="Times New Roman" panose="02020603050405020304" pitchFamily="18" charset="0"/>
              <a:buChar char="-"/>
            </a:pPr>
            <a:r>
              <a:rPr lang="en-US" altLang="es-ES" sz="1800" b="1">
                <a:latin typeface="Arial" panose="020B0604020202020204" pitchFamily="34" charset="0"/>
                <a:ea typeface="Calibri" panose="020F0502020204030204" pitchFamily="34" charset="0"/>
                <a:cs typeface="Times New Roman" panose="02020603050405020304" pitchFamily="18" charset="0"/>
              </a:rPr>
              <a:t>ANNUAL SUMMARY NOTICE TO MARINERS.  </a:t>
            </a:r>
          </a:p>
          <a:p>
            <a:pPr algn="just" eaLnBrk="1" hangingPunct="1">
              <a:lnSpc>
                <a:spcPct val="115000"/>
              </a:lnSpc>
              <a:spcBef>
                <a:spcPct val="0"/>
              </a:spcBef>
              <a:buFont typeface="Times New Roman" panose="02020603050405020304" pitchFamily="18" charset="0"/>
              <a:buChar char="-"/>
            </a:pPr>
            <a:r>
              <a:rPr lang="en-US" altLang="es-ES" sz="1800" b="1">
                <a:latin typeface="Arial" panose="020B0604020202020204" pitchFamily="34" charset="0"/>
                <a:ea typeface="Calibri" panose="020F0502020204030204" pitchFamily="34" charset="0"/>
                <a:cs typeface="Times New Roman" panose="02020603050405020304" pitchFamily="18" charset="0"/>
              </a:rPr>
              <a:t>LIGHTS LIST OF CUBA.</a:t>
            </a:r>
          </a:p>
          <a:p>
            <a:pPr algn="just" eaLnBrk="1" hangingPunct="1">
              <a:lnSpc>
                <a:spcPct val="115000"/>
              </a:lnSpc>
              <a:spcBef>
                <a:spcPct val="0"/>
              </a:spcBef>
              <a:buFont typeface="Times New Roman" panose="02020603050405020304" pitchFamily="18" charset="0"/>
              <a:buChar char="-"/>
            </a:pPr>
            <a:r>
              <a:rPr lang="en-US" altLang="es-ES" sz="1800" b="1">
                <a:latin typeface="Arial" panose="020B0604020202020204" pitchFamily="34" charset="0"/>
                <a:ea typeface="Calibri" panose="020F0502020204030204" pitchFamily="34" charset="0"/>
                <a:cs typeface="Times New Roman" panose="02020603050405020304" pitchFamily="18" charset="0"/>
              </a:rPr>
              <a:t>SAILING DIRECTION (9 fascicles).</a:t>
            </a:r>
          </a:p>
          <a:p>
            <a:pPr algn="just" eaLnBrk="1" hangingPunct="1">
              <a:lnSpc>
                <a:spcPct val="115000"/>
              </a:lnSpc>
              <a:spcBef>
                <a:spcPct val="0"/>
              </a:spcBef>
              <a:buFont typeface="Times New Roman" panose="02020603050405020304" pitchFamily="18" charset="0"/>
              <a:buChar char="-"/>
            </a:pPr>
            <a:r>
              <a:rPr lang="en-US" altLang="es-ES" sz="1800" b="1">
                <a:latin typeface="Arial" panose="020B0604020202020204" pitchFamily="34" charset="0"/>
                <a:ea typeface="Calibri" panose="020F0502020204030204" pitchFamily="34" charset="0"/>
                <a:cs typeface="Times New Roman" panose="02020603050405020304" pitchFamily="18" charset="0"/>
              </a:rPr>
              <a:t>TIDE TABLES OF CUBA.</a:t>
            </a:r>
          </a:p>
          <a:p>
            <a:pPr algn="just" eaLnBrk="1" hangingPunct="1">
              <a:lnSpc>
                <a:spcPct val="115000"/>
              </a:lnSpc>
              <a:spcBef>
                <a:spcPct val="0"/>
              </a:spcBef>
              <a:buFont typeface="Times New Roman" panose="02020603050405020304" pitchFamily="18" charset="0"/>
              <a:buChar char="-"/>
            </a:pPr>
            <a:r>
              <a:rPr lang="en-US" altLang="es-ES" sz="1800" b="1">
                <a:latin typeface="Arial" panose="020B0604020202020204" pitchFamily="34" charset="0"/>
                <a:ea typeface="Calibri" panose="020F0502020204030204" pitchFamily="34" charset="0"/>
                <a:cs typeface="Times New Roman" panose="02020603050405020304" pitchFamily="18" charset="0"/>
              </a:rPr>
              <a:t>NAUTICAL ALMANAC.</a:t>
            </a:r>
          </a:p>
          <a:p>
            <a:pPr algn="just" eaLnBrk="1" hangingPunct="1">
              <a:lnSpc>
                <a:spcPct val="115000"/>
              </a:lnSpc>
              <a:spcBef>
                <a:spcPct val="0"/>
              </a:spcBef>
              <a:buFont typeface="Times New Roman" panose="02020603050405020304" pitchFamily="18" charset="0"/>
              <a:buChar char="-"/>
            </a:pPr>
            <a:r>
              <a:rPr lang="en-US" altLang="es-ES" sz="1800" b="1">
                <a:latin typeface="Arial" panose="020B0604020202020204" pitchFamily="34" charset="0"/>
                <a:ea typeface="Calibri" panose="020F0502020204030204" pitchFamily="34" charset="0"/>
                <a:cs typeface="Times New Roman" panose="02020603050405020304" pitchFamily="18" charset="0"/>
              </a:rPr>
              <a:t>SYMBOLS, ABBREVIATIONS AND TERMS USED ON CHARTS (INT1).</a:t>
            </a:r>
          </a:p>
          <a:p>
            <a:pPr algn="just" eaLnBrk="1" hangingPunct="1">
              <a:lnSpc>
                <a:spcPct val="115000"/>
              </a:lnSpc>
              <a:spcBef>
                <a:spcPct val="0"/>
              </a:spcBef>
              <a:buFont typeface="Times New Roman" panose="02020603050405020304" pitchFamily="18" charset="0"/>
              <a:buChar char="-"/>
            </a:pPr>
            <a:r>
              <a:rPr lang="en-US" altLang="es-ES" sz="1800" b="1">
                <a:latin typeface="Arial" panose="020B0604020202020204" pitchFamily="34" charset="0"/>
                <a:ea typeface="Calibri" panose="020F0502020204030204" pitchFamily="34" charset="0"/>
                <a:cs typeface="Times New Roman" panose="02020603050405020304" pitchFamily="18" charset="0"/>
              </a:rPr>
              <a:t>CHARTS AND NAUTICAL PUBLICATIONS CATALOGUE. </a:t>
            </a:r>
            <a:endParaRPr lang="es-ES" altLang="es-ES" sz="1800" b="1">
              <a:latin typeface="Arial" panose="020B0604020202020204" pitchFamily="34" charset="0"/>
              <a:ea typeface="Calibri" panose="020F0502020204030204" pitchFamily="34" charset="0"/>
              <a:cs typeface="Times New Roman" panose="02020603050405020304" pitchFamily="18" charset="0"/>
            </a:endParaRPr>
          </a:p>
        </p:txBody>
      </p:sp>
      <p:sp>
        <p:nvSpPr>
          <p:cNvPr id="11" name="Rectangle 2"/>
          <p:cNvSpPr txBox="1">
            <a:spLocks noChangeArrowheads="1"/>
          </p:cNvSpPr>
          <p:nvPr/>
        </p:nvSpPr>
        <p:spPr bwMode="auto">
          <a:xfrm>
            <a:off x="428625" y="1230313"/>
            <a:ext cx="8501063" cy="501650"/>
          </a:xfrm>
          <a:prstGeom prst="rect">
            <a:avLst/>
          </a:prstGeom>
          <a:noFill/>
          <a:ln w="9525">
            <a:noFill/>
            <a:miter lim="800000"/>
            <a:headEnd/>
            <a:tailEnd/>
          </a:ln>
        </p:spPr>
        <p:txBody>
          <a:bodyPr anchor="b"/>
          <a:lstStyle/>
          <a:p>
            <a:pPr marL="571500" indent="-571500" algn="ctr" defTabSz="358775">
              <a:defRPr/>
            </a:pPr>
            <a:r>
              <a:rPr lang="es-ES" sz="2000" b="1" cap="all" dirty="0">
                <a:ln/>
                <a:ea typeface="Calibri" pitchFamily="34" charset="0"/>
                <a:cs typeface="Arial" pitchFamily="34" charset="0"/>
              </a:rPr>
              <a:t>4. NAUTICAL PUBLICATIONS STATUS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4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395288" y="908050"/>
            <a:ext cx="8501062" cy="500063"/>
          </a:xfrm>
          <a:prstGeom prst="rect">
            <a:avLst/>
          </a:prstGeom>
          <a:noFill/>
          <a:ln w="9525">
            <a:noFill/>
            <a:miter lim="800000"/>
            <a:headEnd/>
            <a:tailEnd/>
          </a:ln>
        </p:spPr>
        <p:txBody>
          <a:bodyPr anchor="b"/>
          <a:lstStyle/>
          <a:p>
            <a:pPr marL="571500" indent="-571500" algn="ctr" defTabSz="358775">
              <a:defRPr/>
            </a:pPr>
            <a:endParaRPr lang="es-ES" sz="2400" b="1" cap="all" dirty="0">
              <a:ln/>
              <a:effectLst>
                <a:outerShdw blurRad="50800" dist="38100" dir="8100000" algn="tr" rotWithShape="0">
                  <a:prstClr val="black">
                    <a:alpha val="40000"/>
                  </a:prstClr>
                </a:outerShdw>
              </a:effectLst>
              <a:ea typeface="Calibri" pitchFamily="34" charset="0"/>
              <a:cs typeface="Arial" pitchFamily="34" charset="0"/>
            </a:endParaRPr>
          </a:p>
          <a:p>
            <a:pPr marL="571500" indent="-571500" algn="ctr" defTabSz="358775">
              <a:defRPr/>
            </a:pPr>
            <a:r>
              <a:rPr lang="es-ES" sz="2000" b="1" cap="all" dirty="0">
                <a:ln/>
                <a:ea typeface="Calibri" pitchFamily="34" charset="0"/>
                <a:cs typeface="Arial" pitchFamily="34" charset="0"/>
              </a:rPr>
              <a:t>5. MARITIME SAFETY INFORMATION (MSI) </a:t>
            </a:r>
          </a:p>
        </p:txBody>
      </p:sp>
      <p:sp>
        <p:nvSpPr>
          <p:cNvPr id="7" name="2 Rectángulo"/>
          <p:cNvSpPr/>
          <p:nvPr/>
        </p:nvSpPr>
        <p:spPr>
          <a:xfrm>
            <a:off x="268288" y="3429000"/>
            <a:ext cx="8715375" cy="646113"/>
          </a:xfrm>
          <a:prstGeom prst="rect">
            <a:avLst/>
          </a:prstGeom>
        </p:spPr>
        <p:txBody>
          <a:bodyPr>
            <a:spAutoFit/>
          </a:bodyPr>
          <a:lstStyle/>
          <a:p>
            <a:pPr algn="just" defTabSz="358775">
              <a:defRPr/>
            </a:pPr>
            <a:endParaRPr lang="es-ES" b="1" dirty="0">
              <a:solidFill>
                <a:srgbClr val="FF3300"/>
              </a:solidFill>
              <a:cs typeface="Arial" panose="020B0604020202020204" pitchFamily="34" charset="0"/>
            </a:endParaRPr>
          </a:p>
          <a:p>
            <a:pPr marL="33338" indent="-33338" algn="ctr" defTabSz="358775">
              <a:defRPr/>
            </a:pPr>
            <a:r>
              <a:rPr lang="en-US" b="1" dirty="0">
                <a:ea typeface="Calibri" pitchFamily="34" charset="0"/>
                <a:cs typeface="Arial" panose="020B0604020202020204" pitchFamily="34" charset="0"/>
              </a:rPr>
              <a:t>CURRENT CHALLENGES</a:t>
            </a:r>
            <a:endParaRPr lang="es-ES" b="1" dirty="0">
              <a:ea typeface="Calibri" pitchFamily="34" charset="0"/>
              <a:cs typeface="Arial" panose="020B0604020202020204" pitchFamily="34" charset="0"/>
            </a:endParaRPr>
          </a:p>
        </p:txBody>
      </p:sp>
      <p:sp>
        <p:nvSpPr>
          <p:cNvPr id="8" name="1 Rectángulo"/>
          <p:cNvSpPr/>
          <p:nvPr/>
        </p:nvSpPr>
        <p:spPr>
          <a:xfrm>
            <a:off x="322263" y="4364038"/>
            <a:ext cx="8607425" cy="923925"/>
          </a:xfrm>
          <a:prstGeom prst="rect">
            <a:avLst/>
          </a:prstGeom>
        </p:spPr>
        <p:txBody>
          <a:bodyPr>
            <a:spAutoFit/>
          </a:bodyPr>
          <a:lstStyle/>
          <a:p>
            <a:pPr algn="just">
              <a:spcBef>
                <a:spcPts val="600"/>
              </a:spcBef>
              <a:defRPr/>
            </a:pPr>
            <a:r>
              <a:rPr lang="en-US" b="1" dirty="0">
                <a:solidFill>
                  <a:prstClr val="black"/>
                </a:solidFill>
                <a:ea typeface="Times New Roman" pitchFamily="18" charset="0"/>
                <a:cs typeface="Arial" panose="020B0604020202020204" pitchFamily="34" charset="0"/>
              </a:rPr>
              <a:t>IT IS NECESSARY TO IMPROVE THE INFRASTRUCTURE FOR:</a:t>
            </a:r>
          </a:p>
          <a:p>
            <a:pPr marL="457200" indent="-457200">
              <a:buFont typeface="Wingdings" panose="05000000000000000000" pitchFamily="2" charset="2"/>
              <a:buChar char="ü"/>
              <a:defRPr/>
            </a:pPr>
            <a:r>
              <a:rPr lang="en-GB" b="1" dirty="0">
                <a:cs typeface="Arial" panose="020B0604020202020204" pitchFamily="34" charset="0"/>
              </a:rPr>
              <a:t>NAVIGATIONAL INFORMATION BROADCAST (S-53).</a:t>
            </a:r>
            <a:endParaRPr lang="es-ES" b="1" dirty="0">
              <a:cs typeface="Arial" panose="020B0604020202020204" pitchFamily="34" charset="0"/>
            </a:endParaRPr>
          </a:p>
          <a:p>
            <a:pPr marL="457200" indent="-457200">
              <a:buFont typeface="Wingdings" panose="05000000000000000000" pitchFamily="2" charset="2"/>
              <a:buChar char="ü"/>
              <a:defRPr/>
            </a:pPr>
            <a:r>
              <a:rPr lang="en-GB" b="1" dirty="0">
                <a:cs typeface="Arial" panose="020B0604020202020204" pitchFamily="34" charset="0"/>
              </a:rPr>
              <a:t>GMDSS IMPLEMENTATION (IMO Publication 970 - GMDSS Handbook).</a:t>
            </a:r>
            <a:endParaRPr lang="es-ES" b="1" dirty="0">
              <a:cs typeface="Arial" panose="020B0604020202020204" pitchFamily="34" charset="0"/>
            </a:endParaRPr>
          </a:p>
        </p:txBody>
      </p:sp>
      <p:sp>
        <p:nvSpPr>
          <p:cNvPr id="9" name="2 Rectángulo"/>
          <p:cNvSpPr/>
          <p:nvPr/>
        </p:nvSpPr>
        <p:spPr>
          <a:xfrm>
            <a:off x="285750" y="1557338"/>
            <a:ext cx="8715375" cy="530225"/>
          </a:xfrm>
          <a:prstGeom prst="rect">
            <a:avLst/>
          </a:prstGeom>
        </p:spPr>
        <p:txBody>
          <a:bodyPr>
            <a:spAutoFit/>
          </a:bodyPr>
          <a:lstStyle/>
          <a:p>
            <a:pPr algn="just" defTabSz="358775">
              <a:defRPr/>
            </a:pPr>
            <a:endParaRPr lang="es-ES" sz="1050" b="1" dirty="0">
              <a:solidFill>
                <a:srgbClr val="FF3300"/>
              </a:solidFill>
              <a:latin typeface="Arial" charset="0"/>
            </a:endParaRPr>
          </a:p>
          <a:p>
            <a:pPr marL="33338" indent="-33338" algn="ctr" defTabSz="358775">
              <a:defRPr/>
            </a:pPr>
            <a:r>
              <a:rPr lang="en-US" b="1" dirty="0">
                <a:ea typeface="Calibri" pitchFamily="34" charset="0"/>
                <a:cs typeface="Arial" panose="020B0604020202020204" pitchFamily="34" charset="0"/>
              </a:rPr>
              <a:t>CURRENT STATUS</a:t>
            </a:r>
            <a:endParaRPr lang="es-ES" b="1" dirty="0">
              <a:ea typeface="Calibri" pitchFamily="34" charset="0"/>
              <a:cs typeface="Arial" panose="020B0604020202020204" pitchFamily="34" charset="0"/>
            </a:endParaRPr>
          </a:p>
        </p:txBody>
      </p:sp>
      <p:sp>
        <p:nvSpPr>
          <p:cNvPr id="28680" name="1 Rectángulo"/>
          <p:cNvSpPr>
            <a:spLocks noChangeArrowheads="1"/>
          </p:cNvSpPr>
          <p:nvPr/>
        </p:nvSpPr>
        <p:spPr bwMode="auto">
          <a:xfrm>
            <a:off x="265113" y="2163763"/>
            <a:ext cx="6959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ts val="600"/>
              </a:spcBef>
              <a:buFont typeface="Wingdings" panose="05000000000000000000" pitchFamily="2" charset="2"/>
              <a:buChar char="ü"/>
            </a:pPr>
            <a:r>
              <a:rPr lang="en-US" altLang="es-ES" sz="1800" b="1">
                <a:latin typeface="Arial" panose="020B0604020202020204" pitchFamily="34" charset="0"/>
                <a:ea typeface="Calibri" panose="020F0502020204030204" pitchFamily="34" charset="0"/>
                <a:cs typeface="Times New Roman" panose="02020603050405020304" pitchFamily="18" charset="0"/>
              </a:rPr>
              <a:t>NOTICE TO MARINERS (MONTHLY) AND ANNUAL SUMMARY IS AVAILABLE ON THE WEBSITE </a:t>
            </a:r>
            <a:r>
              <a:rPr lang="en-US" altLang="es-ES" sz="1800" b="1" i="1" u="sng">
                <a:solidFill>
                  <a:schemeClr val="tx2"/>
                </a:solidFill>
                <a:latin typeface="Arial" panose="020B0604020202020204" pitchFamily="34" charset="0"/>
                <a:ea typeface="Calibri" panose="020F0502020204030204" pitchFamily="34" charset="0"/>
                <a:cs typeface="Times New Roman" panose="02020603050405020304" pitchFamily="18" charset="0"/>
              </a:rPr>
              <a:t>www.iderc.cu</a:t>
            </a:r>
            <a:endParaRPr lang="es-ES" altLang="es-DO" sz="1800" b="1">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434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7806" y="1619127"/>
            <a:ext cx="1600618" cy="2187152"/>
          </a:xfrm>
          <a:prstGeom prst="rect">
            <a:avLst/>
          </a:prstGeom>
          <a:no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4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233363" y="836613"/>
            <a:ext cx="8501062" cy="500062"/>
          </a:xfrm>
          <a:prstGeom prst="rect">
            <a:avLst/>
          </a:prstGeom>
          <a:noFill/>
          <a:ln w="9525">
            <a:noFill/>
            <a:miter lim="800000"/>
            <a:headEnd/>
            <a:tailEnd/>
          </a:ln>
        </p:spPr>
        <p:txBody>
          <a:bodyPr anchor="b"/>
          <a:lstStyle/>
          <a:p>
            <a:pPr marL="571500" indent="-571500" algn="ctr" defTabSz="358775">
              <a:defRPr/>
            </a:pPr>
            <a:endParaRPr lang="es-ES" sz="2400" b="1" cap="all" dirty="0">
              <a:ln/>
              <a:effectLst>
                <a:outerShdw blurRad="50800" dist="38100" dir="8100000" algn="tr" rotWithShape="0">
                  <a:prstClr val="black">
                    <a:alpha val="40000"/>
                  </a:prstClr>
                </a:outerShdw>
              </a:effectLst>
              <a:ea typeface="Calibri" pitchFamily="34" charset="0"/>
              <a:cs typeface="Arial" pitchFamily="34" charset="0"/>
            </a:endParaRPr>
          </a:p>
          <a:p>
            <a:pPr marL="571500" indent="-571500" algn="ctr" defTabSz="358775">
              <a:defRPr/>
            </a:pPr>
            <a:r>
              <a:rPr lang="es-ES" sz="2000" b="1" cap="all" dirty="0">
                <a:ln/>
                <a:ea typeface="Calibri" pitchFamily="34" charset="0"/>
                <a:cs typeface="Arial" pitchFamily="34" charset="0"/>
              </a:rPr>
              <a:t>6. c-55</a:t>
            </a:r>
          </a:p>
        </p:txBody>
      </p:sp>
      <p:sp>
        <p:nvSpPr>
          <p:cNvPr id="30725" name="TextBox 5"/>
          <p:cNvSpPr txBox="1">
            <a:spLocks noChangeArrowheads="1"/>
          </p:cNvSpPr>
          <p:nvPr/>
        </p:nvSpPr>
        <p:spPr bwMode="auto">
          <a:xfrm>
            <a:off x="2987675" y="1336675"/>
            <a:ext cx="31686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s-DO" sz="1800">
                <a:latin typeface="Arial" panose="020B0604020202020204" pitchFamily="34" charset="0"/>
              </a:rPr>
              <a:t>BASIC DATA</a:t>
            </a:r>
            <a:endParaRPr lang="es-DO" altLang="es-DO" sz="1800">
              <a:latin typeface="Arial" panose="020B0604020202020204" pitchFamily="34" charset="0"/>
            </a:endParaRPr>
          </a:p>
        </p:txBody>
      </p:sp>
      <p:graphicFrame>
        <p:nvGraphicFramePr>
          <p:cNvPr id="7" name="Group 387"/>
          <p:cNvGraphicFramePr>
            <a:graphicFrameLocks noGrp="1"/>
          </p:cNvGraphicFramePr>
          <p:nvPr/>
        </p:nvGraphicFramePr>
        <p:xfrm>
          <a:off x="525463" y="1828800"/>
          <a:ext cx="7791450" cy="4054475"/>
        </p:xfrm>
        <a:graphic>
          <a:graphicData uri="http://schemas.openxmlformats.org/drawingml/2006/table">
            <a:tbl>
              <a:tblPr/>
              <a:tblGrid>
                <a:gridCol w="590153">
                  <a:extLst>
                    <a:ext uri="{9D8B030D-6E8A-4147-A177-3AD203B41FA5}"/>
                  </a:extLst>
                </a:gridCol>
                <a:gridCol w="3306421">
                  <a:extLst>
                    <a:ext uri="{9D8B030D-6E8A-4147-A177-3AD203B41FA5}"/>
                  </a:extLst>
                </a:gridCol>
                <a:gridCol w="1947438">
                  <a:extLst>
                    <a:ext uri="{9D8B030D-6E8A-4147-A177-3AD203B41FA5}"/>
                  </a:extLst>
                </a:gridCol>
                <a:gridCol w="1947438">
                  <a:extLst>
                    <a:ext uri="{9D8B030D-6E8A-4147-A177-3AD203B41FA5}"/>
                  </a:extLst>
                </a:gridCol>
              </a:tblGrid>
              <a:tr h="6398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charset="0"/>
                          <a:cs typeface="Times New Roman" pitchFamily="18" charset="0"/>
                        </a:rPr>
                        <a:t>No.</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err="1" smtClean="0">
                          <a:ln>
                            <a:noFill/>
                          </a:ln>
                          <a:solidFill>
                            <a:schemeClr val="tx1"/>
                          </a:solidFill>
                          <a:effectLst/>
                          <a:latin typeface="Arial" charset="0"/>
                          <a:cs typeface="Times New Roman" pitchFamily="18" charset="0"/>
                        </a:rPr>
                        <a:t>Description</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charset="0"/>
                          <a:cs typeface="Times New Roman" pitchFamily="18" charset="0"/>
                        </a:rPr>
                        <a:t>Data</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err="1" smtClean="0">
                          <a:ln>
                            <a:noFill/>
                          </a:ln>
                          <a:solidFill>
                            <a:schemeClr val="tx1"/>
                          </a:solidFill>
                          <a:effectLst/>
                          <a:latin typeface="Arial" charset="0"/>
                          <a:cs typeface="Times New Roman" pitchFamily="18" charset="0"/>
                        </a:rPr>
                        <a:t>Updating</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635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3836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Arial" charset="0"/>
                          <a:cs typeface="Arial" charset="0"/>
                        </a:rPr>
                        <a:t>1</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chemeClr val="tx1"/>
                          </a:solidFill>
                          <a:effectLst/>
                          <a:latin typeface="Arial" charset="0"/>
                          <a:cs typeface="Times New Roman" pitchFamily="18" charset="0"/>
                        </a:rPr>
                        <a:t>Nation</a:t>
                      </a:r>
                      <a:r>
                        <a:rPr kumimoji="0" lang="es-ES" sz="1800" b="0" i="0" u="none" strike="noStrike" cap="none" normalizeH="0" baseline="0" dirty="0" smtClean="0">
                          <a:ln>
                            <a:noFill/>
                          </a:ln>
                          <a:solidFill>
                            <a:schemeClr val="tx1"/>
                          </a:solidFill>
                          <a:effectLst/>
                          <a:latin typeface="Arial" charset="0"/>
                          <a:cs typeface="Times New Roman" pitchFamily="18" charset="0"/>
                        </a:rPr>
                        <a:t> / </a:t>
                      </a:r>
                      <a:r>
                        <a:rPr kumimoji="0" lang="es-ES" sz="1800" b="0" i="0" u="none" strike="noStrike" cap="none" normalizeH="0" baseline="0" dirty="0" err="1" smtClean="0">
                          <a:ln>
                            <a:noFill/>
                          </a:ln>
                          <a:solidFill>
                            <a:schemeClr val="tx1"/>
                          </a:solidFill>
                          <a:effectLst/>
                          <a:latin typeface="Arial" charset="0"/>
                          <a:cs typeface="Times New Roman" pitchFamily="18" charset="0"/>
                        </a:rPr>
                        <a:t>Maritime</a:t>
                      </a:r>
                      <a:r>
                        <a:rPr kumimoji="0" lang="es-ES" sz="1800" b="0" i="0" u="none" strike="noStrike" cap="none" normalizeH="0" baseline="0" dirty="0" smtClean="0">
                          <a:ln>
                            <a:noFill/>
                          </a:ln>
                          <a:solidFill>
                            <a:schemeClr val="tx1"/>
                          </a:solidFill>
                          <a:effectLst/>
                          <a:latin typeface="Arial" charset="0"/>
                          <a:cs typeface="Times New Roman" pitchFamily="18" charset="0"/>
                        </a:rPr>
                        <a:t> </a:t>
                      </a:r>
                      <a:r>
                        <a:rPr kumimoji="0" lang="es-ES" sz="1800" b="0" i="0" u="none" strike="noStrike" cap="none" normalizeH="0" baseline="0" dirty="0" err="1" smtClean="0">
                          <a:ln>
                            <a:noFill/>
                          </a:ln>
                          <a:solidFill>
                            <a:schemeClr val="tx1"/>
                          </a:solidFill>
                          <a:effectLst/>
                          <a:latin typeface="Arial" charset="0"/>
                          <a:cs typeface="Times New Roman" pitchFamily="18" charset="0"/>
                        </a:rPr>
                        <a:t>Zone</a:t>
                      </a:r>
                      <a:r>
                        <a:rPr kumimoji="0" lang="es-ES" sz="1800" b="0" i="0" u="none" strike="noStrike" cap="none" normalizeH="0" baseline="0" dirty="0" smtClean="0">
                          <a:ln>
                            <a:noFill/>
                          </a:ln>
                          <a:solidFill>
                            <a:schemeClr val="tx1"/>
                          </a:solidFill>
                          <a:effectLst/>
                          <a:latin typeface="Arial" charset="0"/>
                          <a:cs typeface="Times New Roman" pitchFamily="18" charset="0"/>
                        </a:rPr>
                        <a:t>.</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cs typeface="Times New Roman" pitchFamily="18" charset="0"/>
                        </a:rPr>
                        <a:t>Cuba</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charset="0"/>
                          <a:cs typeface="Times New Roman" pitchFamily="18" charset="0"/>
                        </a:rPr>
                        <a:t>Cuba</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64001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Arial" charset="0"/>
                          <a:cs typeface="Arial" charset="0"/>
                        </a:rPr>
                        <a:t>2</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chemeClr val="tx1"/>
                          </a:solidFill>
                          <a:effectLst/>
                          <a:latin typeface="Arial" charset="0"/>
                          <a:cs typeface="Times New Roman" pitchFamily="18" charset="0"/>
                        </a:rPr>
                        <a:t>Code</a:t>
                      </a:r>
                      <a:r>
                        <a:rPr kumimoji="0" lang="es-ES" sz="1800" b="0" i="0" u="none" strike="noStrike" cap="none" normalizeH="0" baseline="0" dirty="0" smtClean="0">
                          <a:ln>
                            <a:noFill/>
                          </a:ln>
                          <a:solidFill>
                            <a:schemeClr val="tx1"/>
                          </a:solidFill>
                          <a:effectLst/>
                          <a:latin typeface="Arial" charset="0"/>
                          <a:cs typeface="Times New Roman" pitchFamily="18" charset="0"/>
                        </a:rPr>
                        <a:t> ISO of </a:t>
                      </a:r>
                      <a:r>
                        <a:rPr kumimoji="0" lang="es-ES" sz="1800" b="0" i="0" u="none" strike="noStrike" cap="none" normalizeH="0" baseline="0" dirty="0" err="1" smtClean="0">
                          <a:ln>
                            <a:noFill/>
                          </a:ln>
                          <a:solidFill>
                            <a:schemeClr val="tx1"/>
                          </a:solidFill>
                          <a:effectLst/>
                          <a:latin typeface="Arial" charset="0"/>
                          <a:cs typeface="Times New Roman" pitchFamily="18" charset="0"/>
                        </a:rPr>
                        <a:t>the</a:t>
                      </a:r>
                      <a:r>
                        <a:rPr kumimoji="0" lang="es-ES" sz="1800" b="0" i="0" u="none" strike="noStrike" cap="none" normalizeH="0" baseline="0" dirty="0" smtClean="0">
                          <a:ln>
                            <a:noFill/>
                          </a:ln>
                          <a:solidFill>
                            <a:schemeClr val="tx1"/>
                          </a:solidFill>
                          <a:effectLst/>
                          <a:latin typeface="Arial" charset="0"/>
                          <a:cs typeface="Times New Roman" pitchFamily="18" charset="0"/>
                        </a:rPr>
                        <a:t> </a:t>
                      </a:r>
                      <a:r>
                        <a:rPr kumimoji="0" lang="es-ES" sz="1800" b="0" i="0" u="none" strike="noStrike" cap="none" normalizeH="0" baseline="0" dirty="0" err="1" smtClean="0">
                          <a:ln>
                            <a:noFill/>
                          </a:ln>
                          <a:solidFill>
                            <a:schemeClr val="tx1"/>
                          </a:solidFill>
                          <a:effectLst/>
                          <a:latin typeface="Arial" charset="0"/>
                          <a:cs typeface="Times New Roman" pitchFamily="18" charset="0"/>
                        </a:rPr>
                        <a:t>Nation</a:t>
                      </a:r>
                      <a:r>
                        <a:rPr kumimoji="0" lang="es-ES" sz="1800" b="0" i="0" u="none" strike="noStrike" cap="none" normalizeH="0" baseline="0" dirty="0" smtClean="0">
                          <a:ln>
                            <a:noFill/>
                          </a:ln>
                          <a:solidFill>
                            <a:schemeClr val="tx1"/>
                          </a:solidFill>
                          <a:effectLst/>
                          <a:latin typeface="Arial" charset="0"/>
                          <a:cs typeface="Times New Roman" pitchFamily="18" charset="0"/>
                        </a:rPr>
                        <a:t> / </a:t>
                      </a:r>
                      <a:r>
                        <a:rPr kumimoji="0" lang="es-ES" sz="1800" b="0" i="0" u="none" strike="noStrike" cap="none" normalizeH="0" baseline="0" dirty="0" err="1" smtClean="0">
                          <a:ln>
                            <a:noFill/>
                          </a:ln>
                          <a:solidFill>
                            <a:schemeClr val="tx1"/>
                          </a:solidFill>
                          <a:effectLst/>
                          <a:latin typeface="Arial" charset="0"/>
                          <a:cs typeface="Times New Roman" pitchFamily="18" charset="0"/>
                        </a:rPr>
                        <a:t>Maritime</a:t>
                      </a:r>
                      <a:r>
                        <a:rPr kumimoji="0" lang="es-ES" sz="1800" b="0" i="0" u="none" strike="noStrike" cap="none" normalizeH="0" baseline="0" dirty="0" smtClean="0">
                          <a:ln>
                            <a:noFill/>
                          </a:ln>
                          <a:solidFill>
                            <a:schemeClr val="tx1"/>
                          </a:solidFill>
                          <a:effectLst/>
                          <a:latin typeface="Arial" charset="0"/>
                          <a:cs typeface="Times New Roman" pitchFamily="18" charset="0"/>
                        </a:rPr>
                        <a:t> </a:t>
                      </a:r>
                      <a:r>
                        <a:rPr kumimoji="0" lang="es-ES" sz="1800" b="0" i="0" u="none" strike="noStrike" cap="none" normalizeH="0" baseline="0" dirty="0" err="1" smtClean="0">
                          <a:ln>
                            <a:noFill/>
                          </a:ln>
                          <a:solidFill>
                            <a:schemeClr val="tx1"/>
                          </a:solidFill>
                          <a:effectLst/>
                          <a:latin typeface="Arial" charset="0"/>
                          <a:cs typeface="Times New Roman" pitchFamily="18" charset="0"/>
                        </a:rPr>
                        <a:t>Zone</a:t>
                      </a:r>
                      <a:r>
                        <a:rPr kumimoji="0" lang="es-ES" sz="1800" b="0" i="0" u="none" strike="noStrike" cap="none" normalizeH="0" baseline="0" dirty="0" smtClean="0">
                          <a:ln>
                            <a:noFill/>
                          </a:ln>
                          <a:solidFill>
                            <a:schemeClr val="tx1"/>
                          </a:solidFill>
                          <a:effectLst/>
                          <a:latin typeface="Arial" charset="0"/>
                          <a:cs typeface="Times New Roman" pitchFamily="18" charset="0"/>
                        </a:rPr>
                        <a:t>.</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cs typeface="Times New Roman" pitchFamily="18" charset="0"/>
                        </a:rPr>
                        <a:t>CU</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charset="0"/>
                          <a:cs typeface="Times New Roman" pitchFamily="18" charset="0"/>
                        </a:rPr>
                        <a:t>CU</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3825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Arial" charset="0"/>
                          <a:cs typeface="Arial" charset="0"/>
                        </a:rPr>
                        <a:t>3</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cs typeface="Times New Roman" pitchFamily="18" charset="0"/>
                        </a:rPr>
                        <a:t>ID. </a:t>
                      </a:r>
                      <a:r>
                        <a:rPr kumimoji="0" lang="es-ES" sz="1800" b="0" i="0" u="none" strike="noStrike" cap="none" normalizeH="0" baseline="0" dirty="0" err="1" smtClean="0">
                          <a:ln>
                            <a:noFill/>
                          </a:ln>
                          <a:solidFill>
                            <a:schemeClr val="tx1"/>
                          </a:solidFill>
                          <a:effectLst/>
                          <a:latin typeface="Arial" charset="0"/>
                          <a:cs typeface="Times New Roman" pitchFamily="18" charset="0"/>
                        </a:rPr>
                        <a:t>Region</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cs typeface="Times New Roman" pitchFamily="18" charset="0"/>
                        </a:rPr>
                        <a:t>NC</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charset="0"/>
                          <a:cs typeface="Times New Roman" pitchFamily="18" charset="0"/>
                        </a:rPr>
                        <a:t>NC</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3836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Arial" charset="0"/>
                          <a:cs typeface="Arial" charset="0"/>
                        </a:rPr>
                        <a:t>4</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chemeClr val="tx1"/>
                          </a:solidFill>
                          <a:effectLst/>
                          <a:latin typeface="Arial" charset="0"/>
                          <a:cs typeface="Times New Roman" pitchFamily="18" charset="0"/>
                        </a:rPr>
                        <a:t>Nation</a:t>
                      </a:r>
                      <a:r>
                        <a:rPr kumimoji="0" lang="es-ES" sz="1800" b="0" i="0" u="none" strike="noStrike" cap="none" normalizeH="0" baseline="0" dirty="0" smtClean="0">
                          <a:ln>
                            <a:noFill/>
                          </a:ln>
                          <a:solidFill>
                            <a:schemeClr val="tx1"/>
                          </a:solidFill>
                          <a:effectLst/>
                          <a:latin typeface="Arial" charset="0"/>
                          <a:cs typeface="Times New Roman" pitchFamily="18" charset="0"/>
                        </a:rPr>
                        <a:t>  </a:t>
                      </a:r>
                      <a:r>
                        <a:rPr kumimoji="0" lang="es-ES" sz="1800" b="0" i="0" u="none" strike="noStrike" cap="none" normalizeH="0" baseline="0" dirty="0" err="1" smtClean="0">
                          <a:ln>
                            <a:noFill/>
                          </a:ln>
                          <a:solidFill>
                            <a:schemeClr val="tx1"/>
                          </a:solidFill>
                          <a:effectLst/>
                          <a:latin typeface="Arial" charset="0"/>
                          <a:cs typeface="Times New Roman" pitchFamily="18" charset="0"/>
                        </a:rPr>
                        <a:t>or</a:t>
                      </a:r>
                      <a:r>
                        <a:rPr kumimoji="0" lang="es-ES" sz="1800" b="0" i="0" u="none" strike="noStrike" cap="none" normalizeH="0" baseline="0" dirty="0" smtClean="0">
                          <a:ln>
                            <a:noFill/>
                          </a:ln>
                          <a:solidFill>
                            <a:schemeClr val="tx1"/>
                          </a:solidFill>
                          <a:effectLst/>
                          <a:latin typeface="Arial" charset="0"/>
                          <a:cs typeface="Times New Roman" pitchFamily="18" charset="0"/>
                        </a:rPr>
                        <a:t> </a:t>
                      </a:r>
                      <a:r>
                        <a:rPr kumimoji="0" lang="es-ES" sz="1800" b="0" i="0" u="none" strike="noStrike" cap="none" normalizeH="0" baseline="0" dirty="0" err="1" smtClean="0">
                          <a:ln>
                            <a:noFill/>
                          </a:ln>
                          <a:solidFill>
                            <a:schemeClr val="tx1"/>
                          </a:solidFill>
                          <a:effectLst/>
                          <a:latin typeface="Arial" charset="0"/>
                          <a:cs typeface="Times New Roman" pitchFamily="18" charset="0"/>
                        </a:rPr>
                        <a:t>Maritime</a:t>
                      </a:r>
                      <a:r>
                        <a:rPr kumimoji="0" lang="es-ES" sz="1800" b="0" i="0" u="none" strike="noStrike" cap="none" normalizeH="0" baseline="0" dirty="0" smtClean="0">
                          <a:ln>
                            <a:noFill/>
                          </a:ln>
                          <a:solidFill>
                            <a:schemeClr val="tx1"/>
                          </a:solidFill>
                          <a:effectLst/>
                          <a:latin typeface="Arial" charset="0"/>
                          <a:cs typeface="Times New Roman" pitchFamily="18" charset="0"/>
                        </a:rPr>
                        <a:t> </a:t>
                      </a:r>
                      <a:r>
                        <a:rPr kumimoji="0" lang="es-ES" sz="1800" b="0" i="0" u="none" strike="noStrike" cap="none" normalizeH="0" baseline="0" dirty="0" err="1" smtClean="0">
                          <a:ln>
                            <a:noFill/>
                          </a:ln>
                          <a:solidFill>
                            <a:schemeClr val="tx1"/>
                          </a:solidFill>
                          <a:effectLst/>
                          <a:latin typeface="Arial" charset="0"/>
                          <a:cs typeface="Times New Roman" pitchFamily="18" charset="0"/>
                        </a:rPr>
                        <a:t>Zone</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cs typeface="Times New Roman" pitchFamily="18" charset="0"/>
                        </a:rPr>
                        <a:t>N</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charset="0"/>
                          <a:cs typeface="Times New Roman" pitchFamily="18" charset="0"/>
                        </a:rPr>
                        <a:t>N</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3825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Arial" charset="0"/>
                          <a:cs typeface="Arial" charset="0"/>
                        </a:rPr>
                        <a:t>5</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cs typeface="Times New Roman" pitchFamily="18" charset="0"/>
                        </a:rPr>
                        <a:t>EEZ (km</a:t>
                      </a:r>
                      <a:r>
                        <a:rPr kumimoji="0" lang="es-ES" sz="1800" b="0" i="0" u="none" strike="noStrike" cap="none" normalizeH="0" baseline="30000" dirty="0" smtClean="0">
                          <a:ln>
                            <a:noFill/>
                          </a:ln>
                          <a:solidFill>
                            <a:schemeClr val="tx1"/>
                          </a:solidFill>
                          <a:effectLst/>
                          <a:latin typeface="Arial" charset="0"/>
                          <a:cs typeface="Times New Roman" pitchFamily="18" charset="0"/>
                        </a:rPr>
                        <a:t>2</a:t>
                      </a:r>
                      <a:r>
                        <a:rPr kumimoji="0" lang="es-ES" sz="1800" b="0" i="0" u="none" strike="noStrike" cap="none" normalizeH="0" baseline="0" dirty="0" smtClean="0">
                          <a:ln>
                            <a:noFill/>
                          </a:ln>
                          <a:solidFill>
                            <a:schemeClr val="tx1"/>
                          </a:solidFill>
                          <a:effectLst/>
                          <a:latin typeface="Arial" charset="0"/>
                          <a:cs typeface="Times New Roman" pitchFamily="18" charset="0"/>
                        </a:rPr>
                        <a:t> x 1000)</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cs typeface="Times New Roman" pitchFamily="18" charset="0"/>
                        </a:rPr>
                        <a:t>362.9</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charset="0"/>
                          <a:cs typeface="Times New Roman" pitchFamily="18" charset="0"/>
                        </a:rPr>
                        <a:t>362.9</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38368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Arial" charset="0"/>
                          <a:cs typeface="Arial" charset="0"/>
                        </a:rPr>
                        <a:t>6</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chemeClr val="tx1"/>
                          </a:solidFill>
                          <a:effectLst/>
                          <a:latin typeface="Arial" charset="0"/>
                          <a:cs typeface="Times New Roman" pitchFamily="18" charset="0"/>
                        </a:rPr>
                        <a:t>Length</a:t>
                      </a:r>
                      <a:r>
                        <a:rPr kumimoji="0" lang="es-ES" sz="1800" b="0" i="0" u="none" strike="noStrike" cap="none" normalizeH="0" baseline="0" dirty="0" smtClean="0">
                          <a:ln>
                            <a:noFill/>
                          </a:ln>
                          <a:solidFill>
                            <a:schemeClr val="tx1"/>
                          </a:solidFill>
                          <a:effectLst/>
                          <a:latin typeface="Arial" charset="0"/>
                          <a:cs typeface="Times New Roman" pitchFamily="18" charset="0"/>
                        </a:rPr>
                        <a:t> of </a:t>
                      </a:r>
                      <a:r>
                        <a:rPr kumimoji="0" lang="es-ES" sz="1800" b="0" i="0" u="none" strike="noStrike" cap="none" normalizeH="0" baseline="0" dirty="0" err="1" smtClean="0">
                          <a:ln>
                            <a:noFill/>
                          </a:ln>
                          <a:solidFill>
                            <a:schemeClr val="tx1"/>
                          </a:solidFill>
                          <a:effectLst/>
                          <a:latin typeface="Arial" charset="0"/>
                          <a:cs typeface="Times New Roman" pitchFamily="18" charset="0"/>
                        </a:rPr>
                        <a:t>Coastline</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cs typeface="Times New Roman" pitchFamily="18" charset="0"/>
                        </a:rPr>
                        <a:t>2500 km</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charset="0"/>
                          <a:cs typeface="Times New Roman" pitchFamily="18" charset="0"/>
                        </a:rPr>
                        <a:t>2500 km</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4760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Arial" charset="0"/>
                          <a:cs typeface="Arial" charset="0"/>
                        </a:rPr>
                        <a:t>8</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chemeClr val="tx1"/>
                          </a:solidFill>
                          <a:effectLst/>
                          <a:latin typeface="Arial" charset="0"/>
                          <a:cs typeface="Times New Roman" pitchFamily="18" charset="0"/>
                        </a:rPr>
                        <a:t>Last</a:t>
                      </a:r>
                      <a:r>
                        <a:rPr kumimoji="0" lang="es-ES" sz="1800" b="0" i="0" u="none" strike="noStrike" cap="none" normalizeH="0" baseline="0" dirty="0" smtClean="0">
                          <a:ln>
                            <a:noFill/>
                          </a:ln>
                          <a:solidFill>
                            <a:schemeClr val="tx1"/>
                          </a:solidFill>
                          <a:effectLst/>
                          <a:latin typeface="Arial" charset="0"/>
                          <a:cs typeface="Times New Roman" pitchFamily="18" charset="0"/>
                        </a:rPr>
                        <a:t> </a:t>
                      </a:r>
                      <a:r>
                        <a:rPr kumimoji="0" lang="es-ES" sz="1800" b="0" i="0" u="none" strike="noStrike" cap="none" normalizeH="0" baseline="0" dirty="0" err="1" smtClean="0">
                          <a:ln>
                            <a:noFill/>
                          </a:ln>
                          <a:solidFill>
                            <a:schemeClr val="tx1"/>
                          </a:solidFill>
                          <a:effectLst/>
                          <a:latin typeface="Arial" charset="0"/>
                          <a:cs typeface="Times New Roman" pitchFamily="18" charset="0"/>
                        </a:rPr>
                        <a:t>Updating</a:t>
                      </a:r>
                      <a:r>
                        <a:rPr kumimoji="0" lang="es-ES" sz="1800" b="0" i="0" u="none" strike="noStrike" cap="none" normalizeH="0" baseline="0" dirty="0" smtClean="0">
                          <a:ln>
                            <a:noFill/>
                          </a:ln>
                          <a:solidFill>
                            <a:schemeClr val="tx1"/>
                          </a:solidFill>
                          <a:effectLst/>
                          <a:latin typeface="Arial" charset="0"/>
                          <a:cs typeface="Times New Roman" pitchFamily="18" charset="0"/>
                        </a:rPr>
                        <a:t> </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err="1" smtClean="0">
                          <a:ln>
                            <a:noFill/>
                          </a:ln>
                          <a:solidFill>
                            <a:schemeClr val="tx1"/>
                          </a:solidFill>
                          <a:effectLst/>
                          <a:latin typeface="Arial" charset="0"/>
                          <a:cs typeface="Times New Roman" pitchFamily="18" charset="0"/>
                        </a:rPr>
                        <a:t>December</a:t>
                      </a:r>
                      <a:r>
                        <a:rPr kumimoji="0" lang="es-ES" sz="1800" b="0" i="0" u="none" strike="noStrike" cap="none" normalizeH="0" baseline="0" dirty="0" smtClean="0">
                          <a:ln>
                            <a:noFill/>
                          </a:ln>
                          <a:solidFill>
                            <a:schemeClr val="tx1"/>
                          </a:solidFill>
                          <a:effectLst/>
                          <a:latin typeface="Arial" charset="0"/>
                          <a:cs typeface="Times New Roman" pitchFamily="18" charset="0"/>
                        </a:rPr>
                        <a:t> 2017</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err="1" smtClean="0">
                          <a:ln>
                            <a:noFill/>
                          </a:ln>
                          <a:solidFill>
                            <a:schemeClr val="tx1"/>
                          </a:solidFill>
                          <a:effectLst/>
                          <a:latin typeface="Arial" charset="0"/>
                          <a:cs typeface="Times New Roman" pitchFamily="18" charset="0"/>
                        </a:rPr>
                        <a:t>December</a:t>
                      </a:r>
                      <a:r>
                        <a:rPr kumimoji="0" lang="es-ES" sz="1800" b="1" i="0" u="none" strike="noStrike" cap="none" normalizeH="0" baseline="0" dirty="0" smtClean="0">
                          <a:ln>
                            <a:noFill/>
                          </a:ln>
                          <a:solidFill>
                            <a:srgbClr val="FF0000"/>
                          </a:solidFill>
                          <a:effectLst/>
                          <a:latin typeface="Arial" charset="0"/>
                          <a:cs typeface="Times New Roman" pitchFamily="18" charset="0"/>
                        </a:rPr>
                        <a:t> </a:t>
                      </a:r>
                      <a:r>
                        <a:rPr kumimoji="0" lang="es-ES" sz="1800" b="1" i="0" u="none" strike="noStrike" cap="none" normalizeH="0" baseline="0" dirty="0" smtClean="0">
                          <a:ln>
                            <a:noFill/>
                          </a:ln>
                          <a:solidFill>
                            <a:schemeClr val="tx1"/>
                          </a:solidFill>
                          <a:effectLst/>
                          <a:latin typeface="Arial" charset="0"/>
                          <a:cs typeface="Times New Roman" pitchFamily="18" charset="0"/>
                        </a:rPr>
                        <a:t>2018</a:t>
                      </a:r>
                      <a:endParaRPr kumimoji="0" lang="es-ES" sz="1800" b="1" i="0" u="none" strike="noStrike" cap="none" normalizeH="0" baseline="0" dirty="0" smtClean="0">
                        <a:ln>
                          <a:noFill/>
                        </a:ln>
                        <a:solidFill>
                          <a:srgbClr val="FF0000"/>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3825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_tradnl" sz="1800" b="0" i="0" u="none" strike="noStrike" cap="none" normalizeH="0" baseline="0" dirty="0" smtClean="0">
                          <a:ln>
                            <a:noFill/>
                          </a:ln>
                          <a:solidFill>
                            <a:schemeClr val="tx1"/>
                          </a:solidFill>
                          <a:effectLst/>
                          <a:latin typeface="Arial" charset="0"/>
                          <a:cs typeface="Arial" charset="0"/>
                        </a:rPr>
                        <a:t>9</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635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cs typeface="Times New Roman" pitchFamily="18" charset="0"/>
                        </a:rPr>
                        <a:t>IHO </a:t>
                      </a:r>
                      <a:r>
                        <a:rPr kumimoji="0" lang="es-ES" sz="1800" b="0" i="0" u="none" strike="noStrike" cap="none" normalizeH="0" baseline="0" dirty="0" err="1" smtClean="0">
                          <a:ln>
                            <a:noFill/>
                          </a:ln>
                          <a:solidFill>
                            <a:schemeClr val="tx1"/>
                          </a:solidFill>
                          <a:effectLst/>
                          <a:latin typeface="Arial" charset="0"/>
                          <a:cs typeface="Times New Roman" pitchFamily="18" charset="0"/>
                        </a:rPr>
                        <a:t>Membership</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cs typeface="Times New Roman" pitchFamily="18" charset="0"/>
                        </a:rPr>
                        <a:t>S</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charset="0"/>
                          <a:cs typeface="Times New Roman" pitchFamily="18" charset="0"/>
                        </a:rPr>
                        <a:t>S</a:t>
                      </a:r>
                      <a:endParaRPr kumimoji="0" lang="es-ES" sz="1800" b="0" i="0" u="none" strike="noStrike" cap="none" normalizeH="0" baseline="0" dirty="0" smtClean="0">
                        <a:ln>
                          <a:noFill/>
                        </a:ln>
                        <a:solidFill>
                          <a:schemeClr val="tx1"/>
                        </a:solidFill>
                        <a:effectLst/>
                        <a:latin typeface="Arial" charset="0"/>
                        <a:cs typeface="Arial" charset="0"/>
                      </a:endParaRPr>
                    </a:p>
                  </a:txBody>
                  <a:tcPr marL="91453" marR="91453" marT="45689" marB="45689" anchor="ctr" horzOverflow="overflow">
                    <a:lnL w="12700" cap="flat" cmpd="sng" algn="ctr">
                      <a:solidFill>
                        <a:srgbClr val="000000"/>
                      </a:solidFill>
                      <a:prstDash val="solid"/>
                      <a:round/>
                      <a:headEnd type="none" w="med" len="med"/>
                      <a:tailEnd type="none" w="med" len="med"/>
                    </a:lnL>
                    <a:lnR w="635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4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1 Rectángulo"/>
          <p:cNvSpPr/>
          <p:nvPr/>
        </p:nvSpPr>
        <p:spPr>
          <a:xfrm>
            <a:off x="479425" y="2349500"/>
            <a:ext cx="8297863" cy="3416300"/>
          </a:xfrm>
          <a:prstGeom prst="rect">
            <a:avLst/>
          </a:prstGeom>
        </p:spPr>
        <p:txBody>
          <a:bodyPr>
            <a:spAutoFit/>
          </a:bodyPr>
          <a:lstStyle/>
          <a:p>
            <a:pPr marL="358775" indent="-358775">
              <a:buFont typeface="Wingdings" panose="05000000000000000000" pitchFamily="2" charset="2"/>
              <a:buChar char="ü"/>
              <a:defRPr/>
            </a:pPr>
            <a:r>
              <a:rPr lang="es-ES" b="1" dirty="0">
                <a:ea typeface="Times New Roman" pitchFamily="18" charset="0"/>
                <a:cs typeface="Arial" panose="020B0604020202020204" pitchFamily="34" charset="0"/>
              </a:rPr>
              <a:t>HYDROGRAPHY</a:t>
            </a:r>
          </a:p>
          <a:p>
            <a:pPr marL="457200" indent="-457200">
              <a:buFont typeface="Wingdings" panose="05000000000000000000" pitchFamily="2" charset="2"/>
              <a:buChar char="ü"/>
              <a:defRPr/>
            </a:pPr>
            <a:endParaRPr lang="en-GB" b="1" dirty="0">
              <a:cs typeface="Arial" panose="020B0604020202020204" pitchFamily="34" charset="0"/>
            </a:endParaRPr>
          </a:p>
          <a:p>
            <a:pPr marL="352425" indent="-352425">
              <a:buFont typeface="Wingdings" panose="05000000000000000000" pitchFamily="2" charset="2"/>
              <a:buChar char="ü"/>
              <a:defRPr/>
            </a:pPr>
            <a:r>
              <a:rPr lang="en-GB" b="1" dirty="0">
                <a:cs typeface="Arial" panose="020B0604020202020204" pitchFamily="34" charset="0"/>
              </a:rPr>
              <a:t>NAUTICAL CARTOGRAPHY</a:t>
            </a:r>
          </a:p>
          <a:p>
            <a:pPr marL="352425" indent="-352425">
              <a:buFont typeface="Wingdings" panose="05000000000000000000" pitchFamily="2" charset="2"/>
              <a:buChar char="ü"/>
              <a:defRPr/>
            </a:pPr>
            <a:endParaRPr lang="en-GB" b="1" dirty="0">
              <a:cs typeface="Arial" panose="020B0604020202020204" pitchFamily="34" charset="0"/>
            </a:endParaRPr>
          </a:p>
          <a:p>
            <a:pPr marL="352425" indent="-352425">
              <a:buFont typeface="Wingdings" panose="05000000000000000000" pitchFamily="2" charset="2"/>
              <a:buChar char="ü"/>
              <a:defRPr/>
            </a:pPr>
            <a:r>
              <a:rPr lang="en-GB" b="1" dirty="0">
                <a:cs typeface="Arial" panose="020B0604020202020204" pitchFamily="34" charset="0"/>
              </a:rPr>
              <a:t>ENC VALIDATION</a:t>
            </a:r>
          </a:p>
          <a:p>
            <a:pPr marL="352425" indent="-352425">
              <a:buFont typeface="Wingdings" panose="05000000000000000000" pitchFamily="2" charset="2"/>
              <a:buChar char="ü"/>
              <a:defRPr/>
            </a:pPr>
            <a:endParaRPr lang="en-GB" b="1" dirty="0">
              <a:cs typeface="Arial" panose="020B0604020202020204" pitchFamily="34" charset="0"/>
            </a:endParaRPr>
          </a:p>
          <a:p>
            <a:pPr marL="352425" indent="-352425">
              <a:buFont typeface="Wingdings" panose="05000000000000000000" pitchFamily="2" charset="2"/>
              <a:buChar char="ü"/>
              <a:defRPr/>
            </a:pPr>
            <a:r>
              <a:rPr lang="en-GB" b="1" dirty="0">
                <a:cs typeface="Arial" panose="020B0604020202020204" pitchFamily="34" charset="0"/>
              </a:rPr>
              <a:t>MARITIME BOUNDARIES</a:t>
            </a:r>
          </a:p>
          <a:p>
            <a:pPr marL="352425" indent="-352425">
              <a:buFont typeface="Wingdings" panose="05000000000000000000" pitchFamily="2" charset="2"/>
              <a:buChar char="ü"/>
              <a:defRPr/>
            </a:pPr>
            <a:endParaRPr lang="en-GB" b="1" dirty="0">
              <a:cs typeface="Arial" panose="020B0604020202020204" pitchFamily="34" charset="0"/>
            </a:endParaRPr>
          </a:p>
          <a:p>
            <a:pPr marL="352425" indent="-352425">
              <a:buFont typeface="Wingdings" panose="05000000000000000000" pitchFamily="2" charset="2"/>
              <a:buChar char="ü"/>
              <a:defRPr/>
            </a:pPr>
            <a:r>
              <a:rPr lang="en-GB" b="1" dirty="0">
                <a:cs typeface="Arial" panose="020B0604020202020204" pitchFamily="34" charset="0"/>
              </a:rPr>
              <a:t>MARINE SPATIAL DATA INFRASTRUCTURE</a:t>
            </a:r>
          </a:p>
          <a:p>
            <a:pPr marL="352425" indent="-352425">
              <a:buFont typeface="Wingdings" panose="05000000000000000000" pitchFamily="2" charset="2"/>
              <a:buChar char="ü"/>
              <a:defRPr/>
            </a:pPr>
            <a:endParaRPr lang="en-GB" b="1" dirty="0">
              <a:cs typeface="Arial" panose="020B0604020202020204" pitchFamily="34" charset="0"/>
            </a:endParaRPr>
          </a:p>
          <a:p>
            <a:pPr marL="352425">
              <a:defRPr/>
            </a:pPr>
            <a:r>
              <a:rPr lang="en-GB" b="1" dirty="0">
                <a:cs typeface="Arial" panose="020B0604020202020204" pitchFamily="34" charset="0"/>
              </a:rPr>
              <a:t> </a:t>
            </a:r>
          </a:p>
          <a:p>
            <a:pPr marL="352425">
              <a:defRPr/>
            </a:pPr>
            <a:endParaRPr lang="en-GB" b="1" dirty="0">
              <a:cs typeface="Arial" panose="020B0604020202020204" pitchFamily="34" charset="0"/>
            </a:endParaRPr>
          </a:p>
        </p:txBody>
      </p:sp>
      <p:sp>
        <p:nvSpPr>
          <p:cNvPr id="7" name="Rectangle 2"/>
          <p:cNvSpPr txBox="1">
            <a:spLocks noChangeArrowheads="1"/>
          </p:cNvSpPr>
          <p:nvPr/>
        </p:nvSpPr>
        <p:spPr bwMode="auto">
          <a:xfrm>
            <a:off x="479425" y="1196975"/>
            <a:ext cx="8032750" cy="500063"/>
          </a:xfrm>
          <a:prstGeom prst="rect">
            <a:avLst/>
          </a:prstGeom>
          <a:noFill/>
          <a:ln w="9525">
            <a:noFill/>
            <a:miter lim="800000"/>
            <a:headEnd/>
            <a:tailEnd/>
          </a:ln>
        </p:spPr>
        <p:txBody>
          <a:bodyPr anchor="b"/>
          <a:lstStyle/>
          <a:p>
            <a:pPr marL="571500" indent="-571500" algn="ctr" defTabSz="358775">
              <a:defRPr/>
            </a:pPr>
            <a:endParaRPr lang="es-ES" sz="2400" b="1" cap="all" dirty="0">
              <a:ln/>
              <a:effectLst>
                <a:outerShdw blurRad="50800" dist="38100" dir="8100000" algn="tr" rotWithShape="0">
                  <a:prstClr val="black">
                    <a:alpha val="40000"/>
                  </a:prstClr>
                </a:outerShdw>
              </a:effectLst>
              <a:ea typeface="Calibri" pitchFamily="34" charset="0"/>
              <a:cs typeface="Arial" pitchFamily="34" charset="0"/>
            </a:endParaRPr>
          </a:p>
          <a:p>
            <a:pPr marL="571500" indent="-571500" algn="ctr" defTabSz="358775">
              <a:defRPr/>
            </a:pPr>
            <a:r>
              <a:rPr lang="es-ES" sz="2000" b="1" cap="all" dirty="0">
                <a:ln/>
                <a:ea typeface="Calibri" pitchFamily="34" charset="0"/>
                <a:cs typeface="Arial" pitchFamily="34" charset="0"/>
              </a:rPr>
              <a:t>7. CAPACITY BUILDING</a:t>
            </a:r>
          </a:p>
          <a:p>
            <a:pPr marL="571500" indent="-571500" algn="ctr" defTabSz="358775">
              <a:defRPr/>
            </a:pPr>
            <a:r>
              <a:rPr lang="es-ES" sz="2000" b="1" cap="all" dirty="0">
                <a:ln/>
                <a:ea typeface="Calibri" pitchFamily="34" charset="0"/>
                <a:cs typeface="Arial" pitchFamily="34" charset="0"/>
              </a:rPr>
              <a:t>TRAINING NEEDED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4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3 CuadroTexto"/>
          <p:cNvSpPr txBox="1">
            <a:spLocks noChangeArrowheads="1"/>
          </p:cNvSpPr>
          <p:nvPr/>
        </p:nvSpPr>
        <p:spPr bwMode="auto">
          <a:xfrm>
            <a:off x="304800" y="908050"/>
            <a:ext cx="8715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ES" sz="2000" b="1">
                <a:latin typeface="Arial" panose="020B0604020202020204" pitchFamily="34" charset="0"/>
                <a:cs typeface="Arial" panose="020B0604020202020204" pitchFamily="34" charset="0"/>
              </a:rPr>
              <a:t>8. OCEANOGRAPHIC ACTIVITIES  </a:t>
            </a:r>
          </a:p>
        </p:txBody>
      </p:sp>
      <p:sp>
        <p:nvSpPr>
          <p:cNvPr id="34821" name="Rectángulo 5"/>
          <p:cNvSpPr>
            <a:spLocks noChangeArrowheads="1"/>
          </p:cNvSpPr>
          <p:nvPr/>
        </p:nvSpPr>
        <p:spPr bwMode="auto">
          <a:xfrm>
            <a:off x="34925" y="2349500"/>
            <a:ext cx="90741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1841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ü"/>
            </a:pPr>
            <a:r>
              <a:rPr lang="es-ES" altLang="es-ES" sz="1800">
                <a:latin typeface="Arial" panose="020B0604020202020204" pitchFamily="34" charset="0"/>
                <a:cs typeface="Arial" panose="020B0604020202020204" pitchFamily="34" charset="0"/>
              </a:rPr>
              <a:t>ONHG AND GEOCUBA (HGSC).</a:t>
            </a:r>
          </a:p>
          <a:p>
            <a:pPr eaLnBrk="1" hangingPunct="1">
              <a:spcBef>
                <a:spcPct val="0"/>
              </a:spcBef>
              <a:buFont typeface="Wingdings" panose="05000000000000000000" pitchFamily="2" charset="2"/>
              <a:buChar char="ü"/>
            </a:pPr>
            <a:r>
              <a:rPr lang="es-ES" altLang="es-ES" sz="1800">
                <a:latin typeface="Arial" panose="020B0604020202020204" pitchFamily="34" charset="0"/>
                <a:cs typeface="Arial" panose="020B0604020202020204" pitchFamily="34" charset="0"/>
              </a:rPr>
              <a:t>INSTITUTE OF OCEANOLOGY (MINISTRY OF SCIENCE AND TECHNOLOGY).</a:t>
            </a:r>
          </a:p>
          <a:p>
            <a:pPr eaLnBrk="1" hangingPunct="1">
              <a:spcBef>
                <a:spcPct val="0"/>
              </a:spcBef>
              <a:buFont typeface="Wingdings" panose="05000000000000000000" pitchFamily="2" charset="2"/>
              <a:buChar char="ü"/>
            </a:pPr>
            <a:r>
              <a:rPr lang="es-ES" altLang="es-ES" sz="1800">
                <a:latin typeface="Arial" panose="020B0604020202020204" pitchFamily="34" charset="0"/>
                <a:cs typeface="Arial" panose="020B0604020202020204" pitchFamily="34" charset="0"/>
              </a:rPr>
              <a:t>MARINE RESEARCH CENTER OF THE HAVANA UNIVERSITY.</a:t>
            </a:r>
          </a:p>
        </p:txBody>
      </p:sp>
      <p:sp>
        <p:nvSpPr>
          <p:cNvPr id="34822" name="21 CuadroTexto"/>
          <p:cNvSpPr txBox="1">
            <a:spLocks noChangeArrowheads="1"/>
          </p:cNvSpPr>
          <p:nvPr/>
        </p:nvSpPr>
        <p:spPr bwMode="auto">
          <a:xfrm>
            <a:off x="395288" y="1676400"/>
            <a:ext cx="853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ES" sz="1800" b="1">
                <a:latin typeface="Arial" panose="020B0604020202020204" pitchFamily="34" charset="0"/>
                <a:cs typeface="Arial" panose="020B0604020202020204" pitchFamily="34" charset="0"/>
              </a:rPr>
              <a:t>MAIN INSTITUTIONS </a:t>
            </a:r>
          </a:p>
        </p:txBody>
      </p:sp>
      <p:sp>
        <p:nvSpPr>
          <p:cNvPr id="34823" name="21 CuadroTexto"/>
          <p:cNvSpPr txBox="1">
            <a:spLocks noChangeArrowheads="1"/>
          </p:cNvSpPr>
          <p:nvPr/>
        </p:nvSpPr>
        <p:spPr bwMode="auto">
          <a:xfrm>
            <a:off x="309563" y="3582988"/>
            <a:ext cx="8532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ES" sz="1800" b="1">
                <a:latin typeface="Arial" panose="020B0604020202020204" pitchFamily="34" charset="0"/>
                <a:cs typeface="Arial" panose="020B0604020202020204" pitchFamily="34" charset="0"/>
              </a:rPr>
              <a:t>MAIN ACTIVITIES </a:t>
            </a:r>
          </a:p>
        </p:txBody>
      </p:sp>
      <p:sp>
        <p:nvSpPr>
          <p:cNvPr id="34824" name="Rectángulo 5"/>
          <p:cNvSpPr>
            <a:spLocks noChangeArrowheads="1"/>
          </p:cNvSpPr>
          <p:nvPr/>
        </p:nvSpPr>
        <p:spPr bwMode="auto">
          <a:xfrm>
            <a:off x="71438" y="4292600"/>
            <a:ext cx="90725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 typeface="Wingdings" panose="05000000000000000000" pitchFamily="2" charset="2"/>
              <a:buChar char="ü"/>
            </a:pPr>
            <a:r>
              <a:rPr lang="es-ES" altLang="es-ES" sz="1800">
                <a:latin typeface="Arial" panose="020B0604020202020204" pitchFamily="34" charset="0"/>
                <a:cs typeface="Arial" panose="020B0604020202020204" pitchFamily="34" charset="0"/>
              </a:rPr>
              <a:t>OCEANOGRAPHIC DATA COLLECTION AND MEANSUREMENTS IN SPECIFIC AREAS.</a:t>
            </a:r>
          </a:p>
          <a:p>
            <a:pPr eaLnBrk="1" hangingPunct="1">
              <a:spcBef>
                <a:spcPct val="0"/>
              </a:spcBef>
              <a:buFont typeface="Wingdings" panose="05000000000000000000" pitchFamily="2" charset="2"/>
              <a:buChar char="ü"/>
            </a:pPr>
            <a:r>
              <a:rPr lang="es-ES" altLang="es-ES" sz="1800">
                <a:latin typeface="Arial" panose="020B0604020202020204" pitchFamily="34" charset="0"/>
                <a:cs typeface="Arial" panose="020B0604020202020204" pitchFamily="34" charset="0"/>
              </a:rPr>
              <a:t>GENERATION OF NUMERICAL MODELS (SMS, SISCOM, ROMS). </a:t>
            </a:r>
          </a:p>
          <a:p>
            <a:pPr eaLnBrk="1" hangingPunct="1">
              <a:spcBef>
                <a:spcPct val="0"/>
              </a:spcBef>
              <a:buFont typeface="Wingdings" panose="05000000000000000000" pitchFamily="2" charset="2"/>
              <a:buChar char="ü"/>
            </a:pPr>
            <a:r>
              <a:rPr lang="es-ES" altLang="es-ES" sz="1800">
                <a:latin typeface="Arial" panose="020B0604020202020204" pitchFamily="34" charset="0"/>
                <a:cs typeface="Arial" panose="020B0604020202020204" pitchFamily="34" charset="0"/>
              </a:rPr>
              <a:t>MODELING OF TRAJECTORY FORECAST.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4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3 CuadroTexto"/>
          <p:cNvSpPr txBox="1">
            <a:spLocks noChangeArrowheads="1"/>
          </p:cNvSpPr>
          <p:nvPr/>
        </p:nvSpPr>
        <p:spPr bwMode="auto">
          <a:xfrm>
            <a:off x="285750" y="1166813"/>
            <a:ext cx="87153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DO" sz="2000" b="1">
                <a:latin typeface="Arial" panose="020B0604020202020204" pitchFamily="34" charset="0"/>
                <a:cs typeface="Arial" panose="020B0604020202020204" pitchFamily="34" charset="0"/>
              </a:rPr>
              <a:t>9. CONCLUSIONS</a:t>
            </a:r>
          </a:p>
        </p:txBody>
      </p:sp>
      <p:sp>
        <p:nvSpPr>
          <p:cNvPr id="36869" name="3 Rectángulo"/>
          <p:cNvSpPr>
            <a:spLocks noChangeArrowheads="1"/>
          </p:cNvSpPr>
          <p:nvPr/>
        </p:nvSpPr>
        <p:spPr bwMode="auto">
          <a:xfrm>
            <a:off x="395288" y="2205038"/>
            <a:ext cx="82804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55600" indent="-3556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gn="just">
              <a:spcBef>
                <a:spcPts val="1200"/>
              </a:spcBef>
              <a:buFontTx/>
              <a:buAutoNum type="arabicPeriod"/>
            </a:pPr>
            <a:r>
              <a:rPr lang="en-US" altLang="es-ES" sz="1800" b="1">
                <a:latin typeface="Arial" panose="020B0604020202020204" pitchFamily="34" charset="0"/>
                <a:ea typeface="Calibri" panose="020F0502020204030204" pitchFamily="34" charset="0"/>
                <a:cs typeface="Arial" panose="020B0604020202020204" pitchFamily="34" charset="0"/>
              </a:rPr>
              <a:t>The Republic of Cuba has an area of hydrographic responsibility </a:t>
            </a:r>
            <a:r>
              <a:rPr lang="es-ES" altLang="es-ES" sz="1800" b="1">
                <a:latin typeface="Arial" panose="020B0604020202020204" pitchFamily="34" charset="0"/>
                <a:ea typeface="Calibri" panose="020F0502020204030204" pitchFamily="34" charset="0"/>
                <a:cs typeface="Arial" panose="020B0604020202020204" pitchFamily="34" charset="0"/>
              </a:rPr>
              <a:t>of 362 900 km</a:t>
            </a:r>
            <a:r>
              <a:rPr lang="es-ES" altLang="es-ES" sz="1800" b="1" baseline="30000">
                <a:latin typeface="Arial" panose="020B0604020202020204" pitchFamily="34" charset="0"/>
                <a:ea typeface="Calibri" panose="020F0502020204030204" pitchFamily="34" charset="0"/>
                <a:cs typeface="Arial" panose="020B0604020202020204" pitchFamily="34" charset="0"/>
              </a:rPr>
              <a:t>2</a:t>
            </a:r>
            <a:r>
              <a:rPr lang="es-ES" altLang="es-ES" sz="1800" b="1">
                <a:latin typeface="Arial" panose="020B0604020202020204" pitchFamily="34" charset="0"/>
                <a:ea typeface="Calibri" panose="020F0502020204030204" pitchFamily="34" charset="0"/>
                <a:cs typeface="Arial" panose="020B0604020202020204" pitchFamily="34" charset="0"/>
              </a:rPr>
              <a:t>, the 92,5% are surveyed and the 49,5% requires re- surveys to modern standars of IHO.</a:t>
            </a:r>
          </a:p>
          <a:p>
            <a:pPr lvl="1" algn="just">
              <a:spcBef>
                <a:spcPts val="1200"/>
              </a:spcBef>
              <a:buFontTx/>
              <a:buAutoNum type="arabicPeriod"/>
            </a:pPr>
            <a:r>
              <a:rPr lang="en-US" altLang="es-ES" sz="1800" b="1">
                <a:latin typeface="Arial" panose="020B0604020202020204" pitchFamily="34" charset="0"/>
                <a:ea typeface="Calibri" panose="020F0502020204030204" pitchFamily="34" charset="0"/>
                <a:cs typeface="Arial" panose="020B0604020202020204" pitchFamily="34" charset="0"/>
              </a:rPr>
              <a:t>The series of nautical charts produced and printed by the Republic of Cuba cover the jurisdictional waters of its responsibility and comply with the IHO international standards for Paper Charts, Raster (BSB), Vectorial Chart (S-57) and INT Charts.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p:cNvSpPr>
          <p:nvPr>
            <p:ph type="title"/>
          </p:nvPr>
        </p:nvSpPr>
        <p:spPr/>
        <p:txBody>
          <a:bodyPr/>
          <a:lstStyle/>
          <a:p>
            <a:pPr eaLnBrk="1" hangingPunct="1"/>
            <a:endParaRPr lang="es-SV" altLang="es-DO" smtClean="0"/>
          </a:p>
        </p:txBody>
      </p:sp>
      <p:sp>
        <p:nvSpPr>
          <p:cNvPr id="38915" name="2 Marcador de contenido"/>
          <p:cNvSpPr>
            <a:spLocks noGrp="1"/>
          </p:cNvSpPr>
          <p:nvPr>
            <p:ph idx="1"/>
          </p:nvPr>
        </p:nvSpPr>
        <p:spPr/>
        <p:txBody>
          <a:bodyPr/>
          <a:lstStyle/>
          <a:p>
            <a:pPr eaLnBrk="1" hangingPunct="1"/>
            <a:endParaRPr lang="es-SV" altLang="es-DO" smtClean="0"/>
          </a:p>
        </p:txBody>
      </p:sp>
      <p:pic>
        <p:nvPicPr>
          <p:cNvPr id="38916" name="Picture 2" descr="D:\aaaIVANKAREL\Viñetas\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4 Ima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2" descr="H:\Pagina WEB Edimar.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765175"/>
            <a:ext cx="91440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TextBox 1"/>
          <p:cNvSpPr txBox="1">
            <a:spLocks noChangeArrowheads="1"/>
          </p:cNvSpPr>
          <p:nvPr/>
        </p:nvSpPr>
        <p:spPr bwMode="auto">
          <a:xfrm>
            <a:off x="2592388" y="1185863"/>
            <a:ext cx="3959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s-DO" sz="3600">
                <a:latin typeface="Cooper Black" panose="0208090404030B020404" pitchFamily="18" charset="0"/>
              </a:rPr>
              <a:t>THANK YOU</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4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81013" y="4154488"/>
            <a:ext cx="4032250" cy="172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DO"/>
          </a:p>
        </p:txBody>
      </p:sp>
      <p:sp>
        <p:nvSpPr>
          <p:cNvPr id="6149" name="TextBox 4"/>
          <p:cNvSpPr txBox="1">
            <a:spLocks noChangeArrowheads="1"/>
          </p:cNvSpPr>
          <p:nvPr/>
        </p:nvSpPr>
        <p:spPr bwMode="auto">
          <a:xfrm>
            <a:off x="539750" y="1012825"/>
            <a:ext cx="82089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s-DO" sz="2000" b="1">
                <a:latin typeface="Arial" panose="020B0604020202020204" pitchFamily="34" charset="0"/>
              </a:rPr>
              <a:t>1. STRUCTURE OF THE HYDROGRAPHIC AND GEODETIC SERVICE OF THE REPUBLIC OF CUBA (HGSC)</a:t>
            </a:r>
            <a:endParaRPr lang="es-DO" altLang="es-DO" sz="2000" b="1">
              <a:latin typeface="Arial" panose="020B0604020202020204" pitchFamily="34" charset="0"/>
            </a:endParaRPr>
          </a:p>
        </p:txBody>
      </p:sp>
      <p:sp>
        <p:nvSpPr>
          <p:cNvPr id="6150" name="TextBox 5"/>
          <p:cNvSpPr txBox="1">
            <a:spLocks noChangeArrowheads="1"/>
          </p:cNvSpPr>
          <p:nvPr/>
        </p:nvSpPr>
        <p:spPr bwMode="auto">
          <a:xfrm>
            <a:off x="512763" y="4365625"/>
            <a:ext cx="402272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s-DO" sz="1800" b="1">
                <a:latin typeface="Arial" panose="020B0604020202020204" pitchFamily="34" charset="0"/>
              </a:rPr>
              <a:t>HYDROGRAPHIC AND GEODETIC NATIONAL OFFICE</a:t>
            </a:r>
          </a:p>
          <a:p>
            <a:pPr algn="ctr">
              <a:spcBef>
                <a:spcPct val="0"/>
              </a:spcBef>
              <a:buFontTx/>
              <a:buNone/>
            </a:pPr>
            <a:r>
              <a:rPr lang="en-US" altLang="es-DO" sz="1800">
                <a:latin typeface="Arial" panose="020B0604020202020204" pitchFamily="34" charset="0"/>
              </a:rPr>
              <a:t>Fulfills the functions of representing the Cuban State and executing the State policies</a:t>
            </a:r>
            <a:endParaRPr lang="es-DO" altLang="es-DO" sz="1800">
              <a:latin typeface="Arial" panose="020B0604020202020204" pitchFamily="34" charset="0"/>
            </a:endParaRPr>
          </a:p>
        </p:txBody>
      </p:sp>
      <p:sp>
        <p:nvSpPr>
          <p:cNvPr id="11" name="Rectangle 10"/>
          <p:cNvSpPr/>
          <p:nvPr/>
        </p:nvSpPr>
        <p:spPr>
          <a:xfrm>
            <a:off x="4724400" y="4138613"/>
            <a:ext cx="4032250" cy="1727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DO"/>
          </a:p>
        </p:txBody>
      </p:sp>
      <p:sp>
        <p:nvSpPr>
          <p:cNvPr id="6152" name="TextBox 12"/>
          <p:cNvSpPr txBox="1">
            <a:spLocks noChangeArrowheads="1"/>
          </p:cNvSpPr>
          <p:nvPr/>
        </p:nvSpPr>
        <p:spPr bwMode="auto">
          <a:xfrm>
            <a:off x="4732338" y="4365625"/>
            <a:ext cx="402431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s-DO" sz="1800" b="1">
                <a:latin typeface="Arial" panose="020B0604020202020204" pitchFamily="34" charset="0"/>
              </a:rPr>
              <a:t>GEOCUBA BUSINESS</a:t>
            </a:r>
          </a:p>
          <a:p>
            <a:pPr algn="ctr">
              <a:spcBef>
                <a:spcPct val="0"/>
              </a:spcBef>
              <a:buFontTx/>
              <a:buNone/>
            </a:pPr>
            <a:r>
              <a:rPr lang="en-US" altLang="es-DO" sz="1800" b="1">
                <a:latin typeface="Arial" panose="020B0604020202020204" pitchFamily="34" charset="0"/>
              </a:rPr>
              <a:t>GROUP</a:t>
            </a:r>
          </a:p>
          <a:p>
            <a:pPr algn="ctr">
              <a:spcBef>
                <a:spcPct val="0"/>
              </a:spcBef>
              <a:buFontTx/>
              <a:buNone/>
            </a:pPr>
            <a:r>
              <a:rPr lang="en-US" altLang="es-DO" sz="1800">
                <a:latin typeface="Arial" panose="020B0604020202020204" pitchFamily="34" charset="0"/>
              </a:rPr>
              <a:t>Conducts productive activities and marketing</a:t>
            </a:r>
            <a:endParaRPr lang="es-DO" altLang="es-DO" sz="1800">
              <a:latin typeface="Arial" panose="020B0604020202020204" pitchFamily="34" charset="0"/>
            </a:endParaRPr>
          </a:p>
        </p:txBody>
      </p:sp>
      <p:pic>
        <p:nvPicPr>
          <p:cNvPr id="6153" name="Picture 9" descr="F:\MACHC 18\Dh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25863" y="1738313"/>
            <a:ext cx="1836737" cy="1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901825" y="3367088"/>
            <a:ext cx="1590675" cy="584200"/>
          </a:xfrm>
          <a:prstGeom prst="rect">
            <a:avLst/>
          </a:prstGeom>
          <a:noFill/>
        </p:spPr>
        <p:txBody>
          <a:bodyPr>
            <a:spAutoFit/>
          </a:bodyPr>
          <a:lstStyle/>
          <a:p>
            <a:pPr>
              <a:defRPr/>
            </a:pPr>
            <a:r>
              <a:rPr lang="en-US" sz="3200" b="1" dirty="0">
                <a:effectLst>
                  <a:outerShdw blurRad="38100" dist="38100" dir="2700000" algn="tl">
                    <a:srgbClr val="000000">
                      <a:alpha val="43137"/>
                    </a:srgbClr>
                  </a:outerShdw>
                </a:effectLst>
                <a:latin typeface="Arial" charset="0"/>
              </a:rPr>
              <a:t>ONHG</a:t>
            </a:r>
            <a:endParaRPr lang="es-DO" sz="3200" b="1" dirty="0">
              <a:effectLst>
                <a:outerShdw blurRad="38100" dist="38100" dir="2700000" algn="tl">
                  <a:srgbClr val="000000">
                    <a:alpha val="43137"/>
                  </a:srgbClr>
                </a:outerShdw>
              </a:effectLst>
              <a:latin typeface="Arial" charset="0"/>
            </a:endParaRPr>
          </a:p>
        </p:txBody>
      </p:sp>
      <p:pic>
        <p:nvPicPr>
          <p:cNvPr id="6155"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888" y="3292475"/>
            <a:ext cx="1582737"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4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Box 3"/>
          <p:cNvSpPr txBox="1">
            <a:spLocks noChangeArrowheads="1"/>
          </p:cNvSpPr>
          <p:nvPr/>
        </p:nvSpPr>
        <p:spPr bwMode="auto">
          <a:xfrm>
            <a:off x="1042988" y="1012825"/>
            <a:ext cx="698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s-DO" sz="2000" b="1">
                <a:latin typeface="Arial" panose="020B0604020202020204" pitchFamily="34" charset="0"/>
              </a:rPr>
              <a:t>2. HYDROGRAPHIC SURVEYS</a:t>
            </a:r>
            <a:endParaRPr lang="es-DO" altLang="es-DO" sz="2000" b="1">
              <a:latin typeface="Arial" panose="020B0604020202020204" pitchFamily="34" charset="0"/>
            </a:endParaRPr>
          </a:p>
        </p:txBody>
      </p:sp>
      <p:graphicFrame>
        <p:nvGraphicFramePr>
          <p:cNvPr id="8" name="1 Tabla"/>
          <p:cNvGraphicFramePr>
            <a:graphicFrameLocks noGrp="1"/>
          </p:cNvGraphicFramePr>
          <p:nvPr/>
        </p:nvGraphicFramePr>
        <p:xfrm>
          <a:off x="250825" y="1916113"/>
          <a:ext cx="8678863" cy="3841750"/>
        </p:xfrm>
        <a:graphic>
          <a:graphicData uri="http://schemas.openxmlformats.org/drawingml/2006/table">
            <a:tbl>
              <a:tblPr firstRow="1" bandRow="1">
                <a:tableStyleId>{5C22544A-7EE6-4342-B048-85BDC9FD1C3A}</a:tableStyleId>
              </a:tblPr>
              <a:tblGrid>
                <a:gridCol w="1440855">
                  <a:extLst>
                    <a:ext uri="{9D8B030D-6E8A-4147-A177-3AD203B41FA5}"/>
                  </a:extLst>
                </a:gridCol>
                <a:gridCol w="1367457">
                  <a:extLst>
                    <a:ext uri="{9D8B030D-6E8A-4147-A177-3AD203B41FA5}"/>
                  </a:extLst>
                </a:gridCol>
                <a:gridCol w="3816424">
                  <a:extLst>
                    <a:ext uri="{9D8B030D-6E8A-4147-A177-3AD203B41FA5}"/>
                  </a:extLst>
                </a:gridCol>
                <a:gridCol w="2054127">
                  <a:extLst>
                    <a:ext uri="{9D8B030D-6E8A-4147-A177-3AD203B41FA5}"/>
                  </a:extLst>
                </a:gridCol>
              </a:tblGrid>
              <a:tr h="1066994">
                <a:tc>
                  <a:txBody>
                    <a:bodyPr/>
                    <a:lstStyle/>
                    <a:p>
                      <a:pPr algn="ctr"/>
                      <a:r>
                        <a:rPr lang="es-ES" sz="1600" dirty="0" smtClean="0">
                          <a:latin typeface="Arial" panose="020B0604020202020204" pitchFamily="34" charset="0"/>
                          <a:cs typeface="Arial" panose="020B0604020202020204" pitchFamily="34" charset="0"/>
                        </a:rPr>
                        <a:t>EQUIPMENT</a:t>
                      </a:r>
                    </a:p>
                  </a:txBody>
                  <a:tcPr marL="91441" marR="91441" marT="45747" marB="45747" anchor="ctr"/>
                </a:tc>
                <a:tc>
                  <a:txBody>
                    <a:bodyPr/>
                    <a:lstStyle/>
                    <a:p>
                      <a:pPr algn="ctr"/>
                      <a:r>
                        <a:rPr lang="es-ES" sz="1600" dirty="0" smtClean="0">
                          <a:latin typeface="Arial" panose="020B0604020202020204" pitchFamily="34" charset="0"/>
                          <a:cs typeface="Arial" panose="020B0604020202020204" pitchFamily="34" charset="0"/>
                        </a:rPr>
                        <a:t>ORDER OF PRECISION </a:t>
                      </a:r>
                      <a:r>
                        <a:rPr lang="es-ES" sz="1600" baseline="0" dirty="0" smtClean="0">
                          <a:latin typeface="Arial" panose="020B0604020202020204" pitchFamily="34" charset="0"/>
                          <a:cs typeface="Arial" panose="020B0604020202020204" pitchFamily="34" charset="0"/>
                        </a:rPr>
                        <a:t>(</a:t>
                      </a:r>
                      <a:r>
                        <a:rPr lang="es-ES" sz="1600" dirty="0" smtClean="0">
                          <a:latin typeface="Arial" panose="020B0604020202020204" pitchFamily="34" charset="0"/>
                          <a:cs typeface="Arial" panose="020B0604020202020204" pitchFamily="34" charset="0"/>
                        </a:rPr>
                        <a:t>S44)</a:t>
                      </a:r>
                      <a:endParaRPr lang="es-MX" sz="1600" dirty="0">
                        <a:latin typeface="Arial" panose="020B0604020202020204" pitchFamily="34" charset="0"/>
                        <a:cs typeface="Arial" panose="020B0604020202020204" pitchFamily="34" charset="0"/>
                      </a:endParaRPr>
                    </a:p>
                  </a:txBody>
                  <a:tcPr marL="91441" marR="91441" marT="45747" marB="45747" anchor="ctr"/>
                </a:tc>
                <a:tc>
                  <a:txBody>
                    <a:bodyPr/>
                    <a:lstStyle/>
                    <a:p>
                      <a:pPr algn="ctr"/>
                      <a:r>
                        <a:rPr lang="es-ES" sz="1600" dirty="0" smtClean="0">
                          <a:latin typeface="Arial" panose="020B0604020202020204" pitchFamily="34" charset="0"/>
                          <a:cs typeface="Arial" panose="020B0604020202020204" pitchFamily="34" charset="0"/>
                        </a:rPr>
                        <a:t>REGION OR PLACE</a:t>
                      </a:r>
                      <a:endParaRPr lang="es-MX" sz="1600" dirty="0">
                        <a:latin typeface="Arial" panose="020B0604020202020204" pitchFamily="34" charset="0"/>
                        <a:cs typeface="Arial" panose="020B0604020202020204" pitchFamily="34" charset="0"/>
                      </a:endParaRPr>
                    </a:p>
                  </a:txBody>
                  <a:tcPr marL="91441" marR="91441" marT="45747" marB="45747" anchor="ctr"/>
                </a:tc>
                <a:tc>
                  <a:txBody>
                    <a:bodyPr/>
                    <a:lstStyle/>
                    <a:p>
                      <a:pPr algn="ctr"/>
                      <a:r>
                        <a:rPr lang="en-US" sz="1600" dirty="0" smtClean="0">
                          <a:latin typeface="Arial" panose="020B0604020202020204" pitchFamily="34" charset="0"/>
                          <a:cs typeface="Arial" panose="020B0604020202020204" pitchFamily="34" charset="0"/>
                        </a:rPr>
                        <a:t>NEW BATYMETRIC</a:t>
                      </a:r>
                      <a:r>
                        <a:rPr lang="en-US" sz="1600" baseline="0"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DATA FOR NAUTICAL CHARTS</a:t>
                      </a:r>
                      <a:endParaRPr lang="es-MX" sz="1600" dirty="0">
                        <a:latin typeface="Arial" panose="020B0604020202020204" pitchFamily="34" charset="0"/>
                        <a:cs typeface="Arial" panose="020B0604020202020204" pitchFamily="34" charset="0"/>
                      </a:endParaRPr>
                    </a:p>
                  </a:txBody>
                  <a:tcPr marL="91441" marR="91441" marT="45747" marB="45747" anchor="ctr"/>
                </a:tc>
                <a:extLst>
                  <a:ext uri="{0D108BD9-81ED-4DB2-BD59-A6C34878D82A}"/>
                </a:extLst>
              </a:tr>
              <a:tr h="1310869">
                <a:tc>
                  <a:txBody>
                    <a:bodyPr/>
                    <a:lstStyle/>
                    <a:p>
                      <a:pPr algn="just"/>
                      <a:r>
                        <a:rPr lang="es-ES" sz="1500" dirty="0" smtClean="0">
                          <a:latin typeface="Arial" panose="020B0604020202020204" pitchFamily="34" charset="0"/>
                          <a:cs typeface="Arial" panose="020B0604020202020204" pitchFamily="34" charset="0"/>
                        </a:rPr>
                        <a:t>Single </a:t>
                      </a:r>
                      <a:r>
                        <a:rPr lang="es-ES" sz="1500" dirty="0" err="1" smtClean="0">
                          <a:latin typeface="Arial" panose="020B0604020202020204" pitchFamily="34" charset="0"/>
                          <a:cs typeface="Arial" panose="020B0604020202020204" pitchFamily="34" charset="0"/>
                        </a:rPr>
                        <a:t>beam</a:t>
                      </a:r>
                      <a:r>
                        <a:rPr lang="es-ES" sz="1500" dirty="0" smtClean="0">
                          <a:latin typeface="Arial" panose="020B0604020202020204" pitchFamily="34" charset="0"/>
                          <a:cs typeface="Arial" panose="020B0604020202020204" pitchFamily="34" charset="0"/>
                        </a:rPr>
                        <a:t> </a:t>
                      </a:r>
                      <a:r>
                        <a:rPr lang="es-ES" sz="1500" dirty="0" err="1" smtClean="0">
                          <a:latin typeface="Arial" panose="020B0604020202020204" pitchFamily="34" charset="0"/>
                          <a:cs typeface="Arial" panose="020B0604020202020204" pitchFamily="34" charset="0"/>
                        </a:rPr>
                        <a:t>echosounders</a:t>
                      </a:r>
                      <a:r>
                        <a:rPr lang="es-ES" sz="1500" dirty="0" smtClean="0">
                          <a:latin typeface="Arial" panose="020B0604020202020204" pitchFamily="34" charset="0"/>
                          <a:cs typeface="Arial" panose="020B0604020202020204" pitchFamily="34" charset="0"/>
                        </a:rPr>
                        <a:t> </a:t>
                      </a:r>
                    </a:p>
                  </a:txBody>
                  <a:tcPr marL="91441" marR="91441" marT="45747" marB="45747" anchor="ctr"/>
                </a:tc>
                <a:tc>
                  <a:txBody>
                    <a:bodyPr/>
                    <a:lstStyle/>
                    <a:p>
                      <a:pPr algn="ctr"/>
                      <a:r>
                        <a:rPr lang="es-ES" sz="1600" dirty="0" smtClean="0">
                          <a:latin typeface="Arial" panose="020B0604020202020204" pitchFamily="34" charset="0"/>
                          <a:cs typeface="Arial" panose="020B0604020202020204" pitchFamily="34" charset="0"/>
                        </a:rPr>
                        <a:t>I y II</a:t>
                      </a:r>
                      <a:endParaRPr lang="es-MX" sz="1600" dirty="0">
                        <a:latin typeface="Arial" panose="020B0604020202020204" pitchFamily="34" charset="0"/>
                        <a:cs typeface="Arial" panose="020B0604020202020204" pitchFamily="34" charset="0"/>
                      </a:endParaRPr>
                    </a:p>
                  </a:txBody>
                  <a:tcPr marL="91441" marR="91441" marT="45747" marB="45747"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s-ES" sz="1600" b="0" u="none" kern="1200" cap="none" dirty="0" smtClean="0">
                          <a:solidFill>
                            <a:schemeClr val="dk1"/>
                          </a:solidFill>
                          <a:effectLst/>
                          <a:latin typeface="Arial" pitchFamily="34" charset="0"/>
                          <a:ea typeface="+mn-ea"/>
                          <a:cs typeface="Arial" pitchFamily="34" charset="0"/>
                        </a:rPr>
                        <a:t>Cabo</a:t>
                      </a:r>
                      <a:r>
                        <a:rPr lang="es-ES" sz="1600" b="0" u="none" kern="1200" cap="none" baseline="0" dirty="0" smtClean="0">
                          <a:solidFill>
                            <a:schemeClr val="dk1"/>
                          </a:solidFill>
                          <a:effectLst/>
                          <a:latin typeface="Arial" pitchFamily="34" charset="0"/>
                          <a:ea typeface="+mn-ea"/>
                          <a:cs typeface="Arial" pitchFamily="34" charset="0"/>
                        </a:rPr>
                        <a:t> Cruz</a:t>
                      </a:r>
                      <a:r>
                        <a:rPr lang="es-ES" sz="1600" b="0" u="none" kern="1200" cap="none" dirty="0" smtClean="0">
                          <a:solidFill>
                            <a:schemeClr val="dk1"/>
                          </a:solidFill>
                          <a:effectLst/>
                          <a:latin typeface="Arial" pitchFamily="34" charset="0"/>
                          <a:ea typeface="+mn-ea"/>
                          <a:cs typeface="Arial" pitchFamily="34" charset="0"/>
                        </a:rPr>
                        <a:t>-María Aguilar (4157.59 km</a:t>
                      </a:r>
                      <a:r>
                        <a:rPr lang="es-ES" sz="1600" b="0" u="none" kern="1200" cap="none" baseline="30000" dirty="0" smtClean="0">
                          <a:solidFill>
                            <a:schemeClr val="dk1"/>
                          </a:solidFill>
                          <a:effectLst/>
                          <a:latin typeface="Arial" pitchFamily="34" charset="0"/>
                          <a:ea typeface="+mn-ea"/>
                          <a:cs typeface="Arial" pitchFamily="34" charset="0"/>
                        </a:rPr>
                        <a:t>2</a:t>
                      </a:r>
                      <a:r>
                        <a:rPr lang="es-ES" sz="1600" b="0" u="none" kern="1200" cap="none" baseline="0" dirty="0" smtClean="0">
                          <a:solidFill>
                            <a:schemeClr val="dk1"/>
                          </a:solidFill>
                          <a:effectLst/>
                          <a:latin typeface="Arial" pitchFamily="34" charset="0"/>
                          <a:ea typeface="+mn-ea"/>
                          <a:cs typeface="Arial" pitchFamily="34" charset="0"/>
                        </a:rPr>
                        <a:t>).</a:t>
                      </a:r>
                    </a:p>
                    <a:p>
                      <a:pPr algn="just"/>
                      <a:r>
                        <a:rPr lang="es-ES" sz="1600" kern="1200" dirty="0" smtClean="0">
                          <a:solidFill>
                            <a:schemeClr val="dk1"/>
                          </a:solidFill>
                          <a:effectLst/>
                          <a:latin typeface="Arial" pitchFamily="34" charset="0"/>
                          <a:ea typeface="+mn-ea"/>
                          <a:cs typeface="Arial" pitchFamily="34" charset="0"/>
                        </a:rPr>
                        <a:t>Canales Monterrey y Gerona </a:t>
                      </a:r>
                      <a:r>
                        <a:rPr lang="es-ES" sz="1600" b="0" u="none" kern="1200" cap="none" dirty="0" smtClean="0">
                          <a:solidFill>
                            <a:schemeClr val="dk1"/>
                          </a:solidFill>
                          <a:effectLst/>
                          <a:latin typeface="Arial" pitchFamily="34" charset="0"/>
                          <a:ea typeface="+mn-ea"/>
                          <a:cs typeface="Arial" pitchFamily="34" charset="0"/>
                        </a:rPr>
                        <a:t>(</a:t>
                      </a:r>
                      <a:r>
                        <a:rPr lang="es-ES" sz="1600" kern="1200" dirty="0" smtClean="0">
                          <a:solidFill>
                            <a:schemeClr val="dk1"/>
                          </a:solidFill>
                          <a:effectLst/>
                          <a:latin typeface="Arial" pitchFamily="34" charset="0"/>
                          <a:ea typeface="+mn-ea"/>
                          <a:cs typeface="Arial" pitchFamily="34" charset="0"/>
                        </a:rPr>
                        <a:t>471.25 km</a:t>
                      </a:r>
                      <a:r>
                        <a:rPr lang="es-ES" sz="1600" kern="1200" baseline="30000" dirty="0" smtClean="0">
                          <a:solidFill>
                            <a:schemeClr val="dk1"/>
                          </a:solidFill>
                          <a:effectLst/>
                          <a:latin typeface="Arial" pitchFamily="34" charset="0"/>
                          <a:ea typeface="+mn-ea"/>
                          <a:cs typeface="Arial" pitchFamily="34" charset="0"/>
                        </a:rPr>
                        <a:t>2</a:t>
                      </a:r>
                      <a:r>
                        <a:rPr lang="es-ES" sz="1600" b="0" u="none" kern="1200" cap="none" baseline="0" dirty="0" smtClean="0">
                          <a:solidFill>
                            <a:schemeClr val="dk1"/>
                          </a:solidFill>
                          <a:effectLst/>
                          <a:latin typeface="Arial" pitchFamily="34" charset="0"/>
                          <a:ea typeface="+mn-ea"/>
                          <a:cs typeface="Arial" pitchFamily="34" charset="0"/>
                        </a:rPr>
                        <a:t>).</a:t>
                      </a:r>
                    </a:p>
                    <a:p>
                      <a:pPr algn="just"/>
                      <a:r>
                        <a:rPr lang="es-ES" sz="1600" kern="1200" dirty="0" smtClean="0">
                          <a:solidFill>
                            <a:schemeClr val="dk1"/>
                          </a:solidFill>
                          <a:effectLst/>
                          <a:latin typeface="Arial" pitchFamily="34" charset="0"/>
                          <a:ea typeface="+mn-ea"/>
                          <a:cs typeface="Arial" pitchFamily="34" charset="0"/>
                        </a:rPr>
                        <a:t>Bahía Novillo (214.69 km</a:t>
                      </a:r>
                      <a:r>
                        <a:rPr lang="es-ES" sz="1600" kern="1200" baseline="30000" dirty="0" smtClean="0">
                          <a:solidFill>
                            <a:schemeClr val="dk1"/>
                          </a:solidFill>
                          <a:effectLst/>
                          <a:latin typeface="Arial" pitchFamily="34" charset="0"/>
                          <a:ea typeface="+mn-ea"/>
                          <a:cs typeface="Arial" pitchFamily="34" charset="0"/>
                        </a:rPr>
                        <a:t>2</a:t>
                      </a:r>
                      <a:r>
                        <a:rPr lang="es-ES" sz="1600" b="0" u="none" kern="1200" cap="none" baseline="0" dirty="0" smtClean="0">
                          <a:solidFill>
                            <a:schemeClr val="dk1"/>
                          </a:solidFill>
                          <a:effectLst/>
                          <a:latin typeface="Arial" pitchFamily="34" charset="0"/>
                          <a:ea typeface="+mn-ea"/>
                          <a:cs typeface="Arial" pitchFamily="34" charset="0"/>
                        </a:rPr>
                        <a:t>).</a:t>
                      </a:r>
                    </a:p>
                    <a:p>
                      <a:pPr algn="just"/>
                      <a:r>
                        <a:rPr lang="es-ES" sz="1600" dirty="0" err="1" smtClean="0">
                          <a:latin typeface="Arial" pitchFamily="34" charset="0"/>
                          <a:cs typeface="Arial" pitchFamily="34" charset="0"/>
                        </a:rPr>
                        <a:t>Inland</a:t>
                      </a:r>
                      <a:r>
                        <a:rPr lang="es-ES" sz="1600" dirty="0" smtClean="0">
                          <a:latin typeface="Arial" pitchFamily="34" charset="0"/>
                          <a:cs typeface="Arial" pitchFamily="34" charset="0"/>
                        </a:rPr>
                        <a:t> </a:t>
                      </a:r>
                      <a:r>
                        <a:rPr lang="es-ES" sz="1600" dirty="0" err="1" smtClean="0">
                          <a:latin typeface="Arial" pitchFamily="34" charset="0"/>
                          <a:cs typeface="Arial" pitchFamily="34" charset="0"/>
                        </a:rPr>
                        <a:t>waters</a:t>
                      </a:r>
                      <a:r>
                        <a:rPr lang="es-ES" sz="1600" dirty="0" smtClean="0">
                          <a:latin typeface="Arial" pitchFamily="34" charset="0"/>
                          <a:cs typeface="Arial" pitchFamily="34" charset="0"/>
                        </a:rPr>
                        <a:t> in </a:t>
                      </a:r>
                      <a:r>
                        <a:rPr lang="es-ES" sz="1600" dirty="0" err="1" smtClean="0">
                          <a:latin typeface="Arial" pitchFamily="34" charset="0"/>
                          <a:cs typeface="Arial" pitchFamily="34" charset="0"/>
                        </a:rPr>
                        <a:t>bays</a:t>
                      </a:r>
                      <a:r>
                        <a:rPr lang="es-ES" sz="1600" dirty="0" smtClean="0">
                          <a:latin typeface="Arial" pitchFamily="34" charset="0"/>
                          <a:cs typeface="Arial" pitchFamily="34" charset="0"/>
                        </a:rPr>
                        <a:t> </a:t>
                      </a:r>
                      <a:r>
                        <a:rPr lang="es-ES" sz="1600" kern="1200" dirty="0" smtClean="0">
                          <a:solidFill>
                            <a:schemeClr val="dk1"/>
                          </a:solidFill>
                          <a:effectLst/>
                          <a:latin typeface="Arial" pitchFamily="34" charset="0"/>
                          <a:ea typeface="+mn-ea"/>
                          <a:cs typeface="Arial" pitchFamily="34" charset="0"/>
                        </a:rPr>
                        <a:t>(250.0 km</a:t>
                      </a:r>
                      <a:r>
                        <a:rPr lang="es-ES" sz="1600" kern="1200" baseline="30000" dirty="0" smtClean="0">
                          <a:solidFill>
                            <a:schemeClr val="dk1"/>
                          </a:solidFill>
                          <a:effectLst/>
                          <a:latin typeface="Arial" pitchFamily="34" charset="0"/>
                          <a:ea typeface="+mn-ea"/>
                          <a:cs typeface="Arial" pitchFamily="34" charset="0"/>
                        </a:rPr>
                        <a:t>2</a:t>
                      </a:r>
                      <a:r>
                        <a:rPr lang="es-ES" sz="1600" b="0" u="none" kern="1200" cap="none" baseline="0" dirty="0" smtClean="0">
                          <a:solidFill>
                            <a:schemeClr val="dk1"/>
                          </a:solidFill>
                          <a:effectLst/>
                          <a:latin typeface="Arial" pitchFamily="34" charset="0"/>
                          <a:ea typeface="+mn-ea"/>
                          <a:cs typeface="Arial" pitchFamily="34" charset="0"/>
                        </a:rPr>
                        <a:t>).</a:t>
                      </a:r>
                    </a:p>
                  </a:txBody>
                  <a:tcPr marL="91441" marR="91441" marT="45747" marB="45747" anchor="ctr"/>
                </a:tc>
                <a:tc>
                  <a:txBody>
                    <a:bodyPr/>
                    <a:lstStyle/>
                    <a:p>
                      <a:pPr algn="just"/>
                      <a:endParaRPr lang="es-MX" sz="1600" dirty="0" smtClean="0">
                        <a:latin typeface="Arial" panose="020B0604020202020204" pitchFamily="34" charset="0"/>
                        <a:cs typeface="Arial" panose="020B0604020202020204" pitchFamily="34" charset="0"/>
                      </a:endParaRPr>
                    </a:p>
                    <a:p>
                      <a:pPr algn="just"/>
                      <a:endParaRPr lang="es-MX" sz="1600" dirty="0">
                        <a:latin typeface="Arial" panose="020B0604020202020204" pitchFamily="34" charset="0"/>
                        <a:cs typeface="Arial" panose="020B0604020202020204" pitchFamily="34" charset="0"/>
                      </a:endParaRPr>
                    </a:p>
                  </a:txBody>
                  <a:tcPr marL="91441" marR="91441" marT="45747" marB="45747"/>
                </a:tc>
                <a:extLst>
                  <a:ext uri="{0D108BD9-81ED-4DB2-BD59-A6C34878D82A}"/>
                </a:extLst>
              </a:tr>
              <a:tr h="1463886">
                <a:tc>
                  <a:txBody>
                    <a:bodyPr/>
                    <a:lstStyle/>
                    <a:p>
                      <a:pPr algn="just"/>
                      <a:r>
                        <a:rPr lang="es-ES" sz="1500" dirty="0" err="1" smtClean="0">
                          <a:latin typeface="Arial" panose="020B0604020202020204" pitchFamily="34" charset="0"/>
                          <a:cs typeface="Arial" panose="020B0604020202020204" pitchFamily="34" charset="0"/>
                        </a:rPr>
                        <a:t>Swath</a:t>
                      </a:r>
                      <a:r>
                        <a:rPr lang="es-ES" sz="1500" dirty="0" smtClean="0">
                          <a:latin typeface="Arial" panose="020B0604020202020204" pitchFamily="34" charset="0"/>
                          <a:cs typeface="Arial" panose="020B0604020202020204" pitchFamily="34" charset="0"/>
                        </a:rPr>
                        <a:t> Echo </a:t>
                      </a:r>
                      <a:r>
                        <a:rPr lang="es-ES" sz="1500" dirty="0" err="1" smtClean="0">
                          <a:latin typeface="Arial" panose="020B0604020202020204" pitchFamily="34" charset="0"/>
                          <a:cs typeface="Arial" panose="020B0604020202020204" pitchFamily="34" charset="0"/>
                        </a:rPr>
                        <a:t>Sounders</a:t>
                      </a:r>
                      <a:r>
                        <a:rPr lang="es-ES" sz="1500" dirty="0" smtClean="0">
                          <a:latin typeface="Arial" panose="020B0604020202020204" pitchFamily="34" charset="0"/>
                          <a:cs typeface="Arial" panose="020B0604020202020204" pitchFamily="34" charset="0"/>
                        </a:rPr>
                        <a:t> </a:t>
                      </a:r>
                      <a:r>
                        <a:rPr lang="es-ES" sz="1500" baseline="0" dirty="0" smtClean="0">
                          <a:latin typeface="Arial" panose="020B0604020202020204" pitchFamily="34" charset="0"/>
                          <a:cs typeface="Arial" panose="020B0604020202020204" pitchFamily="34" charset="0"/>
                        </a:rPr>
                        <a:t>(EM-2040C)</a:t>
                      </a:r>
                    </a:p>
                  </a:txBody>
                  <a:tcPr marL="91441" marR="91441" marT="45747" marB="45747" anchor="ctr"/>
                </a:tc>
                <a:tc>
                  <a:txBody>
                    <a:bodyPr/>
                    <a:lstStyle/>
                    <a:p>
                      <a:pPr algn="ctr"/>
                      <a:r>
                        <a:rPr lang="es-ES" sz="1600" dirty="0" err="1" smtClean="0">
                          <a:latin typeface="Arial" panose="020B0604020202020204" pitchFamily="34" charset="0"/>
                          <a:cs typeface="Arial" panose="020B0604020202020204" pitchFamily="34" charset="0"/>
                        </a:rPr>
                        <a:t>Special</a:t>
                      </a:r>
                      <a:endParaRPr lang="es-ES" sz="1600" dirty="0" smtClean="0">
                        <a:latin typeface="Arial" panose="020B0604020202020204" pitchFamily="34" charset="0"/>
                        <a:cs typeface="Arial" panose="020B0604020202020204" pitchFamily="34" charset="0"/>
                      </a:endParaRPr>
                    </a:p>
                    <a:p>
                      <a:pPr algn="ctr"/>
                      <a:r>
                        <a:rPr lang="es-ES" sz="1600" dirty="0" smtClean="0">
                          <a:latin typeface="Arial" panose="020B0604020202020204" pitchFamily="34" charset="0"/>
                          <a:cs typeface="Arial" panose="020B0604020202020204" pitchFamily="34" charset="0"/>
                        </a:rPr>
                        <a:t>and</a:t>
                      </a:r>
                      <a:r>
                        <a:rPr lang="es-ES" sz="1600" baseline="0" dirty="0" smtClean="0">
                          <a:latin typeface="Arial" panose="020B0604020202020204" pitchFamily="34" charset="0"/>
                          <a:cs typeface="Arial" panose="020B0604020202020204" pitchFamily="34" charset="0"/>
                        </a:rPr>
                        <a:t> </a:t>
                      </a:r>
                      <a:r>
                        <a:rPr lang="es-ES" sz="1600" dirty="0" smtClean="0">
                          <a:latin typeface="Arial" panose="020B0604020202020204" pitchFamily="34" charset="0"/>
                          <a:cs typeface="Arial" panose="020B0604020202020204" pitchFamily="34" charset="0"/>
                        </a:rPr>
                        <a:t>I</a:t>
                      </a:r>
                      <a:endParaRPr lang="es-MX" sz="1600" dirty="0">
                        <a:latin typeface="Arial" panose="020B0604020202020204" pitchFamily="34" charset="0"/>
                        <a:cs typeface="Arial" panose="020B0604020202020204" pitchFamily="34" charset="0"/>
                      </a:endParaRPr>
                    </a:p>
                  </a:txBody>
                  <a:tcPr marL="91441" marR="91441" marT="45747" marB="45747" anchor="ctr"/>
                </a:tc>
                <a:tc>
                  <a:txBody>
                    <a:bodyPr/>
                    <a:lstStyle/>
                    <a:p>
                      <a:r>
                        <a:rPr lang="es-ES" sz="1600" kern="1200" dirty="0" smtClean="0">
                          <a:solidFill>
                            <a:schemeClr val="dk1"/>
                          </a:solidFill>
                          <a:effectLst/>
                          <a:latin typeface="Arial" pitchFamily="34" charset="0"/>
                          <a:ea typeface="+mn-ea"/>
                          <a:cs typeface="Arial" pitchFamily="34" charset="0"/>
                        </a:rPr>
                        <a:t>Bahía de Santiago de Cuba (2417.88 km</a:t>
                      </a:r>
                      <a:r>
                        <a:rPr lang="es-ES" sz="1600" kern="1200" baseline="30000" dirty="0" smtClean="0">
                          <a:solidFill>
                            <a:schemeClr val="dk1"/>
                          </a:solidFill>
                          <a:effectLst/>
                          <a:latin typeface="Arial" pitchFamily="34" charset="0"/>
                          <a:ea typeface="+mn-ea"/>
                          <a:cs typeface="Arial" pitchFamily="34" charset="0"/>
                        </a:rPr>
                        <a:t>2</a:t>
                      </a:r>
                      <a:r>
                        <a:rPr lang="es-ES" sz="1600" kern="1200" dirty="0" smtClean="0">
                          <a:solidFill>
                            <a:schemeClr val="dk1"/>
                          </a:solidFill>
                          <a:effectLst/>
                          <a:latin typeface="Arial" pitchFamily="34" charset="0"/>
                          <a:ea typeface="+mn-ea"/>
                          <a:cs typeface="Arial" pitchFamily="34" charset="0"/>
                        </a:rPr>
                        <a:t>).</a:t>
                      </a:r>
                    </a:p>
                    <a:p>
                      <a:r>
                        <a:rPr lang="es-ES" sz="1600" kern="1200" dirty="0" smtClean="0">
                          <a:solidFill>
                            <a:schemeClr val="dk1"/>
                          </a:solidFill>
                          <a:effectLst/>
                          <a:latin typeface="Arial" pitchFamily="34" charset="0"/>
                          <a:ea typeface="+mn-ea"/>
                          <a:cs typeface="Arial" pitchFamily="34" charset="0"/>
                        </a:rPr>
                        <a:t>Bahía del Mariel (2119.12 km</a:t>
                      </a:r>
                      <a:r>
                        <a:rPr lang="es-ES" sz="1600" kern="1200" baseline="30000" dirty="0" smtClean="0">
                          <a:solidFill>
                            <a:schemeClr val="dk1"/>
                          </a:solidFill>
                          <a:effectLst/>
                          <a:latin typeface="Arial" pitchFamily="34" charset="0"/>
                          <a:ea typeface="+mn-ea"/>
                          <a:cs typeface="Arial" pitchFamily="34" charset="0"/>
                        </a:rPr>
                        <a:t>2</a:t>
                      </a:r>
                      <a:r>
                        <a:rPr lang="es-ES" sz="1600" kern="1200" dirty="0" smtClean="0">
                          <a:solidFill>
                            <a:schemeClr val="dk1"/>
                          </a:solidFill>
                          <a:effectLst/>
                          <a:latin typeface="Arial" pitchFamily="34" charset="0"/>
                          <a:ea typeface="+mn-ea"/>
                          <a:cs typeface="Arial" pitchFamily="34" charset="0"/>
                        </a:rPr>
                        <a:t>).</a:t>
                      </a:r>
                    </a:p>
                    <a:p>
                      <a:r>
                        <a:rPr lang="es-MX" sz="1600" dirty="0" err="1" smtClean="0">
                          <a:latin typeface="Arial" panose="020B0604020202020204" pitchFamily="34" charset="0"/>
                          <a:cs typeface="Arial" panose="020B0604020202020204" pitchFamily="34" charset="0"/>
                        </a:rPr>
                        <a:t>Coastal</a:t>
                      </a:r>
                      <a:r>
                        <a:rPr lang="es-MX" sz="1600" dirty="0" smtClean="0">
                          <a:latin typeface="Arial" panose="020B0604020202020204" pitchFamily="34" charset="0"/>
                          <a:cs typeface="Arial" panose="020B0604020202020204" pitchFamily="34" charset="0"/>
                        </a:rPr>
                        <a:t> </a:t>
                      </a:r>
                      <a:r>
                        <a:rPr lang="es-MX" sz="1600" dirty="0" err="1" smtClean="0">
                          <a:latin typeface="Arial" panose="020B0604020202020204" pitchFamily="34" charset="0"/>
                          <a:cs typeface="Arial" panose="020B0604020202020204" pitchFamily="34" charset="0"/>
                        </a:rPr>
                        <a:t>Surveys</a:t>
                      </a:r>
                      <a:r>
                        <a:rPr lang="es-MX" sz="1600" dirty="0" smtClean="0">
                          <a:latin typeface="Arial" panose="020B0604020202020204" pitchFamily="34" charset="0"/>
                          <a:cs typeface="Arial" panose="020B0604020202020204" pitchFamily="34" charset="0"/>
                        </a:rPr>
                        <a:t> (</a:t>
                      </a:r>
                      <a:r>
                        <a:rPr lang="es-ES" sz="1600" kern="1200" dirty="0" smtClean="0">
                          <a:solidFill>
                            <a:schemeClr val="dk1"/>
                          </a:solidFill>
                          <a:effectLst/>
                          <a:latin typeface="Arial" pitchFamily="34" charset="0"/>
                          <a:ea typeface="+mn-ea"/>
                          <a:cs typeface="Arial" pitchFamily="34" charset="0"/>
                        </a:rPr>
                        <a:t>3389.01 km</a:t>
                      </a:r>
                      <a:r>
                        <a:rPr lang="es-ES" sz="1600" kern="1200" baseline="30000" dirty="0" smtClean="0">
                          <a:solidFill>
                            <a:schemeClr val="dk1"/>
                          </a:solidFill>
                          <a:effectLst/>
                          <a:latin typeface="Arial" pitchFamily="34" charset="0"/>
                          <a:ea typeface="+mn-ea"/>
                          <a:cs typeface="Arial" pitchFamily="34" charset="0"/>
                        </a:rPr>
                        <a:t>2</a:t>
                      </a:r>
                      <a:r>
                        <a:rPr lang="es-ES" sz="1600" kern="1200" dirty="0" smtClean="0">
                          <a:solidFill>
                            <a:schemeClr val="dk1"/>
                          </a:solidFill>
                          <a:effectLst/>
                          <a:latin typeface="Arial" pitchFamily="34" charset="0"/>
                          <a:ea typeface="+mn-ea"/>
                          <a:cs typeface="Arial" pitchFamily="34" charset="0"/>
                        </a:rPr>
                        <a:t>).</a:t>
                      </a:r>
                      <a:endParaRPr lang="es-MX" sz="1600" dirty="0">
                        <a:latin typeface="Arial" panose="020B0604020202020204" pitchFamily="34" charset="0"/>
                        <a:cs typeface="Arial" panose="020B0604020202020204" pitchFamily="34" charset="0"/>
                      </a:endParaRPr>
                    </a:p>
                  </a:txBody>
                  <a:tcPr marL="91441" marR="91441" marT="45747" marB="45747"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S" sz="1800" b="0" u="none" kern="1200" cap="none" baseline="0" dirty="0" smtClean="0">
                        <a:solidFill>
                          <a:schemeClr val="dk1"/>
                        </a:solidFill>
                        <a:effectLst/>
                        <a:latin typeface="Arial" pitchFamily="34" charset="0"/>
                        <a:ea typeface="+mn-ea"/>
                        <a:cs typeface="Arial" pitchFamily="34" charset="0"/>
                      </a:endParaRPr>
                    </a:p>
                  </a:txBody>
                  <a:tcPr marL="91441" marR="91441" marT="45747" marB="45747" anchor="ctr"/>
                </a:tc>
                <a:extLst>
                  <a:ext uri="{0D108BD9-81ED-4DB2-BD59-A6C34878D82A}"/>
                </a:extLst>
              </a:tr>
            </a:tbl>
          </a:graphicData>
        </a:graphic>
      </p:graphicFrame>
      <p:sp>
        <p:nvSpPr>
          <p:cNvPr id="8219" name="7 Rectángulo"/>
          <p:cNvSpPr>
            <a:spLocks noChangeArrowheads="1"/>
          </p:cNvSpPr>
          <p:nvPr/>
        </p:nvSpPr>
        <p:spPr bwMode="auto">
          <a:xfrm>
            <a:off x="263525" y="1484313"/>
            <a:ext cx="86439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ts val="600"/>
              </a:spcBef>
              <a:buFontTx/>
              <a:buNone/>
            </a:pPr>
            <a:r>
              <a:rPr lang="es-ES" altLang="es-DO" sz="1800" b="1">
                <a:latin typeface="Arial" panose="020B0604020202020204" pitchFamily="34" charset="0"/>
                <a:ea typeface="Times New Roman" panose="02020603050405020304" pitchFamily="18" charset="0"/>
                <a:cs typeface="Arial" panose="020B0604020202020204" pitchFamily="34" charset="0"/>
              </a:rPr>
              <a:t>NEW HYDROGRAPHIC SURVEYS WITH CARTOGRAPHIC PURPOSES</a:t>
            </a:r>
          </a:p>
        </p:txBody>
      </p:sp>
      <p:sp>
        <p:nvSpPr>
          <p:cNvPr id="8220" name="1 CuadroTexto"/>
          <p:cNvSpPr txBox="1">
            <a:spLocks noChangeArrowheads="1"/>
          </p:cNvSpPr>
          <p:nvPr/>
        </p:nvSpPr>
        <p:spPr bwMode="auto">
          <a:xfrm>
            <a:off x="6875463" y="2997200"/>
            <a:ext cx="214312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MX" altLang="es-ES" sz="1600">
                <a:latin typeface="Arial" panose="020B0604020202020204" pitchFamily="34" charset="0"/>
                <a:cs typeface="Arial" panose="020B0604020202020204" pitchFamily="34" charset="0"/>
              </a:rPr>
              <a:t>11537 to 11541</a:t>
            </a:r>
          </a:p>
          <a:p>
            <a:pPr algn="just">
              <a:spcBef>
                <a:spcPct val="0"/>
              </a:spcBef>
              <a:buFontTx/>
              <a:buNone/>
            </a:pPr>
            <a:r>
              <a:rPr lang="es-MX" altLang="es-ES" sz="1600">
                <a:latin typeface="Arial" panose="020B0604020202020204" pitchFamily="34" charset="0"/>
                <a:cs typeface="Arial" panose="020B0604020202020204" pitchFamily="34" charset="0"/>
              </a:rPr>
              <a:t>11967, 11771, 11764</a:t>
            </a:r>
          </a:p>
          <a:p>
            <a:pPr algn="just">
              <a:spcBef>
                <a:spcPct val="0"/>
              </a:spcBef>
              <a:buFontTx/>
              <a:buNone/>
            </a:pPr>
            <a:endParaRPr lang="es-MX" altLang="es-ES" sz="1600">
              <a:latin typeface="Arial" panose="020B0604020202020204" pitchFamily="34" charset="0"/>
              <a:cs typeface="Arial" panose="020B0604020202020204" pitchFamily="34" charset="0"/>
            </a:endParaRPr>
          </a:p>
          <a:p>
            <a:pPr algn="just">
              <a:spcBef>
                <a:spcPct val="0"/>
              </a:spcBef>
              <a:buFontTx/>
              <a:buNone/>
            </a:pPr>
            <a:r>
              <a:rPr lang="es-MX" altLang="es-ES" sz="1600">
                <a:latin typeface="Arial" panose="020B0604020202020204" pitchFamily="34" charset="0"/>
                <a:cs typeface="Arial" panose="020B0604020202020204" pitchFamily="34" charset="0"/>
              </a:rPr>
              <a:t>11427</a:t>
            </a:r>
          </a:p>
        </p:txBody>
      </p:sp>
      <p:sp>
        <p:nvSpPr>
          <p:cNvPr id="8221" name="7 CuadroTexto"/>
          <p:cNvSpPr txBox="1">
            <a:spLocks noChangeArrowheads="1"/>
          </p:cNvSpPr>
          <p:nvPr/>
        </p:nvSpPr>
        <p:spPr bwMode="auto">
          <a:xfrm>
            <a:off x="6889750" y="4508500"/>
            <a:ext cx="21415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s-MX" altLang="es-ES" sz="1600">
                <a:latin typeface="Arial" panose="020B0604020202020204" pitchFamily="34" charset="0"/>
                <a:cs typeface="Arial" panose="020B0604020202020204" pitchFamily="34" charset="0"/>
              </a:rPr>
              <a:t>11905</a:t>
            </a:r>
          </a:p>
          <a:p>
            <a:pPr algn="just">
              <a:spcBef>
                <a:spcPct val="0"/>
              </a:spcBef>
              <a:buFontTx/>
              <a:buNone/>
            </a:pPr>
            <a:endParaRPr lang="es-MX" altLang="es-ES" sz="1600">
              <a:latin typeface="Arial" panose="020B0604020202020204" pitchFamily="34" charset="0"/>
              <a:cs typeface="Arial" panose="020B0604020202020204" pitchFamily="34" charset="0"/>
            </a:endParaRPr>
          </a:p>
          <a:p>
            <a:pPr algn="just">
              <a:spcBef>
                <a:spcPct val="0"/>
              </a:spcBef>
              <a:buFontTx/>
              <a:buNone/>
            </a:pPr>
            <a:r>
              <a:rPr lang="es-MX" altLang="es-ES" sz="1600">
                <a:latin typeface="Arial" panose="020B0604020202020204" pitchFamily="34" charset="0"/>
                <a:cs typeface="Arial" panose="020B0604020202020204" pitchFamily="34" charset="0"/>
              </a:rPr>
              <a:t>11823, 11824, 11825</a:t>
            </a:r>
          </a:p>
          <a:p>
            <a:pPr algn="just">
              <a:spcBef>
                <a:spcPct val="0"/>
              </a:spcBef>
              <a:buFontTx/>
              <a:buNone/>
            </a:pPr>
            <a:endParaRPr lang="es-MX" altLang="es-ES" sz="16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4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Box 3"/>
          <p:cNvSpPr txBox="1">
            <a:spLocks noChangeArrowheads="1"/>
          </p:cNvSpPr>
          <p:nvPr/>
        </p:nvSpPr>
        <p:spPr bwMode="auto">
          <a:xfrm>
            <a:off x="1042988" y="1012825"/>
            <a:ext cx="698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s-DO" sz="2000" b="1">
                <a:latin typeface="Arial" panose="020B0604020202020204" pitchFamily="34" charset="0"/>
              </a:rPr>
              <a:t>2. HYROGRAPHIC SURVEYS</a:t>
            </a:r>
            <a:endParaRPr lang="es-DO" altLang="es-DO" sz="2000" b="1">
              <a:latin typeface="Arial" panose="020B0604020202020204" pitchFamily="34" charset="0"/>
            </a:endParaRPr>
          </a:p>
        </p:txBody>
      </p:sp>
      <p:sp>
        <p:nvSpPr>
          <p:cNvPr id="5" name="7 Rectángulo"/>
          <p:cNvSpPr>
            <a:spLocks noChangeArrowheads="1"/>
          </p:cNvSpPr>
          <p:nvPr/>
        </p:nvSpPr>
        <p:spPr bwMode="auto">
          <a:xfrm>
            <a:off x="285750" y="1695450"/>
            <a:ext cx="8643938" cy="3016250"/>
          </a:xfrm>
          <a:prstGeom prst="rect">
            <a:avLst/>
          </a:prstGeom>
          <a:noFill/>
          <a:ln w="9525">
            <a:noFill/>
            <a:miter lim="800000"/>
            <a:headEnd/>
            <a:tailEnd/>
          </a:ln>
        </p:spPr>
        <p:txBody>
          <a:bodyPr>
            <a:spAutoFit/>
          </a:bodyPr>
          <a:lstStyle/>
          <a:p>
            <a:pPr algn="ctr">
              <a:spcBef>
                <a:spcPts val="600"/>
              </a:spcBef>
              <a:defRPr/>
            </a:pPr>
            <a:r>
              <a:rPr lang="es-ES" b="1" u="sng" dirty="0">
                <a:ea typeface="Times New Roman" pitchFamily="18" charset="0"/>
                <a:cs typeface="Arial" panose="020B0604020202020204" pitchFamily="34" charset="0"/>
              </a:rPr>
              <a:t>CURRENT CHALLENGES</a:t>
            </a:r>
          </a:p>
          <a:p>
            <a:pPr marL="342900" indent="-342900" algn="just">
              <a:spcBef>
                <a:spcPts val="600"/>
              </a:spcBef>
              <a:buFont typeface="Wingdings" pitchFamily="2" charset="2"/>
              <a:buChar char="§"/>
              <a:defRPr/>
            </a:pPr>
            <a:r>
              <a:rPr lang="en-US" b="1" dirty="0">
                <a:ea typeface="Times New Roman" pitchFamily="18" charset="0"/>
                <a:cs typeface="Arial" panose="020B0604020202020204" pitchFamily="34" charset="0"/>
              </a:rPr>
              <a:t>WE DON'T HAVE THE APPROPRIATE TECHNOLOGY FOR THE </a:t>
            </a:r>
            <a:r>
              <a:rPr lang="es-ES" b="1" dirty="0">
                <a:ea typeface="Times New Roman" pitchFamily="18" charset="0"/>
                <a:cs typeface="Arial" panose="020B0604020202020204" pitchFamily="34" charset="0"/>
              </a:rPr>
              <a:t>HYDROGRAPHIC SURVEYS IN SHALLOW </a:t>
            </a:r>
            <a:r>
              <a:rPr lang="en-US" b="1" dirty="0">
                <a:ea typeface="Times New Roman" pitchFamily="18" charset="0"/>
                <a:cs typeface="Arial" panose="020B0604020202020204" pitchFamily="34" charset="0"/>
              </a:rPr>
              <a:t>AND DANGEROUS WATERS.</a:t>
            </a:r>
            <a:endParaRPr lang="es-ES" b="1" dirty="0">
              <a:ea typeface="Times New Roman" pitchFamily="18" charset="0"/>
              <a:cs typeface="Arial" panose="020B0604020202020204" pitchFamily="34" charset="0"/>
            </a:endParaRPr>
          </a:p>
          <a:p>
            <a:pPr marL="342900" indent="-342900">
              <a:spcBef>
                <a:spcPts val="600"/>
              </a:spcBef>
              <a:buFont typeface="Wingdings" pitchFamily="2" charset="2"/>
              <a:buChar char="§"/>
              <a:defRPr/>
            </a:pPr>
            <a:endParaRPr lang="es-ES" sz="2000" b="1" dirty="0">
              <a:latin typeface="Arial" charset="0"/>
              <a:ea typeface="Times New Roman" pitchFamily="18" charset="0"/>
              <a:cs typeface="Arial" charset="0"/>
            </a:endParaRPr>
          </a:p>
          <a:p>
            <a:pPr marL="342900" indent="-342900">
              <a:spcBef>
                <a:spcPts val="600"/>
              </a:spcBef>
              <a:buFont typeface="Wingdings" pitchFamily="2" charset="2"/>
              <a:buChar char="§"/>
              <a:defRPr/>
            </a:pPr>
            <a:endParaRPr lang="es-ES" sz="2000" b="1" dirty="0">
              <a:latin typeface="Arial" charset="0"/>
              <a:ea typeface="Times New Roman" pitchFamily="18" charset="0"/>
              <a:cs typeface="Arial" charset="0"/>
            </a:endParaRPr>
          </a:p>
          <a:p>
            <a:pPr marL="342900" indent="-342900">
              <a:spcBef>
                <a:spcPts val="600"/>
              </a:spcBef>
              <a:buFont typeface="Wingdings" pitchFamily="2" charset="2"/>
              <a:buChar char="§"/>
              <a:defRPr/>
            </a:pPr>
            <a:endParaRPr lang="es-ES" sz="2000" b="1" dirty="0">
              <a:latin typeface="Arial" charset="0"/>
              <a:ea typeface="Times New Roman" pitchFamily="18" charset="0"/>
              <a:cs typeface="Arial" charset="0"/>
            </a:endParaRPr>
          </a:p>
          <a:p>
            <a:pPr marL="342900" indent="-342900">
              <a:spcBef>
                <a:spcPts val="600"/>
              </a:spcBef>
              <a:buFont typeface="Wingdings" pitchFamily="2" charset="2"/>
              <a:buChar char="§"/>
              <a:defRPr/>
            </a:pPr>
            <a:endParaRPr lang="es-ES" sz="2000" b="1" dirty="0">
              <a:latin typeface="Arial" charset="0"/>
              <a:ea typeface="Times New Roman" pitchFamily="18" charset="0"/>
              <a:cs typeface="Arial" charset="0"/>
            </a:endParaRPr>
          </a:p>
          <a:p>
            <a:pPr>
              <a:spcBef>
                <a:spcPts val="600"/>
              </a:spcBef>
              <a:defRPr/>
            </a:pPr>
            <a:endParaRPr lang="es-ES" sz="2000" b="1" dirty="0">
              <a:latin typeface="Arial" charset="0"/>
              <a:ea typeface="Times New Roman" pitchFamily="18" charset="0"/>
              <a:cs typeface="Arial" charset="0"/>
            </a:endParaRPr>
          </a:p>
        </p:txBody>
      </p:sp>
      <p:pic>
        <p:nvPicPr>
          <p:cNvPr id="10246" name="Picture 7" descr="F:\EDIMAR\Fotos para seleccionar para Edimar\yat0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4900" y="2781300"/>
            <a:ext cx="7005638" cy="307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4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3"/>
          <p:cNvSpPr txBox="1">
            <a:spLocks noChangeArrowheads="1"/>
          </p:cNvSpPr>
          <p:nvPr/>
        </p:nvSpPr>
        <p:spPr bwMode="auto">
          <a:xfrm>
            <a:off x="1042988" y="1012825"/>
            <a:ext cx="698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s-DO" sz="2000" b="1">
                <a:latin typeface="Arial" panose="020B0604020202020204" pitchFamily="34" charset="0"/>
              </a:rPr>
              <a:t>3. ELECTRONIC NAVIGATIONAL CHART</a:t>
            </a:r>
            <a:endParaRPr lang="es-DO" altLang="es-DO" sz="2000" b="1">
              <a:latin typeface="Arial" panose="020B0604020202020204" pitchFamily="34" charset="0"/>
            </a:endParaRPr>
          </a:p>
        </p:txBody>
      </p:sp>
      <p:sp>
        <p:nvSpPr>
          <p:cNvPr id="6" name="2 Rectángulo"/>
          <p:cNvSpPr/>
          <p:nvPr/>
        </p:nvSpPr>
        <p:spPr>
          <a:xfrm>
            <a:off x="214313" y="1484313"/>
            <a:ext cx="8715375" cy="369887"/>
          </a:xfrm>
          <a:prstGeom prst="rect">
            <a:avLst/>
          </a:prstGeom>
        </p:spPr>
        <p:txBody>
          <a:bodyPr>
            <a:spAutoFit/>
          </a:bodyPr>
          <a:lstStyle/>
          <a:p>
            <a:pPr marL="33338" indent="-33338" algn="ctr" defTabSz="358775">
              <a:defRPr/>
            </a:pPr>
            <a:r>
              <a:rPr lang="en-US" dirty="0">
                <a:effectLst>
                  <a:outerShdw blurRad="38100" dist="38100" dir="2700000" algn="tl">
                    <a:srgbClr val="000000">
                      <a:alpha val="43137"/>
                    </a:srgbClr>
                  </a:outerShdw>
                </a:effectLst>
                <a:latin typeface="Arial" charset="0"/>
                <a:ea typeface="Calibri" pitchFamily="34" charset="0"/>
                <a:cs typeface="Arial" charset="0"/>
              </a:rPr>
              <a:t>Current Status of the ENC Production</a:t>
            </a:r>
            <a:endParaRPr lang="es-ES" dirty="0">
              <a:effectLst>
                <a:outerShdw blurRad="38100" dist="38100" dir="2700000" algn="tl">
                  <a:srgbClr val="000000">
                    <a:alpha val="43137"/>
                  </a:srgbClr>
                </a:outerShdw>
              </a:effectLst>
              <a:latin typeface="Arial" charset="0"/>
              <a:ea typeface="Calibri" pitchFamily="34" charset="0"/>
              <a:cs typeface="Arial" charset="0"/>
            </a:endParaRPr>
          </a:p>
        </p:txBody>
      </p:sp>
      <p:graphicFrame>
        <p:nvGraphicFramePr>
          <p:cNvPr id="7" name="Tabla 2"/>
          <p:cNvGraphicFramePr>
            <a:graphicFrameLocks noGrp="1"/>
          </p:cNvGraphicFramePr>
          <p:nvPr/>
        </p:nvGraphicFramePr>
        <p:xfrm>
          <a:off x="323850" y="1989138"/>
          <a:ext cx="8535988" cy="3976687"/>
        </p:xfrm>
        <a:graphic>
          <a:graphicData uri="http://schemas.openxmlformats.org/drawingml/2006/table">
            <a:tbl>
              <a:tblPr/>
              <a:tblGrid>
                <a:gridCol w="1041940">
                  <a:extLst>
                    <a:ext uri="{9D8B030D-6E8A-4147-A177-3AD203B41FA5}"/>
                  </a:extLst>
                </a:gridCol>
                <a:gridCol w="925673">
                  <a:extLst>
                    <a:ext uri="{9D8B030D-6E8A-4147-A177-3AD203B41FA5}"/>
                  </a:extLst>
                </a:gridCol>
                <a:gridCol w="1776481">
                  <a:extLst>
                    <a:ext uri="{9D8B030D-6E8A-4147-A177-3AD203B41FA5}"/>
                  </a:extLst>
                </a:gridCol>
                <a:gridCol w="1728192">
                  <a:extLst>
                    <a:ext uri="{9D8B030D-6E8A-4147-A177-3AD203B41FA5}"/>
                  </a:extLst>
                </a:gridCol>
                <a:gridCol w="1470818">
                  <a:extLst>
                    <a:ext uri="{9D8B030D-6E8A-4147-A177-3AD203B41FA5}"/>
                  </a:extLst>
                </a:gridCol>
                <a:gridCol w="809964">
                  <a:extLst>
                    <a:ext uri="{9D8B030D-6E8A-4147-A177-3AD203B41FA5}"/>
                  </a:extLst>
                </a:gridCol>
                <a:gridCol w="782922">
                  <a:extLst>
                    <a:ext uri="{9D8B030D-6E8A-4147-A177-3AD203B41FA5}"/>
                  </a:extLst>
                </a:gridCol>
              </a:tblGrid>
              <a:tr h="401374">
                <a:tc rowSpan="3">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n-US" sz="1600" b="1" dirty="0" smtClean="0">
                          <a:effectLst/>
                          <a:latin typeface="Arial" panose="020B0604020202020204" pitchFamily="34" charset="0"/>
                          <a:cs typeface="Arial" panose="020B0604020202020204" pitchFamily="34" charset="0"/>
                        </a:rPr>
                        <a:t>USAGE</a:t>
                      </a:r>
                      <a:endParaRPr lang="es-ES" sz="1600" b="1" dirty="0" smtClean="0">
                        <a:effectLst/>
                        <a:latin typeface="Arial" panose="020B0604020202020204" pitchFamily="34" charset="0"/>
                        <a:cs typeface="Arial" panose="020B0604020202020204" pitchFamily="34" charset="0"/>
                      </a:endParaRPr>
                    </a:p>
                    <a:p>
                      <a:pPr algn="ctr">
                        <a:spcAft>
                          <a:spcPts val="0"/>
                        </a:spcAft>
                      </a:pPr>
                      <a:r>
                        <a:rPr lang="en-US" sz="1600" b="1" dirty="0" smtClean="0">
                          <a:effectLst/>
                          <a:latin typeface="Arial" panose="020B0604020202020204" pitchFamily="34" charset="0"/>
                          <a:cs typeface="Arial" panose="020B0604020202020204" pitchFamily="34" charset="0"/>
                        </a:rPr>
                        <a:t>BAND</a:t>
                      </a:r>
                      <a:endParaRPr lang="es-ES" sz="1600" b="1" dirty="0" smtClean="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9DD9"/>
                    </a:solidFill>
                  </a:tcPr>
                </a:tc>
                <a:tc rowSpan="3">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effectLst/>
                          <a:latin typeface="Arial" panose="020B0604020202020204" pitchFamily="34" charset="0"/>
                          <a:cs typeface="Arial" panose="020B0604020202020204" pitchFamily="34" charset="0"/>
                        </a:rPr>
                        <a:t>TITLES </a:t>
                      </a:r>
                      <a:endParaRPr lang="es-ES" sz="1600" b="1"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9DD9"/>
                    </a:solidFill>
                  </a:tcPr>
                </a:tc>
                <a:tc gridSpan="5">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600" b="1" dirty="0" smtClean="0">
                          <a:effectLst/>
                          <a:latin typeface="Arial" panose="020B0604020202020204" pitchFamily="34" charset="0"/>
                          <a:ea typeface="Calibri" panose="020F0502020204030204" pitchFamily="34" charset="0"/>
                          <a:cs typeface="Arial" panose="020B0604020202020204" pitchFamily="34" charset="0"/>
                        </a:rPr>
                        <a:t>STATUS</a:t>
                      </a:r>
                      <a:endParaRPr lang="es-ES" sz="1600" b="1"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hMerge="1">
                  <a:txBody>
                    <a:bodyPr/>
                    <a:lstStyle/>
                    <a:p>
                      <a:endParaRPr lang="es-ES"/>
                    </a:p>
                  </a:txBody>
                  <a:tcPr/>
                </a:tc>
                <a:tc hMerge="1">
                  <a:txBody>
                    <a:bodyPr/>
                    <a:lstStyle/>
                    <a:p>
                      <a:endParaRPr lang="es-ES"/>
                    </a:p>
                  </a:txBody>
                  <a:tcPr/>
                </a:tc>
                <a:tc hMerge="1">
                  <a:txBody>
                    <a:bodyPr/>
                    <a:lstStyle/>
                    <a:p>
                      <a:pPr algn="ctr">
                        <a:spcAft>
                          <a:spcPts val="0"/>
                        </a:spcAft>
                      </a:pPr>
                      <a:endParaRPr lang="es-ES" sz="1600" dirty="0">
                        <a:effectLst/>
                        <a:latin typeface="Times New Roman" panose="02020603050405020304" pitchFamily="18" charset="0"/>
                        <a:ea typeface="Calibri" panose="020F0502020204030204" pitchFamily="34" charset="0"/>
                      </a:endParaRPr>
                    </a:p>
                  </a:txBody>
                  <a:tcPr marL="64127" marR="64127" marT="0" marB="0" anchor="ctr"/>
                </a:tc>
                <a:tc hMerge="1">
                  <a:txBody>
                    <a:bodyPr/>
                    <a:lstStyle/>
                    <a:p>
                      <a:pPr algn="ctr">
                        <a:spcAft>
                          <a:spcPts val="0"/>
                        </a:spcAft>
                      </a:pPr>
                      <a:endParaRPr lang="es-ES" sz="1600" dirty="0">
                        <a:effectLst/>
                        <a:latin typeface="Times New Roman" panose="02020603050405020304" pitchFamily="18" charset="0"/>
                        <a:ea typeface="Calibri" panose="020F0502020204030204" pitchFamily="34" charset="0"/>
                      </a:endParaRPr>
                    </a:p>
                  </a:txBody>
                  <a:tcPr marL="64127" marR="64127" marT="0" marB="0" anchor="ctr"/>
                </a:tc>
                <a:extLst>
                  <a:ext uri="{0D108BD9-81ED-4DB2-BD59-A6C34878D82A}"/>
                </a:extLst>
              </a:tr>
              <a:tr h="519001">
                <a:tc vMerge="1">
                  <a:txBody>
                    <a:bodyPr/>
                    <a:lstStyle/>
                    <a:p>
                      <a:endParaRPr lang="es-ES" dirty="0"/>
                    </a:p>
                  </a:txBody>
                  <a:tcPr marL="64127" marR="64127" marT="0" marB="0" anchor="ctr"/>
                </a:tc>
                <a:tc vMerge="1">
                  <a:txBody>
                    <a:bodyPr/>
                    <a:lstStyle/>
                    <a:p>
                      <a:pPr algn="ctr">
                        <a:spcAft>
                          <a:spcPts val="0"/>
                        </a:spcAft>
                      </a:pPr>
                      <a:endParaRPr lang="es-ES" sz="1600" dirty="0">
                        <a:effectLst/>
                        <a:latin typeface="Times New Roman" panose="02020603050405020304" pitchFamily="18" charset="0"/>
                        <a:ea typeface="Calibri" panose="020F0502020204030204" pitchFamily="34" charset="0"/>
                      </a:endParaRPr>
                    </a:p>
                  </a:txBody>
                  <a:tcPr marL="64127" marR="64127" marT="0" marB="0" anchor="ctr"/>
                </a:tc>
                <a:tc gridSpan="3">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600" b="1" dirty="0" smtClean="0">
                          <a:effectLst/>
                          <a:latin typeface="Arial" panose="020B0604020202020204" pitchFamily="34" charset="0"/>
                          <a:ea typeface="Calibri" panose="020F0502020204030204" pitchFamily="34" charset="0"/>
                          <a:cs typeface="Arial" panose="020B0604020202020204" pitchFamily="34" charset="0"/>
                        </a:rPr>
                        <a:t>IC</a:t>
                      </a:r>
                      <a:r>
                        <a:rPr lang="es-ES" sz="1600" b="1" baseline="0" dirty="0" smtClean="0">
                          <a:effectLst/>
                          <a:latin typeface="Arial" panose="020B0604020202020204" pitchFamily="34" charset="0"/>
                          <a:ea typeface="Calibri" panose="020F0502020204030204" pitchFamily="34" charset="0"/>
                          <a:cs typeface="Arial" panose="020B0604020202020204" pitchFamily="34" charset="0"/>
                        </a:rPr>
                        <a:t>-ENC</a:t>
                      </a:r>
                      <a:endParaRPr lang="es-ES" sz="1600" b="1"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9DD9"/>
                    </a:solidFill>
                  </a:tcPr>
                </a:tc>
                <a:tc hMerge="1">
                  <a:txBody>
                    <a:bodyPr/>
                    <a:lstStyle/>
                    <a:p>
                      <a:pPr algn="ctr">
                        <a:spcAft>
                          <a:spcPts val="0"/>
                        </a:spcAft>
                      </a:pPr>
                      <a:endParaRPr lang="es-ES" sz="2400" b="1" dirty="0">
                        <a:effectLst/>
                        <a:latin typeface="+mj-lt"/>
                        <a:ea typeface="Calibri" panose="020F0502020204030204" pitchFamily="34" charset="0"/>
                      </a:endParaRPr>
                    </a:p>
                  </a:txBody>
                  <a:tcPr marL="64132" marR="64132" marT="0" marB="0" anchor="ctr">
                    <a:solidFill>
                      <a:schemeClr val="accent2"/>
                    </a:solidFill>
                  </a:tcPr>
                </a:tc>
                <a:tc hMerge="1">
                  <a:txBody>
                    <a:bodyPr/>
                    <a:lstStyle/>
                    <a:p>
                      <a:pPr algn="ctr">
                        <a:spcAft>
                          <a:spcPts val="0"/>
                        </a:spcAft>
                      </a:pPr>
                      <a:endParaRPr lang="es-ES" sz="1800" b="1"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9DD9"/>
                    </a:solidFill>
                  </a:tcPr>
                </a:tc>
                <a:tc gridSpan="2">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600" b="1" dirty="0" smtClean="0">
                          <a:effectLst/>
                          <a:latin typeface="Arial" panose="020B0604020202020204" pitchFamily="34" charset="0"/>
                          <a:ea typeface="Calibri" panose="020F0502020204030204" pitchFamily="34" charset="0"/>
                          <a:cs typeface="Arial" panose="020B0604020202020204" pitchFamily="34" charset="0"/>
                        </a:rPr>
                        <a:t>NEW</a:t>
                      </a:r>
                      <a:r>
                        <a:rPr lang="es-ES" sz="1600" b="1" baseline="0" dirty="0" smtClean="0">
                          <a:effectLst/>
                          <a:latin typeface="Arial" panose="020B0604020202020204" pitchFamily="34" charset="0"/>
                          <a:ea typeface="Calibri" panose="020F0502020204030204" pitchFamily="34" charset="0"/>
                          <a:cs typeface="Arial" panose="020B0604020202020204" pitchFamily="34" charset="0"/>
                        </a:rPr>
                        <a:t> CELLS</a:t>
                      </a:r>
                      <a:endParaRPr lang="es-ES" sz="1600" b="1"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hMerge="1">
                  <a:txBody>
                    <a:bodyPr/>
                    <a:lstStyle/>
                    <a:p>
                      <a:pPr algn="ctr">
                        <a:spcAft>
                          <a:spcPts val="0"/>
                        </a:spcAft>
                      </a:pPr>
                      <a:endParaRPr lang="es-ES" sz="1600" dirty="0">
                        <a:effectLst/>
                        <a:latin typeface="Times New Roman" panose="02020603050405020304" pitchFamily="18" charset="0"/>
                        <a:ea typeface="Calibri" panose="020F0502020204030204" pitchFamily="34" charset="0"/>
                      </a:endParaRPr>
                    </a:p>
                  </a:txBody>
                  <a:tcPr marL="64127" marR="64127" marT="0" marB="0" anchor="ctr"/>
                </a:tc>
                <a:extLst>
                  <a:ext uri="{0D108BD9-81ED-4DB2-BD59-A6C34878D82A}"/>
                </a:extLst>
              </a:tr>
              <a:tr h="648070">
                <a:tc vMerge="1">
                  <a:txBody>
                    <a:bodyPr/>
                    <a:lstStyle/>
                    <a:p>
                      <a:endParaRPr lang="es-ES" dirty="0"/>
                    </a:p>
                  </a:txBody>
                  <a:tcPr marL="64127" marR="64127" marT="0" marB="0" anchor="ctr"/>
                </a:tc>
                <a:tc vMerge="1">
                  <a:txBody>
                    <a:bodyPr/>
                    <a:lstStyle/>
                    <a:p>
                      <a:pPr algn="ctr">
                        <a:spcAft>
                          <a:spcPts val="0"/>
                        </a:spcAft>
                      </a:pPr>
                      <a:endParaRPr lang="es-ES" sz="1600" dirty="0">
                        <a:effectLst/>
                        <a:latin typeface="Times New Roman" panose="02020603050405020304" pitchFamily="18" charset="0"/>
                        <a:ea typeface="Calibri" panose="020F0502020204030204" pitchFamily="34" charset="0"/>
                      </a:endParaRPr>
                    </a:p>
                  </a:txBody>
                  <a:tcPr marL="64127" marR="64127" marT="0" marB="0" anchor="ct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n-US" sz="1600" b="1" dirty="0" smtClean="0">
                          <a:effectLst/>
                          <a:latin typeface="Arial" panose="020B0604020202020204" pitchFamily="34" charset="0"/>
                          <a:ea typeface="Calibri" panose="020F0502020204030204" pitchFamily="34" charset="0"/>
                          <a:cs typeface="Arial" panose="020B0604020202020204" pitchFamily="34" charset="0"/>
                        </a:rPr>
                        <a:t>DISTRIBUTION</a:t>
                      </a:r>
                      <a:endParaRPr lang="es-ES" sz="1600" b="1"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9DD9"/>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s-ES" sz="1600" b="1" kern="1200" dirty="0" smtClean="0">
                          <a:solidFill>
                            <a:schemeClr val="dk1"/>
                          </a:solidFill>
                          <a:effectLst/>
                          <a:latin typeface="Arial" panose="020B0604020202020204" pitchFamily="34" charset="0"/>
                          <a:ea typeface="Calibri" panose="020F0502020204030204" pitchFamily="34" charset="0"/>
                          <a:cs typeface="Arial" panose="020B0604020202020204" pitchFamily="34" charset="0"/>
                        </a:rPr>
                        <a:t>VALIDATION</a:t>
                      </a:r>
                      <a:endParaRPr lang="es-ES" sz="1600" b="1"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9DD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600" b="1" dirty="0" smtClean="0">
                          <a:effectLst/>
                          <a:latin typeface="Arial" panose="020B0604020202020204" pitchFamily="34" charset="0"/>
                          <a:ea typeface="Calibri" panose="020F0502020204030204" pitchFamily="34" charset="0"/>
                          <a:cs typeface="Arial" panose="020B0604020202020204" pitchFamily="34" charset="0"/>
                        </a:rPr>
                        <a:t>TO SEND</a:t>
                      </a:r>
                      <a:endParaRPr lang="es-ES" sz="1600" b="1"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9DD9"/>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lnSpc>
                          <a:spcPts val="1200"/>
                        </a:lnSpc>
                        <a:spcAft>
                          <a:spcPts val="0"/>
                        </a:spcAft>
                      </a:pPr>
                      <a:endParaRPr lang="es-ES" sz="1600" b="1" dirty="0" smtClean="0">
                        <a:effectLst/>
                        <a:latin typeface="Arial" panose="020B0604020202020204" pitchFamily="34" charset="0"/>
                        <a:ea typeface="Calibri" panose="020F0502020204030204" pitchFamily="34" charset="0"/>
                        <a:cs typeface="Arial" panose="020B0604020202020204" pitchFamily="34" charset="0"/>
                      </a:endParaRPr>
                    </a:p>
                    <a:p>
                      <a:pPr algn="ctr">
                        <a:lnSpc>
                          <a:spcPts val="1200"/>
                        </a:lnSpc>
                        <a:spcAft>
                          <a:spcPts val="0"/>
                        </a:spcAft>
                      </a:pPr>
                      <a:r>
                        <a:rPr lang="es-ES" sz="1600" b="1" dirty="0" smtClean="0">
                          <a:effectLst/>
                          <a:latin typeface="Arial" panose="020B0604020202020204" pitchFamily="34" charset="0"/>
                          <a:ea typeface="Calibri" panose="020F0502020204030204" pitchFamily="34" charset="0"/>
                          <a:cs typeface="Arial" panose="020B0604020202020204" pitchFamily="34" charset="0"/>
                        </a:rPr>
                        <a:t>2018</a:t>
                      </a:r>
                      <a:endParaRPr lang="es-ES" sz="1600" b="1"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9DD9"/>
                    </a:solidFill>
                  </a:tcPr>
                </a:tc>
                <a:tc>
                  <a:txBody>
                    <a:bodyPr/>
                    <a:lstStyle>
                      <a:lvl1pPr marL="0" algn="l" defTabSz="914400" rtl="0" eaLnBrk="1" latinLnBrk="0" hangingPunct="1">
                        <a:defRPr sz="1800" kern="1200">
                          <a:solidFill>
                            <a:schemeClr val="dk1"/>
                          </a:solidFill>
                          <a:latin typeface="Constantia"/>
                        </a:defRPr>
                      </a:lvl1pPr>
                      <a:lvl2pPr marL="457200" algn="l" defTabSz="914400" rtl="0" eaLnBrk="1" latinLnBrk="0" hangingPunct="1">
                        <a:defRPr sz="1800" kern="1200">
                          <a:solidFill>
                            <a:schemeClr val="dk1"/>
                          </a:solidFill>
                          <a:latin typeface="Constantia"/>
                        </a:defRPr>
                      </a:lvl2pPr>
                      <a:lvl3pPr marL="914400" algn="l" defTabSz="914400" rtl="0" eaLnBrk="1" latinLnBrk="0" hangingPunct="1">
                        <a:defRPr sz="1800" kern="1200">
                          <a:solidFill>
                            <a:schemeClr val="dk1"/>
                          </a:solidFill>
                          <a:latin typeface="Constantia"/>
                        </a:defRPr>
                      </a:lvl3pPr>
                      <a:lvl4pPr marL="1371600" algn="l" defTabSz="914400" rtl="0" eaLnBrk="1" latinLnBrk="0" hangingPunct="1">
                        <a:defRPr sz="1800" kern="1200">
                          <a:solidFill>
                            <a:schemeClr val="dk1"/>
                          </a:solidFill>
                          <a:latin typeface="Constantia"/>
                        </a:defRPr>
                      </a:lvl4pPr>
                      <a:lvl5pPr marL="1828800" algn="l" defTabSz="914400" rtl="0" eaLnBrk="1" latinLnBrk="0" hangingPunct="1">
                        <a:defRPr sz="1800" kern="1200">
                          <a:solidFill>
                            <a:schemeClr val="dk1"/>
                          </a:solidFill>
                          <a:latin typeface="Constantia"/>
                        </a:defRPr>
                      </a:lvl5pPr>
                      <a:lvl6pPr marL="2286000" algn="l" defTabSz="914400" rtl="0" eaLnBrk="1" latinLnBrk="0" hangingPunct="1">
                        <a:defRPr sz="1800" kern="1200">
                          <a:solidFill>
                            <a:schemeClr val="dk1"/>
                          </a:solidFill>
                          <a:latin typeface="Constantia"/>
                        </a:defRPr>
                      </a:lvl6pPr>
                      <a:lvl7pPr marL="2743200" algn="l" defTabSz="914400" rtl="0" eaLnBrk="1" latinLnBrk="0" hangingPunct="1">
                        <a:defRPr sz="1800" kern="1200">
                          <a:solidFill>
                            <a:schemeClr val="dk1"/>
                          </a:solidFill>
                          <a:latin typeface="Constantia"/>
                        </a:defRPr>
                      </a:lvl7pPr>
                      <a:lvl8pPr marL="3200400" algn="l" defTabSz="914400" rtl="0" eaLnBrk="1" latinLnBrk="0" hangingPunct="1">
                        <a:defRPr sz="1800" kern="1200">
                          <a:solidFill>
                            <a:schemeClr val="dk1"/>
                          </a:solidFill>
                          <a:latin typeface="Constantia"/>
                        </a:defRPr>
                      </a:lvl8pPr>
                      <a:lvl9pPr marL="3657600" algn="l" defTabSz="914400" rtl="0" eaLnBrk="1" latinLnBrk="0" hangingPunct="1">
                        <a:defRPr sz="1800" kern="1200">
                          <a:solidFill>
                            <a:schemeClr val="dk1"/>
                          </a:solidFill>
                          <a:latin typeface="Constantia"/>
                        </a:defRPr>
                      </a:lvl9pPr>
                    </a:lstStyle>
                    <a:p>
                      <a:pPr algn="ctr">
                        <a:spcAft>
                          <a:spcPts val="0"/>
                        </a:spcAft>
                      </a:pPr>
                      <a:r>
                        <a:rPr lang="es-ES" sz="1600" b="1" dirty="0" smtClean="0">
                          <a:effectLst/>
                          <a:latin typeface="Arial" panose="020B0604020202020204" pitchFamily="34" charset="0"/>
                          <a:ea typeface="Calibri" panose="020F0502020204030204" pitchFamily="34" charset="0"/>
                          <a:cs typeface="Arial" panose="020B0604020202020204" pitchFamily="34" charset="0"/>
                        </a:rPr>
                        <a:t>2019</a:t>
                      </a:r>
                      <a:endParaRPr lang="es-ES" sz="1600" b="1" dirty="0">
                        <a:effectLst/>
                        <a:latin typeface="Arial" panose="020B0604020202020204" pitchFamily="34" charset="0"/>
                        <a:ea typeface="Calibri" panose="020F0502020204030204" pitchFamily="34" charset="0"/>
                        <a:cs typeface="Arial" panose="020B0604020202020204" pitchFamily="34" charset="0"/>
                      </a:endParaRPr>
                    </a:p>
                  </a:txBody>
                  <a:tcPr marL="64132" marR="64132" marT="0"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9DD9"/>
                    </a:solidFill>
                  </a:tcPr>
                </a:tc>
                <a:extLst>
                  <a:ext uri="{0D108BD9-81ED-4DB2-BD59-A6C34878D82A}"/>
                </a:extLst>
              </a:tr>
              <a:tr h="401374">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altLang="en-US" sz="1800" b="0" i="0" u="none" strike="noStrike" cap="none" normalizeH="0" baseline="0" dirty="0" smtClean="0">
                          <a:ln>
                            <a:noFill/>
                          </a:ln>
                          <a:solidFill>
                            <a:srgbClr val="000000"/>
                          </a:solidFill>
                          <a:effectLst/>
                          <a:latin typeface="Arial" panose="020B0604020202020204" pitchFamily="34" charset="0"/>
                          <a:cs typeface="Arial" panose="020B0604020202020204" pitchFamily="34" charset="0"/>
                        </a:rPr>
                        <a:t>2</a:t>
                      </a:r>
                    </a:p>
                  </a:txBody>
                  <a:tcPr marL="64080" marR="64080" marT="16002"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4</a:t>
                      </a:r>
                    </a:p>
                  </a:txBody>
                  <a:tcPr marL="64080" marR="64080" marT="16002"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0</a:t>
                      </a:r>
                    </a:p>
                  </a:txBody>
                  <a:tcPr marL="64080" marR="64080" marT="16002"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0</a:t>
                      </a:r>
                    </a:p>
                  </a:txBody>
                  <a:tcPr marL="64080" marR="64080" marT="16002"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4</a:t>
                      </a:r>
                    </a:p>
                  </a:txBody>
                  <a:tcPr marL="64080" marR="64080" marT="16002" marB="0" anchor="ctr" horzOverflow="overflow">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4</a:t>
                      </a:r>
                    </a:p>
                  </a:txBody>
                  <a:tcPr marL="64080" marR="64080" marT="16002"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0</a:t>
                      </a:r>
                    </a:p>
                  </a:txBody>
                  <a:tcPr marL="64080" marR="64080" marT="16002"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extLst>
                  <a:ext uri="{0D108BD9-81ED-4DB2-BD59-A6C34878D82A}"/>
                </a:extLst>
              </a:tr>
              <a:tr h="401374">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dirty="0" smtClean="0">
                          <a:ln>
                            <a:noFill/>
                          </a:ln>
                          <a:solidFill>
                            <a:srgbClr val="000000"/>
                          </a:solidFill>
                          <a:effectLst/>
                          <a:latin typeface="Arial" panose="020B0604020202020204" pitchFamily="34" charset="0"/>
                          <a:cs typeface="Calibri" panose="020F0502020204030204" pitchFamily="34" charset="0"/>
                        </a:rPr>
                        <a:t>3</a:t>
                      </a:r>
                    </a:p>
                  </a:txBody>
                  <a:tcPr marL="64080" marR="64080" marT="16002"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26</a:t>
                      </a:r>
                    </a:p>
                  </a:txBody>
                  <a:tcPr marL="64080" marR="64080" marT="16002"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dirty="0" smtClean="0">
                          <a:ln>
                            <a:noFill/>
                          </a:ln>
                          <a:solidFill>
                            <a:srgbClr val="000000"/>
                          </a:solidFill>
                          <a:effectLst/>
                          <a:latin typeface="Arial" panose="020B0604020202020204" pitchFamily="34" charset="0"/>
                          <a:cs typeface="Calibri" panose="020F0502020204030204" pitchFamily="34" charset="0"/>
                        </a:rPr>
                        <a:t>22</a:t>
                      </a:r>
                    </a:p>
                  </a:txBody>
                  <a:tcPr marL="64080" marR="64080" marT="16002"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0</a:t>
                      </a:r>
                    </a:p>
                  </a:txBody>
                  <a:tcPr marL="64080" marR="64080" marT="16002"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dirty="0" smtClean="0">
                          <a:ln>
                            <a:noFill/>
                          </a:ln>
                          <a:solidFill>
                            <a:srgbClr val="000000"/>
                          </a:solidFill>
                          <a:effectLst/>
                          <a:latin typeface="Arial" panose="020B0604020202020204" pitchFamily="34" charset="0"/>
                          <a:cs typeface="Calibri" panose="020F0502020204030204" pitchFamily="34" charset="0"/>
                        </a:rPr>
                        <a:t>4</a:t>
                      </a:r>
                      <a:endParaRPr kumimoji="0" lang="es-ES" altLang="en-US" sz="1200" b="0" i="0" u="none" strike="noStrike" cap="none" normalizeH="0" baseline="0" dirty="0" smtClean="0">
                        <a:ln>
                          <a:noFill/>
                        </a:ln>
                        <a:solidFill>
                          <a:srgbClr val="000000"/>
                        </a:solidFill>
                        <a:effectLst/>
                        <a:latin typeface="Arial" panose="020B0604020202020204" pitchFamily="34" charset="0"/>
                        <a:cs typeface="Calibri" panose="020F0502020204030204" pitchFamily="34" charset="0"/>
                      </a:endParaRPr>
                    </a:p>
                  </a:txBody>
                  <a:tcPr marL="64080" marR="64080" marT="16002" marB="0" anchor="ctr" horzOverflow="overflow">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4</a:t>
                      </a:r>
                    </a:p>
                  </a:txBody>
                  <a:tcPr marL="64080" marR="64080" marT="16002"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0</a:t>
                      </a:r>
                    </a:p>
                  </a:txBody>
                  <a:tcPr marL="64080" marR="64080" marT="16002"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extLst>
                  <a:ext uri="{0D108BD9-81ED-4DB2-BD59-A6C34878D82A}"/>
                </a:extLst>
              </a:tr>
              <a:tr h="401374">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4</a:t>
                      </a:r>
                    </a:p>
                  </a:txBody>
                  <a:tcPr marL="64080" marR="64080" marT="16002"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dirty="0" smtClean="0">
                          <a:ln>
                            <a:noFill/>
                          </a:ln>
                          <a:solidFill>
                            <a:srgbClr val="000000"/>
                          </a:solidFill>
                          <a:effectLst/>
                          <a:latin typeface="Arial" panose="020B0604020202020204" pitchFamily="34" charset="0"/>
                          <a:cs typeface="Calibri" panose="020F0502020204030204" pitchFamily="34" charset="0"/>
                        </a:rPr>
                        <a:t>15</a:t>
                      </a:r>
                    </a:p>
                  </a:txBody>
                  <a:tcPr marL="64080" marR="64080" marT="16002"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6</a:t>
                      </a:r>
                    </a:p>
                  </a:txBody>
                  <a:tcPr marL="64080" marR="64080" marT="16002"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0</a:t>
                      </a:r>
                    </a:p>
                  </a:txBody>
                  <a:tcPr marL="64080" marR="64080" marT="16002"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7</a:t>
                      </a:r>
                    </a:p>
                  </a:txBody>
                  <a:tcPr marL="64080" marR="64080" marT="16002" marB="0" anchor="ctr" horzOverflow="overflow">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7</a:t>
                      </a:r>
                    </a:p>
                  </a:txBody>
                  <a:tcPr marL="64080" marR="64080" marT="16002"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2</a:t>
                      </a:r>
                    </a:p>
                  </a:txBody>
                  <a:tcPr marL="64080" marR="64080" marT="16002"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extLst>
                  <a:ext uri="{0D108BD9-81ED-4DB2-BD59-A6C34878D82A}"/>
                </a:extLst>
              </a:tr>
              <a:tr h="401374">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5</a:t>
                      </a:r>
                    </a:p>
                  </a:txBody>
                  <a:tcPr marL="64080" marR="64080" marT="16002"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dirty="0" smtClean="0">
                          <a:ln>
                            <a:noFill/>
                          </a:ln>
                          <a:solidFill>
                            <a:srgbClr val="000000"/>
                          </a:solidFill>
                          <a:effectLst/>
                          <a:latin typeface="Arial" panose="020B0604020202020204" pitchFamily="34" charset="0"/>
                          <a:cs typeface="Calibri" panose="020F0502020204030204" pitchFamily="34" charset="0"/>
                        </a:rPr>
                        <a:t>17</a:t>
                      </a:r>
                    </a:p>
                  </a:txBody>
                  <a:tcPr marL="64080" marR="64080" marT="16002"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dirty="0" smtClean="0">
                          <a:ln>
                            <a:noFill/>
                          </a:ln>
                          <a:solidFill>
                            <a:srgbClr val="000000"/>
                          </a:solidFill>
                          <a:effectLst/>
                          <a:latin typeface="Arial" panose="020B0604020202020204" pitchFamily="34" charset="0"/>
                          <a:cs typeface="Calibri" panose="020F0502020204030204" pitchFamily="34" charset="0"/>
                        </a:rPr>
                        <a:t>12</a:t>
                      </a:r>
                    </a:p>
                  </a:txBody>
                  <a:tcPr marL="64080" marR="64080" marT="16002"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0</a:t>
                      </a:r>
                    </a:p>
                  </a:txBody>
                  <a:tcPr marL="64080" marR="64080" marT="16002"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4</a:t>
                      </a:r>
                    </a:p>
                  </a:txBody>
                  <a:tcPr marL="64080" marR="64080" marT="16002" marB="0" anchor="ctr" horzOverflow="overflow">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4</a:t>
                      </a:r>
                    </a:p>
                  </a:txBody>
                  <a:tcPr marL="64080" marR="64080" marT="16002"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1</a:t>
                      </a:r>
                    </a:p>
                  </a:txBody>
                  <a:tcPr marL="64080" marR="64080" marT="16002"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extLst>
                  <a:ext uri="{0D108BD9-81ED-4DB2-BD59-A6C34878D82A}"/>
                </a:extLst>
              </a:tr>
              <a:tr h="401374">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6</a:t>
                      </a:r>
                    </a:p>
                  </a:txBody>
                  <a:tcPr marL="64080" marR="64080" marT="16002" marB="0" anchor="ctr"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3</a:t>
                      </a:r>
                    </a:p>
                  </a:txBody>
                  <a:tcPr marL="64080" marR="64080" marT="16002" marB="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dirty="0" smtClean="0">
                          <a:ln>
                            <a:noFill/>
                          </a:ln>
                          <a:solidFill>
                            <a:srgbClr val="000000"/>
                          </a:solidFill>
                          <a:effectLst/>
                          <a:latin typeface="Arial" panose="020B0604020202020204" pitchFamily="34" charset="0"/>
                          <a:cs typeface="Calibri" panose="020F0502020204030204" pitchFamily="34" charset="0"/>
                        </a:rPr>
                        <a:t>0</a:t>
                      </a:r>
                    </a:p>
                  </a:txBody>
                  <a:tcPr marL="64080" marR="64080" marT="16002" marB="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dirty="0" smtClean="0">
                          <a:ln>
                            <a:noFill/>
                          </a:ln>
                          <a:solidFill>
                            <a:srgbClr val="000000"/>
                          </a:solidFill>
                          <a:effectLst/>
                          <a:latin typeface="Arial" panose="020B0604020202020204" pitchFamily="34" charset="0"/>
                          <a:cs typeface="Calibri" panose="020F0502020204030204" pitchFamily="34" charset="0"/>
                        </a:rPr>
                        <a:t>0</a:t>
                      </a:r>
                    </a:p>
                  </a:txBody>
                  <a:tcPr marL="64080" marR="64080" marT="16002" marB="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dirty="0" smtClean="0">
                          <a:ln>
                            <a:noFill/>
                          </a:ln>
                          <a:solidFill>
                            <a:srgbClr val="000000"/>
                          </a:solidFill>
                          <a:effectLst/>
                          <a:latin typeface="Arial" panose="020B0604020202020204" pitchFamily="34" charset="0"/>
                          <a:cs typeface="Calibri" panose="020F0502020204030204" pitchFamily="34" charset="0"/>
                        </a:rPr>
                        <a:t>2</a:t>
                      </a:r>
                    </a:p>
                  </a:txBody>
                  <a:tcPr marL="64080" marR="64080" marT="16002" marB="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dirty="0" smtClean="0">
                          <a:ln>
                            <a:noFill/>
                          </a:ln>
                          <a:solidFill>
                            <a:srgbClr val="000000"/>
                          </a:solidFill>
                          <a:effectLst/>
                          <a:latin typeface="Arial" panose="020B0604020202020204" pitchFamily="34" charset="0"/>
                          <a:cs typeface="Calibri" panose="020F0502020204030204" pitchFamily="34" charset="0"/>
                        </a:rPr>
                        <a:t>2</a:t>
                      </a:r>
                    </a:p>
                  </a:txBody>
                  <a:tcPr marL="64080" marR="64080" marT="16002" marB="0"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0"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1</a:t>
                      </a:r>
                    </a:p>
                  </a:txBody>
                  <a:tcPr marL="64080" marR="64080" marT="16002" marB="0" anchor="ctr" horzOverflow="overflow">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9DD9"/>
                    </a:solidFill>
                  </a:tcPr>
                </a:tc>
                <a:extLst>
                  <a:ext uri="{0D108BD9-81ED-4DB2-BD59-A6C34878D82A}"/>
                </a:extLst>
              </a:tr>
              <a:tr h="401374">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1"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TOTAL</a:t>
                      </a:r>
                    </a:p>
                  </a:txBody>
                  <a:tcPr marL="64080" marR="64080" marT="16002"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1" i="0" u="none" strike="noStrike" cap="none" normalizeH="0" baseline="0" dirty="0" smtClean="0">
                          <a:ln>
                            <a:noFill/>
                          </a:ln>
                          <a:solidFill>
                            <a:srgbClr val="000000"/>
                          </a:solidFill>
                          <a:effectLst/>
                          <a:latin typeface="Arial" panose="020B0604020202020204" pitchFamily="34" charset="0"/>
                          <a:cs typeface="Calibri" panose="020F0502020204030204" pitchFamily="34" charset="0"/>
                        </a:rPr>
                        <a:t>65</a:t>
                      </a:r>
                    </a:p>
                  </a:txBody>
                  <a:tcPr marL="64080" marR="64080" marT="16002"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1" i="0" u="none" strike="noStrike" cap="none" normalizeH="0" baseline="0" dirty="0" smtClean="0">
                          <a:ln>
                            <a:noFill/>
                          </a:ln>
                          <a:solidFill>
                            <a:srgbClr val="000000"/>
                          </a:solidFill>
                          <a:effectLst/>
                          <a:latin typeface="Arial" panose="020B0604020202020204" pitchFamily="34" charset="0"/>
                          <a:cs typeface="Calibri" panose="020F0502020204030204" pitchFamily="34" charset="0"/>
                        </a:rPr>
                        <a:t>40</a:t>
                      </a:r>
                    </a:p>
                  </a:txBody>
                  <a:tcPr marL="64080" marR="64080" marT="16002"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1" i="0" u="none" strike="noStrike" cap="none" normalizeH="0" baseline="0" smtClean="0">
                          <a:ln>
                            <a:noFill/>
                          </a:ln>
                          <a:solidFill>
                            <a:srgbClr val="000000"/>
                          </a:solidFill>
                          <a:effectLst/>
                          <a:latin typeface="Arial" panose="020B0604020202020204" pitchFamily="34" charset="0"/>
                          <a:cs typeface="Calibri" panose="020F0502020204030204" pitchFamily="34" charset="0"/>
                        </a:rPr>
                        <a:t>0</a:t>
                      </a:r>
                    </a:p>
                  </a:txBody>
                  <a:tcPr marL="64080" marR="64080" marT="16002"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1" i="0" u="none" strike="noStrike" cap="none" normalizeH="0" baseline="0" dirty="0" smtClean="0">
                          <a:ln>
                            <a:noFill/>
                          </a:ln>
                          <a:solidFill>
                            <a:srgbClr val="000000"/>
                          </a:solidFill>
                          <a:effectLst/>
                          <a:latin typeface="Arial" panose="020B0604020202020204" pitchFamily="34" charset="0"/>
                          <a:cs typeface="Calibri" panose="020F0502020204030204" pitchFamily="34" charset="0"/>
                        </a:rPr>
                        <a:t>21</a:t>
                      </a:r>
                    </a:p>
                  </a:txBody>
                  <a:tcPr marL="64080" marR="64080" marT="16002" marB="0" anchor="ctr" horzOverflow="overflow">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1" i="0" u="none" strike="noStrike" cap="none" normalizeH="0" baseline="0" dirty="0" smtClean="0">
                          <a:ln>
                            <a:noFill/>
                          </a:ln>
                          <a:solidFill>
                            <a:srgbClr val="000000"/>
                          </a:solidFill>
                          <a:effectLst/>
                          <a:latin typeface="Arial" panose="020B0604020202020204" pitchFamily="34" charset="0"/>
                          <a:cs typeface="Calibri" panose="020F0502020204030204" pitchFamily="34" charset="0"/>
                        </a:rPr>
                        <a:t>21</a:t>
                      </a:r>
                    </a:p>
                  </a:txBody>
                  <a:tcPr marL="64080" marR="64080" marT="16002"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tc>
                  <a:txBody>
                    <a:bodyPr/>
                    <a:lstStyle>
                      <a:lvl1pPr>
                        <a:spcBef>
                          <a:spcPts val="8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cs typeface="DejaVu Sans" charset="0"/>
                        </a:defRPr>
                      </a:lvl1pPr>
                      <a:lvl2pPr>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cs typeface="DejaVu Sans" charset="0"/>
                        </a:defRPr>
                      </a:lvl2pPr>
                      <a:lvl3pPr>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cs typeface="DejaVu Sans" charset="0"/>
                        </a:defRPr>
                      </a:lvl3pPr>
                      <a:lvl4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4pPr>
                      <a:lvl5pPr>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5pPr>
                      <a:lvl6pPr marL="25146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6pPr>
                      <a:lvl7pPr marL="29718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7pPr>
                      <a:lvl8pPr marL="34290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8pPr>
                      <a:lvl9pPr marL="3886200" indent="-228600" defTabSz="457200"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Calibri" panose="020F0502020204030204" pitchFamily="34" charset="0"/>
                          <a:cs typeface="DejaVu Sans" charset="0"/>
                        </a:defRPr>
                      </a:lvl9pPr>
                    </a:lstStyle>
                    <a:p>
                      <a:pPr marL="0" marR="0" lvl="0" indent="0" algn="ctr" defTabSz="457200" rtl="0" eaLnBrk="1" fontAlgn="base" latinLnBrk="0" hangingPunct="1">
                        <a:lnSpc>
                          <a:spcPct val="93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s-ES" altLang="en-US" sz="1800" b="1" i="0" u="none" strike="noStrike" cap="none" normalizeH="0" baseline="0" dirty="0" smtClean="0">
                          <a:ln>
                            <a:noFill/>
                          </a:ln>
                          <a:solidFill>
                            <a:srgbClr val="000000"/>
                          </a:solidFill>
                          <a:effectLst/>
                          <a:latin typeface="Arial" panose="020B0604020202020204" pitchFamily="34" charset="0"/>
                          <a:cs typeface="Calibri" panose="020F0502020204030204" pitchFamily="34" charset="0"/>
                        </a:rPr>
                        <a:t>4</a:t>
                      </a:r>
                    </a:p>
                  </a:txBody>
                  <a:tcPr marL="64080" marR="64080" marT="16002" marB="0" anchor="ctr" horzOverflow="overflow">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9DD9"/>
                    </a:solid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4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844550" y="785813"/>
            <a:ext cx="7454900" cy="500062"/>
          </a:xfrm>
          <a:prstGeom prst="rect">
            <a:avLst/>
          </a:prstGeom>
          <a:noFill/>
          <a:ln w="9525">
            <a:noFill/>
            <a:miter lim="800000"/>
            <a:headEnd/>
            <a:tailEnd/>
          </a:ln>
        </p:spPr>
        <p:txBody>
          <a:bodyPr anchor="b"/>
          <a:lstStyle/>
          <a:p>
            <a:pPr marL="571500" indent="-571500" algn="ctr" defTabSz="358775">
              <a:defRPr/>
            </a:pPr>
            <a:r>
              <a:rPr lang="es-ES" sz="2000" b="1" cap="all" dirty="0">
                <a:ln/>
                <a:ea typeface="Calibri" pitchFamily="34" charset="0"/>
                <a:cs typeface="Arial" pitchFamily="34" charset="0"/>
              </a:rPr>
              <a:t>3. NATIONAL PAPER CHARTS  </a:t>
            </a:r>
          </a:p>
        </p:txBody>
      </p:sp>
      <p:sp>
        <p:nvSpPr>
          <p:cNvPr id="9" name="2 Rectángulo"/>
          <p:cNvSpPr/>
          <p:nvPr/>
        </p:nvSpPr>
        <p:spPr>
          <a:xfrm>
            <a:off x="179388" y="1300163"/>
            <a:ext cx="8715375" cy="530225"/>
          </a:xfrm>
          <a:prstGeom prst="rect">
            <a:avLst/>
          </a:prstGeom>
        </p:spPr>
        <p:txBody>
          <a:bodyPr>
            <a:spAutoFit/>
          </a:bodyPr>
          <a:lstStyle/>
          <a:p>
            <a:pPr algn="just" defTabSz="358775">
              <a:defRPr/>
            </a:pPr>
            <a:endParaRPr lang="es-ES" sz="1050" b="1" dirty="0">
              <a:solidFill>
                <a:srgbClr val="FF3300"/>
              </a:solidFill>
              <a:latin typeface="Arial" charset="0"/>
            </a:endParaRPr>
          </a:p>
          <a:p>
            <a:pPr marL="33338" indent="-33338" algn="ctr" defTabSz="358775">
              <a:defRPr/>
            </a:pPr>
            <a:r>
              <a:rPr lang="es-ES" b="1" dirty="0">
                <a:latin typeface="Arial" charset="0"/>
                <a:ea typeface="Calibri" pitchFamily="34" charset="0"/>
                <a:cs typeface="Arial" charset="0"/>
              </a:rPr>
              <a:t>New Charts</a:t>
            </a:r>
            <a:r>
              <a:rPr lang="es-ES" b="1" dirty="0">
                <a:effectLst>
                  <a:outerShdw blurRad="38100" dist="38100" dir="2700000" algn="tl">
                    <a:srgbClr val="000000">
                      <a:alpha val="43137"/>
                    </a:srgbClr>
                  </a:outerShdw>
                </a:effectLst>
                <a:latin typeface="Arial" charset="0"/>
                <a:ea typeface="Calibri" pitchFamily="34" charset="0"/>
                <a:cs typeface="Arial" charset="0"/>
              </a:rPr>
              <a:t> </a:t>
            </a:r>
          </a:p>
        </p:txBody>
      </p:sp>
      <p:graphicFrame>
        <p:nvGraphicFramePr>
          <p:cNvPr id="10" name="3 Tabla"/>
          <p:cNvGraphicFramePr>
            <a:graphicFrameLocks noGrp="1"/>
          </p:cNvGraphicFramePr>
          <p:nvPr/>
        </p:nvGraphicFramePr>
        <p:xfrm>
          <a:off x="250825" y="1989138"/>
          <a:ext cx="8661400" cy="3952875"/>
        </p:xfrm>
        <a:graphic>
          <a:graphicData uri="http://schemas.openxmlformats.org/drawingml/2006/table">
            <a:tbl>
              <a:tblPr firstRow="1" bandRow="1">
                <a:tableStyleId>{21E4AEA4-8DFA-4A89-87EB-49C32662AFE0}</a:tableStyleId>
              </a:tblPr>
              <a:tblGrid>
                <a:gridCol w="1310378">
                  <a:extLst>
                    <a:ext uri="{9D8B030D-6E8A-4147-A177-3AD203B41FA5}"/>
                  </a:extLst>
                </a:gridCol>
                <a:gridCol w="3421312">
                  <a:extLst>
                    <a:ext uri="{9D8B030D-6E8A-4147-A177-3AD203B41FA5}"/>
                  </a:extLst>
                </a:gridCol>
                <a:gridCol w="2037040">
                  <a:extLst>
                    <a:ext uri="{9D8B030D-6E8A-4147-A177-3AD203B41FA5}"/>
                  </a:extLst>
                </a:gridCol>
                <a:gridCol w="1892670">
                  <a:extLst>
                    <a:ext uri="{9D8B030D-6E8A-4147-A177-3AD203B41FA5}"/>
                  </a:extLst>
                </a:gridCol>
              </a:tblGrid>
              <a:tr h="1006685">
                <a:tc>
                  <a:txBody>
                    <a:bodyPr/>
                    <a:lstStyle/>
                    <a:p>
                      <a:pPr algn="ctr"/>
                      <a:r>
                        <a:rPr lang="es-ES" sz="1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 </a:t>
                      </a:r>
                      <a:endParaRPr lang="es-ES" sz="1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1439" marR="91439" marT="45716" marB="45716" anchor="ctr">
                    <a:solidFill>
                      <a:srgbClr val="00B0F0"/>
                    </a:solidFill>
                  </a:tcPr>
                </a:tc>
                <a:tc>
                  <a:txBody>
                    <a:bodyPr/>
                    <a:lstStyle/>
                    <a:p>
                      <a:pPr algn="ctr"/>
                      <a:r>
                        <a:rPr lang="es-ES" sz="1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Range</a:t>
                      </a:r>
                      <a:r>
                        <a:rPr lang="es-ES" sz="1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a:t>
                      </a:r>
                      <a:r>
                        <a:rPr lang="es-ES" sz="1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Scale</a:t>
                      </a:r>
                      <a:r>
                        <a:rPr lang="es-ES" sz="1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a:t>
                      </a:r>
                      <a:endParaRPr lang="es-ES" sz="1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1439" marR="91439" marT="45716" marB="45716" anchor="ctr">
                    <a:solidFill>
                      <a:srgbClr val="00B0F0"/>
                    </a:solidFill>
                  </a:tcPr>
                </a:tc>
                <a:tc>
                  <a:txBody>
                    <a:bodyPr/>
                    <a:lstStyle/>
                    <a:p>
                      <a:pPr marL="0" algn="ctr" defTabSz="914400" rtl="0" eaLnBrk="1" latinLnBrk="0" hangingPunct="1"/>
                      <a:r>
                        <a:rPr lang="es-ES" sz="1800" b="1" kern="1200" dirty="0" err="1"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Paper</a:t>
                      </a:r>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Chart</a:t>
                      </a:r>
                    </a:p>
                    <a:p>
                      <a:pPr marL="0" marR="0" indent="0" algn="ctr" defTabSz="914400" rtl="0" eaLnBrk="1" fontAlgn="auto" latinLnBrk="0" hangingPunct="1">
                        <a:lnSpc>
                          <a:spcPct val="100000"/>
                        </a:lnSpc>
                        <a:spcBef>
                          <a:spcPts val="0"/>
                        </a:spcBef>
                        <a:spcAft>
                          <a:spcPts val="0"/>
                        </a:spcAft>
                        <a:buClrTx/>
                        <a:buSzTx/>
                        <a:buFontTx/>
                        <a:buNone/>
                        <a:tabLst/>
                        <a:defRPr/>
                      </a:pPr>
                      <a:r>
                        <a:rPr lang="es-ES" sz="1800" b="1" kern="1200" dirty="0" err="1"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Quantity</a:t>
                      </a:r>
                      <a:endPar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91439" marR="91439" marT="45716" marB="45716" anchor="ctr">
                    <a:solidFill>
                      <a:srgbClr val="00B0F0"/>
                    </a:solidFill>
                  </a:tcPr>
                </a:tc>
                <a:tc>
                  <a:txBody>
                    <a:bodyPr/>
                    <a:lstStyle/>
                    <a:p>
                      <a:pPr marL="0" algn="ctr" defTabSz="914400" rtl="0" eaLnBrk="1" latinLnBrk="0" hangingPunct="1"/>
                      <a:r>
                        <a:rPr lang="en-US" sz="1800" b="1" kern="1200" baseline="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BSB</a:t>
                      </a:r>
                    </a:p>
                    <a:p>
                      <a:pPr marL="0" algn="ctr" defTabSz="914400" rtl="0" eaLnBrk="1" latinLnBrk="0" hangingPunct="1"/>
                      <a:r>
                        <a:rPr lang="en-US" sz="1800" b="1" kern="1200" baseline="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Quantity</a:t>
                      </a:r>
                      <a:endPar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91439" marR="91439" marT="45716" marB="45716" anchor="ctr">
                    <a:solidFill>
                      <a:srgbClr val="00B0F0"/>
                    </a:solidFill>
                  </a:tcPr>
                </a:tc>
                <a:extLst>
                  <a:ext uri="{0D108BD9-81ED-4DB2-BD59-A6C34878D82A}"/>
                </a:extLst>
              </a:tr>
              <a:tr h="533140">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1</a:t>
                      </a:r>
                    </a:p>
                  </a:txBody>
                  <a:tcPr marL="91439" marR="91439" marT="45716" marB="45716">
                    <a:solidFill>
                      <a:schemeClr val="accent1">
                        <a:lumMod val="40000"/>
                        <a:lumOff val="60000"/>
                      </a:schemeClr>
                    </a:solidFill>
                  </a:tcPr>
                </a:tc>
                <a:tc>
                  <a:txBody>
                    <a:bodyPr/>
                    <a:lstStyle/>
                    <a:p>
                      <a:pPr marL="0" algn="ctr" defTabSz="914400" rtl="0" eaLnBrk="1" latinLnBrk="0" hangingPunct="1"/>
                      <a:r>
                        <a:rPr lang="es-ES" sz="1800" b="1" kern="1200" dirty="0" err="1"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Smaller</a:t>
                      </a:r>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es-ES" sz="1800" b="1" kern="1200" dirty="0" err="1"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than</a:t>
                      </a:r>
                      <a:r>
                        <a:rPr lang="es-ES" sz="1800" b="1" kern="1200" baseline="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300 000</a:t>
                      </a:r>
                    </a:p>
                  </a:txBody>
                  <a:tcPr marL="91439" marR="91439" marT="45716" marB="45716">
                    <a:solidFill>
                      <a:schemeClr val="accent1">
                        <a:lumMod val="40000"/>
                        <a:lumOff val="6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p>
                  </a:txBody>
                  <a:tcPr marL="91439" marR="91439" marT="45716" marB="45716">
                    <a:solidFill>
                      <a:schemeClr val="accent1">
                        <a:lumMod val="40000"/>
                        <a:lumOff val="6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p>
                  </a:txBody>
                  <a:tcPr marL="91439" marR="91439" marT="45716" marB="45716">
                    <a:solidFill>
                      <a:schemeClr val="accent1">
                        <a:lumMod val="40000"/>
                        <a:lumOff val="60000"/>
                      </a:schemeClr>
                    </a:solidFill>
                  </a:tcPr>
                </a:tc>
                <a:extLst>
                  <a:ext uri="{0D108BD9-81ED-4DB2-BD59-A6C34878D82A}"/>
                </a:extLst>
              </a:tr>
              <a:tr h="628420">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2</a:t>
                      </a:r>
                    </a:p>
                  </a:txBody>
                  <a:tcPr marL="91439" marR="91439" marT="45716" marB="45716" anchor="ctr">
                    <a:solidFill>
                      <a:schemeClr val="accent1">
                        <a:lumMod val="20000"/>
                        <a:lumOff val="8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200 000 - 100 000</a:t>
                      </a:r>
                    </a:p>
                  </a:txBody>
                  <a:tcPr marL="91439" marR="91439" marT="45716" marB="45716">
                    <a:solidFill>
                      <a:schemeClr val="accent1">
                        <a:lumMod val="20000"/>
                        <a:lumOff val="8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3</a:t>
                      </a:r>
                    </a:p>
                  </a:txBody>
                  <a:tcPr marL="91439" marR="91439" marT="45716" marB="45716">
                    <a:solidFill>
                      <a:schemeClr val="accent1">
                        <a:lumMod val="20000"/>
                        <a:lumOff val="8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3</a:t>
                      </a:r>
                    </a:p>
                  </a:txBody>
                  <a:tcPr marL="91439" marR="91439" marT="45716" marB="45716">
                    <a:solidFill>
                      <a:schemeClr val="accent1">
                        <a:lumMod val="20000"/>
                        <a:lumOff val="80000"/>
                      </a:schemeClr>
                    </a:solidFill>
                  </a:tcPr>
                </a:tc>
                <a:extLst>
                  <a:ext uri="{0D108BD9-81ED-4DB2-BD59-A6C34878D82A}"/>
                </a:extLst>
              </a:tr>
              <a:tr h="573946">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3</a:t>
                      </a:r>
                    </a:p>
                  </a:txBody>
                  <a:tcPr marL="91439" marR="91439" marT="45716" marB="45716" anchor="ctr">
                    <a:solidFill>
                      <a:schemeClr val="accent1">
                        <a:lumMod val="40000"/>
                        <a:lumOff val="6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75 000 - 30 000</a:t>
                      </a:r>
                    </a:p>
                  </a:txBody>
                  <a:tcPr marL="91439" marR="91439" marT="45716" marB="45716">
                    <a:solidFill>
                      <a:schemeClr val="accent1">
                        <a:lumMod val="40000"/>
                        <a:lumOff val="6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p>
                  </a:txBody>
                  <a:tcPr marL="91439" marR="91439" marT="45716" marB="45716" anchor="ctr">
                    <a:solidFill>
                      <a:schemeClr val="accent1">
                        <a:lumMod val="40000"/>
                        <a:lumOff val="60000"/>
                      </a:schemeClr>
                    </a:solidFill>
                  </a:tcPr>
                </a:tc>
                <a:tc>
                  <a:txBody>
                    <a:bodyPr/>
                    <a:lstStyle/>
                    <a:p>
                      <a:pPr marL="0" algn="ctr" defTabSz="914400" rtl="0" eaLnBrk="1" latinLnBrk="0" hangingPunct="1"/>
                      <a:r>
                        <a:rPr lang="en-U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endPar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91439" marR="91439" marT="45716" marB="45716" anchor="ctr">
                    <a:solidFill>
                      <a:schemeClr val="accent1">
                        <a:lumMod val="40000"/>
                        <a:lumOff val="60000"/>
                      </a:schemeClr>
                    </a:solidFill>
                  </a:tcPr>
                </a:tc>
                <a:extLst>
                  <a:ext uri="{0D108BD9-81ED-4DB2-BD59-A6C34878D82A}"/>
                </a:extLst>
              </a:tr>
              <a:tr h="574747">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4</a:t>
                      </a:r>
                    </a:p>
                  </a:txBody>
                  <a:tcPr marL="91439" marR="91439" marT="45716" marB="45716">
                    <a:solidFill>
                      <a:schemeClr val="accent1">
                        <a:lumMod val="20000"/>
                        <a:lumOff val="80000"/>
                      </a:schemeClr>
                    </a:solidFill>
                  </a:tcPr>
                </a:tc>
                <a:tc>
                  <a:txBody>
                    <a:bodyPr/>
                    <a:lstStyle/>
                    <a:p>
                      <a:pPr marL="0" algn="ctr" defTabSz="914400" rtl="0" eaLnBrk="1" latinLnBrk="0" hangingPunct="1"/>
                      <a:r>
                        <a:rPr lang="es-ES" sz="1800" b="1" kern="1200" dirty="0" err="1"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Larger</a:t>
                      </a:r>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es-ES" sz="1800" b="1" kern="1200" dirty="0" err="1"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than</a:t>
                      </a:r>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25 000</a:t>
                      </a:r>
                    </a:p>
                  </a:txBody>
                  <a:tcPr marL="91439" marR="91439" marT="45716" marB="45716">
                    <a:solidFill>
                      <a:schemeClr val="accent1">
                        <a:lumMod val="20000"/>
                        <a:lumOff val="8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4</a:t>
                      </a:r>
                    </a:p>
                  </a:txBody>
                  <a:tcPr marL="91439" marR="91439" marT="45716" marB="45716">
                    <a:solidFill>
                      <a:schemeClr val="accent1">
                        <a:lumMod val="20000"/>
                        <a:lumOff val="80000"/>
                      </a:schemeClr>
                    </a:solidFill>
                  </a:tcPr>
                </a:tc>
                <a:tc>
                  <a:txBody>
                    <a:bodyPr/>
                    <a:lstStyle/>
                    <a:p>
                      <a:pPr marL="0" algn="ctr" defTabSz="914400" rtl="0" eaLnBrk="1" latinLnBrk="0" hangingPunct="1"/>
                      <a:r>
                        <a:rPr lang="en-U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4</a:t>
                      </a:r>
                      <a:endPar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91439" marR="91439" marT="45716" marB="45716">
                    <a:solidFill>
                      <a:schemeClr val="accent1">
                        <a:lumMod val="20000"/>
                        <a:lumOff val="80000"/>
                      </a:schemeClr>
                    </a:solidFill>
                  </a:tcPr>
                </a:tc>
                <a:extLst>
                  <a:ext uri="{0D108BD9-81ED-4DB2-BD59-A6C34878D82A}"/>
                </a:extLst>
              </a:tr>
              <a:tr h="635936">
                <a:tc gridSpan="2">
                  <a:txBody>
                    <a:bodyPr/>
                    <a:lstStyle/>
                    <a:p>
                      <a:pPr marL="0" algn="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Total</a:t>
                      </a:r>
                    </a:p>
                  </a:txBody>
                  <a:tcPr marL="91439" marR="91439" marT="45716" marB="45716">
                    <a:solidFill>
                      <a:schemeClr val="accent1">
                        <a:lumMod val="40000"/>
                        <a:lumOff val="60000"/>
                      </a:schemeClr>
                    </a:solidFill>
                  </a:tcPr>
                </a:tc>
                <a:tc hMerge="1">
                  <a:txBody>
                    <a:bodyPr/>
                    <a:lstStyle/>
                    <a:p>
                      <a:pPr marL="0" algn="ctr" defTabSz="914400" rtl="0" eaLnBrk="1" latinLnBrk="0" hangingPunct="1"/>
                      <a:endParaRPr lang="es-ES" sz="2600" b="1" kern="1200" dirty="0" smtClean="0">
                        <a:solidFill>
                          <a:schemeClr val="tx1"/>
                        </a:solidFill>
                        <a:effectLst>
                          <a:outerShdw blurRad="38100" dist="38100" dir="2700000" algn="tl">
                            <a:srgbClr val="000000">
                              <a:alpha val="43137"/>
                            </a:srgbClr>
                          </a:outerShdw>
                        </a:effectLst>
                        <a:latin typeface="+mn-lt"/>
                        <a:ea typeface="+mn-ea"/>
                        <a:cs typeface="+mn-cs"/>
                      </a:endParaRPr>
                    </a:p>
                  </a:txBody>
                  <a:tcPr marL="91439" marR="91439" marT="45712" marB="45712"/>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7</a:t>
                      </a:r>
                    </a:p>
                  </a:txBody>
                  <a:tcPr marL="91439" marR="91439" marT="45716" marB="45716">
                    <a:solidFill>
                      <a:schemeClr val="accent1">
                        <a:lumMod val="40000"/>
                        <a:lumOff val="6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7</a:t>
                      </a:r>
                    </a:p>
                  </a:txBody>
                  <a:tcPr marL="91439" marR="91439" marT="45716" marB="45716">
                    <a:solidFill>
                      <a:schemeClr val="accent1">
                        <a:lumMod val="40000"/>
                        <a:lumOff val="60000"/>
                      </a:schemeClr>
                    </a:solid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4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1042988" y="836613"/>
            <a:ext cx="7454900" cy="500062"/>
          </a:xfrm>
          <a:prstGeom prst="rect">
            <a:avLst/>
          </a:prstGeom>
          <a:noFill/>
          <a:ln w="9525">
            <a:noFill/>
            <a:miter lim="800000"/>
            <a:headEnd/>
            <a:tailEnd/>
          </a:ln>
        </p:spPr>
        <p:txBody>
          <a:bodyPr anchor="b"/>
          <a:lstStyle/>
          <a:p>
            <a:pPr marL="571500" indent="-571500" algn="ctr" defTabSz="358775">
              <a:defRPr/>
            </a:pPr>
            <a:r>
              <a:rPr lang="es-ES" sz="2000" b="1" cap="all" dirty="0">
                <a:ln/>
                <a:ea typeface="Calibri" pitchFamily="34" charset="0"/>
                <a:cs typeface="Arial" pitchFamily="34" charset="0"/>
              </a:rPr>
              <a:t>3. NATIONAL PAPER CHARTS  </a:t>
            </a:r>
          </a:p>
        </p:txBody>
      </p:sp>
      <p:sp>
        <p:nvSpPr>
          <p:cNvPr id="5" name="2 Rectángulo"/>
          <p:cNvSpPr/>
          <p:nvPr/>
        </p:nvSpPr>
        <p:spPr>
          <a:xfrm>
            <a:off x="214313" y="1327150"/>
            <a:ext cx="8715375" cy="531813"/>
          </a:xfrm>
          <a:prstGeom prst="rect">
            <a:avLst/>
          </a:prstGeom>
        </p:spPr>
        <p:txBody>
          <a:bodyPr>
            <a:spAutoFit/>
          </a:bodyPr>
          <a:lstStyle/>
          <a:p>
            <a:pPr algn="just" defTabSz="358775">
              <a:defRPr/>
            </a:pPr>
            <a:endParaRPr lang="es-ES" sz="1050" b="1" dirty="0">
              <a:solidFill>
                <a:srgbClr val="FF3300"/>
              </a:solidFill>
              <a:latin typeface="Arial" charset="0"/>
            </a:endParaRPr>
          </a:p>
          <a:p>
            <a:pPr marL="33338" indent="-33338" algn="ctr" defTabSz="358775">
              <a:defRPr/>
            </a:pPr>
            <a:r>
              <a:rPr lang="es-ES" b="1" dirty="0">
                <a:latin typeface="Arial" charset="0"/>
                <a:ea typeface="Calibri" pitchFamily="34" charset="0"/>
                <a:cs typeface="Arial" charset="0"/>
              </a:rPr>
              <a:t>New </a:t>
            </a:r>
            <a:r>
              <a:rPr lang="es-ES" b="1" dirty="0" err="1">
                <a:latin typeface="Arial" charset="0"/>
                <a:ea typeface="Calibri" pitchFamily="34" charset="0"/>
                <a:cs typeface="Arial" charset="0"/>
              </a:rPr>
              <a:t>Editions</a:t>
            </a:r>
            <a:r>
              <a:rPr lang="es-ES" b="1" dirty="0">
                <a:latin typeface="Arial" charset="0"/>
                <a:ea typeface="Calibri" pitchFamily="34" charset="0"/>
                <a:cs typeface="Arial" charset="0"/>
              </a:rPr>
              <a:t> </a:t>
            </a:r>
          </a:p>
        </p:txBody>
      </p:sp>
      <p:graphicFrame>
        <p:nvGraphicFramePr>
          <p:cNvPr id="6" name="3 Tabla"/>
          <p:cNvGraphicFramePr>
            <a:graphicFrameLocks noGrp="1"/>
          </p:cNvGraphicFramePr>
          <p:nvPr/>
        </p:nvGraphicFramePr>
        <p:xfrm>
          <a:off x="214313" y="1928813"/>
          <a:ext cx="8661400" cy="3951287"/>
        </p:xfrm>
        <a:graphic>
          <a:graphicData uri="http://schemas.openxmlformats.org/drawingml/2006/table">
            <a:tbl>
              <a:tblPr firstRow="1" bandRow="1">
                <a:tableStyleId>{21E4AEA4-8DFA-4A89-87EB-49C32662AFE0}</a:tableStyleId>
              </a:tblPr>
              <a:tblGrid>
                <a:gridCol w="1310378">
                  <a:extLst>
                    <a:ext uri="{9D8B030D-6E8A-4147-A177-3AD203B41FA5}"/>
                  </a:extLst>
                </a:gridCol>
                <a:gridCol w="3421312">
                  <a:extLst>
                    <a:ext uri="{9D8B030D-6E8A-4147-A177-3AD203B41FA5}"/>
                  </a:extLst>
                </a:gridCol>
                <a:gridCol w="2405945">
                  <a:extLst>
                    <a:ext uri="{9D8B030D-6E8A-4147-A177-3AD203B41FA5}"/>
                  </a:extLst>
                </a:gridCol>
                <a:gridCol w="1523764">
                  <a:extLst>
                    <a:ext uri="{9D8B030D-6E8A-4147-A177-3AD203B41FA5}"/>
                  </a:extLst>
                </a:gridCol>
              </a:tblGrid>
              <a:tr h="1006280">
                <a:tc>
                  <a:txBody>
                    <a:bodyPr/>
                    <a:lstStyle/>
                    <a:p>
                      <a:pPr algn="ctr"/>
                      <a:r>
                        <a:rPr lang="es-ES" sz="1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No. </a:t>
                      </a:r>
                      <a:endParaRPr lang="es-ES" sz="1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91439" marR="91439" marT="45698" marB="45698"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Range</a:t>
                      </a:r>
                      <a:r>
                        <a:rPr lang="es-ES" sz="1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of </a:t>
                      </a:r>
                      <a:r>
                        <a:rPr lang="es-ES" sz="1800" dirty="0" err="1"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Scale</a:t>
                      </a:r>
                      <a:r>
                        <a:rPr lang="es-ES" sz="1800"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1: </a:t>
                      </a:r>
                    </a:p>
                  </a:txBody>
                  <a:tcPr marL="91439" marR="91439" marT="45698" marB="45698" anchor="ctr">
                    <a:solidFill>
                      <a:schemeClr val="accent1"/>
                    </a:solidFill>
                  </a:tcPr>
                </a:tc>
                <a:tc>
                  <a:txBody>
                    <a:bodyPr/>
                    <a:lstStyle/>
                    <a:p>
                      <a:pPr marL="0" algn="ctr" defTabSz="914400" rtl="0" eaLnBrk="1" latinLnBrk="0" hangingPunct="1"/>
                      <a:r>
                        <a:rPr lang="es-ES" sz="1800" b="1" kern="1200" dirty="0" err="1"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Paper</a:t>
                      </a:r>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Chart</a:t>
                      </a:r>
                    </a:p>
                    <a:p>
                      <a:pPr marL="0" algn="ctr" defTabSz="914400" rtl="0" eaLnBrk="1" latinLnBrk="0" hangingPunct="1"/>
                      <a:r>
                        <a:rPr lang="es-ES" sz="1800" b="1" kern="1200" dirty="0" err="1"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Quantity</a:t>
                      </a:r>
                      <a:endPar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91439" marR="91439" marT="45698" marB="45698" anchor="ctr">
                    <a:solidFill>
                      <a:schemeClr val="accent1"/>
                    </a:solidFill>
                  </a:tcPr>
                </a:tc>
                <a:tc>
                  <a:txBody>
                    <a:bodyPr/>
                    <a:lstStyle/>
                    <a:p>
                      <a:pPr marL="0" algn="ctr" defTabSz="914400" rtl="0" eaLnBrk="1" latinLnBrk="0" hangingPunct="1"/>
                      <a:r>
                        <a:rPr lang="en-US" sz="1800" b="1" kern="1200" baseline="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BSB</a:t>
                      </a:r>
                    </a:p>
                    <a:p>
                      <a:pPr marL="0" algn="ctr" defTabSz="914400" rtl="0" eaLnBrk="1" latinLnBrk="0" hangingPunct="1"/>
                      <a:r>
                        <a:rPr lang="en-US" sz="1800" b="1" kern="1200" baseline="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Quantity</a:t>
                      </a:r>
                      <a:endPar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91439" marR="91439" marT="45698" marB="45698" anchor="ctr">
                    <a:solidFill>
                      <a:schemeClr val="accent1"/>
                    </a:solidFill>
                  </a:tcPr>
                </a:tc>
                <a:extLst>
                  <a:ext uri="{0D108BD9-81ED-4DB2-BD59-A6C34878D82A}"/>
                </a:extLst>
              </a:tr>
              <a:tr h="532926">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1</a:t>
                      </a:r>
                    </a:p>
                  </a:txBody>
                  <a:tcPr marL="91439" marR="91439" marT="45698" marB="45698">
                    <a:solidFill>
                      <a:schemeClr val="tx2">
                        <a:lumMod val="40000"/>
                        <a:lumOff val="60000"/>
                      </a:schemeClr>
                    </a:solidFill>
                  </a:tcPr>
                </a:tc>
                <a:tc>
                  <a:txBody>
                    <a:bodyPr/>
                    <a:lstStyle/>
                    <a:p>
                      <a:pPr marL="0" algn="ctr" defTabSz="914400" rtl="0" eaLnBrk="1" latinLnBrk="0" hangingPunct="1"/>
                      <a:r>
                        <a:rPr lang="es-ES" sz="1800" b="1" kern="1200" dirty="0" err="1"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Smaller</a:t>
                      </a:r>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es-ES" sz="1800" b="1" kern="1200" dirty="0" err="1"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than</a:t>
                      </a:r>
                      <a:r>
                        <a:rPr lang="es-ES" sz="1800" b="1" kern="1200" baseline="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300 000</a:t>
                      </a:r>
                    </a:p>
                  </a:txBody>
                  <a:tcPr marL="91439" marR="91439" marT="45698" marB="45698">
                    <a:solidFill>
                      <a:schemeClr val="tx2">
                        <a:lumMod val="40000"/>
                        <a:lumOff val="6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p>
                  </a:txBody>
                  <a:tcPr marL="91439" marR="91439" marT="45698" marB="45698">
                    <a:solidFill>
                      <a:schemeClr val="tx2">
                        <a:lumMod val="40000"/>
                        <a:lumOff val="6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p>
                  </a:txBody>
                  <a:tcPr marL="91439" marR="91439" marT="45698" marB="45698">
                    <a:solidFill>
                      <a:schemeClr val="tx2">
                        <a:lumMod val="40000"/>
                        <a:lumOff val="60000"/>
                      </a:schemeClr>
                    </a:solidFill>
                  </a:tcPr>
                </a:tc>
                <a:extLst>
                  <a:ext uri="{0D108BD9-81ED-4DB2-BD59-A6C34878D82A}"/>
                </a:extLst>
              </a:tr>
              <a:tr h="628168">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2</a:t>
                      </a:r>
                    </a:p>
                  </a:txBody>
                  <a:tcPr marL="91439" marR="91439" marT="45698" marB="45698" anchor="ctr">
                    <a:solidFill>
                      <a:schemeClr val="accent1">
                        <a:lumMod val="20000"/>
                        <a:lumOff val="8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200 000 - 100 000</a:t>
                      </a:r>
                    </a:p>
                  </a:txBody>
                  <a:tcPr marL="91439" marR="91439" marT="45698" marB="45698">
                    <a:solidFill>
                      <a:schemeClr val="accent1">
                        <a:lumMod val="20000"/>
                        <a:lumOff val="8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p>
                  </a:txBody>
                  <a:tcPr marL="91439" marR="91439" marT="45698" marB="45698">
                    <a:solidFill>
                      <a:schemeClr val="accent1">
                        <a:lumMod val="20000"/>
                        <a:lumOff val="8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a:t>
                      </a:r>
                    </a:p>
                  </a:txBody>
                  <a:tcPr marL="91439" marR="91439" marT="45698" marB="45698">
                    <a:solidFill>
                      <a:schemeClr val="accent1">
                        <a:lumMod val="20000"/>
                        <a:lumOff val="80000"/>
                      </a:schemeClr>
                    </a:solidFill>
                  </a:tcPr>
                </a:tc>
                <a:extLst>
                  <a:ext uri="{0D108BD9-81ED-4DB2-BD59-A6C34878D82A}"/>
                </a:extLst>
              </a:tr>
              <a:tr h="573716">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3</a:t>
                      </a:r>
                    </a:p>
                  </a:txBody>
                  <a:tcPr marL="91439" marR="91439" marT="45698" marB="45698" anchor="ctr">
                    <a:solidFill>
                      <a:schemeClr val="tx2">
                        <a:lumMod val="40000"/>
                        <a:lumOff val="6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75 000 - 30 000</a:t>
                      </a:r>
                    </a:p>
                  </a:txBody>
                  <a:tcPr marL="91439" marR="91439" marT="45698" marB="45698">
                    <a:solidFill>
                      <a:schemeClr val="tx2">
                        <a:lumMod val="40000"/>
                        <a:lumOff val="6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13</a:t>
                      </a:r>
                    </a:p>
                  </a:txBody>
                  <a:tcPr marL="91439" marR="91439" marT="45698" marB="45698" anchor="ctr">
                    <a:solidFill>
                      <a:schemeClr val="tx2">
                        <a:lumMod val="40000"/>
                        <a:lumOff val="60000"/>
                      </a:schemeClr>
                    </a:solidFill>
                  </a:tcPr>
                </a:tc>
                <a:tc>
                  <a:txBody>
                    <a:bodyPr/>
                    <a:lstStyle/>
                    <a:p>
                      <a:pPr marL="0" algn="ctr" defTabSz="914400" rtl="0" eaLnBrk="1" latinLnBrk="0" hangingPunct="1"/>
                      <a:r>
                        <a:rPr lang="en-U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13</a:t>
                      </a:r>
                      <a:endPar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a:txBody>
                  <a:tcPr marL="91439" marR="91439" marT="45698" marB="45698" anchor="ctr">
                    <a:solidFill>
                      <a:schemeClr val="tx2">
                        <a:lumMod val="40000"/>
                        <a:lumOff val="60000"/>
                      </a:schemeClr>
                    </a:solidFill>
                  </a:tcPr>
                </a:tc>
                <a:extLst>
                  <a:ext uri="{0D108BD9-81ED-4DB2-BD59-A6C34878D82A}"/>
                </a:extLst>
              </a:tr>
              <a:tr h="574516">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4</a:t>
                      </a:r>
                    </a:p>
                  </a:txBody>
                  <a:tcPr marL="91439" marR="91439" marT="45698" marB="45698">
                    <a:solidFill>
                      <a:schemeClr val="accent1">
                        <a:lumMod val="20000"/>
                        <a:lumOff val="80000"/>
                      </a:schemeClr>
                    </a:solidFill>
                  </a:tcPr>
                </a:tc>
                <a:tc>
                  <a:txBody>
                    <a:bodyPr/>
                    <a:lstStyle/>
                    <a:p>
                      <a:pPr marL="0" algn="ctr" defTabSz="914400" rtl="0" eaLnBrk="1" latinLnBrk="0" hangingPunct="1"/>
                      <a:r>
                        <a:rPr lang="es-ES" sz="1800" b="1" kern="1200" dirty="0" err="1"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Larger</a:t>
                      </a:r>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a:t>
                      </a:r>
                      <a:r>
                        <a:rPr lang="es-ES" sz="1800" b="1" kern="1200" dirty="0" err="1"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than</a:t>
                      </a:r>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 25 000</a:t>
                      </a:r>
                    </a:p>
                  </a:txBody>
                  <a:tcPr marL="91439" marR="91439" marT="45698" marB="45698">
                    <a:solidFill>
                      <a:schemeClr val="accent1">
                        <a:lumMod val="20000"/>
                        <a:lumOff val="8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14</a:t>
                      </a:r>
                    </a:p>
                  </a:txBody>
                  <a:tcPr marL="91439" marR="91439" marT="45698" marB="45698">
                    <a:solidFill>
                      <a:schemeClr val="accent1">
                        <a:lumMod val="20000"/>
                        <a:lumOff val="8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14</a:t>
                      </a:r>
                    </a:p>
                  </a:txBody>
                  <a:tcPr marL="91439" marR="91439" marT="45698" marB="45698">
                    <a:solidFill>
                      <a:schemeClr val="accent1">
                        <a:lumMod val="20000"/>
                        <a:lumOff val="80000"/>
                      </a:schemeClr>
                    </a:solidFill>
                  </a:tcPr>
                </a:tc>
                <a:extLst>
                  <a:ext uri="{0D108BD9-81ED-4DB2-BD59-A6C34878D82A}"/>
                </a:extLst>
              </a:tr>
              <a:tr h="635681">
                <a:tc gridSpan="2">
                  <a:txBody>
                    <a:bodyPr/>
                    <a:lstStyle/>
                    <a:p>
                      <a:pPr marL="0" algn="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Total</a:t>
                      </a:r>
                    </a:p>
                  </a:txBody>
                  <a:tcPr marL="91439" marR="91439" marT="45698" marB="45698">
                    <a:solidFill>
                      <a:schemeClr val="tx2">
                        <a:lumMod val="40000"/>
                        <a:lumOff val="60000"/>
                      </a:schemeClr>
                    </a:solidFill>
                  </a:tcPr>
                </a:tc>
                <a:tc hMerge="1">
                  <a:txBody>
                    <a:bodyPr/>
                    <a:lstStyle/>
                    <a:p>
                      <a:pPr marL="0" algn="ctr" defTabSz="914400" rtl="0" eaLnBrk="1" latinLnBrk="0" hangingPunct="1"/>
                      <a:endParaRPr lang="es-ES" sz="2600" b="1" kern="1200" dirty="0" smtClean="0">
                        <a:solidFill>
                          <a:schemeClr val="tx1"/>
                        </a:solidFill>
                        <a:effectLst>
                          <a:outerShdw blurRad="38100" dist="38100" dir="2700000" algn="tl">
                            <a:srgbClr val="000000">
                              <a:alpha val="43137"/>
                            </a:srgbClr>
                          </a:outerShdw>
                        </a:effectLst>
                        <a:latin typeface="+mn-lt"/>
                        <a:ea typeface="+mn-ea"/>
                        <a:cs typeface="+mn-cs"/>
                      </a:endParaRPr>
                    </a:p>
                  </a:txBody>
                  <a:tcPr marL="91439" marR="91439" marT="45712" marB="45712"/>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27</a:t>
                      </a:r>
                    </a:p>
                  </a:txBody>
                  <a:tcPr marL="91439" marR="91439" marT="45698" marB="45698">
                    <a:solidFill>
                      <a:schemeClr val="tx2">
                        <a:lumMod val="40000"/>
                        <a:lumOff val="60000"/>
                      </a:schemeClr>
                    </a:solidFill>
                  </a:tcPr>
                </a:tc>
                <a:tc>
                  <a:txBody>
                    <a:bodyPr/>
                    <a:lstStyle/>
                    <a:p>
                      <a:pPr marL="0" algn="ctr" defTabSz="914400" rtl="0" eaLnBrk="1" latinLnBrk="0" hangingPunct="1"/>
                      <a:r>
                        <a:rPr lang="es-ES" sz="1800" b="1" kern="1200" dirty="0" smtClean="0">
                          <a:solidFill>
                            <a:schemeClr val="tx1"/>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t>27</a:t>
                      </a:r>
                    </a:p>
                  </a:txBody>
                  <a:tcPr marL="91439" marR="91439" marT="45698" marB="45698">
                    <a:solidFill>
                      <a:schemeClr val="tx2">
                        <a:lumMod val="40000"/>
                        <a:lumOff val="60000"/>
                      </a:schemeClr>
                    </a:solid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4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2 Rectángulo"/>
          <p:cNvSpPr/>
          <p:nvPr/>
        </p:nvSpPr>
        <p:spPr>
          <a:xfrm>
            <a:off x="214313" y="1268413"/>
            <a:ext cx="8715375" cy="530225"/>
          </a:xfrm>
          <a:prstGeom prst="rect">
            <a:avLst/>
          </a:prstGeom>
        </p:spPr>
        <p:txBody>
          <a:bodyPr>
            <a:spAutoFit/>
          </a:bodyPr>
          <a:lstStyle/>
          <a:p>
            <a:pPr algn="just" defTabSz="358775">
              <a:defRPr/>
            </a:pPr>
            <a:endParaRPr lang="es-ES" sz="1050" b="1" dirty="0">
              <a:solidFill>
                <a:srgbClr val="FF3300"/>
              </a:solidFill>
              <a:latin typeface="Arial" charset="0"/>
            </a:endParaRPr>
          </a:p>
          <a:p>
            <a:pPr marL="33338" indent="-33338" algn="ctr" defTabSz="358775">
              <a:defRPr/>
            </a:pPr>
            <a:r>
              <a:rPr lang="en-US" b="1" dirty="0">
                <a:latin typeface="Arial" charset="0"/>
              </a:rPr>
              <a:t>Currents Cartographic Coverage </a:t>
            </a:r>
            <a:endParaRPr lang="es-ES" b="1" dirty="0">
              <a:latin typeface="Arial" charset="0"/>
              <a:ea typeface="Calibri" pitchFamily="34" charset="0"/>
              <a:cs typeface="Arial" charset="0"/>
            </a:endParaRPr>
          </a:p>
        </p:txBody>
      </p:sp>
      <p:sp>
        <p:nvSpPr>
          <p:cNvPr id="5" name="Rectangle 2"/>
          <p:cNvSpPr txBox="1">
            <a:spLocks noChangeArrowheads="1"/>
          </p:cNvSpPr>
          <p:nvPr/>
        </p:nvSpPr>
        <p:spPr bwMode="auto">
          <a:xfrm>
            <a:off x="755650" y="836613"/>
            <a:ext cx="7453313" cy="500062"/>
          </a:xfrm>
          <a:prstGeom prst="rect">
            <a:avLst/>
          </a:prstGeom>
          <a:noFill/>
          <a:ln w="9525">
            <a:noFill/>
            <a:miter lim="800000"/>
            <a:headEnd/>
            <a:tailEnd/>
          </a:ln>
        </p:spPr>
        <p:txBody>
          <a:bodyPr anchor="b"/>
          <a:lstStyle/>
          <a:p>
            <a:pPr marL="571500" indent="-571500" algn="ctr" defTabSz="358775">
              <a:defRPr/>
            </a:pPr>
            <a:r>
              <a:rPr lang="es-ES" sz="2000" b="1" cap="all" dirty="0">
                <a:ln/>
                <a:ea typeface="Calibri" pitchFamily="34" charset="0"/>
                <a:cs typeface="Arial" pitchFamily="34" charset="0"/>
              </a:rPr>
              <a:t>3. NATIONAL PAPER CHARTS  </a:t>
            </a:r>
          </a:p>
        </p:txBody>
      </p:sp>
      <p:graphicFrame>
        <p:nvGraphicFramePr>
          <p:cNvPr id="6" name="3 Tabla"/>
          <p:cNvGraphicFramePr>
            <a:graphicFrameLocks noGrp="1"/>
          </p:cNvGraphicFramePr>
          <p:nvPr/>
        </p:nvGraphicFramePr>
        <p:xfrm>
          <a:off x="214313" y="1989138"/>
          <a:ext cx="8715375" cy="3952875"/>
        </p:xfrm>
        <a:graphic>
          <a:graphicData uri="http://schemas.openxmlformats.org/drawingml/2006/table">
            <a:tbl>
              <a:tblPr firstRow="1" bandRow="1">
                <a:tableStyleId>{21E4AEA4-8DFA-4A89-87EB-49C32662AFE0}</a:tableStyleId>
              </a:tblPr>
              <a:tblGrid>
                <a:gridCol w="1318544">
                  <a:extLst>
                    <a:ext uri="{9D8B030D-6E8A-4147-A177-3AD203B41FA5}"/>
                  </a:extLst>
                </a:gridCol>
                <a:gridCol w="3442633">
                  <a:extLst>
                    <a:ext uri="{9D8B030D-6E8A-4147-A177-3AD203B41FA5}"/>
                  </a:extLst>
                </a:gridCol>
                <a:gridCol w="2420939">
                  <a:extLst>
                    <a:ext uri="{9D8B030D-6E8A-4147-A177-3AD203B41FA5}"/>
                  </a:extLst>
                </a:gridCol>
                <a:gridCol w="1533260">
                  <a:extLst>
                    <a:ext uri="{9D8B030D-6E8A-4147-A177-3AD203B41FA5}"/>
                  </a:extLst>
                </a:gridCol>
              </a:tblGrid>
              <a:tr h="1006685">
                <a:tc>
                  <a:txBody>
                    <a:bodyPr/>
                    <a:lstStyle/>
                    <a:p>
                      <a:pPr algn="ctr"/>
                      <a:r>
                        <a:rPr lang="es-ES" sz="1800" dirty="0" smtClean="0">
                          <a:solidFill>
                            <a:schemeClr val="tx1"/>
                          </a:solidFill>
                          <a:effectLst/>
                          <a:latin typeface="Arial" panose="020B0604020202020204" pitchFamily="34" charset="0"/>
                          <a:cs typeface="Arial" panose="020B0604020202020204" pitchFamily="34" charset="0"/>
                        </a:rPr>
                        <a:t>No. </a:t>
                      </a:r>
                      <a:endParaRPr lang="es-ES" sz="1800" dirty="0">
                        <a:solidFill>
                          <a:schemeClr val="tx1"/>
                        </a:solidFill>
                        <a:effectLst/>
                        <a:latin typeface="Arial" panose="020B0604020202020204" pitchFamily="34" charset="0"/>
                        <a:cs typeface="Arial" panose="020B0604020202020204" pitchFamily="34" charset="0"/>
                      </a:endParaRPr>
                    </a:p>
                  </a:txBody>
                  <a:tcPr marL="91438" marR="91438" marT="45716" marB="45716"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1800" dirty="0" err="1" smtClean="0">
                          <a:solidFill>
                            <a:schemeClr val="tx1"/>
                          </a:solidFill>
                          <a:effectLst/>
                          <a:latin typeface="Arial" panose="020B0604020202020204" pitchFamily="34" charset="0"/>
                          <a:cs typeface="Arial" panose="020B0604020202020204" pitchFamily="34" charset="0"/>
                        </a:rPr>
                        <a:t>Range</a:t>
                      </a:r>
                      <a:r>
                        <a:rPr lang="es-ES" sz="1800" dirty="0" smtClean="0">
                          <a:solidFill>
                            <a:schemeClr val="tx1"/>
                          </a:solidFill>
                          <a:effectLst/>
                          <a:latin typeface="Arial" panose="020B0604020202020204" pitchFamily="34" charset="0"/>
                          <a:cs typeface="Arial" panose="020B0604020202020204" pitchFamily="34" charset="0"/>
                        </a:rPr>
                        <a:t> of </a:t>
                      </a:r>
                      <a:r>
                        <a:rPr lang="es-ES" sz="1800" dirty="0" err="1" smtClean="0">
                          <a:solidFill>
                            <a:schemeClr val="tx1"/>
                          </a:solidFill>
                          <a:effectLst/>
                          <a:latin typeface="Arial" panose="020B0604020202020204" pitchFamily="34" charset="0"/>
                          <a:cs typeface="Arial" panose="020B0604020202020204" pitchFamily="34" charset="0"/>
                        </a:rPr>
                        <a:t>Scale</a:t>
                      </a:r>
                      <a:r>
                        <a:rPr lang="es-ES" sz="1800" dirty="0" smtClean="0">
                          <a:solidFill>
                            <a:schemeClr val="tx1"/>
                          </a:solidFill>
                          <a:effectLst/>
                          <a:latin typeface="Arial" panose="020B0604020202020204" pitchFamily="34" charset="0"/>
                          <a:cs typeface="Arial" panose="020B0604020202020204" pitchFamily="34" charset="0"/>
                        </a:rPr>
                        <a:t> 1: </a:t>
                      </a:r>
                    </a:p>
                  </a:txBody>
                  <a:tcPr marL="91438" marR="91438" marT="45716" marB="45716" anchor="ctr">
                    <a:solidFill>
                      <a:schemeClr val="accent1"/>
                    </a:solidFill>
                  </a:tcPr>
                </a:tc>
                <a:tc>
                  <a:txBody>
                    <a:bodyPr/>
                    <a:lstStyle/>
                    <a:p>
                      <a:pPr marL="0" algn="ctr" defTabSz="914400" rtl="0" eaLnBrk="1" latinLnBrk="0" hangingPunct="1"/>
                      <a:r>
                        <a:rPr lang="es-ES" sz="1800" b="1" kern="1200" dirty="0" err="1" smtClean="0">
                          <a:solidFill>
                            <a:schemeClr val="tx1"/>
                          </a:solidFill>
                          <a:effectLst/>
                          <a:latin typeface="Arial" panose="020B0604020202020204" pitchFamily="34" charset="0"/>
                          <a:ea typeface="+mn-ea"/>
                          <a:cs typeface="Arial" panose="020B0604020202020204" pitchFamily="34" charset="0"/>
                        </a:rPr>
                        <a:t>Paper</a:t>
                      </a:r>
                      <a:r>
                        <a:rPr lang="es-ES" sz="1800" b="1" kern="1200" dirty="0" smtClean="0">
                          <a:solidFill>
                            <a:schemeClr val="tx1"/>
                          </a:solidFill>
                          <a:effectLst/>
                          <a:latin typeface="Arial" panose="020B0604020202020204" pitchFamily="34" charset="0"/>
                          <a:ea typeface="+mn-ea"/>
                          <a:cs typeface="Arial" panose="020B0604020202020204" pitchFamily="34" charset="0"/>
                        </a:rPr>
                        <a:t> Chart</a:t>
                      </a:r>
                    </a:p>
                    <a:p>
                      <a:pPr marL="0" algn="ctr" defTabSz="914400" rtl="0" eaLnBrk="1" latinLnBrk="0" hangingPunct="1"/>
                      <a:r>
                        <a:rPr lang="es-ES" sz="1800" b="1" kern="1200" dirty="0" err="1" smtClean="0">
                          <a:solidFill>
                            <a:schemeClr val="tx1"/>
                          </a:solidFill>
                          <a:effectLst/>
                          <a:latin typeface="Arial" panose="020B0604020202020204" pitchFamily="34" charset="0"/>
                          <a:ea typeface="+mn-ea"/>
                          <a:cs typeface="Arial" panose="020B0604020202020204" pitchFamily="34" charset="0"/>
                        </a:rPr>
                        <a:t>Quantity</a:t>
                      </a:r>
                      <a:endParaRPr lang="es-ES" sz="1800" b="1" kern="1200" dirty="0" smtClean="0">
                        <a:solidFill>
                          <a:schemeClr val="tx1"/>
                        </a:solidFill>
                        <a:effectLst/>
                        <a:latin typeface="Arial" panose="020B0604020202020204" pitchFamily="34" charset="0"/>
                        <a:ea typeface="+mn-ea"/>
                        <a:cs typeface="Arial" panose="020B0604020202020204" pitchFamily="34" charset="0"/>
                      </a:endParaRPr>
                    </a:p>
                  </a:txBody>
                  <a:tcPr marL="91438" marR="91438" marT="45716" marB="45716" anchor="ctr">
                    <a:solidFill>
                      <a:schemeClr val="accent1"/>
                    </a:solidFill>
                  </a:tcPr>
                </a:tc>
                <a:tc>
                  <a:txBody>
                    <a:bodyPr/>
                    <a:lstStyle/>
                    <a:p>
                      <a:pPr marL="0" algn="ctr" defTabSz="914400" rtl="0" eaLnBrk="1" latinLnBrk="0" hangingPunct="1"/>
                      <a:r>
                        <a:rPr lang="en-US" sz="1800" b="1" kern="1200" baseline="0" dirty="0" smtClean="0">
                          <a:solidFill>
                            <a:schemeClr val="tx1"/>
                          </a:solidFill>
                          <a:effectLst/>
                          <a:latin typeface="Arial" panose="020B0604020202020204" pitchFamily="34" charset="0"/>
                          <a:ea typeface="+mn-ea"/>
                          <a:cs typeface="Arial" panose="020B0604020202020204" pitchFamily="34" charset="0"/>
                        </a:rPr>
                        <a:t> Quantity</a:t>
                      </a:r>
                    </a:p>
                    <a:p>
                      <a:pPr marL="0" algn="ctr" defTabSz="914400" rtl="0" eaLnBrk="1" latinLnBrk="0" hangingPunct="1"/>
                      <a:r>
                        <a:rPr lang="en-US" sz="1800" b="1" kern="1200" baseline="0" dirty="0" smtClean="0">
                          <a:solidFill>
                            <a:schemeClr val="tx1"/>
                          </a:solidFill>
                          <a:effectLst/>
                          <a:latin typeface="Arial" panose="020B0604020202020204" pitchFamily="34" charset="0"/>
                          <a:ea typeface="+mn-ea"/>
                          <a:cs typeface="Arial" panose="020B0604020202020204" pitchFamily="34" charset="0"/>
                        </a:rPr>
                        <a:t>BSB</a:t>
                      </a:r>
                      <a:endParaRPr lang="es-ES" sz="1800" b="1" kern="1200" dirty="0" smtClean="0">
                        <a:solidFill>
                          <a:schemeClr val="tx1"/>
                        </a:solidFill>
                        <a:effectLst/>
                        <a:latin typeface="Arial" panose="020B0604020202020204" pitchFamily="34" charset="0"/>
                        <a:ea typeface="+mn-ea"/>
                        <a:cs typeface="Arial" panose="020B0604020202020204" pitchFamily="34" charset="0"/>
                      </a:endParaRPr>
                    </a:p>
                  </a:txBody>
                  <a:tcPr marL="91438" marR="91438" marT="45716" marB="45716" anchor="ctr">
                    <a:solidFill>
                      <a:schemeClr val="accent1"/>
                    </a:solidFill>
                  </a:tcPr>
                </a:tc>
                <a:extLst>
                  <a:ext uri="{0D108BD9-81ED-4DB2-BD59-A6C34878D82A}"/>
                </a:extLst>
              </a:tr>
              <a:tr h="533140">
                <a:tc>
                  <a:txBody>
                    <a:bodyPr/>
                    <a:lstStyle/>
                    <a:p>
                      <a:pPr marL="0" algn="ctr" defTabSz="914400" rtl="0" eaLnBrk="1" latinLnBrk="0" hangingPunct="1"/>
                      <a:r>
                        <a:rPr lang="es-ES" sz="1800" b="1" kern="1200" dirty="0" smtClean="0">
                          <a:solidFill>
                            <a:schemeClr val="tx1"/>
                          </a:solidFill>
                          <a:effectLst/>
                          <a:latin typeface="Arial" panose="020B0604020202020204" pitchFamily="34" charset="0"/>
                          <a:ea typeface="+mn-ea"/>
                          <a:cs typeface="Arial" panose="020B0604020202020204" pitchFamily="34" charset="0"/>
                        </a:rPr>
                        <a:t>1</a:t>
                      </a:r>
                    </a:p>
                  </a:txBody>
                  <a:tcPr marL="91438" marR="91438" marT="45716" marB="45716">
                    <a:solidFill>
                      <a:schemeClr val="tx2">
                        <a:lumMod val="40000"/>
                        <a:lumOff val="60000"/>
                      </a:schemeClr>
                    </a:solidFill>
                  </a:tcPr>
                </a:tc>
                <a:tc>
                  <a:txBody>
                    <a:bodyPr/>
                    <a:lstStyle/>
                    <a:p>
                      <a:pPr marL="0" algn="ctr" defTabSz="914400" rtl="0" eaLnBrk="1" latinLnBrk="0" hangingPunct="1"/>
                      <a:r>
                        <a:rPr lang="es-ES" sz="1800" b="1" kern="1200" dirty="0" err="1" smtClean="0">
                          <a:solidFill>
                            <a:schemeClr val="tx1"/>
                          </a:solidFill>
                          <a:effectLst/>
                          <a:latin typeface="Arial" panose="020B0604020202020204" pitchFamily="34" charset="0"/>
                          <a:ea typeface="+mn-ea"/>
                          <a:cs typeface="Arial" panose="020B0604020202020204" pitchFamily="34" charset="0"/>
                        </a:rPr>
                        <a:t>Smaller</a:t>
                      </a:r>
                      <a:r>
                        <a:rPr lang="es-ES" sz="1800" b="1" kern="1200" dirty="0" smtClean="0">
                          <a:solidFill>
                            <a:schemeClr val="tx1"/>
                          </a:solidFill>
                          <a:effectLst/>
                          <a:latin typeface="Arial" panose="020B0604020202020204" pitchFamily="34" charset="0"/>
                          <a:ea typeface="+mn-ea"/>
                          <a:cs typeface="Arial" panose="020B0604020202020204" pitchFamily="34" charset="0"/>
                        </a:rPr>
                        <a:t> </a:t>
                      </a:r>
                      <a:r>
                        <a:rPr lang="es-ES" sz="1800" b="1" kern="1200" dirty="0" err="1" smtClean="0">
                          <a:solidFill>
                            <a:schemeClr val="tx1"/>
                          </a:solidFill>
                          <a:effectLst/>
                          <a:latin typeface="Arial" panose="020B0604020202020204" pitchFamily="34" charset="0"/>
                          <a:ea typeface="+mn-ea"/>
                          <a:cs typeface="Arial" panose="020B0604020202020204" pitchFamily="34" charset="0"/>
                        </a:rPr>
                        <a:t>than</a:t>
                      </a:r>
                      <a:r>
                        <a:rPr lang="es-ES" sz="1800" b="1" kern="1200" baseline="0" dirty="0" smtClean="0">
                          <a:solidFill>
                            <a:schemeClr val="tx1"/>
                          </a:solidFill>
                          <a:effectLst/>
                          <a:latin typeface="Arial" panose="020B0604020202020204" pitchFamily="34" charset="0"/>
                          <a:ea typeface="+mn-ea"/>
                          <a:cs typeface="Arial" panose="020B0604020202020204" pitchFamily="34" charset="0"/>
                        </a:rPr>
                        <a:t> </a:t>
                      </a:r>
                      <a:r>
                        <a:rPr lang="es-ES" sz="1800" b="1" kern="1200" dirty="0" smtClean="0">
                          <a:solidFill>
                            <a:schemeClr val="tx1"/>
                          </a:solidFill>
                          <a:effectLst/>
                          <a:latin typeface="Arial" panose="020B0604020202020204" pitchFamily="34" charset="0"/>
                          <a:ea typeface="+mn-ea"/>
                          <a:cs typeface="Arial" panose="020B0604020202020204" pitchFamily="34" charset="0"/>
                        </a:rPr>
                        <a:t>300 000</a:t>
                      </a:r>
                    </a:p>
                  </a:txBody>
                  <a:tcPr marL="91438" marR="91438" marT="45716" marB="45716">
                    <a:solidFill>
                      <a:schemeClr val="tx2">
                        <a:lumMod val="40000"/>
                        <a:lumOff val="60000"/>
                      </a:schemeClr>
                    </a:solidFill>
                  </a:tcPr>
                </a:tc>
                <a:tc>
                  <a:txBody>
                    <a:bodyPr/>
                    <a:lstStyle/>
                    <a:p>
                      <a:pPr algn="ctr"/>
                      <a:r>
                        <a:rPr lang="es-ES" sz="1800" b="1" dirty="0" smtClean="0">
                          <a:solidFill>
                            <a:schemeClr val="tx1"/>
                          </a:solidFill>
                          <a:effectLst/>
                          <a:latin typeface="Arial" panose="020B0604020202020204" pitchFamily="34" charset="0"/>
                          <a:cs typeface="Arial" panose="020B0604020202020204" pitchFamily="34" charset="0"/>
                        </a:rPr>
                        <a:t>8</a:t>
                      </a:r>
                      <a:endParaRPr lang="es-ES" sz="1800" b="1" dirty="0">
                        <a:solidFill>
                          <a:schemeClr val="tx1"/>
                        </a:solidFill>
                        <a:effectLst/>
                        <a:latin typeface="Arial" panose="020B0604020202020204" pitchFamily="34" charset="0"/>
                        <a:cs typeface="Arial" panose="020B0604020202020204" pitchFamily="34" charset="0"/>
                      </a:endParaRPr>
                    </a:p>
                  </a:txBody>
                  <a:tcPr marL="91432" marR="91432" marT="45751" marB="45751">
                    <a:solidFill>
                      <a:schemeClr val="tx2">
                        <a:lumMod val="40000"/>
                        <a:lumOff val="60000"/>
                      </a:schemeClr>
                    </a:solidFill>
                  </a:tcPr>
                </a:tc>
                <a:tc>
                  <a:txBody>
                    <a:bodyPr/>
                    <a:lstStyle/>
                    <a:p>
                      <a:pPr marL="0" algn="ctr" defTabSz="914400" rtl="0" eaLnBrk="1" latinLnBrk="0" hangingPunct="1"/>
                      <a:r>
                        <a:rPr lang="es-ES" sz="1800" b="1" strike="noStrike" kern="1200" dirty="0" smtClean="0">
                          <a:solidFill>
                            <a:schemeClr val="tx1"/>
                          </a:solidFill>
                          <a:effectLst/>
                          <a:latin typeface="Arial" panose="020B0604020202020204" pitchFamily="34" charset="0"/>
                          <a:ea typeface="+mn-ea"/>
                          <a:cs typeface="Arial" panose="020B0604020202020204" pitchFamily="34" charset="0"/>
                        </a:rPr>
                        <a:t>8</a:t>
                      </a:r>
                    </a:p>
                  </a:txBody>
                  <a:tcPr marL="91438" marR="91438" marT="45716" marB="45716">
                    <a:solidFill>
                      <a:schemeClr val="tx2">
                        <a:lumMod val="40000"/>
                        <a:lumOff val="60000"/>
                      </a:schemeClr>
                    </a:solidFill>
                  </a:tcPr>
                </a:tc>
                <a:extLst>
                  <a:ext uri="{0D108BD9-81ED-4DB2-BD59-A6C34878D82A}"/>
                </a:extLst>
              </a:tr>
              <a:tr h="628420">
                <a:tc>
                  <a:txBody>
                    <a:bodyPr/>
                    <a:lstStyle/>
                    <a:p>
                      <a:pPr marL="0" algn="ctr" defTabSz="914400" rtl="0" eaLnBrk="1" latinLnBrk="0" hangingPunct="1"/>
                      <a:r>
                        <a:rPr lang="es-ES" sz="1800" b="1" kern="1200" dirty="0" smtClean="0">
                          <a:solidFill>
                            <a:schemeClr val="tx1"/>
                          </a:solidFill>
                          <a:effectLst/>
                          <a:latin typeface="Arial" panose="020B0604020202020204" pitchFamily="34" charset="0"/>
                          <a:ea typeface="+mn-ea"/>
                          <a:cs typeface="Arial" panose="020B0604020202020204" pitchFamily="34" charset="0"/>
                        </a:rPr>
                        <a:t>2</a:t>
                      </a:r>
                    </a:p>
                  </a:txBody>
                  <a:tcPr marL="91438" marR="91438" marT="45716" marB="45716" anchor="ctr">
                    <a:solidFill>
                      <a:schemeClr val="accent1">
                        <a:lumMod val="20000"/>
                        <a:lumOff val="80000"/>
                      </a:schemeClr>
                    </a:solidFill>
                  </a:tcPr>
                </a:tc>
                <a:tc>
                  <a:txBody>
                    <a:bodyPr/>
                    <a:lstStyle/>
                    <a:p>
                      <a:pPr marL="0" algn="ctr" defTabSz="914400" rtl="0" eaLnBrk="1" latinLnBrk="0" hangingPunct="1"/>
                      <a:r>
                        <a:rPr lang="es-ES" sz="1800" b="1" kern="1200" dirty="0" smtClean="0">
                          <a:solidFill>
                            <a:schemeClr val="tx1"/>
                          </a:solidFill>
                          <a:effectLst/>
                          <a:latin typeface="Arial" panose="020B0604020202020204" pitchFamily="34" charset="0"/>
                          <a:ea typeface="+mn-ea"/>
                          <a:cs typeface="Arial" panose="020B0604020202020204" pitchFamily="34" charset="0"/>
                        </a:rPr>
                        <a:t>200 000 - 100 000</a:t>
                      </a:r>
                    </a:p>
                  </a:txBody>
                  <a:tcPr marL="91438" marR="91438" marT="45716" marB="45716">
                    <a:solidFill>
                      <a:schemeClr val="accent1">
                        <a:lumMod val="20000"/>
                        <a:lumOff val="80000"/>
                      </a:schemeClr>
                    </a:solidFill>
                  </a:tcPr>
                </a:tc>
                <a:tc>
                  <a:txBody>
                    <a:bodyPr/>
                    <a:lstStyle/>
                    <a:p>
                      <a:pPr algn="ctr"/>
                      <a:r>
                        <a:rPr lang="es-ES" sz="1800" b="1" dirty="0" smtClean="0">
                          <a:solidFill>
                            <a:schemeClr val="tx1"/>
                          </a:solidFill>
                          <a:effectLst/>
                          <a:latin typeface="Arial" panose="020B0604020202020204" pitchFamily="34" charset="0"/>
                          <a:cs typeface="Arial" panose="020B0604020202020204" pitchFamily="34" charset="0"/>
                        </a:rPr>
                        <a:t>54</a:t>
                      </a:r>
                      <a:endParaRPr lang="es-ES" sz="1800" b="1" dirty="0">
                        <a:solidFill>
                          <a:schemeClr val="tx1"/>
                        </a:solidFill>
                        <a:effectLst/>
                        <a:latin typeface="Arial" panose="020B0604020202020204" pitchFamily="34" charset="0"/>
                        <a:cs typeface="Arial" panose="020B0604020202020204" pitchFamily="34" charset="0"/>
                      </a:endParaRPr>
                    </a:p>
                  </a:txBody>
                  <a:tcPr marL="91432" marR="91432" marT="45751" marB="45751">
                    <a:solidFill>
                      <a:schemeClr val="accent1">
                        <a:lumMod val="20000"/>
                        <a:lumOff val="80000"/>
                      </a:schemeClr>
                    </a:solidFill>
                  </a:tcPr>
                </a:tc>
                <a:tc>
                  <a:txBody>
                    <a:bodyPr/>
                    <a:lstStyle/>
                    <a:p>
                      <a:pPr marL="0" algn="ctr" defTabSz="914400" rtl="0" eaLnBrk="1" latinLnBrk="0" hangingPunct="1"/>
                      <a:r>
                        <a:rPr lang="es-ES" sz="1800" b="1" strike="noStrike" kern="1200" dirty="0" smtClean="0">
                          <a:solidFill>
                            <a:schemeClr val="tx1"/>
                          </a:solidFill>
                          <a:effectLst/>
                          <a:latin typeface="Arial" panose="020B0604020202020204" pitchFamily="34" charset="0"/>
                          <a:ea typeface="+mn-ea"/>
                          <a:cs typeface="Arial" panose="020B0604020202020204" pitchFamily="34" charset="0"/>
                        </a:rPr>
                        <a:t>43</a:t>
                      </a:r>
                    </a:p>
                  </a:txBody>
                  <a:tcPr marL="91438" marR="91438" marT="45716" marB="45716">
                    <a:solidFill>
                      <a:schemeClr val="accent1">
                        <a:lumMod val="20000"/>
                        <a:lumOff val="80000"/>
                      </a:schemeClr>
                    </a:solidFill>
                  </a:tcPr>
                </a:tc>
                <a:extLst>
                  <a:ext uri="{0D108BD9-81ED-4DB2-BD59-A6C34878D82A}"/>
                </a:extLst>
              </a:tr>
              <a:tr h="573946">
                <a:tc>
                  <a:txBody>
                    <a:bodyPr/>
                    <a:lstStyle/>
                    <a:p>
                      <a:pPr marL="0" algn="ctr" defTabSz="914400" rtl="0" eaLnBrk="1" latinLnBrk="0" hangingPunct="1"/>
                      <a:r>
                        <a:rPr lang="es-ES" sz="1800" b="1" kern="1200" dirty="0" smtClean="0">
                          <a:solidFill>
                            <a:schemeClr val="tx1"/>
                          </a:solidFill>
                          <a:effectLst/>
                          <a:latin typeface="Arial" panose="020B0604020202020204" pitchFamily="34" charset="0"/>
                          <a:ea typeface="+mn-ea"/>
                          <a:cs typeface="Arial" panose="020B0604020202020204" pitchFamily="34" charset="0"/>
                        </a:rPr>
                        <a:t>3</a:t>
                      </a:r>
                    </a:p>
                  </a:txBody>
                  <a:tcPr marL="91438" marR="91438" marT="45716" marB="45716" anchor="ctr">
                    <a:solidFill>
                      <a:schemeClr val="tx2">
                        <a:lumMod val="40000"/>
                        <a:lumOff val="60000"/>
                      </a:schemeClr>
                    </a:solidFill>
                  </a:tcPr>
                </a:tc>
                <a:tc>
                  <a:txBody>
                    <a:bodyPr/>
                    <a:lstStyle/>
                    <a:p>
                      <a:pPr marL="0" algn="ctr" defTabSz="914400" rtl="0" eaLnBrk="1" latinLnBrk="0" hangingPunct="1"/>
                      <a:r>
                        <a:rPr lang="es-ES" sz="1800" b="1" kern="1200" dirty="0" smtClean="0">
                          <a:solidFill>
                            <a:schemeClr val="tx1"/>
                          </a:solidFill>
                          <a:effectLst/>
                          <a:latin typeface="Arial" panose="020B0604020202020204" pitchFamily="34" charset="0"/>
                          <a:ea typeface="+mn-ea"/>
                          <a:cs typeface="Arial" panose="020B0604020202020204" pitchFamily="34" charset="0"/>
                        </a:rPr>
                        <a:t>75 000 - 30 000</a:t>
                      </a:r>
                    </a:p>
                  </a:txBody>
                  <a:tcPr marL="91438" marR="91438" marT="45716" marB="45716">
                    <a:solidFill>
                      <a:schemeClr val="tx2">
                        <a:lumMod val="40000"/>
                        <a:lumOff val="60000"/>
                      </a:schemeClr>
                    </a:solidFill>
                  </a:tcPr>
                </a:tc>
                <a:tc>
                  <a:txBody>
                    <a:bodyPr/>
                    <a:lstStyle/>
                    <a:p>
                      <a:pPr algn="ctr"/>
                      <a:r>
                        <a:rPr lang="es-ES" sz="1800" b="1" dirty="0" smtClean="0">
                          <a:solidFill>
                            <a:schemeClr val="tx1"/>
                          </a:solidFill>
                          <a:effectLst/>
                          <a:latin typeface="Arial" panose="020B0604020202020204" pitchFamily="34" charset="0"/>
                          <a:cs typeface="Arial" panose="020B0604020202020204" pitchFamily="34" charset="0"/>
                        </a:rPr>
                        <a:t>45</a:t>
                      </a:r>
                      <a:endParaRPr lang="es-ES" sz="1800" b="1" dirty="0">
                        <a:solidFill>
                          <a:schemeClr val="tx1"/>
                        </a:solidFill>
                        <a:effectLst/>
                        <a:latin typeface="Arial" panose="020B0604020202020204" pitchFamily="34" charset="0"/>
                        <a:cs typeface="Arial" panose="020B0604020202020204" pitchFamily="34" charset="0"/>
                      </a:endParaRPr>
                    </a:p>
                  </a:txBody>
                  <a:tcPr marL="91432" marR="91432" marT="45751" marB="45751">
                    <a:solidFill>
                      <a:schemeClr val="tx2">
                        <a:lumMod val="40000"/>
                        <a:lumOff val="60000"/>
                      </a:schemeClr>
                    </a:solidFill>
                  </a:tcPr>
                </a:tc>
                <a:tc>
                  <a:txBody>
                    <a:bodyPr/>
                    <a:lstStyle/>
                    <a:p>
                      <a:pPr marL="0" algn="ctr" defTabSz="914400" rtl="0" eaLnBrk="1" latinLnBrk="0" hangingPunct="1"/>
                      <a:r>
                        <a:rPr lang="es-ES" sz="1800" b="1" strike="noStrike" kern="1200" dirty="0" smtClean="0">
                          <a:solidFill>
                            <a:schemeClr val="tx1"/>
                          </a:solidFill>
                          <a:effectLst/>
                          <a:latin typeface="Arial" panose="020B0604020202020204" pitchFamily="34" charset="0"/>
                          <a:ea typeface="+mn-ea"/>
                          <a:cs typeface="Arial" panose="020B0604020202020204" pitchFamily="34" charset="0"/>
                        </a:rPr>
                        <a:t>43</a:t>
                      </a:r>
                    </a:p>
                  </a:txBody>
                  <a:tcPr marL="91438" marR="91438" marT="45716" marB="45716" anchor="ctr">
                    <a:solidFill>
                      <a:schemeClr val="tx2">
                        <a:lumMod val="40000"/>
                        <a:lumOff val="60000"/>
                      </a:schemeClr>
                    </a:solidFill>
                  </a:tcPr>
                </a:tc>
                <a:extLst>
                  <a:ext uri="{0D108BD9-81ED-4DB2-BD59-A6C34878D82A}"/>
                </a:extLst>
              </a:tr>
              <a:tr h="574747">
                <a:tc>
                  <a:txBody>
                    <a:bodyPr/>
                    <a:lstStyle/>
                    <a:p>
                      <a:pPr marL="0" algn="ctr" defTabSz="914400" rtl="0" eaLnBrk="1" latinLnBrk="0" hangingPunct="1"/>
                      <a:r>
                        <a:rPr lang="es-ES" sz="1800" b="1" kern="1200" dirty="0" smtClean="0">
                          <a:solidFill>
                            <a:schemeClr val="tx1"/>
                          </a:solidFill>
                          <a:effectLst/>
                          <a:latin typeface="Arial" panose="020B0604020202020204" pitchFamily="34" charset="0"/>
                          <a:ea typeface="+mn-ea"/>
                          <a:cs typeface="Arial" panose="020B0604020202020204" pitchFamily="34" charset="0"/>
                        </a:rPr>
                        <a:t>4</a:t>
                      </a:r>
                    </a:p>
                  </a:txBody>
                  <a:tcPr marL="91438" marR="91438" marT="45716" marB="45716">
                    <a:solidFill>
                      <a:schemeClr val="accent1">
                        <a:lumMod val="20000"/>
                        <a:lumOff val="80000"/>
                      </a:schemeClr>
                    </a:solidFill>
                  </a:tcPr>
                </a:tc>
                <a:tc>
                  <a:txBody>
                    <a:bodyPr/>
                    <a:lstStyle/>
                    <a:p>
                      <a:pPr marL="0" algn="ctr" defTabSz="914400" rtl="0" eaLnBrk="1" latinLnBrk="0" hangingPunct="1"/>
                      <a:r>
                        <a:rPr lang="es-ES" sz="1800" b="1" kern="1200" dirty="0" err="1" smtClean="0">
                          <a:solidFill>
                            <a:schemeClr val="tx1"/>
                          </a:solidFill>
                          <a:effectLst/>
                          <a:latin typeface="Arial" panose="020B0604020202020204" pitchFamily="34" charset="0"/>
                          <a:ea typeface="+mn-ea"/>
                          <a:cs typeface="Arial" panose="020B0604020202020204" pitchFamily="34" charset="0"/>
                        </a:rPr>
                        <a:t>Larger</a:t>
                      </a:r>
                      <a:r>
                        <a:rPr lang="es-ES" sz="1800" b="1" kern="1200" dirty="0" smtClean="0">
                          <a:solidFill>
                            <a:schemeClr val="tx1"/>
                          </a:solidFill>
                          <a:effectLst/>
                          <a:latin typeface="Arial" panose="020B0604020202020204" pitchFamily="34" charset="0"/>
                          <a:ea typeface="+mn-ea"/>
                          <a:cs typeface="Arial" panose="020B0604020202020204" pitchFamily="34" charset="0"/>
                        </a:rPr>
                        <a:t> </a:t>
                      </a:r>
                      <a:r>
                        <a:rPr lang="es-ES" sz="1800" b="1" kern="1200" dirty="0" err="1" smtClean="0">
                          <a:solidFill>
                            <a:schemeClr val="tx1"/>
                          </a:solidFill>
                          <a:effectLst/>
                          <a:latin typeface="Arial" panose="020B0604020202020204" pitchFamily="34" charset="0"/>
                          <a:ea typeface="+mn-ea"/>
                          <a:cs typeface="Arial" panose="020B0604020202020204" pitchFamily="34" charset="0"/>
                        </a:rPr>
                        <a:t>than</a:t>
                      </a:r>
                      <a:r>
                        <a:rPr lang="es-ES" sz="1800" b="1" kern="1200" dirty="0" smtClean="0">
                          <a:solidFill>
                            <a:schemeClr val="tx1"/>
                          </a:solidFill>
                          <a:effectLst/>
                          <a:latin typeface="Arial" panose="020B0604020202020204" pitchFamily="34" charset="0"/>
                          <a:ea typeface="+mn-ea"/>
                          <a:cs typeface="Arial" panose="020B0604020202020204" pitchFamily="34" charset="0"/>
                        </a:rPr>
                        <a:t> 25 000</a:t>
                      </a:r>
                    </a:p>
                  </a:txBody>
                  <a:tcPr marL="91438" marR="91438" marT="45716" marB="45716">
                    <a:solidFill>
                      <a:schemeClr val="accent1">
                        <a:lumMod val="20000"/>
                        <a:lumOff val="80000"/>
                      </a:schemeClr>
                    </a:solidFill>
                  </a:tcPr>
                </a:tc>
                <a:tc>
                  <a:txBody>
                    <a:bodyPr/>
                    <a:lstStyle/>
                    <a:p>
                      <a:pPr algn="ctr"/>
                      <a:r>
                        <a:rPr lang="es-ES" sz="1800" b="1" dirty="0" smtClean="0">
                          <a:solidFill>
                            <a:schemeClr val="tx1"/>
                          </a:solidFill>
                          <a:effectLst/>
                          <a:latin typeface="Arial" panose="020B0604020202020204" pitchFamily="34" charset="0"/>
                          <a:cs typeface="Arial" panose="020B0604020202020204" pitchFamily="34" charset="0"/>
                        </a:rPr>
                        <a:t>79</a:t>
                      </a:r>
                      <a:endParaRPr lang="es-ES" sz="1800" b="1" dirty="0">
                        <a:solidFill>
                          <a:schemeClr val="tx1"/>
                        </a:solidFill>
                        <a:effectLst/>
                        <a:latin typeface="Arial" panose="020B0604020202020204" pitchFamily="34" charset="0"/>
                        <a:cs typeface="Arial" panose="020B0604020202020204" pitchFamily="34" charset="0"/>
                      </a:endParaRPr>
                    </a:p>
                  </a:txBody>
                  <a:tcPr marL="91432" marR="91432" marT="45751" marB="45751">
                    <a:solidFill>
                      <a:schemeClr val="accent1">
                        <a:lumMod val="20000"/>
                        <a:lumOff val="80000"/>
                      </a:schemeClr>
                    </a:solidFill>
                  </a:tcPr>
                </a:tc>
                <a:tc>
                  <a:txBody>
                    <a:bodyPr/>
                    <a:lstStyle/>
                    <a:p>
                      <a:pPr marL="0" algn="ctr" defTabSz="914400" rtl="0" eaLnBrk="1" latinLnBrk="0" hangingPunct="1"/>
                      <a:r>
                        <a:rPr lang="es-ES" sz="1800" b="1" strike="noStrike" kern="1200" dirty="0" smtClean="0">
                          <a:solidFill>
                            <a:schemeClr val="tx1"/>
                          </a:solidFill>
                          <a:effectLst/>
                          <a:latin typeface="Arial" panose="020B0604020202020204" pitchFamily="34" charset="0"/>
                          <a:ea typeface="+mn-ea"/>
                          <a:cs typeface="Arial" panose="020B0604020202020204" pitchFamily="34" charset="0"/>
                        </a:rPr>
                        <a:t>78</a:t>
                      </a:r>
                    </a:p>
                  </a:txBody>
                  <a:tcPr marL="91438" marR="91438" marT="45716" marB="45716">
                    <a:solidFill>
                      <a:schemeClr val="accent1">
                        <a:lumMod val="20000"/>
                        <a:lumOff val="80000"/>
                      </a:schemeClr>
                    </a:solidFill>
                  </a:tcPr>
                </a:tc>
                <a:extLst>
                  <a:ext uri="{0D108BD9-81ED-4DB2-BD59-A6C34878D82A}"/>
                </a:extLst>
              </a:tr>
              <a:tr h="635936">
                <a:tc gridSpan="2">
                  <a:txBody>
                    <a:bodyPr/>
                    <a:lstStyle/>
                    <a:p>
                      <a:pPr marL="0" algn="r" defTabSz="914400" rtl="0" eaLnBrk="1" latinLnBrk="0" hangingPunct="1"/>
                      <a:r>
                        <a:rPr lang="es-ES" sz="1800" b="1" kern="1200" dirty="0" smtClean="0">
                          <a:solidFill>
                            <a:schemeClr val="tx1"/>
                          </a:solidFill>
                          <a:effectLst/>
                          <a:latin typeface="Arial" panose="020B0604020202020204" pitchFamily="34" charset="0"/>
                          <a:ea typeface="+mn-ea"/>
                          <a:cs typeface="Arial" panose="020B0604020202020204" pitchFamily="34" charset="0"/>
                        </a:rPr>
                        <a:t>Total</a:t>
                      </a:r>
                    </a:p>
                  </a:txBody>
                  <a:tcPr marL="91438" marR="91438" marT="45716" marB="45716">
                    <a:solidFill>
                      <a:schemeClr val="tx2">
                        <a:lumMod val="40000"/>
                        <a:lumOff val="60000"/>
                      </a:schemeClr>
                    </a:solidFill>
                  </a:tcPr>
                </a:tc>
                <a:tc hMerge="1">
                  <a:txBody>
                    <a:bodyPr/>
                    <a:lstStyle/>
                    <a:p>
                      <a:pPr marL="0" algn="ctr" defTabSz="914400" rtl="0" eaLnBrk="1" latinLnBrk="0" hangingPunct="1"/>
                      <a:endParaRPr lang="es-ES" sz="2600" b="1" kern="1200" dirty="0" smtClean="0">
                        <a:solidFill>
                          <a:schemeClr val="tx1"/>
                        </a:solidFill>
                        <a:effectLst>
                          <a:outerShdw blurRad="38100" dist="38100" dir="2700000" algn="tl">
                            <a:srgbClr val="000000">
                              <a:alpha val="43137"/>
                            </a:srgbClr>
                          </a:outerShdw>
                        </a:effectLst>
                        <a:latin typeface="+mn-lt"/>
                        <a:ea typeface="+mn-ea"/>
                        <a:cs typeface="+mn-cs"/>
                      </a:endParaRPr>
                    </a:p>
                  </a:txBody>
                  <a:tcPr marL="91439" marR="91439" marT="45712" marB="45712"/>
                </a:tc>
                <a:tc>
                  <a:txBody>
                    <a:bodyPr/>
                    <a:lstStyle/>
                    <a:p>
                      <a:pPr algn="ctr"/>
                      <a:r>
                        <a:rPr lang="es-ES" sz="1800" b="1" dirty="0" smtClean="0">
                          <a:solidFill>
                            <a:schemeClr val="tx1"/>
                          </a:solidFill>
                          <a:effectLst/>
                          <a:latin typeface="Arial" panose="020B0604020202020204" pitchFamily="34" charset="0"/>
                          <a:cs typeface="Arial" panose="020B0604020202020204" pitchFamily="34" charset="0"/>
                        </a:rPr>
                        <a:t>186</a:t>
                      </a:r>
                      <a:endParaRPr lang="es-ES" sz="1800" b="1" dirty="0">
                        <a:solidFill>
                          <a:schemeClr val="tx1"/>
                        </a:solidFill>
                        <a:effectLst/>
                        <a:latin typeface="Arial" panose="020B0604020202020204" pitchFamily="34" charset="0"/>
                        <a:cs typeface="Arial" panose="020B0604020202020204" pitchFamily="34" charset="0"/>
                      </a:endParaRPr>
                    </a:p>
                  </a:txBody>
                  <a:tcPr marL="91432" marR="91432" marT="45751" marB="45751">
                    <a:solidFill>
                      <a:schemeClr val="tx2">
                        <a:lumMod val="40000"/>
                        <a:lumOff val="60000"/>
                      </a:schemeClr>
                    </a:solidFill>
                  </a:tcPr>
                </a:tc>
                <a:tc>
                  <a:txBody>
                    <a:bodyPr/>
                    <a:lstStyle/>
                    <a:p>
                      <a:pPr marL="0" algn="ctr" defTabSz="914400" rtl="0" eaLnBrk="1" latinLnBrk="0" hangingPunct="1"/>
                      <a:r>
                        <a:rPr lang="es-ES" sz="1800" b="1" strike="noStrike" kern="1200" dirty="0" smtClean="0">
                          <a:solidFill>
                            <a:schemeClr val="tx1"/>
                          </a:solidFill>
                          <a:effectLst/>
                          <a:latin typeface="Arial" panose="020B0604020202020204" pitchFamily="34" charset="0"/>
                          <a:ea typeface="+mn-ea"/>
                          <a:cs typeface="Arial" panose="020B0604020202020204" pitchFamily="34" charset="0"/>
                        </a:rPr>
                        <a:t>172</a:t>
                      </a:r>
                    </a:p>
                  </a:txBody>
                  <a:tcPr marL="91438" marR="91438" marT="45716" marB="45716">
                    <a:solidFill>
                      <a:schemeClr val="tx2">
                        <a:lumMod val="40000"/>
                        <a:lumOff val="60000"/>
                      </a:schemeClr>
                    </a:solidFill>
                  </a:tcPr>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4 Ima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72188"/>
            <a:ext cx="91440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323850" y="765175"/>
            <a:ext cx="8501063" cy="500063"/>
          </a:xfrm>
          <a:prstGeom prst="rect">
            <a:avLst/>
          </a:prstGeom>
          <a:noFill/>
          <a:ln w="9525">
            <a:noFill/>
            <a:miter lim="800000"/>
            <a:headEnd/>
            <a:tailEnd/>
          </a:ln>
        </p:spPr>
        <p:txBody>
          <a:bodyPr anchor="b"/>
          <a:lstStyle/>
          <a:p>
            <a:pPr marL="571500" indent="-571500" algn="ctr" defTabSz="358775">
              <a:defRPr/>
            </a:pPr>
            <a:r>
              <a:rPr lang="es-ES" sz="2000" b="1" cap="all" dirty="0">
                <a:ln/>
                <a:ea typeface="Calibri" pitchFamily="34" charset="0"/>
                <a:cs typeface="Arial" pitchFamily="34" charset="0"/>
              </a:rPr>
              <a:t>3. INT CHARTS</a:t>
            </a:r>
          </a:p>
        </p:txBody>
      </p:sp>
      <p:sp>
        <p:nvSpPr>
          <p:cNvPr id="5" name="2 Rectángulo"/>
          <p:cNvSpPr/>
          <p:nvPr/>
        </p:nvSpPr>
        <p:spPr>
          <a:xfrm>
            <a:off x="107950" y="1125538"/>
            <a:ext cx="8786813" cy="530225"/>
          </a:xfrm>
          <a:prstGeom prst="rect">
            <a:avLst/>
          </a:prstGeom>
        </p:spPr>
        <p:txBody>
          <a:bodyPr>
            <a:spAutoFit/>
          </a:bodyPr>
          <a:lstStyle/>
          <a:p>
            <a:pPr algn="just" defTabSz="358775">
              <a:defRPr/>
            </a:pPr>
            <a:endParaRPr lang="es-ES" sz="1050" b="1" dirty="0">
              <a:solidFill>
                <a:srgbClr val="FF3300"/>
              </a:solidFill>
              <a:latin typeface="Arial" charset="0"/>
            </a:endParaRPr>
          </a:p>
          <a:p>
            <a:pPr marL="33338" indent="-33338" algn="ctr" defTabSz="358775">
              <a:defRPr/>
            </a:pPr>
            <a:r>
              <a:rPr lang="es-ES" b="1" dirty="0">
                <a:ea typeface="Calibri" pitchFamily="34" charset="0"/>
                <a:cs typeface="Arial" panose="020B0604020202020204" pitchFamily="34" charset="0"/>
              </a:rPr>
              <a:t>INT Charts (4)</a:t>
            </a:r>
          </a:p>
        </p:txBody>
      </p:sp>
      <p:pic>
        <p:nvPicPr>
          <p:cNvPr id="6" name="Picture 2"/>
          <p:cNvPicPr>
            <a:picLocks noChangeAspect="1" noChangeArrowheads="1"/>
          </p:cNvPicPr>
          <p:nvPr/>
        </p:nvPicPr>
        <p:blipFill>
          <a:blip r:embed="rId5"/>
          <a:srcRect/>
          <a:stretch>
            <a:fillRect/>
          </a:stretch>
        </p:blipFill>
        <p:spPr bwMode="auto">
          <a:xfrm>
            <a:off x="1116013" y="1844675"/>
            <a:ext cx="6740525" cy="4140200"/>
          </a:xfrm>
          <a:prstGeom prst="rect">
            <a:avLst/>
          </a:prstGeom>
          <a:noFill/>
          <a:ln w="9525">
            <a:solidFill>
              <a:schemeClr val="accent1">
                <a:shade val="50000"/>
              </a:schemeClr>
            </a:solid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6156</TotalTime>
  <Words>818</Words>
  <Application>Microsoft Office PowerPoint</Application>
  <PresentationFormat>On-screen Show (4:3)</PresentationFormat>
  <Paragraphs>298</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Cooper Black</vt:lpstr>
      <vt:lpstr>Times New Roman</vt:lpstr>
      <vt:lpstr>Wingdings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ivan karel.</dc:creator>
  <cp:lastModifiedBy>Alberto Costa Neves</cp:lastModifiedBy>
  <cp:revision>240</cp:revision>
  <cp:lastPrinted>2017-11-28T18:12:04Z</cp:lastPrinted>
  <dcterms:modified xsi:type="dcterms:W3CDTF">2018-12-05T23:46:10Z</dcterms:modified>
</cp:coreProperties>
</file>