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30" r:id="rId2"/>
    <p:sldId id="431" r:id="rId3"/>
    <p:sldId id="447" r:id="rId4"/>
    <p:sldId id="474" r:id="rId5"/>
    <p:sldId id="472" r:id="rId6"/>
    <p:sldId id="470" r:id="rId7"/>
    <p:sldId id="471" r:id="rId8"/>
    <p:sldId id="439" r:id="rId9"/>
    <p:sldId id="417" r:id="rId10"/>
    <p:sldId id="418" r:id="rId11"/>
    <p:sldId id="420" r:id="rId12"/>
    <p:sldId id="473" r:id="rId13"/>
    <p:sldId id="429" r:id="rId14"/>
    <p:sldId id="475" r:id="rId15"/>
    <p:sldId id="476" r:id="rId16"/>
    <p:sldId id="469" r:id="rId17"/>
  </p:sldIdLst>
  <p:sldSz cx="12192000" cy="6858000"/>
  <p:notesSz cx="7010400" cy="92360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autoAdjust="0"/>
    <p:restoredTop sz="95768"/>
  </p:normalViewPr>
  <p:slideViewPr>
    <p:cSldViewPr snapToGrid="0">
      <p:cViewPr varScale="1">
        <p:scale>
          <a:sx n="81" d="100"/>
          <a:sy n="81" d="100"/>
        </p:scale>
        <p:origin x="86" y="1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61.tiff"/><Relationship Id="rId2" Type="http://schemas.openxmlformats.org/officeDocument/2006/relationships/image" Target="../media/image60.png"/><Relationship Id="rId1" Type="http://schemas.openxmlformats.org/officeDocument/2006/relationships/image" Target="../media/image59.jpg"/><Relationship Id="rId5" Type="http://schemas.openxmlformats.org/officeDocument/2006/relationships/image" Target="../media/image63.png"/><Relationship Id="rId4" Type="http://schemas.openxmlformats.org/officeDocument/2006/relationships/image" Target="../media/image6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273291-9A06-4E0E-AA93-9FE37805A49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MX"/>
        </a:p>
      </dgm:t>
    </dgm:pt>
    <dgm:pt modelId="{1D83D4CB-AB32-49C2-86C6-D9B0154C4C07}">
      <dgm:prSet phldrT="[Texto]" custT="1"/>
      <dgm:spPr/>
      <dgm:t>
        <a:bodyPr/>
        <a:lstStyle/>
        <a:p>
          <a:r>
            <a:rPr lang="es-MX" sz="900" dirty="0" smtClean="0"/>
            <a:t>DIRECCIÓN GENERAL ADJUNTA DE OCEANOGRAFÍA, HIDROGRAFÍA Y METEOROLOGÍA</a:t>
          </a:r>
          <a:endParaRPr lang="es-MX" sz="900" dirty="0"/>
        </a:p>
      </dgm:t>
    </dgm:pt>
    <dgm:pt modelId="{B29E05C1-45FD-4E48-99C8-C5B6FBAB57AD}" type="parTrans" cxnId="{94787F1E-8FB5-49A2-B3F1-AA2A549DF453}">
      <dgm:prSet/>
      <dgm:spPr/>
      <dgm:t>
        <a:bodyPr/>
        <a:lstStyle/>
        <a:p>
          <a:endParaRPr lang="es-MX" sz="900"/>
        </a:p>
      </dgm:t>
    </dgm:pt>
    <dgm:pt modelId="{FF9D9F90-81C5-451E-AABF-72A2B71DAE15}" type="sibTrans" cxnId="{94787F1E-8FB5-49A2-B3F1-AA2A549DF453}">
      <dgm:prSet/>
      <dgm:spPr/>
      <dgm:t>
        <a:bodyPr/>
        <a:lstStyle/>
        <a:p>
          <a:endParaRPr lang="es-MX" sz="900"/>
        </a:p>
      </dgm:t>
    </dgm:pt>
    <dgm:pt modelId="{59118ACC-8295-490B-A16C-107139F09A9E}">
      <dgm:prSet phldrT="[Texto]" custT="1"/>
      <dgm:spPr/>
      <dgm:t>
        <a:bodyPr/>
        <a:lstStyle/>
        <a:p>
          <a:r>
            <a:rPr lang="es-MX" sz="900" dirty="0" smtClean="0"/>
            <a:t>DIRECCIÓN DE HIDROGRAFÍA</a:t>
          </a:r>
          <a:endParaRPr lang="es-MX" sz="900" dirty="0"/>
        </a:p>
      </dgm:t>
    </dgm:pt>
    <dgm:pt modelId="{7D7603A7-8C71-4C27-A13F-64BA61E7F5A3}" type="parTrans" cxnId="{FD06482A-22F8-40FE-BA6E-CE211211C6C4}">
      <dgm:prSet/>
      <dgm:spPr/>
      <dgm:t>
        <a:bodyPr/>
        <a:lstStyle/>
        <a:p>
          <a:endParaRPr lang="es-MX" sz="900"/>
        </a:p>
      </dgm:t>
    </dgm:pt>
    <dgm:pt modelId="{B26788A1-058C-4A1D-ABF2-F612154CE57A}" type="sibTrans" cxnId="{FD06482A-22F8-40FE-BA6E-CE211211C6C4}">
      <dgm:prSet/>
      <dgm:spPr/>
      <dgm:t>
        <a:bodyPr/>
        <a:lstStyle/>
        <a:p>
          <a:endParaRPr lang="es-MX" sz="900"/>
        </a:p>
      </dgm:t>
    </dgm:pt>
    <dgm:pt modelId="{1F0EA358-75D9-44E5-82D5-39E14C5540A3}">
      <dgm:prSet phldrT="[Texto]" custT="1"/>
      <dgm:spPr/>
      <dgm:t>
        <a:bodyPr/>
        <a:lstStyle/>
        <a:p>
          <a:r>
            <a:rPr lang="es-MX" sz="900" dirty="0" smtClean="0"/>
            <a:t>SUBDIRECCIÓN DE HIDROGRAFÍA Y CARTOGRAFÍA</a:t>
          </a:r>
          <a:endParaRPr lang="es-MX" sz="900" dirty="0"/>
        </a:p>
      </dgm:t>
    </dgm:pt>
    <dgm:pt modelId="{660F2E96-5707-4A27-9C74-0EEED53CE0DD}" type="parTrans" cxnId="{FA2317E3-BED6-4CE0-A949-D57FFEB85D8B}">
      <dgm:prSet/>
      <dgm:spPr/>
      <dgm:t>
        <a:bodyPr/>
        <a:lstStyle/>
        <a:p>
          <a:endParaRPr lang="es-MX" sz="900"/>
        </a:p>
      </dgm:t>
    </dgm:pt>
    <dgm:pt modelId="{17488BE7-A34A-4DD6-A3F1-9CC1954635AE}" type="sibTrans" cxnId="{FA2317E3-BED6-4CE0-A949-D57FFEB85D8B}">
      <dgm:prSet/>
      <dgm:spPr/>
      <dgm:t>
        <a:bodyPr/>
        <a:lstStyle/>
        <a:p>
          <a:endParaRPr lang="es-MX" sz="900"/>
        </a:p>
      </dgm:t>
    </dgm:pt>
    <dgm:pt modelId="{34D7B6E8-4E3E-41A7-BAD8-DDBE8C96903D}">
      <dgm:prSet phldrT="[Texto]" custT="1"/>
      <dgm:spPr/>
      <dgm:t>
        <a:bodyPr/>
        <a:lstStyle/>
        <a:p>
          <a:r>
            <a:rPr lang="es-MX" sz="900" dirty="0" smtClean="0"/>
            <a:t>SUBDIRECCIÓN DE LEVANTAMIENTOS HIDROGRÁFICOS</a:t>
          </a:r>
          <a:endParaRPr lang="es-MX" sz="900" dirty="0"/>
        </a:p>
      </dgm:t>
    </dgm:pt>
    <dgm:pt modelId="{9EC6C399-B724-4C7C-9DC7-AB6856C1630F}" type="parTrans" cxnId="{927AB89C-601B-4B12-8C06-2C2EFB3D0174}">
      <dgm:prSet/>
      <dgm:spPr/>
      <dgm:t>
        <a:bodyPr/>
        <a:lstStyle/>
        <a:p>
          <a:endParaRPr lang="es-MX" sz="900"/>
        </a:p>
      </dgm:t>
    </dgm:pt>
    <dgm:pt modelId="{378B1034-A116-4096-A97A-49532DFBDE1D}" type="sibTrans" cxnId="{927AB89C-601B-4B12-8C06-2C2EFB3D0174}">
      <dgm:prSet/>
      <dgm:spPr/>
      <dgm:t>
        <a:bodyPr/>
        <a:lstStyle/>
        <a:p>
          <a:endParaRPr lang="es-MX" sz="900"/>
        </a:p>
      </dgm:t>
    </dgm:pt>
    <dgm:pt modelId="{E5D773B5-411E-402A-9C82-C51EA35DCE49}">
      <dgm:prSet phldrT="[Texto]" custT="1"/>
      <dgm:spPr/>
      <dgm:t>
        <a:bodyPr/>
        <a:lstStyle/>
        <a:p>
          <a:r>
            <a:rPr lang="es-MX" sz="900" dirty="0" smtClean="0"/>
            <a:t>SUBDIRECCIÓN DE INFORMACIÓN PARA LA SEGURIDAD A LA NAVEGACIÓN</a:t>
          </a:r>
          <a:endParaRPr lang="es-MX" sz="900" dirty="0"/>
        </a:p>
      </dgm:t>
    </dgm:pt>
    <dgm:pt modelId="{2CADE405-45D4-407A-B287-8D497CB8D922}" type="parTrans" cxnId="{62CC34C2-1C5B-4104-9072-A29C7BDDEB8D}">
      <dgm:prSet/>
      <dgm:spPr/>
      <dgm:t>
        <a:bodyPr/>
        <a:lstStyle/>
        <a:p>
          <a:endParaRPr lang="es-MX" sz="900"/>
        </a:p>
      </dgm:t>
    </dgm:pt>
    <dgm:pt modelId="{1FF3C0F4-8E67-474F-9915-65F7B7A5F17E}" type="sibTrans" cxnId="{62CC34C2-1C5B-4104-9072-A29C7BDDEB8D}">
      <dgm:prSet/>
      <dgm:spPr/>
      <dgm:t>
        <a:bodyPr/>
        <a:lstStyle/>
        <a:p>
          <a:endParaRPr lang="es-MX" sz="900"/>
        </a:p>
      </dgm:t>
    </dgm:pt>
    <dgm:pt modelId="{BF3C038B-B2CA-485F-B639-C4754880634B}">
      <dgm:prSet phldrT="[Texto]" custT="1"/>
      <dgm:spPr/>
      <dgm:t>
        <a:bodyPr/>
        <a:lstStyle/>
        <a:p>
          <a:r>
            <a:rPr lang="es-MX" sz="900" dirty="0" smtClean="0"/>
            <a:t>DEPARTAMENTO DE CARTOGRAFÍA</a:t>
          </a:r>
          <a:endParaRPr lang="es-MX" sz="900" dirty="0"/>
        </a:p>
      </dgm:t>
    </dgm:pt>
    <dgm:pt modelId="{C5D75201-D52A-4B5C-B02A-3B879B348B61}" type="parTrans" cxnId="{86F771D9-D177-4A3C-9B8A-2E01FF9435FA}">
      <dgm:prSet/>
      <dgm:spPr/>
      <dgm:t>
        <a:bodyPr/>
        <a:lstStyle/>
        <a:p>
          <a:endParaRPr lang="es-MX" sz="900"/>
        </a:p>
      </dgm:t>
    </dgm:pt>
    <dgm:pt modelId="{A32C5A49-4B85-4A40-A2F2-5D81B3DDFEF4}" type="sibTrans" cxnId="{86F771D9-D177-4A3C-9B8A-2E01FF9435FA}">
      <dgm:prSet/>
      <dgm:spPr/>
      <dgm:t>
        <a:bodyPr/>
        <a:lstStyle/>
        <a:p>
          <a:endParaRPr lang="es-MX" sz="900"/>
        </a:p>
      </dgm:t>
    </dgm:pt>
    <dgm:pt modelId="{9AA4586D-081A-41D6-B223-53F83221E85B}">
      <dgm:prSet phldrT="[Texto]" custT="1"/>
      <dgm:spPr/>
      <dgm:t>
        <a:bodyPr/>
        <a:lstStyle/>
        <a:p>
          <a:r>
            <a:rPr lang="es-MX" sz="900" dirty="0" smtClean="0"/>
            <a:t>DEPARTAMENTO DE PLANEACIÓN Y PROCESAMIENTO HIDROGRÁFICO</a:t>
          </a:r>
          <a:endParaRPr lang="es-MX" sz="900" dirty="0"/>
        </a:p>
      </dgm:t>
    </dgm:pt>
    <dgm:pt modelId="{F19476E1-8589-4A40-B877-814E690F4883}" type="parTrans" cxnId="{1AE8A060-46F8-46D9-BC0B-D0AC751CD6BF}">
      <dgm:prSet/>
      <dgm:spPr/>
      <dgm:t>
        <a:bodyPr/>
        <a:lstStyle/>
        <a:p>
          <a:endParaRPr lang="es-MX" sz="900"/>
        </a:p>
      </dgm:t>
    </dgm:pt>
    <dgm:pt modelId="{5DCC15F3-E85A-4A5B-95A9-B9C60B93E424}" type="sibTrans" cxnId="{1AE8A060-46F8-46D9-BC0B-D0AC751CD6BF}">
      <dgm:prSet/>
      <dgm:spPr/>
      <dgm:t>
        <a:bodyPr/>
        <a:lstStyle/>
        <a:p>
          <a:endParaRPr lang="es-MX" sz="900"/>
        </a:p>
      </dgm:t>
    </dgm:pt>
    <dgm:pt modelId="{2809FEBF-0BCC-4EF4-A32B-8D58445A7CFC}">
      <dgm:prSet phldrT="[Texto]" custT="1"/>
      <dgm:spPr/>
      <dgm:t>
        <a:bodyPr/>
        <a:lstStyle/>
        <a:p>
          <a:r>
            <a:rPr lang="es-MX" sz="900" dirty="0" smtClean="0"/>
            <a:t>DEPARTAMENTO DE ASUNTOS HIDROGRÁFICOS EXTERNOS</a:t>
          </a:r>
          <a:endParaRPr lang="es-MX" sz="900" dirty="0"/>
        </a:p>
      </dgm:t>
    </dgm:pt>
    <dgm:pt modelId="{CA8B55F1-6292-43FA-AE91-A34D9F3331B1}" type="parTrans" cxnId="{658D80B0-1C51-43FE-B703-127B40CF6FFD}">
      <dgm:prSet/>
      <dgm:spPr/>
      <dgm:t>
        <a:bodyPr/>
        <a:lstStyle/>
        <a:p>
          <a:endParaRPr lang="es-MX" sz="900"/>
        </a:p>
      </dgm:t>
    </dgm:pt>
    <dgm:pt modelId="{DC93AC69-1B51-4FD8-A547-EF135136F6A8}" type="sibTrans" cxnId="{658D80B0-1C51-43FE-B703-127B40CF6FFD}">
      <dgm:prSet/>
      <dgm:spPr/>
      <dgm:t>
        <a:bodyPr/>
        <a:lstStyle/>
        <a:p>
          <a:endParaRPr lang="es-MX" sz="900"/>
        </a:p>
      </dgm:t>
    </dgm:pt>
    <dgm:pt modelId="{997B79F4-6AD5-4001-AFCE-31B1FA72E6AD}">
      <dgm:prSet phldrT="[Texto]" custT="1"/>
      <dgm:spPr/>
      <dgm:t>
        <a:bodyPr/>
        <a:lstStyle/>
        <a:p>
          <a:r>
            <a:rPr lang="es-MX" sz="900" dirty="0" smtClean="0"/>
            <a:t>DEPARTAMENTO DE COORDINACIÓN LOGISTICA</a:t>
          </a:r>
          <a:endParaRPr lang="es-MX" sz="900" dirty="0"/>
        </a:p>
      </dgm:t>
    </dgm:pt>
    <dgm:pt modelId="{AC516569-CCA2-43D0-9D4D-1C0C9F67DBB7}" type="parTrans" cxnId="{42FE9B94-9331-486E-BC01-49D89D4B01ED}">
      <dgm:prSet/>
      <dgm:spPr/>
      <dgm:t>
        <a:bodyPr/>
        <a:lstStyle/>
        <a:p>
          <a:endParaRPr lang="es-MX" sz="900"/>
        </a:p>
      </dgm:t>
    </dgm:pt>
    <dgm:pt modelId="{17714AD5-2169-4C84-A3E8-824C54C619F9}" type="sibTrans" cxnId="{42FE9B94-9331-486E-BC01-49D89D4B01ED}">
      <dgm:prSet/>
      <dgm:spPr/>
      <dgm:t>
        <a:bodyPr/>
        <a:lstStyle/>
        <a:p>
          <a:endParaRPr lang="es-MX" sz="900"/>
        </a:p>
      </dgm:t>
    </dgm:pt>
    <dgm:pt modelId="{331131F3-7A7A-4C12-A1E7-E4FB3A20AB76}">
      <dgm:prSet phldrT="[Texto]" custT="1"/>
      <dgm:spPr/>
      <dgm:t>
        <a:bodyPr/>
        <a:lstStyle/>
        <a:p>
          <a:r>
            <a:rPr lang="es-MX" sz="900" dirty="0" smtClean="0"/>
            <a:t>DEPARTAMENTO DE CONTROL DE EQUIPO HIDROGRÁFICO</a:t>
          </a:r>
          <a:endParaRPr lang="es-MX" sz="900" dirty="0"/>
        </a:p>
      </dgm:t>
    </dgm:pt>
    <dgm:pt modelId="{6A98B4AA-66DC-4BCF-A5C1-2B0CFD7DE3E5}" type="parTrans" cxnId="{34CCA43A-259E-4CA4-8076-FA4D44CF5B38}">
      <dgm:prSet/>
      <dgm:spPr/>
      <dgm:t>
        <a:bodyPr/>
        <a:lstStyle/>
        <a:p>
          <a:endParaRPr lang="es-MX" sz="900"/>
        </a:p>
      </dgm:t>
    </dgm:pt>
    <dgm:pt modelId="{575ECCBC-AA13-43C2-9A1E-4FB9A7DBABAD}" type="sibTrans" cxnId="{34CCA43A-259E-4CA4-8076-FA4D44CF5B38}">
      <dgm:prSet/>
      <dgm:spPr/>
      <dgm:t>
        <a:bodyPr/>
        <a:lstStyle/>
        <a:p>
          <a:endParaRPr lang="es-MX" sz="900"/>
        </a:p>
      </dgm:t>
    </dgm:pt>
    <dgm:pt modelId="{825C32A4-39B7-42F6-830E-21F08F7D6BEF}">
      <dgm:prSet phldrT="[Texto]" custT="1"/>
      <dgm:spPr/>
      <dgm:t>
        <a:bodyPr/>
        <a:lstStyle/>
        <a:p>
          <a:r>
            <a:rPr lang="es-MX" sz="900" dirty="0" smtClean="0"/>
            <a:t>DEPARTAMENTO DE CONTROL DE EQUIPO INFORMÁTICO</a:t>
          </a:r>
          <a:endParaRPr lang="es-MX" sz="900" dirty="0"/>
        </a:p>
      </dgm:t>
    </dgm:pt>
    <dgm:pt modelId="{C4462306-0EC9-45C2-B315-DDA172BD1204}" type="parTrans" cxnId="{1123D6B6-58E6-46F8-99DD-4AE44E9F1A5A}">
      <dgm:prSet/>
      <dgm:spPr/>
      <dgm:t>
        <a:bodyPr/>
        <a:lstStyle/>
        <a:p>
          <a:endParaRPr lang="es-MX" sz="900"/>
        </a:p>
      </dgm:t>
    </dgm:pt>
    <dgm:pt modelId="{40B004A8-1CE0-402C-AA07-F052545392A0}" type="sibTrans" cxnId="{1123D6B6-58E6-46F8-99DD-4AE44E9F1A5A}">
      <dgm:prSet/>
      <dgm:spPr/>
      <dgm:t>
        <a:bodyPr/>
        <a:lstStyle/>
        <a:p>
          <a:endParaRPr lang="es-MX" sz="900"/>
        </a:p>
      </dgm:t>
    </dgm:pt>
    <dgm:pt modelId="{D09A9ED5-DC02-46F3-AA03-87A9ACBF8E0E}">
      <dgm:prSet phldrT="[Texto]" custT="1"/>
      <dgm:spPr/>
      <dgm:t>
        <a:bodyPr/>
        <a:lstStyle/>
        <a:p>
          <a:r>
            <a:rPr lang="es-MX" sz="900" dirty="0" smtClean="0"/>
            <a:t>DEPARTAMENTO DE AYUDAS A LA NAVEGACIÓN Y CONTROL DE PUBLICACIONES</a:t>
          </a:r>
          <a:endParaRPr lang="es-MX" sz="900" dirty="0"/>
        </a:p>
      </dgm:t>
    </dgm:pt>
    <dgm:pt modelId="{4B01BB2F-C1CB-496B-9548-4EC0DF37E384}" type="parTrans" cxnId="{8C6B4279-7D44-41D4-A5A8-F7F4F32AFA9D}">
      <dgm:prSet/>
      <dgm:spPr/>
      <dgm:t>
        <a:bodyPr/>
        <a:lstStyle/>
        <a:p>
          <a:endParaRPr lang="es-MX" sz="900"/>
        </a:p>
      </dgm:t>
    </dgm:pt>
    <dgm:pt modelId="{39B2F501-D266-4BC5-B5E7-75357020C790}" type="sibTrans" cxnId="{8C6B4279-7D44-41D4-A5A8-F7F4F32AFA9D}">
      <dgm:prSet/>
      <dgm:spPr/>
      <dgm:t>
        <a:bodyPr/>
        <a:lstStyle/>
        <a:p>
          <a:endParaRPr lang="es-MX" sz="900"/>
        </a:p>
      </dgm:t>
    </dgm:pt>
    <dgm:pt modelId="{F3CD0354-140A-4FE8-A246-B21DE364CF6D}">
      <dgm:prSet phldrT="[Texto]" custT="1"/>
      <dgm:spPr/>
      <dgm:t>
        <a:bodyPr/>
        <a:lstStyle/>
        <a:p>
          <a:r>
            <a:rPr lang="es-MX" sz="900" dirty="0" smtClean="0"/>
            <a:t>DEPARTAMENTO DE DISEÑO E IMPRESIÓN</a:t>
          </a:r>
          <a:endParaRPr lang="es-MX" sz="900" dirty="0"/>
        </a:p>
      </dgm:t>
    </dgm:pt>
    <dgm:pt modelId="{50160196-45C7-4027-8DB9-D9953DB9B05F}" type="parTrans" cxnId="{0317A450-1871-4201-960D-F708D0B2624C}">
      <dgm:prSet/>
      <dgm:spPr/>
      <dgm:t>
        <a:bodyPr/>
        <a:lstStyle/>
        <a:p>
          <a:endParaRPr lang="es-MX" sz="900"/>
        </a:p>
      </dgm:t>
    </dgm:pt>
    <dgm:pt modelId="{BD7B8494-0E16-44DD-A215-8BBC7CA8663C}" type="sibTrans" cxnId="{0317A450-1871-4201-960D-F708D0B2624C}">
      <dgm:prSet/>
      <dgm:spPr/>
      <dgm:t>
        <a:bodyPr/>
        <a:lstStyle/>
        <a:p>
          <a:endParaRPr lang="es-MX" sz="900"/>
        </a:p>
      </dgm:t>
    </dgm:pt>
    <dgm:pt modelId="{AEF9F7FD-C9BD-48F0-96A0-2B9E333027A1}" type="pres">
      <dgm:prSet presAssocID="{D3273291-9A06-4E0E-AA93-9FE37805A492}" presName="hierChild1" presStyleCnt="0">
        <dgm:presLayoutVars>
          <dgm:chPref val="1"/>
          <dgm:dir/>
          <dgm:animOne val="branch"/>
          <dgm:animLvl val="lvl"/>
          <dgm:resizeHandles/>
        </dgm:presLayoutVars>
      </dgm:prSet>
      <dgm:spPr/>
      <dgm:t>
        <a:bodyPr/>
        <a:lstStyle/>
        <a:p>
          <a:endParaRPr lang="es-MX"/>
        </a:p>
      </dgm:t>
    </dgm:pt>
    <dgm:pt modelId="{608E7CF4-577D-4294-B4EB-50373197E48B}" type="pres">
      <dgm:prSet presAssocID="{1D83D4CB-AB32-49C2-86C6-D9B0154C4C07}" presName="hierRoot1" presStyleCnt="0"/>
      <dgm:spPr/>
    </dgm:pt>
    <dgm:pt modelId="{866A1AC6-AA39-4867-ACC8-AC98C9CF2788}" type="pres">
      <dgm:prSet presAssocID="{1D83D4CB-AB32-49C2-86C6-D9B0154C4C07}" presName="composite" presStyleCnt="0"/>
      <dgm:spPr/>
    </dgm:pt>
    <dgm:pt modelId="{4F3727E3-9F96-42F0-9010-9E873ACD6401}" type="pres">
      <dgm:prSet presAssocID="{1D83D4CB-AB32-49C2-86C6-D9B0154C4C07}" presName="background" presStyleLbl="node0" presStyleIdx="0" presStyleCnt="1"/>
      <dgm:spPr/>
    </dgm:pt>
    <dgm:pt modelId="{A7853E4A-1C9C-40E7-90A5-D83AC94DE64B}" type="pres">
      <dgm:prSet presAssocID="{1D83D4CB-AB32-49C2-86C6-D9B0154C4C07}" presName="text" presStyleLbl="fgAcc0" presStyleIdx="0" presStyleCnt="1">
        <dgm:presLayoutVars>
          <dgm:chPref val="3"/>
        </dgm:presLayoutVars>
      </dgm:prSet>
      <dgm:spPr/>
      <dgm:t>
        <a:bodyPr/>
        <a:lstStyle/>
        <a:p>
          <a:endParaRPr lang="es-MX"/>
        </a:p>
      </dgm:t>
    </dgm:pt>
    <dgm:pt modelId="{53569AA7-24B8-4C06-9FED-5C547C4496CC}" type="pres">
      <dgm:prSet presAssocID="{1D83D4CB-AB32-49C2-86C6-D9B0154C4C07}" presName="hierChild2" presStyleCnt="0"/>
      <dgm:spPr/>
    </dgm:pt>
    <dgm:pt modelId="{49658E65-C295-40AA-A206-EBD3D9E48B6E}" type="pres">
      <dgm:prSet presAssocID="{7D7603A7-8C71-4C27-A13F-64BA61E7F5A3}" presName="Name10" presStyleLbl="parChTrans1D2" presStyleIdx="0" presStyleCnt="1"/>
      <dgm:spPr/>
      <dgm:t>
        <a:bodyPr/>
        <a:lstStyle/>
        <a:p>
          <a:endParaRPr lang="es-MX"/>
        </a:p>
      </dgm:t>
    </dgm:pt>
    <dgm:pt modelId="{F47270B4-FBE5-4300-B190-E24797D5E291}" type="pres">
      <dgm:prSet presAssocID="{59118ACC-8295-490B-A16C-107139F09A9E}" presName="hierRoot2" presStyleCnt="0"/>
      <dgm:spPr/>
    </dgm:pt>
    <dgm:pt modelId="{FE0B1407-57B8-4EC0-888F-AB78942141BE}" type="pres">
      <dgm:prSet presAssocID="{59118ACC-8295-490B-A16C-107139F09A9E}" presName="composite2" presStyleCnt="0"/>
      <dgm:spPr/>
    </dgm:pt>
    <dgm:pt modelId="{6ECC747E-F996-4FE2-830E-562FC4F2896E}" type="pres">
      <dgm:prSet presAssocID="{59118ACC-8295-490B-A16C-107139F09A9E}" presName="background2" presStyleLbl="node2" presStyleIdx="0" presStyleCnt="1"/>
      <dgm:spPr/>
    </dgm:pt>
    <dgm:pt modelId="{F586C1DC-5A29-4CBE-BFB0-ED18E9507FF1}" type="pres">
      <dgm:prSet presAssocID="{59118ACC-8295-490B-A16C-107139F09A9E}" presName="text2" presStyleLbl="fgAcc2" presStyleIdx="0" presStyleCnt="1">
        <dgm:presLayoutVars>
          <dgm:chPref val="3"/>
        </dgm:presLayoutVars>
      </dgm:prSet>
      <dgm:spPr/>
      <dgm:t>
        <a:bodyPr/>
        <a:lstStyle/>
        <a:p>
          <a:endParaRPr lang="es-MX"/>
        </a:p>
      </dgm:t>
    </dgm:pt>
    <dgm:pt modelId="{72ACB586-7B0F-4595-A5C1-BEC263CCD492}" type="pres">
      <dgm:prSet presAssocID="{59118ACC-8295-490B-A16C-107139F09A9E}" presName="hierChild3" presStyleCnt="0"/>
      <dgm:spPr/>
    </dgm:pt>
    <dgm:pt modelId="{5D55C5B0-134B-4ADD-875F-7F1C7AB31BAA}" type="pres">
      <dgm:prSet presAssocID="{660F2E96-5707-4A27-9C74-0EEED53CE0DD}" presName="Name17" presStyleLbl="parChTrans1D3" presStyleIdx="0" presStyleCnt="3"/>
      <dgm:spPr/>
      <dgm:t>
        <a:bodyPr/>
        <a:lstStyle/>
        <a:p>
          <a:endParaRPr lang="es-MX"/>
        </a:p>
      </dgm:t>
    </dgm:pt>
    <dgm:pt modelId="{4A2DF784-2521-40DC-B67E-6FE8F7EF5747}" type="pres">
      <dgm:prSet presAssocID="{1F0EA358-75D9-44E5-82D5-39E14C5540A3}" presName="hierRoot3" presStyleCnt="0"/>
      <dgm:spPr/>
    </dgm:pt>
    <dgm:pt modelId="{F920C237-2FA4-497B-A700-B2CAC5995997}" type="pres">
      <dgm:prSet presAssocID="{1F0EA358-75D9-44E5-82D5-39E14C5540A3}" presName="composite3" presStyleCnt="0"/>
      <dgm:spPr/>
    </dgm:pt>
    <dgm:pt modelId="{064967E5-9C7A-4920-B218-4CEEE66BBA93}" type="pres">
      <dgm:prSet presAssocID="{1F0EA358-75D9-44E5-82D5-39E14C5540A3}" presName="background3" presStyleLbl="node3" presStyleIdx="0" presStyleCnt="3"/>
      <dgm:spPr/>
    </dgm:pt>
    <dgm:pt modelId="{84A24226-2DD2-44B0-981E-E72F7DECAE20}" type="pres">
      <dgm:prSet presAssocID="{1F0EA358-75D9-44E5-82D5-39E14C5540A3}" presName="text3" presStyleLbl="fgAcc3" presStyleIdx="0" presStyleCnt="3">
        <dgm:presLayoutVars>
          <dgm:chPref val="3"/>
        </dgm:presLayoutVars>
      </dgm:prSet>
      <dgm:spPr/>
      <dgm:t>
        <a:bodyPr/>
        <a:lstStyle/>
        <a:p>
          <a:endParaRPr lang="es-MX"/>
        </a:p>
      </dgm:t>
    </dgm:pt>
    <dgm:pt modelId="{FE8FBBA9-92F6-45BD-B200-E1F32E41418F}" type="pres">
      <dgm:prSet presAssocID="{1F0EA358-75D9-44E5-82D5-39E14C5540A3}" presName="hierChild4" presStyleCnt="0"/>
      <dgm:spPr/>
    </dgm:pt>
    <dgm:pt modelId="{C8543A1C-F6DC-4939-B9D3-92B16A17E60D}" type="pres">
      <dgm:prSet presAssocID="{C5D75201-D52A-4B5C-B02A-3B879B348B61}" presName="Name23" presStyleLbl="parChTrans1D4" presStyleIdx="0" presStyleCnt="8"/>
      <dgm:spPr/>
      <dgm:t>
        <a:bodyPr/>
        <a:lstStyle/>
        <a:p>
          <a:endParaRPr lang="es-MX"/>
        </a:p>
      </dgm:t>
    </dgm:pt>
    <dgm:pt modelId="{E4CF081A-4EBE-45DD-BF3B-3F749E0E8E8A}" type="pres">
      <dgm:prSet presAssocID="{BF3C038B-B2CA-485F-B639-C4754880634B}" presName="hierRoot4" presStyleCnt="0"/>
      <dgm:spPr/>
    </dgm:pt>
    <dgm:pt modelId="{7CD7123B-897E-4687-A721-CCAC3A66810F}" type="pres">
      <dgm:prSet presAssocID="{BF3C038B-B2CA-485F-B639-C4754880634B}" presName="composite4" presStyleCnt="0"/>
      <dgm:spPr/>
    </dgm:pt>
    <dgm:pt modelId="{060C513E-0F39-451F-BBE4-8E6F924586FE}" type="pres">
      <dgm:prSet presAssocID="{BF3C038B-B2CA-485F-B639-C4754880634B}" presName="background4" presStyleLbl="node4" presStyleIdx="0" presStyleCnt="8"/>
      <dgm:spPr/>
    </dgm:pt>
    <dgm:pt modelId="{C6325C6D-8136-42F6-80AF-AD8F03CCE714}" type="pres">
      <dgm:prSet presAssocID="{BF3C038B-B2CA-485F-B639-C4754880634B}" presName="text4" presStyleLbl="fgAcc4" presStyleIdx="0" presStyleCnt="8">
        <dgm:presLayoutVars>
          <dgm:chPref val="3"/>
        </dgm:presLayoutVars>
      </dgm:prSet>
      <dgm:spPr/>
      <dgm:t>
        <a:bodyPr/>
        <a:lstStyle/>
        <a:p>
          <a:endParaRPr lang="es-MX"/>
        </a:p>
      </dgm:t>
    </dgm:pt>
    <dgm:pt modelId="{3EA6F2D5-6525-4E76-BFBF-09BC23913FED}" type="pres">
      <dgm:prSet presAssocID="{BF3C038B-B2CA-485F-B639-C4754880634B}" presName="hierChild5" presStyleCnt="0"/>
      <dgm:spPr/>
    </dgm:pt>
    <dgm:pt modelId="{5522EC0C-D826-4A97-925C-1C51DCA583DD}" type="pres">
      <dgm:prSet presAssocID="{F19476E1-8589-4A40-B877-814E690F4883}" presName="Name23" presStyleLbl="parChTrans1D4" presStyleIdx="1" presStyleCnt="8"/>
      <dgm:spPr/>
      <dgm:t>
        <a:bodyPr/>
        <a:lstStyle/>
        <a:p>
          <a:endParaRPr lang="es-MX"/>
        </a:p>
      </dgm:t>
    </dgm:pt>
    <dgm:pt modelId="{1B67B576-41C5-4BAB-8F66-975985E4BD17}" type="pres">
      <dgm:prSet presAssocID="{9AA4586D-081A-41D6-B223-53F83221E85B}" presName="hierRoot4" presStyleCnt="0"/>
      <dgm:spPr/>
    </dgm:pt>
    <dgm:pt modelId="{9C1E3DAC-AEF7-4BA2-8229-9D80E6A3CACF}" type="pres">
      <dgm:prSet presAssocID="{9AA4586D-081A-41D6-B223-53F83221E85B}" presName="composite4" presStyleCnt="0"/>
      <dgm:spPr/>
    </dgm:pt>
    <dgm:pt modelId="{E613E411-18FC-479A-9574-3A828B631B55}" type="pres">
      <dgm:prSet presAssocID="{9AA4586D-081A-41D6-B223-53F83221E85B}" presName="background4" presStyleLbl="node4" presStyleIdx="1" presStyleCnt="8"/>
      <dgm:spPr/>
    </dgm:pt>
    <dgm:pt modelId="{FF44C920-534F-4E18-A4F8-7FF5EC55363F}" type="pres">
      <dgm:prSet presAssocID="{9AA4586D-081A-41D6-B223-53F83221E85B}" presName="text4" presStyleLbl="fgAcc4" presStyleIdx="1" presStyleCnt="8">
        <dgm:presLayoutVars>
          <dgm:chPref val="3"/>
        </dgm:presLayoutVars>
      </dgm:prSet>
      <dgm:spPr/>
      <dgm:t>
        <a:bodyPr/>
        <a:lstStyle/>
        <a:p>
          <a:endParaRPr lang="es-MX"/>
        </a:p>
      </dgm:t>
    </dgm:pt>
    <dgm:pt modelId="{1C780382-693A-4ED7-99B5-84CC4FBF1BBD}" type="pres">
      <dgm:prSet presAssocID="{9AA4586D-081A-41D6-B223-53F83221E85B}" presName="hierChild5" presStyleCnt="0"/>
      <dgm:spPr/>
    </dgm:pt>
    <dgm:pt modelId="{B85EF904-E734-41EC-8F1E-5EBF751418BE}" type="pres">
      <dgm:prSet presAssocID="{CA8B55F1-6292-43FA-AE91-A34D9F3331B1}" presName="Name23" presStyleLbl="parChTrans1D4" presStyleIdx="2" presStyleCnt="8"/>
      <dgm:spPr/>
      <dgm:t>
        <a:bodyPr/>
        <a:lstStyle/>
        <a:p>
          <a:endParaRPr lang="es-MX"/>
        </a:p>
      </dgm:t>
    </dgm:pt>
    <dgm:pt modelId="{1228800C-89CA-47C3-B2D2-3F438F8C5294}" type="pres">
      <dgm:prSet presAssocID="{2809FEBF-0BCC-4EF4-A32B-8D58445A7CFC}" presName="hierRoot4" presStyleCnt="0"/>
      <dgm:spPr/>
    </dgm:pt>
    <dgm:pt modelId="{EB55BC03-B934-4EFB-94FD-011BDC615349}" type="pres">
      <dgm:prSet presAssocID="{2809FEBF-0BCC-4EF4-A32B-8D58445A7CFC}" presName="composite4" presStyleCnt="0"/>
      <dgm:spPr/>
    </dgm:pt>
    <dgm:pt modelId="{03E94431-C596-4B3E-9BB5-5E0BAB669E60}" type="pres">
      <dgm:prSet presAssocID="{2809FEBF-0BCC-4EF4-A32B-8D58445A7CFC}" presName="background4" presStyleLbl="node4" presStyleIdx="2" presStyleCnt="8"/>
      <dgm:spPr/>
    </dgm:pt>
    <dgm:pt modelId="{E0C11A0F-76C4-401D-A7A6-C309B61B5FC9}" type="pres">
      <dgm:prSet presAssocID="{2809FEBF-0BCC-4EF4-A32B-8D58445A7CFC}" presName="text4" presStyleLbl="fgAcc4" presStyleIdx="2" presStyleCnt="8">
        <dgm:presLayoutVars>
          <dgm:chPref val="3"/>
        </dgm:presLayoutVars>
      </dgm:prSet>
      <dgm:spPr/>
      <dgm:t>
        <a:bodyPr/>
        <a:lstStyle/>
        <a:p>
          <a:endParaRPr lang="es-MX"/>
        </a:p>
      </dgm:t>
    </dgm:pt>
    <dgm:pt modelId="{C623D92E-FA64-41F0-9188-39F0DC44B9AC}" type="pres">
      <dgm:prSet presAssocID="{2809FEBF-0BCC-4EF4-A32B-8D58445A7CFC}" presName="hierChild5" presStyleCnt="0"/>
      <dgm:spPr/>
    </dgm:pt>
    <dgm:pt modelId="{C9D24008-907D-4EDC-93F0-F57C080A9649}" type="pres">
      <dgm:prSet presAssocID="{9EC6C399-B724-4C7C-9DC7-AB6856C1630F}" presName="Name17" presStyleLbl="parChTrans1D3" presStyleIdx="1" presStyleCnt="3"/>
      <dgm:spPr/>
      <dgm:t>
        <a:bodyPr/>
        <a:lstStyle/>
        <a:p>
          <a:endParaRPr lang="es-MX"/>
        </a:p>
      </dgm:t>
    </dgm:pt>
    <dgm:pt modelId="{AEC6D64A-E2C3-416B-B194-3D8926DD9A28}" type="pres">
      <dgm:prSet presAssocID="{34D7B6E8-4E3E-41A7-BAD8-DDBE8C96903D}" presName="hierRoot3" presStyleCnt="0"/>
      <dgm:spPr/>
    </dgm:pt>
    <dgm:pt modelId="{DC163723-E6CE-4C4B-8ED3-11A6A44306A2}" type="pres">
      <dgm:prSet presAssocID="{34D7B6E8-4E3E-41A7-BAD8-DDBE8C96903D}" presName="composite3" presStyleCnt="0"/>
      <dgm:spPr/>
    </dgm:pt>
    <dgm:pt modelId="{50298C66-79EE-42EF-810E-25FEF239D2B5}" type="pres">
      <dgm:prSet presAssocID="{34D7B6E8-4E3E-41A7-BAD8-DDBE8C96903D}" presName="background3" presStyleLbl="node3" presStyleIdx="1" presStyleCnt="3"/>
      <dgm:spPr/>
    </dgm:pt>
    <dgm:pt modelId="{28FC093C-C375-4E16-9F54-760DD06DC48F}" type="pres">
      <dgm:prSet presAssocID="{34D7B6E8-4E3E-41A7-BAD8-DDBE8C96903D}" presName="text3" presStyleLbl="fgAcc3" presStyleIdx="1" presStyleCnt="3">
        <dgm:presLayoutVars>
          <dgm:chPref val="3"/>
        </dgm:presLayoutVars>
      </dgm:prSet>
      <dgm:spPr/>
      <dgm:t>
        <a:bodyPr/>
        <a:lstStyle/>
        <a:p>
          <a:endParaRPr lang="es-MX"/>
        </a:p>
      </dgm:t>
    </dgm:pt>
    <dgm:pt modelId="{CD8DFF05-E3D0-482E-9F06-9B0D562A0BAC}" type="pres">
      <dgm:prSet presAssocID="{34D7B6E8-4E3E-41A7-BAD8-DDBE8C96903D}" presName="hierChild4" presStyleCnt="0"/>
      <dgm:spPr/>
    </dgm:pt>
    <dgm:pt modelId="{8195D959-E645-4DCA-8449-E8721C68B5E8}" type="pres">
      <dgm:prSet presAssocID="{AC516569-CCA2-43D0-9D4D-1C0C9F67DBB7}" presName="Name23" presStyleLbl="parChTrans1D4" presStyleIdx="3" presStyleCnt="8"/>
      <dgm:spPr/>
      <dgm:t>
        <a:bodyPr/>
        <a:lstStyle/>
        <a:p>
          <a:endParaRPr lang="es-MX"/>
        </a:p>
      </dgm:t>
    </dgm:pt>
    <dgm:pt modelId="{01E1A0AC-026A-4682-9911-89AB7670D345}" type="pres">
      <dgm:prSet presAssocID="{997B79F4-6AD5-4001-AFCE-31B1FA72E6AD}" presName="hierRoot4" presStyleCnt="0"/>
      <dgm:spPr/>
    </dgm:pt>
    <dgm:pt modelId="{6EB984F9-66DF-4038-9826-051587D996AC}" type="pres">
      <dgm:prSet presAssocID="{997B79F4-6AD5-4001-AFCE-31B1FA72E6AD}" presName="composite4" presStyleCnt="0"/>
      <dgm:spPr/>
    </dgm:pt>
    <dgm:pt modelId="{8C3E1381-4634-4411-AA1E-FF0DB9522213}" type="pres">
      <dgm:prSet presAssocID="{997B79F4-6AD5-4001-AFCE-31B1FA72E6AD}" presName="background4" presStyleLbl="node4" presStyleIdx="3" presStyleCnt="8"/>
      <dgm:spPr/>
    </dgm:pt>
    <dgm:pt modelId="{AF02F0D4-8C5D-4E5C-8970-177DFE9DB066}" type="pres">
      <dgm:prSet presAssocID="{997B79F4-6AD5-4001-AFCE-31B1FA72E6AD}" presName="text4" presStyleLbl="fgAcc4" presStyleIdx="3" presStyleCnt="8">
        <dgm:presLayoutVars>
          <dgm:chPref val="3"/>
        </dgm:presLayoutVars>
      </dgm:prSet>
      <dgm:spPr/>
      <dgm:t>
        <a:bodyPr/>
        <a:lstStyle/>
        <a:p>
          <a:endParaRPr lang="es-MX"/>
        </a:p>
      </dgm:t>
    </dgm:pt>
    <dgm:pt modelId="{79FDF80C-A5E7-4B83-A46E-DC69FCC7AF6F}" type="pres">
      <dgm:prSet presAssocID="{997B79F4-6AD5-4001-AFCE-31B1FA72E6AD}" presName="hierChild5" presStyleCnt="0"/>
      <dgm:spPr/>
    </dgm:pt>
    <dgm:pt modelId="{262270FA-5E44-412A-9370-162AF582BCE0}" type="pres">
      <dgm:prSet presAssocID="{6A98B4AA-66DC-4BCF-A5C1-2B0CFD7DE3E5}" presName="Name23" presStyleLbl="parChTrans1D4" presStyleIdx="4" presStyleCnt="8"/>
      <dgm:spPr/>
      <dgm:t>
        <a:bodyPr/>
        <a:lstStyle/>
        <a:p>
          <a:endParaRPr lang="es-MX"/>
        </a:p>
      </dgm:t>
    </dgm:pt>
    <dgm:pt modelId="{C4AD9CDA-F7AF-436B-8095-C54F0104A420}" type="pres">
      <dgm:prSet presAssocID="{331131F3-7A7A-4C12-A1E7-E4FB3A20AB76}" presName="hierRoot4" presStyleCnt="0"/>
      <dgm:spPr/>
    </dgm:pt>
    <dgm:pt modelId="{2A733E6F-9B06-43F4-B1A1-0230C071178B}" type="pres">
      <dgm:prSet presAssocID="{331131F3-7A7A-4C12-A1E7-E4FB3A20AB76}" presName="composite4" presStyleCnt="0"/>
      <dgm:spPr/>
    </dgm:pt>
    <dgm:pt modelId="{29B27AEC-2F90-4AC9-93AB-2170E4DEC8E1}" type="pres">
      <dgm:prSet presAssocID="{331131F3-7A7A-4C12-A1E7-E4FB3A20AB76}" presName="background4" presStyleLbl="node4" presStyleIdx="4" presStyleCnt="8"/>
      <dgm:spPr/>
    </dgm:pt>
    <dgm:pt modelId="{2F87C018-BBE2-454A-BE03-0F104AEE1E58}" type="pres">
      <dgm:prSet presAssocID="{331131F3-7A7A-4C12-A1E7-E4FB3A20AB76}" presName="text4" presStyleLbl="fgAcc4" presStyleIdx="4" presStyleCnt="8">
        <dgm:presLayoutVars>
          <dgm:chPref val="3"/>
        </dgm:presLayoutVars>
      </dgm:prSet>
      <dgm:spPr/>
      <dgm:t>
        <a:bodyPr/>
        <a:lstStyle/>
        <a:p>
          <a:endParaRPr lang="es-MX"/>
        </a:p>
      </dgm:t>
    </dgm:pt>
    <dgm:pt modelId="{2D1D41D8-5A28-43E0-BAC6-290E83AA6AC0}" type="pres">
      <dgm:prSet presAssocID="{331131F3-7A7A-4C12-A1E7-E4FB3A20AB76}" presName="hierChild5" presStyleCnt="0"/>
      <dgm:spPr/>
    </dgm:pt>
    <dgm:pt modelId="{A23CE38C-48A9-4D7E-BF8C-B1E1F9895931}" type="pres">
      <dgm:prSet presAssocID="{C4462306-0EC9-45C2-B315-DDA172BD1204}" presName="Name23" presStyleLbl="parChTrans1D4" presStyleIdx="5" presStyleCnt="8"/>
      <dgm:spPr/>
      <dgm:t>
        <a:bodyPr/>
        <a:lstStyle/>
        <a:p>
          <a:endParaRPr lang="es-MX"/>
        </a:p>
      </dgm:t>
    </dgm:pt>
    <dgm:pt modelId="{56294A6D-BBFC-4FAD-8913-176E70CF0A54}" type="pres">
      <dgm:prSet presAssocID="{825C32A4-39B7-42F6-830E-21F08F7D6BEF}" presName="hierRoot4" presStyleCnt="0"/>
      <dgm:spPr/>
    </dgm:pt>
    <dgm:pt modelId="{ED47DFFF-0514-494B-AF2E-1BCB6226E543}" type="pres">
      <dgm:prSet presAssocID="{825C32A4-39B7-42F6-830E-21F08F7D6BEF}" presName="composite4" presStyleCnt="0"/>
      <dgm:spPr/>
    </dgm:pt>
    <dgm:pt modelId="{55C13210-83AE-41FB-91CD-AB9776329B41}" type="pres">
      <dgm:prSet presAssocID="{825C32A4-39B7-42F6-830E-21F08F7D6BEF}" presName="background4" presStyleLbl="node4" presStyleIdx="5" presStyleCnt="8"/>
      <dgm:spPr/>
    </dgm:pt>
    <dgm:pt modelId="{FA4A76DA-1C9D-4B27-A1D6-DC5990096C28}" type="pres">
      <dgm:prSet presAssocID="{825C32A4-39B7-42F6-830E-21F08F7D6BEF}" presName="text4" presStyleLbl="fgAcc4" presStyleIdx="5" presStyleCnt="8">
        <dgm:presLayoutVars>
          <dgm:chPref val="3"/>
        </dgm:presLayoutVars>
      </dgm:prSet>
      <dgm:spPr/>
      <dgm:t>
        <a:bodyPr/>
        <a:lstStyle/>
        <a:p>
          <a:endParaRPr lang="es-MX"/>
        </a:p>
      </dgm:t>
    </dgm:pt>
    <dgm:pt modelId="{199878F3-2291-40FC-8636-9704891B3A16}" type="pres">
      <dgm:prSet presAssocID="{825C32A4-39B7-42F6-830E-21F08F7D6BEF}" presName="hierChild5" presStyleCnt="0"/>
      <dgm:spPr/>
    </dgm:pt>
    <dgm:pt modelId="{B1953A0C-CB32-488C-BF98-A6B3AE7CA360}" type="pres">
      <dgm:prSet presAssocID="{2CADE405-45D4-407A-B287-8D497CB8D922}" presName="Name17" presStyleLbl="parChTrans1D3" presStyleIdx="2" presStyleCnt="3"/>
      <dgm:spPr/>
      <dgm:t>
        <a:bodyPr/>
        <a:lstStyle/>
        <a:p>
          <a:endParaRPr lang="es-MX"/>
        </a:p>
      </dgm:t>
    </dgm:pt>
    <dgm:pt modelId="{2BE08C80-2405-4911-84A8-5B723B9EB9F9}" type="pres">
      <dgm:prSet presAssocID="{E5D773B5-411E-402A-9C82-C51EA35DCE49}" presName="hierRoot3" presStyleCnt="0"/>
      <dgm:spPr/>
    </dgm:pt>
    <dgm:pt modelId="{FB0BEA81-B9A3-42A0-B2B5-420D001D7C0F}" type="pres">
      <dgm:prSet presAssocID="{E5D773B5-411E-402A-9C82-C51EA35DCE49}" presName="composite3" presStyleCnt="0"/>
      <dgm:spPr/>
    </dgm:pt>
    <dgm:pt modelId="{5432EC0A-C9CF-408D-B29C-4C8C75992C23}" type="pres">
      <dgm:prSet presAssocID="{E5D773B5-411E-402A-9C82-C51EA35DCE49}" presName="background3" presStyleLbl="node3" presStyleIdx="2" presStyleCnt="3"/>
      <dgm:spPr/>
    </dgm:pt>
    <dgm:pt modelId="{AB103D46-F6F9-4693-8E62-822129150473}" type="pres">
      <dgm:prSet presAssocID="{E5D773B5-411E-402A-9C82-C51EA35DCE49}" presName="text3" presStyleLbl="fgAcc3" presStyleIdx="2" presStyleCnt="3">
        <dgm:presLayoutVars>
          <dgm:chPref val="3"/>
        </dgm:presLayoutVars>
      </dgm:prSet>
      <dgm:spPr/>
      <dgm:t>
        <a:bodyPr/>
        <a:lstStyle/>
        <a:p>
          <a:endParaRPr lang="es-MX"/>
        </a:p>
      </dgm:t>
    </dgm:pt>
    <dgm:pt modelId="{15672915-2495-48A6-8FF8-1A23DE3E2413}" type="pres">
      <dgm:prSet presAssocID="{E5D773B5-411E-402A-9C82-C51EA35DCE49}" presName="hierChild4" presStyleCnt="0"/>
      <dgm:spPr/>
    </dgm:pt>
    <dgm:pt modelId="{1CBBF731-E81C-49A6-B000-41DFEC20BA3E}" type="pres">
      <dgm:prSet presAssocID="{4B01BB2F-C1CB-496B-9548-4EC0DF37E384}" presName="Name23" presStyleLbl="parChTrans1D4" presStyleIdx="6" presStyleCnt="8"/>
      <dgm:spPr/>
      <dgm:t>
        <a:bodyPr/>
        <a:lstStyle/>
        <a:p>
          <a:endParaRPr lang="es-MX"/>
        </a:p>
      </dgm:t>
    </dgm:pt>
    <dgm:pt modelId="{F2A990D5-00A4-4744-BB9F-FE7796FAD921}" type="pres">
      <dgm:prSet presAssocID="{D09A9ED5-DC02-46F3-AA03-87A9ACBF8E0E}" presName="hierRoot4" presStyleCnt="0"/>
      <dgm:spPr/>
    </dgm:pt>
    <dgm:pt modelId="{40989FB4-CA99-495C-AD45-C3459795FD67}" type="pres">
      <dgm:prSet presAssocID="{D09A9ED5-DC02-46F3-AA03-87A9ACBF8E0E}" presName="composite4" presStyleCnt="0"/>
      <dgm:spPr/>
    </dgm:pt>
    <dgm:pt modelId="{7D7460FB-9D1B-430B-93CA-F57F174AE2DD}" type="pres">
      <dgm:prSet presAssocID="{D09A9ED5-DC02-46F3-AA03-87A9ACBF8E0E}" presName="background4" presStyleLbl="node4" presStyleIdx="6" presStyleCnt="8"/>
      <dgm:spPr/>
    </dgm:pt>
    <dgm:pt modelId="{F4541E9D-C9CF-403B-88D5-EF74203FBA83}" type="pres">
      <dgm:prSet presAssocID="{D09A9ED5-DC02-46F3-AA03-87A9ACBF8E0E}" presName="text4" presStyleLbl="fgAcc4" presStyleIdx="6" presStyleCnt="8">
        <dgm:presLayoutVars>
          <dgm:chPref val="3"/>
        </dgm:presLayoutVars>
      </dgm:prSet>
      <dgm:spPr/>
      <dgm:t>
        <a:bodyPr/>
        <a:lstStyle/>
        <a:p>
          <a:endParaRPr lang="es-MX"/>
        </a:p>
      </dgm:t>
    </dgm:pt>
    <dgm:pt modelId="{87E9BB05-3C8A-44F1-A55B-764EC05B0557}" type="pres">
      <dgm:prSet presAssocID="{D09A9ED5-DC02-46F3-AA03-87A9ACBF8E0E}" presName="hierChild5" presStyleCnt="0"/>
      <dgm:spPr/>
    </dgm:pt>
    <dgm:pt modelId="{E5FADE78-17D0-48BE-8D1D-852D90A5B7A6}" type="pres">
      <dgm:prSet presAssocID="{50160196-45C7-4027-8DB9-D9953DB9B05F}" presName="Name23" presStyleLbl="parChTrans1D4" presStyleIdx="7" presStyleCnt="8"/>
      <dgm:spPr/>
      <dgm:t>
        <a:bodyPr/>
        <a:lstStyle/>
        <a:p>
          <a:endParaRPr lang="es-MX"/>
        </a:p>
      </dgm:t>
    </dgm:pt>
    <dgm:pt modelId="{1BD745AF-1211-4ACE-9940-898C814016D8}" type="pres">
      <dgm:prSet presAssocID="{F3CD0354-140A-4FE8-A246-B21DE364CF6D}" presName="hierRoot4" presStyleCnt="0"/>
      <dgm:spPr/>
    </dgm:pt>
    <dgm:pt modelId="{D28491D0-F81A-4E3E-B767-9A72AC06779D}" type="pres">
      <dgm:prSet presAssocID="{F3CD0354-140A-4FE8-A246-B21DE364CF6D}" presName="composite4" presStyleCnt="0"/>
      <dgm:spPr/>
    </dgm:pt>
    <dgm:pt modelId="{D2EC9F16-514C-4E92-92EB-667E4EEA803E}" type="pres">
      <dgm:prSet presAssocID="{F3CD0354-140A-4FE8-A246-B21DE364CF6D}" presName="background4" presStyleLbl="node4" presStyleIdx="7" presStyleCnt="8"/>
      <dgm:spPr/>
    </dgm:pt>
    <dgm:pt modelId="{FE58800F-D012-4607-B21B-1650BB57866F}" type="pres">
      <dgm:prSet presAssocID="{F3CD0354-140A-4FE8-A246-B21DE364CF6D}" presName="text4" presStyleLbl="fgAcc4" presStyleIdx="7" presStyleCnt="8">
        <dgm:presLayoutVars>
          <dgm:chPref val="3"/>
        </dgm:presLayoutVars>
      </dgm:prSet>
      <dgm:spPr/>
      <dgm:t>
        <a:bodyPr/>
        <a:lstStyle/>
        <a:p>
          <a:endParaRPr lang="es-MX"/>
        </a:p>
      </dgm:t>
    </dgm:pt>
    <dgm:pt modelId="{EBEA0A29-4E90-4D02-AD5C-6495BD82BD4E}" type="pres">
      <dgm:prSet presAssocID="{F3CD0354-140A-4FE8-A246-B21DE364CF6D}" presName="hierChild5" presStyleCnt="0"/>
      <dgm:spPr/>
    </dgm:pt>
  </dgm:ptLst>
  <dgm:cxnLst>
    <dgm:cxn modelId="{3B7E9A1E-E5FB-48F8-B4DC-D5274907FC32}" type="presOf" srcId="{825C32A4-39B7-42F6-830E-21F08F7D6BEF}" destId="{FA4A76DA-1C9D-4B27-A1D6-DC5990096C28}" srcOrd="0" destOrd="0" presId="urn:microsoft.com/office/officeart/2005/8/layout/hierarchy1"/>
    <dgm:cxn modelId="{5FF5EE1A-712D-42EF-9C83-27CABDD7E306}" type="presOf" srcId="{34D7B6E8-4E3E-41A7-BAD8-DDBE8C96903D}" destId="{28FC093C-C375-4E16-9F54-760DD06DC48F}" srcOrd="0" destOrd="0" presId="urn:microsoft.com/office/officeart/2005/8/layout/hierarchy1"/>
    <dgm:cxn modelId="{0317A450-1871-4201-960D-F708D0B2624C}" srcId="{E5D773B5-411E-402A-9C82-C51EA35DCE49}" destId="{F3CD0354-140A-4FE8-A246-B21DE364CF6D}" srcOrd="1" destOrd="0" parTransId="{50160196-45C7-4027-8DB9-D9953DB9B05F}" sibTransId="{BD7B8494-0E16-44DD-A215-8BBC7CA8663C}"/>
    <dgm:cxn modelId="{F0947629-812D-4B07-B8A4-140874B7F6E0}" type="presOf" srcId="{2CADE405-45D4-407A-B287-8D497CB8D922}" destId="{B1953A0C-CB32-488C-BF98-A6B3AE7CA360}" srcOrd="0" destOrd="0" presId="urn:microsoft.com/office/officeart/2005/8/layout/hierarchy1"/>
    <dgm:cxn modelId="{1123D6B6-58E6-46F8-99DD-4AE44E9F1A5A}" srcId="{34D7B6E8-4E3E-41A7-BAD8-DDBE8C96903D}" destId="{825C32A4-39B7-42F6-830E-21F08F7D6BEF}" srcOrd="2" destOrd="0" parTransId="{C4462306-0EC9-45C2-B315-DDA172BD1204}" sibTransId="{40B004A8-1CE0-402C-AA07-F052545392A0}"/>
    <dgm:cxn modelId="{1AE8A060-46F8-46D9-BC0B-D0AC751CD6BF}" srcId="{1F0EA358-75D9-44E5-82D5-39E14C5540A3}" destId="{9AA4586D-081A-41D6-B223-53F83221E85B}" srcOrd="1" destOrd="0" parTransId="{F19476E1-8589-4A40-B877-814E690F4883}" sibTransId="{5DCC15F3-E85A-4A5B-95A9-B9C60B93E424}"/>
    <dgm:cxn modelId="{67CC63D3-2E44-44C8-837E-ED8AB053B63C}" type="presOf" srcId="{1D83D4CB-AB32-49C2-86C6-D9B0154C4C07}" destId="{A7853E4A-1C9C-40E7-90A5-D83AC94DE64B}" srcOrd="0" destOrd="0" presId="urn:microsoft.com/office/officeart/2005/8/layout/hierarchy1"/>
    <dgm:cxn modelId="{FD06482A-22F8-40FE-BA6E-CE211211C6C4}" srcId="{1D83D4CB-AB32-49C2-86C6-D9B0154C4C07}" destId="{59118ACC-8295-490B-A16C-107139F09A9E}" srcOrd="0" destOrd="0" parTransId="{7D7603A7-8C71-4C27-A13F-64BA61E7F5A3}" sibTransId="{B26788A1-058C-4A1D-ABF2-F612154CE57A}"/>
    <dgm:cxn modelId="{DDF354CC-D648-4116-8AA4-CBAC0CA89156}" type="presOf" srcId="{6A98B4AA-66DC-4BCF-A5C1-2B0CFD7DE3E5}" destId="{262270FA-5E44-412A-9370-162AF582BCE0}" srcOrd="0" destOrd="0" presId="urn:microsoft.com/office/officeart/2005/8/layout/hierarchy1"/>
    <dgm:cxn modelId="{42724FAB-4E35-4743-9677-3F478A3EE118}" type="presOf" srcId="{331131F3-7A7A-4C12-A1E7-E4FB3A20AB76}" destId="{2F87C018-BBE2-454A-BE03-0F104AEE1E58}" srcOrd="0" destOrd="0" presId="urn:microsoft.com/office/officeart/2005/8/layout/hierarchy1"/>
    <dgm:cxn modelId="{AF259F92-7020-4222-8900-38BEC8D7F8F9}" type="presOf" srcId="{F19476E1-8589-4A40-B877-814E690F4883}" destId="{5522EC0C-D826-4A97-925C-1C51DCA583DD}" srcOrd="0" destOrd="0" presId="urn:microsoft.com/office/officeart/2005/8/layout/hierarchy1"/>
    <dgm:cxn modelId="{B74BB508-3D1F-4731-9FA0-248E2160365C}" type="presOf" srcId="{AC516569-CCA2-43D0-9D4D-1C0C9F67DBB7}" destId="{8195D959-E645-4DCA-8449-E8721C68B5E8}" srcOrd="0" destOrd="0" presId="urn:microsoft.com/office/officeart/2005/8/layout/hierarchy1"/>
    <dgm:cxn modelId="{62CC34C2-1C5B-4104-9072-A29C7BDDEB8D}" srcId="{59118ACC-8295-490B-A16C-107139F09A9E}" destId="{E5D773B5-411E-402A-9C82-C51EA35DCE49}" srcOrd="2" destOrd="0" parTransId="{2CADE405-45D4-407A-B287-8D497CB8D922}" sibTransId="{1FF3C0F4-8E67-474F-9915-65F7B7A5F17E}"/>
    <dgm:cxn modelId="{34CCA43A-259E-4CA4-8076-FA4D44CF5B38}" srcId="{34D7B6E8-4E3E-41A7-BAD8-DDBE8C96903D}" destId="{331131F3-7A7A-4C12-A1E7-E4FB3A20AB76}" srcOrd="1" destOrd="0" parTransId="{6A98B4AA-66DC-4BCF-A5C1-2B0CFD7DE3E5}" sibTransId="{575ECCBC-AA13-43C2-9A1E-4FB9A7DBABAD}"/>
    <dgm:cxn modelId="{C58EC0AA-B18F-4C2E-9313-49079FAAC285}" type="presOf" srcId="{C5D75201-D52A-4B5C-B02A-3B879B348B61}" destId="{C8543A1C-F6DC-4939-B9D3-92B16A17E60D}" srcOrd="0" destOrd="0" presId="urn:microsoft.com/office/officeart/2005/8/layout/hierarchy1"/>
    <dgm:cxn modelId="{658D80B0-1C51-43FE-B703-127B40CF6FFD}" srcId="{1F0EA358-75D9-44E5-82D5-39E14C5540A3}" destId="{2809FEBF-0BCC-4EF4-A32B-8D58445A7CFC}" srcOrd="2" destOrd="0" parTransId="{CA8B55F1-6292-43FA-AE91-A34D9F3331B1}" sibTransId="{DC93AC69-1B51-4FD8-A547-EF135136F6A8}"/>
    <dgm:cxn modelId="{CAA6D10A-2695-4A33-81BA-D437FC90A135}" type="presOf" srcId="{7D7603A7-8C71-4C27-A13F-64BA61E7F5A3}" destId="{49658E65-C295-40AA-A206-EBD3D9E48B6E}" srcOrd="0" destOrd="0" presId="urn:microsoft.com/office/officeart/2005/8/layout/hierarchy1"/>
    <dgm:cxn modelId="{370C5EE6-1BDD-4288-B46E-65F2C136AFB2}" type="presOf" srcId="{F3CD0354-140A-4FE8-A246-B21DE364CF6D}" destId="{FE58800F-D012-4607-B21B-1650BB57866F}" srcOrd="0" destOrd="0" presId="urn:microsoft.com/office/officeart/2005/8/layout/hierarchy1"/>
    <dgm:cxn modelId="{707AA66F-EF91-42FC-8D72-6BD83248C4EB}" type="presOf" srcId="{D09A9ED5-DC02-46F3-AA03-87A9ACBF8E0E}" destId="{F4541E9D-C9CF-403B-88D5-EF74203FBA83}" srcOrd="0" destOrd="0" presId="urn:microsoft.com/office/officeart/2005/8/layout/hierarchy1"/>
    <dgm:cxn modelId="{8F530D50-0806-42DC-BDCB-5F6BB68655A8}" type="presOf" srcId="{BF3C038B-B2CA-485F-B639-C4754880634B}" destId="{C6325C6D-8136-42F6-80AF-AD8F03CCE714}" srcOrd="0" destOrd="0" presId="urn:microsoft.com/office/officeart/2005/8/layout/hierarchy1"/>
    <dgm:cxn modelId="{89B05009-F68A-4F26-A21B-004E8F70A3EA}" type="presOf" srcId="{1F0EA358-75D9-44E5-82D5-39E14C5540A3}" destId="{84A24226-2DD2-44B0-981E-E72F7DECAE20}" srcOrd="0" destOrd="0" presId="urn:microsoft.com/office/officeart/2005/8/layout/hierarchy1"/>
    <dgm:cxn modelId="{363EA171-F7FA-4E1A-9183-810BFDD092D7}" type="presOf" srcId="{E5D773B5-411E-402A-9C82-C51EA35DCE49}" destId="{AB103D46-F6F9-4693-8E62-822129150473}" srcOrd="0" destOrd="0" presId="urn:microsoft.com/office/officeart/2005/8/layout/hierarchy1"/>
    <dgm:cxn modelId="{9B07B47A-5C67-4B2E-B79D-F40745706C42}" type="presOf" srcId="{9EC6C399-B724-4C7C-9DC7-AB6856C1630F}" destId="{C9D24008-907D-4EDC-93F0-F57C080A9649}" srcOrd="0" destOrd="0" presId="urn:microsoft.com/office/officeart/2005/8/layout/hierarchy1"/>
    <dgm:cxn modelId="{927AB89C-601B-4B12-8C06-2C2EFB3D0174}" srcId="{59118ACC-8295-490B-A16C-107139F09A9E}" destId="{34D7B6E8-4E3E-41A7-BAD8-DDBE8C96903D}" srcOrd="1" destOrd="0" parTransId="{9EC6C399-B724-4C7C-9DC7-AB6856C1630F}" sibTransId="{378B1034-A116-4096-A97A-49532DFBDE1D}"/>
    <dgm:cxn modelId="{FA2317E3-BED6-4CE0-A949-D57FFEB85D8B}" srcId="{59118ACC-8295-490B-A16C-107139F09A9E}" destId="{1F0EA358-75D9-44E5-82D5-39E14C5540A3}" srcOrd="0" destOrd="0" parTransId="{660F2E96-5707-4A27-9C74-0EEED53CE0DD}" sibTransId="{17488BE7-A34A-4DD6-A3F1-9CC1954635AE}"/>
    <dgm:cxn modelId="{86F771D9-D177-4A3C-9B8A-2E01FF9435FA}" srcId="{1F0EA358-75D9-44E5-82D5-39E14C5540A3}" destId="{BF3C038B-B2CA-485F-B639-C4754880634B}" srcOrd="0" destOrd="0" parTransId="{C5D75201-D52A-4B5C-B02A-3B879B348B61}" sibTransId="{A32C5A49-4B85-4A40-A2F2-5D81B3DDFEF4}"/>
    <dgm:cxn modelId="{425EC43F-9AD8-4F74-AEF4-B93DE4C156CB}" type="presOf" srcId="{4B01BB2F-C1CB-496B-9548-4EC0DF37E384}" destId="{1CBBF731-E81C-49A6-B000-41DFEC20BA3E}" srcOrd="0" destOrd="0" presId="urn:microsoft.com/office/officeart/2005/8/layout/hierarchy1"/>
    <dgm:cxn modelId="{5971DEA7-CA0A-426B-8B9D-A3E95953F5D2}" type="presOf" srcId="{C4462306-0EC9-45C2-B315-DDA172BD1204}" destId="{A23CE38C-48A9-4D7E-BF8C-B1E1F9895931}" srcOrd="0" destOrd="0" presId="urn:microsoft.com/office/officeart/2005/8/layout/hierarchy1"/>
    <dgm:cxn modelId="{B7E0D8A4-E988-4C27-AAA7-150436CCAC42}" type="presOf" srcId="{50160196-45C7-4027-8DB9-D9953DB9B05F}" destId="{E5FADE78-17D0-48BE-8D1D-852D90A5B7A6}" srcOrd="0" destOrd="0" presId="urn:microsoft.com/office/officeart/2005/8/layout/hierarchy1"/>
    <dgm:cxn modelId="{DB9D868F-1873-4A01-8B54-4284D3EE3CC2}" type="presOf" srcId="{D3273291-9A06-4E0E-AA93-9FE37805A492}" destId="{AEF9F7FD-C9BD-48F0-96A0-2B9E333027A1}" srcOrd="0" destOrd="0" presId="urn:microsoft.com/office/officeart/2005/8/layout/hierarchy1"/>
    <dgm:cxn modelId="{5D14E16E-06CE-4A65-AD78-1E520843A25F}" type="presOf" srcId="{2809FEBF-0BCC-4EF4-A32B-8D58445A7CFC}" destId="{E0C11A0F-76C4-401D-A7A6-C309B61B5FC9}" srcOrd="0" destOrd="0" presId="urn:microsoft.com/office/officeart/2005/8/layout/hierarchy1"/>
    <dgm:cxn modelId="{8C6B4279-7D44-41D4-A5A8-F7F4F32AFA9D}" srcId="{E5D773B5-411E-402A-9C82-C51EA35DCE49}" destId="{D09A9ED5-DC02-46F3-AA03-87A9ACBF8E0E}" srcOrd="0" destOrd="0" parTransId="{4B01BB2F-C1CB-496B-9548-4EC0DF37E384}" sibTransId="{39B2F501-D266-4BC5-B5E7-75357020C790}"/>
    <dgm:cxn modelId="{70E059B7-0573-417E-81C6-FC18A46C9390}" type="presOf" srcId="{660F2E96-5707-4A27-9C74-0EEED53CE0DD}" destId="{5D55C5B0-134B-4ADD-875F-7F1C7AB31BAA}" srcOrd="0" destOrd="0" presId="urn:microsoft.com/office/officeart/2005/8/layout/hierarchy1"/>
    <dgm:cxn modelId="{7A6E8CCD-BB0B-427F-85CA-72C0C1A67ECE}" type="presOf" srcId="{CA8B55F1-6292-43FA-AE91-A34D9F3331B1}" destId="{B85EF904-E734-41EC-8F1E-5EBF751418BE}" srcOrd="0" destOrd="0" presId="urn:microsoft.com/office/officeart/2005/8/layout/hierarchy1"/>
    <dgm:cxn modelId="{42FE9B94-9331-486E-BC01-49D89D4B01ED}" srcId="{34D7B6E8-4E3E-41A7-BAD8-DDBE8C96903D}" destId="{997B79F4-6AD5-4001-AFCE-31B1FA72E6AD}" srcOrd="0" destOrd="0" parTransId="{AC516569-CCA2-43D0-9D4D-1C0C9F67DBB7}" sibTransId="{17714AD5-2169-4C84-A3E8-824C54C619F9}"/>
    <dgm:cxn modelId="{94787F1E-8FB5-49A2-B3F1-AA2A549DF453}" srcId="{D3273291-9A06-4E0E-AA93-9FE37805A492}" destId="{1D83D4CB-AB32-49C2-86C6-D9B0154C4C07}" srcOrd="0" destOrd="0" parTransId="{B29E05C1-45FD-4E48-99C8-C5B6FBAB57AD}" sibTransId="{FF9D9F90-81C5-451E-AABF-72A2B71DAE15}"/>
    <dgm:cxn modelId="{655B24B9-7F85-4BD5-B20E-A63D81382300}" type="presOf" srcId="{997B79F4-6AD5-4001-AFCE-31B1FA72E6AD}" destId="{AF02F0D4-8C5D-4E5C-8970-177DFE9DB066}" srcOrd="0" destOrd="0" presId="urn:microsoft.com/office/officeart/2005/8/layout/hierarchy1"/>
    <dgm:cxn modelId="{F5967291-80B2-40F8-94E6-D731BFC04B1F}" type="presOf" srcId="{9AA4586D-081A-41D6-B223-53F83221E85B}" destId="{FF44C920-534F-4E18-A4F8-7FF5EC55363F}" srcOrd="0" destOrd="0" presId="urn:microsoft.com/office/officeart/2005/8/layout/hierarchy1"/>
    <dgm:cxn modelId="{56C6A3D4-51D8-4BB8-AAFA-6DC478C2C0DD}" type="presOf" srcId="{59118ACC-8295-490B-A16C-107139F09A9E}" destId="{F586C1DC-5A29-4CBE-BFB0-ED18E9507FF1}" srcOrd="0" destOrd="0" presId="urn:microsoft.com/office/officeart/2005/8/layout/hierarchy1"/>
    <dgm:cxn modelId="{E642B577-87E4-4583-BA77-B847CC8C6D5D}" type="presParOf" srcId="{AEF9F7FD-C9BD-48F0-96A0-2B9E333027A1}" destId="{608E7CF4-577D-4294-B4EB-50373197E48B}" srcOrd="0" destOrd="0" presId="urn:microsoft.com/office/officeart/2005/8/layout/hierarchy1"/>
    <dgm:cxn modelId="{7A5DDD5A-9DD6-4102-AE64-404DA10FBB4E}" type="presParOf" srcId="{608E7CF4-577D-4294-B4EB-50373197E48B}" destId="{866A1AC6-AA39-4867-ACC8-AC98C9CF2788}" srcOrd="0" destOrd="0" presId="urn:microsoft.com/office/officeart/2005/8/layout/hierarchy1"/>
    <dgm:cxn modelId="{F2DB0F22-E259-4554-A16E-295D1DD9FBEA}" type="presParOf" srcId="{866A1AC6-AA39-4867-ACC8-AC98C9CF2788}" destId="{4F3727E3-9F96-42F0-9010-9E873ACD6401}" srcOrd="0" destOrd="0" presId="urn:microsoft.com/office/officeart/2005/8/layout/hierarchy1"/>
    <dgm:cxn modelId="{24698B8B-4264-4525-9E55-11535AF3DD2D}" type="presParOf" srcId="{866A1AC6-AA39-4867-ACC8-AC98C9CF2788}" destId="{A7853E4A-1C9C-40E7-90A5-D83AC94DE64B}" srcOrd="1" destOrd="0" presId="urn:microsoft.com/office/officeart/2005/8/layout/hierarchy1"/>
    <dgm:cxn modelId="{A662B90B-BD56-4E04-8986-57481086E3AA}" type="presParOf" srcId="{608E7CF4-577D-4294-B4EB-50373197E48B}" destId="{53569AA7-24B8-4C06-9FED-5C547C4496CC}" srcOrd="1" destOrd="0" presId="urn:microsoft.com/office/officeart/2005/8/layout/hierarchy1"/>
    <dgm:cxn modelId="{A8F13762-5554-4288-AF86-5F438FBD3D81}" type="presParOf" srcId="{53569AA7-24B8-4C06-9FED-5C547C4496CC}" destId="{49658E65-C295-40AA-A206-EBD3D9E48B6E}" srcOrd="0" destOrd="0" presId="urn:microsoft.com/office/officeart/2005/8/layout/hierarchy1"/>
    <dgm:cxn modelId="{2D271433-B026-4D9C-A281-AE852C19E13C}" type="presParOf" srcId="{53569AA7-24B8-4C06-9FED-5C547C4496CC}" destId="{F47270B4-FBE5-4300-B190-E24797D5E291}" srcOrd="1" destOrd="0" presId="urn:microsoft.com/office/officeart/2005/8/layout/hierarchy1"/>
    <dgm:cxn modelId="{AF8305DB-09D1-4FC8-9303-8CE9C6280C33}" type="presParOf" srcId="{F47270B4-FBE5-4300-B190-E24797D5E291}" destId="{FE0B1407-57B8-4EC0-888F-AB78942141BE}" srcOrd="0" destOrd="0" presId="urn:microsoft.com/office/officeart/2005/8/layout/hierarchy1"/>
    <dgm:cxn modelId="{D63DF375-FF6F-4D1C-8EEF-61FA9AC201D0}" type="presParOf" srcId="{FE0B1407-57B8-4EC0-888F-AB78942141BE}" destId="{6ECC747E-F996-4FE2-830E-562FC4F2896E}" srcOrd="0" destOrd="0" presId="urn:microsoft.com/office/officeart/2005/8/layout/hierarchy1"/>
    <dgm:cxn modelId="{1A98E130-CC67-4913-A338-6D75F01E5840}" type="presParOf" srcId="{FE0B1407-57B8-4EC0-888F-AB78942141BE}" destId="{F586C1DC-5A29-4CBE-BFB0-ED18E9507FF1}" srcOrd="1" destOrd="0" presId="urn:microsoft.com/office/officeart/2005/8/layout/hierarchy1"/>
    <dgm:cxn modelId="{DD066FB9-1D04-4761-95AF-F4BE03118335}" type="presParOf" srcId="{F47270B4-FBE5-4300-B190-E24797D5E291}" destId="{72ACB586-7B0F-4595-A5C1-BEC263CCD492}" srcOrd="1" destOrd="0" presId="urn:microsoft.com/office/officeart/2005/8/layout/hierarchy1"/>
    <dgm:cxn modelId="{4B1BC8B1-1598-489C-8158-C8D32C9C28D1}" type="presParOf" srcId="{72ACB586-7B0F-4595-A5C1-BEC263CCD492}" destId="{5D55C5B0-134B-4ADD-875F-7F1C7AB31BAA}" srcOrd="0" destOrd="0" presId="urn:microsoft.com/office/officeart/2005/8/layout/hierarchy1"/>
    <dgm:cxn modelId="{FADFB2DF-33E3-42FF-BDD5-77B6881C7E5C}" type="presParOf" srcId="{72ACB586-7B0F-4595-A5C1-BEC263CCD492}" destId="{4A2DF784-2521-40DC-B67E-6FE8F7EF5747}" srcOrd="1" destOrd="0" presId="urn:microsoft.com/office/officeart/2005/8/layout/hierarchy1"/>
    <dgm:cxn modelId="{9E7E4E72-36A7-4D0E-BBA6-9A1A6621E6A1}" type="presParOf" srcId="{4A2DF784-2521-40DC-B67E-6FE8F7EF5747}" destId="{F920C237-2FA4-497B-A700-B2CAC5995997}" srcOrd="0" destOrd="0" presId="urn:microsoft.com/office/officeart/2005/8/layout/hierarchy1"/>
    <dgm:cxn modelId="{573A39D8-B163-4FC8-A4A3-A69C90EEBC73}" type="presParOf" srcId="{F920C237-2FA4-497B-A700-B2CAC5995997}" destId="{064967E5-9C7A-4920-B218-4CEEE66BBA93}" srcOrd="0" destOrd="0" presId="urn:microsoft.com/office/officeart/2005/8/layout/hierarchy1"/>
    <dgm:cxn modelId="{888F73E6-72E1-4006-9F44-7DA34208E348}" type="presParOf" srcId="{F920C237-2FA4-497B-A700-B2CAC5995997}" destId="{84A24226-2DD2-44B0-981E-E72F7DECAE20}" srcOrd="1" destOrd="0" presId="urn:microsoft.com/office/officeart/2005/8/layout/hierarchy1"/>
    <dgm:cxn modelId="{742C79A4-CCFC-45CE-BA3B-C2498938D6AD}" type="presParOf" srcId="{4A2DF784-2521-40DC-B67E-6FE8F7EF5747}" destId="{FE8FBBA9-92F6-45BD-B200-E1F32E41418F}" srcOrd="1" destOrd="0" presId="urn:microsoft.com/office/officeart/2005/8/layout/hierarchy1"/>
    <dgm:cxn modelId="{7733D100-BDC1-4862-9AEC-F40BB0861E57}" type="presParOf" srcId="{FE8FBBA9-92F6-45BD-B200-E1F32E41418F}" destId="{C8543A1C-F6DC-4939-B9D3-92B16A17E60D}" srcOrd="0" destOrd="0" presId="urn:microsoft.com/office/officeart/2005/8/layout/hierarchy1"/>
    <dgm:cxn modelId="{71E4C2DB-C548-4430-86F9-2746B6AC8B58}" type="presParOf" srcId="{FE8FBBA9-92F6-45BD-B200-E1F32E41418F}" destId="{E4CF081A-4EBE-45DD-BF3B-3F749E0E8E8A}" srcOrd="1" destOrd="0" presId="urn:microsoft.com/office/officeart/2005/8/layout/hierarchy1"/>
    <dgm:cxn modelId="{FBD2BC0B-CE1A-45A7-AC8E-54318C255B2A}" type="presParOf" srcId="{E4CF081A-4EBE-45DD-BF3B-3F749E0E8E8A}" destId="{7CD7123B-897E-4687-A721-CCAC3A66810F}" srcOrd="0" destOrd="0" presId="urn:microsoft.com/office/officeart/2005/8/layout/hierarchy1"/>
    <dgm:cxn modelId="{9676DADC-11ED-43B8-AF8C-AA62DE1C8DB9}" type="presParOf" srcId="{7CD7123B-897E-4687-A721-CCAC3A66810F}" destId="{060C513E-0F39-451F-BBE4-8E6F924586FE}" srcOrd="0" destOrd="0" presId="urn:microsoft.com/office/officeart/2005/8/layout/hierarchy1"/>
    <dgm:cxn modelId="{2C3E55B1-A3A8-4977-8D79-152A96DDF574}" type="presParOf" srcId="{7CD7123B-897E-4687-A721-CCAC3A66810F}" destId="{C6325C6D-8136-42F6-80AF-AD8F03CCE714}" srcOrd="1" destOrd="0" presId="urn:microsoft.com/office/officeart/2005/8/layout/hierarchy1"/>
    <dgm:cxn modelId="{9BDEA932-23A8-4A7D-9DE6-AD23BCA11306}" type="presParOf" srcId="{E4CF081A-4EBE-45DD-BF3B-3F749E0E8E8A}" destId="{3EA6F2D5-6525-4E76-BFBF-09BC23913FED}" srcOrd="1" destOrd="0" presId="urn:microsoft.com/office/officeart/2005/8/layout/hierarchy1"/>
    <dgm:cxn modelId="{7731C2A8-3873-4EC6-A8DC-D396DDA05794}" type="presParOf" srcId="{FE8FBBA9-92F6-45BD-B200-E1F32E41418F}" destId="{5522EC0C-D826-4A97-925C-1C51DCA583DD}" srcOrd="2" destOrd="0" presId="urn:microsoft.com/office/officeart/2005/8/layout/hierarchy1"/>
    <dgm:cxn modelId="{993C85BA-5684-48D7-9797-D6360659B820}" type="presParOf" srcId="{FE8FBBA9-92F6-45BD-B200-E1F32E41418F}" destId="{1B67B576-41C5-4BAB-8F66-975985E4BD17}" srcOrd="3" destOrd="0" presId="urn:microsoft.com/office/officeart/2005/8/layout/hierarchy1"/>
    <dgm:cxn modelId="{7031EADB-B6C3-41CB-B5C9-E54BC9741D0A}" type="presParOf" srcId="{1B67B576-41C5-4BAB-8F66-975985E4BD17}" destId="{9C1E3DAC-AEF7-4BA2-8229-9D80E6A3CACF}" srcOrd="0" destOrd="0" presId="urn:microsoft.com/office/officeart/2005/8/layout/hierarchy1"/>
    <dgm:cxn modelId="{85EDAFDA-FD92-4694-BE21-EA5E32A8F296}" type="presParOf" srcId="{9C1E3DAC-AEF7-4BA2-8229-9D80E6A3CACF}" destId="{E613E411-18FC-479A-9574-3A828B631B55}" srcOrd="0" destOrd="0" presId="urn:microsoft.com/office/officeart/2005/8/layout/hierarchy1"/>
    <dgm:cxn modelId="{9196C939-5C21-462E-B1C4-BE5868E62D6E}" type="presParOf" srcId="{9C1E3DAC-AEF7-4BA2-8229-9D80E6A3CACF}" destId="{FF44C920-534F-4E18-A4F8-7FF5EC55363F}" srcOrd="1" destOrd="0" presId="urn:microsoft.com/office/officeart/2005/8/layout/hierarchy1"/>
    <dgm:cxn modelId="{A45FF1C9-6D72-4BC0-9F48-8098DFBBD554}" type="presParOf" srcId="{1B67B576-41C5-4BAB-8F66-975985E4BD17}" destId="{1C780382-693A-4ED7-99B5-84CC4FBF1BBD}" srcOrd="1" destOrd="0" presId="urn:microsoft.com/office/officeart/2005/8/layout/hierarchy1"/>
    <dgm:cxn modelId="{C27F9287-F132-4365-A8B3-F21E4D7AB68C}" type="presParOf" srcId="{FE8FBBA9-92F6-45BD-B200-E1F32E41418F}" destId="{B85EF904-E734-41EC-8F1E-5EBF751418BE}" srcOrd="4" destOrd="0" presId="urn:microsoft.com/office/officeart/2005/8/layout/hierarchy1"/>
    <dgm:cxn modelId="{30717A57-E96E-4FE5-834C-B3EAF1E4446E}" type="presParOf" srcId="{FE8FBBA9-92F6-45BD-B200-E1F32E41418F}" destId="{1228800C-89CA-47C3-B2D2-3F438F8C5294}" srcOrd="5" destOrd="0" presId="urn:microsoft.com/office/officeart/2005/8/layout/hierarchy1"/>
    <dgm:cxn modelId="{E09C4EC6-F175-4B00-81B8-7E22DD962126}" type="presParOf" srcId="{1228800C-89CA-47C3-B2D2-3F438F8C5294}" destId="{EB55BC03-B934-4EFB-94FD-011BDC615349}" srcOrd="0" destOrd="0" presId="urn:microsoft.com/office/officeart/2005/8/layout/hierarchy1"/>
    <dgm:cxn modelId="{62E24712-B839-4FE0-93E8-C031473FCCF5}" type="presParOf" srcId="{EB55BC03-B934-4EFB-94FD-011BDC615349}" destId="{03E94431-C596-4B3E-9BB5-5E0BAB669E60}" srcOrd="0" destOrd="0" presId="urn:microsoft.com/office/officeart/2005/8/layout/hierarchy1"/>
    <dgm:cxn modelId="{5BEA8D90-0169-40F9-9A9A-CC5525838CD2}" type="presParOf" srcId="{EB55BC03-B934-4EFB-94FD-011BDC615349}" destId="{E0C11A0F-76C4-401D-A7A6-C309B61B5FC9}" srcOrd="1" destOrd="0" presId="urn:microsoft.com/office/officeart/2005/8/layout/hierarchy1"/>
    <dgm:cxn modelId="{F6274749-D0B7-45CF-B664-8C951F82BC86}" type="presParOf" srcId="{1228800C-89CA-47C3-B2D2-3F438F8C5294}" destId="{C623D92E-FA64-41F0-9188-39F0DC44B9AC}" srcOrd="1" destOrd="0" presId="urn:microsoft.com/office/officeart/2005/8/layout/hierarchy1"/>
    <dgm:cxn modelId="{1EF0C4D2-8B5A-48E8-9D63-D079F51BB89E}" type="presParOf" srcId="{72ACB586-7B0F-4595-A5C1-BEC263CCD492}" destId="{C9D24008-907D-4EDC-93F0-F57C080A9649}" srcOrd="2" destOrd="0" presId="urn:microsoft.com/office/officeart/2005/8/layout/hierarchy1"/>
    <dgm:cxn modelId="{837F78A7-C865-43F8-BE0A-931965414C9E}" type="presParOf" srcId="{72ACB586-7B0F-4595-A5C1-BEC263CCD492}" destId="{AEC6D64A-E2C3-416B-B194-3D8926DD9A28}" srcOrd="3" destOrd="0" presId="urn:microsoft.com/office/officeart/2005/8/layout/hierarchy1"/>
    <dgm:cxn modelId="{FF530351-83BE-4E19-83A9-1CADDEF56970}" type="presParOf" srcId="{AEC6D64A-E2C3-416B-B194-3D8926DD9A28}" destId="{DC163723-E6CE-4C4B-8ED3-11A6A44306A2}" srcOrd="0" destOrd="0" presId="urn:microsoft.com/office/officeart/2005/8/layout/hierarchy1"/>
    <dgm:cxn modelId="{3400D15E-669C-411C-A2E1-2E92BD827282}" type="presParOf" srcId="{DC163723-E6CE-4C4B-8ED3-11A6A44306A2}" destId="{50298C66-79EE-42EF-810E-25FEF239D2B5}" srcOrd="0" destOrd="0" presId="urn:microsoft.com/office/officeart/2005/8/layout/hierarchy1"/>
    <dgm:cxn modelId="{424C0BC6-F0D8-4374-9827-34E4F925911D}" type="presParOf" srcId="{DC163723-E6CE-4C4B-8ED3-11A6A44306A2}" destId="{28FC093C-C375-4E16-9F54-760DD06DC48F}" srcOrd="1" destOrd="0" presId="urn:microsoft.com/office/officeart/2005/8/layout/hierarchy1"/>
    <dgm:cxn modelId="{D6A85031-43F1-4EA9-A136-3C4C7690E62D}" type="presParOf" srcId="{AEC6D64A-E2C3-416B-B194-3D8926DD9A28}" destId="{CD8DFF05-E3D0-482E-9F06-9B0D562A0BAC}" srcOrd="1" destOrd="0" presId="urn:microsoft.com/office/officeart/2005/8/layout/hierarchy1"/>
    <dgm:cxn modelId="{4B0E9D41-72FA-4752-8E0E-BB2FB5D9809B}" type="presParOf" srcId="{CD8DFF05-E3D0-482E-9F06-9B0D562A0BAC}" destId="{8195D959-E645-4DCA-8449-E8721C68B5E8}" srcOrd="0" destOrd="0" presId="urn:microsoft.com/office/officeart/2005/8/layout/hierarchy1"/>
    <dgm:cxn modelId="{75F1412E-7C42-464C-9496-EC8E01858B42}" type="presParOf" srcId="{CD8DFF05-E3D0-482E-9F06-9B0D562A0BAC}" destId="{01E1A0AC-026A-4682-9911-89AB7670D345}" srcOrd="1" destOrd="0" presId="urn:microsoft.com/office/officeart/2005/8/layout/hierarchy1"/>
    <dgm:cxn modelId="{8DEDCC1D-901C-4DEF-938C-B388ECC7A201}" type="presParOf" srcId="{01E1A0AC-026A-4682-9911-89AB7670D345}" destId="{6EB984F9-66DF-4038-9826-051587D996AC}" srcOrd="0" destOrd="0" presId="urn:microsoft.com/office/officeart/2005/8/layout/hierarchy1"/>
    <dgm:cxn modelId="{D90AF2D2-9F7F-40A3-9419-E82579D585D0}" type="presParOf" srcId="{6EB984F9-66DF-4038-9826-051587D996AC}" destId="{8C3E1381-4634-4411-AA1E-FF0DB9522213}" srcOrd="0" destOrd="0" presId="urn:microsoft.com/office/officeart/2005/8/layout/hierarchy1"/>
    <dgm:cxn modelId="{674E98F2-D225-4F5C-96FD-373D9FEE4B99}" type="presParOf" srcId="{6EB984F9-66DF-4038-9826-051587D996AC}" destId="{AF02F0D4-8C5D-4E5C-8970-177DFE9DB066}" srcOrd="1" destOrd="0" presId="urn:microsoft.com/office/officeart/2005/8/layout/hierarchy1"/>
    <dgm:cxn modelId="{B5A81691-7A6D-4997-8B83-1B10E0599914}" type="presParOf" srcId="{01E1A0AC-026A-4682-9911-89AB7670D345}" destId="{79FDF80C-A5E7-4B83-A46E-DC69FCC7AF6F}" srcOrd="1" destOrd="0" presId="urn:microsoft.com/office/officeart/2005/8/layout/hierarchy1"/>
    <dgm:cxn modelId="{44899A64-0E83-41C6-851B-23D62BE88CE8}" type="presParOf" srcId="{CD8DFF05-E3D0-482E-9F06-9B0D562A0BAC}" destId="{262270FA-5E44-412A-9370-162AF582BCE0}" srcOrd="2" destOrd="0" presId="urn:microsoft.com/office/officeart/2005/8/layout/hierarchy1"/>
    <dgm:cxn modelId="{6C5340CF-080A-477B-8370-38FC406E5B28}" type="presParOf" srcId="{CD8DFF05-E3D0-482E-9F06-9B0D562A0BAC}" destId="{C4AD9CDA-F7AF-436B-8095-C54F0104A420}" srcOrd="3" destOrd="0" presId="urn:microsoft.com/office/officeart/2005/8/layout/hierarchy1"/>
    <dgm:cxn modelId="{0E8557D6-72B7-4B12-8D1D-2AB696E1F56B}" type="presParOf" srcId="{C4AD9CDA-F7AF-436B-8095-C54F0104A420}" destId="{2A733E6F-9B06-43F4-B1A1-0230C071178B}" srcOrd="0" destOrd="0" presId="urn:microsoft.com/office/officeart/2005/8/layout/hierarchy1"/>
    <dgm:cxn modelId="{B90B1C10-7935-45A0-9A62-DEA4CE700DDE}" type="presParOf" srcId="{2A733E6F-9B06-43F4-B1A1-0230C071178B}" destId="{29B27AEC-2F90-4AC9-93AB-2170E4DEC8E1}" srcOrd="0" destOrd="0" presId="urn:microsoft.com/office/officeart/2005/8/layout/hierarchy1"/>
    <dgm:cxn modelId="{772E0D85-42BB-42ED-B4A3-F8F0C0A22FE4}" type="presParOf" srcId="{2A733E6F-9B06-43F4-B1A1-0230C071178B}" destId="{2F87C018-BBE2-454A-BE03-0F104AEE1E58}" srcOrd="1" destOrd="0" presId="urn:microsoft.com/office/officeart/2005/8/layout/hierarchy1"/>
    <dgm:cxn modelId="{97E3125B-BC2A-466C-B8C8-BDB1FF6CC0C5}" type="presParOf" srcId="{C4AD9CDA-F7AF-436B-8095-C54F0104A420}" destId="{2D1D41D8-5A28-43E0-BAC6-290E83AA6AC0}" srcOrd="1" destOrd="0" presId="urn:microsoft.com/office/officeart/2005/8/layout/hierarchy1"/>
    <dgm:cxn modelId="{0C383CD9-E8D2-4FA2-BDCA-CF81C59A0252}" type="presParOf" srcId="{CD8DFF05-E3D0-482E-9F06-9B0D562A0BAC}" destId="{A23CE38C-48A9-4D7E-BF8C-B1E1F9895931}" srcOrd="4" destOrd="0" presId="urn:microsoft.com/office/officeart/2005/8/layout/hierarchy1"/>
    <dgm:cxn modelId="{89C5837E-5B11-4E5E-9275-161734BC087B}" type="presParOf" srcId="{CD8DFF05-E3D0-482E-9F06-9B0D562A0BAC}" destId="{56294A6D-BBFC-4FAD-8913-176E70CF0A54}" srcOrd="5" destOrd="0" presId="urn:microsoft.com/office/officeart/2005/8/layout/hierarchy1"/>
    <dgm:cxn modelId="{A8805F0E-F0D3-4BA2-8177-E7704C685499}" type="presParOf" srcId="{56294A6D-BBFC-4FAD-8913-176E70CF0A54}" destId="{ED47DFFF-0514-494B-AF2E-1BCB6226E543}" srcOrd="0" destOrd="0" presId="urn:microsoft.com/office/officeart/2005/8/layout/hierarchy1"/>
    <dgm:cxn modelId="{388AAEB4-9AA0-407D-9CC6-5E45DDA680D7}" type="presParOf" srcId="{ED47DFFF-0514-494B-AF2E-1BCB6226E543}" destId="{55C13210-83AE-41FB-91CD-AB9776329B41}" srcOrd="0" destOrd="0" presId="urn:microsoft.com/office/officeart/2005/8/layout/hierarchy1"/>
    <dgm:cxn modelId="{8EE1D47A-A0B3-4051-B6A9-B9DDEB503071}" type="presParOf" srcId="{ED47DFFF-0514-494B-AF2E-1BCB6226E543}" destId="{FA4A76DA-1C9D-4B27-A1D6-DC5990096C28}" srcOrd="1" destOrd="0" presId="urn:microsoft.com/office/officeart/2005/8/layout/hierarchy1"/>
    <dgm:cxn modelId="{05EAEBCE-CCD6-4021-BEAC-3C1312756380}" type="presParOf" srcId="{56294A6D-BBFC-4FAD-8913-176E70CF0A54}" destId="{199878F3-2291-40FC-8636-9704891B3A16}" srcOrd="1" destOrd="0" presId="urn:microsoft.com/office/officeart/2005/8/layout/hierarchy1"/>
    <dgm:cxn modelId="{51625194-B23A-4B5A-9202-66E19A1C3E04}" type="presParOf" srcId="{72ACB586-7B0F-4595-A5C1-BEC263CCD492}" destId="{B1953A0C-CB32-488C-BF98-A6B3AE7CA360}" srcOrd="4" destOrd="0" presId="urn:microsoft.com/office/officeart/2005/8/layout/hierarchy1"/>
    <dgm:cxn modelId="{956A047A-568E-4B57-AB39-6FF7408A3087}" type="presParOf" srcId="{72ACB586-7B0F-4595-A5C1-BEC263CCD492}" destId="{2BE08C80-2405-4911-84A8-5B723B9EB9F9}" srcOrd="5" destOrd="0" presId="urn:microsoft.com/office/officeart/2005/8/layout/hierarchy1"/>
    <dgm:cxn modelId="{B5751ECD-3AEB-48E5-BE43-0A6AE8F06166}" type="presParOf" srcId="{2BE08C80-2405-4911-84A8-5B723B9EB9F9}" destId="{FB0BEA81-B9A3-42A0-B2B5-420D001D7C0F}" srcOrd="0" destOrd="0" presId="urn:microsoft.com/office/officeart/2005/8/layout/hierarchy1"/>
    <dgm:cxn modelId="{6BFA41C2-728A-477A-9B1E-01779138A0F0}" type="presParOf" srcId="{FB0BEA81-B9A3-42A0-B2B5-420D001D7C0F}" destId="{5432EC0A-C9CF-408D-B29C-4C8C75992C23}" srcOrd="0" destOrd="0" presId="urn:microsoft.com/office/officeart/2005/8/layout/hierarchy1"/>
    <dgm:cxn modelId="{D14D904B-2239-4C8E-B132-32921A5B7CFD}" type="presParOf" srcId="{FB0BEA81-B9A3-42A0-B2B5-420D001D7C0F}" destId="{AB103D46-F6F9-4693-8E62-822129150473}" srcOrd="1" destOrd="0" presId="urn:microsoft.com/office/officeart/2005/8/layout/hierarchy1"/>
    <dgm:cxn modelId="{4F83C9A0-7E89-46B1-AAEF-2526074DCAEB}" type="presParOf" srcId="{2BE08C80-2405-4911-84A8-5B723B9EB9F9}" destId="{15672915-2495-48A6-8FF8-1A23DE3E2413}" srcOrd="1" destOrd="0" presId="urn:microsoft.com/office/officeart/2005/8/layout/hierarchy1"/>
    <dgm:cxn modelId="{0859F61E-7EA2-40F5-A3E9-2B5E5CC22787}" type="presParOf" srcId="{15672915-2495-48A6-8FF8-1A23DE3E2413}" destId="{1CBBF731-E81C-49A6-B000-41DFEC20BA3E}" srcOrd="0" destOrd="0" presId="urn:microsoft.com/office/officeart/2005/8/layout/hierarchy1"/>
    <dgm:cxn modelId="{FAA3E65C-6DF4-4FC7-BE5A-1186EC19449A}" type="presParOf" srcId="{15672915-2495-48A6-8FF8-1A23DE3E2413}" destId="{F2A990D5-00A4-4744-BB9F-FE7796FAD921}" srcOrd="1" destOrd="0" presId="urn:microsoft.com/office/officeart/2005/8/layout/hierarchy1"/>
    <dgm:cxn modelId="{72C6B7A5-3074-4516-8AEF-9EBA1B89C247}" type="presParOf" srcId="{F2A990D5-00A4-4744-BB9F-FE7796FAD921}" destId="{40989FB4-CA99-495C-AD45-C3459795FD67}" srcOrd="0" destOrd="0" presId="urn:microsoft.com/office/officeart/2005/8/layout/hierarchy1"/>
    <dgm:cxn modelId="{044B7003-CE51-4A10-85F7-9CE65DC7B006}" type="presParOf" srcId="{40989FB4-CA99-495C-AD45-C3459795FD67}" destId="{7D7460FB-9D1B-430B-93CA-F57F174AE2DD}" srcOrd="0" destOrd="0" presId="urn:microsoft.com/office/officeart/2005/8/layout/hierarchy1"/>
    <dgm:cxn modelId="{C74445B3-AEB4-4596-B878-BBA45F56D7C6}" type="presParOf" srcId="{40989FB4-CA99-495C-AD45-C3459795FD67}" destId="{F4541E9D-C9CF-403B-88D5-EF74203FBA83}" srcOrd="1" destOrd="0" presId="urn:microsoft.com/office/officeart/2005/8/layout/hierarchy1"/>
    <dgm:cxn modelId="{A7C09524-A040-4387-84F7-4333AC847592}" type="presParOf" srcId="{F2A990D5-00A4-4744-BB9F-FE7796FAD921}" destId="{87E9BB05-3C8A-44F1-A55B-764EC05B0557}" srcOrd="1" destOrd="0" presId="urn:microsoft.com/office/officeart/2005/8/layout/hierarchy1"/>
    <dgm:cxn modelId="{24A24A8F-B4D8-404E-B9BE-2F2D523CD062}" type="presParOf" srcId="{15672915-2495-48A6-8FF8-1A23DE3E2413}" destId="{E5FADE78-17D0-48BE-8D1D-852D90A5B7A6}" srcOrd="2" destOrd="0" presId="urn:microsoft.com/office/officeart/2005/8/layout/hierarchy1"/>
    <dgm:cxn modelId="{359EA19F-6FB0-4D53-9B7A-0604D47D6C4D}" type="presParOf" srcId="{15672915-2495-48A6-8FF8-1A23DE3E2413}" destId="{1BD745AF-1211-4ACE-9940-898C814016D8}" srcOrd="3" destOrd="0" presId="urn:microsoft.com/office/officeart/2005/8/layout/hierarchy1"/>
    <dgm:cxn modelId="{1EB45F40-D3FD-4331-84A7-F85771B348EF}" type="presParOf" srcId="{1BD745AF-1211-4ACE-9940-898C814016D8}" destId="{D28491D0-F81A-4E3E-B767-9A72AC06779D}" srcOrd="0" destOrd="0" presId="urn:microsoft.com/office/officeart/2005/8/layout/hierarchy1"/>
    <dgm:cxn modelId="{940F6589-6055-4AA9-A1EE-DCF0FA4D976C}" type="presParOf" srcId="{D28491D0-F81A-4E3E-B767-9A72AC06779D}" destId="{D2EC9F16-514C-4E92-92EB-667E4EEA803E}" srcOrd="0" destOrd="0" presId="urn:microsoft.com/office/officeart/2005/8/layout/hierarchy1"/>
    <dgm:cxn modelId="{787E5940-AD6E-4236-9901-BA80EC435B1A}" type="presParOf" srcId="{D28491D0-F81A-4E3E-B767-9A72AC06779D}" destId="{FE58800F-D012-4607-B21B-1650BB57866F}" srcOrd="1" destOrd="0" presId="urn:microsoft.com/office/officeart/2005/8/layout/hierarchy1"/>
    <dgm:cxn modelId="{7D1EA568-A417-4CA2-BC5E-B666942A7644}" type="presParOf" srcId="{1BD745AF-1211-4ACE-9940-898C814016D8}" destId="{EBEA0A29-4E90-4D02-AD5C-6495BD82BD4E}"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BB7144-9EBF-4AB3-A8F7-4B6E51528C0F}" type="doc">
      <dgm:prSet loTypeId="urn:microsoft.com/office/officeart/2005/8/layout/vList3" loCatId="list" qsTypeId="urn:microsoft.com/office/officeart/2005/8/quickstyle/simple1" qsCatId="simple" csTypeId="urn:microsoft.com/office/officeart/2005/8/colors/accent1_2" csCatId="accent1" phldr="1"/>
      <dgm:spPr/>
    </dgm:pt>
    <dgm:pt modelId="{A095A401-7ACB-49A7-84CF-5C00311E57F5}">
      <dgm:prSet phldrT="[Texto]" custT="1"/>
      <dgm:spPr>
        <a:solidFill>
          <a:srgbClr val="C00000"/>
        </a:solidFill>
      </dgm:spPr>
      <dgm:t>
        <a:bodyPr/>
        <a:lstStyle/>
        <a:p>
          <a:pPr algn="ctr"/>
          <a:r>
            <a:rPr lang="es-MX" sz="1200" b="1" dirty="0"/>
            <a:t>Carga</a:t>
          </a:r>
        </a:p>
        <a:p>
          <a:pPr algn="ctr"/>
          <a:r>
            <a:rPr lang="es-MX" sz="1200" b="1" dirty="0"/>
            <a:t>Pasajeros</a:t>
          </a:r>
        </a:p>
        <a:p>
          <a:pPr algn="ctr"/>
          <a:r>
            <a:rPr lang="es-MX" sz="1200" b="1" dirty="0"/>
            <a:t>Pesca de altura</a:t>
          </a:r>
        </a:p>
        <a:p>
          <a:pPr algn="ctr"/>
          <a:r>
            <a:rPr lang="es-MX" sz="1200" b="1" dirty="0"/>
            <a:t>Pesca rivereña</a:t>
          </a:r>
        </a:p>
      </dgm:t>
    </dgm:pt>
    <dgm:pt modelId="{BBA1017B-3495-408D-B99B-FDF93C9AA0EE}" type="parTrans" cxnId="{B779A035-586A-42EF-8B69-AE14781785BB}">
      <dgm:prSet/>
      <dgm:spPr/>
      <dgm:t>
        <a:bodyPr/>
        <a:lstStyle/>
        <a:p>
          <a:endParaRPr lang="es-MX"/>
        </a:p>
      </dgm:t>
    </dgm:pt>
    <dgm:pt modelId="{8884FE1E-70D7-4926-AEA6-D5D7DA167102}" type="sibTrans" cxnId="{B779A035-586A-42EF-8B69-AE14781785BB}">
      <dgm:prSet/>
      <dgm:spPr/>
      <dgm:t>
        <a:bodyPr/>
        <a:lstStyle/>
        <a:p>
          <a:endParaRPr lang="es-MX"/>
        </a:p>
      </dgm:t>
    </dgm:pt>
    <dgm:pt modelId="{AEE754FA-5170-4846-949E-C4325BB10D63}">
      <dgm:prSet phldrT="[Texto]" custT="1"/>
      <dgm:spPr>
        <a:solidFill>
          <a:srgbClr val="FFFF00"/>
        </a:solidFill>
      </dgm:spPr>
      <dgm:t>
        <a:bodyPr/>
        <a:lstStyle/>
        <a:p>
          <a:r>
            <a:rPr lang="es-MX" sz="1200" b="1" dirty="0">
              <a:solidFill>
                <a:schemeClr val="tx1"/>
              </a:solidFill>
            </a:rPr>
            <a:t>Buques Mercantes</a:t>
          </a:r>
        </a:p>
        <a:p>
          <a:r>
            <a:rPr lang="es-MX" sz="1200" b="1" dirty="0">
              <a:solidFill>
                <a:schemeClr val="tx1"/>
              </a:solidFill>
            </a:rPr>
            <a:t>Cruceros</a:t>
          </a:r>
        </a:p>
        <a:p>
          <a:r>
            <a:rPr lang="es-MX" sz="1200" b="1" dirty="0">
              <a:solidFill>
                <a:schemeClr val="tx1"/>
              </a:solidFill>
            </a:rPr>
            <a:t>Buques pesqueros/logísticos</a:t>
          </a:r>
        </a:p>
      </dgm:t>
    </dgm:pt>
    <dgm:pt modelId="{F9794537-3E7E-4E06-8E25-6B503B8FB684}" type="parTrans" cxnId="{2F44B81B-270A-47B3-9556-4960E14287A6}">
      <dgm:prSet/>
      <dgm:spPr/>
      <dgm:t>
        <a:bodyPr/>
        <a:lstStyle/>
        <a:p>
          <a:endParaRPr lang="es-MX"/>
        </a:p>
      </dgm:t>
    </dgm:pt>
    <dgm:pt modelId="{31939785-A33D-426B-BA86-614860D702F3}" type="sibTrans" cxnId="{2F44B81B-270A-47B3-9556-4960E14287A6}">
      <dgm:prSet/>
      <dgm:spPr/>
      <dgm:t>
        <a:bodyPr/>
        <a:lstStyle/>
        <a:p>
          <a:endParaRPr lang="es-MX"/>
        </a:p>
      </dgm:t>
    </dgm:pt>
    <dgm:pt modelId="{E2575E6A-C9F6-4E95-9B19-C81B11F9C67B}">
      <dgm:prSet phldrT="[Texto]" custT="1"/>
      <dgm:spPr>
        <a:solidFill>
          <a:schemeClr val="accent6"/>
        </a:solidFill>
      </dgm:spPr>
      <dgm:t>
        <a:bodyPr/>
        <a:lstStyle/>
        <a:p>
          <a:r>
            <a:rPr lang="es-MX" sz="1200" b="1" dirty="0">
              <a:solidFill>
                <a:schemeClr val="tx1"/>
              </a:solidFill>
            </a:rPr>
            <a:t>Edición de la carta</a:t>
          </a:r>
        </a:p>
        <a:p>
          <a:r>
            <a:rPr lang="es-MX" sz="1200" b="1" dirty="0">
              <a:solidFill>
                <a:schemeClr val="tx1"/>
              </a:solidFill>
            </a:rPr>
            <a:t>Fecha del levantamiento</a:t>
          </a:r>
        </a:p>
      </dgm:t>
    </dgm:pt>
    <dgm:pt modelId="{AD500B76-CB95-43B6-9893-FFED8943D164}" type="parTrans" cxnId="{276AE7CD-1587-4A0E-9CF3-6CC9D30193E3}">
      <dgm:prSet/>
      <dgm:spPr/>
      <dgm:t>
        <a:bodyPr/>
        <a:lstStyle/>
        <a:p>
          <a:endParaRPr lang="es-MX"/>
        </a:p>
      </dgm:t>
    </dgm:pt>
    <dgm:pt modelId="{977ED152-F669-439E-B132-5E09A2A06F7F}" type="sibTrans" cxnId="{276AE7CD-1587-4A0E-9CF3-6CC9D30193E3}">
      <dgm:prSet/>
      <dgm:spPr/>
      <dgm:t>
        <a:bodyPr/>
        <a:lstStyle/>
        <a:p>
          <a:endParaRPr lang="es-MX"/>
        </a:p>
      </dgm:t>
    </dgm:pt>
    <dgm:pt modelId="{34ABA79B-2934-415D-9349-88BFD2EEEDA5}">
      <dgm:prSet phldrT="[Texto]" custT="1"/>
      <dgm:spPr>
        <a:solidFill>
          <a:srgbClr val="00B011"/>
        </a:solidFill>
      </dgm:spPr>
      <dgm:t>
        <a:bodyPr/>
        <a:lstStyle/>
        <a:p>
          <a:r>
            <a:rPr lang="es-MX" sz="1200" b="1" dirty="0">
              <a:solidFill>
                <a:schemeClr val="tx1"/>
              </a:solidFill>
            </a:rPr>
            <a:t>Infraestructura</a:t>
          </a:r>
        </a:p>
        <a:p>
          <a:r>
            <a:rPr lang="es-MX" sz="1200" b="1" dirty="0">
              <a:solidFill>
                <a:schemeClr val="tx1"/>
              </a:solidFill>
            </a:rPr>
            <a:t>Señalamiento</a:t>
          </a:r>
        </a:p>
        <a:p>
          <a:r>
            <a:rPr lang="es-MX" sz="1200" b="1" dirty="0">
              <a:solidFill>
                <a:schemeClr val="tx1"/>
              </a:solidFill>
            </a:rPr>
            <a:t>Dragado</a:t>
          </a:r>
        </a:p>
      </dgm:t>
    </dgm:pt>
    <dgm:pt modelId="{E36FEA5A-06C0-42C7-8518-29631944D61C}" type="parTrans" cxnId="{837DEE26-8BF8-4B7B-ABAB-C6095F1CFE3B}">
      <dgm:prSet/>
      <dgm:spPr/>
      <dgm:t>
        <a:bodyPr/>
        <a:lstStyle/>
        <a:p>
          <a:endParaRPr lang="es-MX"/>
        </a:p>
      </dgm:t>
    </dgm:pt>
    <dgm:pt modelId="{54816F6B-BBCF-490C-9747-EAFEE562F245}" type="sibTrans" cxnId="{837DEE26-8BF8-4B7B-ABAB-C6095F1CFE3B}">
      <dgm:prSet/>
      <dgm:spPr/>
      <dgm:t>
        <a:bodyPr/>
        <a:lstStyle/>
        <a:p>
          <a:endParaRPr lang="es-MX"/>
        </a:p>
      </dgm:t>
    </dgm:pt>
    <dgm:pt modelId="{7783ED38-53A6-46B3-9B17-05FC3FFA5038}">
      <dgm:prSet custT="1"/>
      <dgm:spPr>
        <a:solidFill>
          <a:srgbClr val="002060"/>
        </a:solidFill>
      </dgm:spPr>
      <dgm:t>
        <a:bodyPr/>
        <a:lstStyle/>
        <a:p>
          <a:r>
            <a:rPr lang="es-MX" sz="1200" b="1" dirty="0"/>
            <a:t>Cumple o no cumple normas </a:t>
          </a:r>
        </a:p>
      </dgm:t>
    </dgm:pt>
    <dgm:pt modelId="{40B5859B-9D63-45BF-9FA9-6B931B60408E}" type="parTrans" cxnId="{543B4F16-860B-489D-A4CA-D276388DCC91}">
      <dgm:prSet/>
      <dgm:spPr/>
      <dgm:t>
        <a:bodyPr/>
        <a:lstStyle/>
        <a:p>
          <a:endParaRPr lang="es-MX"/>
        </a:p>
      </dgm:t>
    </dgm:pt>
    <dgm:pt modelId="{476CD5A3-A403-4969-9AE1-0AD6CACF6A59}" type="sibTrans" cxnId="{543B4F16-860B-489D-A4CA-D276388DCC91}">
      <dgm:prSet/>
      <dgm:spPr/>
      <dgm:t>
        <a:bodyPr/>
        <a:lstStyle/>
        <a:p>
          <a:endParaRPr lang="es-MX"/>
        </a:p>
      </dgm:t>
    </dgm:pt>
    <dgm:pt modelId="{82AA46BE-5C60-4BDC-A4B5-41151E8322EF}" type="pres">
      <dgm:prSet presAssocID="{ADBB7144-9EBF-4AB3-A8F7-4B6E51528C0F}" presName="linearFlow" presStyleCnt="0">
        <dgm:presLayoutVars>
          <dgm:dir/>
          <dgm:resizeHandles val="exact"/>
        </dgm:presLayoutVars>
      </dgm:prSet>
      <dgm:spPr/>
    </dgm:pt>
    <dgm:pt modelId="{392C3349-18F9-41D7-96BA-6DDC2C588FEF}" type="pres">
      <dgm:prSet presAssocID="{A095A401-7ACB-49A7-84CF-5C00311E57F5}" presName="composite" presStyleCnt="0"/>
      <dgm:spPr/>
    </dgm:pt>
    <dgm:pt modelId="{A1D745C5-76C1-41C5-881A-2A06E8406143}" type="pres">
      <dgm:prSet presAssocID="{A095A401-7ACB-49A7-84CF-5C00311E57F5}"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dgm:spPr>
    </dgm:pt>
    <dgm:pt modelId="{B6CE8BB8-1CD2-4816-A9ED-43EA55CC210F}" type="pres">
      <dgm:prSet presAssocID="{A095A401-7ACB-49A7-84CF-5C00311E57F5}" presName="txShp" presStyleLbl="node1" presStyleIdx="0" presStyleCnt="5">
        <dgm:presLayoutVars>
          <dgm:bulletEnabled val="1"/>
        </dgm:presLayoutVars>
      </dgm:prSet>
      <dgm:spPr/>
      <dgm:t>
        <a:bodyPr/>
        <a:lstStyle/>
        <a:p>
          <a:endParaRPr lang="en-US"/>
        </a:p>
      </dgm:t>
    </dgm:pt>
    <dgm:pt modelId="{FACA4C0F-4E99-4073-817C-B1408C709A7E}" type="pres">
      <dgm:prSet presAssocID="{8884FE1E-70D7-4926-AEA6-D5D7DA167102}" presName="spacing" presStyleCnt="0"/>
      <dgm:spPr/>
    </dgm:pt>
    <dgm:pt modelId="{18E35BAF-776C-4115-A353-CD84E61DA86D}" type="pres">
      <dgm:prSet presAssocID="{AEE754FA-5170-4846-949E-C4325BB10D63}" presName="composite" presStyleCnt="0"/>
      <dgm:spPr/>
    </dgm:pt>
    <dgm:pt modelId="{763615D1-04AB-4B6A-A34D-53F822032367}" type="pres">
      <dgm:prSet presAssocID="{AEE754FA-5170-4846-949E-C4325BB10D63}"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8000" r="-18000"/>
          </a:stretch>
        </a:blipFill>
      </dgm:spPr>
    </dgm:pt>
    <dgm:pt modelId="{880A2FED-32FA-43C2-A020-37E5C7819AA1}" type="pres">
      <dgm:prSet presAssocID="{AEE754FA-5170-4846-949E-C4325BB10D63}" presName="txShp" presStyleLbl="node1" presStyleIdx="1" presStyleCnt="5">
        <dgm:presLayoutVars>
          <dgm:bulletEnabled val="1"/>
        </dgm:presLayoutVars>
      </dgm:prSet>
      <dgm:spPr/>
      <dgm:t>
        <a:bodyPr/>
        <a:lstStyle/>
        <a:p>
          <a:endParaRPr lang="en-US"/>
        </a:p>
      </dgm:t>
    </dgm:pt>
    <dgm:pt modelId="{9C58E069-CC4A-4D19-99C1-77303941B207}" type="pres">
      <dgm:prSet presAssocID="{31939785-A33D-426B-BA86-614860D702F3}" presName="spacing" presStyleCnt="0"/>
      <dgm:spPr/>
    </dgm:pt>
    <dgm:pt modelId="{2645B56D-5DDF-4A7A-B5E4-E50BB8781136}" type="pres">
      <dgm:prSet presAssocID="{E2575E6A-C9F6-4E95-9B19-C81B11F9C67B}" presName="composite" presStyleCnt="0"/>
      <dgm:spPr/>
    </dgm:pt>
    <dgm:pt modelId="{973D5D9F-6296-4502-891A-B1311228ADC5}" type="pres">
      <dgm:prSet presAssocID="{E2575E6A-C9F6-4E95-9B19-C81B11F9C67B}"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 modelId="{85B1D746-3801-4E38-9B9B-8C441EBC1E10}" type="pres">
      <dgm:prSet presAssocID="{E2575E6A-C9F6-4E95-9B19-C81B11F9C67B}" presName="txShp" presStyleLbl="node1" presStyleIdx="2" presStyleCnt="5">
        <dgm:presLayoutVars>
          <dgm:bulletEnabled val="1"/>
        </dgm:presLayoutVars>
      </dgm:prSet>
      <dgm:spPr/>
      <dgm:t>
        <a:bodyPr/>
        <a:lstStyle/>
        <a:p>
          <a:endParaRPr lang="en-US"/>
        </a:p>
      </dgm:t>
    </dgm:pt>
    <dgm:pt modelId="{DE92ACD4-F19F-47C1-A0EB-2AC0D9B29AB2}" type="pres">
      <dgm:prSet presAssocID="{977ED152-F669-439E-B132-5E09A2A06F7F}" presName="spacing" presStyleCnt="0"/>
      <dgm:spPr/>
    </dgm:pt>
    <dgm:pt modelId="{7A479E08-4A6A-4DCD-8EFD-03BC5D07C0F4}" type="pres">
      <dgm:prSet presAssocID="{34ABA79B-2934-415D-9349-88BFD2EEEDA5}" presName="composite" presStyleCnt="0"/>
      <dgm:spPr/>
    </dgm:pt>
    <dgm:pt modelId="{993C259F-4FFF-49BD-AC46-894E8427BB0F}" type="pres">
      <dgm:prSet presAssocID="{34ABA79B-2934-415D-9349-88BFD2EEEDA5}" presName="imgShp"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31000" r="-31000"/>
          </a:stretch>
        </a:blipFill>
      </dgm:spPr>
    </dgm:pt>
    <dgm:pt modelId="{4E5B82D6-F993-49E2-B481-A8DE7B479F54}" type="pres">
      <dgm:prSet presAssocID="{34ABA79B-2934-415D-9349-88BFD2EEEDA5}" presName="txShp" presStyleLbl="node1" presStyleIdx="3" presStyleCnt="5">
        <dgm:presLayoutVars>
          <dgm:bulletEnabled val="1"/>
        </dgm:presLayoutVars>
      </dgm:prSet>
      <dgm:spPr/>
      <dgm:t>
        <a:bodyPr/>
        <a:lstStyle/>
        <a:p>
          <a:endParaRPr lang="en-US"/>
        </a:p>
      </dgm:t>
    </dgm:pt>
    <dgm:pt modelId="{5ED7E760-8EEB-4C20-8CAC-757963699744}" type="pres">
      <dgm:prSet presAssocID="{54816F6B-BBCF-490C-9747-EAFEE562F245}" presName="spacing" presStyleCnt="0"/>
      <dgm:spPr/>
    </dgm:pt>
    <dgm:pt modelId="{2A1D4453-3ADA-40DC-A1C9-341C51B2125E}" type="pres">
      <dgm:prSet presAssocID="{7783ED38-53A6-46B3-9B17-05FC3FFA5038}" presName="composite" presStyleCnt="0"/>
      <dgm:spPr/>
    </dgm:pt>
    <dgm:pt modelId="{910CC981-E07D-4C0F-94CB-9CAC109545B0}" type="pres">
      <dgm:prSet presAssocID="{7783ED38-53A6-46B3-9B17-05FC3FFA5038}" presName="imgShp" presStyleLbl="fgImgPlace1" presStyleIdx="4" presStyleCnt="5" custLinFactNeighborX="-574" custLinFactNeighborY="1004"/>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9000" r="-29000"/>
          </a:stretch>
        </a:blipFill>
      </dgm:spPr>
    </dgm:pt>
    <dgm:pt modelId="{693A4286-1744-462A-8099-9A427525A73A}" type="pres">
      <dgm:prSet presAssocID="{7783ED38-53A6-46B3-9B17-05FC3FFA5038}" presName="txShp" presStyleLbl="node1" presStyleIdx="4" presStyleCnt="5">
        <dgm:presLayoutVars>
          <dgm:bulletEnabled val="1"/>
        </dgm:presLayoutVars>
      </dgm:prSet>
      <dgm:spPr/>
      <dgm:t>
        <a:bodyPr/>
        <a:lstStyle/>
        <a:p>
          <a:endParaRPr lang="en-US"/>
        </a:p>
      </dgm:t>
    </dgm:pt>
  </dgm:ptLst>
  <dgm:cxnLst>
    <dgm:cxn modelId="{B779A035-586A-42EF-8B69-AE14781785BB}" srcId="{ADBB7144-9EBF-4AB3-A8F7-4B6E51528C0F}" destId="{A095A401-7ACB-49A7-84CF-5C00311E57F5}" srcOrd="0" destOrd="0" parTransId="{BBA1017B-3495-408D-B99B-FDF93C9AA0EE}" sibTransId="{8884FE1E-70D7-4926-AEA6-D5D7DA167102}"/>
    <dgm:cxn modelId="{837DEE26-8BF8-4B7B-ABAB-C6095F1CFE3B}" srcId="{ADBB7144-9EBF-4AB3-A8F7-4B6E51528C0F}" destId="{34ABA79B-2934-415D-9349-88BFD2EEEDA5}" srcOrd="3" destOrd="0" parTransId="{E36FEA5A-06C0-42C7-8518-29631944D61C}" sibTransId="{54816F6B-BBCF-490C-9747-EAFEE562F245}"/>
    <dgm:cxn modelId="{1235EB70-363F-401A-8824-AC2F8EFC00FD}" type="presOf" srcId="{34ABA79B-2934-415D-9349-88BFD2EEEDA5}" destId="{4E5B82D6-F993-49E2-B481-A8DE7B479F54}" srcOrd="0" destOrd="0" presId="urn:microsoft.com/office/officeart/2005/8/layout/vList3"/>
    <dgm:cxn modelId="{24FE8952-1C25-40B4-97F2-C97C7D3FF91A}" type="presOf" srcId="{AEE754FA-5170-4846-949E-C4325BB10D63}" destId="{880A2FED-32FA-43C2-A020-37E5C7819AA1}" srcOrd="0" destOrd="0" presId="urn:microsoft.com/office/officeart/2005/8/layout/vList3"/>
    <dgm:cxn modelId="{276AE7CD-1587-4A0E-9CF3-6CC9D30193E3}" srcId="{ADBB7144-9EBF-4AB3-A8F7-4B6E51528C0F}" destId="{E2575E6A-C9F6-4E95-9B19-C81B11F9C67B}" srcOrd="2" destOrd="0" parTransId="{AD500B76-CB95-43B6-9893-FFED8943D164}" sibTransId="{977ED152-F669-439E-B132-5E09A2A06F7F}"/>
    <dgm:cxn modelId="{2F44B81B-270A-47B3-9556-4960E14287A6}" srcId="{ADBB7144-9EBF-4AB3-A8F7-4B6E51528C0F}" destId="{AEE754FA-5170-4846-949E-C4325BB10D63}" srcOrd="1" destOrd="0" parTransId="{F9794537-3E7E-4E06-8E25-6B503B8FB684}" sibTransId="{31939785-A33D-426B-BA86-614860D702F3}"/>
    <dgm:cxn modelId="{543B4F16-860B-489D-A4CA-D276388DCC91}" srcId="{ADBB7144-9EBF-4AB3-A8F7-4B6E51528C0F}" destId="{7783ED38-53A6-46B3-9B17-05FC3FFA5038}" srcOrd="4" destOrd="0" parTransId="{40B5859B-9D63-45BF-9FA9-6B931B60408E}" sibTransId="{476CD5A3-A403-4969-9AE1-0AD6CACF6A59}"/>
    <dgm:cxn modelId="{0952B434-D573-4D65-979A-8FDE36486107}" type="presOf" srcId="{A095A401-7ACB-49A7-84CF-5C00311E57F5}" destId="{B6CE8BB8-1CD2-4816-A9ED-43EA55CC210F}" srcOrd="0" destOrd="0" presId="urn:microsoft.com/office/officeart/2005/8/layout/vList3"/>
    <dgm:cxn modelId="{17E0BE04-86C6-4485-B9E5-1D8D384B85EE}" type="presOf" srcId="{ADBB7144-9EBF-4AB3-A8F7-4B6E51528C0F}" destId="{82AA46BE-5C60-4BDC-A4B5-41151E8322EF}" srcOrd="0" destOrd="0" presId="urn:microsoft.com/office/officeart/2005/8/layout/vList3"/>
    <dgm:cxn modelId="{333AB5EA-F0F2-4905-8E84-12A7E5531BF6}" type="presOf" srcId="{7783ED38-53A6-46B3-9B17-05FC3FFA5038}" destId="{693A4286-1744-462A-8099-9A427525A73A}" srcOrd="0" destOrd="0" presId="urn:microsoft.com/office/officeart/2005/8/layout/vList3"/>
    <dgm:cxn modelId="{30B38D79-63F2-418D-88F1-A5CD4C663D7B}" type="presOf" srcId="{E2575E6A-C9F6-4E95-9B19-C81B11F9C67B}" destId="{85B1D746-3801-4E38-9B9B-8C441EBC1E10}" srcOrd="0" destOrd="0" presId="urn:microsoft.com/office/officeart/2005/8/layout/vList3"/>
    <dgm:cxn modelId="{BE0482D9-A0C1-459F-AC9B-F38CFA58C446}" type="presParOf" srcId="{82AA46BE-5C60-4BDC-A4B5-41151E8322EF}" destId="{392C3349-18F9-41D7-96BA-6DDC2C588FEF}" srcOrd="0" destOrd="0" presId="urn:microsoft.com/office/officeart/2005/8/layout/vList3"/>
    <dgm:cxn modelId="{70FF9D6E-31BB-4198-81DC-EA2E7D63D56C}" type="presParOf" srcId="{392C3349-18F9-41D7-96BA-6DDC2C588FEF}" destId="{A1D745C5-76C1-41C5-881A-2A06E8406143}" srcOrd="0" destOrd="0" presId="urn:microsoft.com/office/officeart/2005/8/layout/vList3"/>
    <dgm:cxn modelId="{45994673-3BAB-49B3-B742-EBA49A6846D1}" type="presParOf" srcId="{392C3349-18F9-41D7-96BA-6DDC2C588FEF}" destId="{B6CE8BB8-1CD2-4816-A9ED-43EA55CC210F}" srcOrd="1" destOrd="0" presId="urn:microsoft.com/office/officeart/2005/8/layout/vList3"/>
    <dgm:cxn modelId="{1BA26B44-58D4-4054-AF41-ED6E348D16E4}" type="presParOf" srcId="{82AA46BE-5C60-4BDC-A4B5-41151E8322EF}" destId="{FACA4C0F-4E99-4073-817C-B1408C709A7E}" srcOrd="1" destOrd="0" presId="urn:microsoft.com/office/officeart/2005/8/layout/vList3"/>
    <dgm:cxn modelId="{C08D4302-DA9E-4730-A1D0-FDAB0A568723}" type="presParOf" srcId="{82AA46BE-5C60-4BDC-A4B5-41151E8322EF}" destId="{18E35BAF-776C-4115-A353-CD84E61DA86D}" srcOrd="2" destOrd="0" presId="urn:microsoft.com/office/officeart/2005/8/layout/vList3"/>
    <dgm:cxn modelId="{81AF0150-83B3-4C29-8856-E9BB70E14354}" type="presParOf" srcId="{18E35BAF-776C-4115-A353-CD84E61DA86D}" destId="{763615D1-04AB-4B6A-A34D-53F822032367}" srcOrd="0" destOrd="0" presId="urn:microsoft.com/office/officeart/2005/8/layout/vList3"/>
    <dgm:cxn modelId="{BCA99940-7FC7-4EB3-8FE6-1C71B6778A3F}" type="presParOf" srcId="{18E35BAF-776C-4115-A353-CD84E61DA86D}" destId="{880A2FED-32FA-43C2-A020-37E5C7819AA1}" srcOrd="1" destOrd="0" presId="urn:microsoft.com/office/officeart/2005/8/layout/vList3"/>
    <dgm:cxn modelId="{C5B67E25-6F06-47AD-993F-787D8073E0E9}" type="presParOf" srcId="{82AA46BE-5C60-4BDC-A4B5-41151E8322EF}" destId="{9C58E069-CC4A-4D19-99C1-77303941B207}" srcOrd="3" destOrd="0" presId="urn:microsoft.com/office/officeart/2005/8/layout/vList3"/>
    <dgm:cxn modelId="{B29E64E0-8A7B-49AF-8581-9E254FA1D46A}" type="presParOf" srcId="{82AA46BE-5C60-4BDC-A4B5-41151E8322EF}" destId="{2645B56D-5DDF-4A7A-B5E4-E50BB8781136}" srcOrd="4" destOrd="0" presId="urn:microsoft.com/office/officeart/2005/8/layout/vList3"/>
    <dgm:cxn modelId="{D9D7B20B-D488-4BEE-B350-B16D4B2E36AE}" type="presParOf" srcId="{2645B56D-5DDF-4A7A-B5E4-E50BB8781136}" destId="{973D5D9F-6296-4502-891A-B1311228ADC5}" srcOrd="0" destOrd="0" presId="urn:microsoft.com/office/officeart/2005/8/layout/vList3"/>
    <dgm:cxn modelId="{869F878E-C48D-4A3B-8DD6-51331B79726A}" type="presParOf" srcId="{2645B56D-5DDF-4A7A-B5E4-E50BB8781136}" destId="{85B1D746-3801-4E38-9B9B-8C441EBC1E10}" srcOrd="1" destOrd="0" presId="urn:microsoft.com/office/officeart/2005/8/layout/vList3"/>
    <dgm:cxn modelId="{886A8B03-895C-43A0-A5C8-241D8736BF1C}" type="presParOf" srcId="{82AA46BE-5C60-4BDC-A4B5-41151E8322EF}" destId="{DE92ACD4-F19F-47C1-A0EB-2AC0D9B29AB2}" srcOrd="5" destOrd="0" presId="urn:microsoft.com/office/officeart/2005/8/layout/vList3"/>
    <dgm:cxn modelId="{3E9A9978-0AC4-4A02-B24D-885A43D17D51}" type="presParOf" srcId="{82AA46BE-5C60-4BDC-A4B5-41151E8322EF}" destId="{7A479E08-4A6A-4DCD-8EFD-03BC5D07C0F4}" srcOrd="6" destOrd="0" presId="urn:microsoft.com/office/officeart/2005/8/layout/vList3"/>
    <dgm:cxn modelId="{0E42AB98-AD2D-40ED-9247-B4D5E8E13670}" type="presParOf" srcId="{7A479E08-4A6A-4DCD-8EFD-03BC5D07C0F4}" destId="{993C259F-4FFF-49BD-AC46-894E8427BB0F}" srcOrd="0" destOrd="0" presId="urn:microsoft.com/office/officeart/2005/8/layout/vList3"/>
    <dgm:cxn modelId="{36BB1219-9FC9-4F01-8E85-282053E9AA42}" type="presParOf" srcId="{7A479E08-4A6A-4DCD-8EFD-03BC5D07C0F4}" destId="{4E5B82D6-F993-49E2-B481-A8DE7B479F54}" srcOrd="1" destOrd="0" presId="urn:microsoft.com/office/officeart/2005/8/layout/vList3"/>
    <dgm:cxn modelId="{4A70A3D2-84C1-4EE9-9EBF-EEC828DB1337}" type="presParOf" srcId="{82AA46BE-5C60-4BDC-A4B5-41151E8322EF}" destId="{5ED7E760-8EEB-4C20-8CAC-757963699744}" srcOrd="7" destOrd="0" presId="urn:microsoft.com/office/officeart/2005/8/layout/vList3"/>
    <dgm:cxn modelId="{8F6923F5-D7C8-4C0D-896E-E75D56EB60D6}" type="presParOf" srcId="{82AA46BE-5C60-4BDC-A4B5-41151E8322EF}" destId="{2A1D4453-3ADA-40DC-A1C9-341C51B2125E}" srcOrd="8" destOrd="0" presId="urn:microsoft.com/office/officeart/2005/8/layout/vList3"/>
    <dgm:cxn modelId="{DCAED5AF-3CB4-4E96-AE63-4A6709A6042F}" type="presParOf" srcId="{2A1D4453-3ADA-40DC-A1C9-341C51B2125E}" destId="{910CC981-E07D-4C0F-94CB-9CAC109545B0}" srcOrd="0" destOrd="0" presId="urn:microsoft.com/office/officeart/2005/8/layout/vList3"/>
    <dgm:cxn modelId="{15F8DF62-FC37-477B-B9EA-8540A25AB5FB}" type="presParOf" srcId="{2A1D4453-3ADA-40DC-A1C9-341C51B2125E}" destId="{693A4286-1744-462A-8099-9A427525A73A}"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85F91C-9E95-4957-A1E4-B4C7F9D4C580}" type="doc">
      <dgm:prSet loTypeId="urn:microsoft.com/office/officeart/2005/8/layout/arrow2" loCatId="process" qsTypeId="urn:microsoft.com/office/officeart/2005/8/quickstyle/simple1" qsCatId="simple" csTypeId="urn:microsoft.com/office/officeart/2005/8/colors/accent1_2" csCatId="accent1" phldr="1"/>
      <dgm:spPr/>
    </dgm:pt>
    <dgm:pt modelId="{801416C8-38AB-4936-9034-9E9C2E8599E3}">
      <dgm:prSet phldrT="[Texto]"/>
      <dgm:spPr/>
      <dgm:t>
        <a:bodyPr/>
        <a:lstStyle/>
        <a:p>
          <a:r>
            <a:rPr lang="es-MX" dirty="0" smtClean="0"/>
            <a:t>AION</a:t>
          </a:r>
          <a:endParaRPr lang="en-US" dirty="0"/>
        </a:p>
      </dgm:t>
    </dgm:pt>
    <dgm:pt modelId="{B155480C-0614-4741-8143-FA1A363454D5}" type="parTrans" cxnId="{FA79927E-5A72-4E20-AFC8-0BB7A4284AE1}">
      <dgm:prSet/>
      <dgm:spPr/>
      <dgm:t>
        <a:bodyPr/>
        <a:lstStyle/>
        <a:p>
          <a:endParaRPr lang="en-US"/>
        </a:p>
      </dgm:t>
    </dgm:pt>
    <dgm:pt modelId="{065BD247-E968-46BB-969B-F053EE8F0A75}" type="sibTrans" cxnId="{FA79927E-5A72-4E20-AFC8-0BB7A4284AE1}">
      <dgm:prSet/>
      <dgm:spPr/>
      <dgm:t>
        <a:bodyPr/>
        <a:lstStyle/>
        <a:p>
          <a:endParaRPr lang="en-US"/>
        </a:p>
      </dgm:t>
    </dgm:pt>
    <dgm:pt modelId="{EA09D7FE-99AB-4415-9E4C-341FF60AADBC}">
      <dgm:prSet phldrT="[Texto]"/>
      <dgm:spPr/>
      <dgm:t>
        <a:bodyPr/>
        <a:lstStyle/>
        <a:p>
          <a:r>
            <a:rPr lang="es-MX" dirty="0" smtClean="0"/>
            <a:t>CONACIO</a:t>
          </a:r>
          <a:endParaRPr lang="en-US" dirty="0"/>
        </a:p>
      </dgm:t>
    </dgm:pt>
    <dgm:pt modelId="{39F37545-761A-4DE2-B534-0AF31A42078D}" type="parTrans" cxnId="{A53E4F9C-D861-4427-B834-50938499329A}">
      <dgm:prSet/>
      <dgm:spPr/>
      <dgm:t>
        <a:bodyPr/>
        <a:lstStyle/>
        <a:p>
          <a:endParaRPr lang="en-US"/>
        </a:p>
      </dgm:t>
    </dgm:pt>
    <dgm:pt modelId="{1D65A78A-E17E-4865-85AA-5AC6C5DF1028}" type="sibTrans" cxnId="{A53E4F9C-D861-4427-B834-50938499329A}">
      <dgm:prSet/>
      <dgm:spPr/>
      <dgm:t>
        <a:bodyPr/>
        <a:lstStyle/>
        <a:p>
          <a:endParaRPr lang="en-US"/>
        </a:p>
      </dgm:t>
    </dgm:pt>
    <dgm:pt modelId="{17F55ACF-3EC4-4819-8918-1C4BF390C56B}">
      <dgm:prSet phldrT="[Texto]"/>
      <dgm:spPr/>
      <dgm:t>
        <a:bodyPr/>
        <a:lstStyle/>
        <a:p>
          <a:r>
            <a:rPr lang="es-MX" dirty="0" smtClean="0"/>
            <a:t>CIMARES</a:t>
          </a:r>
          <a:endParaRPr lang="en-US" dirty="0"/>
        </a:p>
      </dgm:t>
    </dgm:pt>
    <dgm:pt modelId="{FD778CC1-B99E-4D95-9EC5-192E9F3FDF4F}" type="parTrans" cxnId="{22D95867-2497-4A73-B08F-D6AEC1F3381C}">
      <dgm:prSet/>
      <dgm:spPr/>
      <dgm:t>
        <a:bodyPr/>
        <a:lstStyle/>
        <a:p>
          <a:endParaRPr lang="en-US"/>
        </a:p>
      </dgm:t>
    </dgm:pt>
    <dgm:pt modelId="{C57DC0F9-39CA-4150-A20C-D346303D9103}" type="sibTrans" cxnId="{22D95867-2497-4A73-B08F-D6AEC1F3381C}">
      <dgm:prSet/>
      <dgm:spPr/>
      <dgm:t>
        <a:bodyPr/>
        <a:lstStyle/>
        <a:p>
          <a:endParaRPr lang="en-US"/>
        </a:p>
      </dgm:t>
    </dgm:pt>
    <dgm:pt modelId="{A8016410-41FF-4013-91F1-8EF90278BF3C}" type="pres">
      <dgm:prSet presAssocID="{9485F91C-9E95-4957-A1E4-B4C7F9D4C580}" presName="arrowDiagram" presStyleCnt="0">
        <dgm:presLayoutVars>
          <dgm:chMax val="5"/>
          <dgm:dir/>
          <dgm:resizeHandles val="exact"/>
        </dgm:presLayoutVars>
      </dgm:prSet>
      <dgm:spPr/>
    </dgm:pt>
    <dgm:pt modelId="{88E91062-53C9-4722-B114-B32657FD8043}" type="pres">
      <dgm:prSet presAssocID="{9485F91C-9E95-4957-A1E4-B4C7F9D4C580}" presName="arrow" presStyleLbl="bgShp" presStyleIdx="0" presStyleCnt="1"/>
      <dgm:spPr/>
    </dgm:pt>
    <dgm:pt modelId="{C197A0DF-D815-468F-96D4-E3E78662277F}" type="pres">
      <dgm:prSet presAssocID="{9485F91C-9E95-4957-A1E4-B4C7F9D4C580}" presName="arrowDiagram3" presStyleCnt="0"/>
      <dgm:spPr/>
    </dgm:pt>
    <dgm:pt modelId="{7CBAC54F-18CA-4305-B512-BE78282F9C78}" type="pres">
      <dgm:prSet presAssocID="{801416C8-38AB-4936-9034-9E9C2E8599E3}" presName="bullet3a" presStyleLbl="node1" presStyleIdx="0" presStyleCnt="3"/>
      <dgm:spPr/>
    </dgm:pt>
    <dgm:pt modelId="{A8FBB0E1-8F5A-4BB1-A18C-601C45BACE6D}" type="pres">
      <dgm:prSet presAssocID="{801416C8-38AB-4936-9034-9E9C2E8599E3}" presName="textBox3a" presStyleLbl="revTx" presStyleIdx="0" presStyleCnt="3">
        <dgm:presLayoutVars>
          <dgm:bulletEnabled val="1"/>
        </dgm:presLayoutVars>
      </dgm:prSet>
      <dgm:spPr/>
      <dgm:t>
        <a:bodyPr/>
        <a:lstStyle/>
        <a:p>
          <a:endParaRPr lang="en-US"/>
        </a:p>
      </dgm:t>
    </dgm:pt>
    <dgm:pt modelId="{A742707E-A584-4B05-BEC2-CC358FC5704F}" type="pres">
      <dgm:prSet presAssocID="{EA09D7FE-99AB-4415-9E4C-341FF60AADBC}" presName="bullet3b" presStyleLbl="node1" presStyleIdx="1" presStyleCnt="3"/>
      <dgm:spPr/>
    </dgm:pt>
    <dgm:pt modelId="{11209F1B-C0BC-494A-AF9C-4D78F3468BCB}" type="pres">
      <dgm:prSet presAssocID="{EA09D7FE-99AB-4415-9E4C-341FF60AADBC}" presName="textBox3b" presStyleLbl="revTx" presStyleIdx="1" presStyleCnt="3">
        <dgm:presLayoutVars>
          <dgm:bulletEnabled val="1"/>
        </dgm:presLayoutVars>
      </dgm:prSet>
      <dgm:spPr/>
      <dgm:t>
        <a:bodyPr/>
        <a:lstStyle/>
        <a:p>
          <a:endParaRPr lang="en-US"/>
        </a:p>
      </dgm:t>
    </dgm:pt>
    <dgm:pt modelId="{2BB837C7-DB20-487A-A365-DE8D92B983A1}" type="pres">
      <dgm:prSet presAssocID="{17F55ACF-3EC4-4819-8918-1C4BF390C56B}" presName="bullet3c" presStyleLbl="node1" presStyleIdx="2" presStyleCnt="3"/>
      <dgm:spPr/>
    </dgm:pt>
    <dgm:pt modelId="{83E52124-300E-4C90-BE4A-C70486547AB9}" type="pres">
      <dgm:prSet presAssocID="{17F55ACF-3EC4-4819-8918-1C4BF390C56B}" presName="textBox3c" presStyleLbl="revTx" presStyleIdx="2" presStyleCnt="3">
        <dgm:presLayoutVars>
          <dgm:bulletEnabled val="1"/>
        </dgm:presLayoutVars>
      </dgm:prSet>
      <dgm:spPr/>
      <dgm:t>
        <a:bodyPr/>
        <a:lstStyle/>
        <a:p>
          <a:endParaRPr lang="en-US"/>
        </a:p>
      </dgm:t>
    </dgm:pt>
  </dgm:ptLst>
  <dgm:cxnLst>
    <dgm:cxn modelId="{A53E4F9C-D861-4427-B834-50938499329A}" srcId="{9485F91C-9E95-4957-A1E4-B4C7F9D4C580}" destId="{EA09D7FE-99AB-4415-9E4C-341FF60AADBC}" srcOrd="1" destOrd="0" parTransId="{39F37545-761A-4DE2-B534-0AF31A42078D}" sibTransId="{1D65A78A-E17E-4865-85AA-5AC6C5DF1028}"/>
    <dgm:cxn modelId="{61FB30B9-0001-44B8-92A5-B91940391D55}" type="presOf" srcId="{17F55ACF-3EC4-4819-8918-1C4BF390C56B}" destId="{83E52124-300E-4C90-BE4A-C70486547AB9}" srcOrd="0" destOrd="0" presId="urn:microsoft.com/office/officeart/2005/8/layout/arrow2"/>
    <dgm:cxn modelId="{800F5349-8D9E-44BE-8959-0185E306E67F}" type="presOf" srcId="{EA09D7FE-99AB-4415-9E4C-341FF60AADBC}" destId="{11209F1B-C0BC-494A-AF9C-4D78F3468BCB}" srcOrd="0" destOrd="0" presId="urn:microsoft.com/office/officeart/2005/8/layout/arrow2"/>
    <dgm:cxn modelId="{CDE7C210-0D6D-4F1D-86DF-529CE4FBDFE1}" type="presOf" srcId="{801416C8-38AB-4936-9034-9E9C2E8599E3}" destId="{A8FBB0E1-8F5A-4BB1-A18C-601C45BACE6D}" srcOrd="0" destOrd="0" presId="urn:microsoft.com/office/officeart/2005/8/layout/arrow2"/>
    <dgm:cxn modelId="{FA79927E-5A72-4E20-AFC8-0BB7A4284AE1}" srcId="{9485F91C-9E95-4957-A1E4-B4C7F9D4C580}" destId="{801416C8-38AB-4936-9034-9E9C2E8599E3}" srcOrd="0" destOrd="0" parTransId="{B155480C-0614-4741-8143-FA1A363454D5}" sibTransId="{065BD247-E968-46BB-969B-F053EE8F0A75}"/>
    <dgm:cxn modelId="{49AB9121-7B25-4A91-BBD6-A537807ADC26}" type="presOf" srcId="{9485F91C-9E95-4957-A1E4-B4C7F9D4C580}" destId="{A8016410-41FF-4013-91F1-8EF90278BF3C}" srcOrd="0" destOrd="0" presId="urn:microsoft.com/office/officeart/2005/8/layout/arrow2"/>
    <dgm:cxn modelId="{22D95867-2497-4A73-B08F-D6AEC1F3381C}" srcId="{9485F91C-9E95-4957-A1E4-B4C7F9D4C580}" destId="{17F55ACF-3EC4-4819-8918-1C4BF390C56B}" srcOrd="2" destOrd="0" parTransId="{FD778CC1-B99E-4D95-9EC5-192E9F3FDF4F}" sibTransId="{C57DC0F9-39CA-4150-A20C-D346303D9103}"/>
    <dgm:cxn modelId="{1418B7C2-F730-4896-8326-56E87CD5A870}" type="presParOf" srcId="{A8016410-41FF-4013-91F1-8EF90278BF3C}" destId="{88E91062-53C9-4722-B114-B32657FD8043}" srcOrd="0" destOrd="0" presId="urn:microsoft.com/office/officeart/2005/8/layout/arrow2"/>
    <dgm:cxn modelId="{1682C6AB-BAA4-4307-9655-87E40E9A0446}" type="presParOf" srcId="{A8016410-41FF-4013-91F1-8EF90278BF3C}" destId="{C197A0DF-D815-468F-96D4-E3E78662277F}" srcOrd="1" destOrd="0" presId="urn:microsoft.com/office/officeart/2005/8/layout/arrow2"/>
    <dgm:cxn modelId="{6CC3A4FC-9AC9-4D99-AD96-8C83C970DA02}" type="presParOf" srcId="{C197A0DF-D815-468F-96D4-E3E78662277F}" destId="{7CBAC54F-18CA-4305-B512-BE78282F9C78}" srcOrd="0" destOrd="0" presId="urn:microsoft.com/office/officeart/2005/8/layout/arrow2"/>
    <dgm:cxn modelId="{09983F33-EC92-45AC-A249-A3E6D7D2FEEA}" type="presParOf" srcId="{C197A0DF-D815-468F-96D4-E3E78662277F}" destId="{A8FBB0E1-8F5A-4BB1-A18C-601C45BACE6D}" srcOrd="1" destOrd="0" presId="urn:microsoft.com/office/officeart/2005/8/layout/arrow2"/>
    <dgm:cxn modelId="{4112BDC3-2D21-4D14-9D3D-D3642A063547}" type="presParOf" srcId="{C197A0DF-D815-468F-96D4-E3E78662277F}" destId="{A742707E-A584-4B05-BEC2-CC358FC5704F}" srcOrd="2" destOrd="0" presId="urn:microsoft.com/office/officeart/2005/8/layout/arrow2"/>
    <dgm:cxn modelId="{6DD7103A-3DD5-4383-AE78-5D8213891639}" type="presParOf" srcId="{C197A0DF-D815-468F-96D4-E3E78662277F}" destId="{11209F1B-C0BC-494A-AF9C-4D78F3468BCB}" srcOrd="3" destOrd="0" presId="urn:microsoft.com/office/officeart/2005/8/layout/arrow2"/>
    <dgm:cxn modelId="{576FE03B-C786-49A4-AD89-BF675F95B097}" type="presParOf" srcId="{C197A0DF-D815-468F-96D4-E3E78662277F}" destId="{2BB837C7-DB20-487A-A365-DE8D92B983A1}" srcOrd="4" destOrd="0" presId="urn:microsoft.com/office/officeart/2005/8/layout/arrow2"/>
    <dgm:cxn modelId="{8AFA192C-D191-46B9-A87E-8897E3242BF1}" type="presParOf" srcId="{C197A0DF-D815-468F-96D4-E3E78662277F}" destId="{83E52124-300E-4C90-BE4A-C70486547AB9}" srcOrd="5" destOrd="0" presId="urn:microsoft.com/office/officeart/2005/8/layout/arrow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F4A0030A-F097-41E4-95BE-1F2AE2D64790}" type="datetimeFigureOut">
              <a:rPr lang="es-MX" smtClean="0"/>
              <a:pPr/>
              <a:t>06/12/2018</a:t>
            </a:fld>
            <a:endParaRPr lang="es-MX"/>
          </a:p>
        </p:txBody>
      </p:sp>
      <p:sp>
        <p:nvSpPr>
          <p:cNvPr id="4" name="Marcador de imagen de diapositiva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4822DCB9-33FA-4FC4-873A-9EC4D020674A}" type="slidenum">
              <a:rPr lang="es-MX" smtClean="0"/>
              <a:pPr/>
              <a:t>‹#›</a:t>
            </a:fld>
            <a:endParaRPr lang="es-MX"/>
          </a:p>
        </p:txBody>
      </p:sp>
    </p:spTree>
    <p:extLst>
      <p:ext uri="{BB962C8B-B14F-4D97-AF65-F5344CB8AC3E}">
        <p14:creationId xmlns:p14="http://schemas.microsoft.com/office/powerpoint/2010/main" val="1803063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4822DCB9-33FA-4FC4-873A-9EC4D020674A}" type="slidenum">
              <a:rPr lang="es-MX" smtClean="0"/>
              <a:pPr/>
              <a:t>1</a:t>
            </a:fld>
            <a:endParaRPr lang="es-MX"/>
          </a:p>
        </p:txBody>
      </p:sp>
    </p:spTree>
    <p:extLst>
      <p:ext uri="{BB962C8B-B14F-4D97-AF65-F5344CB8AC3E}">
        <p14:creationId xmlns:p14="http://schemas.microsoft.com/office/powerpoint/2010/main" val="2979562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4822DCB9-33FA-4FC4-873A-9EC4D020674A}" type="slidenum">
              <a:rPr lang="es-MX" smtClean="0"/>
              <a:pPr/>
              <a:t>15</a:t>
            </a:fld>
            <a:endParaRPr lang="es-MX"/>
          </a:p>
        </p:txBody>
      </p:sp>
    </p:spTree>
    <p:extLst>
      <p:ext uri="{BB962C8B-B14F-4D97-AF65-F5344CB8AC3E}">
        <p14:creationId xmlns:p14="http://schemas.microsoft.com/office/powerpoint/2010/main" val="1201252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A21960E-8FC7-490E-936F-2645BDEC9E88}" type="datetimeFigureOut">
              <a:rPr lang="es-MX" smtClean="0"/>
              <a:pPr/>
              <a:t>06/12/2018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48656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21960E-8FC7-490E-936F-2645BDEC9E88}" type="datetimeFigureOut">
              <a:rPr lang="es-MX" smtClean="0"/>
              <a:pPr/>
              <a:t>06/12/2018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228700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21960E-8FC7-490E-936F-2645BDEC9E88}" type="datetimeFigureOut">
              <a:rPr lang="es-MX" smtClean="0"/>
              <a:pPr/>
              <a:t>06/12/2018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1980514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10058400" y="1447800"/>
            <a:ext cx="10160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s-MX" sz="1800" dirty="0">
              <a:solidFill>
                <a:prstClr val="black"/>
              </a:solidFill>
            </a:endParaRPr>
          </a:p>
        </p:txBody>
      </p:sp>
      <p:sp>
        <p:nvSpPr>
          <p:cNvPr id="7" name="1 Título"/>
          <p:cNvSpPr>
            <a:spLocks noGrp="1"/>
          </p:cNvSpPr>
          <p:nvPr>
            <p:ph type="title"/>
          </p:nvPr>
        </p:nvSpPr>
        <p:spPr>
          <a:xfrm>
            <a:off x="454954" y="47135"/>
            <a:ext cx="10569169" cy="642938"/>
          </a:xfrm>
          <a:prstGeom prst="rect">
            <a:avLst/>
          </a:prstGeom>
        </p:spPr>
        <p:txBody>
          <a:bodyPr/>
          <a:lstStyle>
            <a:lvl1pPr algn="l">
              <a:defRPr sz="2800" b="1">
                <a:effectLst>
                  <a:outerShdw blurRad="38100" dist="38100" dir="2700000" algn="tl">
                    <a:srgbClr val="000000">
                      <a:alpha val="43137"/>
                    </a:srgbClr>
                  </a:outerShdw>
                </a:effectLst>
              </a:defRPr>
            </a:lvl1pPr>
          </a:lstStyle>
          <a:p>
            <a:r>
              <a:rPr lang="es-ES" dirty="0" smtClean="0"/>
              <a:t>Haga clic para modificar el estilo de título del patrón</a:t>
            </a:r>
            <a:endParaRPr lang="es-MX" dirty="0"/>
          </a:p>
        </p:txBody>
      </p:sp>
      <p:sp>
        <p:nvSpPr>
          <p:cNvPr id="4" name="Rectangle 2"/>
          <p:cNvSpPr>
            <a:spLocks noGrp="1" noChangeArrowheads="1"/>
          </p:cNvSpPr>
          <p:nvPr>
            <p:ph type="sldNum" sz="quarter" idx="10"/>
          </p:nvPr>
        </p:nvSpPr>
        <p:spPr/>
        <p:txBody>
          <a:bodyPr/>
          <a:lstStyle>
            <a:lvl1pPr>
              <a:defRPr>
                <a:latin typeface="Arial Black" pitchFamily="34" charset="0"/>
              </a:defRPr>
            </a:lvl1pPr>
          </a:lstStyle>
          <a:p>
            <a:pPr>
              <a:defRPr/>
            </a:pPr>
            <a:fld id="{5900D08D-4F7E-4B41-A9F1-5934B67EC1F1}" type="slidenum">
              <a:rPr lang="es-ES_tradnl">
                <a:solidFill>
                  <a:prstClr val="black">
                    <a:tint val="75000"/>
                  </a:prstClr>
                </a:solidFill>
              </a:rPr>
              <a:pPr>
                <a:defRPr/>
              </a:pPr>
              <a:t>‹#›</a:t>
            </a:fld>
            <a:endParaRPr lang="es-ES_tradnl" dirty="0">
              <a:solidFill>
                <a:prstClr val="black">
                  <a:tint val="75000"/>
                </a:prstClr>
              </a:solidFill>
            </a:endParaRPr>
          </a:p>
        </p:txBody>
      </p:sp>
      <p:sp>
        <p:nvSpPr>
          <p:cNvPr id="5" name="Rectangle 5"/>
          <p:cNvSpPr>
            <a:spLocks noGrp="1" noChangeArrowheads="1"/>
          </p:cNvSpPr>
          <p:nvPr>
            <p:ph type="ftr" sz="quarter" idx="11"/>
          </p:nvPr>
        </p:nvSpPr>
        <p:spPr>
          <a:xfrm>
            <a:off x="254000" y="6515100"/>
            <a:ext cx="3860800" cy="304800"/>
          </a:xfrm>
        </p:spPr>
        <p:txBody>
          <a:bodyPr/>
          <a:lstStyle>
            <a:lvl1pPr>
              <a:defRPr sz="1400">
                <a:solidFill>
                  <a:srgbClr val="FF0000"/>
                </a:solidFill>
                <a:latin typeface="Times"/>
                <a:cs typeface="Arial" pitchFamily="34" charset="0"/>
              </a:defRPr>
            </a:lvl1pPr>
          </a:lstStyle>
          <a:p>
            <a:pPr>
              <a:defRPr/>
            </a:pPr>
            <a:r>
              <a:rPr lang="es-ES_tradnl" dirty="0"/>
              <a:t>Para uso oficial únicamente</a:t>
            </a:r>
          </a:p>
        </p:txBody>
      </p:sp>
    </p:spTree>
    <p:extLst>
      <p:ext uri="{BB962C8B-B14F-4D97-AF65-F5344CB8AC3E}">
        <p14:creationId xmlns:p14="http://schemas.microsoft.com/office/powerpoint/2010/main" val="32899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21960E-8FC7-490E-936F-2645BDEC9E88}" type="datetimeFigureOut">
              <a:rPr lang="es-MX" smtClean="0"/>
              <a:pPr/>
              <a:t>06/12/2018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427411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A21960E-8FC7-490E-936F-2645BDEC9E88}" type="datetimeFigureOut">
              <a:rPr lang="es-MX" smtClean="0"/>
              <a:pPr/>
              <a:t>06/12/2018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474183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2A21960E-8FC7-490E-936F-2645BDEC9E88}" type="datetimeFigureOut">
              <a:rPr lang="es-MX" smtClean="0"/>
              <a:pPr/>
              <a:t>06/12/2018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19233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2A21960E-8FC7-490E-936F-2645BDEC9E88}" type="datetimeFigureOut">
              <a:rPr lang="es-MX" smtClean="0"/>
              <a:pPr/>
              <a:t>06/12/2018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3010024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A21960E-8FC7-490E-936F-2645BDEC9E88}" type="datetimeFigureOut">
              <a:rPr lang="es-MX" smtClean="0"/>
              <a:pPr/>
              <a:t>06/12/2018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157130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A21960E-8FC7-490E-936F-2645BDEC9E88}" type="datetimeFigureOut">
              <a:rPr lang="es-MX" smtClean="0"/>
              <a:pPr/>
              <a:t>06/12/2018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96247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21960E-8FC7-490E-936F-2645BDEC9E88}" type="datetimeFigureOut">
              <a:rPr lang="es-MX" smtClean="0"/>
              <a:pPr/>
              <a:t>06/12/2018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171813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21960E-8FC7-490E-936F-2645BDEC9E88}" type="datetimeFigureOut">
              <a:rPr lang="es-MX" smtClean="0"/>
              <a:pPr/>
              <a:t>06/12/2018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31908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1960E-8FC7-490E-936F-2645BDEC9E88}" type="datetimeFigureOut">
              <a:rPr lang="es-MX" smtClean="0"/>
              <a:pPr/>
              <a:t>06/12/2018</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B1B43-BAEB-4929-8217-4D7163B6EFAF}" type="slidenum">
              <a:rPr lang="es-MX" smtClean="0"/>
              <a:pPr/>
              <a:t>‹#›</a:t>
            </a:fld>
            <a:endParaRPr lang="es-MX"/>
          </a:p>
        </p:txBody>
      </p:sp>
    </p:spTree>
    <p:extLst>
      <p:ext uri="{BB962C8B-B14F-4D97-AF65-F5344CB8AC3E}">
        <p14:creationId xmlns:p14="http://schemas.microsoft.com/office/powerpoint/2010/main" val="692266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digaohm.semar.gob.mx/hidrografia/avisosalosmarino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3.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3.png"/><Relationship Id="rId7"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png"/><Relationship Id="rId7" Type="http://schemas.openxmlformats.org/officeDocument/2006/relationships/diagramLayout" Target="../diagrams/layout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Data" Target="../diagrams/data3.xml"/><Relationship Id="rId5" Type="http://schemas.openxmlformats.org/officeDocument/2006/relationships/image" Target="../media/image64.png"/><Relationship Id="rId10" Type="http://schemas.microsoft.com/office/2007/relationships/diagramDrawing" Target="../diagrams/drawing3.xml"/><Relationship Id="rId4" Type="http://schemas.openxmlformats.org/officeDocument/2006/relationships/image" Target="../media/image3.png"/><Relationship Id="rId9" Type="http://schemas.openxmlformats.org/officeDocument/2006/relationships/diagramColors" Target="../diagrams/colors3.xml"/></Relationships>
</file>

<file path=ppt/slides/_rels/slide16.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2.png"/><Relationship Id="rId7" Type="http://schemas.openxmlformats.org/officeDocument/2006/relationships/image" Target="../media/image68.jpeg"/><Relationship Id="rId2" Type="http://schemas.openxmlformats.org/officeDocument/2006/relationships/image" Target="../media/image65.jpeg"/><Relationship Id="rId1" Type="http://schemas.openxmlformats.org/officeDocument/2006/relationships/slideLayout" Target="../slideLayouts/slideLayout3.xml"/><Relationship Id="rId6" Type="http://schemas.openxmlformats.org/officeDocument/2006/relationships/image" Target="../media/image67.jpeg"/><Relationship Id="rId11" Type="http://schemas.openxmlformats.org/officeDocument/2006/relationships/image" Target="../media/image72.jpeg"/><Relationship Id="rId5" Type="http://schemas.openxmlformats.org/officeDocument/2006/relationships/image" Target="../media/image66.jpeg"/><Relationship Id="rId10" Type="http://schemas.openxmlformats.org/officeDocument/2006/relationships/image" Target="../media/image71.jpeg"/><Relationship Id="rId4" Type="http://schemas.openxmlformats.org/officeDocument/2006/relationships/image" Target="../media/image3.png"/><Relationship Id="rId9" Type="http://schemas.openxmlformats.org/officeDocument/2006/relationships/image" Target="../media/image7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jpe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IOGyMC.pptx" TargetMode="External"/><Relationship Id="rId11" Type="http://schemas.openxmlformats.org/officeDocument/2006/relationships/image" Target="../media/image11.png"/><Relationship Id="rId5" Type="http://schemas.openxmlformats.org/officeDocument/2006/relationships/image" Target="../media/image8.tiff"/><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0.png"/><Relationship Id="rId3" Type="http://schemas.openxmlformats.org/officeDocument/2006/relationships/image" Target="../media/image6.jpeg"/><Relationship Id="rId7" Type="http://schemas.openxmlformats.org/officeDocument/2006/relationships/image" Target="../media/image16.jpeg"/><Relationship Id="rId12" Type="http://schemas.openxmlformats.org/officeDocument/2006/relationships/hyperlink" Target="IOGyMC.pptx" TargetMode="External"/><Relationship Id="rId2" Type="http://schemas.openxmlformats.org/officeDocument/2006/relationships/image" Target="../media/image5.jpeg"/><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19.jpeg"/><Relationship Id="rId5" Type="http://schemas.openxmlformats.org/officeDocument/2006/relationships/image" Target="../media/image14.jpeg"/><Relationship Id="rId15" Type="http://schemas.openxmlformats.org/officeDocument/2006/relationships/image" Target="../media/image2.png"/><Relationship Id="rId10" Type="http://schemas.openxmlformats.org/officeDocument/2006/relationships/hyperlink" Target="IOP.pptx" TargetMode="External"/><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2.tiff"/><Relationship Id="rId13" Type="http://schemas.openxmlformats.org/officeDocument/2006/relationships/image" Target="../media/image37.png"/><Relationship Id="rId3" Type="http://schemas.openxmlformats.org/officeDocument/2006/relationships/image" Target="../media/image3.png"/><Relationship Id="rId7" Type="http://schemas.openxmlformats.org/officeDocument/2006/relationships/image" Target="../media/image31.tiff"/><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png"/><Relationship Id="rId16"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30.tiff"/><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tiff"/><Relationship Id="rId1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14400" y="76201"/>
            <a:ext cx="8229600" cy="487363"/>
          </a:xfrm>
        </p:spPr>
        <p:txBody>
          <a:bodyPr rtlCol="0">
            <a:normAutofit/>
          </a:bodyPr>
          <a:lstStyle/>
          <a:p>
            <a:pPr>
              <a:defRPr/>
            </a:pPr>
            <a:r>
              <a:rPr lang="es-MX" dirty="0" smtClean="0"/>
              <a:t>                      </a:t>
            </a:r>
            <a:r>
              <a:rPr lang="es-MX" dirty="0"/>
              <a:t> </a:t>
            </a:r>
            <a:r>
              <a:rPr lang="es-MX" dirty="0" smtClean="0"/>
              <a:t>              </a:t>
            </a:r>
            <a:endParaRPr lang="es-ES" dirty="0" smtClean="0"/>
          </a:p>
        </p:txBody>
      </p:sp>
      <p:sp>
        <p:nvSpPr>
          <p:cNvPr id="65546" name="4 Marcador de número de diapositiva"/>
          <p:cNvSpPr txBox="1">
            <a:spLocks noGrp="1"/>
          </p:cNvSpPr>
          <p:nvPr/>
        </p:nvSpPr>
        <p:spPr bwMode="auto">
          <a:xfrm>
            <a:off x="10002838" y="6497638"/>
            <a:ext cx="5715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endParaRPr lang="es-ES" sz="1200" dirty="0">
              <a:solidFill>
                <a:prstClr val="black"/>
              </a:solidFill>
              <a:latin typeface="Arial Black" pitchFamily="34" charset="0"/>
            </a:endParaRPr>
          </a:p>
        </p:txBody>
      </p:sp>
      <p:grpSp>
        <p:nvGrpSpPr>
          <p:cNvPr id="13" name="13 Grupo"/>
          <p:cNvGrpSpPr>
            <a:grpSpLocks/>
          </p:cNvGrpSpPr>
          <p:nvPr/>
        </p:nvGrpSpPr>
        <p:grpSpPr bwMode="auto">
          <a:xfrm>
            <a:off x="0" y="714375"/>
            <a:ext cx="12192000" cy="638564"/>
            <a:chOff x="-32" y="714356"/>
            <a:chExt cx="9144032" cy="223838"/>
          </a:xfrm>
        </p:grpSpPr>
        <p:sp>
          <p:nvSpPr>
            <p:cNvPr id="14" name="13 Rectángulo"/>
            <p:cNvSpPr/>
            <p:nvPr/>
          </p:nvSpPr>
          <p:spPr>
            <a:xfrm>
              <a:off x="-32" y="714356"/>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15"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grpSp>
      <p:sp>
        <p:nvSpPr>
          <p:cNvPr id="18" name="1 Título"/>
          <p:cNvSpPr txBox="1">
            <a:spLocks/>
          </p:cNvSpPr>
          <p:nvPr/>
        </p:nvSpPr>
        <p:spPr bwMode="auto">
          <a:xfrm>
            <a:off x="1681941" y="4727816"/>
            <a:ext cx="8189847" cy="1106328"/>
          </a:xfrm>
          <a:prstGeom prst="rect">
            <a:avLst/>
          </a:prstGeom>
          <a:solidFill>
            <a:schemeClr val="accent1">
              <a:lumMod val="75000"/>
            </a:schemeClr>
          </a:solidFill>
          <a:ln>
            <a:noFill/>
          </a:ln>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sz="2400" dirty="0" smtClean="0">
                <a:solidFill>
                  <a:schemeClr val="bg1"/>
                </a:solidFill>
              </a:rPr>
              <a:t>JOINT DIRECTORATE </a:t>
            </a:r>
            <a:r>
              <a:rPr lang="en-US" sz="2400" dirty="0">
                <a:solidFill>
                  <a:schemeClr val="bg1"/>
                </a:solidFill>
              </a:rPr>
              <a:t>OF OCEANOGRAPHY, HYDROGRAPHY AND METEOROLOGY</a:t>
            </a:r>
            <a:endParaRPr lang="es-ES" sz="2400" dirty="0">
              <a:solidFill>
                <a:schemeClr val="bg1"/>
              </a:solidFill>
              <a:latin typeface="Arial" charset="0"/>
              <a:cs typeface="Arial" charset="0"/>
            </a:endParaRPr>
          </a:p>
        </p:txBody>
      </p:sp>
      <p:sp>
        <p:nvSpPr>
          <p:cNvPr id="11" name="7 Marcador de número de diapositiva"/>
          <p:cNvSpPr>
            <a:spLocks noGrp="1"/>
          </p:cNvSpPr>
          <p:nvPr/>
        </p:nvSpPr>
        <p:spPr bwMode="auto">
          <a:xfrm>
            <a:off x="8472488" y="6519864"/>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endParaRPr lang="es-MX" sz="1200" dirty="0">
              <a:solidFill>
                <a:srgbClr val="898989"/>
              </a:solidFill>
              <a:latin typeface="Calibri" pitchFamily="34" charset="0"/>
            </a:endParaRPr>
          </a:p>
        </p:txBody>
      </p:sp>
      <p:pic>
        <p:nvPicPr>
          <p:cNvPr id="12"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09937" y="1511170"/>
            <a:ext cx="3294734" cy="3037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Marcador de texto 2"/>
          <p:cNvSpPr txBox="1">
            <a:spLocks/>
          </p:cNvSpPr>
          <p:nvPr/>
        </p:nvSpPr>
        <p:spPr>
          <a:xfrm>
            <a:off x="4394718" y="6323017"/>
            <a:ext cx="3610948" cy="393694"/>
          </a:xfrm>
          <a:prstGeom prst="rect">
            <a:avLst/>
          </a:prstGeom>
          <a:solidFill>
            <a:schemeClr val="accent1">
              <a:lumMod val="75000"/>
            </a:schemeClr>
          </a:solidFill>
        </p:spPr>
        <p:txBody>
          <a:bodyPr anchor="b">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dirty="0" smtClean="0">
                <a:solidFill>
                  <a:schemeClr val="bg1"/>
                </a:solidFill>
                <a:latin typeface="Arial" panose="020B0604020202020204" pitchFamily="34" charset="0"/>
                <a:cs typeface="Arial" panose="020B0604020202020204" pitchFamily="34" charset="0"/>
              </a:rPr>
              <a:t>NOVEMBER 2018</a:t>
            </a:r>
            <a:endParaRPr lang="es-MX" dirty="0">
              <a:solidFill>
                <a:schemeClr val="bg1"/>
              </a:solidFill>
              <a:latin typeface="Arial" panose="020B0604020202020204" pitchFamily="34" charset="0"/>
              <a:cs typeface="Arial" panose="020B0604020202020204" pitchFamily="34" charset="0"/>
            </a:endParaRPr>
          </a:p>
        </p:txBody>
      </p:sp>
      <p:pic>
        <p:nvPicPr>
          <p:cNvPr id="2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1556" y="36907"/>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58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96094" y="1095912"/>
            <a:ext cx="11713780" cy="5269982"/>
          </a:xfrm>
        </p:spPr>
        <p:txBody>
          <a:bodyPr>
            <a:noAutofit/>
          </a:bodyPr>
          <a:lstStyle/>
          <a:p>
            <a:pPr marL="457200" indent="-457200" algn="just">
              <a:lnSpc>
                <a:spcPct val="100000"/>
              </a:lnSpc>
              <a:buFont typeface="+mj-lt"/>
              <a:buAutoNum type="alphaUcPeriod"/>
            </a:pPr>
            <a:r>
              <a:rPr lang="en-US" sz="1800" dirty="0">
                <a:solidFill>
                  <a:schemeClr val="tx1"/>
                </a:solidFill>
                <a:latin typeface="Arial" panose="020B0604020202020204" pitchFamily="34" charset="0"/>
                <a:cs typeface="Arial" panose="020B0604020202020204" pitchFamily="34" charset="0"/>
              </a:rPr>
              <a:t>Dissemination of maritime safety information that affects the Mexican Marine Zones through the fortnightly publication of </a:t>
            </a:r>
            <a:r>
              <a:rPr lang="en-US" sz="1800" dirty="0" smtClean="0">
                <a:solidFill>
                  <a:schemeClr val="tx1"/>
                </a:solidFill>
                <a:latin typeface="Arial" panose="020B0604020202020204" pitchFamily="34" charset="0"/>
                <a:cs typeface="Arial" panose="020B0604020202020204" pitchFamily="34" charset="0"/>
              </a:rPr>
              <a:t>Notice to Mariners and Nautical Warnings </a:t>
            </a:r>
            <a:r>
              <a:rPr lang="en-US" sz="1800" dirty="0">
                <a:solidFill>
                  <a:schemeClr val="tx1"/>
                </a:solidFill>
                <a:latin typeface="Arial" panose="020B0604020202020204" pitchFamily="34" charset="0"/>
                <a:cs typeface="Arial" panose="020B0604020202020204" pitchFamily="34" charset="0"/>
              </a:rPr>
              <a:t>via NAVAREA coordinator zones IV and XII </a:t>
            </a:r>
            <a:r>
              <a:rPr lang="en-US" sz="1800" dirty="0" smtClean="0">
                <a:solidFill>
                  <a:schemeClr val="tx1"/>
                </a:solidFill>
                <a:latin typeface="Arial" panose="020B0604020202020204" pitchFamily="34" charset="0"/>
                <a:cs typeface="Arial" panose="020B0604020202020204" pitchFamily="34" charset="0"/>
              </a:rPr>
              <a:t>(NGA).</a:t>
            </a:r>
          </a:p>
          <a:p>
            <a:pPr marL="457200" indent="-457200" algn="just">
              <a:lnSpc>
                <a:spcPct val="100000"/>
              </a:lnSpc>
              <a:buFont typeface="+mj-lt"/>
              <a:buAutoNum type="alphaUcPeriod"/>
            </a:pPr>
            <a:r>
              <a:rPr lang="en-US" sz="1800" dirty="0">
                <a:solidFill>
                  <a:schemeClr val="tx1"/>
                </a:solidFill>
                <a:latin typeface="Arial" panose="020B0604020202020204" pitchFamily="34" charset="0"/>
                <a:cs typeface="Arial" panose="020B0604020202020204" pitchFamily="34" charset="0"/>
              </a:rPr>
              <a:t>In 2018, </a:t>
            </a:r>
            <a:r>
              <a:rPr lang="en-US" sz="1800" b="1" dirty="0">
                <a:solidFill>
                  <a:schemeClr val="tx1"/>
                </a:solidFill>
                <a:latin typeface="Arial" panose="020B0604020202020204" pitchFamily="34" charset="0"/>
                <a:cs typeface="Arial" panose="020B0604020202020204" pitchFamily="34" charset="0"/>
              </a:rPr>
              <a:t>22 fortnightly </a:t>
            </a:r>
            <a:r>
              <a:rPr lang="en-US" sz="1800" b="1" dirty="0" smtClean="0">
                <a:solidFill>
                  <a:schemeClr val="tx1"/>
                </a:solidFill>
                <a:latin typeface="Arial" panose="020B0604020202020204" pitchFamily="34" charset="0"/>
                <a:cs typeface="Arial" panose="020B0604020202020204" pitchFamily="34" charset="0"/>
              </a:rPr>
              <a:t>Notice to Mariners</a:t>
            </a:r>
            <a:r>
              <a:rPr lang="en-US" sz="1800" dirty="0" smtClean="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publications were issued, </a:t>
            </a:r>
            <a:r>
              <a:rPr lang="en-US" sz="1800" dirty="0" smtClean="0">
                <a:solidFill>
                  <a:schemeClr val="tx1"/>
                </a:solidFill>
                <a:latin typeface="Arial" panose="020B0604020202020204" pitchFamily="34" charset="0"/>
                <a:cs typeface="Arial" panose="020B0604020202020204" pitchFamily="34" charset="0"/>
              </a:rPr>
              <a:t>and </a:t>
            </a:r>
            <a:r>
              <a:rPr lang="en-US" sz="1800" b="1" dirty="0" smtClean="0">
                <a:solidFill>
                  <a:schemeClr val="tx1"/>
                </a:solidFill>
                <a:latin typeface="Arial" panose="020B0604020202020204" pitchFamily="34" charset="0"/>
                <a:cs typeface="Arial" panose="020B0604020202020204" pitchFamily="34" charset="0"/>
              </a:rPr>
              <a:t>104 </a:t>
            </a:r>
            <a:r>
              <a:rPr lang="en-US" sz="1800" b="1" dirty="0">
                <a:solidFill>
                  <a:schemeClr val="tx1"/>
                </a:solidFill>
                <a:latin typeface="Arial" panose="020B0604020202020204" pitchFamily="34" charset="0"/>
                <a:cs typeface="Arial" panose="020B0604020202020204" pitchFamily="34" charset="0"/>
              </a:rPr>
              <a:t>nautical warnings</a:t>
            </a:r>
            <a:r>
              <a:rPr lang="en-US" sz="1800" dirty="0">
                <a:solidFill>
                  <a:schemeClr val="tx1"/>
                </a:solidFill>
                <a:latin typeface="Arial" panose="020B0604020202020204" pitchFamily="34" charset="0"/>
                <a:cs typeface="Arial" panose="020B0604020202020204" pitchFamily="34" charset="0"/>
              </a:rPr>
              <a:t> from the </a:t>
            </a:r>
            <a:r>
              <a:rPr lang="en-US" sz="1800" b="1" dirty="0">
                <a:solidFill>
                  <a:schemeClr val="tx1"/>
                </a:solidFill>
                <a:latin typeface="Arial" panose="020B0604020202020204" pitchFamily="34" charset="0"/>
                <a:cs typeface="Arial" panose="020B0604020202020204" pitchFamily="34" charset="0"/>
              </a:rPr>
              <a:t>Gulf of Mexico </a:t>
            </a:r>
            <a:r>
              <a:rPr lang="en-US" sz="1800" dirty="0">
                <a:solidFill>
                  <a:schemeClr val="tx1"/>
                </a:solidFill>
                <a:latin typeface="Arial" panose="020B0604020202020204" pitchFamily="34" charset="0"/>
                <a:cs typeface="Arial" panose="020B0604020202020204" pitchFamily="34" charset="0"/>
              </a:rPr>
              <a:t>area and </a:t>
            </a:r>
            <a:r>
              <a:rPr lang="en-US" sz="1800" b="1" dirty="0">
                <a:solidFill>
                  <a:schemeClr val="tx1"/>
                </a:solidFill>
                <a:latin typeface="Arial" panose="020B0604020202020204" pitchFamily="34" charset="0"/>
                <a:cs typeface="Arial" panose="020B0604020202020204" pitchFamily="34" charset="0"/>
              </a:rPr>
              <a:t>105 from the Pacific</a:t>
            </a:r>
            <a:r>
              <a:rPr lang="en-US" sz="1800" dirty="0">
                <a:solidFill>
                  <a:schemeClr val="tx1"/>
                </a:solidFill>
                <a:latin typeface="Arial" panose="020B0604020202020204" pitchFamily="34" charset="0"/>
                <a:cs typeface="Arial" panose="020B0604020202020204" pitchFamily="34" charset="0"/>
              </a:rPr>
              <a:t> sent to the NAVAREA regional coordinator.</a:t>
            </a:r>
            <a:r>
              <a:rPr lang="es-MX" sz="1800" dirty="0" smtClean="0">
                <a:solidFill>
                  <a:schemeClr val="tx1"/>
                </a:solidFill>
                <a:latin typeface="Arial" panose="020B0604020202020204" pitchFamily="34" charset="0"/>
                <a:cs typeface="Arial" panose="020B0604020202020204" pitchFamily="34" charset="0"/>
              </a:rPr>
              <a:t>.</a:t>
            </a:r>
          </a:p>
          <a:p>
            <a:pPr marL="457200" indent="-457200" algn="just">
              <a:lnSpc>
                <a:spcPct val="100000"/>
              </a:lnSpc>
              <a:buFont typeface="+mj-lt"/>
              <a:buAutoNum type="alphaUcPeriod"/>
            </a:pPr>
            <a:r>
              <a:rPr lang="en-US" sz="1800" dirty="0">
                <a:solidFill>
                  <a:schemeClr val="tx1"/>
                </a:solidFill>
                <a:latin typeface="Arial" panose="020B0604020202020204" pitchFamily="34" charset="0"/>
                <a:cs typeface="Arial" panose="020B0604020202020204" pitchFamily="34" charset="0"/>
              </a:rPr>
              <a:t>As of January 1, 2018, the ISM is disseminated as follows</a:t>
            </a:r>
            <a:r>
              <a:rPr lang="es-MX" sz="1800" dirty="0" smtClean="0">
                <a:solidFill>
                  <a:schemeClr val="tx1"/>
                </a:solidFill>
                <a:latin typeface="Arial" panose="020B0604020202020204" pitchFamily="34" charset="0"/>
                <a:cs typeface="Arial" panose="020B0604020202020204" pitchFamily="34" charset="0"/>
              </a:rPr>
              <a:t>: </a:t>
            </a:r>
          </a:p>
          <a:p>
            <a:pPr marL="804863" lvl="1" indent="-263525" algn="just">
              <a:lnSpc>
                <a:spcPct val="100000"/>
              </a:lnSpc>
              <a:buFont typeface="Arial" panose="020B0604020202020204" pitchFamily="34" charset="0"/>
              <a:buChar char="•"/>
            </a:pPr>
            <a:r>
              <a:rPr lang="es-MX" sz="1600" dirty="0" smtClean="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Fortnightly publication of Notices to </a:t>
            </a:r>
            <a:r>
              <a:rPr lang="en-US" sz="1600" dirty="0" smtClean="0">
                <a:solidFill>
                  <a:schemeClr val="tx1"/>
                </a:solidFill>
                <a:latin typeface="Arial" panose="020B0604020202020204" pitchFamily="34" charset="0"/>
                <a:cs typeface="Arial" panose="020B0604020202020204" pitchFamily="34" charset="0"/>
              </a:rPr>
              <a:t>Mariners </a:t>
            </a:r>
            <a:r>
              <a:rPr lang="en-US" sz="1600" dirty="0">
                <a:solidFill>
                  <a:schemeClr val="tx1"/>
                </a:solidFill>
                <a:latin typeface="Arial" panose="020B0604020202020204" pitchFamily="34" charset="0"/>
                <a:cs typeface="Arial" panose="020B0604020202020204" pitchFamily="34" charset="0"/>
              </a:rPr>
              <a:t>on the website</a:t>
            </a:r>
            <a:r>
              <a:rPr lang="es-MX" sz="1600" dirty="0" smtClean="0">
                <a:solidFill>
                  <a:schemeClr val="tx1"/>
                </a:solidFill>
                <a:latin typeface="Arial" panose="020B0604020202020204" pitchFamily="34" charset="0"/>
                <a:cs typeface="Arial" panose="020B0604020202020204" pitchFamily="34" charset="0"/>
              </a:rPr>
              <a:t>: 	</a:t>
            </a:r>
            <a:r>
              <a:rPr lang="es-MX" sz="1600" dirty="0" smtClean="0">
                <a:solidFill>
                  <a:schemeClr val="tx1"/>
                </a:solidFill>
                <a:latin typeface="Arial" panose="020B0604020202020204" pitchFamily="34" charset="0"/>
                <a:cs typeface="Arial" panose="020B0604020202020204" pitchFamily="34" charset="0"/>
                <a:hlinkClick r:id="rId4"/>
              </a:rPr>
              <a:t>http://digaohm.semar.gob.mx/hidrografia/avisosalosmarinos.html</a:t>
            </a:r>
            <a:endParaRPr lang="es-MX" sz="1600" dirty="0" smtClean="0">
              <a:solidFill>
                <a:schemeClr val="tx1"/>
              </a:solidFill>
              <a:latin typeface="Arial" panose="020B0604020202020204" pitchFamily="34" charset="0"/>
              <a:cs typeface="Arial" panose="020B0604020202020204" pitchFamily="34" charset="0"/>
            </a:endParaRPr>
          </a:p>
          <a:p>
            <a:pPr marL="804863" lvl="1" indent="-263525" algn="just">
              <a:lnSpc>
                <a:spcPct val="100000"/>
              </a:lnSpc>
              <a:buFont typeface="Arial" panose="020B0604020202020204" pitchFamily="34" charset="0"/>
              <a:buChar char="•"/>
            </a:pPr>
            <a:r>
              <a:rPr lang="es-MX" sz="1600" dirty="0" smtClean="0">
                <a:solidFill>
                  <a:schemeClr val="tx1"/>
                </a:solidFill>
                <a:latin typeface="Arial" panose="020B0604020202020204" pitchFamily="34" charset="0"/>
                <a:cs typeface="Arial" panose="020B0604020202020204" pitchFamily="34" charset="0"/>
              </a:rPr>
              <a:t>“</a:t>
            </a:r>
            <a:r>
              <a:rPr lang="en-US" sz="1600" dirty="0">
                <a:solidFill>
                  <a:schemeClr val="tx1"/>
                </a:solidFill>
                <a:latin typeface="Arial" panose="020B0604020202020204" pitchFamily="34" charset="0"/>
                <a:cs typeface="Arial" panose="020B0604020202020204" pitchFamily="34" charset="0"/>
              </a:rPr>
              <a:t>Nautical </a:t>
            </a:r>
            <a:r>
              <a:rPr lang="en-US" sz="1600" dirty="0" smtClean="0">
                <a:solidFill>
                  <a:schemeClr val="tx1"/>
                </a:solidFill>
                <a:latin typeface="Arial" panose="020B0604020202020204" pitchFamily="34" charset="0"/>
                <a:cs typeface="Arial" panose="020B0604020202020204" pitchFamily="34" charset="0"/>
              </a:rPr>
              <a:t>Warnings available </a:t>
            </a:r>
            <a:r>
              <a:rPr lang="en-US" sz="1600" dirty="0">
                <a:solidFill>
                  <a:schemeClr val="tx1"/>
                </a:solidFill>
                <a:latin typeface="Arial" panose="020B0604020202020204" pitchFamily="34" charset="0"/>
                <a:cs typeface="Arial" panose="020B0604020202020204" pitchFamily="34" charset="0"/>
              </a:rPr>
              <a:t>on the website</a:t>
            </a:r>
            <a:r>
              <a:rPr lang="es-MX" sz="1600" dirty="0" smtClean="0">
                <a:solidFill>
                  <a:schemeClr val="tx1"/>
                </a:solidFill>
                <a:latin typeface="Arial" panose="020B0604020202020204" pitchFamily="34" charset="0"/>
                <a:cs typeface="Arial" panose="020B0604020202020204" pitchFamily="34" charset="0"/>
              </a:rPr>
              <a:t>: </a:t>
            </a:r>
            <a:r>
              <a:rPr lang="es-MX" sz="1600" u="sng" dirty="0" smtClean="0">
                <a:solidFill>
                  <a:schemeClr val="accent1">
                    <a:lumMod val="75000"/>
                  </a:schemeClr>
                </a:solidFill>
                <a:latin typeface="Arial" panose="020B0604020202020204" pitchFamily="34" charset="0"/>
                <a:cs typeface="Arial" panose="020B0604020202020204" pitchFamily="34" charset="0"/>
              </a:rPr>
              <a:t>https://www.gob.mx/semar/unicapam/acciones-y-programas/avisos-nauticos-160787</a:t>
            </a:r>
          </a:p>
          <a:p>
            <a:pPr marL="804863" lvl="1" indent="-263525" algn="just">
              <a:lnSpc>
                <a:spcPct val="100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Weather bulletins and </a:t>
            </a:r>
            <a:r>
              <a:rPr lang="en-US" sz="1600" dirty="0" smtClean="0">
                <a:solidFill>
                  <a:schemeClr val="tx1"/>
                </a:solidFill>
                <a:latin typeface="Arial" panose="020B0604020202020204" pitchFamily="34" charset="0"/>
                <a:cs typeface="Arial" panose="020B0604020202020204" pitchFamily="34" charset="0"/>
              </a:rPr>
              <a:t>forecasts </a:t>
            </a:r>
            <a:r>
              <a:rPr lang="en-US" sz="1600" dirty="0">
                <a:solidFill>
                  <a:schemeClr val="tx1"/>
                </a:solidFill>
                <a:latin typeface="Arial" panose="020B0604020202020204" pitchFamily="34" charset="0"/>
                <a:cs typeface="Arial" panose="020B0604020202020204" pitchFamily="34" charset="0"/>
              </a:rPr>
              <a:t>available on the website</a:t>
            </a:r>
            <a:r>
              <a:rPr lang="es-MX" sz="1600" dirty="0" smtClean="0">
                <a:solidFill>
                  <a:schemeClr val="tx1"/>
                </a:solidFill>
                <a:latin typeface="Arial" panose="020B0604020202020204" pitchFamily="34" charset="0"/>
                <a:cs typeface="Arial" panose="020B0604020202020204" pitchFamily="34" charset="0"/>
              </a:rPr>
              <a:t>: </a:t>
            </a:r>
            <a:r>
              <a:rPr lang="es-MX" sz="1600" u="sng" dirty="0" smtClean="0">
                <a:solidFill>
                  <a:srgbClr val="0070C0"/>
                </a:solidFill>
                <a:latin typeface="Arial" panose="020B0604020202020204" pitchFamily="34" charset="0"/>
                <a:cs typeface="Arial" panose="020B0604020202020204" pitchFamily="34" charset="0"/>
              </a:rPr>
              <a:t>http://meteorologia.semar.gob.mx/</a:t>
            </a:r>
            <a:endParaRPr lang="es-MX" sz="1600" u="sng" dirty="0">
              <a:solidFill>
                <a:srgbClr val="0070C0"/>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dirty="0" smtClean="0">
                <a:latin typeface="Arial" panose="020B0604020202020204" pitchFamily="34" charset="0"/>
                <a:cs typeface="Arial" panose="020B0604020202020204" pitchFamily="34" charset="0"/>
              </a:rPr>
              <a:t>V. </a:t>
            </a:r>
            <a:r>
              <a:rPr lang="es-MX" sz="2000" dirty="0" err="1">
                <a:latin typeface="Arial" panose="020B0604020202020204" pitchFamily="34" charset="0"/>
                <a:cs typeface="Arial" panose="020B0604020202020204" pitchFamily="34" charset="0"/>
              </a:rPr>
              <a:t>Maritime</a:t>
            </a:r>
            <a:r>
              <a:rPr lang="es-MX" sz="2000" dirty="0">
                <a:latin typeface="Arial" panose="020B0604020202020204" pitchFamily="34" charset="0"/>
                <a:cs typeface="Arial" panose="020B0604020202020204" pitchFamily="34" charset="0"/>
              </a:rPr>
              <a:t> Safety </a:t>
            </a:r>
            <a:r>
              <a:rPr lang="es-MX" sz="2000" dirty="0" err="1">
                <a:latin typeface="Arial" panose="020B0604020202020204" pitchFamily="34" charset="0"/>
                <a:cs typeface="Arial" panose="020B0604020202020204" pitchFamily="34" charset="0"/>
              </a:rPr>
              <a:t>Information</a:t>
            </a:r>
            <a:r>
              <a:rPr lang="es-MX" sz="2000" dirty="0">
                <a:latin typeface="Arial" panose="020B0604020202020204" pitchFamily="34" charset="0"/>
                <a:cs typeface="Arial" panose="020B0604020202020204" pitchFamily="34" charset="0"/>
              </a:rPr>
              <a:t> </a:t>
            </a:r>
            <a:r>
              <a:rPr lang="es-MX" sz="2000" dirty="0" smtClean="0">
                <a:latin typeface="Arial" panose="020B0604020202020204" pitchFamily="34" charset="0"/>
                <a:cs typeface="Arial" panose="020B0604020202020204" pitchFamily="34" charset="0"/>
              </a:rPr>
              <a:t>(ISM).</a:t>
            </a:r>
          </a:p>
        </p:txBody>
      </p:sp>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29520" y="4304189"/>
            <a:ext cx="3284527" cy="2450937"/>
          </a:xfrm>
          <a:prstGeom prst="rect">
            <a:avLst/>
          </a:prstGeom>
          <a:ln>
            <a:solidFill>
              <a:schemeClr val="tx1"/>
            </a:solidFill>
          </a:ln>
        </p:spPr>
      </p:pic>
      <p:pic>
        <p:nvPicPr>
          <p:cNvPr id="10" name="Imagen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37732" y="4317998"/>
            <a:ext cx="1849237" cy="2445133"/>
          </a:xfrm>
          <a:prstGeom prst="rect">
            <a:avLst/>
          </a:prstGeom>
          <a:ln>
            <a:solidFill>
              <a:schemeClr val="tx1"/>
            </a:solidFill>
          </a:ln>
        </p:spPr>
      </p:pic>
      <p:pic>
        <p:nvPicPr>
          <p:cNvPr id="15" name="Imagen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44118" y="5046259"/>
            <a:ext cx="3619148" cy="640165"/>
          </a:xfrm>
          <a:prstGeom prst="rect">
            <a:avLst/>
          </a:prstGeom>
          <a:ln>
            <a:solidFill>
              <a:schemeClr val="tx1"/>
            </a:solidFill>
          </a:ln>
        </p:spPr>
      </p:pic>
    </p:spTree>
    <p:extLst>
      <p:ext uri="{BB962C8B-B14F-4D97-AF65-F5344CB8AC3E}">
        <p14:creationId xmlns:p14="http://schemas.microsoft.com/office/powerpoint/2010/main" val="1978536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154152" y="1065969"/>
            <a:ext cx="11713780" cy="5269982"/>
          </a:xfrm>
        </p:spPr>
        <p:txBody>
          <a:bodyPr>
            <a:noAutofit/>
          </a:bodyPr>
          <a:lstStyle/>
          <a:p>
            <a:pPr marL="457200" indent="-457200" algn="just">
              <a:lnSpc>
                <a:spcPct val="100000"/>
              </a:lnSpc>
              <a:buFont typeface="+mj-lt"/>
              <a:buAutoNum type="alphaUcPeriod"/>
            </a:pPr>
            <a:r>
              <a:rPr lang="en-US" sz="2000" dirty="0">
                <a:solidFill>
                  <a:schemeClr val="tx1"/>
                </a:solidFill>
                <a:latin typeface="Arial" panose="020B0604020202020204" pitchFamily="34" charset="0"/>
                <a:cs typeface="Arial" panose="020B0604020202020204" pitchFamily="34" charset="0"/>
              </a:rPr>
              <a:t>The </a:t>
            </a:r>
            <a:r>
              <a:rPr lang="en-US" sz="2000" dirty="0" smtClean="0">
                <a:solidFill>
                  <a:schemeClr val="tx1"/>
                </a:solidFill>
                <a:latin typeface="Arial" panose="020B0604020202020204" pitchFamily="34" charset="0"/>
                <a:cs typeface="Arial" panose="020B0604020202020204" pitchFamily="34" charset="0"/>
              </a:rPr>
              <a:t>Secretariat </a:t>
            </a:r>
            <a:r>
              <a:rPr lang="en-US" sz="2000" dirty="0">
                <a:solidFill>
                  <a:schemeClr val="tx1"/>
                </a:solidFill>
                <a:latin typeface="Arial" panose="020B0604020202020204" pitchFamily="34" charset="0"/>
                <a:cs typeface="Arial" panose="020B0604020202020204" pitchFamily="34" charset="0"/>
              </a:rPr>
              <a:t>of the Navy provides the Specialty of Hydrography and Cartography with a duration of one year at the Oceanographic Institute of the Gulf </a:t>
            </a:r>
            <a:r>
              <a:rPr lang="en-US" sz="2000" dirty="0" smtClean="0">
                <a:solidFill>
                  <a:schemeClr val="tx1"/>
                </a:solidFill>
                <a:latin typeface="Arial" panose="020B0604020202020204" pitchFamily="34" charset="0"/>
                <a:cs typeface="Arial" panose="020B0604020202020204" pitchFamily="34" charset="0"/>
              </a:rPr>
              <a:t>of México and </a:t>
            </a:r>
            <a:r>
              <a:rPr lang="en-US" sz="2000" dirty="0">
                <a:solidFill>
                  <a:schemeClr val="tx1"/>
                </a:solidFill>
                <a:latin typeface="Arial" panose="020B0604020202020204" pitchFamily="34" charset="0"/>
                <a:cs typeface="Arial" panose="020B0604020202020204" pitchFamily="34" charset="0"/>
              </a:rPr>
              <a:t>the Caribbean Sea. Currently, there are 06 officers from the Ministry of the Navy, 02 national civilians and 02 foreign officers from the Project to Strengthen Hydrographic Capacities in Mesoamerica and the Caribbean Sea (FOCAHIMECA</a:t>
            </a:r>
            <a:r>
              <a:rPr lang="en-US" sz="2000" dirty="0" smtClean="0">
                <a:solidFill>
                  <a:schemeClr val="tx1"/>
                </a:solidFill>
                <a:latin typeface="Arial" panose="020B0604020202020204" pitchFamily="34" charset="0"/>
                <a:cs typeface="Arial" panose="020B0604020202020204" pitchFamily="34" charset="0"/>
              </a:rPr>
              <a:t>).</a:t>
            </a:r>
            <a:endParaRPr lang="es-MX" sz="2000" dirty="0">
              <a:solidFill>
                <a:schemeClr val="tx1"/>
              </a:solidFill>
              <a:latin typeface="Arial" panose="020B0604020202020204" pitchFamily="34" charset="0"/>
              <a:cs typeface="Arial" panose="020B0604020202020204" pitchFamily="34" charset="0"/>
            </a:endParaRPr>
          </a:p>
          <a:p>
            <a:pPr marL="981075" indent="-285750" algn="just">
              <a:buFont typeface="Arial" panose="020B0604020202020204" pitchFamily="34" charset="0"/>
              <a:buChar char="•"/>
              <a:defRPr/>
            </a:pPr>
            <a:r>
              <a:rPr lang="en-US" sz="2000" dirty="0">
                <a:solidFill>
                  <a:schemeClr val="tx1"/>
                </a:solidFill>
                <a:latin typeface="Arial" panose="020B0604020202020204" pitchFamily="34" charset="0"/>
                <a:cs typeface="Arial" panose="020B0604020202020204" pitchFamily="34" charset="0"/>
              </a:rPr>
              <a:t>By 2019, the participation of 03 foreign delegates is expected</a:t>
            </a:r>
            <a:r>
              <a:rPr lang="es-MX" sz="2000" dirty="0" smtClean="0">
                <a:solidFill>
                  <a:schemeClr val="tx1"/>
                </a:solidFill>
                <a:latin typeface="Arial" panose="020B0604020202020204" pitchFamily="34" charset="0"/>
                <a:cs typeface="Arial" panose="020B0604020202020204" pitchFamily="34" charset="0"/>
              </a:rPr>
              <a:t>.</a:t>
            </a:r>
            <a:endParaRPr lang="es-MX" sz="2000" dirty="0">
              <a:solidFill>
                <a:schemeClr val="tx1"/>
              </a:solidFill>
              <a:latin typeface="Arial" panose="020B0604020202020204" pitchFamily="34" charset="0"/>
              <a:cs typeface="Arial" panose="020B0604020202020204" pitchFamily="34" charset="0"/>
            </a:endParaRPr>
          </a:p>
          <a:p>
            <a:pPr marL="457200" indent="-457200" algn="just">
              <a:lnSpc>
                <a:spcPct val="100000"/>
              </a:lnSpc>
              <a:buFont typeface="+mj-lt"/>
              <a:buAutoNum type="alphaUcPeriod"/>
            </a:pPr>
            <a:endParaRPr lang="es-MX" sz="2000" dirty="0" smtClean="0">
              <a:solidFill>
                <a:schemeClr val="tx1"/>
              </a:solidFill>
              <a:latin typeface="Arial" panose="020B0604020202020204" pitchFamily="34" charset="0"/>
              <a:cs typeface="Arial" panose="020B0604020202020204" pitchFamily="34" charset="0"/>
            </a:endParaRPr>
          </a:p>
          <a:p>
            <a:pPr marL="457200" indent="-457200" algn="just">
              <a:lnSpc>
                <a:spcPct val="100000"/>
              </a:lnSpc>
              <a:buFont typeface="+mj-lt"/>
              <a:buAutoNum type="alphaUcPeriod"/>
            </a:pPr>
            <a:endParaRPr lang="es-MX" sz="2000" dirty="0">
              <a:solidFill>
                <a:schemeClr val="tx1"/>
              </a:solidFill>
              <a:latin typeface="+mj-lt"/>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dirty="0" smtClean="0">
                <a:latin typeface="Arial" panose="020B0604020202020204" pitchFamily="34" charset="0"/>
                <a:cs typeface="Arial" panose="020B0604020202020204" pitchFamily="34" charset="0"/>
              </a:rPr>
              <a:t>VII. </a:t>
            </a:r>
            <a:r>
              <a:rPr lang="es-MX" sz="2000" dirty="0" err="1" smtClean="0">
                <a:latin typeface="Arial" panose="020B0604020202020204" pitchFamily="34" charset="0"/>
                <a:cs typeface="Arial" panose="020B0604020202020204" pitchFamily="34" charset="0"/>
              </a:rPr>
              <a:t>Capacity</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Building</a:t>
            </a:r>
            <a:r>
              <a:rPr lang="es-MX" sz="2000" dirty="0" smtClean="0">
                <a:latin typeface="Arial" panose="020B0604020202020204" pitchFamily="34" charset="0"/>
                <a:cs typeface="Arial" panose="020B0604020202020204" pitchFamily="34" charset="0"/>
              </a:rPr>
              <a:t>.</a:t>
            </a:r>
          </a:p>
        </p:txBody>
      </p:sp>
      <p:pic>
        <p:nvPicPr>
          <p:cNvPr id="12" name="Imagen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5334" y="4577070"/>
            <a:ext cx="3250909" cy="2159186"/>
          </a:xfrm>
          <a:prstGeom prst="rect">
            <a:avLst/>
          </a:prstGeom>
          <a:ln>
            <a:solidFill>
              <a:schemeClr val="tx1"/>
            </a:solidFill>
          </a:ln>
        </p:spPr>
      </p:pic>
      <p:pic>
        <p:nvPicPr>
          <p:cNvPr id="14" name="Imagen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83198" y="4577070"/>
            <a:ext cx="3250909" cy="2159186"/>
          </a:xfrm>
          <a:prstGeom prst="rect">
            <a:avLst/>
          </a:prstGeom>
          <a:ln>
            <a:solidFill>
              <a:schemeClr val="tx1"/>
            </a:solidFill>
          </a:ln>
        </p:spPr>
      </p:pic>
      <p:pic>
        <p:nvPicPr>
          <p:cNvPr id="5" name="Imagen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65478" y="4571612"/>
            <a:ext cx="1623483" cy="2164644"/>
          </a:xfrm>
          <a:prstGeom prst="rect">
            <a:avLst/>
          </a:prstGeom>
          <a:ln>
            <a:solidFill>
              <a:schemeClr val="tx1"/>
            </a:solidFill>
          </a:ln>
        </p:spPr>
      </p:pic>
    </p:spTree>
    <p:extLst>
      <p:ext uri="{BB962C8B-B14F-4D97-AF65-F5344CB8AC3E}">
        <p14:creationId xmlns:p14="http://schemas.microsoft.com/office/powerpoint/2010/main" val="3943060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457200" indent="-457200" algn="just">
              <a:lnSpc>
                <a:spcPct val="100000"/>
              </a:lnSpc>
              <a:buFont typeface="+mj-lt"/>
              <a:buAutoNum type="alphaUcPeriod"/>
            </a:pPr>
            <a:endParaRPr lang="es-MX" sz="1800" dirty="0" smtClean="0">
              <a:solidFill>
                <a:schemeClr val="tx1"/>
              </a:solidFill>
              <a:latin typeface="Arial" panose="020B0604020202020204" pitchFamily="34" charset="0"/>
              <a:cs typeface="Arial" panose="020B0604020202020204" pitchFamily="34" charset="0"/>
            </a:endParaRPr>
          </a:p>
          <a:p>
            <a:pPr marL="457200" indent="-457200" algn="just">
              <a:lnSpc>
                <a:spcPct val="100000"/>
              </a:lnSpc>
              <a:buFont typeface="+mj-lt"/>
              <a:buAutoNum type="alphaUcPeriod"/>
            </a:pPr>
            <a:endParaRPr lang="es-MX" sz="1900" dirty="0">
              <a:solidFill>
                <a:schemeClr val="tx1"/>
              </a:solidFill>
              <a:latin typeface="+mj-lt"/>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dirty="0" smtClean="0">
                <a:latin typeface="Arial" panose="020B0604020202020204" pitchFamily="34" charset="0"/>
                <a:cs typeface="Arial" panose="020B0604020202020204" pitchFamily="34" charset="0"/>
              </a:rPr>
              <a:t>VII. </a:t>
            </a:r>
            <a:r>
              <a:rPr lang="es-MX" sz="2000" dirty="0" err="1" smtClean="0">
                <a:latin typeface="Arial" panose="020B0604020202020204" pitchFamily="34" charset="0"/>
                <a:cs typeface="Arial" panose="020B0604020202020204" pitchFamily="34" charset="0"/>
              </a:rPr>
              <a:t>Capacity</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building</a:t>
            </a:r>
            <a:r>
              <a:rPr lang="es-MX" sz="2000" dirty="0" smtClean="0">
                <a:latin typeface="Arial" panose="020B0604020202020204" pitchFamily="34" charset="0"/>
                <a:cs typeface="Arial" panose="020B0604020202020204" pitchFamily="34" charset="0"/>
              </a:rPr>
              <a:t>.</a:t>
            </a:r>
          </a:p>
        </p:txBody>
      </p:sp>
      <p:pic>
        <p:nvPicPr>
          <p:cNvPr id="15" name="Picture 1"/>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48145" y="4329786"/>
            <a:ext cx="2851266" cy="2160000"/>
          </a:xfrm>
          <a:prstGeom prst="rect">
            <a:avLst/>
          </a:prstGeom>
          <a:noFill/>
        </p:spPr>
      </p:pic>
      <p:pic>
        <p:nvPicPr>
          <p:cNvPr id="34818"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674079" y="4302500"/>
            <a:ext cx="2976000" cy="2232000"/>
          </a:xfrm>
          <a:prstGeom prst="rect">
            <a:avLst/>
          </a:prstGeom>
          <a:noFill/>
        </p:spPr>
      </p:pic>
      <p:pic>
        <p:nvPicPr>
          <p:cNvPr id="34819"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777766" y="4294187"/>
            <a:ext cx="2885500" cy="2232000"/>
          </a:xfrm>
          <a:prstGeom prst="rect">
            <a:avLst/>
          </a:prstGeom>
          <a:noFill/>
        </p:spPr>
      </p:pic>
      <p:graphicFrame>
        <p:nvGraphicFramePr>
          <p:cNvPr id="16" name="15 Tabla"/>
          <p:cNvGraphicFramePr>
            <a:graphicFrameLocks noGrp="1"/>
          </p:cNvGraphicFramePr>
          <p:nvPr>
            <p:extLst>
              <p:ext uri="{D42A27DB-BD31-4B8C-83A1-F6EECF244321}">
                <p14:modId xmlns:p14="http://schemas.microsoft.com/office/powerpoint/2010/main" val="1025820930"/>
              </p:ext>
            </p:extLst>
          </p:nvPr>
        </p:nvGraphicFramePr>
        <p:xfrm>
          <a:off x="544445" y="1344401"/>
          <a:ext cx="11540067" cy="2020515"/>
        </p:xfrm>
        <a:graphic>
          <a:graphicData uri="http://schemas.openxmlformats.org/drawingml/2006/table">
            <a:tbl>
              <a:tblPr firstRow="1" bandRow="1">
                <a:tableStyleId>{5940675A-B579-460E-94D1-54222C63F5DA}</a:tableStyleId>
              </a:tblPr>
              <a:tblGrid>
                <a:gridCol w="3846689"/>
                <a:gridCol w="3846689"/>
                <a:gridCol w="3846689"/>
              </a:tblGrid>
              <a:tr h="340490">
                <a:tc>
                  <a:txBody>
                    <a:bodyPr/>
                    <a:lstStyle/>
                    <a:p>
                      <a:pPr algn="ctr"/>
                      <a:r>
                        <a:rPr lang="es-MX" sz="1400" b="1" dirty="0" err="1" smtClean="0">
                          <a:solidFill>
                            <a:schemeClr val="tx1"/>
                          </a:solidFill>
                        </a:rPr>
                        <a:t>Name</a:t>
                      </a:r>
                      <a:r>
                        <a:rPr lang="es-MX" sz="1400" b="1" dirty="0" smtClean="0">
                          <a:solidFill>
                            <a:schemeClr val="tx1"/>
                          </a:solidFill>
                        </a:rPr>
                        <a:t> </a:t>
                      </a:r>
                      <a:endParaRPr lang="es-MX" sz="1400" b="1" dirty="0">
                        <a:solidFill>
                          <a:schemeClr val="tx1"/>
                        </a:solidFill>
                      </a:endParaRPr>
                    </a:p>
                  </a:txBody>
                  <a:tcPr anchor="ctr"/>
                </a:tc>
                <a:tc>
                  <a:txBody>
                    <a:bodyPr/>
                    <a:lstStyle/>
                    <a:p>
                      <a:pPr algn="ctr"/>
                      <a:r>
                        <a:rPr lang="es-MX" sz="1400" b="1" dirty="0" smtClean="0">
                          <a:solidFill>
                            <a:schemeClr val="tx1"/>
                          </a:solidFill>
                        </a:rPr>
                        <a:t>Workshop </a:t>
                      </a:r>
                      <a:endParaRPr lang="es-MX" sz="1400" b="1" dirty="0">
                        <a:solidFill>
                          <a:schemeClr val="tx1"/>
                        </a:solidFill>
                      </a:endParaRPr>
                    </a:p>
                  </a:txBody>
                  <a:tcPr anchor="ctr"/>
                </a:tc>
                <a:tc>
                  <a:txBody>
                    <a:bodyPr/>
                    <a:lstStyle/>
                    <a:p>
                      <a:pPr algn="ctr"/>
                      <a:r>
                        <a:rPr lang="es-MX" sz="1400" b="1" dirty="0" smtClean="0"/>
                        <a:t>Place </a:t>
                      </a:r>
                      <a:endParaRPr lang="es-MX" sz="1400" b="1" dirty="0"/>
                    </a:p>
                  </a:txBody>
                  <a:tcPr anchor="ctr"/>
                </a:tc>
              </a:tr>
              <a:tr h="488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t>Tte. </a:t>
                      </a:r>
                      <a:r>
                        <a:rPr lang="es-MX" sz="1400" dirty="0" err="1" smtClean="0"/>
                        <a:t>Corb</a:t>
                      </a:r>
                      <a:r>
                        <a:rPr lang="es-MX" sz="1400" dirty="0" smtClean="0"/>
                        <a:t>.</a:t>
                      </a:r>
                      <a:r>
                        <a:rPr lang="es-MX" sz="1400" baseline="0" dirty="0" smtClean="0"/>
                        <a:t> SIA I. Top. </a:t>
                      </a:r>
                      <a:r>
                        <a:rPr lang="es-MX" sz="1400" dirty="0" smtClean="0"/>
                        <a:t>Cecilia Cortina Guzmán</a:t>
                      </a:r>
                    </a:p>
                    <a:p>
                      <a:endParaRPr lang="es-MX" sz="1400" dirty="0">
                        <a:solidFill>
                          <a:schemeClr val="tx1"/>
                        </a:solidFill>
                      </a:endParaRPr>
                    </a:p>
                  </a:txBody>
                  <a:tcPr/>
                </a:tc>
                <a:tc>
                  <a:txBody>
                    <a:bodyPr/>
                    <a:lstStyle/>
                    <a:p>
                      <a:r>
                        <a:rPr lang="es-MX" sz="1400" baseline="0" dirty="0" smtClean="0">
                          <a:solidFill>
                            <a:schemeClr val="tx1"/>
                          </a:solidFill>
                        </a:rPr>
                        <a:t>GEBCO Postgrado en Batimetría Oceánica (PBO)</a:t>
                      </a:r>
                      <a:endParaRPr lang="es-MX" sz="1400" dirty="0">
                        <a:solidFill>
                          <a:schemeClr val="tx1"/>
                        </a:solidFill>
                      </a:endParaRPr>
                    </a:p>
                  </a:txBody>
                  <a:tcPr/>
                </a:tc>
                <a:tc>
                  <a:txBody>
                    <a:bodyPr/>
                    <a:lstStyle/>
                    <a:p>
                      <a:r>
                        <a:rPr lang="es-MX" sz="1400" dirty="0" smtClean="0"/>
                        <a:t>New</a:t>
                      </a:r>
                      <a:r>
                        <a:rPr lang="es-MX" sz="1400" baseline="0" dirty="0" smtClean="0"/>
                        <a:t> Hampshire, USA.</a:t>
                      </a:r>
                      <a:endParaRPr lang="es-MX" sz="1400" dirty="0"/>
                    </a:p>
                  </a:txBody>
                  <a:tcPr/>
                </a:tc>
              </a:tr>
              <a:tr h="3086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solidFill>
                            <a:schemeClr val="tx1"/>
                          </a:solidFill>
                        </a:rPr>
                        <a:t>Tte.</a:t>
                      </a:r>
                      <a:r>
                        <a:rPr lang="es-MX" sz="1400" baseline="0" dirty="0" smtClean="0">
                          <a:solidFill>
                            <a:schemeClr val="tx1"/>
                          </a:solidFill>
                        </a:rPr>
                        <a:t> Frag. CG. EHC. Carlos David Loyo Illescas</a:t>
                      </a:r>
                      <a:endParaRPr lang="es-MX" sz="1400" dirty="0" smtClean="0">
                        <a:solidFill>
                          <a:schemeClr val="tx1"/>
                        </a:solidFill>
                      </a:endParaRPr>
                    </a:p>
                  </a:txBody>
                  <a:tcPr/>
                </a:tc>
                <a:tc>
                  <a:txBody>
                    <a:bodyPr/>
                    <a:lstStyle/>
                    <a:p>
                      <a:r>
                        <a:rPr lang="es-MX" sz="1400" dirty="0" smtClean="0"/>
                        <a:t>Crucero de Investigación</a:t>
                      </a:r>
                      <a:r>
                        <a:rPr lang="es-MX" sz="1400" baseline="0" dirty="0" smtClean="0"/>
                        <a:t> Antártica ANTAR XXV</a:t>
                      </a:r>
                    </a:p>
                  </a:txBody>
                  <a:tcPr/>
                </a:tc>
                <a:tc>
                  <a:txBody>
                    <a:bodyPr/>
                    <a:lstStyle/>
                    <a:p>
                      <a:r>
                        <a:rPr lang="es-MX" sz="1400" dirty="0" smtClean="0"/>
                        <a:t>Lima, Perú</a:t>
                      </a:r>
                    </a:p>
                  </a:txBody>
                  <a:tcPr/>
                </a:tc>
              </a:tr>
              <a:tr h="2963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solidFill>
                            <a:schemeClr val="tx1"/>
                          </a:solidFill>
                        </a:rPr>
                        <a:t>Del 20 al 23 de marzo del 2018 (10</a:t>
                      </a:r>
                      <a:r>
                        <a:rPr lang="es-MX" sz="1400" baseline="0" dirty="0" smtClean="0">
                          <a:solidFill>
                            <a:schemeClr val="tx1"/>
                          </a:solidFill>
                        </a:rPr>
                        <a:t> elementos)</a:t>
                      </a:r>
                      <a:endParaRPr lang="es-MX" sz="1400" dirty="0" smtClean="0">
                        <a:solidFill>
                          <a:schemeClr val="tx1"/>
                        </a:solidFill>
                      </a:endParaRPr>
                    </a:p>
                  </a:txBody>
                  <a:tcPr/>
                </a:tc>
                <a:tc>
                  <a:txBody>
                    <a:bodyPr/>
                    <a:lstStyle/>
                    <a:p>
                      <a:r>
                        <a:rPr lang="es-MX" sz="1400" dirty="0" smtClean="0">
                          <a:solidFill>
                            <a:schemeClr val="tx1"/>
                          </a:solidFill>
                        </a:rPr>
                        <a:t>Curso de entrenamiento de software hidrográfico Seafloor</a:t>
                      </a:r>
                      <a:r>
                        <a:rPr lang="es-MX" sz="1400" baseline="0" dirty="0" smtClean="0">
                          <a:solidFill>
                            <a:schemeClr val="tx1"/>
                          </a:solidFill>
                        </a:rPr>
                        <a:t> Information System </a:t>
                      </a:r>
                      <a:endParaRPr lang="es-MX"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t>Manzanillo</a:t>
                      </a:r>
                      <a:r>
                        <a:rPr lang="es-MX" sz="1400" baseline="0" dirty="0" smtClean="0"/>
                        <a:t>, México</a:t>
                      </a:r>
                      <a:endParaRPr lang="es-MX" sz="1400" dirty="0" smtClean="0"/>
                    </a:p>
                  </a:txBody>
                  <a:tcPr/>
                </a:tc>
              </a:tr>
              <a:tr h="335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solidFill>
                            <a:schemeClr val="tx1"/>
                          </a:solidFill>
                        </a:rPr>
                        <a:t>Del 17 al 21 de Julio  del 2018 (15</a:t>
                      </a:r>
                      <a:r>
                        <a:rPr lang="es-MX" sz="1400" baseline="0" dirty="0" smtClean="0">
                          <a:solidFill>
                            <a:schemeClr val="tx1"/>
                          </a:solidFill>
                        </a:rPr>
                        <a:t> elementos)</a:t>
                      </a:r>
                      <a:endParaRPr lang="es-MX" sz="14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solidFill>
                            <a:schemeClr val="tx1"/>
                          </a:solidFill>
                        </a:rPr>
                        <a:t>Curso de entrenamiento multihaz </a:t>
                      </a:r>
                      <a:r>
                        <a:rPr lang="es-MX" sz="1400" dirty="0" err="1" smtClean="0">
                          <a:solidFill>
                            <a:schemeClr val="tx1"/>
                          </a:solidFill>
                        </a:rPr>
                        <a:t>Hypack</a:t>
                      </a:r>
                      <a:r>
                        <a:rPr lang="es-MX" sz="1400" dirty="0" smtClean="0">
                          <a:solidFill>
                            <a:schemeClr val="tx1"/>
                          </a:solidFill>
                        </a:rPr>
                        <a:t> 2018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dirty="0" smtClean="0">
                          <a:solidFill>
                            <a:schemeClr val="tx1"/>
                          </a:solidFill>
                        </a:rPr>
                        <a:t>Veracruz</a:t>
                      </a:r>
                      <a:r>
                        <a:rPr lang="es-MX" sz="1400" baseline="0" dirty="0" smtClean="0">
                          <a:solidFill>
                            <a:schemeClr val="tx1"/>
                          </a:solidFill>
                        </a:rPr>
                        <a:t>, México</a:t>
                      </a:r>
                      <a:endParaRPr lang="es-MX" sz="1400" dirty="0">
                        <a:solidFill>
                          <a:schemeClr val="tx1"/>
                        </a:solidFill>
                      </a:endParaRPr>
                    </a:p>
                  </a:txBody>
                  <a:tcPr/>
                </a:tc>
              </a:tr>
            </a:tbl>
          </a:graphicData>
        </a:graphic>
      </p:graphicFrame>
    </p:spTree>
    <p:extLst>
      <p:ext uri="{BB962C8B-B14F-4D97-AF65-F5344CB8AC3E}">
        <p14:creationId xmlns:p14="http://schemas.microsoft.com/office/powerpoint/2010/main" val="1737646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1513994"/>
          </a:xfrm>
        </p:spPr>
        <p:txBody>
          <a:bodyPr>
            <a:noAutofit/>
          </a:bodyPr>
          <a:lstStyle/>
          <a:p>
            <a:pPr marL="457200" indent="-457200" algn="just">
              <a:lnSpc>
                <a:spcPct val="100000"/>
              </a:lnSpc>
              <a:buFont typeface="+mj-lt"/>
              <a:buAutoNum type="alphaUcPeriod"/>
            </a:pPr>
            <a:r>
              <a:rPr lang="en-US" sz="1800" dirty="0">
                <a:solidFill>
                  <a:schemeClr val="tx1"/>
                </a:solidFill>
                <a:latin typeface="Arial" panose="020B0604020202020204" pitchFamily="34" charset="0"/>
                <a:cs typeface="Arial" panose="020B0604020202020204" pitchFamily="34" charset="0"/>
              </a:rPr>
              <a:t>On June </a:t>
            </a:r>
            <a:r>
              <a:rPr lang="en-US" sz="1800" dirty="0" smtClean="0">
                <a:solidFill>
                  <a:schemeClr val="tx1"/>
                </a:solidFill>
                <a:latin typeface="Arial" panose="020B0604020202020204" pitchFamily="34" charset="0"/>
                <a:cs typeface="Arial" panose="020B0604020202020204" pitchFamily="34" charset="0"/>
              </a:rPr>
              <a:t>21 </a:t>
            </a:r>
            <a:r>
              <a:rPr lang="en-US" sz="1800" dirty="0">
                <a:solidFill>
                  <a:schemeClr val="tx1"/>
                </a:solidFill>
                <a:latin typeface="Arial" panose="020B0604020202020204" pitchFamily="34" charset="0"/>
                <a:cs typeface="Arial" panose="020B0604020202020204" pitchFamily="34" charset="0"/>
              </a:rPr>
              <a:t>2018, the SEMAR carried out at the Oceanographic Institute of the Gulf and the Caribbean Sea, a cycle of conferences with the theme adopted in 2018 by the IHO "Bathymetry - the base of sustainable seas, oceans and waterways" </a:t>
            </a:r>
            <a:r>
              <a:rPr lang="en-US" sz="1800" dirty="0" smtClean="0">
                <a:solidFill>
                  <a:schemeClr val="tx1"/>
                </a:solidFill>
                <a:latin typeface="Arial" panose="020B0604020202020204" pitchFamily="34" charset="0"/>
                <a:cs typeface="Arial" panose="020B0604020202020204" pitchFamily="34" charset="0"/>
              </a:rPr>
              <a:t>In </a:t>
            </a:r>
            <a:r>
              <a:rPr lang="en-US" sz="1800" dirty="0">
                <a:solidFill>
                  <a:schemeClr val="tx1"/>
                </a:solidFill>
                <a:latin typeface="Arial" panose="020B0604020202020204" pitchFamily="34" charset="0"/>
                <a:cs typeface="Arial" panose="020B0604020202020204" pitchFamily="34" charset="0"/>
              </a:rPr>
              <a:t>order to commemorate the "World </a:t>
            </a:r>
            <a:r>
              <a:rPr lang="en-US" sz="1800" dirty="0" smtClean="0">
                <a:solidFill>
                  <a:schemeClr val="tx1"/>
                </a:solidFill>
                <a:latin typeface="Arial" panose="020B0604020202020204" pitchFamily="34" charset="0"/>
                <a:cs typeface="Arial" panose="020B0604020202020204" pitchFamily="34" charset="0"/>
              </a:rPr>
              <a:t>Hydrographic Day. </a:t>
            </a:r>
            <a:r>
              <a:rPr lang="en-US" sz="1800" dirty="0">
                <a:solidFill>
                  <a:schemeClr val="tx1"/>
                </a:solidFill>
                <a:latin typeface="Arial" panose="020B0604020202020204" pitchFamily="34" charset="0"/>
                <a:cs typeface="Arial" panose="020B0604020202020204" pitchFamily="34" charset="0"/>
              </a:rPr>
              <a:t>Participated in this cycle of conferences, authorities and representatives of scientific and marine research institutions, academic institutions and personnel belonging to the Directorate of Hydrography of Mexico</a:t>
            </a:r>
            <a:r>
              <a:rPr lang="es-MX" sz="1800" dirty="0" smtClean="0">
                <a:solidFill>
                  <a:schemeClr val="tx1"/>
                </a:solidFill>
                <a:latin typeface="Arial" panose="020B0604020202020204" pitchFamily="34" charset="0"/>
                <a:cs typeface="Arial" panose="020B0604020202020204" pitchFamily="34" charset="0"/>
              </a:rPr>
              <a:t>.</a:t>
            </a:r>
          </a:p>
          <a:p>
            <a:pPr marL="457200" indent="-457200" algn="just">
              <a:lnSpc>
                <a:spcPct val="100000"/>
              </a:lnSpc>
              <a:buAutoNum type="alphaUcPeriod" startAt="2"/>
            </a:pPr>
            <a:r>
              <a:rPr lang="en-US" sz="1800" dirty="0">
                <a:solidFill>
                  <a:schemeClr val="tx1"/>
                </a:solidFill>
                <a:latin typeface="Arial" panose="020B0604020202020204" pitchFamily="34" charset="0"/>
                <a:cs typeface="Arial" panose="020B0604020202020204" pitchFamily="34" charset="0"/>
              </a:rPr>
              <a:t>On November 8, 2018, Admiral Enrique Flores </a:t>
            </a:r>
            <a:r>
              <a:rPr lang="en-US" sz="1800" dirty="0" err="1">
                <a:solidFill>
                  <a:schemeClr val="tx1"/>
                </a:solidFill>
                <a:latin typeface="Arial" panose="020B0604020202020204" pitchFamily="34" charset="0"/>
                <a:cs typeface="Arial" panose="020B0604020202020204" pitchFamily="34" charset="0"/>
              </a:rPr>
              <a:t>Morado</a:t>
            </a:r>
            <a:r>
              <a:rPr lang="en-US" sz="1800" dirty="0">
                <a:solidFill>
                  <a:schemeClr val="tx1"/>
                </a:solidFill>
                <a:latin typeface="Arial" panose="020B0604020202020204" pitchFamily="34" charset="0"/>
                <a:cs typeface="Arial" panose="020B0604020202020204" pitchFamily="34" charset="0"/>
              </a:rPr>
              <a:t>, Deputy Director General of Oceanography, Hydrography and Meteorology, participated as a speaker at the Latin American Geospatial Forum 2018, with the theme: The Importance of Nautical Cartography in National Maritime Development, this forum </a:t>
            </a:r>
            <a:r>
              <a:rPr lang="en-US" sz="1800" dirty="0" smtClean="0">
                <a:solidFill>
                  <a:schemeClr val="tx1"/>
                </a:solidFill>
                <a:latin typeface="Arial" panose="020B0604020202020204" pitchFamily="34" charset="0"/>
                <a:cs typeface="Arial" panose="020B0604020202020204" pitchFamily="34" charset="0"/>
              </a:rPr>
              <a:t>took </a:t>
            </a:r>
            <a:r>
              <a:rPr lang="en-US" sz="1800" dirty="0">
                <a:solidFill>
                  <a:schemeClr val="tx1"/>
                </a:solidFill>
                <a:latin typeface="Arial" panose="020B0604020202020204" pitchFamily="34" charset="0"/>
                <a:cs typeface="Arial" panose="020B0604020202020204" pitchFamily="34" charset="0"/>
              </a:rPr>
              <a:t>place in Mexico City and more than 40 countries, 300 organizations, 1000 attendees and 160 speakers participated</a:t>
            </a:r>
            <a:r>
              <a:rPr lang="en-US" sz="1800" dirty="0" smtClean="0">
                <a:solidFill>
                  <a:schemeClr val="tx1"/>
                </a:solidFill>
                <a:latin typeface="Arial" panose="020B0604020202020204" pitchFamily="34" charset="0"/>
                <a:cs typeface="Arial" panose="020B0604020202020204" pitchFamily="34" charset="0"/>
              </a:rPr>
              <a:t>.</a:t>
            </a:r>
            <a:endParaRPr lang="es-MX" sz="1800" dirty="0" smtClean="0">
              <a:solidFill>
                <a:schemeClr val="tx1"/>
              </a:solidFill>
              <a:latin typeface="Arial" panose="020B0604020202020204" pitchFamily="34" charset="0"/>
              <a:cs typeface="Arial" panose="020B0604020202020204" pitchFamily="34" charset="0"/>
            </a:endParaRPr>
          </a:p>
          <a:p>
            <a:pPr marL="457200" indent="-457200" algn="just">
              <a:lnSpc>
                <a:spcPct val="100000"/>
              </a:lnSpc>
              <a:buAutoNum type="alphaUcPeriod" startAt="2"/>
            </a:pPr>
            <a:r>
              <a:rPr lang="en-US" sz="1800" dirty="0">
                <a:solidFill>
                  <a:schemeClr val="tx1"/>
                </a:solidFill>
                <a:latin typeface="Arial" panose="020B0604020202020204" pitchFamily="34" charset="0"/>
                <a:cs typeface="Arial" panose="020B0604020202020204" pitchFamily="34" charset="0"/>
              </a:rPr>
              <a:t>From September 12 to 17, 2018, the first hydrographic </a:t>
            </a:r>
            <a:r>
              <a:rPr lang="en-US" sz="1800" dirty="0" smtClean="0">
                <a:solidFill>
                  <a:schemeClr val="tx1"/>
                </a:solidFill>
                <a:latin typeface="Arial" panose="020B0604020202020204" pitchFamily="34" charset="0"/>
                <a:cs typeface="Arial" panose="020B0604020202020204" pitchFamily="34" charset="0"/>
              </a:rPr>
              <a:t>survey of the </a:t>
            </a:r>
            <a:r>
              <a:rPr lang="en-US" sz="1800" dirty="0">
                <a:solidFill>
                  <a:schemeClr val="tx1"/>
                </a:solidFill>
                <a:latin typeface="Arial" panose="020B0604020202020204" pitchFamily="34" charset="0"/>
                <a:cs typeface="Arial" panose="020B0604020202020204" pitchFamily="34" charset="0"/>
              </a:rPr>
              <a:t>ship ARM </a:t>
            </a:r>
            <a:r>
              <a:rPr lang="en-US" sz="1800" dirty="0" err="1">
                <a:solidFill>
                  <a:schemeClr val="tx1"/>
                </a:solidFill>
                <a:latin typeface="Arial" panose="020B0604020202020204" pitchFamily="34" charset="0"/>
                <a:cs typeface="Arial" panose="020B0604020202020204" pitchFamily="34" charset="0"/>
              </a:rPr>
              <a:t>Tecolutla</a:t>
            </a:r>
            <a:r>
              <a:rPr lang="en-US" sz="1800" dirty="0">
                <a:solidFill>
                  <a:schemeClr val="tx1"/>
                </a:solidFill>
                <a:latin typeface="Arial" panose="020B0604020202020204" pitchFamily="34" charset="0"/>
                <a:cs typeface="Arial" panose="020B0604020202020204" pitchFamily="34" charset="0"/>
              </a:rPr>
              <a:t> BI-08 (ex-Knorr), transferred by the University of Woods </a:t>
            </a:r>
            <a:r>
              <a:rPr lang="en-US" sz="1800" dirty="0" smtClean="0">
                <a:solidFill>
                  <a:schemeClr val="tx1"/>
                </a:solidFill>
                <a:latin typeface="Arial" panose="020B0604020202020204" pitchFamily="34" charset="0"/>
                <a:cs typeface="Arial" panose="020B0604020202020204" pitchFamily="34" charset="0"/>
              </a:rPr>
              <a:t>Hole was carried out in </a:t>
            </a:r>
            <a:r>
              <a:rPr lang="en-US" sz="1800" dirty="0" err="1" smtClean="0">
                <a:solidFill>
                  <a:schemeClr val="tx1"/>
                </a:solidFill>
                <a:latin typeface="Arial" panose="020B0604020202020204" pitchFamily="34" charset="0"/>
                <a:cs typeface="Arial" panose="020B0604020202020204" pitchFamily="34" charset="0"/>
              </a:rPr>
              <a:t>mexican</a:t>
            </a:r>
            <a:r>
              <a:rPr lang="en-US" sz="1800" dirty="0" smtClean="0">
                <a:solidFill>
                  <a:schemeClr val="tx1"/>
                </a:solidFill>
                <a:latin typeface="Arial" panose="020B0604020202020204" pitchFamily="34" charset="0"/>
                <a:cs typeface="Arial" panose="020B0604020202020204" pitchFamily="34" charset="0"/>
              </a:rPr>
              <a:t> waters</a:t>
            </a:r>
            <a:r>
              <a:rPr lang="es-MX" sz="1800" dirty="0" smtClean="0">
                <a:solidFill>
                  <a:schemeClr val="tx1"/>
                </a:solidFill>
                <a:latin typeface="Arial" panose="020B0604020202020204" pitchFamily="34" charset="0"/>
                <a:cs typeface="Arial" panose="020B0604020202020204" pitchFamily="34" charset="0"/>
              </a:rPr>
              <a:t>.</a:t>
            </a:r>
            <a:endParaRPr lang="es-ES" sz="1800" dirty="0" smtClean="0">
              <a:solidFill>
                <a:schemeClr val="tx1"/>
              </a:solidFill>
              <a:latin typeface="Arial" panose="020B0604020202020204" pitchFamily="34" charset="0"/>
              <a:cs typeface="Arial" panose="020B0604020202020204" pitchFamily="34" charset="0"/>
            </a:endParaRPr>
          </a:p>
          <a:p>
            <a:pPr marL="457200" indent="-457200" algn="just">
              <a:lnSpc>
                <a:spcPct val="100000"/>
              </a:lnSpc>
              <a:buFont typeface="+mj-lt"/>
              <a:buAutoNum type="alphaUcPeriod"/>
            </a:pPr>
            <a:endParaRPr lang="es-ES" sz="1800" dirty="0" smtClean="0">
              <a:solidFill>
                <a:schemeClr val="tx1"/>
              </a:solidFill>
              <a:latin typeface="Arial" panose="020B0604020202020204" pitchFamily="34" charset="0"/>
              <a:cs typeface="Arial" panose="020B0604020202020204" pitchFamily="34" charset="0"/>
            </a:endParaRPr>
          </a:p>
          <a:p>
            <a:pPr marL="406004" algn="just">
              <a:lnSpc>
                <a:spcPct val="100000"/>
              </a:lnSpc>
              <a:spcBef>
                <a:spcPts val="900"/>
              </a:spcBef>
              <a:spcAft>
                <a:spcPts val="900"/>
              </a:spcAft>
            </a:pPr>
            <a:endParaRPr lang="es-ES" sz="1800" dirty="0">
              <a:solidFill>
                <a:schemeClr val="tx1"/>
              </a:solidFill>
              <a:latin typeface="Arial" panose="020B0604020202020204" pitchFamily="34" charset="0"/>
              <a:cs typeface="Arial" panose="020B0604020202020204" pitchFamily="34" charset="0"/>
            </a:endParaRPr>
          </a:p>
          <a:p>
            <a:pPr marL="406004" algn="just">
              <a:lnSpc>
                <a:spcPct val="100000"/>
              </a:lnSpc>
              <a:spcBef>
                <a:spcPts val="900"/>
              </a:spcBef>
              <a:spcAft>
                <a:spcPts val="900"/>
              </a:spcAft>
            </a:pPr>
            <a:endParaRPr lang="es-ES" sz="1800" dirty="0">
              <a:solidFill>
                <a:schemeClr val="tx1"/>
              </a:solidFill>
              <a:latin typeface="Arial" panose="020B0604020202020204" pitchFamily="34" charset="0"/>
              <a:cs typeface="Arial" panose="020B0604020202020204" pitchFamily="34" charset="0"/>
            </a:endParaRPr>
          </a:p>
          <a:p>
            <a:pPr marL="457200" indent="-457200" algn="just">
              <a:lnSpc>
                <a:spcPct val="100000"/>
              </a:lnSpc>
              <a:buFont typeface="+mj-lt"/>
              <a:buAutoNum type="alphaUcPeriod"/>
            </a:pPr>
            <a:endParaRPr lang="es-ES" sz="1800" dirty="0" smtClean="0">
              <a:solidFill>
                <a:schemeClr val="tx1"/>
              </a:solidFill>
              <a:latin typeface="Arial" panose="020B0604020202020204" pitchFamily="34" charset="0"/>
              <a:cs typeface="Arial" panose="020B0604020202020204" pitchFamily="34" charset="0"/>
            </a:endParaRPr>
          </a:p>
          <a:p>
            <a:pPr marL="457200" indent="-457200" algn="just">
              <a:lnSpc>
                <a:spcPct val="100000"/>
              </a:lnSpc>
              <a:buFont typeface="+mj-lt"/>
              <a:buAutoNum type="alphaUcPeriod"/>
            </a:pPr>
            <a:endParaRPr lang="es-ES" sz="1800" dirty="0" smtClean="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dirty="0" smtClean="0">
                <a:latin typeface="Arial" panose="020B0604020202020204" pitchFamily="34" charset="0"/>
                <a:cs typeface="Arial" panose="020B0604020202020204" pitchFamily="34" charset="0"/>
              </a:rPr>
              <a:t>IX. </a:t>
            </a:r>
            <a:r>
              <a:rPr lang="es-MX" sz="2000" dirty="0" err="1" smtClean="0">
                <a:latin typeface="Arial" panose="020B0604020202020204" pitchFamily="34" charset="0"/>
                <a:cs typeface="Arial" panose="020B0604020202020204" pitchFamily="34" charset="0"/>
              </a:rPr>
              <a:t>Other</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activities</a:t>
            </a:r>
            <a:r>
              <a:rPr lang="es-MX" sz="2000" dirty="0" smtClean="0">
                <a:latin typeface="Arial" panose="020B0604020202020204" pitchFamily="34" charset="0"/>
                <a:cs typeface="Arial" panose="020B0604020202020204" pitchFamily="34" charset="0"/>
              </a:rPr>
              <a:t>.</a:t>
            </a:r>
          </a:p>
        </p:txBody>
      </p:sp>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3175" y="5086906"/>
            <a:ext cx="2404244" cy="1602829"/>
          </a:xfrm>
          <a:prstGeom prst="rect">
            <a:avLst/>
          </a:prstGeom>
          <a:ln>
            <a:solidFill>
              <a:schemeClr val="tx1"/>
            </a:solidFill>
          </a:ln>
        </p:spPr>
      </p:pic>
      <p:pic>
        <p:nvPicPr>
          <p:cNvPr id="5" name="Imagen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3626" y="5086907"/>
            <a:ext cx="2404243" cy="1602829"/>
          </a:xfrm>
          <a:prstGeom prst="rect">
            <a:avLst/>
          </a:prstGeom>
          <a:ln>
            <a:solidFill>
              <a:schemeClr val="tx1"/>
            </a:solidFill>
          </a:ln>
        </p:spPr>
      </p:pic>
      <p:pic>
        <p:nvPicPr>
          <p:cNvPr id="10" name="Imagen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37212" y="5078027"/>
            <a:ext cx="2404244" cy="1602829"/>
          </a:xfrm>
          <a:prstGeom prst="rect">
            <a:avLst/>
          </a:prstGeom>
          <a:ln>
            <a:solidFill>
              <a:schemeClr val="tx1"/>
            </a:solidFill>
          </a:ln>
        </p:spPr>
      </p:pic>
      <p:pic>
        <p:nvPicPr>
          <p:cNvPr id="12"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734673" y="5069149"/>
            <a:ext cx="1267937" cy="1617266"/>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C:\Users\SUBDIRHIDROYCARTO\Downloads\PHOTO-2018-11-21-14-28-16.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229600" y="5071598"/>
            <a:ext cx="2175044" cy="1631282"/>
          </a:xfrm>
          <a:prstGeom prst="rect">
            <a:avLst/>
          </a:prstGeom>
          <a:noFill/>
        </p:spPr>
      </p:pic>
    </p:spTree>
    <p:extLst>
      <p:ext uri="{BB962C8B-B14F-4D97-AF65-F5344CB8AC3E}">
        <p14:creationId xmlns:p14="http://schemas.microsoft.com/office/powerpoint/2010/main" val="687410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14 Diagrama"/>
          <p:cNvGraphicFramePr/>
          <p:nvPr>
            <p:extLst>
              <p:ext uri="{D42A27DB-BD31-4B8C-83A1-F6EECF244321}">
                <p14:modId xmlns:p14="http://schemas.microsoft.com/office/powerpoint/2010/main" val="3621590252"/>
              </p:ext>
            </p:extLst>
          </p:nvPr>
        </p:nvGraphicFramePr>
        <p:xfrm>
          <a:off x="1292395" y="1284122"/>
          <a:ext cx="8208912"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CuadroTexto 4">
            <a:extLst>
              <a:ext uri="{FF2B5EF4-FFF2-40B4-BE49-F238E27FC236}">
                <a16:creationId xmlns="" xmlns:a16="http://schemas.microsoft.com/office/drawing/2014/main" id="{C552E7BD-34A0-4444-B243-F09959C1AA16}"/>
              </a:ext>
            </a:extLst>
          </p:cNvPr>
          <p:cNvSpPr txBox="1"/>
          <p:nvPr/>
        </p:nvSpPr>
        <p:spPr>
          <a:xfrm>
            <a:off x="396185" y="1572210"/>
            <a:ext cx="1225848" cy="276999"/>
          </a:xfrm>
          <a:prstGeom prst="rect">
            <a:avLst/>
          </a:prstGeom>
          <a:noFill/>
        </p:spPr>
        <p:txBody>
          <a:bodyPr wrap="none" rtlCol="0">
            <a:spAutoFit/>
          </a:bodyPr>
          <a:lstStyle/>
          <a:p>
            <a:r>
              <a:rPr lang="en-US" sz="1200" b="1" dirty="0" smtClean="0"/>
              <a:t>Port importance</a:t>
            </a:r>
            <a:endParaRPr lang="en-US" sz="1200" b="1" dirty="0"/>
          </a:p>
        </p:txBody>
      </p:sp>
      <p:sp>
        <p:nvSpPr>
          <p:cNvPr id="17" name="CuadroTexto 15">
            <a:extLst>
              <a:ext uri="{FF2B5EF4-FFF2-40B4-BE49-F238E27FC236}">
                <a16:creationId xmlns="" xmlns:a16="http://schemas.microsoft.com/office/drawing/2014/main" id="{C8F0266D-8D7B-479E-9712-702066C168EB}"/>
              </a:ext>
            </a:extLst>
          </p:cNvPr>
          <p:cNvSpPr txBox="1"/>
          <p:nvPr/>
        </p:nvSpPr>
        <p:spPr>
          <a:xfrm>
            <a:off x="396185" y="2724282"/>
            <a:ext cx="1637051" cy="276999"/>
          </a:xfrm>
          <a:prstGeom prst="rect">
            <a:avLst/>
          </a:prstGeom>
          <a:noFill/>
        </p:spPr>
        <p:txBody>
          <a:bodyPr wrap="none" rtlCol="0">
            <a:spAutoFit/>
          </a:bodyPr>
          <a:lstStyle/>
          <a:p>
            <a:r>
              <a:rPr lang="en-US" sz="1200" b="1" dirty="0" smtClean="0"/>
              <a:t>Maritime traffic routes</a:t>
            </a:r>
            <a:endParaRPr lang="en-US" sz="1200" b="1" dirty="0"/>
          </a:p>
        </p:txBody>
      </p:sp>
      <p:sp>
        <p:nvSpPr>
          <p:cNvPr id="18" name="CuadroTexto 16">
            <a:extLst>
              <a:ext uri="{FF2B5EF4-FFF2-40B4-BE49-F238E27FC236}">
                <a16:creationId xmlns="" xmlns:a16="http://schemas.microsoft.com/office/drawing/2014/main" id="{38273FD8-5043-4FAD-8A05-4B24BB4CA04A}"/>
              </a:ext>
            </a:extLst>
          </p:cNvPr>
          <p:cNvSpPr txBox="1"/>
          <p:nvPr/>
        </p:nvSpPr>
        <p:spPr>
          <a:xfrm>
            <a:off x="585743" y="3732393"/>
            <a:ext cx="1207318" cy="276999"/>
          </a:xfrm>
          <a:prstGeom prst="rect">
            <a:avLst/>
          </a:prstGeom>
          <a:noFill/>
        </p:spPr>
        <p:txBody>
          <a:bodyPr wrap="none" rtlCol="0">
            <a:spAutoFit/>
          </a:bodyPr>
          <a:lstStyle/>
          <a:p>
            <a:r>
              <a:rPr lang="en-US" sz="1200" b="1" dirty="0" smtClean="0"/>
              <a:t>Age of the chart</a:t>
            </a:r>
            <a:endParaRPr lang="en-US" sz="1200" b="1" dirty="0"/>
          </a:p>
        </p:txBody>
      </p:sp>
      <p:sp>
        <p:nvSpPr>
          <p:cNvPr id="19" name="CuadroTexto 19">
            <a:extLst>
              <a:ext uri="{FF2B5EF4-FFF2-40B4-BE49-F238E27FC236}">
                <a16:creationId xmlns="" xmlns:a16="http://schemas.microsoft.com/office/drawing/2014/main" id="{9F6A3F60-21F9-4E35-A36E-F2DE0CCE6A54}"/>
              </a:ext>
            </a:extLst>
          </p:cNvPr>
          <p:cNvSpPr txBox="1"/>
          <p:nvPr/>
        </p:nvSpPr>
        <p:spPr>
          <a:xfrm>
            <a:off x="48044" y="4884522"/>
            <a:ext cx="2633093" cy="276999"/>
          </a:xfrm>
          <a:prstGeom prst="rect">
            <a:avLst/>
          </a:prstGeom>
          <a:noFill/>
        </p:spPr>
        <p:txBody>
          <a:bodyPr wrap="square" rtlCol="0">
            <a:spAutoFit/>
          </a:bodyPr>
          <a:lstStyle/>
          <a:p>
            <a:r>
              <a:rPr lang="en-US" sz="1200" b="1" dirty="0" smtClean="0"/>
              <a:t>Changes on the port infrastructure</a:t>
            </a:r>
            <a:endParaRPr lang="en-US" sz="1200" b="1" dirty="0"/>
          </a:p>
        </p:txBody>
      </p:sp>
      <p:sp>
        <p:nvSpPr>
          <p:cNvPr id="20" name="CuadroTexto 21">
            <a:extLst>
              <a:ext uri="{FF2B5EF4-FFF2-40B4-BE49-F238E27FC236}">
                <a16:creationId xmlns="" xmlns:a16="http://schemas.microsoft.com/office/drawing/2014/main" id="{187B1E79-8281-416C-A871-D079C2454431}"/>
              </a:ext>
            </a:extLst>
          </p:cNvPr>
          <p:cNvSpPr txBox="1"/>
          <p:nvPr/>
        </p:nvSpPr>
        <p:spPr>
          <a:xfrm>
            <a:off x="161716" y="6135977"/>
            <a:ext cx="1646348" cy="276999"/>
          </a:xfrm>
          <a:prstGeom prst="rect">
            <a:avLst/>
          </a:prstGeom>
          <a:noFill/>
        </p:spPr>
        <p:txBody>
          <a:bodyPr wrap="none" rtlCol="0">
            <a:spAutoFit/>
          </a:bodyPr>
          <a:lstStyle/>
          <a:p>
            <a:r>
              <a:rPr lang="en-US" sz="1200" b="1" dirty="0" smtClean="0"/>
              <a:t>Hydrographic coverage</a:t>
            </a:r>
            <a:endParaRPr lang="en-US" sz="1200" b="1" dirty="0"/>
          </a:p>
        </p:txBody>
      </p:sp>
      <p:sp>
        <p:nvSpPr>
          <p:cNvPr id="21" name="20 Rectángulo"/>
          <p:cNvSpPr/>
          <p:nvPr/>
        </p:nvSpPr>
        <p:spPr>
          <a:xfrm>
            <a:off x="8642554" y="2782669"/>
            <a:ext cx="3406877" cy="1477328"/>
          </a:xfrm>
          <a:prstGeom prst="rect">
            <a:avLst/>
          </a:prstGeom>
        </p:spPr>
        <p:txBody>
          <a:bodyPr wrap="square">
            <a:spAutoFit/>
          </a:bodyPr>
          <a:lstStyle/>
          <a:p>
            <a:r>
              <a:rPr lang="es-MX" dirty="0" err="1" smtClean="0"/>
              <a:t>Hydropraphic</a:t>
            </a:r>
            <a:r>
              <a:rPr lang="es-MX" dirty="0" smtClean="0"/>
              <a:t> </a:t>
            </a:r>
            <a:r>
              <a:rPr lang="es-MX" dirty="0" err="1" smtClean="0"/>
              <a:t>surveys</a:t>
            </a:r>
            <a:r>
              <a:rPr lang="es-MX" dirty="0" smtClean="0"/>
              <a:t> </a:t>
            </a:r>
            <a:r>
              <a:rPr lang="es-MX" dirty="0" err="1" smtClean="0"/>
              <a:t>for</a:t>
            </a:r>
            <a:r>
              <a:rPr lang="es-MX" dirty="0" smtClean="0"/>
              <a:t> 2019</a:t>
            </a:r>
            <a:endParaRPr lang="en-US" dirty="0" smtClean="0"/>
          </a:p>
          <a:p>
            <a:pPr marL="342900" indent="-342900">
              <a:buFont typeface="+mj-lt"/>
              <a:buAutoNum type="arabicPeriod"/>
            </a:pPr>
            <a:r>
              <a:rPr lang="en-US" dirty="0" smtClean="0"/>
              <a:t>GUAYMAS</a:t>
            </a:r>
            <a:endParaRPr lang="en-US" dirty="0"/>
          </a:p>
          <a:p>
            <a:pPr marL="342900" indent="-342900">
              <a:buFont typeface="+mj-lt"/>
              <a:buAutoNum type="arabicPeriod"/>
            </a:pPr>
            <a:r>
              <a:rPr lang="en-US" dirty="0" smtClean="0"/>
              <a:t>MAZATLAN</a:t>
            </a:r>
          </a:p>
          <a:p>
            <a:pPr marL="342900" indent="-342900">
              <a:buFont typeface="+mj-lt"/>
              <a:buAutoNum type="arabicPeriod"/>
            </a:pPr>
            <a:r>
              <a:rPr lang="en-US" dirty="0"/>
              <a:t>TUXPAN</a:t>
            </a:r>
          </a:p>
          <a:p>
            <a:pPr marL="342900" indent="-342900">
              <a:buFont typeface="+mj-lt"/>
              <a:buAutoNum type="arabicPeriod"/>
            </a:pPr>
            <a:r>
              <a:rPr lang="en-US" dirty="0"/>
              <a:t>DOS </a:t>
            </a:r>
            <a:r>
              <a:rPr lang="en-US" dirty="0" smtClean="0"/>
              <a:t>BOCAS</a:t>
            </a:r>
            <a:endParaRPr lang="en-US" dirty="0"/>
          </a:p>
        </p:txBody>
      </p:sp>
      <p:sp>
        <p:nvSpPr>
          <p:cNvPr id="25"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dirty="0" smtClean="0">
                <a:latin typeface="Arial" panose="020B0604020202020204" pitchFamily="34" charset="0"/>
                <a:cs typeface="Arial" panose="020B0604020202020204" pitchFamily="34" charset="0"/>
              </a:rPr>
              <a:t>IX. </a:t>
            </a:r>
            <a:r>
              <a:rPr lang="es-MX" sz="2000" dirty="0" err="1" smtClean="0">
                <a:latin typeface="Arial" panose="020B0604020202020204" pitchFamily="34" charset="0"/>
                <a:cs typeface="Arial" panose="020B0604020202020204" pitchFamily="34" charset="0"/>
              </a:rPr>
              <a:t>Other</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activities</a:t>
            </a:r>
            <a:r>
              <a:rPr lang="es-MX" sz="20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2333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dirty="0" smtClean="0">
                <a:latin typeface="Arial" panose="020B0604020202020204" pitchFamily="34" charset="0"/>
                <a:cs typeface="Arial" panose="020B0604020202020204" pitchFamily="34" charset="0"/>
              </a:rPr>
              <a:t>IX. </a:t>
            </a:r>
            <a:r>
              <a:rPr lang="es-MX" sz="2000" dirty="0" err="1" smtClean="0">
                <a:latin typeface="Arial" panose="020B0604020202020204" pitchFamily="34" charset="0"/>
                <a:cs typeface="Arial" panose="020B0604020202020204" pitchFamily="34" charset="0"/>
              </a:rPr>
              <a:t>Other</a:t>
            </a:r>
            <a:r>
              <a:rPr lang="es-MX" sz="2000" dirty="0" smtClean="0">
                <a:latin typeface="Arial" panose="020B0604020202020204" pitchFamily="34" charset="0"/>
                <a:cs typeface="Arial" panose="020B0604020202020204" pitchFamily="34" charset="0"/>
              </a:rPr>
              <a:t> </a:t>
            </a:r>
            <a:r>
              <a:rPr lang="es-MX" sz="2000" dirty="0" err="1" smtClean="0">
                <a:latin typeface="Arial" panose="020B0604020202020204" pitchFamily="34" charset="0"/>
                <a:cs typeface="Arial" panose="020B0604020202020204" pitchFamily="34" charset="0"/>
              </a:rPr>
              <a:t>activities</a:t>
            </a:r>
            <a:r>
              <a:rPr lang="es-MX" sz="2000" dirty="0" smtClean="0">
                <a:latin typeface="Arial" panose="020B0604020202020204" pitchFamily="34" charset="0"/>
                <a:cs typeface="Arial" panose="020B0604020202020204" pitchFamily="34" charset="0"/>
              </a:rPr>
              <a:t>.</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782" y="1698435"/>
            <a:ext cx="619125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150407" y="1065969"/>
            <a:ext cx="5474978" cy="369332"/>
          </a:xfrm>
          <a:prstGeom prst="rect">
            <a:avLst/>
          </a:prstGeom>
          <a:noFill/>
        </p:spPr>
        <p:txBody>
          <a:bodyPr wrap="square" rtlCol="0">
            <a:spAutoFit/>
          </a:bodyPr>
          <a:lstStyle/>
          <a:p>
            <a:r>
              <a:rPr lang="en-US" b="1" dirty="0"/>
              <a:t>Technical Committee Specialized in Marine Information</a:t>
            </a:r>
          </a:p>
        </p:txBody>
      </p:sp>
      <p:sp>
        <p:nvSpPr>
          <p:cNvPr id="4" name="3 Flecha abajo"/>
          <p:cNvSpPr/>
          <p:nvPr/>
        </p:nvSpPr>
        <p:spPr>
          <a:xfrm rot="16200000">
            <a:off x="3664426" y="5086590"/>
            <a:ext cx="614150" cy="1364774"/>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 name="4 Rectángulo"/>
          <p:cNvSpPr/>
          <p:nvPr/>
        </p:nvSpPr>
        <p:spPr>
          <a:xfrm>
            <a:off x="4915670" y="5419854"/>
            <a:ext cx="1644199" cy="82120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2800" b="1" dirty="0" smtClean="0"/>
              <a:t>CTEIM</a:t>
            </a:r>
            <a:endParaRPr lang="en-US" sz="2800" b="1" dirty="0"/>
          </a:p>
        </p:txBody>
      </p:sp>
      <p:graphicFrame>
        <p:nvGraphicFramePr>
          <p:cNvPr id="7" name="6 Diagrama"/>
          <p:cNvGraphicFramePr/>
          <p:nvPr>
            <p:extLst>
              <p:ext uri="{D42A27DB-BD31-4B8C-83A1-F6EECF244321}">
                <p14:modId xmlns:p14="http://schemas.microsoft.com/office/powerpoint/2010/main" val="2308149538"/>
              </p:ext>
            </p:extLst>
          </p:nvPr>
        </p:nvGraphicFramePr>
        <p:xfrm>
          <a:off x="7428930" y="1250635"/>
          <a:ext cx="4763069" cy="575066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2" name="21 Flecha abajo"/>
          <p:cNvSpPr/>
          <p:nvPr/>
        </p:nvSpPr>
        <p:spPr>
          <a:xfrm rot="16200000">
            <a:off x="7133232" y="5086590"/>
            <a:ext cx="614150" cy="1364774"/>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567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PROMA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35310" y="4826000"/>
            <a:ext cx="1684867" cy="1735666"/>
          </a:xfrm>
          <a:prstGeom prst="rect">
            <a:avLst/>
          </a:prstGeom>
          <a:noFill/>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algn="just">
              <a:lnSpc>
                <a:spcPct val="100000"/>
              </a:lnSpc>
            </a:pPr>
            <a:r>
              <a:rPr lang="en-US" sz="1800" dirty="0">
                <a:solidFill>
                  <a:schemeClr val="tx1"/>
                </a:solidFill>
                <a:latin typeface="Arial" panose="020B0604020202020204" pitchFamily="34" charset="0"/>
                <a:cs typeface="Arial" panose="020B0604020202020204" pitchFamily="34" charset="0"/>
              </a:rPr>
              <a:t>The Mexican State through the Secretariat of the Navy carries out </a:t>
            </a:r>
            <a:r>
              <a:rPr lang="en-US" sz="1800" dirty="0" smtClean="0">
                <a:solidFill>
                  <a:schemeClr val="tx1"/>
                </a:solidFill>
                <a:latin typeface="Arial" panose="020B0604020202020204" pitchFamily="34" charset="0"/>
                <a:cs typeface="Arial" panose="020B0604020202020204" pitchFamily="34" charset="0"/>
              </a:rPr>
              <a:t>Oceanographic</a:t>
            </a:r>
            <a:r>
              <a:rPr lang="en-US" sz="1800" dirty="0">
                <a:solidFill>
                  <a:schemeClr val="tx1"/>
                </a:solidFill>
                <a:latin typeface="Arial" panose="020B0604020202020204" pitchFamily="34" charset="0"/>
                <a:cs typeface="Arial" panose="020B0604020202020204" pitchFamily="34" charset="0"/>
              </a:rPr>
              <a:t>, Hydrographic and </a:t>
            </a:r>
            <a:r>
              <a:rPr lang="en-US" sz="1800" dirty="0" smtClean="0">
                <a:solidFill>
                  <a:schemeClr val="tx1"/>
                </a:solidFill>
                <a:latin typeface="Arial" panose="020B0604020202020204" pitchFamily="34" charset="0"/>
                <a:cs typeface="Arial" panose="020B0604020202020204" pitchFamily="34" charset="0"/>
              </a:rPr>
              <a:t>Meteorological research, </a:t>
            </a:r>
            <a:r>
              <a:rPr lang="en-US" sz="1800" dirty="0">
                <a:solidFill>
                  <a:schemeClr val="tx1"/>
                </a:solidFill>
                <a:latin typeface="Arial" panose="020B0604020202020204" pitchFamily="34" charset="0"/>
                <a:cs typeface="Arial" panose="020B0604020202020204" pitchFamily="34" charset="0"/>
              </a:rPr>
              <a:t>in order to support Naval Operations; contributing to the National Maritime Development, the safeguarding of human life at sea, safety to navigation and the protection of the marine and coastal environment, as well as the integration of the National Oceanographic Information Archive.</a:t>
            </a:r>
            <a:endParaRPr lang="es-MX" sz="1800" dirty="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dirty="0" smtClean="0">
                <a:latin typeface="Arial" panose="020B0604020202020204" pitchFamily="34" charset="0"/>
                <a:cs typeface="Arial" panose="020B0604020202020204" pitchFamily="34" charset="0"/>
              </a:rPr>
              <a:t>X. </a:t>
            </a:r>
            <a:r>
              <a:rPr lang="es-MX" sz="2000" smtClean="0">
                <a:latin typeface="Arial" panose="020B0604020202020204" pitchFamily="34" charset="0"/>
                <a:cs typeface="Arial" panose="020B0604020202020204" pitchFamily="34" charset="0"/>
              </a:rPr>
              <a:t>Conclusions</a:t>
            </a:r>
            <a:r>
              <a:rPr lang="es-MX" sz="2000" dirty="0" smtClean="0">
                <a:latin typeface="Arial" panose="020B0604020202020204" pitchFamily="34" charset="0"/>
                <a:cs typeface="Arial" panose="020B0604020202020204" pitchFamily="34" charset="0"/>
              </a:rPr>
              <a:t>.</a:t>
            </a:r>
            <a:endParaRPr lang="es-MX" sz="2000" dirty="0">
              <a:latin typeface="Arial" panose="020B0604020202020204" pitchFamily="34" charset="0"/>
              <a:cs typeface="Arial" panose="020B0604020202020204" pitchFamily="34" charset="0"/>
            </a:endParaRPr>
          </a:p>
        </p:txBody>
      </p:sp>
      <p:pic>
        <p:nvPicPr>
          <p:cNvPr id="2052" name="Picture 4" desc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44239" y="2709331"/>
            <a:ext cx="3662683" cy="1744135"/>
          </a:xfrm>
          <a:prstGeom prst="rect">
            <a:avLst/>
          </a:prstGeom>
          <a:noFill/>
        </p:spPr>
      </p:pic>
      <p:pic>
        <p:nvPicPr>
          <p:cNvPr id="2054" name="Picture 6" descr="CA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6724" y="4941508"/>
            <a:ext cx="2701927" cy="1543958"/>
          </a:xfrm>
          <a:prstGeom prst="rect">
            <a:avLst/>
          </a:prstGeom>
          <a:noFill/>
        </p:spPr>
      </p:pic>
      <p:pic>
        <p:nvPicPr>
          <p:cNvPr id="2056" name="Picture 8" descr="CONACI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612842" y="4766733"/>
            <a:ext cx="1394178" cy="2091267"/>
          </a:xfrm>
          <a:prstGeom prst="rect">
            <a:avLst/>
          </a:prstGeom>
          <a:noFill/>
        </p:spPr>
      </p:pic>
      <p:pic>
        <p:nvPicPr>
          <p:cNvPr id="2060" name="Picture 12" descr="AION"/>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76992" y="4919131"/>
            <a:ext cx="1568451" cy="1568451"/>
          </a:xfrm>
          <a:prstGeom prst="rect">
            <a:avLst/>
          </a:prstGeom>
          <a:noFill/>
        </p:spPr>
      </p:pic>
      <p:pic>
        <p:nvPicPr>
          <p:cNvPr id="2062" name="Picture 14" descr="Red Mareográfica Nacional"/>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259125" y="4893733"/>
            <a:ext cx="1591734" cy="1591734"/>
          </a:xfrm>
          <a:prstGeom prst="rect">
            <a:avLst/>
          </a:prstGeom>
          <a:noFill/>
        </p:spPr>
      </p:pic>
      <p:pic>
        <p:nvPicPr>
          <p:cNvPr id="2066" name="Picture 18" desc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35952" y="2710040"/>
            <a:ext cx="3572302" cy="1701096"/>
          </a:xfrm>
          <a:prstGeom prst="rect">
            <a:avLst/>
          </a:prstGeom>
          <a:noFill/>
        </p:spPr>
      </p:pic>
      <p:pic>
        <p:nvPicPr>
          <p:cNvPr id="2068" name="Picture 20" desc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212667" y="2709334"/>
            <a:ext cx="3619499" cy="1723571"/>
          </a:xfrm>
          <a:prstGeom prst="rect">
            <a:avLst/>
          </a:prstGeom>
          <a:noFill/>
        </p:spPr>
      </p:pic>
    </p:spTree>
    <p:extLst>
      <p:ext uri="{BB962C8B-B14F-4D97-AF65-F5344CB8AC3E}">
        <p14:creationId xmlns:p14="http://schemas.microsoft.com/office/powerpoint/2010/main" val="345139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0418" y="247655"/>
            <a:ext cx="9797143" cy="354564"/>
          </a:xfrm>
        </p:spPr>
        <p:txBody>
          <a:bodyPr anchor="t">
            <a:normAutofit fontScale="90000"/>
          </a:bodyPr>
          <a:lstStyle/>
          <a:p>
            <a:pPr algn="ctr"/>
            <a:r>
              <a:rPr lang="es-MX" sz="2700" dirty="0" smtClean="0">
                <a:latin typeface="Arial" panose="020B0604020202020204" pitchFamily="34" charset="0"/>
                <a:cs typeface="Arial" panose="020B0604020202020204" pitchFamily="34" charset="0"/>
              </a:rPr>
              <a:t>CONTENT</a:t>
            </a:r>
            <a:r>
              <a:rPr lang="es-MX" sz="2400" dirty="0">
                <a:latin typeface="Arial" panose="020B0604020202020204" pitchFamily="34" charset="0"/>
                <a:cs typeface="Arial" panose="020B0604020202020204" pitchFamily="34" charset="0"/>
              </a:rPr>
              <a:t/>
            </a:r>
            <a:br>
              <a:rPr lang="es-MX" sz="2400" dirty="0">
                <a:latin typeface="Arial" panose="020B0604020202020204" pitchFamily="34" charset="0"/>
                <a:cs typeface="Arial" panose="020B0604020202020204" pitchFamily="34" charset="0"/>
              </a:rPr>
            </a:br>
            <a:r>
              <a:rPr lang="es-MX" sz="2400" dirty="0">
                <a:latin typeface="Arial" panose="020B0604020202020204" pitchFamily="34" charset="0"/>
                <a:cs typeface="Arial" panose="020B0604020202020204" pitchFamily="34" charset="0"/>
              </a:rPr>
              <a:t/>
            </a:r>
            <a:br>
              <a:rPr lang="es-MX" sz="2400" dirty="0">
                <a:latin typeface="Arial" panose="020B0604020202020204" pitchFamily="34" charset="0"/>
                <a:cs typeface="Arial" panose="020B0604020202020204" pitchFamily="34" charset="0"/>
              </a:rPr>
            </a:br>
            <a:endParaRPr lang="es-MX" sz="2400" dirty="0">
              <a:latin typeface="Arial" panose="020B0604020202020204" pitchFamily="34" charset="0"/>
              <a:cs typeface="Arial" panose="020B0604020202020204" pitchFamily="34" charset="0"/>
            </a:endParaRPr>
          </a:p>
        </p:txBody>
      </p:sp>
      <p:sp>
        <p:nvSpPr>
          <p:cNvPr id="4" name="Subtítulo 2"/>
          <p:cNvSpPr>
            <a:spLocks noGrp="1"/>
          </p:cNvSpPr>
          <p:nvPr>
            <p:ph type="body" idx="1"/>
          </p:nvPr>
        </p:nvSpPr>
        <p:spPr>
          <a:xfrm>
            <a:off x="878497" y="1191311"/>
            <a:ext cx="10906897" cy="4835610"/>
          </a:xfrm>
        </p:spPr>
        <p:txBody>
          <a:bodyPr>
            <a:noAutofit/>
          </a:bodyPr>
          <a:lstStyle/>
          <a:p>
            <a:pPr marL="514350" indent="-514350" algn="just">
              <a:lnSpc>
                <a:spcPct val="200000"/>
              </a:lnSpc>
              <a:spcBef>
                <a:spcPts val="0"/>
              </a:spcBef>
              <a:buFont typeface="+mj-lt"/>
              <a:buAutoNum type="romanUcPeriod"/>
            </a:pPr>
            <a:r>
              <a:rPr lang="en-US" sz="1600" dirty="0" smtClean="0">
                <a:solidFill>
                  <a:schemeClr val="tx1"/>
                </a:solidFill>
                <a:latin typeface="Arial" panose="020B0604020202020204" pitchFamily="34" charset="0"/>
                <a:cs typeface="Arial" panose="020B0604020202020204" pitchFamily="34" charset="0"/>
              </a:rPr>
              <a:t>Organization</a:t>
            </a:r>
            <a:r>
              <a:rPr lang="es-MX" sz="1600" dirty="0" smtClean="0">
                <a:solidFill>
                  <a:schemeClr val="tx1"/>
                </a:solidFill>
                <a:latin typeface="Arial" panose="020B0604020202020204" pitchFamily="34" charset="0"/>
                <a:cs typeface="Arial" panose="020B0604020202020204" pitchFamily="34" charset="0"/>
              </a:rPr>
              <a:t> of </a:t>
            </a:r>
            <a:r>
              <a:rPr lang="es-MX" sz="1600" dirty="0" err="1" smtClean="0">
                <a:solidFill>
                  <a:schemeClr val="tx1"/>
                </a:solidFill>
                <a:latin typeface="Arial" panose="020B0604020202020204" pitchFamily="34" charset="0"/>
                <a:cs typeface="Arial" panose="020B0604020202020204" pitchFamily="34" charset="0"/>
              </a:rPr>
              <a:t>the</a:t>
            </a:r>
            <a:r>
              <a:rPr lang="es-MX" sz="1600" dirty="0" smtClean="0">
                <a:solidFill>
                  <a:schemeClr val="tx1"/>
                </a:solidFill>
                <a:latin typeface="Arial" panose="020B0604020202020204" pitchFamily="34" charset="0"/>
                <a:cs typeface="Arial" panose="020B0604020202020204" pitchFamily="34" charset="0"/>
              </a:rPr>
              <a:t> </a:t>
            </a:r>
            <a:r>
              <a:rPr lang="es-MX" sz="1600" dirty="0">
                <a:solidFill>
                  <a:schemeClr val="tx1"/>
                </a:solidFill>
                <a:latin typeface="Arial" panose="020B0604020202020204" pitchFamily="34" charset="0"/>
                <a:cs typeface="Arial" panose="020B0604020202020204" pitchFamily="34" charset="0"/>
              </a:rPr>
              <a:t>J</a:t>
            </a:r>
            <a:r>
              <a:rPr lang="en-US" sz="1600" dirty="0" err="1" smtClean="0">
                <a:solidFill>
                  <a:schemeClr val="tx1"/>
                </a:solidFill>
                <a:latin typeface="Arial" panose="020B0604020202020204" pitchFamily="34" charset="0"/>
                <a:cs typeface="Arial" panose="020B0604020202020204" pitchFamily="34" charset="0"/>
              </a:rPr>
              <a:t>oint</a:t>
            </a:r>
            <a:r>
              <a:rPr lang="en-US" sz="1600" dirty="0" smtClean="0">
                <a:solidFill>
                  <a:schemeClr val="tx1"/>
                </a:solidFill>
                <a:latin typeface="Arial" panose="020B0604020202020204" pitchFamily="34" charset="0"/>
                <a:cs typeface="Arial" panose="020B0604020202020204" pitchFamily="34" charset="0"/>
              </a:rPr>
              <a:t> General </a:t>
            </a:r>
            <a:r>
              <a:rPr lang="en-US" sz="1600" dirty="0">
                <a:solidFill>
                  <a:schemeClr val="tx1"/>
                </a:solidFill>
                <a:latin typeface="Arial" panose="020B0604020202020204" pitchFamily="34" charset="0"/>
                <a:cs typeface="Arial" panose="020B0604020202020204" pitchFamily="34" charset="0"/>
              </a:rPr>
              <a:t>Directorate of Oceanography, Hydrography and </a:t>
            </a:r>
            <a:r>
              <a:rPr lang="en-US" sz="1600" dirty="0" smtClean="0">
                <a:solidFill>
                  <a:schemeClr val="tx1"/>
                </a:solidFill>
                <a:latin typeface="Arial" panose="020B0604020202020204" pitchFamily="34" charset="0"/>
                <a:cs typeface="Arial" panose="020B0604020202020204" pitchFamily="34" charset="0"/>
              </a:rPr>
              <a:t>Meteorology (</a:t>
            </a:r>
            <a:r>
              <a:rPr lang="es-MX" sz="1600" dirty="0" smtClean="0">
                <a:solidFill>
                  <a:schemeClr val="tx1"/>
                </a:solidFill>
                <a:latin typeface="Arial" panose="020B0604020202020204" pitchFamily="34" charset="0"/>
                <a:cs typeface="Arial" panose="020B0604020202020204" pitchFamily="34" charset="0"/>
              </a:rPr>
              <a:t>DIGAOHM).</a:t>
            </a:r>
          </a:p>
          <a:p>
            <a:pPr marL="514350" indent="-514350" algn="just">
              <a:lnSpc>
                <a:spcPct val="200000"/>
              </a:lnSpc>
              <a:spcBef>
                <a:spcPts val="0"/>
              </a:spcBef>
              <a:buFont typeface="+mj-lt"/>
              <a:buAutoNum type="romanUcPeriod"/>
            </a:pPr>
            <a:r>
              <a:rPr lang="en-US" sz="1600" dirty="0" smtClean="0">
                <a:solidFill>
                  <a:schemeClr val="tx1"/>
                </a:solidFill>
                <a:latin typeface="Arial" panose="020B0604020202020204" pitchFamily="34" charset="0"/>
                <a:cs typeface="Arial" panose="020B0604020202020204" pitchFamily="34" charset="0"/>
              </a:rPr>
              <a:t>Hydrographic </a:t>
            </a:r>
            <a:r>
              <a:rPr lang="en-US" sz="1600" dirty="0">
                <a:solidFill>
                  <a:schemeClr val="tx1"/>
                </a:solidFill>
                <a:latin typeface="Arial" panose="020B0604020202020204" pitchFamily="34" charset="0"/>
                <a:cs typeface="Arial" panose="020B0604020202020204" pitchFamily="34" charset="0"/>
              </a:rPr>
              <a:t>Surveys</a:t>
            </a:r>
            <a:r>
              <a:rPr lang="es-MX" sz="1600" dirty="0" smtClean="0">
                <a:solidFill>
                  <a:schemeClr val="tx1"/>
                </a:solidFill>
                <a:latin typeface="Arial" panose="020B0604020202020204" pitchFamily="34" charset="0"/>
                <a:cs typeface="Arial" panose="020B0604020202020204" pitchFamily="34" charset="0"/>
              </a:rPr>
              <a:t>.</a:t>
            </a:r>
          </a:p>
          <a:p>
            <a:pPr marL="514350" indent="-514350" algn="just">
              <a:lnSpc>
                <a:spcPct val="200000"/>
              </a:lnSpc>
              <a:spcBef>
                <a:spcPts val="0"/>
              </a:spcBef>
              <a:buFont typeface="+mj-lt"/>
              <a:buAutoNum type="romanUcPeriod"/>
            </a:pPr>
            <a:r>
              <a:rPr lang="en-US" sz="1600" dirty="0">
                <a:solidFill>
                  <a:schemeClr val="tx1"/>
                </a:solidFill>
                <a:latin typeface="Arial" panose="020B0604020202020204" pitchFamily="34" charset="0"/>
                <a:cs typeface="Arial" panose="020B0604020202020204" pitchFamily="34" charset="0"/>
              </a:rPr>
              <a:t>New nautical charts and updates</a:t>
            </a:r>
            <a:r>
              <a:rPr lang="es-MX" sz="1600" dirty="0" smtClean="0">
                <a:solidFill>
                  <a:schemeClr val="tx1"/>
                </a:solidFill>
                <a:latin typeface="Arial" panose="020B0604020202020204" pitchFamily="34" charset="0"/>
                <a:cs typeface="Arial" panose="020B0604020202020204" pitchFamily="34" charset="0"/>
              </a:rPr>
              <a:t>.</a:t>
            </a:r>
          </a:p>
          <a:p>
            <a:pPr marL="514350" indent="-514350" algn="just">
              <a:lnSpc>
                <a:spcPct val="200000"/>
              </a:lnSpc>
              <a:spcBef>
                <a:spcPts val="0"/>
              </a:spcBef>
              <a:buFont typeface="+mj-lt"/>
              <a:buAutoNum type="romanUcPeriod"/>
            </a:pPr>
            <a:r>
              <a:rPr lang="en-US" sz="1600" dirty="0" smtClean="0">
                <a:solidFill>
                  <a:schemeClr val="tx1"/>
                </a:solidFill>
                <a:latin typeface="Arial" panose="020B0604020202020204" pitchFamily="34" charset="0"/>
                <a:cs typeface="Arial" panose="020B0604020202020204" pitchFamily="34" charset="0"/>
              </a:rPr>
              <a:t>New Publications and Updates.</a:t>
            </a:r>
          </a:p>
          <a:p>
            <a:pPr marL="514350" indent="-514350" algn="just">
              <a:lnSpc>
                <a:spcPct val="200000"/>
              </a:lnSpc>
              <a:spcBef>
                <a:spcPts val="0"/>
              </a:spcBef>
              <a:buFont typeface="+mj-lt"/>
              <a:buAutoNum type="romanUcPeriod"/>
            </a:pPr>
            <a:r>
              <a:rPr lang="en-US" sz="1600" dirty="0" smtClean="0">
                <a:solidFill>
                  <a:schemeClr val="tx1"/>
                </a:solidFill>
                <a:latin typeface="Arial" panose="020B0604020202020204" pitchFamily="34" charset="0"/>
                <a:cs typeface="Arial" panose="020B0604020202020204" pitchFamily="34" charset="0"/>
              </a:rPr>
              <a:t>Maritime Safety Information(MSI).</a:t>
            </a:r>
          </a:p>
          <a:p>
            <a:pPr marL="514350" indent="-514350" algn="just">
              <a:lnSpc>
                <a:spcPct val="200000"/>
              </a:lnSpc>
              <a:spcBef>
                <a:spcPts val="0"/>
              </a:spcBef>
              <a:buFont typeface="+mj-lt"/>
              <a:buAutoNum type="romanUcPeriod"/>
            </a:pPr>
            <a:r>
              <a:rPr lang="en-US" sz="1600" dirty="0" smtClean="0">
                <a:solidFill>
                  <a:schemeClr val="tx1"/>
                </a:solidFill>
                <a:latin typeface="Arial" panose="020B0604020202020204" pitchFamily="34" charset="0"/>
                <a:cs typeface="Arial" panose="020B0604020202020204" pitchFamily="34" charset="0"/>
              </a:rPr>
              <a:t>Capacity Building.</a:t>
            </a:r>
          </a:p>
          <a:p>
            <a:pPr marL="514350" indent="-514350" algn="just">
              <a:lnSpc>
                <a:spcPct val="200000"/>
              </a:lnSpc>
              <a:spcBef>
                <a:spcPts val="0"/>
              </a:spcBef>
              <a:buFont typeface="+mj-lt"/>
              <a:buAutoNum type="romanUcPeriod"/>
            </a:pPr>
            <a:r>
              <a:rPr lang="en-US" sz="1600" dirty="0" smtClean="0">
                <a:solidFill>
                  <a:schemeClr val="tx1"/>
                </a:solidFill>
                <a:latin typeface="Arial" panose="020B0604020202020204" pitchFamily="34" charset="0"/>
                <a:cs typeface="Arial" panose="020B0604020202020204" pitchFamily="34" charset="0"/>
              </a:rPr>
              <a:t>Other activities.</a:t>
            </a:r>
          </a:p>
          <a:p>
            <a:pPr>
              <a:lnSpc>
                <a:spcPct val="200000"/>
              </a:lnSpc>
              <a:spcBef>
                <a:spcPts val="900"/>
              </a:spcBef>
              <a:spcAft>
                <a:spcPts val="900"/>
              </a:spcAft>
            </a:pPr>
            <a:endParaRPr lang="es-MX" sz="1600" dirty="0">
              <a:solidFill>
                <a:schemeClr val="tx1"/>
              </a:solidFill>
              <a:latin typeface="Arial" panose="020B0604020202020204" pitchFamily="34" charset="0"/>
              <a:cs typeface="Arial" panose="020B0604020202020204" pitchFamily="34" charset="0"/>
            </a:endParaRPr>
          </a:p>
          <a:p>
            <a:pPr>
              <a:lnSpc>
                <a:spcPct val="200000"/>
              </a:lnSpc>
              <a:spcBef>
                <a:spcPts val="900"/>
              </a:spcBef>
              <a:spcAft>
                <a:spcPts val="900"/>
              </a:spcAft>
            </a:pPr>
            <a:endParaRPr lang="es-MX" sz="1600" dirty="0">
              <a:solidFill>
                <a:schemeClr val="tx1"/>
              </a:solidFill>
              <a:latin typeface="Arial" panose="020B0604020202020204" pitchFamily="34" charset="0"/>
              <a:cs typeface="Arial" panose="020B0604020202020204" pitchFamily="34" charset="0"/>
            </a:endParaRPr>
          </a:p>
          <a:p>
            <a:pPr>
              <a:lnSpc>
                <a:spcPct val="200000"/>
              </a:lnSpc>
              <a:spcBef>
                <a:spcPts val="900"/>
              </a:spcBef>
              <a:spcAft>
                <a:spcPts val="900"/>
              </a:spcAft>
            </a:pPr>
            <a:endParaRPr lang="es-MX" sz="1600" dirty="0">
              <a:solidFill>
                <a:schemeClr val="tx1"/>
              </a:solidFill>
              <a:latin typeface="Arial" panose="020B0604020202020204" pitchFamily="34" charset="0"/>
              <a:cs typeface="Arial" panose="020B0604020202020204" pitchFamily="34" charset="0"/>
            </a:endParaRPr>
          </a:p>
          <a:p>
            <a:pPr>
              <a:lnSpc>
                <a:spcPct val="200000"/>
              </a:lnSpc>
              <a:spcBef>
                <a:spcPts val="900"/>
              </a:spcBef>
              <a:spcAft>
                <a:spcPts val="900"/>
              </a:spcAft>
            </a:pPr>
            <a:endParaRPr lang="es-MX" sz="1600" dirty="0">
              <a:solidFill>
                <a:schemeClr val="tx1"/>
              </a:solidFill>
              <a:latin typeface="Arial" panose="020B0604020202020204" pitchFamily="34" charset="0"/>
              <a:cs typeface="Arial" panose="020B0604020202020204" pitchFamily="34" charset="0"/>
            </a:endParaRPr>
          </a:p>
          <a:p>
            <a:pPr>
              <a:lnSpc>
                <a:spcPct val="200000"/>
              </a:lnSpc>
              <a:spcBef>
                <a:spcPts val="900"/>
              </a:spcBef>
              <a:spcAft>
                <a:spcPts val="900"/>
              </a:spcAft>
            </a:pPr>
            <a:endParaRPr lang="es-MX" sz="1600" dirty="0">
              <a:solidFill>
                <a:schemeClr val="tx1"/>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927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ítulo 1"/>
          <p:cNvSpPr>
            <a:spLocks noGrp="1"/>
          </p:cNvSpPr>
          <p:nvPr>
            <p:ph type="title"/>
          </p:nvPr>
        </p:nvSpPr>
        <p:spPr>
          <a:xfrm>
            <a:off x="3191774" y="0"/>
            <a:ext cx="7694762" cy="770467"/>
          </a:xfrm>
        </p:spPr>
        <p:txBody>
          <a:bodyPr anchor="ctr">
            <a:normAutofit/>
          </a:bodyPr>
          <a:lstStyle/>
          <a:p>
            <a:pPr marL="514350" indent="-514350" algn="ctr">
              <a:lnSpc>
                <a:spcPct val="100000"/>
              </a:lnSpc>
              <a:spcBef>
                <a:spcPts val="0"/>
              </a:spcBef>
            </a:pPr>
            <a:r>
              <a:rPr lang="es-MX" sz="2000" dirty="0" smtClean="0">
                <a:latin typeface="Arial" panose="020B0604020202020204" pitchFamily="34" charset="0"/>
                <a:cs typeface="Arial" panose="020B0604020202020204" pitchFamily="34" charset="0"/>
              </a:rPr>
              <a:t>I. </a:t>
            </a:r>
            <a:r>
              <a:rPr lang="en-US" sz="2000" dirty="0">
                <a:latin typeface="Arial" panose="020B0604020202020204" pitchFamily="34" charset="0"/>
                <a:cs typeface="Arial" panose="020B0604020202020204" pitchFamily="34" charset="0"/>
              </a:rPr>
              <a:t>Organization</a:t>
            </a:r>
            <a:r>
              <a:rPr lang="es-MX" sz="2000" dirty="0">
                <a:latin typeface="Arial" panose="020B0604020202020204" pitchFamily="34" charset="0"/>
                <a:cs typeface="Arial" panose="020B0604020202020204" pitchFamily="34" charset="0"/>
              </a:rPr>
              <a:t> of </a:t>
            </a:r>
            <a:r>
              <a:rPr lang="es-MX" sz="2000" dirty="0" err="1">
                <a:latin typeface="Arial" panose="020B0604020202020204" pitchFamily="34" charset="0"/>
                <a:cs typeface="Arial" panose="020B0604020202020204" pitchFamily="34" charset="0"/>
              </a:rPr>
              <a:t>the</a:t>
            </a:r>
            <a:r>
              <a:rPr lang="es-MX" sz="2000" dirty="0">
                <a:latin typeface="Arial" panose="020B0604020202020204" pitchFamily="34" charset="0"/>
                <a:cs typeface="Arial" panose="020B0604020202020204" pitchFamily="34" charset="0"/>
              </a:rPr>
              <a:t> J</a:t>
            </a:r>
            <a:r>
              <a:rPr lang="en-US" sz="2000" dirty="0" err="1">
                <a:latin typeface="Arial" panose="020B0604020202020204" pitchFamily="34" charset="0"/>
                <a:cs typeface="Arial" panose="020B0604020202020204" pitchFamily="34" charset="0"/>
              </a:rPr>
              <a:t>oint</a:t>
            </a:r>
            <a:r>
              <a:rPr lang="en-US" sz="2000" dirty="0">
                <a:latin typeface="Arial" panose="020B0604020202020204" pitchFamily="34" charset="0"/>
                <a:cs typeface="Arial" panose="020B0604020202020204" pitchFamily="34" charset="0"/>
              </a:rPr>
              <a:t> General Directorate of Oceanography, Hydrography and Meteorology (</a:t>
            </a:r>
            <a:r>
              <a:rPr lang="es-MX" sz="2000" dirty="0">
                <a:latin typeface="Arial" panose="020B0604020202020204" pitchFamily="34" charset="0"/>
                <a:cs typeface="Arial" panose="020B0604020202020204" pitchFamily="34" charset="0"/>
              </a:rPr>
              <a:t>DIGAOHM)</a:t>
            </a:r>
            <a:endParaRPr lang="es-MX" sz="2000" dirty="0" smtClean="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9100" y="1519084"/>
            <a:ext cx="11353800" cy="4586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7175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9 Diagrama"/>
          <p:cNvGraphicFramePr/>
          <p:nvPr>
            <p:extLst/>
          </p:nvPr>
        </p:nvGraphicFramePr>
        <p:xfrm>
          <a:off x="0" y="482599"/>
          <a:ext cx="12192000" cy="5489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2" name="11 Conector recto"/>
          <p:cNvCxnSpPr/>
          <p:nvPr/>
        </p:nvCxnSpPr>
        <p:spPr>
          <a:xfrm>
            <a:off x="8467" y="5511807"/>
            <a:ext cx="12192000" cy="197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4" name="13 Rectángulo redondeado"/>
          <p:cNvSpPr/>
          <p:nvPr/>
        </p:nvSpPr>
        <p:spPr>
          <a:xfrm>
            <a:off x="692530" y="5754826"/>
            <a:ext cx="1260425" cy="7467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5" name="14 Grupo"/>
          <p:cNvGrpSpPr/>
          <p:nvPr/>
        </p:nvGrpSpPr>
        <p:grpSpPr>
          <a:xfrm>
            <a:off x="832578" y="5878963"/>
            <a:ext cx="1260425" cy="746779"/>
            <a:chOff x="1263383" y="3807352"/>
            <a:chExt cx="945319" cy="600277"/>
          </a:xfrm>
        </p:grpSpPr>
        <p:sp>
          <p:nvSpPr>
            <p:cNvPr id="16" name="15 Rectángulo redondeado"/>
            <p:cNvSpPr/>
            <p:nvPr/>
          </p:nvSpPr>
          <p:spPr>
            <a:xfrm>
              <a:off x="1263383" y="3807352"/>
              <a:ext cx="945319" cy="60027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16 Rectángulo"/>
            <p:cNvSpPr/>
            <p:nvPr/>
          </p:nvSpPr>
          <p:spPr>
            <a:xfrm>
              <a:off x="1280965" y="3824934"/>
              <a:ext cx="910155" cy="5651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MX" sz="900" kern="1200" dirty="0" smtClean="0"/>
                <a:t>02 BRIGADAS DE LEVANTAMIENTO HIDROGRÁFICAS PACÍFICO</a:t>
              </a:r>
              <a:endParaRPr lang="es-MX" sz="900" kern="1200" dirty="0"/>
            </a:p>
          </p:txBody>
        </p:sp>
      </p:grpSp>
      <p:sp>
        <p:nvSpPr>
          <p:cNvPr id="18" name="17 Rectángulo redondeado"/>
          <p:cNvSpPr/>
          <p:nvPr/>
        </p:nvSpPr>
        <p:spPr>
          <a:xfrm>
            <a:off x="7055230" y="5742976"/>
            <a:ext cx="1260425" cy="7467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9" name="18 Grupo"/>
          <p:cNvGrpSpPr/>
          <p:nvPr/>
        </p:nvGrpSpPr>
        <p:grpSpPr>
          <a:xfrm>
            <a:off x="7195278" y="5867113"/>
            <a:ext cx="1260425" cy="746779"/>
            <a:chOff x="1263383" y="3807352"/>
            <a:chExt cx="945319" cy="600277"/>
          </a:xfrm>
        </p:grpSpPr>
        <p:sp>
          <p:nvSpPr>
            <p:cNvPr id="20" name="19 Rectángulo redondeado"/>
            <p:cNvSpPr/>
            <p:nvPr/>
          </p:nvSpPr>
          <p:spPr>
            <a:xfrm>
              <a:off x="1263383" y="3807352"/>
              <a:ext cx="945319" cy="60027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20 Rectángulo"/>
            <p:cNvSpPr/>
            <p:nvPr/>
          </p:nvSpPr>
          <p:spPr>
            <a:xfrm>
              <a:off x="1280965" y="3824934"/>
              <a:ext cx="910155" cy="5651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MX" sz="900" dirty="0" smtClean="0"/>
                <a:t>ARM RIO TUXPAN </a:t>
              </a:r>
            </a:p>
            <a:p>
              <a:pPr lvl="0" algn="ctr" defTabSz="311150">
                <a:lnSpc>
                  <a:spcPct val="90000"/>
                </a:lnSpc>
                <a:spcBef>
                  <a:spcPct val="0"/>
                </a:spcBef>
                <a:spcAft>
                  <a:spcPct val="35000"/>
                </a:spcAft>
              </a:pPr>
              <a:r>
                <a:rPr lang="es-MX" sz="900" dirty="0" smtClean="0"/>
                <a:t>(BI-07)</a:t>
              </a:r>
              <a:endParaRPr lang="es-MX" sz="900" kern="1200" dirty="0"/>
            </a:p>
          </p:txBody>
        </p:sp>
      </p:grpSp>
      <p:sp>
        <p:nvSpPr>
          <p:cNvPr id="22" name="21 Rectángulo redondeado"/>
          <p:cNvSpPr/>
          <p:nvPr/>
        </p:nvSpPr>
        <p:spPr>
          <a:xfrm>
            <a:off x="3880230" y="5754826"/>
            <a:ext cx="1260425" cy="7467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3" name="22 Grupo"/>
          <p:cNvGrpSpPr/>
          <p:nvPr/>
        </p:nvGrpSpPr>
        <p:grpSpPr>
          <a:xfrm>
            <a:off x="4020278" y="5878963"/>
            <a:ext cx="1260425" cy="746779"/>
            <a:chOff x="1263383" y="3807352"/>
            <a:chExt cx="945319" cy="600277"/>
          </a:xfrm>
        </p:grpSpPr>
        <p:sp>
          <p:nvSpPr>
            <p:cNvPr id="24" name="23 Rectángulo redondeado"/>
            <p:cNvSpPr/>
            <p:nvPr/>
          </p:nvSpPr>
          <p:spPr>
            <a:xfrm>
              <a:off x="1263383" y="3807352"/>
              <a:ext cx="945319" cy="60027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24 Rectángulo"/>
            <p:cNvSpPr/>
            <p:nvPr/>
          </p:nvSpPr>
          <p:spPr>
            <a:xfrm>
              <a:off x="1280965" y="3824934"/>
              <a:ext cx="910155" cy="5651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MX" sz="900" kern="1200" dirty="0" smtClean="0"/>
                <a:t>02 BRIGADAS DE LEVANTAMIENTO HIDROGRÁFICAS GOLFO DE MÉXICO</a:t>
              </a:r>
              <a:endParaRPr lang="es-MX" sz="900" kern="1200" dirty="0"/>
            </a:p>
          </p:txBody>
        </p:sp>
      </p:grpSp>
      <p:sp>
        <p:nvSpPr>
          <p:cNvPr id="26" name="25 Rectángulo redondeado"/>
          <p:cNvSpPr/>
          <p:nvPr/>
        </p:nvSpPr>
        <p:spPr>
          <a:xfrm>
            <a:off x="10255630" y="5731126"/>
            <a:ext cx="1260425" cy="7467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7" name="26 Grupo"/>
          <p:cNvGrpSpPr/>
          <p:nvPr/>
        </p:nvGrpSpPr>
        <p:grpSpPr>
          <a:xfrm>
            <a:off x="10395678" y="5855263"/>
            <a:ext cx="1260425" cy="746779"/>
            <a:chOff x="1263383" y="3807352"/>
            <a:chExt cx="945319" cy="600277"/>
          </a:xfrm>
        </p:grpSpPr>
        <p:sp>
          <p:nvSpPr>
            <p:cNvPr id="28" name="27 Rectángulo redondeado"/>
            <p:cNvSpPr/>
            <p:nvPr/>
          </p:nvSpPr>
          <p:spPr>
            <a:xfrm>
              <a:off x="1263383" y="3807352"/>
              <a:ext cx="945319" cy="60027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28 Rectángulo"/>
            <p:cNvSpPr/>
            <p:nvPr/>
          </p:nvSpPr>
          <p:spPr>
            <a:xfrm>
              <a:off x="1280965" y="3824934"/>
              <a:ext cx="910155" cy="5651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MX" sz="900" dirty="0" smtClean="0"/>
                <a:t>ARM  TECOLUTLA </a:t>
              </a:r>
            </a:p>
            <a:p>
              <a:pPr lvl="0" algn="ctr" defTabSz="311150">
                <a:lnSpc>
                  <a:spcPct val="90000"/>
                </a:lnSpc>
                <a:spcBef>
                  <a:spcPct val="0"/>
                </a:spcBef>
                <a:spcAft>
                  <a:spcPct val="35000"/>
                </a:spcAft>
              </a:pPr>
              <a:r>
                <a:rPr lang="es-MX" sz="900" dirty="0" smtClean="0"/>
                <a:t>(BI-08)</a:t>
              </a:r>
              <a:endParaRPr lang="es-MX" sz="900" kern="1200" dirty="0"/>
            </a:p>
          </p:txBody>
        </p:sp>
      </p:grpSp>
      <p:sp>
        <p:nvSpPr>
          <p:cNvPr id="30" name="Título 1"/>
          <p:cNvSpPr>
            <a:spLocks noGrp="1"/>
          </p:cNvSpPr>
          <p:nvPr>
            <p:ph type="title"/>
          </p:nvPr>
        </p:nvSpPr>
        <p:spPr>
          <a:xfrm>
            <a:off x="3191774" y="0"/>
            <a:ext cx="7694762" cy="770467"/>
          </a:xfrm>
        </p:spPr>
        <p:txBody>
          <a:bodyPr anchor="ctr">
            <a:normAutofit/>
          </a:bodyPr>
          <a:lstStyle/>
          <a:p>
            <a:pPr marL="514350" indent="-514350" algn="ctr">
              <a:lnSpc>
                <a:spcPct val="100000"/>
              </a:lnSpc>
              <a:spcBef>
                <a:spcPts val="0"/>
              </a:spcBef>
            </a:pPr>
            <a:r>
              <a:rPr lang="es-MX" sz="2000" dirty="0" smtClean="0">
                <a:latin typeface="Arial" panose="020B0604020202020204" pitchFamily="34" charset="0"/>
                <a:cs typeface="Arial" panose="020B0604020202020204" pitchFamily="34" charset="0"/>
              </a:rPr>
              <a:t>I. </a:t>
            </a:r>
            <a:r>
              <a:rPr lang="en-US" sz="2000" dirty="0">
                <a:latin typeface="Arial" panose="020B0604020202020204" pitchFamily="34" charset="0"/>
                <a:cs typeface="Arial" panose="020B0604020202020204" pitchFamily="34" charset="0"/>
              </a:rPr>
              <a:t>Organization</a:t>
            </a:r>
            <a:r>
              <a:rPr lang="es-MX" sz="2000" dirty="0">
                <a:latin typeface="Arial" panose="020B0604020202020204" pitchFamily="34" charset="0"/>
                <a:cs typeface="Arial" panose="020B0604020202020204" pitchFamily="34" charset="0"/>
              </a:rPr>
              <a:t> of </a:t>
            </a:r>
            <a:r>
              <a:rPr lang="es-MX" sz="2000" dirty="0" err="1">
                <a:latin typeface="Arial" panose="020B0604020202020204" pitchFamily="34" charset="0"/>
                <a:cs typeface="Arial" panose="020B0604020202020204" pitchFamily="34" charset="0"/>
              </a:rPr>
              <a:t>the</a:t>
            </a:r>
            <a:r>
              <a:rPr lang="es-MX" sz="2000" dirty="0">
                <a:latin typeface="Arial" panose="020B0604020202020204" pitchFamily="34" charset="0"/>
                <a:cs typeface="Arial" panose="020B0604020202020204" pitchFamily="34" charset="0"/>
              </a:rPr>
              <a:t> J</a:t>
            </a:r>
            <a:r>
              <a:rPr lang="en-US" sz="2000" dirty="0" err="1">
                <a:latin typeface="Arial" panose="020B0604020202020204" pitchFamily="34" charset="0"/>
                <a:cs typeface="Arial" panose="020B0604020202020204" pitchFamily="34" charset="0"/>
              </a:rPr>
              <a:t>oint</a:t>
            </a:r>
            <a:r>
              <a:rPr lang="en-US" sz="2000" dirty="0">
                <a:latin typeface="Arial" panose="020B0604020202020204" pitchFamily="34" charset="0"/>
                <a:cs typeface="Arial" panose="020B0604020202020204" pitchFamily="34" charset="0"/>
              </a:rPr>
              <a:t> General Directorate of Oceanography, Hydrography and Meteorology (</a:t>
            </a:r>
            <a:r>
              <a:rPr lang="es-MX" sz="2000" dirty="0">
                <a:latin typeface="Arial" panose="020B0604020202020204" pitchFamily="34" charset="0"/>
                <a:cs typeface="Arial" panose="020B0604020202020204" pitchFamily="34" charset="0"/>
              </a:rPr>
              <a:t>DIGAOHM)</a:t>
            </a:r>
            <a:endParaRPr lang="es-MX"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5421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D:\fotografias levantamientos\preparacion de equipo\DSC0077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18034" y="-7150660"/>
            <a:ext cx="1574676" cy="886092"/>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grpSp>
        <p:nvGrpSpPr>
          <p:cNvPr id="9" name="38 Grupo"/>
          <p:cNvGrpSpPr>
            <a:grpSpLocks/>
          </p:cNvGrpSpPr>
          <p:nvPr/>
        </p:nvGrpSpPr>
        <p:grpSpPr bwMode="auto">
          <a:xfrm>
            <a:off x="145982" y="1128099"/>
            <a:ext cx="11605683" cy="5611812"/>
            <a:chOff x="4133" y="894861"/>
            <a:chExt cx="9145588" cy="5976937"/>
          </a:xfrm>
        </p:grpSpPr>
        <p:grpSp>
          <p:nvGrpSpPr>
            <p:cNvPr id="10" name="39 Grupo"/>
            <p:cNvGrpSpPr>
              <a:grpSpLocks/>
            </p:cNvGrpSpPr>
            <p:nvPr/>
          </p:nvGrpSpPr>
          <p:grpSpPr bwMode="auto">
            <a:xfrm>
              <a:off x="4133" y="894861"/>
              <a:ext cx="9145588" cy="5976937"/>
              <a:chOff x="4133" y="894861"/>
              <a:chExt cx="9145588" cy="5976937"/>
            </a:xfrm>
          </p:grpSpPr>
          <p:pic>
            <p:nvPicPr>
              <p:cNvPr id="18" name="1 Image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3" y="894861"/>
                <a:ext cx="9145588"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3093 Grupo"/>
              <p:cNvGrpSpPr>
                <a:grpSpLocks/>
              </p:cNvGrpSpPr>
              <p:nvPr/>
            </p:nvGrpSpPr>
            <p:grpSpPr bwMode="auto">
              <a:xfrm>
                <a:off x="129619" y="1485900"/>
                <a:ext cx="6790294" cy="4301425"/>
                <a:chOff x="130092" y="1485239"/>
                <a:chExt cx="6790253" cy="4302467"/>
              </a:xfrm>
            </p:grpSpPr>
            <p:grpSp>
              <p:nvGrpSpPr>
                <p:cNvPr id="30" name="3087 Grupo"/>
                <p:cNvGrpSpPr>
                  <a:grpSpLocks/>
                </p:cNvGrpSpPr>
                <p:nvPr/>
              </p:nvGrpSpPr>
              <p:grpSpPr bwMode="auto">
                <a:xfrm>
                  <a:off x="1476196" y="1485239"/>
                  <a:ext cx="5444149" cy="4302467"/>
                  <a:chOff x="1476196" y="1485239"/>
                  <a:chExt cx="5444149" cy="4302467"/>
                </a:xfrm>
              </p:grpSpPr>
              <p:sp>
                <p:nvSpPr>
                  <p:cNvPr id="39" name="10 Forma libre"/>
                  <p:cNvSpPr/>
                  <p:nvPr/>
                </p:nvSpPr>
                <p:spPr>
                  <a:xfrm>
                    <a:off x="1476716" y="1485705"/>
                    <a:ext cx="1667980" cy="2389664"/>
                  </a:xfrm>
                  <a:custGeom>
                    <a:avLst/>
                    <a:gdLst>
                      <a:gd name="connsiteX0" fmla="*/ 5319 w 1666602"/>
                      <a:gd name="connsiteY0" fmla="*/ 0 h 2389069"/>
                      <a:gd name="connsiteX1" fmla="*/ 5319 w 1666602"/>
                      <a:gd name="connsiteY1" fmla="*/ 42285 h 2389069"/>
                      <a:gd name="connsiteX2" fmla="*/ 37032 w 1666602"/>
                      <a:gd name="connsiteY2" fmla="*/ 52856 h 2389069"/>
                      <a:gd name="connsiteX3" fmla="*/ 58174 w 1666602"/>
                      <a:gd name="connsiteY3" fmla="*/ 100426 h 2389069"/>
                      <a:gd name="connsiteX4" fmla="*/ 63460 w 1666602"/>
                      <a:gd name="connsiteY4" fmla="*/ 116282 h 2389069"/>
                      <a:gd name="connsiteX5" fmla="*/ 84602 w 1666602"/>
                      <a:gd name="connsiteY5" fmla="*/ 147996 h 2389069"/>
                      <a:gd name="connsiteX6" fmla="*/ 95173 w 1666602"/>
                      <a:gd name="connsiteY6" fmla="*/ 163852 h 2389069"/>
                      <a:gd name="connsiteX7" fmla="*/ 105744 w 1666602"/>
                      <a:gd name="connsiteY7" fmla="*/ 195566 h 2389069"/>
                      <a:gd name="connsiteX8" fmla="*/ 111030 w 1666602"/>
                      <a:gd name="connsiteY8" fmla="*/ 248421 h 2389069"/>
                      <a:gd name="connsiteX9" fmla="*/ 142743 w 1666602"/>
                      <a:gd name="connsiteY9" fmla="*/ 269563 h 2389069"/>
                      <a:gd name="connsiteX10" fmla="*/ 158599 w 1666602"/>
                      <a:gd name="connsiteY10" fmla="*/ 285420 h 2389069"/>
                      <a:gd name="connsiteX11" fmla="*/ 163885 w 1666602"/>
                      <a:gd name="connsiteY11" fmla="*/ 301277 h 2389069"/>
                      <a:gd name="connsiteX12" fmla="*/ 174456 w 1666602"/>
                      <a:gd name="connsiteY12" fmla="*/ 369989 h 2389069"/>
                      <a:gd name="connsiteX13" fmla="*/ 185027 w 1666602"/>
                      <a:gd name="connsiteY13" fmla="*/ 385845 h 2389069"/>
                      <a:gd name="connsiteX14" fmla="*/ 216741 w 1666602"/>
                      <a:gd name="connsiteY14" fmla="*/ 417559 h 2389069"/>
                      <a:gd name="connsiteX15" fmla="*/ 227312 w 1666602"/>
                      <a:gd name="connsiteY15" fmla="*/ 470414 h 2389069"/>
                      <a:gd name="connsiteX16" fmla="*/ 232597 w 1666602"/>
                      <a:gd name="connsiteY16" fmla="*/ 486271 h 2389069"/>
                      <a:gd name="connsiteX17" fmla="*/ 243168 w 1666602"/>
                      <a:gd name="connsiteY17" fmla="*/ 502127 h 2389069"/>
                      <a:gd name="connsiteX18" fmla="*/ 264310 w 1666602"/>
                      <a:gd name="connsiteY18" fmla="*/ 549697 h 2389069"/>
                      <a:gd name="connsiteX19" fmla="*/ 269596 w 1666602"/>
                      <a:gd name="connsiteY19" fmla="*/ 586696 h 2389069"/>
                      <a:gd name="connsiteX20" fmla="*/ 280167 w 1666602"/>
                      <a:gd name="connsiteY20" fmla="*/ 602553 h 2389069"/>
                      <a:gd name="connsiteX21" fmla="*/ 285453 w 1666602"/>
                      <a:gd name="connsiteY21" fmla="*/ 618410 h 2389069"/>
                      <a:gd name="connsiteX22" fmla="*/ 301309 w 1666602"/>
                      <a:gd name="connsiteY22" fmla="*/ 681836 h 2389069"/>
                      <a:gd name="connsiteX23" fmla="*/ 322452 w 1666602"/>
                      <a:gd name="connsiteY23" fmla="*/ 708264 h 2389069"/>
                      <a:gd name="connsiteX24" fmla="*/ 354165 w 1666602"/>
                      <a:gd name="connsiteY24" fmla="*/ 729406 h 2389069"/>
                      <a:gd name="connsiteX25" fmla="*/ 370021 w 1666602"/>
                      <a:gd name="connsiteY25" fmla="*/ 739977 h 2389069"/>
                      <a:gd name="connsiteX26" fmla="*/ 380593 w 1666602"/>
                      <a:gd name="connsiteY26" fmla="*/ 750548 h 2389069"/>
                      <a:gd name="connsiteX27" fmla="*/ 396449 w 1666602"/>
                      <a:gd name="connsiteY27" fmla="*/ 755834 h 2389069"/>
                      <a:gd name="connsiteX28" fmla="*/ 412306 w 1666602"/>
                      <a:gd name="connsiteY28" fmla="*/ 766405 h 2389069"/>
                      <a:gd name="connsiteX29" fmla="*/ 422877 w 1666602"/>
                      <a:gd name="connsiteY29" fmla="*/ 782262 h 2389069"/>
                      <a:gd name="connsiteX30" fmla="*/ 470447 w 1666602"/>
                      <a:gd name="connsiteY30" fmla="*/ 808689 h 2389069"/>
                      <a:gd name="connsiteX31" fmla="*/ 502160 w 1666602"/>
                      <a:gd name="connsiteY31" fmla="*/ 829832 h 2389069"/>
                      <a:gd name="connsiteX32" fmla="*/ 518017 w 1666602"/>
                      <a:gd name="connsiteY32" fmla="*/ 845688 h 2389069"/>
                      <a:gd name="connsiteX33" fmla="*/ 544445 w 1666602"/>
                      <a:gd name="connsiteY33" fmla="*/ 866830 h 2389069"/>
                      <a:gd name="connsiteX34" fmla="*/ 565587 w 1666602"/>
                      <a:gd name="connsiteY34" fmla="*/ 898544 h 2389069"/>
                      <a:gd name="connsiteX35" fmla="*/ 576158 w 1666602"/>
                      <a:gd name="connsiteY35" fmla="*/ 914400 h 2389069"/>
                      <a:gd name="connsiteX36" fmla="*/ 602586 w 1666602"/>
                      <a:gd name="connsiteY36" fmla="*/ 961970 h 2389069"/>
                      <a:gd name="connsiteX37" fmla="*/ 634299 w 1666602"/>
                      <a:gd name="connsiteY37" fmla="*/ 993684 h 2389069"/>
                      <a:gd name="connsiteX38" fmla="*/ 650156 w 1666602"/>
                      <a:gd name="connsiteY38" fmla="*/ 1009540 h 2389069"/>
                      <a:gd name="connsiteX39" fmla="*/ 660727 w 1666602"/>
                      <a:gd name="connsiteY39" fmla="*/ 1025397 h 2389069"/>
                      <a:gd name="connsiteX40" fmla="*/ 666012 w 1666602"/>
                      <a:gd name="connsiteY40" fmla="*/ 1083538 h 2389069"/>
                      <a:gd name="connsiteX41" fmla="*/ 655441 w 1666602"/>
                      <a:gd name="connsiteY41" fmla="*/ 1136393 h 2389069"/>
                      <a:gd name="connsiteX42" fmla="*/ 639584 w 1666602"/>
                      <a:gd name="connsiteY42" fmla="*/ 1168107 h 2389069"/>
                      <a:gd name="connsiteX43" fmla="*/ 581443 w 1666602"/>
                      <a:gd name="connsiteY43" fmla="*/ 1183963 h 2389069"/>
                      <a:gd name="connsiteX44" fmla="*/ 549730 w 1666602"/>
                      <a:gd name="connsiteY44" fmla="*/ 1194534 h 2389069"/>
                      <a:gd name="connsiteX45" fmla="*/ 533873 w 1666602"/>
                      <a:gd name="connsiteY45" fmla="*/ 1199820 h 2389069"/>
                      <a:gd name="connsiteX46" fmla="*/ 518017 w 1666602"/>
                      <a:gd name="connsiteY46" fmla="*/ 1189249 h 2389069"/>
                      <a:gd name="connsiteX47" fmla="*/ 454590 w 1666602"/>
                      <a:gd name="connsiteY47" fmla="*/ 1189249 h 2389069"/>
                      <a:gd name="connsiteX48" fmla="*/ 459876 w 1666602"/>
                      <a:gd name="connsiteY48" fmla="*/ 1205106 h 2389069"/>
                      <a:gd name="connsiteX49" fmla="*/ 475732 w 1666602"/>
                      <a:gd name="connsiteY49" fmla="*/ 1215677 h 2389069"/>
                      <a:gd name="connsiteX50" fmla="*/ 502160 w 1666602"/>
                      <a:gd name="connsiteY50" fmla="*/ 1231533 h 2389069"/>
                      <a:gd name="connsiteX51" fmla="*/ 544445 w 1666602"/>
                      <a:gd name="connsiteY51" fmla="*/ 1263247 h 2389069"/>
                      <a:gd name="connsiteX52" fmla="*/ 565587 w 1666602"/>
                      <a:gd name="connsiteY52" fmla="*/ 1294960 h 2389069"/>
                      <a:gd name="connsiteX53" fmla="*/ 570872 w 1666602"/>
                      <a:gd name="connsiteY53" fmla="*/ 1310816 h 2389069"/>
                      <a:gd name="connsiteX54" fmla="*/ 592015 w 1666602"/>
                      <a:gd name="connsiteY54" fmla="*/ 1331959 h 2389069"/>
                      <a:gd name="connsiteX55" fmla="*/ 639584 w 1666602"/>
                      <a:gd name="connsiteY55" fmla="*/ 1353101 h 2389069"/>
                      <a:gd name="connsiteX56" fmla="*/ 666012 w 1666602"/>
                      <a:gd name="connsiteY56" fmla="*/ 1379529 h 2389069"/>
                      <a:gd name="connsiteX57" fmla="*/ 676583 w 1666602"/>
                      <a:gd name="connsiteY57" fmla="*/ 1395385 h 2389069"/>
                      <a:gd name="connsiteX58" fmla="*/ 708297 w 1666602"/>
                      <a:gd name="connsiteY58" fmla="*/ 1411242 h 2389069"/>
                      <a:gd name="connsiteX59" fmla="*/ 724153 w 1666602"/>
                      <a:gd name="connsiteY59" fmla="*/ 1405956 h 2389069"/>
                      <a:gd name="connsiteX60" fmla="*/ 761152 w 1666602"/>
                      <a:gd name="connsiteY60" fmla="*/ 1416527 h 2389069"/>
                      <a:gd name="connsiteX61" fmla="*/ 771723 w 1666602"/>
                      <a:gd name="connsiteY61" fmla="*/ 1427099 h 2389069"/>
                      <a:gd name="connsiteX62" fmla="*/ 777009 w 1666602"/>
                      <a:gd name="connsiteY62" fmla="*/ 1442955 h 2389069"/>
                      <a:gd name="connsiteX63" fmla="*/ 792865 w 1666602"/>
                      <a:gd name="connsiteY63" fmla="*/ 1448241 h 2389069"/>
                      <a:gd name="connsiteX64" fmla="*/ 845721 w 1666602"/>
                      <a:gd name="connsiteY64" fmla="*/ 1453526 h 2389069"/>
                      <a:gd name="connsiteX65" fmla="*/ 861578 w 1666602"/>
                      <a:gd name="connsiteY65" fmla="*/ 1458812 h 2389069"/>
                      <a:gd name="connsiteX66" fmla="*/ 872149 w 1666602"/>
                      <a:gd name="connsiteY66" fmla="*/ 1474669 h 2389069"/>
                      <a:gd name="connsiteX67" fmla="*/ 903862 w 1666602"/>
                      <a:gd name="connsiteY67" fmla="*/ 1485240 h 2389069"/>
                      <a:gd name="connsiteX68" fmla="*/ 919719 w 1666602"/>
                      <a:gd name="connsiteY68" fmla="*/ 1495811 h 2389069"/>
                      <a:gd name="connsiteX69" fmla="*/ 946146 w 1666602"/>
                      <a:gd name="connsiteY69" fmla="*/ 1516953 h 2389069"/>
                      <a:gd name="connsiteX70" fmla="*/ 962003 w 1666602"/>
                      <a:gd name="connsiteY70" fmla="*/ 1532810 h 2389069"/>
                      <a:gd name="connsiteX71" fmla="*/ 977860 w 1666602"/>
                      <a:gd name="connsiteY71" fmla="*/ 1543381 h 2389069"/>
                      <a:gd name="connsiteX72" fmla="*/ 1014858 w 1666602"/>
                      <a:gd name="connsiteY72" fmla="*/ 1590951 h 2389069"/>
                      <a:gd name="connsiteX73" fmla="*/ 1046572 w 1666602"/>
                      <a:gd name="connsiteY73" fmla="*/ 1612093 h 2389069"/>
                      <a:gd name="connsiteX74" fmla="*/ 1078285 w 1666602"/>
                      <a:gd name="connsiteY74" fmla="*/ 1675519 h 2389069"/>
                      <a:gd name="connsiteX75" fmla="*/ 1083571 w 1666602"/>
                      <a:gd name="connsiteY75" fmla="*/ 1691376 h 2389069"/>
                      <a:gd name="connsiteX76" fmla="*/ 1088856 w 1666602"/>
                      <a:gd name="connsiteY76" fmla="*/ 1770659 h 2389069"/>
                      <a:gd name="connsiteX77" fmla="*/ 1083571 w 1666602"/>
                      <a:gd name="connsiteY77" fmla="*/ 1892227 h 2389069"/>
                      <a:gd name="connsiteX78" fmla="*/ 1088856 w 1666602"/>
                      <a:gd name="connsiteY78" fmla="*/ 1934511 h 2389069"/>
                      <a:gd name="connsiteX79" fmla="*/ 1136426 w 1666602"/>
                      <a:gd name="connsiteY79" fmla="*/ 1960939 h 2389069"/>
                      <a:gd name="connsiteX80" fmla="*/ 1152283 w 1666602"/>
                      <a:gd name="connsiteY80" fmla="*/ 1966225 h 2389069"/>
                      <a:gd name="connsiteX81" fmla="*/ 1168139 w 1666602"/>
                      <a:gd name="connsiteY81" fmla="*/ 1982081 h 2389069"/>
                      <a:gd name="connsiteX82" fmla="*/ 1183996 w 1666602"/>
                      <a:gd name="connsiteY82" fmla="*/ 1992652 h 2389069"/>
                      <a:gd name="connsiteX83" fmla="*/ 1226280 w 1666602"/>
                      <a:gd name="connsiteY83" fmla="*/ 2040222 h 2389069"/>
                      <a:gd name="connsiteX84" fmla="*/ 1263279 w 1666602"/>
                      <a:gd name="connsiteY84" fmla="*/ 2056079 h 2389069"/>
                      <a:gd name="connsiteX85" fmla="*/ 1279136 w 1666602"/>
                      <a:gd name="connsiteY85" fmla="*/ 2061364 h 2389069"/>
                      <a:gd name="connsiteX86" fmla="*/ 1321420 w 1666602"/>
                      <a:gd name="connsiteY86" fmla="*/ 2093078 h 2389069"/>
                      <a:gd name="connsiteX87" fmla="*/ 1337277 w 1666602"/>
                      <a:gd name="connsiteY87" fmla="*/ 2103649 h 2389069"/>
                      <a:gd name="connsiteX88" fmla="*/ 1363705 w 1666602"/>
                      <a:gd name="connsiteY88" fmla="*/ 2135362 h 2389069"/>
                      <a:gd name="connsiteX89" fmla="*/ 1384847 w 1666602"/>
                      <a:gd name="connsiteY89" fmla="*/ 2167075 h 2389069"/>
                      <a:gd name="connsiteX90" fmla="*/ 1395418 w 1666602"/>
                      <a:gd name="connsiteY90" fmla="*/ 2177647 h 2389069"/>
                      <a:gd name="connsiteX91" fmla="*/ 1405989 w 1666602"/>
                      <a:gd name="connsiteY91" fmla="*/ 2193503 h 2389069"/>
                      <a:gd name="connsiteX92" fmla="*/ 1427131 w 1666602"/>
                      <a:gd name="connsiteY92" fmla="*/ 2204074 h 2389069"/>
                      <a:gd name="connsiteX93" fmla="*/ 1474701 w 1666602"/>
                      <a:gd name="connsiteY93" fmla="*/ 2241073 h 2389069"/>
                      <a:gd name="connsiteX94" fmla="*/ 1506415 w 1666602"/>
                      <a:gd name="connsiteY94" fmla="*/ 2267501 h 2389069"/>
                      <a:gd name="connsiteX95" fmla="*/ 1516986 w 1666602"/>
                      <a:gd name="connsiteY95" fmla="*/ 2283358 h 2389069"/>
                      <a:gd name="connsiteX96" fmla="*/ 1532842 w 1666602"/>
                      <a:gd name="connsiteY96" fmla="*/ 2357355 h 2389069"/>
                      <a:gd name="connsiteX97" fmla="*/ 1548699 w 1666602"/>
                      <a:gd name="connsiteY97" fmla="*/ 2389069 h 2389069"/>
                      <a:gd name="connsiteX98" fmla="*/ 1612125 w 1666602"/>
                      <a:gd name="connsiteY98" fmla="*/ 2373212 h 2389069"/>
                      <a:gd name="connsiteX99" fmla="*/ 1627982 w 1666602"/>
                      <a:gd name="connsiteY99" fmla="*/ 2367926 h 2389069"/>
                      <a:gd name="connsiteX100" fmla="*/ 1659695 w 1666602"/>
                      <a:gd name="connsiteY100" fmla="*/ 2352070 h 2389069"/>
                      <a:gd name="connsiteX101" fmla="*/ 1664981 w 1666602"/>
                      <a:gd name="connsiteY101" fmla="*/ 2336213 h 2389069"/>
                      <a:gd name="connsiteX102" fmla="*/ 1654410 w 1666602"/>
                      <a:gd name="connsiteY102" fmla="*/ 2288643 h 2389069"/>
                      <a:gd name="connsiteX103" fmla="*/ 1664981 w 1666602"/>
                      <a:gd name="connsiteY103" fmla="*/ 2256930 h 2389069"/>
                      <a:gd name="connsiteX104" fmla="*/ 1643839 w 1666602"/>
                      <a:gd name="connsiteY104" fmla="*/ 2225216 h 2389069"/>
                      <a:gd name="connsiteX105" fmla="*/ 1633268 w 1666602"/>
                      <a:gd name="connsiteY105" fmla="*/ 2209360 h 2389069"/>
                      <a:gd name="connsiteX106" fmla="*/ 1622697 w 1666602"/>
                      <a:gd name="connsiteY106" fmla="*/ 2193503 h 2389069"/>
                      <a:gd name="connsiteX107" fmla="*/ 1612125 w 1666602"/>
                      <a:gd name="connsiteY107" fmla="*/ 2182932 h 2389069"/>
                      <a:gd name="connsiteX108" fmla="*/ 1596269 w 1666602"/>
                      <a:gd name="connsiteY108" fmla="*/ 2145933 h 2389069"/>
                      <a:gd name="connsiteX109" fmla="*/ 1580412 w 1666602"/>
                      <a:gd name="connsiteY109" fmla="*/ 2135362 h 2389069"/>
                      <a:gd name="connsiteX110" fmla="*/ 1553984 w 1666602"/>
                      <a:gd name="connsiteY110" fmla="*/ 2093078 h 2389069"/>
                      <a:gd name="connsiteX111" fmla="*/ 1516986 w 1666602"/>
                      <a:gd name="connsiteY111" fmla="*/ 2045508 h 2389069"/>
                      <a:gd name="connsiteX112" fmla="*/ 1501129 w 1666602"/>
                      <a:gd name="connsiteY112" fmla="*/ 2040222 h 2389069"/>
                      <a:gd name="connsiteX113" fmla="*/ 1474701 w 1666602"/>
                      <a:gd name="connsiteY113" fmla="*/ 2061364 h 2389069"/>
                      <a:gd name="connsiteX114" fmla="*/ 1458845 w 1666602"/>
                      <a:gd name="connsiteY114" fmla="*/ 2056079 h 2389069"/>
                      <a:gd name="connsiteX115" fmla="*/ 1442988 w 1666602"/>
                      <a:gd name="connsiteY115" fmla="*/ 2045508 h 2389069"/>
                      <a:gd name="connsiteX116" fmla="*/ 1405989 w 1666602"/>
                      <a:gd name="connsiteY116" fmla="*/ 1997938 h 2389069"/>
                      <a:gd name="connsiteX117" fmla="*/ 1390132 w 1666602"/>
                      <a:gd name="connsiteY117" fmla="*/ 1966225 h 2389069"/>
                      <a:gd name="connsiteX118" fmla="*/ 1390132 w 1666602"/>
                      <a:gd name="connsiteY118" fmla="*/ 1934511 h 2389069"/>
                      <a:gd name="connsiteX119" fmla="*/ 1379561 w 1666602"/>
                      <a:gd name="connsiteY119" fmla="*/ 1918655 h 238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666602" h="2389069">
                        <a:moveTo>
                          <a:pt x="5319" y="0"/>
                        </a:moveTo>
                        <a:cubicBezTo>
                          <a:pt x="4182" y="5685"/>
                          <a:pt x="-6059" y="34158"/>
                          <a:pt x="5319" y="42285"/>
                        </a:cubicBezTo>
                        <a:cubicBezTo>
                          <a:pt x="14386" y="48762"/>
                          <a:pt x="37032" y="52856"/>
                          <a:pt x="37032" y="52856"/>
                        </a:cubicBezTo>
                        <a:cubicBezTo>
                          <a:pt x="53785" y="77985"/>
                          <a:pt x="45593" y="62684"/>
                          <a:pt x="58174" y="100426"/>
                        </a:cubicBezTo>
                        <a:cubicBezTo>
                          <a:pt x="59936" y="105711"/>
                          <a:pt x="60370" y="111646"/>
                          <a:pt x="63460" y="116282"/>
                        </a:cubicBezTo>
                        <a:lnTo>
                          <a:pt x="84602" y="147996"/>
                        </a:lnTo>
                        <a:lnTo>
                          <a:pt x="95173" y="163852"/>
                        </a:lnTo>
                        <a:cubicBezTo>
                          <a:pt x="98697" y="174423"/>
                          <a:pt x="104635" y="184478"/>
                          <a:pt x="105744" y="195566"/>
                        </a:cubicBezTo>
                        <a:cubicBezTo>
                          <a:pt x="107506" y="213184"/>
                          <a:pt x="103111" y="232584"/>
                          <a:pt x="111030" y="248421"/>
                        </a:cubicBezTo>
                        <a:cubicBezTo>
                          <a:pt x="116712" y="259784"/>
                          <a:pt x="133760" y="260579"/>
                          <a:pt x="142743" y="269563"/>
                        </a:cubicBezTo>
                        <a:lnTo>
                          <a:pt x="158599" y="285420"/>
                        </a:lnTo>
                        <a:cubicBezTo>
                          <a:pt x="160361" y="290706"/>
                          <a:pt x="162969" y="295781"/>
                          <a:pt x="163885" y="301277"/>
                        </a:cubicBezTo>
                        <a:cubicBezTo>
                          <a:pt x="165813" y="312844"/>
                          <a:pt x="167196" y="353049"/>
                          <a:pt x="174456" y="369989"/>
                        </a:cubicBezTo>
                        <a:cubicBezTo>
                          <a:pt x="176958" y="375828"/>
                          <a:pt x="180807" y="381097"/>
                          <a:pt x="185027" y="385845"/>
                        </a:cubicBezTo>
                        <a:cubicBezTo>
                          <a:pt x="194959" y="397019"/>
                          <a:pt x="216741" y="417559"/>
                          <a:pt x="216741" y="417559"/>
                        </a:cubicBezTo>
                        <a:cubicBezTo>
                          <a:pt x="220896" y="442491"/>
                          <a:pt x="221002" y="448329"/>
                          <a:pt x="227312" y="470414"/>
                        </a:cubicBezTo>
                        <a:cubicBezTo>
                          <a:pt x="228843" y="475771"/>
                          <a:pt x="230105" y="481288"/>
                          <a:pt x="232597" y="486271"/>
                        </a:cubicBezTo>
                        <a:cubicBezTo>
                          <a:pt x="235438" y="491953"/>
                          <a:pt x="240588" y="496322"/>
                          <a:pt x="243168" y="502127"/>
                        </a:cubicBezTo>
                        <a:cubicBezTo>
                          <a:pt x="268327" y="558736"/>
                          <a:pt x="240387" y="513813"/>
                          <a:pt x="264310" y="549697"/>
                        </a:cubicBezTo>
                        <a:cubicBezTo>
                          <a:pt x="266072" y="562030"/>
                          <a:pt x="266016" y="574763"/>
                          <a:pt x="269596" y="586696"/>
                        </a:cubicBezTo>
                        <a:cubicBezTo>
                          <a:pt x="271421" y="592781"/>
                          <a:pt x="277326" y="596871"/>
                          <a:pt x="280167" y="602553"/>
                        </a:cubicBezTo>
                        <a:cubicBezTo>
                          <a:pt x="282659" y="607536"/>
                          <a:pt x="283691" y="613124"/>
                          <a:pt x="285453" y="618410"/>
                        </a:cubicBezTo>
                        <a:cubicBezTo>
                          <a:pt x="288095" y="634263"/>
                          <a:pt x="292002" y="667875"/>
                          <a:pt x="301309" y="681836"/>
                        </a:cubicBezTo>
                        <a:cubicBezTo>
                          <a:pt x="308246" y="692242"/>
                          <a:pt x="312407" y="700731"/>
                          <a:pt x="322452" y="708264"/>
                        </a:cubicBezTo>
                        <a:cubicBezTo>
                          <a:pt x="332616" y="715887"/>
                          <a:pt x="343594" y="722359"/>
                          <a:pt x="354165" y="729406"/>
                        </a:cubicBezTo>
                        <a:cubicBezTo>
                          <a:pt x="359450" y="732930"/>
                          <a:pt x="365529" y="735485"/>
                          <a:pt x="370021" y="739977"/>
                        </a:cubicBezTo>
                        <a:cubicBezTo>
                          <a:pt x="373545" y="743501"/>
                          <a:pt x="376320" y="747984"/>
                          <a:pt x="380593" y="750548"/>
                        </a:cubicBezTo>
                        <a:cubicBezTo>
                          <a:pt x="385370" y="753414"/>
                          <a:pt x="391466" y="753342"/>
                          <a:pt x="396449" y="755834"/>
                        </a:cubicBezTo>
                        <a:cubicBezTo>
                          <a:pt x="402131" y="758675"/>
                          <a:pt x="407020" y="762881"/>
                          <a:pt x="412306" y="766405"/>
                        </a:cubicBezTo>
                        <a:cubicBezTo>
                          <a:pt x="415830" y="771691"/>
                          <a:pt x="418096" y="778079"/>
                          <a:pt x="422877" y="782262"/>
                        </a:cubicBezTo>
                        <a:cubicBezTo>
                          <a:pt x="445246" y="801835"/>
                          <a:pt x="448668" y="801430"/>
                          <a:pt x="470447" y="808689"/>
                        </a:cubicBezTo>
                        <a:cubicBezTo>
                          <a:pt x="521028" y="859270"/>
                          <a:pt x="456268" y="799237"/>
                          <a:pt x="502160" y="829832"/>
                        </a:cubicBezTo>
                        <a:cubicBezTo>
                          <a:pt x="508379" y="833978"/>
                          <a:pt x="512275" y="840903"/>
                          <a:pt x="518017" y="845688"/>
                        </a:cubicBezTo>
                        <a:cubicBezTo>
                          <a:pt x="531881" y="857241"/>
                          <a:pt x="534197" y="853166"/>
                          <a:pt x="544445" y="866830"/>
                        </a:cubicBezTo>
                        <a:cubicBezTo>
                          <a:pt x="552068" y="876994"/>
                          <a:pt x="558540" y="887973"/>
                          <a:pt x="565587" y="898544"/>
                        </a:cubicBezTo>
                        <a:lnTo>
                          <a:pt x="576158" y="914400"/>
                        </a:lnTo>
                        <a:cubicBezTo>
                          <a:pt x="582804" y="934342"/>
                          <a:pt x="584408" y="943792"/>
                          <a:pt x="602586" y="961970"/>
                        </a:cubicBezTo>
                        <a:lnTo>
                          <a:pt x="634299" y="993684"/>
                        </a:lnTo>
                        <a:cubicBezTo>
                          <a:pt x="639585" y="998970"/>
                          <a:pt x="646010" y="1003321"/>
                          <a:pt x="650156" y="1009540"/>
                        </a:cubicBezTo>
                        <a:lnTo>
                          <a:pt x="660727" y="1025397"/>
                        </a:lnTo>
                        <a:cubicBezTo>
                          <a:pt x="662489" y="1044777"/>
                          <a:pt x="666012" y="1064078"/>
                          <a:pt x="666012" y="1083538"/>
                        </a:cubicBezTo>
                        <a:cubicBezTo>
                          <a:pt x="666012" y="1115121"/>
                          <a:pt x="661951" y="1113607"/>
                          <a:pt x="655441" y="1136393"/>
                        </a:cubicBezTo>
                        <a:cubicBezTo>
                          <a:pt x="651680" y="1149557"/>
                          <a:pt x="653419" y="1161190"/>
                          <a:pt x="639584" y="1168107"/>
                        </a:cubicBezTo>
                        <a:cubicBezTo>
                          <a:pt x="614024" y="1180887"/>
                          <a:pt x="606965" y="1177003"/>
                          <a:pt x="581443" y="1183963"/>
                        </a:cubicBezTo>
                        <a:cubicBezTo>
                          <a:pt x="570693" y="1186895"/>
                          <a:pt x="560301" y="1191010"/>
                          <a:pt x="549730" y="1194534"/>
                        </a:cubicBezTo>
                        <a:lnTo>
                          <a:pt x="533873" y="1199820"/>
                        </a:lnTo>
                        <a:cubicBezTo>
                          <a:pt x="528588" y="1196296"/>
                          <a:pt x="523699" y="1192090"/>
                          <a:pt x="518017" y="1189249"/>
                        </a:cubicBezTo>
                        <a:cubicBezTo>
                          <a:pt x="495476" y="1177978"/>
                          <a:pt x="483496" y="1186037"/>
                          <a:pt x="454590" y="1189249"/>
                        </a:cubicBezTo>
                        <a:cubicBezTo>
                          <a:pt x="456352" y="1194535"/>
                          <a:pt x="456395" y="1200755"/>
                          <a:pt x="459876" y="1205106"/>
                        </a:cubicBezTo>
                        <a:cubicBezTo>
                          <a:pt x="463844" y="1210066"/>
                          <a:pt x="470772" y="1211709"/>
                          <a:pt x="475732" y="1215677"/>
                        </a:cubicBezTo>
                        <a:cubicBezTo>
                          <a:pt x="496460" y="1232259"/>
                          <a:pt x="474626" y="1222356"/>
                          <a:pt x="502160" y="1231533"/>
                        </a:cubicBezTo>
                        <a:cubicBezTo>
                          <a:pt x="513094" y="1238822"/>
                          <a:pt x="534667" y="1250210"/>
                          <a:pt x="544445" y="1263247"/>
                        </a:cubicBezTo>
                        <a:cubicBezTo>
                          <a:pt x="552068" y="1273411"/>
                          <a:pt x="565587" y="1294960"/>
                          <a:pt x="565587" y="1294960"/>
                        </a:cubicBezTo>
                        <a:cubicBezTo>
                          <a:pt x="567349" y="1300245"/>
                          <a:pt x="567634" y="1306283"/>
                          <a:pt x="570872" y="1310816"/>
                        </a:cubicBezTo>
                        <a:cubicBezTo>
                          <a:pt x="576665" y="1318926"/>
                          <a:pt x="582560" y="1328807"/>
                          <a:pt x="592015" y="1331959"/>
                        </a:cubicBezTo>
                        <a:cubicBezTo>
                          <a:pt x="612803" y="1338888"/>
                          <a:pt x="624120" y="1339570"/>
                          <a:pt x="639584" y="1353101"/>
                        </a:cubicBezTo>
                        <a:cubicBezTo>
                          <a:pt x="648960" y="1361305"/>
                          <a:pt x="659101" y="1369163"/>
                          <a:pt x="666012" y="1379529"/>
                        </a:cubicBezTo>
                        <a:cubicBezTo>
                          <a:pt x="669536" y="1384814"/>
                          <a:pt x="672091" y="1390893"/>
                          <a:pt x="676583" y="1395385"/>
                        </a:cubicBezTo>
                        <a:cubicBezTo>
                          <a:pt x="686829" y="1405631"/>
                          <a:pt x="695401" y="1406943"/>
                          <a:pt x="708297" y="1411242"/>
                        </a:cubicBezTo>
                        <a:cubicBezTo>
                          <a:pt x="713582" y="1409480"/>
                          <a:pt x="718582" y="1405956"/>
                          <a:pt x="724153" y="1405956"/>
                        </a:cubicBezTo>
                        <a:cubicBezTo>
                          <a:pt x="730785" y="1405956"/>
                          <a:pt x="753678" y="1414036"/>
                          <a:pt x="761152" y="1416527"/>
                        </a:cubicBezTo>
                        <a:cubicBezTo>
                          <a:pt x="764676" y="1420051"/>
                          <a:pt x="769159" y="1422826"/>
                          <a:pt x="771723" y="1427099"/>
                        </a:cubicBezTo>
                        <a:cubicBezTo>
                          <a:pt x="774589" y="1431876"/>
                          <a:pt x="773069" y="1439015"/>
                          <a:pt x="777009" y="1442955"/>
                        </a:cubicBezTo>
                        <a:cubicBezTo>
                          <a:pt x="780949" y="1446895"/>
                          <a:pt x="787358" y="1447394"/>
                          <a:pt x="792865" y="1448241"/>
                        </a:cubicBezTo>
                        <a:cubicBezTo>
                          <a:pt x="810366" y="1450933"/>
                          <a:pt x="828102" y="1451764"/>
                          <a:pt x="845721" y="1453526"/>
                        </a:cubicBezTo>
                        <a:cubicBezTo>
                          <a:pt x="851007" y="1455288"/>
                          <a:pt x="857227" y="1455331"/>
                          <a:pt x="861578" y="1458812"/>
                        </a:cubicBezTo>
                        <a:cubicBezTo>
                          <a:pt x="866538" y="1462780"/>
                          <a:pt x="866762" y="1471302"/>
                          <a:pt x="872149" y="1474669"/>
                        </a:cubicBezTo>
                        <a:cubicBezTo>
                          <a:pt x="881598" y="1480575"/>
                          <a:pt x="894591" y="1479059"/>
                          <a:pt x="903862" y="1485240"/>
                        </a:cubicBezTo>
                        <a:lnTo>
                          <a:pt x="919719" y="1495811"/>
                        </a:lnTo>
                        <a:cubicBezTo>
                          <a:pt x="943361" y="1531273"/>
                          <a:pt x="915510" y="1496528"/>
                          <a:pt x="946146" y="1516953"/>
                        </a:cubicBezTo>
                        <a:cubicBezTo>
                          <a:pt x="952366" y="1521100"/>
                          <a:pt x="956260" y="1528025"/>
                          <a:pt x="962003" y="1532810"/>
                        </a:cubicBezTo>
                        <a:cubicBezTo>
                          <a:pt x="966883" y="1536877"/>
                          <a:pt x="972574" y="1539857"/>
                          <a:pt x="977860" y="1543381"/>
                        </a:cubicBezTo>
                        <a:cubicBezTo>
                          <a:pt x="990154" y="1561822"/>
                          <a:pt x="997664" y="1577578"/>
                          <a:pt x="1014858" y="1590951"/>
                        </a:cubicBezTo>
                        <a:cubicBezTo>
                          <a:pt x="1024887" y="1598751"/>
                          <a:pt x="1046572" y="1612093"/>
                          <a:pt x="1046572" y="1612093"/>
                        </a:cubicBezTo>
                        <a:cubicBezTo>
                          <a:pt x="1073896" y="1653078"/>
                          <a:pt x="1063696" y="1631752"/>
                          <a:pt x="1078285" y="1675519"/>
                        </a:cubicBezTo>
                        <a:lnTo>
                          <a:pt x="1083571" y="1691376"/>
                        </a:lnTo>
                        <a:cubicBezTo>
                          <a:pt x="1085333" y="1717804"/>
                          <a:pt x="1088856" y="1744173"/>
                          <a:pt x="1088856" y="1770659"/>
                        </a:cubicBezTo>
                        <a:cubicBezTo>
                          <a:pt x="1088856" y="1811220"/>
                          <a:pt x="1083571" y="1851666"/>
                          <a:pt x="1083571" y="1892227"/>
                        </a:cubicBezTo>
                        <a:cubicBezTo>
                          <a:pt x="1083571" y="1906431"/>
                          <a:pt x="1084002" y="1921162"/>
                          <a:pt x="1088856" y="1934511"/>
                        </a:cubicBezTo>
                        <a:cubicBezTo>
                          <a:pt x="1095404" y="1952518"/>
                          <a:pt x="1123244" y="1956545"/>
                          <a:pt x="1136426" y="1960939"/>
                        </a:cubicBezTo>
                        <a:lnTo>
                          <a:pt x="1152283" y="1966225"/>
                        </a:lnTo>
                        <a:cubicBezTo>
                          <a:pt x="1157568" y="1971510"/>
                          <a:pt x="1162397" y="1977296"/>
                          <a:pt x="1168139" y="1982081"/>
                        </a:cubicBezTo>
                        <a:cubicBezTo>
                          <a:pt x="1173019" y="1986148"/>
                          <a:pt x="1179504" y="1988160"/>
                          <a:pt x="1183996" y="1992652"/>
                        </a:cubicBezTo>
                        <a:cubicBezTo>
                          <a:pt x="1201624" y="2010280"/>
                          <a:pt x="1192982" y="2029122"/>
                          <a:pt x="1226280" y="2040222"/>
                        </a:cubicBezTo>
                        <a:cubicBezTo>
                          <a:pt x="1263477" y="2052622"/>
                          <a:pt x="1217546" y="2036480"/>
                          <a:pt x="1263279" y="2056079"/>
                        </a:cubicBezTo>
                        <a:cubicBezTo>
                          <a:pt x="1268400" y="2058274"/>
                          <a:pt x="1273850" y="2059602"/>
                          <a:pt x="1279136" y="2061364"/>
                        </a:cubicBezTo>
                        <a:cubicBezTo>
                          <a:pt x="1298690" y="2080920"/>
                          <a:pt x="1285561" y="2069172"/>
                          <a:pt x="1321420" y="2093078"/>
                        </a:cubicBezTo>
                        <a:lnTo>
                          <a:pt x="1337277" y="2103649"/>
                        </a:lnTo>
                        <a:cubicBezTo>
                          <a:pt x="1375047" y="2160305"/>
                          <a:pt x="1316231" y="2074325"/>
                          <a:pt x="1363705" y="2135362"/>
                        </a:cubicBezTo>
                        <a:cubicBezTo>
                          <a:pt x="1371505" y="2145390"/>
                          <a:pt x="1375864" y="2158091"/>
                          <a:pt x="1384847" y="2167075"/>
                        </a:cubicBezTo>
                        <a:cubicBezTo>
                          <a:pt x="1388371" y="2170599"/>
                          <a:pt x="1392305" y="2173756"/>
                          <a:pt x="1395418" y="2177647"/>
                        </a:cubicBezTo>
                        <a:cubicBezTo>
                          <a:pt x="1399386" y="2182607"/>
                          <a:pt x="1401109" y="2189436"/>
                          <a:pt x="1405989" y="2193503"/>
                        </a:cubicBezTo>
                        <a:cubicBezTo>
                          <a:pt x="1412042" y="2198547"/>
                          <a:pt x="1420978" y="2199152"/>
                          <a:pt x="1427131" y="2204074"/>
                        </a:cubicBezTo>
                        <a:cubicBezTo>
                          <a:pt x="1478063" y="2244820"/>
                          <a:pt x="1438968" y="2229163"/>
                          <a:pt x="1474701" y="2241073"/>
                        </a:cubicBezTo>
                        <a:cubicBezTo>
                          <a:pt x="1490293" y="2251467"/>
                          <a:pt x="1493697" y="2252239"/>
                          <a:pt x="1506415" y="2267501"/>
                        </a:cubicBezTo>
                        <a:cubicBezTo>
                          <a:pt x="1510482" y="2272381"/>
                          <a:pt x="1513462" y="2278072"/>
                          <a:pt x="1516986" y="2283358"/>
                        </a:cubicBezTo>
                        <a:cubicBezTo>
                          <a:pt x="1519223" y="2301252"/>
                          <a:pt x="1521255" y="2339974"/>
                          <a:pt x="1532842" y="2357355"/>
                        </a:cubicBezTo>
                        <a:cubicBezTo>
                          <a:pt x="1546504" y="2377848"/>
                          <a:pt x="1541404" y="2367186"/>
                          <a:pt x="1548699" y="2389069"/>
                        </a:cubicBezTo>
                        <a:cubicBezTo>
                          <a:pt x="1591401" y="2381951"/>
                          <a:pt x="1570247" y="2387172"/>
                          <a:pt x="1612125" y="2373212"/>
                        </a:cubicBezTo>
                        <a:cubicBezTo>
                          <a:pt x="1617411" y="2371450"/>
                          <a:pt x="1623346" y="2371017"/>
                          <a:pt x="1627982" y="2367926"/>
                        </a:cubicBezTo>
                        <a:cubicBezTo>
                          <a:pt x="1648475" y="2354265"/>
                          <a:pt x="1637812" y="2359364"/>
                          <a:pt x="1659695" y="2352070"/>
                        </a:cubicBezTo>
                        <a:cubicBezTo>
                          <a:pt x="1661457" y="2346784"/>
                          <a:pt x="1664981" y="2341785"/>
                          <a:pt x="1664981" y="2336213"/>
                        </a:cubicBezTo>
                        <a:cubicBezTo>
                          <a:pt x="1664981" y="2317613"/>
                          <a:pt x="1659859" y="2304993"/>
                          <a:pt x="1654410" y="2288643"/>
                        </a:cubicBezTo>
                        <a:cubicBezTo>
                          <a:pt x="1657934" y="2278072"/>
                          <a:pt x="1671162" y="2266201"/>
                          <a:pt x="1664981" y="2256930"/>
                        </a:cubicBezTo>
                        <a:lnTo>
                          <a:pt x="1643839" y="2225216"/>
                        </a:lnTo>
                        <a:lnTo>
                          <a:pt x="1633268" y="2209360"/>
                        </a:lnTo>
                        <a:cubicBezTo>
                          <a:pt x="1629744" y="2204074"/>
                          <a:pt x="1627189" y="2197995"/>
                          <a:pt x="1622697" y="2193503"/>
                        </a:cubicBezTo>
                        <a:lnTo>
                          <a:pt x="1612125" y="2182932"/>
                        </a:lnTo>
                        <a:cubicBezTo>
                          <a:pt x="1608082" y="2166758"/>
                          <a:pt x="1608436" y="2158100"/>
                          <a:pt x="1596269" y="2145933"/>
                        </a:cubicBezTo>
                        <a:cubicBezTo>
                          <a:pt x="1591777" y="2141441"/>
                          <a:pt x="1585698" y="2138886"/>
                          <a:pt x="1580412" y="2135362"/>
                        </a:cubicBezTo>
                        <a:cubicBezTo>
                          <a:pt x="1567832" y="2097622"/>
                          <a:pt x="1579112" y="2109830"/>
                          <a:pt x="1553984" y="2093078"/>
                        </a:cubicBezTo>
                        <a:cubicBezTo>
                          <a:pt x="1545584" y="2080477"/>
                          <a:pt x="1531890" y="2055444"/>
                          <a:pt x="1516986" y="2045508"/>
                        </a:cubicBezTo>
                        <a:cubicBezTo>
                          <a:pt x="1512350" y="2042417"/>
                          <a:pt x="1506415" y="2041984"/>
                          <a:pt x="1501129" y="2040222"/>
                        </a:cubicBezTo>
                        <a:cubicBezTo>
                          <a:pt x="1493011" y="2052399"/>
                          <a:pt x="1491722" y="2061364"/>
                          <a:pt x="1474701" y="2061364"/>
                        </a:cubicBezTo>
                        <a:cubicBezTo>
                          <a:pt x="1469130" y="2061364"/>
                          <a:pt x="1464130" y="2057841"/>
                          <a:pt x="1458845" y="2056079"/>
                        </a:cubicBezTo>
                        <a:cubicBezTo>
                          <a:pt x="1453559" y="2052555"/>
                          <a:pt x="1447868" y="2049575"/>
                          <a:pt x="1442988" y="2045508"/>
                        </a:cubicBezTo>
                        <a:cubicBezTo>
                          <a:pt x="1424358" y="2029983"/>
                          <a:pt x="1420722" y="2020037"/>
                          <a:pt x="1405989" y="1997938"/>
                        </a:cubicBezTo>
                        <a:cubicBezTo>
                          <a:pt x="1392328" y="1977446"/>
                          <a:pt x="1397427" y="1988107"/>
                          <a:pt x="1390132" y="1966225"/>
                        </a:cubicBezTo>
                        <a:cubicBezTo>
                          <a:pt x="1395771" y="1949311"/>
                          <a:pt x="1398589" y="1951425"/>
                          <a:pt x="1390132" y="1934511"/>
                        </a:cubicBezTo>
                        <a:cubicBezTo>
                          <a:pt x="1387291" y="1928829"/>
                          <a:pt x="1379561" y="1918655"/>
                          <a:pt x="1379561" y="191865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40" name="11 Forma libre"/>
                  <p:cNvSpPr/>
                  <p:nvPr/>
                </p:nvSpPr>
                <p:spPr>
                  <a:xfrm>
                    <a:off x="1952090" y="1642986"/>
                    <a:ext cx="2114998" cy="2543563"/>
                  </a:xfrm>
                  <a:custGeom>
                    <a:avLst/>
                    <a:gdLst>
                      <a:gd name="connsiteX0" fmla="*/ 926065 w 2115313"/>
                      <a:gd name="connsiteY0" fmla="*/ 1771791 h 2543690"/>
                      <a:gd name="connsiteX1" fmla="*/ 915493 w 2115313"/>
                      <a:gd name="connsiteY1" fmla="*/ 1729506 h 2543690"/>
                      <a:gd name="connsiteX2" fmla="*/ 904922 w 2115313"/>
                      <a:gd name="connsiteY2" fmla="*/ 1713650 h 2543690"/>
                      <a:gd name="connsiteX3" fmla="*/ 889066 w 2115313"/>
                      <a:gd name="connsiteY3" fmla="*/ 1681936 h 2543690"/>
                      <a:gd name="connsiteX4" fmla="*/ 883780 w 2115313"/>
                      <a:gd name="connsiteY4" fmla="*/ 1666080 h 2543690"/>
                      <a:gd name="connsiteX5" fmla="*/ 857352 w 2115313"/>
                      <a:gd name="connsiteY5" fmla="*/ 1618510 h 2543690"/>
                      <a:gd name="connsiteX6" fmla="*/ 852067 w 2115313"/>
                      <a:gd name="connsiteY6" fmla="*/ 1586797 h 2543690"/>
                      <a:gd name="connsiteX7" fmla="*/ 841496 w 2115313"/>
                      <a:gd name="connsiteY7" fmla="*/ 1576225 h 2543690"/>
                      <a:gd name="connsiteX8" fmla="*/ 815068 w 2115313"/>
                      <a:gd name="connsiteY8" fmla="*/ 1544512 h 2543690"/>
                      <a:gd name="connsiteX9" fmla="*/ 809782 w 2115313"/>
                      <a:gd name="connsiteY9" fmla="*/ 1528655 h 2543690"/>
                      <a:gd name="connsiteX10" fmla="*/ 799211 w 2115313"/>
                      <a:gd name="connsiteY10" fmla="*/ 1512799 h 2543690"/>
                      <a:gd name="connsiteX11" fmla="*/ 793926 w 2115313"/>
                      <a:gd name="connsiteY11" fmla="*/ 1470514 h 2543690"/>
                      <a:gd name="connsiteX12" fmla="*/ 783355 w 2115313"/>
                      <a:gd name="connsiteY12" fmla="*/ 1454658 h 2543690"/>
                      <a:gd name="connsiteX13" fmla="*/ 778069 w 2115313"/>
                      <a:gd name="connsiteY13" fmla="*/ 1438801 h 2543690"/>
                      <a:gd name="connsiteX14" fmla="*/ 772784 w 2115313"/>
                      <a:gd name="connsiteY14" fmla="*/ 1348947 h 2543690"/>
                      <a:gd name="connsiteX15" fmla="*/ 762213 w 2115313"/>
                      <a:gd name="connsiteY15" fmla="*/ 1333090 h 2543690"/>
                      <a:gd name="connsiteX16" fmla="*/ 756927 w 2115313"/>
                      <a:gd name="connsiteY16" fmla="*/ 1317234 h 2543690"/>
                      <a:gd name="connsiteX17" fmla="*/ 746356 w 2115313"/>
                      <a:gd name="connsiteY17" fmla="*/ 1306662 h 2543690"/>
                      <a:gd name="connsiteX18" fmla="*/ 709357 w 2115313"/>
                      <a:gd name="connsiteY18" fmla="*/ 1264378 h 2543690"/>
                      <a:gd name="connsiteX19" fmla="*/ 667073 w 2115313"/>
                      <a:gd name="connsiteY19" fmla="*/ 1237950 h 2543690"/>
                      <a:gd name="connsiteX20" fmla="*/ 651216 w 2115313"/>
                      <a:gd name="connsiteY20" fmla="*/ 1232665 h 2543690"/>
                      <a:gd name="connsiteX21" fmla="*/ 635359 w 2115313"/>
                      <a:gd name="connsiteY21" fmla="*/ 1222094 h 2543690"/>
                      <a:gd name="connsiteX22" fmla="*/ 630074 w 2115313"/>
                      <a:gd name="connsiteY22" fmla="*/ 1206237 h 2543690"/>
                      <a:gd name="connsiteX23" fmla="*/ 619503 w 2115313"/>
                      <a:gd name="connsiteY23" fmla="*/ 1169238 h 2543690"/>
                      <a:gd name="connsiteX24" fmla="*/ 598360 w 2115313"/>
                      <a:gd name="connsiteY24" fmla="*/ 1142810 h 2543690"/>
                      <a:gd name="connsiteX25" fmla="*/ 582504 w 2115313"/>
                      <a:gd name="connsiteY25" fmla="*/ 1132239 h 2543690"/>
                      <a:gd name="connsiteX26" fmla="*/ 550791 w 2115313"/>
                      <a:gd name="connsiteY26" fmla="*/ 1084669 h 2543690"/>
                      <a:gd name="connsiteX27" fmla="*/ 540219 w 2115313"/>
                      <a:gd name="connsiteY27" fmla="*/ 1068813 h 2543690"/>
                      <a:gd name="connsiteX28" fmla="*/ 529648 w 2115313"/>
                      <a:gd name="connsiteY28" fmla="*/ 1052956 h 2543690"/>
                      <a:gd name="connsiteX29" fmla="*/ 497935 w 2115313"/>
                      <a:gd name="connsiteY29" fmla="*/ 1021243 h 2543690"/>
                      <a:gd name="connsiteX30" fmla="*/ 466222 w 2115313"/>
                      <a:gd name="connsiteY30" fmla="*/ 1005386 h 2543690"/>
                      <a:gd name="connsiteX31" fmla="*/ 455651 w 2115313"/>
                      <a:gd name="connsiteY31" fmla="*/ 973673 h 2543690"/>
                      <a:gd name="connsiteX32" fmla="*/ 450365 w 2115313"/>
                      <a:gd name="connsiteY32" fmla="*/ 867962 h 2543690"/>
                      <a:gd name="connsiteX33" fmla="*/ 402795 w 2115313"/>
                      <a:gd name="connsiteY33" fmla="*/ 852105 h 2543690"/>
                      <a:gd name="connsiteX34" fmla="*/ 392224 w 2115313"/>
                      <a:gd name="connsiteY34" fmla="*/ 820392 h 2543690"/>
                      <a:gd name="connsiteX35" fmla="*/ 386939 w 2115313"/>
                      <a:gd name="connsiteY35" fmla="*/ 804535 h 2543690"/>
                      <a:gd name="connsiteX36" fmla="*/ 365796 w 2115313"/>
                      <a:gd name="connsiteY36" fmla="*/ 772822 h 2543690"/>
                      <a:gd name="connsiteX37" fmla="*/ 344654 w 2115313"/>
                      <a:gd name="connsiteY37" fmla="*/ 767536 h 2543690"/>
                      <a:gd name="connsiteX38" fmla="*/ 328797 w 2115313"/>
                      <a:gd name="connsiteY38" fmla="*/ 751680 h 2543690"/>
                      <a:gd name="connsiteX39" fmla="*/ 312941 w 2115313"/>
                      <a:gd name="connsiteY39" fmla="*/ 746394 h 2543690"/>
                      <a:gd name="connsiteX40" fmla="*/ 297084 w 2115313"/>
                      <a:gd name="connsiteY40" fmla="*/ 735823 h 2543690"/>
                      <a:gd name="connsiteX41" fmla="*/ 281228 w 2115313"/>
                      <a:gd name="connsiteY41" fmla="*/ 672397 h 2543690"/>
                      <a:gd name="connsiteX42" fmla="*/ 260085 w 2115313"/>
                      <a:gd name="connsiteY42" fmla="*/ 645969 h 2543690"/>
                      <a:gd name="connsiteX43" fmla="*/ 244229 w 2115313"/>
                      <a:gd name="connsiteY43" fmla="*/ 630112 h 2543690"/>
                      <a:gd name="connsiteX44" fmla="*/ 233658 w 2115313"/>
                      <a:gd name="connsiteY44" fmla="*/ 614255 h 2543690"/>
                      <a:gd name="connsiteX45" fmla="*/ 201944 w 2115313"/>
                      <a:gd name="connsiteY45" fmla="*/ 582542 h 2543690"/>
                      <a:gd name="connsiteX46" fmla="*/ 186088 w 2115313"/>
                      <a:gd name="connsiteY46" fmla="*/ 566686 h 2543690"/>
                      <a:gd name="connsiteX47" fmla="*/ 175517 w 2115313"/>
                      <a:gd name="connsiteY47" fmla="*/ 556114 h 2543690"/>
                      <a:gd name="connsiteX48" fmla="*/ 143803 w 2115313"/>
                      <a:gd name="connsiteY48" fmla="*/ 534972 h 2543690"/>
                      <a:gd name="connsiteX49" fmla="*/ 117376 w 2115313"/>
                      <a:gd name="connsiteY49" fmla="*/ 503259 h 2543690"/>
                      <a:gd name="connsiteX50" fmla="*/ 106804 w 2115313"/>
                      <a:gd name="connsiteY50" fmla="*/ 492688 h 2543690"/>
                      <a:gd name="connsiteX51" fmla="*/ 85662 w 2115313"/>
                      <a:gd name="connsiteY51" fmla="*/ 460975 h 2543690"/>
                      <a:gd name="connsiteX52" fmla="*/ 75091 w 2115313"/>
                      <a:gd name="connsiteY52" fmla="*/ 429261 h 2543690"/>
                      <a:gd name="connsiteX53" fmla="*/ 69806 w 2115313"/>
                      <a:gd name="connsiteY53" fmla="*/ 413405 h 2543690"/>
                      <a:gd name="connsiteX54" fmla="*/ 59234 w 2115313"/>
                      <a:gd name="connsiteY54" fmla="*/ 365835 h 2543690"/>
                      <a:gd name="connsiteX55" fmla="*/ 43378 w 2115313"/>
                      <a:gd name="connsiteY55" fmla="*/ 233696 h 2543690"/>
                      <a:gd name="connsiteX56" fmla="*/ 32807 w 2115313"/>
                      <a:gd name="connsiteY56" fmla="*/ 201983 h 2543690"/>
                      <a:gd name="connsiteX57" fmla="*/ 27521 w 2115313"/>
                      <a:gd name="connsiteY57" fmla="*/ 186126 h 2543690"/>
                      <a:gd name="connsiteX58" fmla="*/ 22236 w 2115313"/>
                      <a:gd name="connsiteY58" fmla="*/ 133271 h 2543690"/>
                      <a:gd name="connsiteX59" fmla="*/ 16950 w 2115313"/>
                      <a:gd name="connsiteY59" fmla="*/ 64558 h 2543690"/>
                      <a:gd name="connsiteX60" fmla="*/ 11665 w 2115313"/>
                      <a:gd name="connsiteY60" fmla="*/ 43416 h 2543690"/>
                      <a:gd name="connsiteX61" fmla="*/ 6379 w 2115313"/>
                      <a:gd name="connsiteY61" fmla="*/ 16988 h 2543690"/>
                      <a:gd name="connsiteX62" fmla="*/ 1093 w 2115313"/>
                      <a:gd name="connsiteY62" fmla="*/ 1132 h 2543690"/>
                      <a:gd name="connsiteX63" fmla="*/ 16950 w 2115313"/>
                      <a:gd name="connsiteY63" fmla="*/ 6417 h 2543690"/>
                      <a:gd name="connsiteX64" fmla="*/ 48663 w 2115313"/>
                      <a:gd name="connsiteY64" fmla="*/ 38131 h 2543690"/>
                      <a:gd name="connsiteX65" fmla="*/ 69806 w 2115313"/>
                      <a:gd name="connsiteY65" fmla="*/ 64558 h 2543690"/>
                      <a:gd name="connsiteX66" fmla="*/ 85662 w 2115313"/>
                      <a:gd name="connsiteY66" fmla="*/ 69844 h 2543690"/>
                      <a:gd name="connsiteX67" fmla="*/ 133232 w 2115313"/>
                      <a:gd name="connsiteY67" fmla="*/ 90986 h 2543690"/>
                      <a:gd name="connsiteX68" fmla="*/ 238943 w 2115313"/>
                      <a:gd name="connsiteY68" fmla="*/ 96272 h 2543690"/>
                      <a:gd name="connsiteX69" fmla="*/ 275942 w 2115313"/>
                      <a:gd name="connsiteY69" fmla="*/ 112128 h 2543690"/>
                      <a:gd name="connsiteX70" fmla="*/ 302370 w 2115313"/>
                      <a:gd name="connsiteY70" fmla="*/ 159698 h 2543690"/>
                      <a:gd name="connsiteX71" fmla="*/ 318226 w 2115313"/>
                      <a:gd name="connsiteY71" fmla="*/ 164984 h 2543690"/>
                      <a:gd name="connsiteX72" fmla="*/ 360511 w 2115313"/>
                      <a:gd name="connsiteY72" fmla="*/ 175555 h 2543690"/>
                      <a:gd name="connsiteX73" fmla="*/ 397510 w 2115313"/>
                      <a:gd name="connsiteY73" fmla="*/ 201983 h 2543690"/>
                      <a:gd name="connsiteX74" fmla="*/ 402795 w 2115313"/>
                      <a:gd name="connsiteY74" fmla="*/ 217839 h 2543690"/>
                      <a:gd name="connsiteX75" fmla="*/ 413366 w 2115313"/>
                      <a:gd name="connsiteY75" fmla="*/ 302408 h 2543690"/>
                      <a:gd name="connsiteX76" fmla="*/ 418652 w 2115313"/>
                      <a:gd name="connsiteY76" fmla="*/ 318265 h 2543690"/>
                      <a:gd name="connsiteX77" fmla="*/ 434508 w 2115313"/>
                      <a:gd name="connsiteY77" fmla="*/ 334121 h 2543690"/>
                      <a:gd name="connsiteX78" fmla="*/ 445080 w 2115313"/>
                      <a:gd name="connsiteY78" fmla="*/ 365835 h 2543690"/>
                      <a:gd name="connsiteX79" fmla="*/ 450365 w 2115313"/>
                      <a:gd name="connsiteY79" fmla="*/ 392262 h 2543690"/>
                      <a:gd name="connsiteX80" fmla="*/ 460936 w 2115313"/>
                      <a:gd name="connsiteY80" fmla="*/ 423976 h 2543690"/>
                      <a:gd name="connsiteX81" fmla="*/ 466222 w 2115313"/>
                      <a:gd name="connsiteY81" fmla="*/ 439832 h 2543690"/>
                      <a:gd name="connsiteX82" fmla="*/ 476793 w 2115313"/>
                      <a:gd name="connsiteY82" fmla="*/ 487402 h 2543690"/>
                      <a:gd name="connsiteX83" fmla="*/ 487364 w 2115313"/>
                      <a:gd name="connsiteY83" fmla="*/ 519116 h 2543690"/>
                      <a:gd name="connsiteX84" fmla="*/ 508506 w 2115313"/>
                      <a:gd name="connsiteY84" fmla="*/ 550829 h 2543690"/>
                      <a:gd name="connsiteX85" fmla="*/ 519077 w 2115313"/>
                      <a:gd name="connsiteY85" fmla="*/ 587828 h 2543690"/>
                      <a:gd name="connsiteX86" fmla="*/ 529648 w 2115313"/>
                      <a:gd name="connsiteY86" fmla="*/ 619541 h 2543690"/>
                      <a:gd name="connsiteX87" fmla="*/ 534934 w 2115313"/>
                      <a:gd name="connsiteY87" fmla="*/ 635398 h 2543690"/>
                      <a:gd name="connsiteX88" fmla="*/ 540219 w 2115313"/>
                      <a:gd name="connsiteY88" fmla="*/ 651254 h 2543690"/>
                      <a:gd name="connsiteX89" fmla="*/ 550791 w 2115313"/>
                      <a:gd name="connsiteY89" fmla="*/ 661825 h 2543690"/>
                      <a:gd name="connsiteX90" fmla="*/ 566647 w 2115313"/>
                      <a:gd name="connsiteY90" fmla="*/ 693539 h 2543690"/>
                      <a:gd name="connsiteX91" fmla="*/ 587789 w 2115313"/>
                      <a:gd name="connsiteY91" fmla="*/ 709395 h 2543690"/>
                      <a:gd name="connsiteX92" fmla="*/ 619503 w 2115313"/>
                      <a:gd name="connsiteY92" fmla="*/ 741109 h 2543690"/>
                      <a:gd name="connsiteX93" fmla="*/ 635359 w 2115313"/>
                      <a:gd name="connsiteY93" fmla="*/ 772822 h 2543690"/>
                      <a:gd name="connsiteX94" fmla="*/ 640645 w 2115313"/>
                      <a:gd name="connsiteY94" fmla="*/ 788679 h 2543690"/>
                      <a:gd name="connsiteX95" fmla="*/ 651216 w 2115313"/>
                      <a:gd name="connsiteY95" fmla="*/ 804535 h 2543690"/>
                      <a:gd name="connsiteX96" fmla="*/ 656502 w 2115313"/>
                      <a:gd name="connsiteY96" fmla="*/ 820392 h 2543690"/>
                      <a:gd name="connsiteX97" fmla="*/ 677644 w 2115313"/>
                      <a:gd name="connsiteY97" fmla="*/ 852105 h 2543690"/>
                      <a:gd name="connsiteX98" fmla="*/ 704071 w 2115313"/>
                      <a:gd name="connsiteY98" fmla="*/ 878533 h 2543690"/>
                      <a:gd name="connsiteX99" fmla="*/ 725214 w 2115313"/>
                      <a:gd name="connsiteY99" fmla="*/ 883818 h 2543690"/>
                      <a:gd name="connsiteX100" fmla="*/ 756927 w 2115313"/>
                      <a:gd name="connsiteY100" fmla="*/ 904961 h 2543690"/>
                      <a:gd name="connsiteX101" fmla="*/ 767498 w 2115313"/>
                      <a:gd name="connsiteY101" fmla="*/ 920817 h 2543690"/>
                      <a:gd name="connsiteX102" fmla="*/ 783355 w 2115313"/>
                      <a:gd name="connsiteY102" fmla="*/ 931388 h 2543690"/>
                      <a:gd name="connsiteX103" fmla="*/ 793926 w 2115313"/>
                      <a:gd name="connsiteY103" fmla="*/ 941960 h 2543690"/>
                      <a:gd name="connsiteX104" fmla="*/ 815068 w 2115313"/>
                      <a:gd name="connsiteY104" fmla="*/ 973673 h 2543690"/>
                      <a:gd name="connsiteX105" fmla="*/ 836210 w 2115313"/>
                      <a:gd name="connsiteY105" fmla="*/ 1000101 h 2543690"/>
                      <a:gd name="connsiteX106" fmla="*/ 883780 w 2115313"/>
                      <a:gd name="connsiteY106" fmla="*/ 1005386 h 2543690"/>
                      <a:gd name="connsiteX107" fmla="*/ 920779 w 2115313"/>
                      <a:gd name="connsiteY107" fmla="*/ 1015957 h 2543690"/>
                      <a:gd name="connsiteX108" fmla="*/ 936636 w 2115313"/>
                      <a:gd name="connsiteY108" fmla="*/ 1026528 h 2543690"/>
                      <a:gd name="connsiteX109" fmla="*/ 957778 w 2115313"/>
                      <a:gd name="connsiteY109" fmla="*/ 1105812 h 2543690"/>
                      <a:gd name="connsiteX110" fmla="*/ 968349 w 2115313"/>
                      <a:gd name="connsiteY110" fmla="*/ 1137525 h 2543690"/>
                      <a:gd name="connsiteX111" fmla="*/ 978920 w 2115313"/>
                      <a:gd name="connsiteY111" fmla="*/ 1169238 h 2543690"/>
                      <a:gd name="connsiteX112" fmla="*/ 1026490 w 2115313"/>
                      <a:gd name="connsiteY112" fmla="*/ 1190380 h 2543690"/>
                      <a:gd name="connsiteX113" fmla="*/ 1042347 w 2115313"/>
                      <a:gd name="connsiteY113" fmla="*/ 1195666 h 2543690"/>
                      <a:gd name="connsiteX114" fmla="*/ 1074060 w 2115313"/>
                      <a:gd name="connsiteY114" fmla="*/ 1227379 h 2543690"/>
                      <a:gd name="connsiteX115" fmla="*/ 1089917 w 2115313"/>
                      <a:gd name="connsiteY115" fmla="*/ 1243236 h 2543690"/>
                      <a:gd name="connsiteX116" fmla="*/ 1100488 w 2115313"/>
                      <a:gd name="connsiteY116" fmla="*/ 1259092 h 2543690"/>
                      <a:gd name="connsiteX117" fmla="*/ 1105773 w 2115313"/>
                      <a:gd name="connsiteY117" fmla="*/ 1274949 h 2543690"/>
                      <a:gd name="connsiteX118" fmla="*/ 1132201 w 2115313"/>
                      <a:gd name="connsiteY118" fmla="*/ 1301377 h 2543690"/>
                      <a:gd name="connsiteX119" fmla="*/ 1169200 w 2115313"/>
                      <a:gd name="connsiteY119" fmla="*/ 1311948 h 2543690"/>
                      <a:gd name="connsiteX120" fmla="*/ 1185056 w 2115313"/>
                      <a:gd name="connsiteY120" fmla="*/ 1322519 h 2543690"/>
                      <a:gd name="connsiteX121" fmla="*/ 1200913 w 2115313"/>
                      <a:gd name="connsiteY121" fmla="*/ 1327805 h 2543690"/>
                      <a:gd name="connsiteX122" fmla="*/ 1232626 w 2115313"/>
                      <a:gd name="connsiteY122" fmla="*/ 1354232 h 2543690"/>
                      <a:gd name="connsiteX123" fmla="*/ 1237912 w 2115313"/>
                      <a:gd name="connsiteY123" fmla="*/ 1370089 h 2543690"/>
                      <a:gd name="connsiteX124" fmla="*/ 1232626 w 2115313"/>
                      <a:gd name="connsiteY124" fmla="*/ 1396517 h 2543690"/>
                      <a:gd name="connsiteX125" fmla="*/ 1227341 w 2115313"/>
                      <a:gd name="connsiteY125" fmla="*/ 1433516 h 2543690"/>
                      <a:gd name="connsiteX126" fmla="*/ 1222055 w 2115313"/>
                      <a:gd name="connsiteY126" fmla="*/ 1496942 h 2543690"/>
                      <a:gd name="connsiteX127" fmla="*/ 1211484 w 2115313"/>
                      <a:gd name="connsiteY127" fmla="*/ 1528655 h 2543690"/>
                      <a:gd name="connsiteX128" fmla="*/ 1232626 w 2115313"/>
                      <a:gd name="connsiteY128" fmla="*/ 1555083 h 2543690"/>
                      <a:gd name="connsiteX129" fmla="*/ 1243197 w 2115313"/>
                      <a:gd name="connsiteY129" fmla="*/ 1570940 h 2543690"/>
                      <a:gd name="connsiteX130" fmla="*/ 1274911 w 2115313"/>
                      <a:gd name="connsiteY130" fmla="*/ 1581511 h 2543690"/>
                      <a:gd name="connsiteX131" fmla="*/ 1311910 w 2115313"/>
                      <a:gd name="connsiteY131" fmla="*/ 1592082 h 2543690"/>
                      <a:gd name="connsiteX132" fmla="*/ 1327766 w 2115313"/>
                      <a:gd name="connsiteY132" fmla="*/ 1597368 h 2543690"/>
                      <a:gd name="connsiteX133" fmla="*/ 1375336 w 2115313"/>
                      <a:gd name="connsiteY133" fmla="*/ 1623795 h 2543690"/>
                      <a:gd name="connsiteX134" fmla="*/ 1391193 w 2115313"/>
                      <a:gd name="connsiteY134" fmla="*/ 1634366 h 2543690"/>
                      <a:gd name="connsiteX135" fmla="*/ 1401764 w 2115313"/>
                      <a:gd name="connsiteY135" fmla="*/ 1644938 h 2543690"/>
                      <a:gd name="connsiteX136" fmla="*/ 1417621 w 2115313"/>
                      <a:gd name="connsiteY136" fmla="*/ 1650223 h 2543690"/>
                      <a:gd name="connsiteX137" fmla="*/ 1465191 w 2115313"/>
                      <a:gd name="connsiteY137" fmla="*/ 1692508 h 2543690"/>
                      <a:gd name="connsiteX138" fmla="*/ 1486333 w 2115313"/>
                      <a:gd name="connsiteY138" fmla="*/ 1724221 h 2543690"/>
                      <a:gd name="connsiteX139" fmla="*/ 1496904 w 2115313"/>
                      <a:gd name="connsiteY139" fmla="*/ 1740077 h 2543690"/>
                      <a:gd name="connsiteX140" fmla="*/ 1502189 w 2115313"/>
                      <a:gd name="connsiteY140" fmla="*/ 1755934 h 2543690"/>
                      <a:gd name="connsiteX141" fmla="*/ 1512760 w 2115313"/>
                      <a:gd name="connsiteY141" fmla="*/ 1771791 h 2543690"/>
                      <a:gd name="connsiteX142" fmla="*/ 1539188 w 2115313"/>
                      <a:gd name="connsiteY142" fmla="*/ 1814075 h 2543690"/>
                      <a:gd name="connsiteX143" fmla="*/ 1565616 w 2115313"/>
                      <a:gd name="connsiteY143" fmla="*/ 1840503 h 2543690"/>
                      <a:gd name="connsiteX144" fmla="*/ 1592044 w 2115313"/>
                      <a:gd name="connsiteY144" fmla="*/ 1866931 h 2543690"/>
                      <a:gd name="connsiteX145" fmla="*/ 1618471 w 2115313"/>
                      <a:gd name="connsiteY145" fmla="*/ 1893358 h 2543690"/>
                      <a:gd name="connsiteX146" fmla="*/ 1629043 w 2115313"/>
                      <a:gd name="connsiteY146" fmla="*/ 1903929 h 2543690"/>
                      <a:gd name="connsiteX147" fmla="*/ 1660756 w 2115313"/>
                      <a:gd name="connsiteY147" fmla="*/ 1925072 h 2543690"/>
                      <a:gd name="connsiteX148" fmla="*/ 1708326 w 2115313"/>
                      <a:gd name="connsiteY148" fmla="*/ 1967356 h 2543690"/>
                      <a:gd name="connsiteX149" fmla="*/ 1734754 w 2115313"/>
                      <a:gd name="connsiteY149" fmla="*/ 1993784 h 2543690"/>
                      <a:gd name="connsiteX150" fmla="*/ 1745325 w 2115313"/>
                      <a:gd name="connsiteY150" fmla="*/ 2009640 h 2543690"/>
                      <a:gd name="connsiteX151" fmla="*/ 1755896 w 2115313"/>
                      <a:gd name="connsiteY151" fmla="*/ 2020212 h 2543690"/>
                      <a:gd name="connsiteX152" fmla="*/ 1777038 w 2115313"/>
                      <a:gd name="connsiteY152" fmla="*/ 2051925 h 2543690"/>
                      <a:gd name="connsiteX153" fmla="*/ 1787609 w 2115313"/>
                      <a:gd name="connsiteY153" fmla="*/ 2067781 h 2543690"/>
                      <a:gd name="connsiteX154" fmla="*/ 1824608 w 2115313"/>
                      <a:gd name="connsiteY154" fmla="*/ 2110066 h 2543690"/>
                      <a:gd name="connsiteX155" fmla="*/ 1840465 w 2115313"/>
                      <a:gd name="connsiteY155" fmla="*/ 2136494 h 2543690"/>
                      <a:gd name="connsiteX156" fmla="*/ 1845750 w 2115313"/>
                      <a:gd name="connsiteY156" fmla="*/ 2152350 h 2543690"/>
                      <a:gd name="connsiteX157" fmla="*/ 1872178 w 2115313"/>
                      <a:gd name="connsiteY157" fmla="*/ 2178778 h 2543690"/>
                      <a:gd name="connsiteX158" fmla="*/ 1893320 w 2115313"/>
                      <a:gd name="connsiteY158" fmla="*/ 2210491 h 2543690"/>
                      <a:gd name="connsiteX159" fmla="*/ 1903891 w 2115313"/>
                      <a:gd name="connsiteY159" fmla="*/ 2226348 h 2543690"/>
                      <a:gd name="connsiteX160" fmla="*/ 1935604 w 2115313"/>
                      <a:gd name="connsiteY160" fmla="*/ 2247490 h 2543690"/>
                      <a:gd name="connsiteX161" fmla="*/ 1946176 w 2115313"/>
                      <a:gd name="connsiteY161" fmla="*/ 2258061 h 2543690"/>
                      <a:gd name="connsiteX162" fmla="*/ 1962032 w 2115313"/>
                      <a:gd name="connsiteY162" fmla="*/ 2268632 h 2543690"/>
                      <a:gd name="connsiteX163" fmla="*/ 1993745 w 2115313"/>
                      <a:gd name="connsiteY163" fmla="*/ 2295060 h 2543690"/>
                      <a:gd name="connsiteX164" fmla="*/ 2014888 w 2115313"/>
                      <a:gd name="connsiteY164" fmla="*/ 2326773 h 2543690"/>
                      <a:gd name="connsiteX165" fmla="*/ 2025459 w 2115313"/>
                      <a:gd name="connsiteY165" fmla="*/ 2342630 h 2543690"/>
                      <a:gd name="connsiteX166" fmla="*/ 2036030 w 2115313"/>
                      <a:gd name="connsiteY166" fmla="*/ 2395486 h 2543690"/>
                      <a:gd name="connsiteX167" fmla="*/ 2051886 w 2115313"/>
                      <a:gd name="connsiteY167" fmla="*/ 2427199 h 2543690"/>
                      <a:gd name="connsiteX168" fmla="*/ 2057172 w 2115313"/>
                      <a:gd name="connsiteY168" fmla="*/ 2443055 h 2543690"/>
                      <a:gd name="connsiteX169" fmla="*/ 2067743 w 2115313"/>
                      <a:gd name="connsiteY169" fmla="*/ 2485340 h 2543690"/>
                      <a:gd name="connsiteX170" fmla="*/ 2094171 w 2115313"/>
                      <a:gd name="connsiteY170" fmla="*/ 2517053 h 2543690"/>
                      <a:gd name="connsiteX171" fmla="*/ 2110028 w 2115313"/>
                      <a:gd name="connsiteY171" fmla="*/ 2543481 h 2543690"/>
                      <a:gd name="connsiteX172" fmla="*/ 2115313 w 2115313"/>
                      <a:gd name="connsiteY172" fmla="*/ 2527624 h 254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115313" h="2543690">
                        <a:moveTo>
                          <a:pt x="926065" y="1771791"/>
                        </a:moveTo>
                        <a:cubicBezTo>
                          <a:pt x="924054" y="1761738"/>
                          <a:pt x="920911" y="1740342"/>
                          <a:pt x="915493" y="1729506"/>
                        </a:cubicBezTo>
                        <a:cubicBezTo>
                          <a:pt x="912652" y="1723824"/>
                          <a:pt x="908446" y="1718935"/>
                          <a:pt x="904922" y="1713650"/>
                        </a:cubicBezTo>
                        <a:cubicBezTo>
                          <a:pt x="891641" y="1673803"/>
                          <a:pt x="909554" y="1722910"/>
                          <a:pt x="889066" y="1681936"/>
                        </a:cubicBezTo>
                        <a:cubicBezTo>
                          <a:pt x="886574" y="1676953"/>
                          <a:pt x="886486" y="1670950"/>
                          <a:pt x="883780" y="1666080"/>
                        </a:cubicBezTo>
                        <a:cubicBezTo>
                          <a:pt x="853489" y="1611557"/>
                          <a:pt x="869313" y="1654388"/>
                          <a:pt x="857352" y="1618510"/>
                        </a:cubicBezTo>
                        <a:cubicBezTo>
                          <a:pt x="855590" y="1607939"/>
                          <a:pt x="855830" y="1596832"/>
                          <a:pt x="852067" y="1586797"/>
                        </a:cubicBezTo>
                        <a:cubicBezTo>
                          <a:pt x="850317" y="1582131"/>
                          <a:pt x="844609" y="1580116"/>
                          <a:pt x="841496" y="1576225"/>
                        </a:cubicBezTo>
                        <a:cubicBezTo>
                          <a:pt x="812067" y="1539437"/>
                          <a:pt x="852729" y="1582173"/>
                          <a:pt x="815068" y="1544512"/>
                        </a:cubicBezTo>
                        <a:cubicBezTo>
                          <a:pt x="813306" y="1539226"/>
                          <a:pt x="812274" y="1533638"/>
                          <a:pt x="809782" y="1528655"/>
                        </a:cubicBezTo>
                        <a:cubicBezTo>
                          <a:pt x="806941" y="1522973"/>
                          <a:pt x="800882" y="1518927"/>
                          <a:pt x="799211" y="1512799"/>
                        </a:cubicBezTo>
                        <a:cubicBezTo>
                          <a:pt x="795474" y="1499095"/>
                          <a:pt x="797663" y="1484218"/>
                          <a:pt x="793926" y="1470514"/>
                        </a:cubicBezTo>
                        <a:cubicBezTo>
                          <a:pt x="792255" y="1464386"/>
                          <a:pt x="786196" y="1460340"/>
                          <a:pt x="783355" y="1454658"/>
                        </a:cubicBezTo>
                        <a:cubicBezTo>
                          <a:pt x="780863" y="1449675"/>
                          <a:pt x="779831" y="1444087"/>
                          <a:pt x="778069" y="1438801"/>
                        </a:cubicBezTo>
                        <a:cubicBezTo>
                          <a:pt x="776307" y="1408850"/>
                          <a:pt x="777234" y="1378618"/>
                          <a:pt x="772784" y="1348947"/>
                        </a:cubicBezTo>
                        <a:cubicBezTo>
                          <a:pt x="771842" y="1342665"/>
                          <a:pt x="765054" y="1338772"/>
                          <a:pt x="762213" y="1333090"/>
                        </a:cubicBezTo>
                        <a:cubicBezTo>
                          <a:pt x="759721" y="1328107"/>
                          <a:pt x="759793" y="1322011"/>
                          <a:pt x="756927" y="1317234"/>
                        </a:cubicBezTo>
                        <a:cubicBezTo>
                          <a:pt x="754363" y="1312961"/>
                          <a:pt x="749346" y="1310649"/>
                          <a:pt x="746356" y="1306662"/>
                        </a:cubicBezTo>
                        <a:cubicBezTo>
                          <a:pt x="715525" y="1265554"/>
                          <a:pt x="738868" y="1284051"/>
                          <a:pt x="709357" y="1264378"/>
                        </a:cubicBezTo>
                        <a:cubicBezTo>
                          <a:pt x="692605" y="1239250"/>
                          <a:pt x="704812" y="1250529"/>
                          <a:pt x="667073" y="1237950"/>
                        </a:cubicBezTo>
                        <a:lnTo>
                          <a:pt x="651216" y="1232665"/>
                        </a:lnTo>
                        <a:cubicBezTo>
                          <a:pt x="645930" y="1229141"/>
                          <a:pt x="639327" y="1227055"/>
                          <a:pt x="635359" y="1222094"/>
                        </a:cubicBezTo>
                        <a:cubicBezTo>
                          <a:pt x="631879" y="1217743"/>
                          <a:pt x="631605" y="1211594"/>
                          <a:pt x="630074" y="1206237"/>
                        </a:cubicBezTo>
                        <a:cubicBezTo>
                          <a:pt x="627818" y="1198342"/>
                          <a:pt x="623724" y="1177681"/>
                          <a:pt x="619503" y="1169238"/>
                        </a:cubicBezTo>
                        <a:cubicBezTo>
                          <a:pt x="614923" y="1160078"/>
                          <a:pt x="606556" y="1149366"/>
                          <a:pt x="598360" y="1142810"/>
                        </a:cubicBezTo>
                        <a:cubicBezTo>
                          <a:pt x="593400" y="1138842"/>
                          <a:pt x="587789" y="1135763"/>
                          <a:pt x="582504" y="1132239"/>
                        </a:cubicBezTo>
                        <a:lnTo>
                          <a:pt x="550791" y="1084669"/>
                        </a:lnTo>
                        <a:lnTo>
                          <a:pt x="540219" y="1068813"/>
                        </a:lnTo>
                        <a:cubicBezTo>
                          <a:pt x="536695" y="1063527"/>
                          <a:pt x="534140" y="1057448"/>
                          <a:pt x="529648" y="1052956"/>
                        </a:cubicBezTo>
                        <a:cubicBezTo>
                          <a:pt x="519077" y="1042385"/>
                          <a:pt x="512117" y="1025971"/>
                          <a:pt x="497935" y="1021243"/>
                        </a:cubicBezTo>
                        <a:cubicBezTo>
                          <a:pt x="476052" y="1013948"/>
                          <a:pt x="486714" y="1019048"/>
                          <a:pt x="466222" y="1005386"/>
                        </a:cubicBezTo>
                        <a:cubicBezTo>
                          <a:pt x="462698" y="994815"/>
                          <a:pt x="456207" y="984802"/>
                          <a:pt x="455651" y="973673"/>
                        </a:cubicBezTo>
                        <a:cubicBezTo>
                          <a:pt x="453889" y="938436"/>
                          <a:pt x="456676" y="902674"/>
                          <a:pt x="450365" y="867962"/>
                        </a:cubicBezTo>
                        <a:cubicBezTo>
                          <a:pt x="448043" y="855189"/>
                          <a:pt x="402898" y="852122"/>
                          <a:pt x="402795" y="852105"/>
                        </a:cubicBezTo>
                        <a:lnTo>
                          <a:pt x="392224" y="820392"/>
                        </a:lnTo>
                        <a:lnTo>
                          <a:pt x="386939" y="804535"/>
                        </a:lnTo>
                        <a:cubicBezTo>
                          <a:pt x="381894" y="789399"/>
                          <a:pt x="382098" y="782137"/>
                          <a:pt x="365796" y="772822"/>
                        </a:cubicBezTo>
                        <a:cubicBezTo>
                          <a:pt x="359489" y="769218"/>
                          <a:pt x="351701" y="769298"/>
                          <a:pt x="344654" y="767536"/>
                        </a:cubicBezTo>
                        <a:cubicBezTo>
                          <a:pt x="339368" y="762251"/>
                          <a:pt x="335016" y="755826"/>
                          <a:pt x="328797" y="751680"/>
                        </a:cubicBezTo>
                        <a:cubicBezTo>
                          <a:pt x="324161" y="748590"/>
                          <a:pt x="317924" y="748886"/>
                          <a:pt x="312941" y="746394"/>
                        </a:cubicBezTo>
                        <a:cubicBezTo>
                          <a:pt x="307259" y="743553"/>
                          <a:pt x="302370" y="739347"/>
                          <a:pt x="297084" y="735823"/>
                        </a:cubicBezTo>
                        <a:cubicBezTo>
                          <a:pt x="295337" y="725341"/>
                          <a:pt x="289605" y="680774"/>
                          <a:pt x="281228" y="672397"/>
                        </a:cubicBezTo>
                        <a:cubicBezTo>
                          <a:pt x="250476" y="641645"/>
                          <a:pt x="293417" y="685968"/>
                          <a:pt x="260085" y="645969"/>
                        </a:cubicBezTo>
                        <a:cubicBezTo>
                          <a:pt x="255300" y="640227"/>
                          <a:pt x="249014" y="635854"/>
                          <a:pt x="244229" y="630112"/>
                        </a:cubicBezTo>
                        <a:cubicBezTo>
                          <a:pt x="240162" y="625232"/>
                          <a:pt x="237878" y="619003"/>
                          <a:pt x="233658" y="614255"/>
                        </a:cubicBezTo>
                        <a:cubicBezTo>
                          <a:pt x="223726" y="603081"/>
                          <a:pt x="212515" y="593113"/>
                          <a:pt x="201944" y="582542"/>
                        </a:cubicBezTo>
                        <a:lnTo>
                          <a:pt x="186088" y="566686"/>
                        </a:lnTo>
                        <a:cubicBezTo>
                          <a:pt x="182564" y="563162"/>
                          <a:pt x="179664" y="558878"/>
                          <a:pt x="175517" y="556114"/>
                        </a:cubicBezTo>
                        <a:cubicBezTo>
                          <a:pt x="164946" y="549067"/>
                          <a:pt x="152787" y="543956"/>
                          <a:pt x="143803" y="534972"/>
                        </a:cubicBezTo>
                        <a:cubicBezTo>
                          <a:pt x="106130" y="497299"/>
                          <a:pt x="146817" y="540059"/>
                          <a:pt x="117376" y="503259"/>
                        </a:cubicBezTo>
                        <a:cubicBezTo>
                          <a:pt x="114263" y="499368"/>
                          <a:pt x="109794" y="496675"/>
                          <a:pt x="106804" y="492688"/>
                        </a:cubicBezTo>
                        <a:cubicBezTo>
                          <a:pt x="99181" y="482524"/>
                          <a:pt x="85662" y="460975"/>
                          <a:pt x="85662" y="460975"/>
                        </a:cubicBezTo>
                        <a:lnTo>
                          <a:pt x="75091" y="429261"/>
                        </a:lnTo>
                        <a:cubicBezTo>
                          <a:pt x="73329" y="423976"/>
                          <a:pt x="70899" y="418868"/>
                          <a:pt x="69806" y="413405"/>
                        </a:cubicBezTo>
                        <a:cubicBezTo>
                          <a:pt x="63095" y="379854"/>
                          <a:pt x="66699" y="395693"/>
                          <a:pt x="59234" y="365835"/>
                        </a:cubicBezTo>
                        <a:cubicBezTo>
                          <a:pt x="53364" y="254286"/>
                          <a:pt x="64549" y="297209"/>
                          <a:pt x="43378" y="233696"/>
                        </a:cubicBezTo>
                        <a:lnTo>
                          <a:pt x="32807" y="201983"/>
                        </a:lnTo>
                        <a:lnTo>
                          <a:pt x="27521" y="186126"/>
                        </a:lnTo>
                        <a:cubicBezTo>
                          <a:pt x="25759" y="168508"/>
                          <a:pt x="23770" y="150911"/>
                          <a:pt x="22236" y="133271"/>
                        </a:cubicBezTo>
                        <a:cubicBezTo>
                          <a:pt x="20246" y="110385"/>
                          <a:pt x="19634" y="87373"/>
                          <a:pt x="16950" y="64558"/>
                        </a:cubicBezTo>
                        <a:cubicBezTo>
                          <a:pt x="16101" y="57344"/>
                          <a:pt x="13241" y="50507"/>
                          <a:pt x="11665" y="43416"/>
                        </a:cubicBezTo>
                        <a:cubicBezTo>
                          <a:pt x="9716" y="34646"/>
                          <a:pt x="8558" y="25704"/>
                          <a:pt x="6379" y="16988"/>
                        </a:cubicBezTo>
                        <a:cubicBezTo>
                          <a:pt x="5028" y="11583"/>
                          <a:pt x="-2847" y="5072"/>
                          <a:pt x="1093" y="1132"/>
                        </a:cubicBezTo>
                        <a:cubicBezTo>
                          <a:pt x="5033" y="-2808"/>
                          <a:pt x="11664" y="4655"/>
                          <a:pt x="16950" y="6417"/>
                        </a:cubicBezTo>
                        <a:cubicBezTo>
                          <a:pt x="27521" y="16988"/>
                          <a:pt x="40370" y="25692"/>
                          <a:pt x="48663" y="38131"/>
                        </a:cubicBezTo>
                        <a:cubicBezTo>
                          <a:pt x="53466" y="45335"/>
                          <a:pt x="61436" y="59536"/>
                          <a:pt x="69806" y="64558"/>
                        </a:cubicBezTo>
                        <a:cubicBezTo>
                          <a:pt x="74583" y="67424"/>
                          <a:pt x="80679" y="67352"/>
                          <a:pt x="85662" y="69844"/>
                        </a:cubicBezTo>
                        <a:cubicBezTo>
                          <a:pt x="106549" y="80288"/>
                          <a:pt x="102933" y="89471"/>
                          <a:pt x="133232" y="90986"/>
                        </a:cubicBezTo>
                        <a:lnTo>
                          <a:pt x="238943" y="96272"/>
                        </a:lnTo>
                        <a:cubicBezTo>
                          <a:pt x="248933" y="98769"/>
                          <a:pt x="269182" y="101313"/>
                          <a:pt x="275942" y="112128"/>
                        </a:cubicBezTo>
                        <a:cubicBezTo>
                          <a:pt x="295645" y="143652"/>
                          <a:pt x="274093" y="140847"/>
                          <a:pt x="302370" y="159698"/>
                        </a:cubicBezTo>
                        <a:cubicBezTo>
                          <a:pt x="307006" y="162788"/>
                          <a:pt x="312851" y="163518"/>
                          <a:pt x="318226" y="164984"/>
                        </a:cubicBezTo>
                        <a:cubicBezTo>
                          <a:pt x="332243" y="168807"/>
                          <a:pt x="347516" y="169058"/>
                          <a:pt x="360511" y="175555"/>
                        </a:cubicBezTo>
                        <a:cubicBezTo>
                          <a:pt x="388339" y="189469"/>
                          <a:pt x="376082" y="180555"/>
                          <a:pt x="397510" y="201983"/>
                        </a:cubicBezTo>
                        <a:cubicBezTo>
                          <a:pt x="399272" y="207268"/>
                          <a:pt x="402059" y="212317"/>
                          <a:pt x="402795" y="217839"/>
                        </a:cubicBezTo>
                        <a:cubicBezTo>
                          <a:pt x="411498" y="283112"/>
                          <a:pt x="401972" y="262530"/>
                          <a:pt x="413366" y="302408"/>
                        </a:cubicBezTo>
                        <a:cubicBezTo>
                          <a:pt x="414897" y="307765"/>
                          <a:pt x="415561" y="313629"/>
                          <a:pt x="418652" y="318265"/>
                        </a:cubicBezTo>
                        <a:cubicBezTo>
                          <a:pt x="422798" y="324484"/>
                          <a:pt x="429223" y="328836"/>
                          <a:pt x="434508" y="334121"/>
                        </a:cubicBezTo>
                        <a:cubicBezTo>
                          <a:pt x="438032" y="344692"/>
                          <a:pt x="442895" y="354908"/>
                          <a:pt x="445080" y="365835"/>
                        </a:cubicBezTo>
                        <a:cubicBezTo>
                          <a:pt x="446842" y="374644"/>
                          <a:pt x="448001" y="383595"/>
                          <a:pt x="450365" y="392262"/>
                        </a:cubicBezTo>
                        <a:cubicBezTo>
                          <a:pt x="453297" y="403013"/>
                          <a:pt x="457412" y="413405"/>
                          <a:pt x="460936" y="423976"/>
                        </a:cubicBezTo>
                        <a:cubicBezTo>
                          <a:pt x="462698" y="429261"/>
                          <a:pt x="465129" y="434369"/>
                          <a:pt x="466222" y="439832"/>
                        </a:cubicBezTo>
                        <a:cubicBezTo>
                          <a:pt x="469242" y="454933"/>
                          <a:pt x="472311" y="472463"/>
                          <a:pt x="476793" y="487402"/>
                        </a:cubicBezTo>
                        <a:cubicBezTo>
                          <a:pt x="479995" y="498075"/>
                          <a:pt x="481183" y="509844"/>
                          <a:pt x="487364" y="519116"/>
                        </a:cubicBezTo>
                        <a:cubicBezTo>
                          <a:pt x="494411" y="529687"/>
                          <a:pt x="504488" y="538776"/>
                          <a:pt x="508506" y="550829"/>
                        </a:cubicBezTo>
                        <a:cubicBezTo>
                          <a:pt x="526264" y="604101"/>
                          <a:pt x="499175" y="521485"/>
                          <a:pt x="519077" y="587828"/>
                        </a:cubicBezTo>
                        <a:cubicBezTo>
                          <a:pt x="522279" y="598501"/>
                          <a:pt x="526124" y="608970"/>
                          <a:pt x="529648" y="619541"/>
                        </a:cubicBezTo>
                        <a:lnTo>
                          <a:pt x="534934" y="635398"/>
                        </a:lnTo>
                        <a:cubicBezTo>
                          <a:pt x="536696" y="640683"/>
                          <a:pt x="536279" y="647315"/>
                          <a:pt x="540219" y="651254"/>
                        </a:cubicBezTo>
                        <a:lnTo>
                          <a:pt x="550791" y="661825"/>
                        </a:lnTo>
                        <a:cubicBezTo>
                          <a:pt x="555089" y="674722"/>
                          <a:pt x="556401" y="683293"/>
                          <a:pt x="566647" y="693539"/>
                        </a:cubicBezTo>
                        <a:cubicBezTo>
                          <a:pt x="572876" y="699768"/>
                          <a:pt x="581241" y="703502"/>
                          <a:pt x="587789" y="709395"/>
                        </a:cubicBezTo>
                        <a:cubicBezTo>
                          <a:pt x="598901" y="719396"/>
                          <a:pt x="619503" y="741109"/>
                          <a:pt x="619503" y="741109"/>
                        </a:cubicBezTo>
                        <a:cubicBezTo>
                          <a:pt x="632786" y="780959"/>
                          <a:pt x="614869" y="731842"/>
                          <a:pt x="635359" y="772822"/>
                        </a:cubicBezTo>
                        <a:cubicBezTo>
                          <a:pt x="637851" y="777805"/>
                          <a:pt x="638153" y="783696"/>
                          <a:pt x="640645" y="788679"/>
                        </a:cubicBezTo>
                        <a:cubicBezTo>
                          <a:pt x="643486" y="794361"/>
                          <a:pt x="648375" y="798853"/>
                          <a:pt x="651216" y="804535"/>
                        </a:cubicBezTo>
                        <a:cubicBezTo>
                          <a:pt x="653708" y="809518"/>
                          <a:pt x="653796" y="815522"/>
                          <a:pt x="656502" y="820392"/>
                        </a:cubicBezTo>
                        <a:cubicBezTo>
                          <a:pt x="662672" y="831498"/>
                          <a:pt x="670597" y="841534"/>
                          <a:pt x="677644" y="852105"/>
                        </a:cubicBezTo>
                        <a:cubicBezTo>
                          <a:pt x="687040" y="866199"/>
                          <a:pt x="687628" y="871486"/>
                          <a:pt x="704071" y="878533"/>
                        </a:cubicBezTo>
                        <a:cubicBezTo>
                          <a:pt x="710748" y="881395"/>
                          <a:pt x="718166" y="882056"/>
                          <a:pt x="725214" y="883818"/>
                        </a:cubicBezTo>
                        <a:cubicBezTo>
                          <a:pt x="735785" y="890866"/>
                          <a:pt x="749879" y="894390"/>
                          <a:pt x="756927" y="904961"/>
                        </a:cubicBezTo>
                        <a:cubicBezTo>
                          <a:pt x="760451" y="910246"/>
                          <a:pt x="763006" y="916325"/>
                          <a:pt x="767498" y="920817"/>
                        </a:cubicBezTo>
                        <a:cubicBezTo>
                          <a:pt x="771990" y="925309"/>
                          <a:pt x="778395" y="927420"/>
                          <a:pt x="783355" y="931388"/>
                        </a:cubicBezTo>
                        <a:cubicBezTo>
                          <a:pt x="787246" y="934501"/>
                          <a:pt x="790402" y="938436"/>
                          <a:pt x="793926" y="941960"/>
                        </a:cubicBezTo>
                        <a:cubicBezTo>
                          <a:pt x="803214" y="969825"/>
                          <a:pt x="793072" y="947279"/>
                          <a:pt x="815068" y="973673"/>
                        </a:cubicBezTo>
                        <a:cubicBezTo>
                          <a:pt x="817657" y="976779"/>
                          <a:pt x="829578" y="998292"/>
                          <a:pt x="836210" y="1000101"/>
                        </a:cubicBezTo>
                        <a:cubicBezTo>
                          <a:pt x="851602" y="1004299"/>
                          <a:pt x="867923" y="1003624"/>
                          <a:pt x="883780" y="1005386"/>
                        </a:cubicBezTo>
                        <a:cubicBezTo>
                          <a:pt x="890548" y="1007078"/>
                          <a:pt x="913200" y="1012168"/>
                          <a:pt x="920779" y="1015957"/>
                        </a:cubicBezTo>
                        <a:cubicBezTo>
                          <a:pt x="926461" y="1018798"/>
                          <a:pt x="931350" y="1023004"/>
                          <a:pt x="936636" y="1026528"/>
                        </a:cubicBezTo>
                        <a:cubicBezTo>
                          <a:pt x="965982" y="1070548"/>
                          <a:pt x="922931" y="1001270"/>
                          <a:pt x="957778" y="1105812"/>
                        </a:cubicBezTo>
                        <a:lnTo>
                          <a:pt x="968349" y="1137525"/>
                        </a:lnTo>
                        <a:cubicBezTo>
                          <a:pt x="968350" y="1137527"/>
                          <a:pt x="978919" y="1169237"/>
                          <a:pt x="978920" y="1169238"/>
                        </a:cubicBezTo>
                        <a:cubicBezTo>
                          <a:pt x="1004049" y="1185990"/>
                          <a:pt x="988750" y="1177800"/>
                          <a:pt x="1026490" y="1190380"/>
                        </a:cubicBezTo>
                        <a:lnTo>
                          <a:pt x="1042347" y="1195666"/>
                        </a:lnTo>
                        <a:lnTo>
                          <a:pt x="1074060" y="1227379"/>
                        </a:lnTo>
                        <a:cubicBezTo>
                          <a:pt x="1079346" y="1232665"/>
                          <a:pt x="1085770" y="1237016"/>
                          <a:pt x="1089917" y="1243236"/>
                        </a:cubicBezTo>
                        <a:lnTo>
                          <a:pt x="1100488" y="1259092"/>
                        </a:lnTo>
                        <a:cubicBezTo>
                          <a:pt x="1102250" y="1264378"/>
                          <a:pt x="1103281" y="1269966"/>
                          <a:pt x="1105773" y="1274949"/>
                        </a:cubicBezTo>
                        <a:cubicBezTo>
                          <a:pt x="1112180" y="1287763"/>
                          <a:pt x="1118746" y="1295611"/>
                          <a:pt x="1132201" y="1301377"/>
                        </a:cubicBezTo>
                        <a:cubicBezTo>
                          <a:pt x="1155917" y="1311541"/>
                          <a:pt x="1148623" y="1301659"/>
                          <a:pt x="1169200" y="1311948"/>
                        </a:cubicBezTo>
                        <a:cubicBezTo>
                          <a:pt x="1174882" y="1314789"/>
                          <a:pt x="1179374" y="1319678"/>
                          <a:pt x="1185056" y="1322519"/>
                        </a:cubicBezTo>
                        <a:cubicBezTo>
                          <a:pt x="1190039" y="1325011"/>
                          <a:pt x="1195930" y="1325313"/>
                          <a:pt x="1200913" y="1327805"/>
                        </a:cubicBezTo>
                        <a:cubicBezTo>
                          <a:pt x="1215631" y="1335164"/>
                          <a:pt x="1220936" y="1342542"/>
                          <a:pt x="1232626" y="1354232"/>
                        </a:cubicBezTo>
                        <a:cubicBezTo>
                          <a:pt x="1234388" y="1359518"/>
                          <a:pt x="1237912" y="1364517"/>
                          <a:pt x="1237912" y="1370089"/>
                        </a:cubicBezTo>
                        <a:cubicBezTo>
                          <a:pt x="1237912" y="1379073"/>
                          <a:pt x="1234103" y="1387655"/>
                          <a:pt x="1232626" y="1396517"/>
                        </a:cubicBezTo>
                        <a:cubicBezTo>
                          <a:pt x="1230578" y="1408806"/>
                          <a:pt x="1228645" y="1421126"/>
                          <a:pt x="1227341" y="1433516"/>
                        </a:cubicBezTo>
                        <a:cubicBezTo>
                          <a:pt x="1225120" y="1454615"/>
                          <a:pt x="1225543" y="1476015"/>
                          <a:pt x="1222055" y="1496942"/>
                        </a:cubicBezTo>
                        <a:cubicBezTo>
                          <a:pt x="1220223" y="1507933"/>
                          <a:pt x="1211484" y="1528655"/>
                          <a:pt x="1211484" y="1528655"/>
                        </a:cubicBezTo>
                        <a:cubicBezTo>
                          <a:pt x="1221775" y="1559526"/>
                          <a:pt x="1208718" y="1531174"/>
                          <a:pt x="1232626" y="1555083"/>
                        </a:cubicBezTo>
                        <a:cubicBezTo>
                          <a:pt x="1237118" y="1559575"/>
                          <a:pt x="1237810" y="1567573"/>
                          <a:pt x="1243197" y="1570940"/>
                        </a:cubicBezTo>
                        <a:cubicBezTo>
                          <a:pt x="1252646" y="1576846"/>
                          <a:pt x="1264340" y="1577987"/>
                          <a:pt x="1274911" y="1581511"/>
                        </a:cubicBezTo>
                        <a:cubicBezTo>
                          <a:pt x="1312956" y="1594193"/>
                          <a:pt x="1265416" y="1578798"/>
                          <a:pt x="1311910" y="1592082"/>
                        </a:cubicBezTo>
                        <a:cubicBezTo>
                          <a:pt x="1317267" y="1593613"/>
                          <a:pt x="1322896" y="1594662"/>
                          <a:pt x="1327766" y="1597368"/>
                        </a:cubicBezTo>
                        <a:cubicBezTo>
                          <a:pt x="1382284" y="1627656"/>
                          <a:pt x="1339460" y="1611837"/>
                          <a:pt x="1375336" y="1623795"/>
                        </a:cubicBezTo>
                        <a:cubicBezTo>
                          <a:pt x="1380622" y="1627319"/>
                          <a:pt x="1386233" y="1630398"/>
                          <a:pt x="1391193" y="1634366"/>
                        </a:cubicBezTo>
                        <a:cubicBezTo>
                          <a:pt x="1395084" y="1637479"/>
                          <a:pt x="1397491" y="1642374"/>
                          <a:pt x="1401764" y="1644938"/>
                        </a:cubicBezTo>
                        <a:cubicBezTo>
                          <a:pt x="1406542" y="1647805"/>
                          <a:pt x="1412335" y="1648461"/>
                          <a:pt x="1417621" y="1650223"/>
                        </a:cubicBezTo>
                        <a:cubicBezTo>
                          <a:pt x="1436686" y="1662933"/>
                          <a:pt x="1450709" y="1670785"/>
                          <a:pt x="1465191" y="1692508"/>
                        </a:cubicBezTo>
                        <a:lnTo>
                          <a:pt x="1486333" y="1724221"/>
                        </a:lnTo>
                        <a:lnTo>
                          <a:pt x="1496904" y="1740077"/>
                        </a:lnTo>
                        <a:cubicBezTo>
                          <a:pt x="1498666" y="1745363"/>
                          <a:pt x="1499697" y="1750951"/>
                          <a:pt x="1502189" y="1755934"/>
                        </a:cubicBezTo>
                        <a:cubicBezTo>
                          <a:pt x="1505030" y="1761616"/>
                          <a:pt x="1510180" y="1765986"/>
                          <a:pt x="1512760" y="1771791"/>
                        </a:cubicBezTo>
                        <a:cubicBezTo>
                          <a:pt x="1531299" y="1813502"/>
                          <a:pt x="1510664" y="1795058"/>
                          <a:pt x="1539188" y="1814075"/>
                        </a:cubicBezTo>
                        <a:cubicBezTo>
                          <a:pt x="1567377" y="1856360"/>
                          <a:pt x="1530379" y="1805266"/>
                          <a:pt x="1565616" y="1840503"/>
                        </a:cubicBezTo>
                        <a:cubicBezTo>
                          <a:pt x="1600853" y="1875740"/>
                          <a:pt x="1549759" y="1838742"/>
                          <a:pt x="1592044" y="1866931"/>
                        </a:cubicBezTo>
                        <a:cubicBezTo>
                          <a:pt x="1610165" y="1894111"/>
                          <a:pt x="1593304" y="1873225"/>
                          <a:pt x="1618471" y="1893358"/>
                        </a:cubicBezTo>
                        <a:cubicBezTo>
                          <a:pt x="1622362" y="1896471"/>
                          <a:pt x="1625056" y="1900939"/>
                          <a:pt x="1629043" y="1903929"/>
                        </a:cubicBezTo>
                        <a:cubicBezTo>
                          <a:pt x="1639207" y="1911552"/>
                          <a:pt x="1651772" y="1916088"/>
                          <a:pt x="1660756" y="1925072"/>
                        </a:cubicBezTo>
                        <a:cubicBezTo>
                          <a:pt x="1696961" y="1961277"/>
                          <a:pt x="1680030" y="1948493"/>
                          <a:pt x="1708326" y="1967356"/>
                        </a:cubicBezTo>
                        <a:cubicBezTo>
                          <a:pt x="1736513" y="2009637"/>
                          <a:pt x="1699519" y="1958551"/>
                          <a:pt x="1734754" y="1993784"/>
                        </a:cubicBezTo>
                        <a:cubicBezTo>
                          <a:pt x="1739246" y="1998276"/>
                          <a:pt x="1741357" y="2004680"/>
                          <a:pt x="1745325" y="2009640"/>
                        </a:cubicBezTo>
                        <a:cubicBezTo>
                          <a:pt x="1748438" y="2013531"/>
                          <a:pt x="1752906" y="2016225"/>
                          <a:pt x="1755896" y="2020212"/>
                        </a:cubicBezTo>
                        <a:cubicBezTo>
                          <a:pt x="1763519" y="2030376"/>
                          <a:pt x="1769991" y="2041354"/>
                          <a:pt x="1777038" y="2051925"/>
                        </a:cubicBezTo>
                        <a:cubicBezTo>
                          <a:pt x="1780562" y="2057210"/>
                          <a:pt x="1783117" y="2063289"/>
                          <a:pt x="1787609" y="2067781"/>
                        </a:cubicBezTo>
                        <a:cubicBezTo>
                          <a:pt x="1818529" y="2098701"/>
                          <a:pt x="1807127" y="2083843"/>
                          <a:pt x="1824608" y="2110066"/>
                        </a:cubicBezTo>
                        <a:cubicBezTo>
                          <a:pt x="1839578" y="2154982"/>
                          <a:pt x="1818700" y="2100220"/>
                          <a:pt x="1840465" y="2136494"/>
                        </a:cubicBezTo>
                        <a:cubicBezTo>
                          <a:pt x="1843331" y="2141271"/>
                          <a:pt x="1843259" y="2147367"/>
                          <a:pt x="1845750" y="2152350"/>
                        </a:cubicBezTo>
                        <a:cubicBezTo>
                          <a:pt x="1854559" y="2169969"/>
                          <a:pt x="1856321" y="2168207"/>
                          <a:pt x="1872178" y="2178778"/>
                        </a:cubicBezTo>
                        <a:lnTo>
                          <a:pt x="1893320" y="2210491"/>
                        </a:lnTo>
                        <a:cubicBezTo>
                          <a:pt x="1896844" y="2215777"/>
                          <a:pt x="1898605" y="2222824"/>
                          <a:pt x="1903891" y="2226348"/>
                        </a:cubicBezTo>
                        <a:cubicBezTo>
                          <a:pt x="1914462" y="2233395"/>
                          <a:pt x="1926620" y="2238507"/>
                          <a:pt x="1935604" y="2247490"/>
                        </a:cubicBezTo>
                        <a:cubicBezTo>
                          <a:pt x="1939128" y="2251014"/>
                          <a:pt x="1942285" y="2254948"/>
                          <a:pt x="1946176" y="2258061"/>
                        </a:cubicBezTo>
                        <a:cubicBezTo>
                          <a:pt x="1951136" y="2262029"/>
                          <a:pt x="1957152" y="2264565"/>
                          <a:pt x="1962032" y="2268632"/>
                        </a:cubicBezTo>
                        <a:cubicBezTo>
                          <a:pt x="2002728" y="2302546"/>
                          <a:pt x="1954378" y="2268815"/>
                          <a:pt x="1993745" y="2295060"/>
                        </a:cubicBezTo>
                        <a:lnTo>
                          <a:pt x="2014888" y="2326773"/>
                        </a:lnTo>
                        <a:lnTo>
                          <a:pt x="2025459" y="2342630"/>
                        </a:lnTo>
                        <a:cubicBezTo>
                          <a:pt x="2037399" y="2378455"/>
                          <a:pt x="2023883" y="2334749"/>
                          <a:pt x="2036030" y="2395486"/>
                        </a:cubicBezTo>
                        <a:cubicBezTo>
                          <a:pt x="2040458" y="2417627"/>
                          <a:pt x="2041492" y="2406412"/>
                          <a:pt x="2051886" y="2427199"/>
                        </a:cubicBezTo>
                        <a:cubicBezTo>
                          <a:pt x="2054378" y="2432182"/>
                          <a:pt x="2055821" y="2437650"/>
                          <a:pt x="2057172" y="2443055"/>
                        </a:cubicBezTo>
                        <a:cubicBezTo>
                          <a:pt x="2060187" y="2455112"/>
                          <a:pt x="2061704" y="2473261"/>
                          <a:pt x="2067743" y="2485340"/>
                        </a:cubicBezTo>
                        <a:cubicBezTo>
                          <a:pt x="2075102" y="2500059"/>
                          <a:pt x="2082480" y="2505363"/>
                          <a:pt x="2094171" y="2517053"/>
                        </a:cubicBezTo>
                        <a:cubicBezTo>
                          <a:pt x="2094543" y="2518170"/>
                          <a:pt x="2101320" y="2546384"/>
                          <a:pt x="2110028" y="2543481"/>
                        </a:cubicBezTo>
                        <a:cubicBezTo>
                          <a:pt x="2115314" y="2541719"/>
                          <a:pt x="2115313" y="2527624"/>
                          <a:pt x="2115313" y="2527624"/>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41" name="13 Forma libre"/>
                  <p:cNvSpPr/>
                  <p:nvPr/>
                </p:nvSpPr>
                <p:spPr>
                  <a:xfrm>
                    <a:off x="3992029" y="4201770"/>
                    <a:ext cx="2928972" cy="1586345"/>
                  </a:xfrm>
                  <a:custGeom>
                    <a:avLst/>
                    <a:gdLst>
                      <a:gd name="connsiteX0" fmla="*/ 74441 w 2928638"/>
                      <a:gd name="connsiteY0" fmla="*/ 0 h 1585694"/>
                      <a:gd name="connsiteX1" fmla="*/ 79727 w 2928638"/>
                      <a:gd name="connsiteY1" fmla="*/ 42284 h 1585694"/>
                      <a:gd name="connsiteX2" fmla="*/ 79727 w 2928638"/>
                      <a:gd name="connsiteY2" fmla="*/ 100425 h 1585694"/>
                      <a:gd name="connsiteX3" fmla="*/ 48013 w 2928638"/>
                      <a:gd name="connsiteY3" fmla="*/ 110996 h 1585694"/>
                      <a:gd name="connsiteX4" fmla="*/ 37442 w 2928638"/>
                      <a:gd name="connsiteY4" fmla="*/ 163852 h 1585694"/>
                      <a:gd name="connsiteX5" fmla="*/ 69156 w 2928638"/>
                      <a:gd name="connsiteY5" fmla="*/ 184994 h 1585694"/>
                      <a:gd name="connsiteX6" fmla="*/ 63870 w 2928638"/>
                      <a:gd name="connsiteY6" fmla="*/ 200850 h 1585694"/>
                      <a:gd name="connsiteX7" fmla="*/ 48013 w 2928638"/>
                      <a:gd name="connsiteY7" fmla="*/ 206136 h 1585694"/>
                      <a:gd name="connsiteX8" fmla="*/ 5729 w 2928638"/>
                      <a:gd name="connsiteY8" fmla="*/ 211422 h 1585694"/>
                      <a:gd name="connsiteX9" fmla="*/ 5729 w 2928638"/>
                      <a:gd name="connsiteY9" fmla="*/ 258991 h 1585694"/>
                      <a:gd name="connsiteX10" fmla="*/ 11014 w 2928638"/>
                      <a:gd name="connsiteY10" fmla="*/ 280134 h 1585694"/>
                      <a:gd name="connsiteX11" fmla="*/ 21586 w 2928638"/>
                      <a:gd name="connsiteY11" fmla="*/ 290705 h 1585694"/>
                      <a:gd name="connsiteX12" fmla="*/ 32157 w 2928638"/>
                      <a:gd name="connsiteY12" fmla="*/ 332989 h 1585694"/>
                      <a:gd name="connsiteX13" fmla="*/ 42728 w 2928638"/>
                      <a:gd name="connsiteY13" fmla="*/ 348846 h 1585694"/>
                      <a:gd name="connsiteX14" fmla="*/ 48013 w 2928638"/>
                      <a:gd name="connsiteY14" fmla="*/ 364702 h 1585694"/>
                      <a:gd name="connsiteX15" fmla="*/ 58584 w 2928638"/>
                      <a:gd name="connsiteY15" fmla="*/ 375274 h 1585694"/>
                      <a:gd name="connsiteX16" fmla="*/ 63870 w 2928638"/>
                      <a:gd name="connsiteY16" fmla="*/ 396416 h 1585694"/>
                      <a:gd name="connsiteX17" fmla="*/ 74441 w 2928638"/>
                      <a:gd name="connsiteY17" fmla="*/ 428129 h 1585694"/>
                      <a:gd name="connsiteX18" fmla="*/ 100869 w 2928638"/>
                      <a:gd name="connsiteY18" fmla="*/ 475699 h 1585694"/>
                      <a:gd name="connsiteX19" fmla="*/ 164295 w 2928638"/>
                      <a:gd name="connsiteY19" fmla="*/ 507412 h 1585694"/>
                      <a:gd name="connsiteX20" fmla="*/ 180152 w 2928638"/>
                      <a:gd name="connsiteY20" fmla="*/ 512698 h 1585694"/>
                      <a:gd name="connsiteX21" fmla="*/ 196009 w 2928638"/>
                      <a:gd name="connsiteY21" fmla="*/ 517983 h 1585694"/>
                      <a:gd name="connsiteX22" fmla="*/ 211865 w 2928638"/>
                      <a:gd name="connsiteY22" fmla="*/ 528554 h 1585694"/>
                      <a:gd name="connsiteX23" fmla="*/ 243579 w 2928638"/>
                      <a:gd name="connsiteY23" fmla="*/ 539126 h 1585694"/>
                      <a:gd name="connsiteX24" fmla="*/ 291149 w 2928638"/>
                      <a:gd name="connsiteY24" fmla="*/ 560268 h 1585694"/>
                      <a:gd name="connsiteX25" fmla="*/ 312291 w 2928638"/>
                      <a:gd name="connsiteY25" fmla="*/ 570839 h 1585694"/>
                      <a:gd name="connsiteX26" fmla="*/ 349290 w 2928638"/>
                      <a:gd name="connsiteY26" fmla="*/ 581410 h 1585694"/>
                      <a:gd name="connsiteX27" fmla="*/ 365146 w 2928638"/>
                      <a:gd name="connsiteY27" fmla="*/ 591981 h 1585694"/>
                      <a:gd name="connsiteX28" fmla="*/ 396860 w 2928638"/>
                      <a:gd name="connsiteY28" fmla="*/ 634265 h 1585694"/>
                      <a:gd name="connsiteX29" fmla="*/ 412716 w 2928638"/>
                      <a:gd name="connsiteY29" fmla="*/ 665979 h 1585694"/>
                      <a:gd name="connsiteX30" fmla="*/ 444430 w 2928638"/>
                      <a:gd name="connsiteY30" fmla="*/ 708263 h 1585694"/>
                      <a:gd name="connsiteX31" fmla="*/ 460286 w 2928638"/>
                      <a:gd name="connsiteY31" fmla="*/ 713549 h 1585694"/>
                      <a:gd name="connsiteX32" fmla="*/ 491999 w 2928638"/>
                      <a:gd name="connsiteY32" fmla="*/ 734691 h 1585694"/>
                      <a:gd name="connsiteX33" fmla="*/ 502571 w 2928638"/>
                      <a:gd name="connsiteY33" fmla="*/ 745262 h 1585694"/>
                      <a:gd name="connsiteX34" fmla="*/ 555426 w 2928638"/>
                      <a:gd name="connsiteY34" fmla="*/ 761119 h 1585694"/>
                      <a:gd name="connsiteX35" fmla="*/ 587139 w 2928638"/>
                      <a:gd name="connsiteY35" fmla="*/ 771690 h 1585694"/>
                      <a:gd name="connsiteX36" fmla="*/ 602996 w 2928638"/>
                      <a:gd name="connsiteY36" fmla="*/ 782261 h 1585694"/>
                      <a:gd name="connsiteX37" fmla="*/ 618853 w 2928638"/>
                      <a:gd name="connsiteY37" fmla="*/ 787546 h 1585694"/>
                      <a:gd name="connsiteX38" fmla="*/ 661137 w 2928638"/>
                      <a:gd name="connsiteY38" fmla="*/ 798117 h 1585694"/>
                      <a:gd name="connsiteX39" fmla="*/ 682279 w 2928638"/>
                      <a:gd name="connsiteY39" fmla="*/ 803403 h 1585694"/>
                      <a:gd name="connsiteX40" fmla="*/ 777419 w 2928638"/>
                      <a:gd name="connsiteY40" fmla="*/ 813974 h 1585694"/>
                      <a:gd name="connsiteX41" fmla="*/ 803847 w 2928638"/>
                      <a:gd name="connsiteY41" fmla="*/ 819260 h 1585694"/>
                      <a:gd name="connsiteX42" fmla="*/ 819704 w 2928638"/>
                      <a:gd name="connsiteY42" fmla="*/ 824545 h 1585694"/>
                      <a:gd name="connsiteX43" fmla="*/ 851417 w 2928638"/>
                      <a:gd name="connsiteY43" fmla="*/ 850973 h 1585694"/>
                      <a:gd name="connsiteX44" fmla="*/ 861988 w 2928638"/>
                      <a:gd name="connsiteY44" fmla="*/ 866830 h 1585694"/>
                      <a:gd name="connsiteX45" fmla="*/ 925414 w 2928638"/>
                      <a:gd name="connsiteY45" fmla="*/ 919685 h 1585694"/>
                      <a:gd name="connsiteX46" fmla="*/ 941271 w 2928638"/>
                      <a:gd name="connsiteY46" fmla="*/ 924971 h 1585694"/>
                      <a:gd name="connsiteX47" fmla="*/ 988841 w 2928638"/>
                      <a:gd name="connsiteY47" fmla="*/ 961970 h 1585694"/>
                      <a:gd name="connsiteX48" fmla="*/ 1020554 w 2928638"/>
                      <a:gd name="connsiteY48" fmla="*/ 972541 h 1585694"/>
                      <a:gd name="connsiteX49" fmla="*/ 1052268 w 2928638"/>
                      <a:gd name="connsiteY49" fmla="*/ 993683 h 1585694"/>
                      <a:gd name="connsiteX50" fmla="*/ 1068124 w 2928638"/>
                      <a:gd name="connsiteY50" fmla="*/ 1004254 h 1585694"/>
                      <a:gd name="connsiteX51" fmla="*/ 1083981 w 2928638"/>
                      <a:gd name="connsiteY51" fmla="*/ 1009539 h 1585694"/>
                      <a:gd name="connsiteX52" fmla="*/ 1099838 w 2928638"/>
                      <a:gd name="connsiteY52" fmla="*/ 1020111 h 1585694"/>
                      <a:gd name="connsiteX53" fmla="*/ 1115694 w 2928638"/>
                      <a:gd name="connsiteY53" fmla="*/ 1025396 h 1585694"/>
                      <a:gd name="connsiteX54" fmla="*/ 1152693 w 2928638"/>
                      <a:gd name="connsiteY54" fmla="*/ 1046538 h 1585694"/>
                      <a:gd name="connsiteX55" fmla="*/ 1168550 w 2928638"/>
                      <a:gd name="connsiteY55" fmla="*/ 1057109 h 1585694"/>
                      <a:gd name="connsiteX56" fmla="*/ 1242547 w 2928638"/>
                      <a:gd name="connsiteY56" fmla="*/ 1078252 h 1585694"/>
                      <a:gd name="connsiteX57" fmla="*/ 1258404 w 2928638"/>
                      <a:gd name="connsiteY57" fmla="*/ 1083537 h 1585694"/>
                      <a:gd name="connsiteX58" fmla="*/ 1311260 w 2928638"/>
                      <a:gd name="connsiteY58" fmla="*/ 1099394 h 1585694"/>
                      <a:gd name="connsiteX59" fmla="*/ 1327116 w 2928638"/>
                      <a:gd name="connsiteY59" fmla="*/ 1109965 h 1585694"/>
                      <a:gd name="connsiteX60" fmla="*/ 1374686 w 2928638"/>
                      <a:gd name="connsiteY60" fmla="*/ 1120536 h 1585694"/>
                      <a:gd name="connsiteX61" fmla="*/ 1406399 w 2928638"/>
                      <a:gd name="connsiteY61" fmla="*/ 1131107 h 1585694"/>
                      <a:gd name="connsiteX62" fmla="*/ 1438113 w 2928638"/>
                      <a:gd name="connsiteY62" fmla="*/ 1136393 h 1585694"/>
                      <a:gd name="connsiteX63" fmla="*/ 1469826 w 2928638"/>
                      <a:gd name="connsiteY63" fmla="*/ 1146964 h 1585694"/>
                      <a:gd name="connsiteX64" fmla="*/ 1501539 w 2928638"/>
                      <a:gd name="connsiteY64" fmla="*/ 1157535 h 1585694"/>
                      <a:gd name="connsiteX65" fmla="*/ 1533253 w 2928638"/>
                      <a:gd name="connsiteY65" fmla="*/ 1168106 h 1585694"/>
                      <a:gd name="connsiteX66" fmla="*/ 1570251 w 2928638"/>
                      <a:gd name="connsiteY66" fmla="*/ 1189248 h 1585694"/>
                      <a:gd name="connsiteX67" fmla="*/ 1586108 w 2928638"/>
                      <a:gd name="connsiteY67" fmla="*/ 1194534 h 1585694"/>
                      <a:gd name="connsiteX68" fmla="*/ 1628393 w 2928638"/>
                      <a:gd name="connsiteY68" fmla="*/ 1215676 h 1585694"/>
                      <a:gd name="connsiteX69" fmla="*/ 1644249 w 2928638"/>
                      <a:gd name="connsiteY69" fmla="*/ 1226247 h 1585694"/>
                      <a:gd name="connsiteX70" fmla="*/ 1675962 w 2928638"/>
                      <a:gd name="connsiteY70" fmla="*/ 1236818 h 1585694"/>
                      <a:gd name="connsiteX71" fmla="*/ 1691819 w 2928638"/>
                      <a:gd name="connsiteY71" fmla="*/ 1247389 h 1585694"/>
                      <a:gd name="connsiteX72" fmla="*/ 1707676 w 2928638"/>
                      <a:gd name="connsiteY72" fmla="*/ 1252675 h 1585694"/>
                      <a:gd name="connsiteX73" fmla="*/ 1718247 w 2928638"/>
                      <a:gd name="connsiteY73" fmla="*/ 1268531 h 1585694"/>
                      <a:gd name="connsiteX74" fmla="*/ 1749960 w 2928638"/>
                      <a:gd name="connsiteY74" fmla="*/ 1279102 h 1585694"/>
                      <a:gd name="connsiteX75" fmla="*/ 1823958 w 2928638"/>
                      <a:gd name="connsiteY75" fmla="*/ 1289674 h 1585694"/>
                      <a:gd name="connsiteX76" fmla="*/ 1855671 w 2928638"/>
                      <a:gd name="connsiteY76" fmla="*/ 1300245 h 1585694"/>
                      <a:gd name="connsiteX77" fmla="*/ 1892670 w 2928638"/>
                      <a:gd name="connsiteY77" fmla="*/ 1316101 h 1585694"/>
                      <a:gd name="connsiteX78" fmla="*/ 1908527 w 2928638"/>
                      <a:gd name="connsiteY78" fmla="*/ 1321387 h 1585694"/>
                      <a:gd name="connsiteX79" fmla="*/ 1987810 w 2928638"/>
                      <a:gd name="connsiteY79" fmla="*/ 1326672 h 1585694"/>
                      <a:gd name="connsiteX80" fmla="*/ 2008952 w 2928638"/>
                      <a:gd name="connsiteY80" fmla="*/ 1331958 h 1585694"/>
                      <a:gd name="connsiteX81" fmla="*/ 2077664 w 2928638"/>
                      <a:gd name="connsiteY81" fmla="*/ 1321387 h 1585694"/>
                      <a:gd name="connsiteX82" fmla="*/ 2109378 w 2928638"/>
                      <a:gd name="connsiteY82" fmla="*/ 1310816 h 1585694"/>
                      <a:gd name="connsiteX83" fmla="*/ 2125234 w 2928638"/>
                      <a:gd name="connsiteY83" fmla="*/ 1305530 h 1585694"/>
                      <a:gd name="connsiteX84" fmla="*/ 2146376 w 2928638"/>
                      <a:gd name="connsiteY84" fmla="*/ 1294959 h 1585694"/>
                      <a:gd name="connsiteX85" fmla="*/ 2178090 w 2928638"/>
                      <a:gd name="connsiteY85" fmla="*/ 1284388 h 1585694"/>
                      <a:gd name="connsiteX86" fmla="*/ 2193946 w 2928638"/>
                      <a:gd name="connsiteY86" fmla="*/ 1279102 h 1585694"/>
                      <a:gd name="connsiteX87" fmla="*/ 2225660 w 2928638"/>
                      <a:gd name="connsiteY87" fmla="*/ 1268531 h 1585694"/>
                      <a:gd name="connsiteX88" fmla="*/ 2241516 w 2928638"/>
                      <a:gd name="connsiteY88" fmla="*/ 1263246 h 1585694"/>
                      <a:gd name="connsiteX89" fmla="*/ 2273230 w 2928638"/>
                      <a:gd name="connsiteY89" fmla="*/ 1242104 h 1585694"/>
                      <a:gd name="connsiteX90" fmla="*/ 2289086 w 2928638"/>
                      <a:gd name="connsiteY90" fmla="*/ 1231533 h 1585694"/>
                      <a:gd name="connsiteX91" fmla="*/ 2304943 w 2928638"/>
                      <a:gd name="connsiteY91" fmla="*/ 1226247 h 1585694"/>
                      <a:gd name="connsiteX92" fmla="*/ 2320799 w 2928638"/>
                      <a:gd name="connsiteY92" fmla="*/ 1215676 h 1585694"/>
                      <a:gd name="connsiteX93" fmla="*/ 2331371 w 2928638"/>
                      <a:gd name="connsiteY93" fmla="*/ 1205105 h 1585694"/>
                      <a:gd name="connsiteX94" fmla="*/ 2347227 w 2928638"/>
                      <a:gd name="connsiteY94" fmla="*/ 1199819 h 1585694"/>
                      <a:gd name="connsiteX95" fmla="*/ 2447653 w 2928638"/>
                      <a:gd name="connsiteY95" fmla="*/ 1205105 h 1585694"/>
                      <a:gd name="connsiteX96" fmla="*/ 2505794 w 2928638"/>
                      <a:gd name="connsiteY96" fmla="*/ 1215676 h 1585694"/>
                      <a:gd name="connsiteX97" fmla="*/ 2537507 w 2928638"/>
                      <a:gd name="connsiteY97" fmla="*/ 1226247 h 1585694"/>
                      <a:gd name="connsiteX98" fmla="*/ 2569220 w 2928638"/>
                      <a:gd name="connsiteY98" fmla="*/ 1247389 h 1585694"/>
                      <a:gd name="connsiteX99" fmla="*/ 2585077 w 2928638"/>
                      <a:gd name="connsiteY99" fmla="*/ 1257960 h 1585694"/>
                      <a:gd name="connsiteX100" fmla="*/ 2616790 w 2928638"/>
                      <a:gd name="connsiteY100" fmla="*/ 1268531 h 1585694"/>
                      <a:gd name="connsiteX101" fmla="*/ 2632647 w 2928638"/>
                      <a:gd name="connsiteY101" fmla="*/ 1273817 h 1585694"/>
                      <a:gd name="connsiteX102" fmla="*/ 2643218 w 2928638"/>
                      <a:gd name="connsiteY102" fmla="*/ 1289674 h 1585694"/>
                      <a:gd name="connsiteX103" fmla="*/ 2659075 w 2928638"/>
                      <a:gd name="connsiteY103" fmla="*/ 1300245 h 1585694"/>
                      <a:gd name="connsiteX104" fmla="*/ 2664360 w 2928638"/>
                      <a:gd name="connsiteY104" fmla="*/ 1316101 h 1585694"/>
                      <a:gd name="connsiteX105" fmla="*/ 2674931 w 2928638"/>
                      <a:gd name="connsiteY105" fmla="*/ 1331958 h 1585694"/>
                      <a:gd name="connsiteX106" fmla="*/ 2690788 w 2928638"/>
                      <a:gd name="connsiteY106" fmla="*/ 1347815 h 1585694"/>
                      <a:gd name="connsiteX107" fmla="*/ 2701359 w 2928638"/>
                      <a:gd name="connsiteY107" fmla="*/ 1363671 h 1585694"/>
                      <a:gd name="connsiteX108" fmla="*/ 2748929 w 2928638"/>
                      <a:gd name="connsiteY108" fmla="*/ 1411241 h 1585694"/>
                      <a:gd name="connsiteX109" fmla="*/ 2780642 w 2928638"/>
                      <a:gd name="connsiteY109" fmla="*/ 1442954 h 1585694"/>
                      <a:gd name="connsiteX110" fmla="*/ 2791213 w 2928638"/>
                      <a:gd name="connsiteY110" fmla="*/ 1453526 h 1585694"/>
                      <a:gd name="connsiteX111" fmla="*/ 2822927 w 2928638"/>
                      <a:gd name="connsiteY111" fmla="*/ 1474668 h 1585694"/>
                      <a:gd name="connsiteX112" fmla="*/ 2849354 w 2928638"/>
                      <a:gd name="connsiteY112" fmla="*/ 1501096 h 1585694"/>
                      <a:gd name="connsiteX113" fmla="*/ 2881068 w 2928638"/>
                      <a:gd name="connsiteY113" fmla="*/ 1522238 h 1585694"/>
                      <a:gd name="connsiteX114" fmla="*/ 2912781 w 2928638"/>
                      <a:gd name="connsiteY114" fmla="*/ 1569808 h 1585694"/>
                      <a:gd name="connsiteX115" fmla="*/ 2928638 w 2928638"/>
                      <a:gd name="connsiteY115" fmla="*/ 1585664 h 158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928638" h="1585694">
                        <a:moveTo>
                          <a:pt x="74441" y="0"/>
                        </a:moveTo>
                        <a:cubicBezTo>
                          <a:pt x="76203" y="14095"/>
                          <a:pt x="77186" y="28309"/>
                          <a:pt x="79727" y="42284"/>
                        </a:cubicBezTo>
                        <a:cubicBezTo>
                          <a:pt x="83753" y="64426"/>
                          <a:pt x="100364" y="70944"/>
                          <a:pt x="79727" y="100425"/>
                        </a:cubicBezTo>
                        <a:cubicBezTo>
                          <a:pt x="73337" y="109554"/>
                          <a:pt x="48013" y="110996"/>
                          <a:pt x="48013" y="110996"/>
                        </a:cubicBezTo>
                        <a:cubicBezTo>
                          <a:pt x="27509" y="124666"/>
                          <a:pt x="15335" y="125954"/>
                          <a:pt x="37442" y="163852"/>
                        </a:cubicBezTo>
                        <a:cubicBezTo>
                          <a:pt x="43844" y="174826"/>
                          <a:pt x="69156" y="184994"/>
                          <a:pt x="69156" y="184994"/>
                        </a:cubicBezTo>
                        <a:cubicBezTo>
                          <a:pt x="67394" y="190279"/>
                          <a:pt x="67810" y="196911"/>
                          <a:pt x="63870" y="200850"/>
                        </a:cubicBezTo>
                        <a:cubicBezTo>
                          <a:pt x="59930" y="204790"/>
                          <a:pt x="53495" y="205139"/>
                          <a:pt x="48013" y="206136"/>
                        </a:cubicBezTo>
                        <a:cubicBezTo>
                          <a:pt x="34038" y="208677"/>
                          <a:pt x="19824" y="209660"/>
                          <a:pt x="5729" y="211422"/>
                        </a:cubicBezTo>
                        <a:cubicBezTo>
                          <a:pt x="-2544" y="236237"/>
                          <a:pt x="-1248" y="224107"/>
                          <a:pt x="5729" y="258991"/>
                        </a:cubicBezTo>
                        <a:cubicBezTo>
                          <a:pt x="7154" y="266114"/>
                          <a:pt x="7765" y="273636"/>
                          <a:pt x="11014" y="280134"/>
                        </a:cubicBezTo>
                        <a:cubicBezTo>
                          <a:pt x="13243" y="284591"/>
                          <a:pt x="18062" y="287181"/>
                          <a:pt x="21586" y="290705"/>
                        </a:cubicBezTo>
                        <a:cubicBezTo>
                          <a:pt x="23597" y="300763"/>
                          <a:pt x="26737" y="322150"/>
                          <a:pt x="32157" y="332989"/>
                        </a:cubicBezTo>
                        <a:cubicBezTo>
                          <a:pt x="34998" y="338671"/>
                          <a:pt x="39204" y="343560"/>
                          <a:pt x="42728" y="348846"/>
                        </a:cubicBezTo>
                        <a:cubicBezTo>
                          <a:pt x="44490" y="354131"/>
                          <a:pt x="45147" y="359925"/>
                          <a:pt x="48013" y="364702"/>
                        </a:cubicBezTo>
                        <a:cubicBezTo>
                          <a:pt x="50577" y="368975"/>
                          <a:pt x="56355" y="370817"/>
                          <a:pt x="58584" y="375274"/>
                        </a:cubicBezTo>
                        <a:cubicBezTo>
                          <a:pt x="61833" y="381771"/>
                          <a:pt x="61783" y="389458"/>
                          <a:pt x="63870" y="396416"/>
                        </a:cubicBezTo>
                        <a:cubicBezTo>
                          <a:pt x="67072" y="407089"/>
                          <a:pt x="70917" y="417558"/>
                          <a:pt x="74441" y="428129"/>
                        </a:cubicBezTo>
                        <a:cubicBezTo>
                          <a:pt x="79949" y="444652"/>
                          <a:pt x="85292" y="465315"/>
                          <a:pt x="100869" y="475699"/>
                        </a:cubicBezTo>
                        <a:cubicBezTo>
                          <a:pt x="141854" y="503023"/>
                          <a:pt x="120528" y="492823"/>
                          <a:pt x="164295" y="507412"/>
                        </a:cubicBezTo>
                        <a:lnTo>
                          <a:pt x="180152" y="512698"/>
                        </a:lnTo>
                        <a:lnTo>
                          <a:pt x="196009" y="517983"/>
                        </a:lnTo>
                        <a:cubicBezTo>
                          <a:pt x="201294" y="521507"/>
                          <a:pt x="206060" y="525974"/>
                          <a:pt x="211865" y="528554"/>
                        </a:cubicBezTo>
                        <a:cubicBezTo>
                          <a:pt x="222048" y="533080"/>
                          <a:pt x="234307" y="532945"/>
                          <a:pt x="243579" y="539126"/>
                        </a:cubicBezTo>
                        <a:cubicBezTo>
                          <a:pt x="290219" y="570221"/>
                          <a:pt x="215671" y="522529"/>
                          <a:pt x="291149" y="560268"/>
                        </a:cubicBezTo>
                        <a:cubicBezTo>
                          <a:pt x="298196" y="563792"/>
                          <a:pt x="304913" y="568073"/>
                          <a:pt x="312291" y="570839"/>
                        </a:cubicBezTo>
                        <a:cubicBezTo>
                          <a:pt x="325847" y="575922"/>
                          <a:pt x="336506" y="575018"/>
                          <a:pt x="349290" y="581410"/>
                        </a:cubicBezTo>
                        <a:cubicBezTo>
                          <a:pt x="354972" y="584251"/>
                          <a:pt x="359861" y="588457"/>
                          <a:pt x="365146" y="591981"/>
                        </a:cubicBezTo>
                        <a:cubicBezTo>
                          <a:pt x="389052" y="627840"/>
                          <a:pt x="377304" y="614711"/>
                          <a:pt x="396860" y="634265"/>
                        </a:cubicBezTo>
                        <a:cubicBezTo>
                          <a:pt x="410141" y="674112"/>
                          <a:pt x="392228" y="625005"/>
                          <a:pt x="412716" y="665979"/>
                        </a:cubicBezTo>
                        <a:cubicBezTo>
                          <a:pt x="422044" y="684635"/>
                          <a:pt x="413834" y="698063"/>
                          <a:pt x="444430" y="708263"/>
                        </a:cubicBezTo>
                        <a:cubicBezTo>
                          <a:pt x="449715" y="710025"/>
                          <a:pt x="455416" y="710843"/>
                          <a:pt x="460286" y="713549"/>
                        </a:cubicBezTo>
                        <a:cubicBezTo>
                          <a:pt x="471392" y="719719"/>
                          <a:pt x="483015" y="725708"/>
                          <a:pt x="491999" y="734691"/>
                        </a:cubicBezTo>
                        <a:cubicBezTo>
                          <a:pt x="495523" y="738215"/>
                          <a:pt x="498114" y="743033"/>
                          <a:pt x="502571" y="745262"/>
                        </a:cubicBezTo>
                        <a:cubicBezTo>
                          <a:pt x="521255" y="754604"/>
                          <a:pt x="536461" y="755429"/>
                          <a:pt x="555426" y="761119"/>
                        </a:cubicBezTo>
                        <a:cubicBezTo>
                          <a:pt x="566099" y="764321"/>
                          <a:pt x="577868" y="765509"/>
                          <a:pt x="587139" y="771690"/>
                        </a:cubicBezTo>
                        <a:cubicBezTo>
                          <a:pt x="592425" y="775214"/>
                          <a:pt x="597314" y="779420"/>
                          <a:pt x="602996" y="782261"/>
                        </a:cubicBezTo>
                        <a:cubicBezTo>
                          <a:pt x="607979" y="784753"/>
                          <a:pt x="613478" y="786080"/>
                          <a:pt x="618853" y="787546"/>
                        </a:cubicBezTo>
                        <a:cubicBezTo>
                          <a:pt x="632870" y="791369"/>
                          <a:pt x="647042" y="794593"/>
                          <a:pt x="661137" y="798117"/>
                        </a:cubicBezTo>
                        <a:cubicBezTo>
                          <a:pt x="668184" y="799879"/>
                          <a:pt x="675045" y="802745"/>
                          <a:pt x="682279" y="803403"/>
                        </a:cubicBezTo>
                        <a:cubicBezTo>
                          <a:pt x="725187" y="807304"/>
                          <a:pt x="738850" y="807546"/>
                          <a:pt x="777419" y="813974"/>
                        </a:cubicBezTo>
                        <a:cubicBezTo>
                          <a:pt x="786281" y="815451"/>
                          <a:pt x="795131" y="817081"/>
                          <a:pt x="803847" y="819260"/>
                        </a:cubicBezTo>
                        <a:cubicBezTo>
                          <a:pt x="809252" y="820611"/>
                          <a:pt x="814418" y="822783"/>
                          <a:pt x="819704" y="824545"/>
                        </a:cubicBezTo>
                        <a:cubicBezTo>
                          <a:pt x="835294" y="834939"/>
                          <a:pt x="838700" y="835712"/>
                          <a:pt x="851417" y="850973"/>
                        </a:cubicBezTo>
                        <a:cubicBezTo>
                          <a:pt x="855484" y="855853"/>
                          <a:pt x="857768" y="862082"/>
                          <a:pt x="861988" y="866830"/>
                        </a:cubicBezTo>
                        <a:cubicBezTo>
                          <a:pt x="874384" y="880776"/>
                          <a:pt x="905313" y="912984"/>
                          <a:pt x="925414" y="919685"/>
                        </a:cubicBezTo>
                        <a:lnTo>
                          <a:pt x="941271" y="924971"/>
                        </a:lnTo>
                        <a:cubicBezTo>
                          <a:pt x="954951" y="938651"/>
                          <a:pt x="969878" y="955649"/>
                          <a:pt x="988841" y="961970"/>
                        </a:cubicBezTo>
                        <a:cubicBezTo>
                          <a:pt x="999412" y="965494"/>
                          <a:pt x="1011283" y="966360"/>
                          <a:pt x="1020554" y="972541"/>
                        </a:cubicBezTo>
                        <a:lnTo>
                          <a:pt x="1052268" y="993683"/>
                        </a:lnTo>
                        <a:cubicBezTo>
                          <a:pt x="1057553" y="997207"/>
                          <a:pt x="1062098" y="1002245"/>
                          <a:pt x="1068124" y="1004254"/>
                        </a:cubicBezTo>
                        <a:lnTo>
                          <a:pt x="1083981" y="1009539"/>
                        </a:lnTo>
                        <a:cubicBezTo>
                          <a:pt x="1089267" y="1013063"/>
                          <a:pt x="1094156" y="1017270"/>
                          <a:pt x="1099838" y="1020111"/>
                        </a:cubicBezTo>
                        <a:cubicBezTo>
                          <a:pt x="1104821" y="1022603"/>
                          <a:pt x="1110857" y="1022632"/>
                          <a:pt x="1115694" y="1025396"/>
                        </a:cubicBezTo>
                        <a:cubicBezTo>
                          <a:pt x="1160490" y="1050994"/>
                          <a:pt x="1116337" y="1034421"/>
                          <a:pt x="1152693" y="1046538"/>
                        </a:cubicBezTo>
                        <a:cubicBezTo>
                          <a:pt x="1157979" y="1050062"/>
                          <a:pt x="1162745" y="1054529"/>
                          <a:pt x="1168550" y="1057109"/>
                        </a:cubicBezTo>
                        <a:cubicBezTo>
                          <a:pt x="1199074" y="1070675"/>
                          <a:pt x="1208975" y="1067063"/>
                          <a:pt x="1242547" y="1078252"/>
                        </a:cubicBezTo>
                        <a:cubicBezTo>
                          <a:pt x="1247833" y="1080014"/>
                          <a:pt x="1253047" y="1082006"/>
                          <a:pt x="1258404" y="1083537"/>
                        </a:cubicBezTo>
                        <a:cubicBezTo>
                          <a:pt x="1271328" y="1087229"/>
                          <a:pt x="1301844" y="1093117"/>
                          <a:pt x="1311260" y="1099394"/>
                        </a:cubicBezTo>
                        <a:cubicBezTo>
                          <a:pt x="1316545" y="1102918"/>
                          <a:pt x="1321277" y="1107463"/>
                          <a:pt x="1327116" y="1109965"/>
                        </a:cubicBezTo>
                        <a:cubicBezTo>
                          <a:pt x="1335415" y="1113522"/>
                          <a:pt x="1367797" y="1118657"/>
                          <a:pt x="1374686" y="1120536"/>
                        </a:cubicBezTo>
                        <a:cubicBezTo>
                          <a:pt x="1385436" y="1123468"/>
                          <a:pt x="1395408" y="1129275"/>
                          <a:pt x="1406399" y="1131107"/>
                        </a:cubicBezTo>
                        <a:cubicBezTo>
                          <a:pt x="1416970" y="1132869"/>
                          <a:pt x="1427716" y="1133794"/>
                          <a:pt x="1438113" y="1136393"/>
                        </a:cubicBezTo>
                        <a:cubicBezTo>
                          <a:pt x="1448923" y="1139096"/>
                          <a:pt x="1459255" y="1143440"/>
                          <a:pt x="1469826" y="1146964"/>
                        </a:cubicBezTo>
                        <a:lnTo>
                          <a:pt x="1501539" y="1157535"/>
                        </a:lnTo>
                        <a:cubicBezTo>
                          <a:pt x="1501544" y="1157537"/>
                          <a:pt x="1533249" y="1168103"/>
                          <a:pt x="1533253" y="1168106"/>
                        </a:cubicBezTo>
                        <a:cubicBezTo>
                          <a:pt x="1549178" y="1178723"/>
                          <a:pt x="1551473" y="1181200"/>
                          <a:pt x="1570251" y="1189248"/>
                        </a:cubicBezTo>
                        <a:cubicBezTo>
                          <a:pt x="1575372" y="1191443"/>
                          <a:pt x="1580822" y="1192772"/>
                          <a:pt x="1586108" y="1194534"/>
                        </a:cubicBezTo>
                        <a:cubicBezTo>
                          <a:pt x="1605840" y="1224131"/>
                          <a:pt x="1584987" y="1201207"/>
                          <a:pt x="1628393" y="1215676"/>
                        </a:cubicBezTo>
                        <a:cubicBezTo>
                          <a:pt x="1634419" y="1217685"/>
                          <a:pt x="1638444" y="1223667"/>
                          <a:pt x="1644249" y="1226247"/>
                        </a:cubicBezTo>
                        <a:cubicBezTo>
                          <a:pt x="1654431" y="1230773"/>
                          <a:pt x="1675962" y="1236818"/>
                          <a:pt x="1675962" y="1236818"/>
                        </a:cubicBezTo>
                        <a:cubicBezTo>
                          <a:pt x="1681248" y="1240342"/>
                          <a:pt x="1686137" y="1244548"/>
                          <a:pt x="1691819" y="1247389"/>
                        </a:cubicBezTo>
                        <a:cubicBezTo>
                          <a:pt x="1696802" y="1249881"/>
                          <a:pt x="1703325" y="1249194"/>
                          <a:pt x="1707676" y="1252675"/>
                        </a:cubicBezTo>
                        <a:cubicBezTo>
                          <a:pt x="1712636" y="1256643"/>
                          <a:pt x="1712860" y="1265164"/>
                          <a:pt x="1718247" y="1268531"/>
                        </a:cubicBezTo>
                        <a:cubicBezTo>
                          <a:pt x="1727696" y="1274437"/>
                          <a:pt x="1739389" y="1275578"/>
                          <a:pt x="1749960" y="1279102"/>
                        </a:cubicBezTo>
                        <a:cubicBezTo>
                          <a:pt x="1784280" y="1290542"/>
                          <a:pt x="1760261" y="1283883"/>
                          <a:pt x="1823958" y="1289674"/>
                        </a:cubicBezTo>
                        <a:cubicBezTo>
                          <a:pt x="1834529" y="1293198"/>
                          <a:pt x="1846400" y="1294064"/>
                          <a:pt x="1855671" y="1300245"/>
                        </a:cubicBezTo>
                        <a:cubicBezTo>
                          <a:pt x="1879812" y="1316339"/>
                          <a:pt x="1862804" y="1307568"/>
                          <a:pt x="1892670" y="1316101"/>
                        </a:cubicBezTo>
                        <a:cubicBezTo>
                          <a:pt x="1898027" y="1317632"/>
                          <a:pt x="1902989" y="1320772"/>
                          <a:pt x="1908527" y="1321387"/>
                        </a:cubicBezTo>
                        <a:cubicBezTo>
                          <a:pt x="1934851" y="1324312"/>
                          <a:pt x="1961382" y="1324910"/>
                          <a:pt x="1987810" y="1326672"/>
                        </a:cubicBezTo>
                        <a:cubicBezTo>
                          <a:pt x="1994857" y="1328434"/>
                          <a:pt x="2001688" y="1331958"/>
                          <a:pt x="2008952" y="1331958"/>
                        </a:cubicBezTo>
                        <a:cubicBezTo>
                          <a:pt x="2015746" y="1331958"/>
                          <a:pt x="2068771" y="1322869"/>
                          <a:pt x="2077664" y="1321387"/>
                        </a:cubicBezTo>
                        <a:lnTo>
                          <a:pt x="2109378" y="1310816"/>
                        </a:lnTo>
                        <a:cubicBezTo>
                          <a:pt x="2114663" y="1309054"/>
                          <a:pt x="2120251" y="1308022"/>
                          <a:pt x="2125234" y="1305530"/>
                        </a:cubicBezTo>
                        <a:cubicBezTo>
                          <a:pt x="2132281" y="1302006"/>
                          <a:pt x="2139060" y="1297885"/>
                          <a:pt x="2146376" y="1294959"/>
                        </a:cubicBezTo>
                        <a:cubicBezTo>
                          <a:pt x="2156722" y="1290821"/>
                          <a:pt x="2167519" y="1287912"/>
                          <a:pt x="2178090" y="1284388"/>
                        </a:cubicBezTo>
                        <a:lnTo>
                          <a:pt x="2193946" y="1279102"/>
                        </a:lnTo>
                        <a:lnTo>
                          <a:pt x="2225660" y="1268531"/>
                        </a:lnTo>
                        <a:lnTo>
                          <a:pt x="2241516" y="1263246"/>
                        </a:lnTo>
                        <a:lnTo>
                          <a:pt x="2273230" y="1242104"/>
                        </a:lnTo>
                        <a:cubicBezTo>
                          <a:pt x="2278515" y="1238580"/>
                          <a:pt x="2283060" y="1233542"/>
                          <a:pt x="2289086" y="1231533"/>
                        </a:cubicBezTo>
                        <a:cubicBezTo>
                          <a:pt x="2294372" y="1229771"/>
                          <a:pt x="2299960" y="1228739"/>
                          <a:pt x="2304943" y="1226247"/>
                        </a:cubicBezTo>
                        <a:cubicBezTo>
                          <a:pt x="2310625" y="1223406"/>
                          <a:pt x="2315839" y="1219644"/>
                          <a:pt x="2320799" y="1215676"/>
                        </a:cubicBezTo>
                        <a:cubicBezTo>
                          <a:pt x="2324690" y="1212563"/>
                          <a:pt x="2327098" y="1207669"/>
                          <a:pt x="2331371" y="1205105"/>
                        </a:cubicBezTo>
                        <a:cubicBezTo>
                          <a:pt x="2336148" y="1202239"/>
                          <a:pt x="2341942" y="1201581"/>
                          <a:pt x="2347227" y="1199819"/>
                        </a:cubicBezTo>
                        <a:cubicBezTo>
                          <a:pt x="2380702" y="1201581"/>
                          <a:pt x="2414230" y="1202534"/>
                          <a:pt x="2447653" y="1205105"/>
                        </a:cubicBezTo>
                        <a:cubicBezTo>
                          <a:pt x="2466014" y="1206517"/>
                          <a:pt x="2487627" y="1210226"/>
                          <a:pt x="2505794" y="1215676"/>
                        </a:cubicBezTo>
                        <a:cubicBezTo>
                          <a:pt x="2516467" y="1218878"/>
                          <a:pt x="2528236" y="1220066"/>
                          <a:pt x="2537507" y="1226247"/>
                        </a:cubicBezTo>
                        <a:lnTo>
                          <a:pt x="2569220" y="1247389"/>
                        </a:lnTo>
                        <a:cubicBezTo>
                          <a:pt x="2574506" y="1250913"/>
                          <a:pt x="2579050" y="1255951"/>
                          <a:pt x="2585077" y="1257960"/>
                        </a:cubicBezTo>
                        <a:lnTo>
                          <a:pt x="2616790" y="1268531"/>
                        </a:lnTo>
                        <a:lnTo>
                          <a:pt x="2632647" y="1273817"/>
                        </a:lnTo>
                        <a:cubicBezTo>
                          <a:pt x="2636171" y="1279103"/>
                          <a:pt x="2638726" y="1285182"/>
                          <a:pt x="2643218" y="1289674"/>
                        </a:cubicBezTo>
                        <a:cubicBezTo>
                          <a:pt x="2647710" y="1294166"/>
                          <a:pt x="2655107" y="1295285"/>
                          <a:pt x="2659075" y="1300245"/>
                        </a:cubicBezTo>
                        <a:cubicBezTo>
                          <a:pt x="2662555" y="1304595"/>
                          <a:pt x="2661869" y="1311118"/>
                          <a:pt x="2664360" y="1316101"/>
                        </a:cubicBezTo>
                        <a:cubicBezTo>
                          <a:pt x="2667201" y="1321783"/>
                          <a:pt x="2670864" y="1327078"/>
                          <a:pt x="2674931" y="1331958"/>
                        </a:cubicBezTo>
                        <a:cubicBezTo>
                          <a:pt x="2679716" y="1337701"/>
                          <a:pt x="2686003" y="1342073"/>
                          <a:pt x="2690788" y="1347815"/>
                        </a:cubicBezTo>
                        <a:cubicBezTo>
                          <a:pt x="2694855" y="1352695"/>
                          <a:pt x="2697139" y="1358923"/>
                          <a:pt x="2701359" y="1363671"/>
                        </a:cubicBezTo>
                        <a:cubicBezTo>
                          <a:pt x="2701391" y="1363707"/>
                          <a:pt x="2740983" y="1403296"/>
                          <a:pt x="2748929" y="1411241"/>
                        </a:cubicBezTo>
                        <a:lnTo>
                          <a:pt x="2780642" y="1442954"/>
                        </a:lnTo>
                        <a:cubicBezTo>
                          <a:pt x="2784166" y="1446478"/>
                          <a:pt x="2787066" y="1450762"/>
                          <a:pt x="2791213" y="1453526"/>
                        </a:cubicBezTo>
                        <a:cubicBezTo>
                          <a:pt x="2801784" y="1460573"/>
                          <a:pt x="2813943" y="1465684"/>
                          <a:pt x="2822927" y="1474668"/>
                        </a:cubicBezTo>
                        <a:cubicBezTo>
                          <a:pt x="2831736" y="1483477"/>
                          <a:pt x="2838988" y="1494186"/>
                          <a:pt x="2849354" y="1501096"/>
                        </a:cubicBezTo>
                        <a:lnTo>
                          <a:pt x="2881068" y="1522238"/>
                        </a:lnTo>
                        <a:lnTo>
                          <a:pt x="2912781" y="1569808"/>
                        </a:lnTo>
                        <a:cubicBezTo>
                          <a:pt x="2924329" y="1587130"/>
                          <a:pt x="2917000" y="1585664"/>
                          <a:pt x="2928638" y="1585664"/>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grpSp>
            <p:sp>
              <p:nvSpPr>
                <p:cNvPr id="37" name="22 CuadroTexto"/>
                <p:cNvSpPr txBox="1">
                  <a:spLocks noChangeArrowheads="1"/>
                </p:cNvSpPr>
                <p:nvPr/>
              </p:nvSpPr>
              <p:spPr bwMode="auto">
                <a:xfrm>
                  <a:off x="130092" y="5339677"/>
                  <a:ext cx="1651935" cy="22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sz="800" b="1" dirty="0" smtClean="0">
                      <a:solidFill>
                        <a:prstClr val="black"/>
                      </a:solidFill>
                    </a:rPr>
                    <a:t>“P-COL-2018-43100”</a:t>
                  </a:r>
                  <a:r>
                    <a:rPr lang="es-MX" altLang="es-MX" sz="800" b="1" dirty="0" smtClean="0">
                      <a:solidFill>
                        <a:prstClr val="black"/>
                      </a:solidFill>
                    </a:rPr>
                    <a:t> </a:t>
                  </a:r>
                  <a:endParaRPr lang="es-MX" altLang="es-MX" sz="800" b="1" dirty="0">
                    <a:solidFill>
                      <a:prstClr val="black"/>
                    </a:solidFill>
                  </a:endParaRPr>
                </a:p>
              </p:txBody>
            </p:sp>
          </p:grpSp>
          <p:grpSp>
            <p:nvGrpSpPr>
              <p:cNvPr id="20" name="32 Grupo"/>
              <p:cNvGrpSpPr>
                <a:grpSpLocks/>
              </p:cNvGrpSpPr>
              <p:nvPr/>
            </p:nvGrpSpPr>
            <p:grpSpPr bwMode="auto">
              <a:xfrm>
                <a:off x="3599878" y="2107617"/>
                <a:ext cx="2821985" cy="3721619"/>
                <a:chOff x="3600960" y="2107588"/>
                <a:chExt cx="2821049" cy="3721228"/>
              </a:xfrm>
            </p:grpSpPr>
            <p:pic>
              <p:nvPicPr>
                <p:cNvPr id="27" name="58 Imagen"/>
                <p:cNvPicPr/>
                <p:nvPr/>
              </p:nvPicPr>
              <p:blipFill rotWithShape="1">
                <a:blip r:embed="rId4" cstate="email">
                  <a:extLst>
                    <a:ext uri="{28A0092B-C50C-407E-A947-70E740481C1C}">
                      <a14:useLocalDpi xmlns:a14="http://schemas.microsoft.com/office/drawing/2010/main"/>
                    </a:ext>
                  </a:extLst>
                </a:blip>
                <a:srcRect/>
                <a:stretch/>
              </p:blipFill>
              <p:spPr bwMode="auto">
                <a:xfrm>
                  <a:off x="5246800" y="2107588"/>
                  <a:ext cx="1175209" cy="1666352"/>
                </a:xfrm>
                <a:prstGeom prst="roundRect">
                  <a:avLst>
                    <a:gd name="adj" fmla="val 8594"/>
                  </a:avLst>
                </a:prstGeom>
                <a:solidFill>
                  <a:srgbClr val="FFFFFF">
                    <a:shade val="85000"/>
                  </a:srgbClr>
                </a:solidFill>
                <a:ln w="38100">
                  <a:solidFill>
                    <a:srgbClr val="00B0F0"/>
                  </a:solidFill>
                </a:ln>
                <a:effectLst/>
              </p:spPr>
            </p:pic>
            <p:cxnSp>
              <p:nvCxnSpPr>
                <p:cNvPr id="22" name="3100 Conector angular"/>
                <p:cNvCxnSpPr>
                  <a:stCxn id="53" idx="3"/>
                </p:cNvCxnSpPr>
                <p:nvPr/>
              </p:nvCxnSpPr>
              <p:spPr>
                <a:xfrm flipV="1">
                  <a:off x="3600960" y="5082977"/>
                  <a:ext cx="1234559" cy="745839"/>
                </a:xfrm>
                <a:prstGeom prst="bentConnector3">
                  <a:avLst>
                    <a:gd name="adj1" fmla="val 50000"/>
                  </a:avLst>
                </a:prstGeom>
                <a:ln w="38100">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grpSp>
        </p:grpSp>
        <p:grpSp>
          <p:nvGrpSpPr>
            <p:cNvPr id="11" name="49 Grupo"/>
            <p:cNvGrpSpPr>
              <a:grpSpLocks/>
            </p:cNvGrpSpPr>
            <p:nvPr/>
          </p:nvGrpSpPr>
          <p:grpSpPr bwMode="auto">
            <a:xfrm>
              <a:off x="7449180" y="2961955"/>
              <a:ext cx="1652248" cy="1221737"/>
              <a:chOff x="7448817" y="2961750"/>
              <a:chExt cx="1651935" cy="1222279"/>
            </a:xfrm>
          </p:grpSpPr>
          <p:grpSp>
            <p:nvGrpSpPr>
              <p:cNvPr id="12" name="39 Grupo"/>
              <p:cNvGrpSpPr>
                <a:grpSpLocks/>
              </p:cNvGrpSpPr>
              <p:nvPr/>
            </p:nvGrpSpPr>
            <p:grpSpPr bwMode="auto">
              <a:xfrm>
                <a:off x="7448817" y="2961750"/>
                <a:ext cx="1651935" cy="1113064"/>
                <a:chOff x="7429228" y="2961750"/>
                <a:chExt cx="1651935" cy="1113064"/>
              </a:xfrm>
            </p:grpSpPr>
            <p:pic>
              <p:nvPicPr>
                <p:cNvPr id="16" name="69 Imagen"/>
                <p:cNvPicPr/>
                <p:nvPr/>
              </p:nvPicPr>
              <p:blipFill>
                <a:blip r:embed="rId5" cstate="email">
                  <a:extLst>
                    <a:ext uri="{28A0092B-C50C-407E-A947-70E740481C1C}">
                      <a14:useLocalDpi xmlns:a14="http://schemas.microsoft.com/office/drawing/2010/main"/>
                    </a:ext>
                  </a:extLst>
                </a:blip>
                <a:stretch>
                  <a:fillRect/>
                </a:stretch>
              </p:blipFill>
              <p:spPr bwMode="auto">
                <a:xfrm>
                  <a:off x="7789727" y="2961750"/>
                  <a:ext cx="980423" cy="770214"/>
                </a:xfrm>
                <a:prstGeom prst="roundRect">
                  <a:avLst>
                    <a:gd name="adj" fmla="val 8594"/>
                  </a:avLst>
                </a:prstGeom>
                <a:solidFill>
                  <a:srgbClr val="FFFFFF">
                    <a:shade val="85000"/>
                  </a:srgbClr>
                </a:solidFill>
                <a:ln w="38100">
                  <a:solidFill>
                    <a:srgbClr val="00B0F0"/>
                  </a:solidFill>
                </a:ln>
                <a:effectLst/>
              </p:spPr>
            </p:pic>
            <p:sp>
              <p:nvSpPr>
                <p:cNvPr id="17" name="70 CuadroTexto"/>
                <p:cNvSpPr txBox="1">
                  <a:spLocks noChangeArrowheads="1"/>
                </p:cNvSpPr>
                <p:nvPr/>
              </p:nvSpPr>
              <p:spPr bwMode="auto">
                <a:xfrm>
                  <a:off x="7429228" y="3845251"/>
                  <a:ext cx="1651935" cy="22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 sz="800" b="1" dirty="0">
                      <a:cs typeface="Arial" panose="020B0604020202020204" pitchFamily="34" charset="0"/>
                    </a:rPr>
                    <a:t>“G-YUC-2017-9200”</a:t>
                  </a:r>
                  <a:endParaRPr lang="es-ES_tradnl" altLang="es-MX" sz="800" b="1" dirty="0">
                    <a:solidFill>
                      <a:prstClr val="black"/>
                    </a:solidFill>
                  </a:endParaRPr>
                </a:p>
              </p:txBody>
            </p:sp>
          </p:grpSp>
          <p:cxnSp>
            <p:nvCxnSpPr>
              <p:cNvPr id="15" name="47 Conector angular"/>
              <p:cNvCxnSpPr>
                <a:cxnSpLocks/>
              </p:cNvCxnSpPr>
              <p:nvPr/>
            </p:nvCxnSpPr>
            <p:spPr>
              <a:xfrm rot="5400000" flipH="1" flipV="1">
                <a:off x="7348410" y="3723123"/>
                <a:ext cx="819456" cy="102356"/>
              </a:xfrm>
              <a:prstGeom prst="bentConnector2">
                <a:avLst/>
              </a:prstGeom>
              <a:ln w="38100">
                <a:solidFill>
                  <a:srgbClr val="00B0F0"/>
                </a:solidFill>
                <a:tailEnd type="oval"/>
              </a:ln>
            </p:spPr>
            <p:style>
              <a:lnRef idx="1">
                <a:schemeClr val="accent1"/>
              </a:lnRef>
              <a:fillRef idx="0">
                <a:schemeClr val="accent1"/>
              </a:fillRef>
              <a:effectRef idx="0">
                <a:schemeClr val="accent1"/>
              </a:effectRef>
              <a:fontRef idx="minor">
                <a:schemeClr val="tx1"/>
              </a:fontRef>
            </p:style>
          </p:cxnSp>
        </p:grpSp>
      </p:grpSp>
      <p:sp>
        <p:nvSpPr>
          <p:cNvPr id="42" name="16 Forma libre"/>
          <p:cNvSpPr/>
          <p:nvPr/>
        </p:nvSpPr>
        <p:spPr bwMode="auto">
          <a:xfrm>
            <a:off x="7397616" y="3160777"/>
            <a:ext cx="3103033" cy="1862138"/>
          </a:xfrm>
          <a:custGeom>
            <a:avLst/>
            <a:gdLst>
              <a:gd name="connsiteX0" fmla="*/ 147710 w 2428947"/>
              <a:gd name="connsiteY0" fmla="*/ 0 h 1862137"/>
              <a:gd name="connsiteX1" fmla="*/ 157235 w 2428947"/>
              <a:gd name="connsiteY1" fmla="*/ 23812 h 1862137"/>
              <a:gd name="connsiteX2" fmla="*/ 161997 w 2428947"/>
              <a:gd name="connsiteY2" fmla="*/ 38100 h 1862137"/>
              <a:gd name="connsiteX3" fmla="*/ 157235 w 2428947"/>
              <a:gd name="connsiteY3" fmla="*/ 71437 h 1862137"/>
              <a:gd name="connsiteX4" fmla="*/ 152472 w 2428947"/>
              <a:gd name="connsiteY4" fmla="*/ 85725 h 1862137"/>
              <a:gd name="connsiteX5" fmla="*/ 133422 w 2428947"/>
              <a:gd name="connsiteY5" fmla="*/ 114300 h 1862137"/>
              <a:gd name="connsiteX6" fmla="*/ 109610 w 2428947"/>
              <a:gd name="connsiteY6" fmla="*/ 157162 h 1862137"/>
              <a:gd name="connsiteX7" fmla="*/ 100085 w 2428947"/>
              <a:gd name="connsiteY7" fmla="*/ 171450 h 1862137"/>
              <a:gd name="connsiteX8" fmla="*/ 85797 w 2428947"/>
              <a:gd name="connsiteY8" fmla="*/ 176212 h 1862137"/>
              <a:gd name="connsiteX9" fmla="*/ 71510 w 2428947"/>
              <a:gd name="connsiteY9" fmla="*/ 166687 h 1862137"/>
              <a:gd name="connsiteX10" fmla="*/ 38172 w 2428947"/>
              <a:gd name="connsiteY10" fmla="*/ 185737 h 1862137"/>
              <a:gd name="connsiteX11" fmla="*/ 47697 w 2428947"/>
              <a:gd name="connsiteY11" fmla="*/ 214312 h 1862137"/>
              <a:gd name="connsiteX12" fmla="*/ 42935 w 2428947"/>
              <a:gd name="connsiteY12" fmla="*/ 252412 h 1862137"/>
              <a:gd name="connsiteX13" fmla="*/ 28647 w 2428947"/>
              <a:gd name="connsiteY13" fmla="*/ 295275 h 1862137"/>
              <a:gd name="connsiteX14" fmla="*/ 23885 w 2428947"/>
              <a:gd name="connsiteY14" fmla="*/ 309562 h 1862137"/>
              <a:gd name="connsiteX15" fmla="*/ 14360 w 2428947"/>
              <a:gd name="connsiteY15" fmla="*/ 352425 h 1862137"/>
              <a:gd name="connsiteX16" fmla="*/ 19122 w 2428947"/>
              <a:gd name="connsiteY16" fmla="*/ 442912 h 1862137"/>
              <a:gd name="connsiteX17" fmla="*/ 19122 w 2428947"/>
              <a:gd name="connsiteY17" fmla="*/ 533400 h 1862137"/>
              <a:gd name="connsiteX18" fmla="*/ 23885 w 2428947"/>
              <a:gd name="connsiteY18" fmla="*/ 590550 h 1862137"/>
              <a:gd name="connsiteX19" fmla="*/ 28647 w 2428947"/>
              <a:gd name="connsiteY19" fmla="*/ 604837 h 1862137"/>
              <a:gd name="connsiteX20" fmla="*/ 23885 w 2428947"/>
              <a:gd name="connsiteY20" fmla="*/ 628650 h 1862137"/>
              <a:gd name="connsiteX21" fmla="*/ 14360 w 2428947"/>
              <a:gd name="connsiteY21" fmla="*/ 657225 h 1862137"/>
              <a:gd name="connsiteX22" fmla="*/ 14360 w 2428947"/>
              <a:gd name="connsiteY22" fmla="*/ 781050 h 1862137"/>
              <a:gd name="connsiteX23" fmla="*/ 4835 w 2428947"/>
              <a:gd name="connsiteY23" fmla="*/ 809625 h 1862137"/>
              <a:gd name="connsiteX24" fmla="*/ 4835 w 2428947"/>
              <a:gd name="connsiteY24" fmla="*/ 881062 h 1862137"/>
              <a:gd name="connsiteX25" fmla="*/ 14360 w 2428947"/>
              <a:gd name="connsiteY25" fmla="*/ 895350 h 1862137"/>
              <a:gd name="connsiteX26" fmla="*/ 23885 w 2428947"/>
              <a:gd name="connsiteY26" fmla="*/ 952500 h 1862137"/>
              <a:gd name="connsiteX27" fmla="*/ 38172 w 2428947"/>
              <a:gd name="connsiteY27" fmla="*/ 981075 h 1862137"/>
              <a:gd name="connsiteX28" fmla="*/ 42935 w 2428947"/>
              <a:gd name="connsiteY28" fmla="*/ 995362 h 1862137"/>
              <a:gd name="connsiteX29" fmla="*/ 57222 w 2428947"/>
              <a:gd name="connsiteY29" fmla="*/ 1047750 h 1862137"/>
              <a:gd name="connsiteX30" fmla="*/ 61985 w 2428947"/>
              <a:gd name="connsiteY30" fmla="*/ 1062037 h 1862137"/>
              <a:gd name="connsiteX31" fmla="*/ 66747 w 2428947"/>
              <a:gd name="connsiteY31" fmla="*/ 1076325 h 1862137"/>
              <a:gd name="connsiteX32" fmla="*/ 76272 w 2428947"/>
              <a:gd name="connsiteY32" fmla="*/ 1090612 h 1862137"/>
              <a:gd name="connsiteX33" fmla="*/ 81035 w 2428947"/>
              <a:gd name="connsiteY33" fmla="*/ 1104900 h 1862137"/>
              <a:gd name="connsiteX34" fmla="*/ 85797 w 2428947"/>
              <a:gd name="connsiteY34" fmla="*/ 1123950 h 1862137"/>
              <a:gd name="connsiteX35" fmla="*/ 123897 w 2428947"/>
              <a:gd name="connsiteY35" fmla="*/ 1166812 h 1862137"/>
              <a:gd name="connsiteX36" fmla="*/ 138185 w 2428947"/>
              <a:gd name="connsiteY36" fmla="*/ 1176337 h 1862137"/>
              <a:gd name="connsiteX37" fmla="*/ 147710 w 2428947"/>
              <a:gd name="connsiteY37" fmla="*/ 1228725 h 1862137"/>
              <a:gd name="connsiteX38" fmla="*/ 157235 w 2428947"/>
              <a:gd name="connsiteY38" fmla="*/ 1243012 h 1862137"/>
              <a:gd name="connsiteX39" fmla="*/ 181047 w 2428947"/>
              <a:gd name="connsiteY39" fmla="*/ 1285875 h 1862137"/>
              <a:gd name="connsiteX40" fmla="*/ 190572 w 2428947"/>
              <a:gd name="connsiteY40" fmla="*/ 1300162 h 1862137"/>
              <a:gd name="connsiteX41" fmla="*/ 214385 w 2428947"/>
              <a:gd name="connsiteY41" fmla="*/ 1328737 h 1862137"/>
              <a:gd name="connsiteX42" fmla="*/ 233435 w 2428947"/>
              <a:gd name="connsiteY42" fmla="*/ 1357312 h 1862137"/>
              <a:gd name="connsiteX43" fmla="*/ 252485 w 2428947"/>
              <a:gd name="connsiteY43" fmla="*/ 1385887 h 1862137"/>
              <a:gd name="connsiteX44" fmla="*/ 266772 w 2428947"/>
              <a:gd name="connsiteY44" fmla="*/ 1414462 h 1862137"/>
              <a:gd name="connsiteX45" fmla="*/ 295347 w 2428947"/>
              <a:gd name="connsiteY45" fmla="*/ 1433512 h 1862137"/>
              <a:gd name="connsiteX46" fmla="*/ 314397 w 2428947"/>
              <a:gd name="connsiteY46" fmla="*/ 1476375 h 1862137"/>
              <a:gd name="connsiteX47" fmla="*/ 333447 w 2428947"/>
              <a:gd name="connsiteY47" fmla="*/ 1524000 h 1862137"/>
              <a:gd name="connsiteX48" fmla="*/ 338210 w 2428947"/>
              <a:gd name="connsiteY48" fmla="*/ 1538287 h 1862137"/>
              <a:gd name="connsiteX49" fmla="*/ 347735 w 2428947"/>
              <a:gd name="connsiteY49" fmla="*/ 1581150 h 1862137"/>
              <a:gd name="connsiteX50" fmla="*/ 366785 w 2428947"/>
              <a:gd name="connsiteY50" fmla="*/ 1609725 h 1862137"/>
              <a:gd name="connsiteX51" fmla="*/ 409647 w 2428947"/>
              <a:gd name="connsiteY51" fmla="*/ 1643062 h 1862137"/>
              <a:gd name="connsiteX52" fmla="*/ 428697 w 2428947"/>
              <a:gd name="connsiteY52" fmla="*/ 1671637 h 1862137"/>
              <a:gd name="connsiteX53" fmla="*/ 438222 w 2428947"/>
              <a:gd name="connsiteY53" fmla="*/ 1685925 h 1862137"/>
              <a:gd name="connsiteX54" fmla="*/ 452510 w 2428947"/>
              <a:gd name="connsiteY54" fmla="*/ 1695450 h 1862137"/>
              <a:gd name="connsiteX55" fmla="*/ 457272 w 2428947"/>
              <a:gd name="connsiteY55" fmla="*/ 1709737 h 1862137"/>
              <a:gd name="connsiteX56" fmla="*/ 471560 w 2428947"/>
              <a:gd name="connsiteY56" fmla="*/ 1719262 h 1862137"/>
              <a:gd name="connsiteX57" fmla="*/ 542997 w 2428947"/>
              <a:gd name="connsiteY57" fmla="*/ 1728787 h 1862137"/>
              <a:gd name="connsiteX58" fmla="*/ 581097 w 2428947"/>
              <a:gd name="connsiteY58" fmla="*/ 1738312 h 1862137"/>
              <a:gd name="connsiteX59" fmla="*/ 595385 w 2428947"/>
              <a:gd name="connsiteY59" fmla="*/ 1743075 h 1862137"/>
              <a:gd name="connsiteX60" fmla="*/ 614435 w 2428947"/>
              <a:gd name="connsiteY60" fmla="*/ 1747837 h 1862137"/>
              <a:gd name="connsiteX61" fmla="*/ 643010 w 2428947"/>
              <a:gd name="connsiteY61" fmla="*/ 1757362 h 1862137"/>
              <a:gd name="connsiteX62" fmla="*/ 657297 w 2428947"/>
              <a:gd name="connsiteY62" fmla="*/ 1762125 h 1862137"/>
              <a:gd name="connsiteX63" fmla="*/ 690635 w 2428947"/>
              <a:gd name="connsiteY63" fmla="*/ 1804987 h 1862137"/>
              <a:gd name="connsiteX64" fmla="*/ 700160 w 2428947"/>
              <a:gd name="connsiteY64" fmla="*/ 1819275 h 1862137"/>
              <a:gd name="connsiteX65" fmla="*/ 704922 w 2428947"/>
              <a:gd name="connsiteY65" fmla="*/ 1833562 h 1862137"/>
              <a:gd name="connsiteX66" fmla="*/ 733497 w 2428947"/>
              <a:gd name="connsiteY66" fmla="*/ 1847850 h 1862137"/>
              <a:gd name="connsiteX67" fmla="*/ 795410 w 2428947"/>
              <a:gd name="connsiteY67" fmla="*/ 1843087 h 1862137"/>
              <a:gd name="connsiteX68" fmla="*/ 809697 w 2428947"/>
              <a:gd name="connsiteY68" fmla="*/ 1838325 h 1862137"/>
              <a:gd name="connsiteX69" fmla="*/ 866847 w 2428947"/>
              <a:gd name="connsiteY69" fmla="*/ 1833562 h 1862137"/>
              <a:gd name="connsiteX70" fmla="*/ 904947 w 2428947"/>
              <a:gd name="connsiteY70" fmla="*/ 1824037 h 1862137"/>
              <a:gd name="connsiteX71" fmla="*/ 933522 w 2428947"/>
              <a:gd name="connsiteY71" fmla="*/ 1809750 h 1862137"/>
              <a:gd name="connsiteX72" fmla="*/ 947810 w 2428947"/>
              <a:gd name="connsiteY72" fmla="*/ 1800225 h 1862137"/>
              <a:gd name="connsiteX73" fmla="*/ 1014485 w 2428947"/>
              <a:gd name="connsiteY73" fmla="*/ 1785937 h 1862137"/>
              <a:gd name="connsiteX74" fmla="*/ 1090685 w 2428947"/>
              <a:gd name="connsiteY74" fmla="*/ 1771650 h 1862137"/>
              <a:gd name="connsiteX75" fmla="*/ 1104972 w 2428947"/>
              <a:gd name="connsiteY75" fmla="*/ 1762125 h 1862137"/>
              <a:gd name="connsiteX76" fmla="*/ 1133547 w 2428947"/>
              <a:gd name="connsiteY76" fmla="*/ 1752600 h 1862137"/>
              <a:gd name="connsiteX77" fmla="*/ 1143072 w 2428947"/>
              <a:gd name="connsiteY77" fmla="*/ 1738312 h 1862137"/>
              <a:gd name="connsiteX78" fmla="*/ 1157360 w 2428947"/>
              <a:gd name="connsiteY78" fmla="*/ 1733550 h 1862137"/>
              <a:gd name="connsiteX79" fmla="*/ 1200222 w 2428947"/>
              <a:gd name="connsiteY79" fmla="*/ 1728787 h 1862137"/>
              <a:gd name="connsiteX80" fmla="*/ 1271660 w 2428947"/>
              <a:gd name="connsiteY80" fmla="*/ 1724025 h 1862137"/>
              <a:gd name="connsiteX81" fmla="*/ 1285947 w 2428947"/>
              <a:gd name="connsiteY81" fmla="*/ 1733550 h 1862137"/>
              <a:gd name="connsiteX82" fmla="*/ 1290710 w 2428947"/>
              <a:gd name="connsiteY82" fmla="*/ 1747837 h 1862137"/>
              <a:gd name="connsiteX83" fmla="*/ 1319285 w 2428947"/>
              <a:gd name="connsiteY83" fmla="*/ 1766887 h 1862137"/>
              <a:gd name="connsiteX84" fmla="*/ 1333572 w 2428947"/>
              <a:gd name="connsiteY84" fmla="*/ 1776412 h 1862137"/>
              <a:gd name="connsiteX85" fmla="*/ 1414535 w 2428947"/>
              <a:gd name="connsiteY85" fmla="*/ 1762125 h 1862137"/>
              <a:gd name="connsiteX86" fmla="*/ 1433585 w 2428947"/>
              <a:gd name="connsiteY86" fmla="*/ 1757362 h 1862137"/>
              <a:gd name="connsiteX87" fmla="*/ 1424060 w 2428947"/>
              <a:gd name="connsiteY87" fmla="*/ 1728787 h 1862137"/>
              <a:gd name="connsiteX88" fmla="*/ 1409772 w 2428947"/>
              <a:gd name="connsiteY88" fmla="*/ 1700212 h 1862137"/>
              <a:gd name="connsiteX89" fmla="*/ 1428822 w 2428947"/>
              <a:gd name="connsiteY89" fmla="*/ 1681162 h 1862137"/>
              <a:gd name="connsiteX90" fmla="*/ 1443110 w 2428947"/>
              <a:gd name="connsiteY90" fmla="*/ 1666875 h 1862137"/>
              <a:gd name="connsiteX91" fmla="*/ 1471685 w 2428947"/>
              <a:gd name="connsiteY91" fmla="*/ 1647825 h 1862137"/>
              <a:gd name="connsiteX92" fmla="*/ 1495497 w 2428947"/>
              <a:gd name="connsiteY92" fmla="*/ 1624012 h 1862137"/>
              <a:gd name="connsiteX93" fmla="*/ 1505022 w 2428947"/>
              <a:gd name="connsiteY93" fmla="*/ 1609725 h 1862137"/>
              <a:gd name="connsiteX94" fmla="*/ 1519310 w 2428947"/>
              <a:gd name="connsiteY94" fmla="*/ 1595437 h 1862137"/>
              <a:gd name="connsiteX95" fmla="*/ 1528835 w 2428947"/>
              <a:gd name="connsiteY95" fmla="*/ 1581150 h 1862137"/>
              <a:gd name="connsiteX96" fmla="*/ 1543122 w 2428947"/>
              <a:gd name="connsiteY96" fmla="*/ 1576387 h 1862137"/>
              <a:gd name="connsiteX97" fmla="*/ 1557410 w 2428947"/>
              <a:gd name="connsiteY97" fmla="*/ 1547812 h 1862137"/>
              <a:gd name="connsiteX98" fmla="*/ 1562172 w 2428947"/>
              <a:gd name="connsiteY98" fmla="*/ 1533525 h 1862137"/>
              <a:gd name="connsiteX99" fmla="*/ 1566935 w 2428947"/>
              <a:gd name="connsiteY99" fmla="*/ 1466850 h 1862137"/>
              <a:gd name="connsiteX100" fmla="*/ 1571697 w 2428947"/>
              <a:gd name="connsiteY100" fmla="*/ 1452562 h 1862137"/>
              <a:gd name="connsiteX101" fmla="*/ 1585985 w 2428947"/>
              <a:gd name="connsiteY101" fmla="*/ 1438275 h 1862137"/>
              <a:gd name="connsiteX102" fmla="*/ 1595510 w 2428947"/>
              <a:gd name="connsiteY102" fmla="*/ 1423987 h 1862137"/>
              <a:gd name="connsiteX103" fmla="*/ 1605035 w 2428947"/>
              <a:gd name="connsiteY103" fmla="*/ 1362075 h 1862137"/>
              <a:gd name="connsiteX104" fmla="*/ 1609797 w 2428947"/>
              <a:gd name="connsiteY104" fmla="*/ 1323975 h 1862137"/>
              <a:gd name="connsiteX105" fmla="*/ 1614560 w 2428947"/>
              <a:gd name="connsiteY105" fmla="*/ 1262062 h 1862137"/>
              <a:gd name="connsiteX106" fmla="*/ 1619322 w 2428947"/>
              <a:gd name="connsiteY106" fmla="*/ 1238250 h 1862137"/>
              <a:gd name="connsiteX107" fmla="*/ 1624085 w 2428947"/>
              <a:gd name="connsiteY107" fmla="*/ 1204912 h 1862137"/>
              <a:gd name="connsiteX108" fmla="*/ 1628847 w 2428947"/>
              <a:gd name="connsiteY108" fmla="*/ 1190625 h 1862137"/>
              <a:gd name="connsiteX109" fmla="*/ 1657422 w 2428947"/>
              <a:gd name="connsiteY109" fmla="*/ 1166812 h 1862137"/>
              <a:gd name="connsiteX110" fmla="*/ 1685997 w 2428947"/>
              <a:gd name="connsiteY110" fmla="*/ 1157287 h 1862137"/>
              <a:gd name="connsiteX111" fmla="*/ 1700285 w 2428947"/>
              <a:gd name="connsiteY111" fmla="*/ 1152525 h 1862137"/>
              <a:gd name="connsiteX112" fmla="*/ 1728860 w 2428947"/>
              <a:gd name="connsiteY112" fmla="*/ 1138237 h 1862137"/>
              <a:gd name="connsiteX113" fmla="*/ 1771722 w 2428947"/>
              <a:gd name="connsiteY113" fmla="*/ 1119187 h 1862137"/>
              <a:gd name="connsiteX114" fmla="*/ 1786010 w 2428947"/>
              <a:gd name="connsiteY114" fmla="*/ 1114425 h 1862137"/>
              <a:gd name="connsiteX115" fmla="*/ 1952697 w 2428947"/>
              <a:gd name="connsiteY115" fmla="*/ 1104900 h 1862137"/>
              <a:gd name="connsiteX116" fmla="*/ 2000322 w 2428947"/>
              <a:gd name="connsiteY116" fmla="*/ 1090612 h 1862137"/>
              <a:gd name="connsiteX117" fmla="*/ 2028897 w 2428947"/>
              <a:gd name="connsiteY117" fmla="*/ 1081087 h 1862137"/>
              <a:gd name="connsiteX118" fmla="*/ 2043185 w 2428947"/>
              <a:gd name="connsiteY118" fmla="*/ 1071562 h 1862137"/>
              <a:gd name="connsiteX119" fmla="*/ 2128910 w 2428947"/>
              <a:gd name="connsiteY119" fmla="*/ 1062037 h 1862137"/>
              <a:gd name="connsiteX120" fmla="*/ 2257497 w 2428947"/>
              <a:gd name="connsiteY120" fmla="*/ 1071562 h 1862137"/>
              <a:gd name="connsiteX121" fmla="*/ 2286072 w 2428947"/>
              <a:gd name="connsiteY121" fmla="*/ 1081087 h 1862137"/>
              <a:gd name="connsiteX122" fmla="*/ 2319410 w 2428947"/>
              <a:gd name="connsiteY122" fmla="*/ 1090612 h 1862137"/>
              <a:gd name="connsiteX123" fmla="*/ 2357510 w 2428947"/>
              <a:gd name="connsiteY123" fmla="*/ 1085850 h 1862137"/>
              <a:gd name="connsiteX124" fmla="*/ 2371797 w 2428947"/>
              <a:gd name="connsiteY124" fmla="*/ 1081087 h 1862137"/>
              <a:gd name="connsiteX125" fmla="*/ 2395610 w 2428947"/>
              <a:gd name="connsiteY125" fmla="*/ 1085850 h 1862137"/>
              <a:gd name="connsiteX126" fmla="*/ 2400372 w 2428947"/>
              <a:gd name="connsiteY126" fmla="*/ 1100137 h 1862137"/>
              <a:gd name="connsiteX127" fmla="*/ 2409897 w 2428947"/>
              <a:gd name="connsiteY127" fmla="*/ 1114425 h 1862137"/>
              <a:gd name="connsiteX128" fmla="*/ 2419422 w 2428947"/>
              <a:gd name="connsiteY128" fmla="*/ 1157287 h 1862137"/>
              <a:gd name="connsiteX129" fmla="*/ 2428947 w 2428947"/>
              <a:gd name="connsiteY129" fmla="*/ 1185862 h 1862137"/>
              <a:gd name="connsiteX130" fmla="*/ 2424185 w 2428947"/>
              <a:gd name="connsiteY130" fmla="*/ 1204912 h 1862137"/>
              <a:gd name="connsiteX131" fmla="*/ 2390847 w 2428947"/>
              <a:gd name="connsiteY131" fmla="*/ 1247775 h 1862137"/>
              <a:gd name="connsiteX132" fmla="*/ 2376560 w 2428947"/>
              <a:gd name="connsiteY132" fmla="*/ 1257300 h 1862137"/>
              <a:gd name="connsiteX133" fmla="*/ 2362272 w 2428947"/>
              <a:gd name="connsiteY133" fmla="*/ 1271587 h 1862137"/>
              <a:gd name="connsiteX134" fmla="*/ 2328935 w 2428947"/>
              <a:gd name="connsiteY134" fmla="*/ 1300162 h 1862137"/>
              <a:gd name="connsiteX135" fmla="*/ 2314647 w 2428947"/>
              <a:gd name="connsiteY135" fmla="*/ 1328737 h 1862137"/>
              <a:gd name="connsiteX136" fmla="*/ 2281310 w 2428947"/>
              <a:gd name="connsiteY136" fmla="*/ 1366837 h 1862137"/>
              <a:gd name="connsiteX137" fmla="*/ 2271785 w 2428947"/>
              <a:gd name="connsiteY137" fmla="*/ 1438275 h 1862137"/>
              <a:gd name="connsiteX138" fmla="*/ 2262260 w 2428947"/>
              <a:gd name="connsiteY138" fmla="*/ 1466850 h 1862137"/>
              <a:gd name="connsiteX139" fmla="*/ 2247972 w 2428947"/>
              <a:gd name="connsiteY139" fmla="*/ 1476375 h 1862137"/>
              <a:gd name="connsiteX140" fmla="*/ 2219397 w 2428947"/>
              <a:gd name="connsiteY140" fmla="*/ 1500187 h 1862137"/>
              <a:gd name="connsiteX141" fmla="*/ 2233685 w 2428947"/>
              <a:gd name="connsiteY141" fmla="*/ 1509712 h 1862137"/>
              <a:gd name="connsiteX142" fmla="*/ 2252735 w 2428947"/>
              <a:gd name="connsiteY142" fmla="*/ 1504950 h 1862137"/>
              <a:gd name="connsiteX143" fmla="*/ 2271785 w 2428947"/>
              <a:gd name="connsiteY143" fmla="*/ 1509712 h 1862137"/>
              <a:gd name="connsiteX144" fmla="*/ 2257497 w 2428947"/>
              <a:gd name="connsiteY144" fmla="*/ 1552575 h 1862137"/>
              <a:gd name="connsiteX145" fmla="*/ 2228922 w 2428947"/>
              <a:gd name="connsiteY145" fmla="*/ 1571625 h 1862137"/>
              <a:gd name="connsiteX146" fmla="*/ 2219397 w 2428947"/>
              <a:gd name="connsiteY146" fmla="*/ 1585912 h 1862137"/>
              <a:gd name="connsiteX147" fmla="*/ 2247972 w 2428947"/>
              <a:gd name="connsiteY147" fmla="*/ 1600200 h 1862137"/>
              <a:gd name="connsiteX148" fmla="*/ 2257497 w 2428947"/>
              <a:gd name="connsiteY148" fmla="*/ 1614487 h 1862137"/>
              <a:gd name="connsiteX149" fmla="*/ 2233685 w 2428947"/>
              <a:gd name="connsiteY149" fmla="*/ 1657350 h 1862137"/>
              <a:gd name="connsiteX150" fmla="*/ 2228922 w 2428947"/>
              <a:gd name="connsiteY150" fmla="*/ 1671637 h 1862137"/>
              <a:gd name="connsiteX151" fmla="*/ 2219397 w 2428947"/>
              <a:gd name="connsiteY151" fmla="*/ 1709737 h 1862137"/>
              <a:gd name="connsiteX152" fmla="*/ 2209872 w 2428947"/>
              <a:gd name="connsiteY152" fmla="*/ 1738312 h 1862137"/>
              <a:gd name="connsiteX153" fmla="*/ 2205110 w 2428947"/>
              <a:gd name="connsiteY153" fmla="*/ 1814512 h 1862137"/>
              <a:gd name="connsiteX154" fmla="*/ 2186060 w 2428947"/>
              <a:gd name="connsiteY154" fmla="*/ 1847850 h 1862137"/>
              <a:gd name="connsiteX155" fmla="*/ 2181297 w 2428947"/>
              <a:gd name="connsiteY155" fmla="*/ 1862137 h 1862137"/>
              <a:gd name="connsiteX156" fmla="*/ 2167010 w 2428947"/>
              <a:gd name="connsiteY156" fmla="*/ 1857375 h 1862137"/>
              <a:gd name="connsiteX157" fmla="*/ 2162247 w 2428947"/>
              <a:gd name="connsiteY157" fmla="*/ 1843087 h 1862137"/>
              <a:gd name="connsiteX158" fmla="*/ 2157485 w 2428947"/>
              <a:gd name="connsiteY158" fmla="*/ 1800225 h 1862137"/>
              <a:gd name="connsiteX159" fmla="*/ 2114622 w 2428947"/>
              <a:gd name="connsiteY159" fmla="*/ 1785937 h 1862137"/>
              <a:gd name="connsiteX160" fmla="*/ 2124147 w 2428947"/>
              <a:gd name="connsiteY160" fmla="*/ 1757362 h 1862137"/>
              <a:gd name="connsiteX161" fmla="*/ 2138435 w 2428947"/>
              <a:gd name="connsiteY161" fmla="*/ 1728787 h 1862137"/>
              <a:gd name="connsiteX162" fmla="*/ 2119385 w 2428947"/>
              <a:gd name="connsiteY162" fmla="*/ 1709737 h 1862137"/>
              <a:gd name="connsiteX163" fmla="*/ 2114622 w 2428947"/>
              <a:gd name="connsiteY163" fmla="*/ 1724025 h 1862137"/>
              <a:gd name="connsiteX164" fmla="*/ 2100335 w 2428947"/>
              <a:gd name="connsiteY164" fmla="*/ 1738312 h 1862137"/>
              <a:gd name="connsiteX165" fmla="*/ 2095572 w 2428947"/>
              <a:gd name="connsiteY165" fmla="*/ 1752600 h 1862137"/>
              <a:gd name="connsiteX166" fmla="*/ 2081285 w 2428947"/>
              <a:gd name="connsiteY166" fmla="*/ 1785937 h 1862137"/>
              <a:gd name="connsiteX167" fmla="*/ 2071760 w 2428947"/>
              <a:gd name="connsiteY167" fmla="*/ 1790700 h 186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2428947" h="1862137">
                <a:moveTo>
                  <a:pt x="147710" y="0"/>
                </a:moveTo>
                <a:cubicBezTo>
                  <a:pt x="150885" y="7937"/>
                  <a:pt x="154233" y="15807"/>
                  <a:pt x="157235" y="23812"/>
                </a:cubicBezTo>
                <a:cubicBezTo>
                  <a:pt x="158998" y="28513"/>
                  <a:pt x="161997" y="33080"/>
                  <a:pt x="161997" y="38100"/>
                </a:cubicBezTo>
                <a:cubicBezTo>
                  <a:pt x="161997" y="49325"/>
                  <a:pt x="159436" y="60430"/>
                  <a:pt x="157235" y="71437"/>
                </a:cubicBezTo>
                <a:cubicBezTo>
                  <a:pt x="156250" y="76360"/>
                  <a:pt x="154910" y="81336"/>
                  <a:pt x="152472" y="85725"/>
                </a:cubicBezTo>
                <a:cubicBezTo>
                  <a:pt x="146913" y="95732"/>
                  <a:pt x="133422" y="114300"/>
                  <a:pt x="133422" y="114300"/>
                </a:cubicBezTo>
                <a:cubicBezTo>
                  <a:pt x="125040" y="139448"/>
                  <a:pt x="131445" y="124409"/>
                  <a:pt x="109610" y="157162"/>
                </a:cubicBezTo>
                <a:cubicBezTo>
                  <a:pt x="106435" y="161925"/>
                  <a:pt x="105515" y="169640"/>
                  <a:pt x="100085" y="171450"/>
                </a:cubicBezTo>
                <a:lnTo>
                  <a:pt x="85797" y="176212"/>
                </a:lnTo>
                <a:cubicBezTo>
                  <a:pt x="81035" y="173037"/>
                  <a:pt x="77189" y="167397"/>
                  <a:pt x="71510" y="166687"/>
                </a:cubicBezTo>
                <a:cubicBezTo>
                  <a:pt x="47970" y="163745"/>
                  <a:pt x="48026" y="170957"/>
                  <a:pt x="38172" y="185737"/>
                </a:cubicBezTo>
                <a:cubicBezTo>
                  <a:pt x="41347" y="195262"/>
                  <a:pt x="48942" y="204349"/>
                  <a:pt x="47697" y="214312"/>
                </a:cubicBezTo>
                <a:cubicBezTo>
                  <a:pt x="46110" y="227012"/>
                  <a:pt x="45617" y="239897"/>
                  <a:pt x="42935" y="252412"/>
                </a:cubicBezTo>
                <a:cubicBezTo>
                  <a:pt x="42933" y="252421"/>
                  <a:pt x="31030" y="288127"/>
                  <a:pt x="28647" y="295275"/>
                </a:cubicBezTo>
                <a:cubicBezTo>
                  <a:pt x="27060" y="300037"/>
                  <a:pt x="25103" y="304692"/>
                  <a:pt x="23885" y="309562"/>
                </a:cubicBezTo>
                <a:cubicBezTo>
                  <a:pt x="17159" y="336465"/>
                  <a:pt x="20406" y="322194"/>
                  <a:pt x="14360" y="352425"/>
                </a:cubicBezTo>
                <a:cubicBezTo>
                  <a:pt x="15947" y="382587"/>
                  <a:pt x="17238" y="412767"/>
                  <a:pt x="19122" y="442912"/>
                </a:cubicBezTo>
                <a:cubicBezTo>
                  <a:pt x="23875" y="518958"/>
                  <a:pt x="27638" y="482307"/>
                  <a:pt x="19122" y="533400"/>
                </a:cubicBezTo>
                <a:cubicBezTo>
                  <a:pt x="20710" y="552450"/>
                  <a:pt x="21359" y="571602"/>
                  <a:pt x="23885" y="590550"/>
                </a:cubicBezTo>
                <a:cubicBezTo>
                  <a:pt x="24548" y="595526"/>
                  <a:pt x="28647" y="599817"/>
                  <a:pt x="28647" y="604837"/>
                </a:cubicBezTo>
                <a:cubicBezTo>
                  <a:pt x="28647" y="612932"/>
                  <a:pt x="26015" y="620840"/>
                  <a:pt x="23885" y="628650"/>
                </a:cubicBezTo>
                <a:cubicBezTo>
                  <a:pt x="21243" y="638336"/>
                  <a:pt x="14360" y="657225"/>
                  <a:pt x="14360" y="657225"/>
                </a:cubicBezTo>
                <a:cubicBezTo>
                  <a:pt x="22009" y="710776"/>
                  <a:pt x="23435" y="705419"/>
                  <a:pt x="14360" y="781050"/>
                </a:cubicBezTo>
                <a:cubicBezTo>
                  <a:pt x="13164" y="791019"/>
                  <a:pt x="4835" y="809625"/>
                  <a:pt x="4835" y="809625"/>
                </a:cubicBezTo>
                <a:cubicBezTo>
                  <a:pt x="1104" y="839470"/>
                  <a:pt x="-3865" y="852064"/>
                  <a:pt x="4835" y="881062"/>
                </a:cubicBezTo>
                <a:cubicBezTo>
                  <a:pt x="6480" y="886545"/>
                  <a:pt x="11185" y="890587"/>
                  <a:pt x="14360" y="895350"/>
                </a:cubicBezTo>
                <a:cubicBezTo>
                  <a:pt x="26978" y="945826"/>
                  <a:pt x="9018" y="870735"/>
                  <a:pt x="23885" y="952500"/>
                </a:cubicBezTo>
                <a:cubicBezTo>
                  <a:pt x="27305" y="971310"/>
                  <a:pt x="29457" y="963645"/>
                  <a:pt x="38172" y="981075"/>
                </a:cubicBezTo>
                <a:cubicBezTo>
                  <a:pt x="40417" y="985565"/>
                  <a:pt x="41717" y="990492"/>
                  <a:pt x="42935" y="995362"/>
                </a:cubicBezTo>
                <a:cubicBezTo>
                  <a:pt x="56399" y="1049216"/>
                  <a:pt x="36786" y="986446"/>
                  <a:pt x="57222" y="1047750"/>
                </a:cubicBezTo>
                <a:lnTo>
                  <a:pt x="61985" y="1062037"/>
                </a:lnTo>
                <a:cubicBezTo>
                  <a:pt x="63573" y="1066800"/>
                  <a:pt x="63962" y="1072148"/>
                  <a:pt x="66747" y="1076325"/>
                </a:cubicBezTo>
                <a:cubicBezTo>
                  <a:pt x="69922" y="1081087"/>
                  <a:pt x="73712" y="1085493"/>
                  <a:pt x="76272" y="1090612"/>
                </a:cubicBezTo>
                <a:cubicBezTo>
                  <a:pt x="78517" y="1095102"/>
                  <a:pt x="79656" y="1100073"/>
                  <a:pt x="81035" y="1104900"/>
                </a:cubicBezTo>
                <a:cubicBezTo>
                  <a:pt x="82833" y="1111194"/>
                  <a:pt x="82870" y="1118096"/>
                  <a:pt x="85797" y="1123950"/>
                </a:cubicBezTo>
                <a:cubicBezTo>
                  <a:pt x="98999" y="1150355"/>
                  <a:pt x="102796" y="1151741"/>
                  <a:pt x="123897" y="1166812"/>
                </a:cubicBezTo>
                <a:cubicBezTo>
                  <a:pt x="128555" y="1170139"/>
                  <a:pt x="133422" y="1173162"/>
                  <a:pt x="138185" y="1176337"/>
                </a:cubicBezTo>
                <a:cubicBezTo>
                  <a:pt x="139827" y="1189475"/>
                  <a:pt x="140367" y="1214040"/>
                  <a:pt x="147710" y="1228725"/>
                </a:cubicBezTo>
                <a:cubicBezTo>
                  <a:pt x="150270" y="1233844"/>
                  <a:pt x="154060" y="1238250"/>
                  <a:pt x="157235" y="1243012"/>
                </a:cubicBezTo>
                <a:cubicBezTo>
                  <a:pt x="165616" y="1268160"/>
                  <a:pt x="159213" y="1253124"/>
                  <a:pt x="181047" y="1285875"/>
                </a:cubicBezTo>
                <a:cubicBezTo>
                  <a:pt x="184222" y="1290637"/>
                  <a:pt x="186525" y="1296115"/>
                  <a:pt x="190572" y="1300162"/>
                </a:cubicBezTo>
                <a:cubicBezTo>
                  <a:pt x="208907" y="1318497"/>
                  <a:pt x="201124" y="1308846"/>
                  <a:pt x="214385" y="1328737"/>
                </a:cubicBezTo>
                <a:cubicBezTo>
                  <a:pt x="223492" y="1356063"/>
                  <a:pt x="212624" y="1330556"/>
                  <a:pt x="233435" y="1357312"/>
                </a:cubicBezTo>
                <a:cubicBezTo>
                  <a:pt x="240463" y="1366348"/>
                  <a:pt x="252485" y="1385887"/>
                  <a:pt x="252485" y="1385887"/>
                </a:cubicBezTo>
                <a:cubicBezTo>
                  <a:pt x="255882" y="1396080"/>
                  <a:pt x="258082" y="1406858"/>
                  <a:pt x="266772" y="1414462"/>
                </a:cubicBezTo>
                <a:cubicBezTo>
                  <a:pt x="275387" y="1422000"/>
                  <a:pt x="295347" y="1433512"/>
                  <a:pt x="295347" y="1433512"/>
                </a:cubicBezTo>
                <a:cubicBezTo>
                  <a:pt x="323367" y="1475543"/>
                  <a:pt x="280389" y="1408360"/>
                  <a:pt x="314397" y="1476375"/>
                </a:cubicBezTo>
                <a:cubicBezTo>
                  <a:pt x="328413" y="1504408"/>
                  <a:pt x="321675" y="1488687"/>
                  <a:pt x="333447" y="1524000"/>
                </a:cubicBezTo>
                <a:cubicBezTo>
                  <a:pt x="335035" y="1528762"/>
                  <a:pt x="337226" y="1533364"/>
                  <a:pt x="338210" y="1538287"/>
                </a:cubicBezTo>
                <a:cubicBezTo>
                  <a:pt x="338712" y="1540797"/>
                  <a:pt x="345491" y="1576662"/>
                  <a:pt x="347735" y="1581150"/>
                </a:cubicBezTo>
                <a:cubicBezTo>
                  <a:pt x="352855" y="1591389"/>
                  <a:pt x="357260" y="1603375"/>
                  <a:pt x="366785" y="1609725"/>
                </a:cubicBezTo>
                <a:cubicBezTo>
                  <a:pt x="383405" y="1620805"/>
                  <a:pt x="397595" y="1627567"/>
                  <a:pt x="409647" y="1643062"/>
                </a:cubicBezTo>
                <a:cubicBezTo>
                  <a:pt x="416675" y="1652098"/>
                  <a:pt x="422347" y="1662112"/>
                  <a:pt x="428697" y="1671637"/>
                </a:cubicBezTo>
                <a:cubicBezTo>
                  <a:pt x="431872" y="1676400"/>
                  <a:pt x="433459" y="1682750"/>
                  <a:pt x="438222" y="1685925"/>
                </a:cubicBezTo>
                <a:lnTo>
                  <a:pt x="452510" y="1695450"/>
                </a:lnTo>
                <a:cubicBezTo>
                  <a:pt x="454097" y="1700212"/>
                  <a:pt x="454136" y="1705817"/>
                  <a:pt x="457272" y="1709737"/>
                </a:cubicBezTo>
                <a:cubicBezTo>
                  <a:pt x="460848" y="1714207"/>
                  <a:pt x="466201" y="1717252"/>
                  <a:pt x="471560" y="1719262"/>
                </a:cubicBezTo>
                <a:cubicBezTo>
                  <a:pt x="485912" y="1724644"/>
                  <a:pt x="536798" y="1728167"/>
                  <a:pt x="542997" y="1728787"/>
                </a:cubicBezTo>
                <a:cubicBezTo>
                  <a:pt x="575658" y="1739675"/>
                  <a:pt x="535120" y="1726818"/>
                  <a:pt x="581097" y="1738312"/>
                </a:cubicBezTo>
                <a:cubicBezTo>
                  <a:pt x="585967" y="1739530"/>
                  <a:pt x="590558" y="1741696"/>
                  <a:pt x="595385" y="1743075"/>
                </a:cubicBezTo>
                <a:cubicBezTo>
                  <a:pt x="601679" y="1744873"/>
                  <a:pt x="608166" y="1745956"/>
                  <a:pt x="614435" y="1747837"/>
                </a:cubicBezTo>
                <a:cubicBezTo>
                  <a:pt x="624052" y="1750722"/>
                  <a:pt x="633485" y="1754187"/>
                  <a:pt x="643010" y="1757362"/>
                </a:cubicBezTo>
                <a:lnTo>
                  <a:pt x="657297" y="1762125"/>
                </a:lnTo>
                <a:cubicBezTo>
                  <a:pt x="679680" y="1784506"/>
                  <a:pt x="667850" y="1770809"/>
                  <a:pt x="690635" y="1804987"/>
                </a:cubicBezTo>
                <a:lnTo>
                  <a:pt x="700160" y="1819275"/>
                </a:lnTo>
                <a:cubicBezTo>
                  <a:pt x="701747" y="1824037"/>
                  <a:pt x="701786" y="1829642"/>
                  <a:pt x="704922" y="1833562"/>
                </a:cubicBezTo>
                <a:cubicBezTo>
                  <a:pt x="711636" y="1841954"/>
                  <a:pt x="724086" y="1844713"/>
                  <a:pt x="733497" y="1847850"/>
                </a:cubicBezTo>
                <a:cubicBezTo>
                  <a:pt x="754135" y="1846262"/>
                  <a:pt x="774871" y="1845654"/>
                  <a:pt x="795410" y="1843087"/>
                </a:cubicBezTo>
                <a:cubicBezTo>
                  <a:pt x="800391" y="1842464"/>
                  <a:pt x="804721" y="1838988"/>
                  <a:pt x="809697" y="1838325"/>
                </a:cubicBezTo>
                <a:cubicBezTo>
                  <a:pt x="828645" y="1835799"/>
                  <a:pt x="847797" y="1835150"/>
                  <a:pt x="866847" y="1833562"/>
                </a:cubicBezTo>
                <a:cubicBezTo>
                  <a:pt x="875910" y="1831750"/>
                  <a:pt x="895180" y="1828921"/>
                  <a:pt x="904947" y="1824037"/>
                </a:cubicBezTo>
                <a:cubicBezTo>
                  <a:pt x="941868" y="1805576"/>
                  <a:pt x="897619" y="1821717"/>
                  <a:pt x="933522" y="1809750"/>
                </a:cubicBezTo>
                <a:cubicBezTo>
                  <a:pt x="938285" y="1806575"/>
                  <a:pt x="942579" y="1802550"/>
                  <a:pt x="947810" y="1800225"/>
                </a:cubicBezTo>
                <a:cubicBezTo>
                  <a:pt x="974364" y="1788423"/>
                  <a:pt x="984476" y="1789688"/>
                  <a:pt x="1014485" y="1785937"/>
                </a:cubicBezTo>
                <a:cubicBezTo>
                  <a:pt x="1058195" y="1771367"/>
                  <a:pt x="1033070" y="1777411"/>
                  <a:pt x="1090685" y="1771650"/>
                </a:cubicBezTo>
                <a:cubicBezTo>
                  <a:pt x="1095447" y="1768475"/>
                  <a:pt x="1099742" y="1764450"/>
                  <a:pt x="1104972" y="1762125"/>
                </a:cubicBezTo>
                <a:cubicBezTo>
                  <a:pt x="1114147" y="1758047"/>
                  <a:pt x="1133547" y="1752600"/>
                  <a:pt x="1133547" y="1752600"/>
                </a:cubicBezTo>
                <a:cubicBezTo>
                  <a:pt x="1136722" y="1747837"/>
                  <a:pt x="1138602" y="1741888"/>
                  <a:pt x="1143072" y="1738312"/>
                </a:cubicBezTo>
                <a:cubicBezTo>
                  <a:pt x="1146992" y="1735176"/>
                  <a:pt x="1152408" y="1734375"/>
                  <a:pt x="1157360" y="1733550"/>
                </a:cubicBezTo>
                <a:cubicBezTo>
                  <a:pt x="1171540" y="1731187"/>
                  <a:pt x="1185935" y="1730375"/>
                  <a:pt x="1200222" y="1728787"/>
                </a:cubicBezTo>
                <a:cubicBezTo>
                  <a:pt x="1242435" y="1714716"/>
                  <a:pt x="1218818" y="1718153"/>
                  <a:pt x="1271660" y="1724025"/>
                </a:cubicBezTo>
                <a:cubicBezTo>
                  <a:pt x="1276422" y="1727200"/>
                  <a:pt x="1282371" y="1729081"/>
                  <a:pt x="1285947" y="1733550"/>
                </a:cubicBezTo>
                <a:cubicBezTo>
                  <a:pt x="1289083" y="1737470"/>
                  <a:pt x="1287160" y="1744287"/>
                  <a:pt x="1290710" y="1747837"/>
                </a:cubicBezTo>
                <a:cubicBezTo>
                  <a:pt x="1298805" y="1755932"/>
                  <a:pt x="1309760" y="1760537"/>
                  <a:pt x="1319285" y="1766887"/>
                </a:cubicBezTo>
                <a:lnTo>
                  <a:pt x="1333572" y="1776412"/>
                </a:lnTo>
                <a:cubicBezTo>
                  <a:pt x="1389442" y="1770205"/>
                  <a:pt x="1362492" y="1775136"/>
                  <a:pt x="1414535" y="1762125"/>
                </a:cubicBezTo>
                <a:lnTo>
                  <a:pt x="1433585" y="1757362"/>
                </a:lnTo>
                <a:cubicBezTo>
                  <a:pt x="1430410" y="1747837"/>
                  <a:pt x="1429629" y="1737141"/>
                  <a:pt x="1424060" y="1728787"/>
                </a:cubicBezTo>
                <a:cubicBezTo>
                  <a:pt x="1411750" y="1710323"/>
                  <a:pt x="1416345" y="1719930"/>
                  <a:pt x="1409772" y="1700212"/>
                </a:cubicBezTo>
                <a:cubicBezTo>
                  <a:pt x="1418844" y="1672999"/>
                  <a:pt x="1407051" y="1695676"/>
                  <a:pt x="1428822" y="1681162"/>
                </a:cubicBezTo>
                <a:cubicBezTo>
                  <a:pt x="1434426" y="1677426"/>
                  <a:pt x="1437794" y="1671010"/>
                  <a:pt x="1443110" y="1666875"/>
                </a:cubicBezTo>
                <a:cubicBezTo>
                  <a:pt x="1452146" y="1659847"/>
                  <a:pt x="1471685" y="1647825"/>
                  <a:pt x="1471685" y="1647825"/>
                </a:cubicBezTo>
                <a:cubicBezTo>
                  <a:pt x="1497083" y="1609727"/>
                  <a:pt x="1463750" y="1655759"/>
                  <a:pt x="1495497" y="1624012"/>
                </a:cubicBezTo>
                <a:cubicBezTo>
                  <a:pt x="1499544" y="1619965"/>
                  <a:pt x="1501358" y="1614122"/>
                  <a:pt x="1505022" y="1609725"/>
                </a:cubicBezTo>
                <a:cubicBezTo>
                  <a:pt x="1509334" y="1604551"/>
                  <a:pt x="1514998" y="1600611"/>
                  <a:pt x="1519310" y="1595437"/>
                </a:cubicBezTo>
                <a:cubicBezTo>
                  <a:pt x="1522974" y="1591040"/>
                  <a:pt x="1524366" y="1584726"/>
                  <a:pt x="1528835" y="1581150"/>
                </a:cubicBezTo>
                <a:cubicBezTo>
                  <a:pt x="1532755" y="1578014"/>
                  <a:pt x="1538360" y="1577975"/>
                  <a:pt x="1543122" y="1576387"/>
                </a:cubicBezTo>
                <a:cubicBezTo>
                  <a:pt x="1555096" y="1540470"/>
                  <a:pt x="1538942" y="1584748"/>
                  <a:pt x="1557410" y="1547812"/>
                </a:cubicBezTo>
                <a:cubicBezTo>
                  <a:pt x="1559655" y="1543322"/>
                  <a:pt x="1560585" y="1538287"/>
                  <a:pt x="1562172" y="1533525"/>
                </a:cubicBezTo>
                <a:cubicBezTo>
                  <a:pt x="1563760" y="1511300"/>
                  <a:pt x="1564332" y="1488979"/>
                  <a:pt x="1566935" y="1466850"/>
                </a:cubicBezTo>
                <a:cubicBezTo>
                  <a:pt x="1567522" y="1461864"/>
                  <a:pt x="1568912" y="1456739"/>
                  <a:pt x="1571697" y="1452562"/>
                </a:cubicBezTo>
                <a:cubicBezTo>
                  <a:pt x="1575433" y="1446958"/>
                  <a:pt x="1581673" y="1443449"/>
                  <a:pt x="1585985" y="1438275"/>
                </a:cubicBezTo>
                <a:cubicBezTo>
                  <a:pt x="1589649" y="1433878"/>
                  <a:pt x="1592335" y="1428750"/>
                  <a:pt x="1595510" y="1423987"/>
                </a:cubicBezTo>
                <a:cubicBezTo>
                  <a:pt x="1605593" y="1393737"/>
                  <a:pt x="1598896" y="1417324"/>
                  <a:pt x="1605035" y="1362075"/>
                </a:cubicBezTo>
                <a:cubicBezTo>
                  <a:pt x="1606448" y="1349354"/>
                  <a:pt x="1608584" y="1336716"/>
                  <a:pt x="1609797" y="1323975"/>
                </a:cubicBezTo>
                <a:cubicBezTo>
                  <a:pt x="1611759" y="1303370"/>
                  <a:pt x="1612274" y="1282634"/>
                  <a:pt x="1614560" y="1262062"/>
                </a:cubicBezTo>
                <a:cubicBezTo>
                  <a:pt x="1615454" y="1254017"/>
                  <a:pt x="1617991" y="1246234"/>
                  <a:pt x="1619322" y="1238250"/>
                </a:cubicBezTo>
                <a:cubicBezTo>
                  <a:pt x="1621167" y="1227177"/>
                  <a:pt x="1621883" y="1215920"/>
                  <a:pt x="1624085" y="1204912"/>
                </a:cubicBezTo>
                <a:cubicBezTo>
                  <a:pt x="1625069" y="1199990"/>
                  <a:pt x="1626062" y="1194802"/>
                  <a:pt x="1628847" y="1190625"/>
                </a:cubicBezTo>
                <a:cubicBezTo>
                  <a:pt x="1633569" y="1183542"/>
                  <a:pt x="1649099" y="1170511"/>
                  <a:pt x="1657422" y="1166812"/>
                </a:cubicBezTo>
                <a:cubicBezTo>
                  <a:pt x="1666597" y="1162734"/>
                  <a:pt x="1676472" y="1160462"/>
                  <a:pt x="1685997" y="1157287"/>
                </a:cubicBezTo>
                <a:lnTo>
                  <a:pt x="1700285" y="1152525"/>
                </a:lnTo>
                <a:cubicBezTo>
                  <a:pt x="1741228" y="1125229"/>
                  <a:pt x="1689426" y="1157955"/>
                  <a:pt x="1728860" y="1138237"/>
                </a:cubicBezTo>
                <a:cubicBezTo>
                  <a:pt x="1774136" y="1115598"/>
                  <a:pt x="1698011" y="1143756"/>
                  <a:pt x="1771722" y="1119187"/>
                </a:cubicBezTo>
                <a:cubicBezTo>
                  <a:pt x="1776485" y="1117600"/>
                  <a:pt x="1781007" y="1114842"/>
                  <a:pt x="1786010" y="1114425"/>
                </a:cubicBezTo>
                <a:cubicBezTo>
                  <a:pt x="1879581" y="1106627"/>
                  <a:pt x="1824062" y="1110492"/>
                  <a:pt x="1952697" y="1104900"/>
                </a:cubicBezTo>
                <a:cubicBezTo>
                  <a:pt x="1981492" y="1097701"/>
                  <a:pt x="1965531" y="1102208"/>
                  <a:pt x="2000322" y="1090612"/>
                </a:cubicBezTo>
                <a:cubicBezTo>
                  <a:pt x="2000327" y="1090610"/>
                  <a:pt x="2028892" y="1081091"/>
                  <a:pt x="2028897" y="1081087"/>
                </a:cubicBezTo>
                <a:cubicBezTo>
                  <a:pt x="2033660" y="1077912"/>
                  <a:pt x="2037562" y="1072633"/>
                  <a:pt x="2043185" y="1071562"/>
                </a:cubicBezTo>
                <a:cubicBezTo>
                  <a:pt x="2071428" y="1066182"/>
                  <a:pt x="2128910" y="1062037"/>
                  <a:pt x="2128910" y="1062037"/>
                </a:cubicBezTo>
                <a:cubicBezTo>
                  <a:pt x="2141616" y="1062743"/>
                  <a:pt x="2230077" y="1066078"/>
                  <a:pt x="2257497" y="1071562"/>
                </a:cubicBezTo>
                <a:cubicBezTo>
                  <a:pt x="2267342" y="1073531"/>
                  <a:pt x="2276547" y="1077912"/>
                  <a:pt x="2286072" y="1081087"/>
                </a:cubicBezTo>
                <a:cubicBezTo>
                  <a:pt x="2306573" y="1087921"/>
                  <a:pt x="2295485" y="1084631"/>
                  <a:pt x="2319410" y="1090612"/>
                </a:cubicBezTo>
                <a:cubicBezTo>
                  <a:pt x="2332110" y="1089025"/>
                  <a:pt x="2344918" y="1088140"/>
                  <a:pt x="2357510" y="1085850"/>
                </a:cubicBezTo>
                <a:cubicBezTo>
                  <a:pt x="2362449" y="1084952"/>
                  <a:pt x="2366777" y="1081087"/>
                  <a:pt x="2371797" y="1081087"/>
                </a:cubicBezTo>
                <a:cubicBezTo>
                  <a:pt x="2379892" y="1081087"/>
                  <a:pt x="2387672" y="1084262"/>
                  <a:pt x="2395610" y="1085850"/>
                </a:cubicBezTo>
                <a:cubicBezTo>
                  <a:pt x="2397197" y="1090612"/>
                  <a:pt x="2398127" y="1095647"/>
                  <a:pt x="2400372" y="1100137"/>
                </a:cubicBezTo>
                <a:cubicBezTo>
                  <a:pt x="2402932" y="1105257"/>
                  <a:pt x="2407642" y="1109164"/>
                  <a:pt x="2409897" y="1114425"/>
                </a:cubicBezTo>
                <a:cubicBezTo>
                  <a:pt x="2413107" y="1121916"/>
                  <a:pt x="2417724" y="1151062"/>
                  <a:pt x="2419422" y="1157287"/>
                </a:cubicBezTo>
                <a:cubicBezTo>
                  <a:pt x="2422064" y="1166973"/>
                  <a:pt x="2428947" y="1185862"/>
                  <a:pt x="2428947" y="1185862"/>
                </a:cubicBezTo>
                <a:cubicBezTo>
                  <a:pt x="2427360" y="1192212"/>
                  <a:pt x="2427112" y="1199058"/>
                  <a:pt x="2424185" y="1204912"/>
                </a:cubicBezTo>
                <a:cubicBezTo>
                  <a:pt x="2416599" y="1220085"/>
                  <a:pt x="2404286" y="1236575"/>
                  <a:pt x="2390847" y="1247775"/>
                </a:cubicBezTo>
                <a:cubicBezTo>
                  <a:pt x="2386450" y="1251439"/>
                  <a:pt x="2380957" y="1253636"/>
                  <a:pt x="2376560" y="1257300"/>
                </a:cubicBezTo>
                <a:cubicBezTo>
                  <a:pt x="2371386" y="1261612"/>
                  <a:pt x="2367386" y="1267204"/>
                  <a:pt x="2362272" y="1271587"/>
                </a:cubicBezTo>
                <a:cubicBezTo>
                  <a:pt x="2343882" y="1287350"/>
                  <a:pt x="2343703" y="1282440"/>
                  <a:pt x="2328935" y="1300162"/>
                </a:cubicBezTo>
                <a:cubicBezTo>
                  <a:pt x="2307794" y="1325532"/>
                  <a:pt x="2328966" y="1302964"/>
                  <a:pt x="2314647" y="1328737"/>
                </a:cubicBezTo>
                <a:cubicBezTo>
                  <a:pt x="2298304" y="1358153"/>
                  <a:pt x="2302181" y="1352923"/>
                  <a:pt x="2281310" y="1366837"/>
                </a:cubicBezTo>
                <a:cubicBezTo>
                  <a:pt x="2267781" y="1407420"/>
                  <a:pt x="2287322" y="1345050"/>
                  <a:pt x="2271785" y="1438275"/>
                </a:cubicBezTo>
                <a:cubicBezTo>
                  <a:pt x="2270134" y="1448179"/>
                  <a:pt x="2270614" y="1461281"/>
                  <a:pt x="2262260" y="1466850"/>
                </a:cubicBezTo>
                <a:cubicBezTo>
                  <a:pt x="2257497" y="1470025"/>
                  <a:pt x="2252369" y="1472711"/>
                  <a:pt x="2247972" y="1476375"/>
                </a:cubicBezTo>
                <a:cubicBezTo>
                  <a:pt x="2211302" y="1506933"/>
                  <a:pt x="2254872" y="1476538"/>
                  <a:pt x="2219397" y="1500187"/>
                </a:cubicBezTo>
                <a:cubicBezTo>
                  <a:pt x="2224160" y="1503362"/>
                  <a:pt x="2228019" y="1508902"/>
                  <a:pt x="2233685" y="1509712"/>
                </a:cubicBezTo>
                <a:cubicBezTo>
                  <a:pt x="2240165" y="1510638"/>
                  <a:pt x="2246190" y="1504950"/>
                  <a:pt x="2252735" y="1504950"/>
                </a:cubicBezTo>
                <a:cubicBezTo>
                  <a:pt x="2259280" y="1504950"/>
                  <a:pt x="2265435" y="1508125"/>
                  <a:pt x="2271785" y="1509712"/>
                </a:cubicBezTo>
                <a:cubicBezTo>
                  <a:pt x="2269143" y="1525562"/>
                  <a:pt x="2270563" y="1541142"/>
                  <a:pt x="2257497" y="1552575"/>
                </a:cubicBezTo>
                <a:cubicBezTo>
                  <a:pt x="2248882" y="1560113"/>
                  <a:pt x="2228922" y="1571625"/>
                  <a:pt x="2228922" y="1571625"/>
                </a:cubicBezTo>
                <a:cubicBezTo>
                  <a:pt x="2225747" y="1576387"/>
                  <a:pt x="2218274" y="1580300"/>
                  <a:pt x="2219397" y="1585912"/>
                </a:cubicBezTo>
                <a:cubicBezTo>
                  <a:pt x="2220716" y="1592505"/>
                  <a:pt x="2243292" y="1598640"/>
                  <a:pt x="2247972" y="1600200"/>
                </a:cubicBezTo>
                <a:cubicBezTo>
                  <a:pt x="2251147" y="1604962"/>
                  <a:pt x="2257497" y="1608763"/>
                  <a:pt x="2257497" y="1614487"/>
                </a:cubicBezTo>
                <a:cubicBezTo>
                  <a:pt x="2257497" y="1637796"/>
                  <a:pt x="2247253" y="1643781"/>
                  <a:pt x="2233685" y="1657350"/>
                </a:cubicBezTo>
                <a:cubicBezTo>
                  <a:pt x="2232097" y="1662112"/>
                  <a:pt x="2230243" y="1666794"/>
                  <a:pt x="2228922" y="1671637"/>
                </a:cubicBezTo>
                <a:cubicBezTo>
                  <a:pt x="2225477" y="1684267"/>
                  <a:pt x="2223537" y="1697318"/>
                  <a:pt x="2219397" y="1709737"/>
                </a:cubicBezTo>
                <a:lnTo>
                  <a:pt x="2209872" y="1738312"/>
                </a:lnTo>
                <a:cubicBezTo>
                  <a:pt x="2208285" y="1763712"/>
                  <a:pt x="2208885" y="1789344"/>
                  <a:pt x="2205110" y="1814512"/>
                </a:cubicBezTo>
                <a:cubicBezTo>
                  <a:pt x="2203321" y="1826437"/>
                  <a:pt x="2191222" y="1837527"/>
                  <a:pt x="2186060" y="1847850"/>
                </a:cubicBezTo>
                <a:cubicBezTo>
                  <a:pt x="2183815" y="1852340"/>
                  <a:pt x="2182885" y="1857375"/>
                  <a:pt x="2181297" y="1862137"/>
                </a:cubicBezTo>
                <a:cubicBezTo>
                  <a:pt x="2176535" y="1860550"/>
                  <a:pt x="2170560" y="1860925"/>
                  <a:pt x="2167010" y="1857375"/>
                </a:cubicBezTo>
                <a:cubicBezTo>
                  <a:pt x="2163460" y="1853825"/>
                  <a:pt x="2163072" y="1848039"/>
                  <a:pt x="2162247" y="1843087"/>
                </a:cubicBezTo>
                <a:cubicBezTo>
                  <a:pt x="2159884" y="1828907"/>
                  <a:pt x="2162398" y="1813735"/>
                  <a:pt x="2157485" y="1800225"/>
                </a:cubicBezTo>
                <a:cubicBezTo>
                  <a:pt x="2153165" y="1788344"/>
                  <a:pt x="2118473" y="1786579"/>
                  <a:pt x="2114622" y="1785937"/>
                </a:cubicBezTo>
                <a:cubicBezTo>
                  <a:pt x="2117797" y="1776412"/>
                  <a:pt x="2118578" y="1765716"/>
                  <a:pt x="2124147" y="1757362"/>
                </a:cubicBezTo>
                <a:cubicBezTo>
                  <a:pt x="2136457" y="1738898"/>
                  <a:pt x="2131862" y="1748505"/>
                  <a:pt x="2138435" y="1728787"/>
                </a:cubicBezTo>
                <a:cubicBezTo>
                  <a:pt x="2136621" y="1723345"/>
                  <a:pt x="2133898" y="1702481"/>
                  <a:pt x="2119385" y="1709737"/>
                </a:cubicBezTo>
                <a:cubicBezTo>
                  <a:pt x="2114895" y="1711982"/>
                  <a:pt x="2117407" y="1719848"/>
                  <a:pt x="2114622" y="1724025"/>
                </a:cubicBezTo>
                <a:cubicBezTo>
                  <a:pt x="2110886" y="1729629"/>
                  <a:pt x="2105097" y="1733550"/>
                  <a:pt x="2100335" y="1738312"/>
                </a:cubicBezTo>
                <a:cubicBezTo>
                  <a:pt x="2098747" y="1743075"/>
                  <a:pt x="2096951" y="1747773"/>
                  <a:pt x="2095572" y="1752600"/>
                </a:cubicBezTo>
                <a:cubicBezTo>
                  <a:pt x="2092182" y="1764464"/>
                  <a:pt x="2092027" y="1777344"/>
                  <a:pt x="2081285" y="1785937"/>
                </a:cubicBezTo>
                <a:cubicBezTo>
                  <a:pt x="2074703" y="1791202"/>
                  <a:pt x="2059063" y="1790700"/>
                  <a:pt x="2071760" y="1790700"/>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cxnSp>
        <p:nvCxnSpPr>
          <p:cNvPr id="44" name="3082 Conector recto"/>
          <p:cNvCxnSpPr>
            <a:endCxn id="50" idx="0"/>
          </p:cNvCxnSpPr>
          <p:nvPr/>
        </p:nvCxnSpPr>
        <p:spPr bwMode="auto">
          <a:xfrm flipH="1">
            <a:off x="8039743" y="5435477"/>
            <a:ext cx="39159" cy="449129"/>
          </a:xfrm>
          <a:prstGeom prst="line">
            <a:avLst/>
          </a:prstGeom>
          <a:ln w="38100">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5" name="22 CuadroTexto"/>
          <p:cNvSpPr txBox="1">
            <a:spLocks noChangeArrowheads="1"/>
          </p:cNvSpPr>
          <p:nvPr/>
        </p:nvSpPr>
        <p:spPr bwMode="auto">
          <a:xfrm>
            <a:off x="7271359" y="6606563"/>
            <a:ext cx="20963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sz="800" b="1" dirty="0">
                <a:solidFill>
                  <a:prstClr val="black"/>
                </a:solidFill>
              </a:rPr>
              <a:t>“</a:t>
            </a:r>
            <a:r>
              <a:rPr lang="es-ES_tradnl" altLang="es-MX" sz="800" b="1" dirty="0" smtClean="0">
                <a:solidFill>
                  <a:prstClr val="black"/>
                </a:solidFill>
              </a:rPr>
              <a:t>P-OAX-2018-62210</a:t>
            </a:r>
            <a:r>
              <a:rPr lang="es-ES_tradnl" altLang="es-MX" sz="800" b="1" dirty="0">
                <a:solidFill>
                  <a:prstClr val="black"/>
                </a:solidFill>
              </a:rPr>
              <a:t>”</a:t>
            </a:r>
            <a:r>
              <a:rPr lang="es-MX" altLang="es-MX" sz="800" b="1" dirty="0">
                <a:solidFill>
                  <a:prstClr val="black"/>
                </a:solidFill>
              </a:rPr>
              <a:t> </a:t>
            </a:r>
          </a:p>
          <a:p>
            <a:pPr algn="ctr"/>
            <a:r>
              <a:rPr lang="es-MX" altLang="es-MX" sz="800" b="1" dirty="0" smtClean="0">
                <a:solidFill>
                  <a:prstClr val="black"/>
                </a:solidFill>
              </a:rPr>
              <a:t> </a:t>
            </a:r>
            <a:endParaRPr lang="es-MX" altLang="es-MX" sz="800" b="1" dirty="0">
              <a:solidFill>
                <a:prstClr val="black"/>
              </a:solidFill>
            </a:endParaRPr>
          </a:p>
        </p:txBody>
      </p:sp>
      <p:sp>
        <p:nvSpPr>
          <p:cNvPr id="46" name="47 CuadroTexto"/>
          <p:cNvSpPr txBox="1">
            <a:spLocks noChangeArrowheads="1"/>
          </p:cNvSpPr>
          <p:nvPr/>
        </p:nvSpPr>
        <p:spPr bwMode="auto">
          <a:xfrm>
            <a:off x="723044" y="999465"/>
            <a:ext cx="105332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s-ES" sz="2000" b="1" dirty="0">
                <a:solidFill>
                  <a:prstClr val="black"/>
                </a:solidFill>
              </a:rPr>
              <a:t>HYDROGRAPHIC CAMPAIGNS CARRIED OUT DURING 2018</a:t>
            </a:r>
            <a:endParaRPr lang="es-MX" altLang="es-ES" sz="2000" b="1" dirty="0">
              <a:solidFill>
                <a:prstClr val="black"/>
              </a:solidFill>
            </a:endParaRPr>
          </a:p>
        </p:txBody>
      </p:sp>
      <p:cxnSp>
        <p:nvCxnSpPr>
          <p:cNvPr id="48" name="3097 Conector recto"/>
          <p:cNvCxnSpPr>
            <a:stCxn id="42" idx="49"/>
            <a:endCxn id="27" idx="2"/>
          </p:cNvCxnSpPr>
          <p:nvPr/>
        </p:nvCxnSpPr>
        <p:spPr bwMode="auto">
          <a:xfrm flipH="1" flipV="1">
            <a:off x="7544121" y="3831490"/>
            <a:ext cx="297734" cy="910438"/>
          </a:xfrm>
          <a:prstGeom prst="line">
            <a:avLst/>
          </a:prstGeom>
          <a:ln w="38100">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53" name="Imagen 52">
            <a:hlinkClick r:id="rId6" action="ppaction://hlinkpres?slideindex=1&amp;slidetitle="/>
            <a:extLst>
              <a:ext uri="{FF2B5EF4-FFF2-40B4-BE49-F238E27FC236}">
                <a16:creationId xmlns:a16="http://schemas.microsoft.com/office/drawing/2014/main" xmlns="" id="{F0C43928-3DFF-4A12-B1D1-0F7EF8D4BC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3376186" y="4951081"/>
            <a:ext cx="1332771" cy="1619914"/>
          </a:xfrm>
          <a:prstGeom prst="roundRect">
            <a:avLst>
              <a:gd name="adj" fmla="val 8594"/>
            </a:avLst>
          </a:prstGeom>
          <a:solidFill>
            <a:srgbClr val="FFFFFF">
              <a:shade val="85000"/>
            </a:srgbClr>
          </a:solidFill>
          <a:ln w="38100">
            <a:solidFill>
              <a:srgbClr val="00B0F0"/>
            </a:solidFill>
          </a:ln>
          <a:effectLst/>
        </p:spPr>
      </p:pic>
      <p:sp>
        <p:nvSpPr>
          <p:cNvPr id="57" name="22 CuadroTexto">
            <a:extLst>
              <a:ext uri="{FF2B5EF4-FFF2-40B4-BE49-F238E27FC236}">
                <a16:creationId xmlns:a16="http://schemas.microsoft.com/office/drawing/2014/main" xmlns="" id="{CEA59BE1-62F9-4C19-9EE6-7419D97A7229}"/>
              </a:ext>
            </a:extLst>
          </p:cNvPr>
          <p:cNvSpPr txBox="1">
            <a:spLocks noChangeArrowheads="1"/>
          </p:cNvSpPr>
          <p:nvPr/>
        </p:nvSpPr>
        <p:spPr bwMode="auto">
          <a:xfrm>
            <a:off x="2910498" y="6642556"/>
            <a:ext cx="24405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 sz="800" b="1" dirty="0">
                <a:cs typeface="Arial" panose="020B0604020202020204" pitchFamily="34" charset="0"/>
              </a:rPr>
              <a:t>“P-MIC-2018-51110”</a:t>
            </a:r>
            <a:endParaRPr lang="es-MX" altLang="es-MX" sz="800" b="1" dirty="0">
              <a:solidFill>
                <a:prstClr val="black"/>
              </a:solidFill>
            </a:endParaRPr>
          </a:p>
        </p:txBody>
      </p:sp>
      <p:grpSp>
        <p:nvGrpSpPr>
          <p:cNvPr id="2" name="1 Grupo"/>
          <p:cNvGrpSpPr/>
          <p:nvPr/>
        </p:nvGrpSpPr>
        <p:grpSpPr>
          <a:xfrm>
            <a:off x="0" y="-4282"/>
            <a:ext cx="12191999" cy="1070251"/>
            <a:chOff x="0" y="-4282"/>
            <a:chExt cx="12191999" cy="1070251"/>
          </a:xfrm>
        </p:grpSpPr>
        <p:pic>
          <p:nvPicPr>
            <p:cNvPr id="56"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13 Rectángulo"/>
            <p:cNvSpPr/>
            <p:nvPr/>
          </p:nvSpPr>
          <p:spPr bwMode="auto">
            <a:xfrm>
              <a:off x="0" y="799740"/>
              <a:ext cx="12191999" cy="118143"/>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pic>
          <p:nvPicPr>
            <p:cNvPr id="60" name="Picture 3" descr="L:\VARIOS\escudos\DIGAHOMtran.gif"/>
            <p:cNvPicPr preferRelativeResize="0">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14 Rectángulo"/>
            <p:cNvSpPr/>
            <p:nvPr/>
          </p:nvSpPr>
          <p:spPr bwMode="auto">
            <a:xfrm>
              <a:off x="0" y="947826"/>
              <a:ext cx="12191999" cy="1181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sp>
        <p:nvSpPr>
          <p:cNvPr id="62"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dirty="0" smtClean="0">
                <a:latin typeface="Arial" panose="020B0604020202020204" pitchFamily="34" charset="0"/>
                <a:cs typeface="Arial" panose="020B0604020202020204" pitchFamily="34" charset="0"/>
              </a:rPr>
              <a:t>II. </a:t>
            </a:r>
            <a:r>
              <a:rPr lang="es-MX" sz="2000" dirty="0" err="1">
                <a:latin typeface="Arial" panose="020B0604020202020204" pitchFamily="34" charset="0"/>
                <a:cs typeface="Arial" panose="020B0604020202020204" pitchFamily="34" charset="0"/>
              </a:rPr>
              <a:t>Hydrographic</a:t>
            </a:r>
            <a:r>
              <a:rPr lang="es-MX" sz="2000" dirty="0">
                <a:latin typeface="Arial" panose="020B0604020202020204" pitchFamily="34" charset="0"/>
                <a:cs typeface="Arial" panose="020B0604020202020204" pitchFamily="34" charset="0"/>
              </a:rPr>
              <a:t> </a:t>
            </a:r>
            <a:r>
              <a:rPr lang="es-MX" sz="2000" dirty="0" err="1">
                <a:latin typeface="Arial" panose="020B0604020202020204" pitchFamily="34" charset="0"/>
                <a:cs typeface="Arial" panose="020B0604020202020204" pitchFamily="34" charset="0"/>
              </a:rPr>
              <a:t>Surveys</a:t>
            </a:r>
            <a:r>
              <a:rPr lang="es-MX" sz="2000" dirty="0">
                <a:latin typeface="Arial" panose="020B0604020202020204" pitchFamily="34" charset="0"/>
                <a:cs typeface="Arial" panose="020B0604020202020204" pitchFamily="34" charset="0"/>
              </a:rPr>
              <a:t>.</a:t>
            </a:r>
            <a:endParaRPr lang="es-MX" sz="2000" dirty="0" smtClean="0">
              <a:latin typeface="Arial" panose="020B0604020202020204" pitchFamily="34" charset="0"/>
              <a:cs typeface="Arial" panose="020B0604020202020204" pitchFamily="34" charset="0"/>
            </a:endParaRPr>
          </a:p>
        </p:txBody>
      </p:sp>
      <p:cxnSp>
        <p:nvCxnSpPr>
          <p:cNvPr id="69" name="3091 Conector angular"/>
          <p:cNvCxnSpPr>
            <a:stCxn id="49" idx="3"/>
          </p:cNvCxnSpPr>
          <p:nvPr/>
        </p:nvCxnSpPr>
        <p:spPr bwMode="auto">
          <a:xfrm>
            <a:off x="2145197" y="4173035"/>
            <a:ext cx="3435235" cy="583487"/>
          </a:xfrm>
          <a:prstGeom prst="bentConnector3">
            <a:avLst>
              <a:gd name="adj1" fmla="val 50000"/>
            </a:avLst>
          </a:prstGeom>
          <a:ln w="38100">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2" name="70 CuadroTexto"/>
          <p:cNvSpPr txBox="1">
            <a:spLocks noChangeArrowheads="1"/>
          </p:cNvSpPr>
          <p:nvPr/>
        </p:nvSpPr>
        <p:spPr bwMode="auto">
          <a:xfrm>
            <a:off x="6495776" y="2051325"/>
            <a:ext cx="20966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 sz="800" b="1" dirty="0">
                <a:cs typeface="Arial" panose="020B0604020202020204" pitchFamily="34" charset="0"/>
              </a:rPr>
              <a:t>“</a:t>
            </a:r>
            <a:r>
              <a:rPr lang="es-ES" sz="800" b="1" dirty="0" smtClean="0">
                <a:cs typeface="Arial" panose="020B0604020202020204" pitchFamily="34" charset="0"/>
              </a:rPr>
              <a:t>G-VER-2018-82000</a:t>
            </a:r>
            <a:r>
              <a:rPr lang="es-ES" sz="800" b="1" dirty="0">
                <a:cs typeface="Arial" panose="020B0604020202020204" pitchFamily="34" charset="0"/>
              </a:rPr>
              <a:t>”</a:t>
            </a:r>
            <a:endParaRPr lang="es-ES_tradnl" altLang="es-MX" sz="800" b="1" dirty="0">
              <a:solidFill>
                <a:prstClr val="black"/>
              </a:solidFill>
            </a:endParaRPr>
          </a:p>
        </p:txBody>
      </p:sp>
      <p:cxnSp>
        <p:nvCxnSpPr>
          <p:cNvPr id="104" name="3097 Conector recto"/>
          <p:cNvCxnSpPr>
            <a:endCxn id="51" idx="2"/>
          </p:cNvCxnSpPr>
          <p:nvPr/>
        </p:nvCxnSpPr>
        <p:spPr bwMode="auto">
          <a:xfrm flipV="1">
            <a:off x="8363726" y="3791757"/>
            <a:ext cx="773103" cy="1185777"/>
          </a:xfrm>
          <a:prstGeom prst="line">
            <a:avLst/>
          </a:prstGeom>
          <a:ln w="38100">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7" name="70 CuadroTexto"/>
          <p:cNvSpPr txBox="1">
            <a:spLocks noChangeArrowheads="1"/>
          </p:cNvSpPr>
          <p:nvPr/>
        </p:nvSpPr>
        <p:spPr bwMode="auto">
          <a:xfrm>
            <a:off x="8171640" y="2451670"/>
            <a:ext cx="20966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 sz="800" b="1" dirty="0">
                <a:cs typeface="Arial" panose="020B0604020202020204" pitchFamily="34" charset="0"/>
              </a:rPr>
              <a:t>“</a:t>
            </a:r>
            <a:r>
              <a:rPr lang="es-ES" sz="800" b="1" dirty="0" smtClean="0">
                <a:cs typeface="Arial" panose="020B0604020202020204" pitchFamily="34" charset="0"/>
              </a:rPr>
              <a:t>G-VER-2018-83100</a:t>
            </a:r>
            <a:r>
              <a:rPr lang="es-ES" sz="800" b="1" dirty="0">
                <a:cs typeface="Arial" panose="020B0604020202020204" pitchFamily="34" charset="0"/>
              </a:rPr>
              <a:t>”</a:t>
            </a:r>
            <a:endParaRPr lang="es-ES_tradnl" altLang="es-MX" sz="800" b="1" dirty="0">
              <a:solidFill>
                <a:prstClr val="black"/>
              </a:solidFill>
            </a:endParaRPr>
          </a:p>
        </p:txBody>
      </p:sp>
      <p:pic>
        <p:nvPicPr>
          <p:cNvPr id="49"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61556" y="3163061"/>
            <a:ext cx="1583641" cy="2019947"/>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130353" y="5884606"/>
            <a:ext cx="1818779" cy="72195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51" name="Picture 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630614" y="2400202"/>
            <a:ext cx="1012429" cy="1391555"/>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556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D:\fotografias levantamientos\preparacion de equipo\DSC0077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18034" y="-7150660"/>
            <a:ext cx="1574676" cy="886092"/>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38 Grupo"/>
          <p:cNvGrpSpPr>
            <a:grpSpLocks/>
          </p:cNvGrpSpPr>
          <p:nvPr/>
        </p:nvGrpSpPr>
        <p:grpSpPr bwMode="auto">
          <a:xfrm>
            <a:off x="177554" y="1290578"/>
            <a:ext cx="11605683" cy="5611812"/>
            <a:chOff x="-48275" y="886981"/>
            <a:chExt cx="9145588" cy="5976937"/>
          </a:xfrm>
        </p:grpSpPr>
        <p:grpSp>
          <p:nvGrpSpPr>
            <p:cNvPr id="3" name="39 Grupo"/>
            <p:cNvGrpSpPr>
              <a:grpSpLocks/>
            </p:cNvGrpSpPr>
            <p:nvPr/>
          </p:nvGrpSpPr>
          <p:grpSpPr bwMode="auto">
            <a:xfrm>
              <a:off x="-48275" y="886981"/>
              <a:ext cx="9145588" cy="5976937"/>
              <a:chOff x="-48275" y="886981"/>
              <a:chExt cx="9145588" cy="5976937"/>
            </a:xfrm>
          </p:grpSpPr>
          <p:pic>
            <p:nvPicPr>
              <p:cNvPr id="18" name="1 Image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75" y="886981"/>
                <a:ext cx="9145588"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3093 Grupo"/>
              <p:cNvGrpSpPr>
                <a:grpSpLocks/>
              </p:cNvGrpSpPr>
              <p:nvPr/>
            </p:nvGrpSpPr>
            <p:grpSpPr bwMode="auto">
              <a:xfrm>
                <a:off x="258935" y="1485900"/>
                <a:ext cx="6660978" cy="5325979"/>
                <a:chOff x="259407" y="1485239"/>
                <a:chExt cx="6660938" cy="5327269"/>
              </a:xfrm>
            </p:grpSpPr>
            <p:grpSp>
              <p:nvGrpSpPr>
                <p:cNvPr id="5" name="3087 Grupo"/>
                <p:cNvGrpSpPr>
                  <a:grpSpLocks/>
                </p:cNvGrpSpPr>
                <p:nvPr/>
              </p:nvGrpSpPr>
              <p:grpSpPr bwMode="auto">
                <a:xfrm>
                  <a:off x="1476196" y="1485239"/>
                  <a:ext cx="5444149" cy="4302467"/>
                  <a:chOff x="1476196" y="1485239"/>
                  <a:chExt cx="5444149" cy="4302467"/>
                </a:xfrm>
              </p:grpSpPr>
              <p:sp>
                <p:nvSpPr>
                  <p:cNvPr id="39" name="10 Forma libre"/>
                  <p:cNvSpPr/>
                  <p:nvPr/>
                </p:nvSpPr>
                <p:spPr>
                  <a:xfrm>
                    <a:off x="1476716" y="1485705"/>
                    <a:ext cx="1667980" cy="2389664"/>
                  </a:xfrm>
                  <a:custGeom>
                    <a:avLst/>
                    <a:gdLst>
                      <a:gd name="connsiteX0" fmla="*/ 5319 w 1666602"/>
                      <a:gd name="connsiteY0" fmla="*/ 0 h 2389069"/>
                      <a:gd name="connsiteX1" fmla="*/ 5319 w 1666602"/>
                      <a:gd name="connsiteY1" fmla="*/ 42285 h 2389069"/>
                      <a:gd name="connsiteX2" fmla="*/ 37032 w 1666602"/>
                      <a:gd name="connsiteY2" fmla="*/ 52856 h 2389069"/>
                      <a:gd name="connsiteX3" fmla="*/ 58174 w 1666602"/>
                      <a:gd name="connsiteY3" fmla="*/ 100426 h 2389069"/>
                      <a:gd name="connsiteX4" fmla="*/ 63460 w 1666602"/>
                      <a:gd name="connsiteY4" fmla="*/ 116282 h 2389069"/>
                      <a:gd name="connsiteX5" fmla="*/ 84602 w 1666602"/>
                      <a:gd name="connsiteY5" fmla="*/ 147996 h 2389069"/>
                      <a:gd name="connsiteX6" fmla="*/ 95173 w 1666602"/>
                      <a:gd name="connsiteY6" fmla="*/ 163852 h 2389069"/>
                      <a:gd name="connsiteX7" fmla="*/ 105744 w 1666602"/>
                      <a:gd name="connsiteY7" fmla="*/ 195566 h 2389069"/>
                      <a:gd name="connsiteX8" fmla="*/ 111030 w 1666602"/>
                      <a:gd name="connsiteY8" fmla="*/ 248421 h 2389069"/>
                      <a:gd name="connsiteX9" fmla="*/ 142743 w 1666602"/>
                      <a:gd name="connsiteY9" fmla="*/ 269563 h 2389069"/>
                      <a:gd name="connsiteX10" fmla="*/ 158599 w 1666602"/>
                      <a:gd name="connsiteY10" fmla="*/ 285420 h 2389069"/>
                      <a:gd name="connsiteX11" fmla="*/ 163885 w 1666602"/>
                      <a:gd name="connsiteY11" fmla="*/ 301277 h 2389069"/>
                      <a:gd name="connsiteX12" fmla="*/ 174456 w 1666602"/>
                      <a:gd name="connsiteY12" fmla="*/ 369989 h 2389069"/>
                      <a:gd name="connsiteX13" fmla="*/ 185027 w 1666602"/>
                      <a:gd name="connsiteY13" fmla="*/ 385845 h 2389069"/>
                      <a:gd name="connsiteX14" fmla="*/ 216741 w 1666602"/>
                      <a:gd name="connsiteY14" fmla="*/ 417559 h 2389069"/>
                      <a:gd name="connsiteX15" fmla="*/ 227312 w 1666602"/>
                      <a:gd name="connsiteY15" fmla="*/ 470414 h 2389069"/>
                      <a:gd name="connsiteX16" fmla="*/ 232597 w 1666602"/>
                      <a:gd name="connsiteY16" fmla="*/ 486271 h 2389069"/>
                      <a:gd name="connsiteX17" fmla="*/ 243168 w 1666602"/>
                      <a:gd name="connsiteY17" fmla="*/ 502127 h 2389069"/>
                      <a:gd name="connsiteX18" fmla="*/ 264310 w 1666602"/>
                      <a:gd name="connsiteY18" fmla="*/ 549697 h 2389069"/>
                      <a:gd name="connsiteX19" fmla="*/ 269596 w 1666602"/>
                      <a:gd name="connsiteY19" fmla="*/ 586696 h 2389069"/>
                      <a:gd name="connsiteX20" fmla="*/ 280167 w 1666602"/>
                      <a:gd name="connsiteY20" fmla="*/ 602553 h 2389069"/>
                      <a:gd name="connsiteX21" fmla="*/ 285453 w 1666602"/>
                      <a:gd name="connsiteY21" fmla="*/ 618410 h 2389069"/>
                      <a:gd name="connsiteX22" fmla="*/ 301309 w 1666602"/>
                      <a:gd name="connsiteY22" fmla="*/ 681836 h 2389069"/>
                      <a:gd name="connsiteX23" fmla="*/ 322452 w 1666602"/>
                      <a:gd name="connsiteY23" fmla="*/ 708264 h 2389069"/>
                      <a:gd name="connsiteX24" fmla="*/ 354165 w 1666602"/>
                      <a:gd name="connsiteY24" fmla="*/ 729406 h 2389069"/>
                      <a:gd name="connsiteX25" fmla="*/ 370021 w 1666602"/>
                      <a:gd name="connsiteY25" fmla="*/ 739977 h 2389069"/>
                      <a:gd name="connsiteX26" fmla="*/ 380593 w 1666602"/>
                      <a:gd name="connsiteY26" fmla="*/ 750548 h 2389069"/>
                      <a:gd name="connsiteX27" fmla="*/ 396449 w 1666602"/>
                      <a:gd name="connsiteY27" fmla="*/ 755834 h 2389069"/>
                      <a:gd name="connsiteX28" fmla="*/ 412306 w 1666602"/>
                      <a:gd name="connsiteY28" fmla="*/ 766405 h 2389069"/>
                      <a:gd name="connsiteX29" fmla="*/ 422877 w 1666602"/>
                      <a:gd name="connsiteY29" fmla="*/ 782262 h 2389069"/>
                      <a:gd name="connsiteX30" fmla="*/ 470447 w 1666602"/>
                      <a:gd name="connsiteY30" fmla="*/ 808689 h 2389069"/>
                      <a:gd name="connsiteX31" fmla="*/ 502160 w 1666602"/>
                      <a:gd name="connsiteY31" fmla="*/ 829832 h 2389069"/>
                      <a:gd name="connsiteX32" fmla="*/ 518017 w 1666602"/>
                      <a:gd name="connsiteY32" fmla="*/ 845688 h 2389069"/>
                      <a:gd name="connsiteX33" fmla="*/ 544445 w 1666602"/>
                      <a:gd name="connsiteY33" fmla="*/ 866830 h 2389069"/>
                      <a:gd name="connsiteX34" fmla="*/ 565587 w 1666602"/>
                      <a:gd name="connsiteY34" fmla="*/ 898544 h 2389069"/>
                      <a:gd name="connsiteX35" fmla="*/ 576158 w 1666602"/>
                      <a:gd name="connsiteY35" fmla="*/ 914400 h 2389069"/>
                      <a:gd name="connsiteX36" fmla="*/ 602586 w 1666602"/>
                      <a:gd name="connsiteY36" fmla="*/ 961970 h 2389069"/>
                      <a:gd name="connsiteX37" fmla="*/ 634299 w 1666602"/>
                      <a:gd name="connsiteY37" fmla="*/ 993684 h 2389069"/>
                      <a:gd name="connsiteX38" fmla="*/ 650156 w 1666602"/>
                      <a:gd name="connsiteY38" fmla="*/ 1009540 h 2389069"/>
                      <a:gd name="connsiteX39" fmla="*/ 660727 w 1666602"/>
                      <a:gd name="connsiteY39" fmla="*/ 1025397 h 2389069"/>
                      <a:gd name="connsiteX40" fmla="*/ 666012 w 1666602"/>
                      <a:gd name="connsiteY40" fmla="*/ 1083538 h 2389069"/>
                      <a:gd name="connsiteX41" fmla="*/ 655441 w 1666602"/>
                      <a:gd name="connsiteY41" fmla="*/ 1136393 h 2389069"/>
                      <a:gd name="connsiteX42" fmla="*/ 639584 w 1666602"/>
                      <a:gd name="connsiteY42" fmla="*/ 1168107 h 2389069"/>
                      <a:gd name="connsiteX43" fmla="*/ 581443 w 1666602"/>
                      <a:gd name="connsiteY43" fmla="*/ 1183963 h 2389069"/>
                      <a:gd name="connsiteX44" fmla="*/ 549730 w 1666602"/>
                      <a:gd name="connsiteY44" fmla="*/ 1194534 h 2389069"/>
                      <a:gd name="connsiteX45" fmla="*/ 533873 w 1666602"/>
                      <a:gd name="connsiteY45" fmla="*/ 1199820 h 2389069"/>
                      <a:gd name="connsiteX46" fmla="*/ 518017 w 1666602"/>
                      <a:gd name="connsiteY46" fmla="*/ 1189249 h 2389069"/>
                      <a:gd name="connsiteX47" fmla="*/ 454590 w 1666602"/>
                      <a:gd name="connsiteY47" fmla="*/ 1189249 h 2389069"/>
                      <a:gd name="connsiteX48" fmla="*/ 459876 w 1666602"/>
                      <a:gd name="connsiteY48" fmla="*/ 1205106 h 2389069"/>
                      <a:gd name="connsiteX49" fmla="*/ 475732 w 1666602"/>
                      <a:gd name="connsiteY49" fmla="*/ 1215677 h 2389069"/>
                      <a:gd name="connsiteX50" fmla="*/ 502160 w 1666602"/>
                      <a:gd name="connsiteY50" fmla="*/ 1231533 h 2389069"/>
                      <a:gd name="connsiteX51" fmla="*/ 544445 w 1666602"/>
                      <a:gd name="connsiteY51" fmla="*/ 1263247 h 2389069"/>
                      <a:gd name="connsiteX52" fmla="*/ 565587 w 1666602"/>
                      <a:gd name="connsiteY52" fmla="*/ 1294960 h 2389069"/>
                      <a:gd name="connsiteX53" fmla="*/ 570872 w 1666602"/>
                      <a:gd name="connsiteY53" fmla="*/ 1310816 h 2389069"/>
                      <a:gd name="connsiteX54" fmla="*/ 592015 w 1666602"/>
                      <a:gd name="connsiteY54" fmla="*/ 1331959 h 2389069"/>
                      <a:gd name="connsiteX55" fmla="*/ 639584 w 1666602"/>
                      <a:gd name="connsiteY55" fmla="*/ 1353101 h 2389069"/>
                      <a:gd name="connsiteX56" fmla="*/ 666012 w 1666602"/>
                      <a:gd name="connsiteY56" fmla="*/ 1379529 h 2389069"/>
                      <a:gd name="connsiteX57" fmla="*/ 676583 w 1666602"/>
                      <a:gd name="connsiteY57" fmla="*/ 1395385 h 2389069"/>
                      <a:gd name="connsiteX58" fmla="*/ 708297 w 1666602"/>
                      <a:gd name="connsiteY58" fmla="*/ 1411242 h 2389069"/>
                      <a:gd name="connsiteX59" fmla="*/ 724153 w 1666602"/>
                      <a:gd name="connsiteY59" fmla="*/ 1405956 h 2389069"/>
                      <a:gd name="connsiteX60" fmla="*/ 761152 w 1666602"/>
                      <a:gd name="connsiteY60" fmla="*/ 1416527 h 2389069"/>
                      <a:gd name="connsiteX61" fmla="*/ 771723 w 1666602"/>
                      <a:gd name="connsiteY61" fmla="*/ 1427099 h 2389069"/>
                      <a:gd name="connsiteX62" fmla="*/ 777009 w 1666602"/>
                      <a:gd name="connsiteY62" fmla="*/ 1442955 h 2389069"/>
                      <a:gd name="connsiteX63" fmla="*/ 792865 w 1666602"/>
                      <a:gd name="connsiteY63" fmla="*/ 1448241 h 2389069"/>
                      <a:gd name="connsiteX64" fmla="*/ 845721 w 1666602"/>
                      <a:gd name="connsiteY64" fmla="*/ 1453526 h 2389069"/>
                      <a:gd name="connsiteX65" fmla="*/ 861578 w 1666602"/>
                      <a:gd name="connsiteY65" fmla="*/ 1458812 h 2389069"/>
                      <a:gd name="connsiteX66" fmla="*/ 872149 w 1666602"/>
                      <a:gd name="connsiteY66" fmla="*/ 1474669 h 2389069"/>
                      <a:gd name="connsiteX67" fmla="*/ 903862 w 1666602"/>
                      <a:gd name="connsiteY67" fmla="*/ 1485240 h 2389069"/>
                      <a:gd name="connsiteX68" fmla="*/ 919719 w 1666602"/>
                      <a:gd name="connsiteY68" fmla="*/ 1495811 h 2389069"/>
                      <a:gd name="connsiteX69" fmla="*/ 946146 w 1666602"/>
                      <a:gd name="connsiteY69" fmla="*/ 1516953 h 2389069"/>
                      <a:gd name="connsiteX70" fmla="*/ 962003 w 1666602"/>
                      <a:gd name="connsiteY70" fmla="*/ 1532810 h 2389069"/>
                      <a:gd name="connsiteX71" fmla="*/ 977860 w 1666602"/>
                      <a:gd name="connsiteY71" fmla="*/ 1543381 h 2389069"/>
                      <a:gd name="connsiteX72" fmla="*/ 1014858 w 1666602"/>
                      <a:gd name="connsiteY72" fmla="*/ 1590951 h 2389069"/>
                      <a:gd name="connsiteX73" fmla="*/ 1046572 w 1666602"/>
                      <a:gd name="connsiteY73" fmla="*/ 1612093 h 2389069"/>
                      <a:gd name="connsiteX74" fmla="*/ 1078285 w 1666602"/>
                      <a:gd name="connsiteY74" fmla="*/ 1675519 h 2389069"/>
                      <a:gd name="connsiteX75" fmla="*/ 1083571 w 1666602"/>
                      <a:gd name="connsiteY75" fmla="*/ 1691376 h 2389069"/>
                      <a:gd name="connsiteX76" fmla="*/ 1088856 w 1666602"/>
                      <a:gd name="connsiteY76" fmla="*/ 1770659 h 2389069"/>
                      <a:gd name="connsiteX77" fmla="*/ 1083571 w 1666602"/>
                      <a:gd name="connsiteY77" fmla="*/ 1892227 h 2389069"/>
                      <a:gd name="connsiteX78" fmla="*/ 1088856 w 1666602"/>
                      <a:gd name="connsiteY78" fmla="*/ 1934511 h 2389069"/>
                      <a:gd name="connsiteX79" fmla="*/ 1136426 w 1666602"/>
                      <a:gd name="connsiteY79" fmla="*/ 1960939 h 2389069"/>
                      <a:gd name="connsiteX80" fmla="*/ 1152283 w 1666602"/>
                      <a:gd name="connsiteY80" fmla="*/ 1966225 h 2389069"/>
                      <a:gd name="connsiteX81" fmla="*/ 1168139 w 1666602"/>
                      <a:gd name="connsiteY81" fmla="*/ 1982081 h 2389069"/>
                      <a:gd name="connsiteX82" fmla="*/ 1183996 w 1666602"/>
                      <a:gd name="connsiteY82" fmla="*/ 1992652 h 2389069"/>
                      <a:gd name="connsiteX83" fmla="*/ 1226280 w 1666602"/>
                      <a:gd name="connsiteY83" fmla="*/ 2040222 h 2389069"/>
                      <a:gd name="connsiteX84" fmla="*/ 1263279 w 1666602"/>
                      <a:gd name="connsiteY84" fmla="*/ 2056079 h 2389069"/>
                      <a:gd name="connsiteX85" fmla="*/ 1279136 w 1666602"/>
                      <a:gd name="connsiteY85" fmla="*/ 2061364 h 2389069"/>
                      <a:gd name="connsiteX86" fmla="*/ 1321420 w 1666602"/>
                      <a:gd name="connsiteY86" fmla="*/ 2093078 h 2389069"/>
                      <a:gd name="connsiteX87" fmla="*/ 1337277 w 1666602"/>
                      <a:gd name="connsiteY87" fmla="*/ 2103649 h 2389069"/>
                      <a:gd name="connsiteX88" fmla="*/ 1363705 w 1666602"/>
                      <a:gd name="connsiteY88" fmla="*/ 2135362 h 2389069"/>
                      <a:gd name="connsiteX89" fmla="*/ 1384847 w 1666602"/>
                      <a:gd name="connsiteY89" fmla="*/ 2167075 h 2389069"/>
                      <a:gd name="connsiteX90" fmla="*/ 1395418 w 1666602"/>
                      <a:gd name="connsiteY90" fmla="*/ 2177647 h 2389069"/>
                      <a:gd name="connsiteX91" fmla="*/ 1405989 w 1666602"/>
                      <a:gd name="connsiteY91" fmla="*/ 2193503 h 2389069"/>
                      <a:gd name="connsiteX92" fmla="*/ 1427131 w 1666602"/>
                      <a:gd name="connsiteY92" fmla="*/ 2204074 h 2389069"/>
                      <a:gd name="connsiteX93" fmla="*/ 1474701 w 1666602"/>
                      <a:gd name="connsiteY93" fmla="*/ 2241073 h 2389069"/>
                      <a:gd name="connsiteX94" fmla="*/ 1506415 w 1666602"/>
                      <a:gd name="connsiteY94" fmla="*/ 2267501 h 2389069"/>
                      <a:gd name="connsiteX95" fmla="*/ 1516986 w 1666602"/>
                      <a:gd name="connsiteY95" fmla="*/ 2283358 h 2389069"/>
                      <a:gd name="connsiteX96" fmla="*/ 1532842 w 1666602"/>
                      <a:gd name="connsiteY96" fmla="*/ 2357355 h 2389069"/>
                      <a:gd name="connsiteX97" fmla="*/ 1548699 w 1666602"/>
                      <a:gd name="connsiteY97" fmla="*/ 2389069 h 2389069"/>
                      <a:gd name="connsiteX98" fmla="*/ 1612125 w 1666602"/>
                      <a:gd name="connsiteY98" fmla="*/ 2373212 h 2389069"/>
                      <a:gd name="connsiteX99" fmla="*/ 1627982 w 1666602"/>
                      <a:gd name="connsiteY99" fmla="*/ 2367926 h 2389069"/>
                      <a:gd name="connsiteX100" fmla="*/ 1659695 w 1666602"/>
                      <a:gd name="connsiteY100" fmla="*/ 2352070 h 2389069"/>
                      <a:gd name="connsiteX101" fmla="*/ 1664981 w 1666602"/>
                      <a:gd name="connsiteY101" fmla="*/ 2336213 h 2389069"/>
                      <a:gd name="connsiteX102" fmla="*/ 1654410 w 1666602"/>
                      <a:gd name="connsiteY102" fmla="*/ 2288643 h 2389069"/>
                      <a:gd name="connsiteX103" fmla="*/ 1664981 w 1666602"/>
                      <a:gd name="connsiteY103" fmla="*/ 2256930 h 2389069"/>
                      <a:gd name="connsiteX104" fmla="*/ 1643839 w 1666602"/>
                      <a:gd name="connsiteY104" fmla="*/ 2225216 h 2389069"/>
                      <a:gd name="connsiteX105" fmla="*/ 1633268 w 1666602"/>
                      <a:gd name="connsiteY105" fmla="*/ 2209360 h 2389069"/>
                      <a:gd name="connsiteX106" fmla="*/ 1622697 w 1666602"/>
                      <a:gd name="connsiteY106" fmla="*/ 2193503 h 2389069"/>
                      <a:gd name="connsiteX107" fmla="*/ 1612125 w 1666602"/>
                      <a:gd name="connsiteY107" fmla="*/ 2182932 h 2389069"/>
                      <a:gd name="connsiteX108" fmla="*/ 1596269 w 1666602"/>
                      <a:gd name="connsiteY108" fmla="*/ 2145933 h 2389069"/>
                      <a:gd name="connsiteX109" fmla="*/ 1580412 w 1666602"/>
                      <a:gd name="connsiteY109" fmla="*/ 2135362 h 2389069"/>
                      <a:gd name="connsiteX110" fmla="*/ 1553984 w 1666602"/>
                      <a:gd name="connsiteY110" fmla="*/ 2093078 h 2389069"/>
                      <a:gd name="connsiteX111" fmla="*/ 1516986 w 1666602"/>
                      <a:gd name="connsiteY111" fmla="*/ 2045508 h 2389069"/>
                      <a:gd name="connsiteX112" fmla="*/ 1501129 w 1666602"/>
                      <a:gd name="connsiteY112" fmla="*/ 2040222 h 2389069"/>
                      <a:gd name="connsiteX113" fmla="*/ 1474701 w 1666602"/>
                      <a:gd name="connsiteY113" fmla="*/ 2061364 h 2389069"/>
                      <a:gd name="connsiteX114" fmla="*/ 1458845 w 1666602"/>
                      <a:gd name="connsiteY114" fmla="*/ 2056079 h 2389069"/>
                      <a:gd name="connsiteX115" fmla="*/ 1442988 w 1666602"/>
                      <a:gd name="connsiteY115" fmla="*/ 2045508 h 2389069"/>
                      <a:gd name="connsiteX116" fmla="*/ 1405989 w 1666602"/>
                      <a:gd name="connsiteY116" fmla="*/ 1997938 h 2389069"/>
                      <a:gd name="connsiteX117" fmla="*/ 1390132 w 1666602"/>
                      <a:gd name="connsiteY117" fmla="*/ 1966225 h 2389069"/>
                      <a:gd name="connsiteX118" fmla="*/ 1390132 w 1666602"/>
                      <a:gd name="connsiteY118" fmla="*/ 1934511 h 2389069"/>
                      <a:gd name="connsiteX119" fmla="*/ 1379561 w 1666602"/>
                      <a:gd name="connsiteY119" fmla="*/ 1918655 h 2389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666602" h="2389069">
                        <a:moveTo>
                          <a:pt x="5319" y="0"/>
                        </a:moveTo>
                        <a:cubicBezTo>
                          <a:pt x="4182" y="5685"/>
                          <a:pt x="-6059" y="34158"/>
                          <a:pt x="5319" y="42285"/>
                        </a:cubicBezTo>
                        <a:cubicBezTo>
                          <a:pt x="14386" y="48762"/>
                          <a:pt x="37032" y="52856"/>
                          <a:pt x="37032" y="52856"/>
                        </a:cubicBezTo>
                        <a:cubicBezTo>
                          <a:pt x="53785" y="77985"/>
                          <a:pt x="45593" y="62684"/>
                          <a:pt x="58174" y="100426"/>
                        </a:cubicBezTo>
                        <a:cubicBezTo>
                          <a:pt x="59936" y="105711"/>
                          <a:pt x="60370" y="111646"/>
                          <a:pt x="63460" y="116282"/>
                        </a:cubicBezTo>
                        <a:lnTo>
                          <a:pt x="84602" y="147996"/>
                        </a:lnTo>
                        <a:lnTo>
                          <a:pt x="95173" y="163852"/>
                        </a:lnTo>
                        <a:cubicBezTo>
                          <a:pt x="98697" y="174423"/>
                          <a:pt x="104635" y="184478"/>
                          <a:pt x="105744" y="195566"/>
                        </a:cubicBezTo>
                        <a:cubicBezTo>
                          <a:pt x="107506" y="213184"/>
                          <a:pt x="103111" y="232584"/>
                          <a:pt x="111030" y="248421"/>
                        </a:cubicBezTo>
                        <a:cubicBezTo>
                          <a:pt x="116712" y="259784"/>
                          <a:pt x="133760" y="260579"/>
                          <a:pt x="142743" y="269563"/>
                        </a:cubicBezTo>
                        <a:lnTo>
                          <a:pt x="158599" y="285420"/>
                        </a:lnTo>
                        <a:cubicBezTo>
                          <a:pt x="160361" y="290706"/>
                          <a:pt x="162969" y="295781"/>
                          <a:pt x="163885" y="301277"/>
                        </a:cubicBezTo>
                        <a:cubicBezTo>
                          <a:pt x="165813" y="312844"/>
                          <a:pt x="167196" y="353049"/>
                          <a:pt x="174456" y="369989"/>
                        </a:cubicBezTo>
                        <a:cubicBezTo>
                          <a:pt x="176958" y="375828"/>
                          <a:pt x="180807" y="381097"/>
                          <a:pt x="185027" y="385845"/>
                        </a:cubicBezTo>
                        <a:cubicBezTo>
                          <a:pt x="194959" y="397019"/>
                          <a:pt x="216741" y="417559"/>
                          <a:pt x="216741" y="417559"/>
                        </a:cubicBezTo>
                        <a:cubicBezTo>
                          <a:pt x="220896" y="442491"/>
                          <a:pt x="221002" y="448329"/>
                          <a:pt x="227312" y="470414"/>
                        </a:cubicBezTo>
                        <a:cubicBezTo>
                          <a:pt x="228843" y="475771"/>
                          <a:pt x="230105" y="481288"/>
                          <a:pt x="232597" y="486271"/>
                        </a:cubicBezTo>
                        <a:cubicBezTo>
                          <a:pt x="235438" y="491953"/>
                          <a:pt x="240588" y="496322"/>
                          <a:pt x="243168" y="502127"/>
                        </a:cubicBezTo>
                        <a:cubicBezTo>
                          <a:pt x="268327" y="558736"/>
                          <a:pt x="240387" y="513813"/>
                          <a:pt x="264310" y="549697"/>
                        </a:cubicBezTo>
                        <a:cubicBezTo>
                          <a:pt x="266072" y="562030"/>
                          <a:pt x="266016" y="574763"/>
                          <a:pt x="269596" y="586696"/>
                        </a:cubicBezTo>
                        <a:cubicBezTo>
                          <a:pt x="271421" y="592781"/>
                          <a:pt x="277326" y="596871"/>
                          <a:pt x="280167" y="602553"/>
                        </a:cubicBezTo>
                        <a:cubicBezTo>
                          <a:pt x="282659" y="607536"/>
                          <a:pt x="283691" y="613124"/>
                          <a:pt x="285453" y="618410"/>
                        </a:cubicBezTo>
                        <a:cubicBezTo>
                          <a:pt x="288095" y="634263"/>
                          <a:pt x="292002" y="667875"/>
                          <a:pt x="301309" y="681836"/>
                        </a:cubicBezTo>
                        <a:cubicBezTo>
                          <a:pt x="308246" y="692242"/>
                          <a:pt x="312407" y="700731"/>
                          <a:pt x="322452" y="708264"/>
                        </a:cubicBezTo>
                        <a:cubicBezTo>
                          <a:pt x="332616" y="715887"/>
                          <a:pt x="343594" y="722359"/>
                          <a:pt x="354165" y="729406"/>
                        </a:cubicBezTo>
                        <a:cubicBezTo>
                          <a:pt x="359450" y="732930"/>
                          <a:pt x="365529" y="735485"/>
                          <a:pt x="370021" y="739977"/>
                        </a:cubicBezTo>
                        <a:cubicBezTo>
                          <a:pt x="373545" y="743501"/>
                          <a:pt x="376320" y="747984"/>
                          <a:pt x="380593" y="750548"/>
                        </a:cubicBezTo>
                        <a:cubicBezTo>
                          <a:pt x="385370" y="753414"/>
                          <a:pt x="391466" y="753342"/>
                          <a:pt x="396449" y="755834"/>
                        </a:cubicBezTo>
                        <a:cubicBezTo>
                          <a:pt x="402131" y="758675"/>
                          <a:pt x="407020" y="762881"/>
                          <a:pt x="412306" y="766405"/>
                        </a:cubicBezTo>
                        <a:cubicBezTo>
                          <a:pt x="415830" y="771691"/>
                          <a:pt x="418096" y="778079"/>
                          <a:pt x="422877" y="782262"/>
                        </a:cubicBezTo>
                        <a:cubicBezTo>
                          <a:pt x="445246" y="801835"/>
                          <a:pt x="448668" y="801430"/>
                          <a:pt x="470447" y="808689"/>
                        </a:cubicBezTo>
                        <a:cubicBezTo>
                          <a:pt x="521028" y="859270"/>
                          <a:pt x="456268" y="799237"/>
                          <a:pt x="502160" y="829832"/>
                        </a:cubicBezTo>
                        <a:cubicBezTo>
                          <a:pt x="508379" y="833978"/>
                          <a:pt x="512275" y="840903"/>
                          <a:pt x="518017" y="845688"/>
                        </a:cubicBezTo>
                        <a:cubicBezTo>
                          <a:pt x="531881" y="857241"/>
                          <a:pt x="534197" y="853166"/>
                          <a:pt x="544445" y="866830"/>
                        </a:cubicBezTo>
                        <a:cubicBezTo>
                          <a:pt x="552068" y="876994"/>
                          <a:pt x="558540" y="887973"/>
                          <a:pt x="565587" y="898544"/>
                        </a:cubicBezTo>
                        <a:lnTo>
                          <a:pt x="576158" y="914400"/>
                        </a:lnTo>
                        <a:cubicBezTo>
                          <a:pt x="582804" y="934342"/>
                          <a:pt x="584408" y="943792"/>
                          <a:pt x="602586" y="961970"/>
                        </a:cubicBezTo>
                        <a:lnTo>
                          <a:pt x="634299" y="993684"/>
                        </a:lnTo>
                        <a:cubicBezTo>
                          <a:pt x="639585" y="998970"/>
                          <a:pt x="646010" y="1003321"/>
                          <a:pt x="650156" y="1009540"/>
                        </a:cubicBezTo>
                        <a:lnTo>
                          <a:pt x="660727" y="1025397"/>
                        </a:lnTo>
                        <a:cubicBezTo>
                          <a:pt x="662489" y="1044777"/>
                          <a:pt x="666012" y="1064078"/>
                          <a:pt x="666012" y="1083538"/>
                        </a:cubicBezTo>
                        <a:cubicBezTo>
                          <a:pt x="666012" y="1115121"/>
                          <a:pt x="661951" y="1113607"/>
                          <a:pt x="655441" y="1136393"/>
                        </a:cubicBezTo>
                        <a:cubicBezTo>
                          <a:pt x="651680" y="1149557"/>
                          <a:pt x="653419" y="1161190"/>
                          <a:pt x="639584" y="1168107"/>
                        </a:cubicBezTo>
                        <a:cubicBezTo>
                          <a:pt x="614024" y="1180887"/>
                          <a:pt x="606965" y="1177003"/>
                          <a:pt x="581443" y="1183963"/>
                        </a:cubicBezTo>
                        <a:cubicBezTo>
                          <a:pt x="570693" y="1186895"/>
                          <a:pt x="560301" y="1191010"/>
                          <a:pt x="549730" y="1194534"/>
                        </a:cubicBezTo>
                        <a:lnTo>
                          <a:pt x="533873" y="1199820"/>
                        </a:lnTo>
                        <a:cubicBezTo>
                          <a:pt x="528588" y="1196296"/>
                          <a:pt x="523699" y="1192090"/>
                          <a:pt x="518017" y="1189249"/>
                        </a:cubicBezTo>
                        <a:cubicBezTo>
                          <a:pt x="495476" y="1177978"/>
                          <a:pt x="483496" y="1186037"/>
                          <a:pt x="454590" y="1189249"/>
                        </a:cubicBezTo>
                        <a:cubicBezTo>
                          <a:pt x="456352" y="1194535"/>
                          <a:pt x="456395" y="1200755"/>
                          <a:pt x="459876" y="1205106"/>
                        </a:cubicBezTo>
                        <a:cubicBezTo>
                          <a:pt x="463844" y="1210066"/>
                          <a:pt x="470772" y="1211709"/>
                          <a:pt x="475732" y="1215677"/>
                        </a:cubicBezTo>
                        <a:cubicBezTo>
                          <a:pt x="496460" y="1232259"/>
                          <a:pt x="474626" y="1222356"/>
                          <a:pt x="502160" y="1231533"/>
                        </a:cubicBezTo>
                        <a:cubicBezTo>
                          <a:pt x="513094" y="1238822"/>
                          <a:pt x="534667" y="1250210"/>
                          <a:pt x="544445" y="1263247"/>
                        </a:cubicBezTo>
                        <a:cubicBezTo>
                          <a:pt x="552068" y="1273411"/>
                          <a:pt x="565587" y="1294960"/>
                          <a:pt x="565587" y="1294960"/>
                        </a:cubicBezTo>
                        <a:cubicBezTo>
                          <a:pt x="567349" y="1300245"/>
                          <a:pt x="567634" y="1306283"/>
                          <a:pt x="570872" y="1310816"/>
                        </a:cubicBezTo>
                        <a:cubicBezTo>
                          <a:pt x="576665" y="1318926"/>
                          <a:pt x="582560" y="1328807"/>
                          <a:pt x="592015" y="1331959"/>
                        </a:cubicBezTo>
                        <a:cubicBezTo>
                          <a:pt x="612803" y="1338888"/>
                          <a:pt x="624120" y="1339570"/>
                          <a:pt x="639584" y="1353101"/>
                        </a:cubicBezTo>
                        <a:cubicBezTo>
                          <a:pt x="648960" y="1361305"/>
                          <a:pt x="659101" y="1369163"/>
                          <a:pt x="666012" y="1379529"/>
                        </a:cubicBezTo>
                        <a:cubicBezTo>
                          <a:pt x="669536" y="1384814"/>
                          <a:pt x="672091" y="1390893"/>
                          <a:pt x="676583" y="1395385"/>
                        </a:cubicBezTo>
                        <a:cubicBezTo>
                          <a:pt x="686829" y="1405631"/>
                          <a:pt x="695401" y="1406943"/>
                          <a:pt x="708297" y="1411242"/>
                        </a:cubicBezTo>
                        <a:cubicBezTo>
                          <a:pt x="713582" y="1409480"/>
                          <a:pt x="718582" y="1405956"/>
                          <a:pt x="724153" y="1405956"/>
                        </a:cubicBezTo>
                        <a:cubicBezTo>
                          <a:pt x="730785" y="1405956"/>
                          <a:pt x="753678" y="1414036"/>
                          <a:pt x="761152" y="1416527"/>
                        </a:cubicBezTo>
                        <a:cubicBezTo>
                          <a:pt x="764676" y="1420051"/>
                          <a:pt x="769159" y="1422826"/>
                          <a:pt x="771723" y="1427099"/>
                        </a:cubicBezTo>
                        <a:cubicBezTo>
                          <a:pt x="774589" y="1431876"/>
                          <a:pt x="773069" y="1439015"/>
                          <a:pt x="777009" y="1442955"/>
                        </a:cubicBezTo>
                        <a:cubicBezTo>
                          <a:pt x="780949" y="1446895"/>
                          <a:pt x="787358" y="1447394"/>
                          <a:pt x="792865" y="1448241"/>
                        </a:cubicBezTo>
                        <a:cubicBezTo>
                          <a:pt x="810366" y="1450933"/>
                          <a:pt x="828102" y="1451764"/>
                          <a:pt x="845721" y="1453526"/>
                        </a:cubicBezTo>
                        <a:cubicBezTo>
                          <a:pt x="851007" y="1455288"/>
                          <a:pt x="857227" y="1455331"/>
                          <a:pt x="861578" y="1458812"/>
                        </a:cubicBezTo>
                        <a:cubicBezTo>
                          <a:pt x="866538" y="1462780"/>
                          <a:pt x="866762" y="1471302"/>
                          <a:pt x="872149" y="1474669"/>
                        </a:cubicBezTo>
                        <a:cubicBezTo>
                          <a:pt x="881598" y="1480575"/>
                          <a:pt x="894591" y="1479059"/>
                          <a:pt x="903862" y="1485240"/>
                        </a:cubicBezTo>
                        <a:lnTo>
                          <a:pt x="919719" y="1495811"/>
                        </a:lnTo>
                        <a:cubicBezTo>
                          <a:pt x="943361" y="1531273"/>
                          <a:pt x="915510" y="1496528"/>
                          <a:pt x="946146" y="1516953"/>
                        </a:cubicBezTo>
                        <a:cubicBezTo>
                          <a:pt x="952366" y="1521100"/>
                          <a:pt x="956260" y="1528025"/>
                          <a:pt x="962003" y="1532810"/>
                        </a:cubicBezTo>
                        <a:cubicBezTo>
                          <a:pt x="966883" y="1536877"/>
                          <a:pt x="972574" y="1539857"/>
                          <a:pt x="977860" y="1543381"/>
                        </a:cubicBezTo>
                        <a:cubicBezTo>
                          <a:pt x="990154" y="1561822"/>
                          <a:pt x="997664" y="1577578"/>
                          <a:pt x="1014858" y="1590951"/>
                        </a:cubicBezTo>
                        <a:cubicBezTo>
                          <a:pt x="1024887" y="1598751"/>
                          <a:pt x="1046572" y="1612093"/>
                          <a:pt x="1046572" y="1612093"/>
                        </a:cubicBezTo>
                        <a:cubicBezTo>
                          <a:pt x="1073896" y="1653078"/>
                          <a:pt x="1063696" y="1631752"/>
                          <a:pt x="1078285" y="1675519"/>
                        </a:cubicBezTo>
                        <a:lnTo>
                          <a:pt x="1083571" y="1691376"/>
                        </a:lnTo>
                        <a:cubicBezTo>
                          <a:pt x="1085333" y="1717804"/>
                          <a:pt x="1088856" y="1744173"/>
                          <a:pt x="1088856" y="1770659"/>
                        </a:cubicBezTo>
                        <a:cubicBezTo>
                          <a:pt x="1088856" y="1811220"/>
                          <a:pt x="1083571" y="1851666"/>
                          <a:pt x="1083571" y="1892227"/>
                        </a:cubicBezTo>
                        <a:cubicBezTo>
                          <a:pt x="1083571" y="1906431"/>
                          <a:pt x="1084002" y="1921162"/>
                          <a:pt x="1088856" y="1934511"/>
                        </a:cubicBezTo>
                        <a:cubicBezTo>
                          <a:pt x="1095404" y="1952518"/>
                          <a:pt x="1123244" y="1956545"/>
                          <a:pt x="1136426" y="1960939"/>
                        </a:cubicBezTo>
                        <a:lnTo>
                          <a:pt x="1152283" y="1966225"/>
                        </a:lnTo>
                        <a:cubicBezTo>
                          <a:pt x="1157568" y="1971510"/>
                          <a:pt x="1162397" y="1977296"/>
                          <a:pt x="1168139" y="1982081"/>
                        </a:cubicBezTo>
                        <a:cubicBezTo>
                          <a:pt x="1173019" y="1986148"/>
                          <a:pt x="1179504" y="1988160"/>
                          <a:pt x="1183996" y="1992652"/>
                        </a:cubicBezTo>
                        <a:cubicBezTo>
                          <a:pt x="1201624" y="2010280"/>
                          <a:pt x="1192982" y="2029122"/>
                          <a:pt x="1226280" y="2040222"/>
                        </a:cubicBezTo>
                        <a:cubicBezTo>
                          <a:pt x="1263477" y="2052622"/>
                          <a:pt x="1217546" y="2036480"/>
                          <a:pt x="1263279" y="2056079"/>
                        </a:cubicBezTo>
                        <a:cubicBezTo>
                          <a:pt x="1268400" y="2058274"/>
                          <a:pt x="1273850" y="2059602"/>
                          <a:pt x="1279136" y="2061364"/>
                        </a:cubicBezTo>
                        <a:cubicBezTo>
                          <a:pt x="1298690" y="2080920"/>
                          <a:pt x="1285561" y="2069172"/>
                          <a:pt x="1321420" y="2093078"/>
                        </a:cubicBezTo>
                        <a:lnTo>
                          <a:pt x="1337277" y="2103649"/>
                        </a:lnTo>
                        <a:cubicBezTo>
                          <a:pt x="1375047" y="2160305"/>
                          <a:pt x="1316231" y="2074325"/>
                          <a:pt x="1363705" y="2135362"/>
                        </a:cubicBezTo>
                        <a:cubicBezTo>
                          <a:pt x="1371505" y="2145390"/>
                          <a:pt x="1375864" y="2158091"/>
                          <a:pt x="1384847" y="2167075"/>
                        </a:cubicBezTo>
                        <a:cubicBezTo>
                          <a:pt x="1388371" y="2170599"/>
                          <a:pt x="1392305" y="2173756"/>
                          <a:pt x="1395418" y="2177647"/>
                        </a:cubicBezTo>
                        <a:cubicBezTo>
                          <a:pt x="1399386" y="2182607"/>
                          <a:pt x="1401109" y="2189436"/>
                          <a:pt x="1405989" y="2193503"/>
                        </a:cubicBezTo>
                        <a:cubicBezTo>
                          <a:pt x="1412042" y="2198547"/>
                          <a:pt x="1420978" y="2199152"/>
                          <a:pt x="1427131" y="2204074"/>
                        </a:cubicBezTo>
                        <a:cubicBezTo>
                          <a:pt x="1478063" y="2244820"/>
                          <a:pt x="1438968" y="2229163"/>
                          <a:pt x="1474701" y="2241073"/>
                        </a:cubicBezTo>
                        <a:cubicBezTo>
                          <a:pt x="1490293" y="2251467"/>
                          <a:pt x="1493697" y="2252239"/>
                          <a:pt x="1506415" y="2267501"/>
                        </a:cubicBezTo>
                        <a:cubicBezTo>
                          <a:pt x="1510482" y="2272381"/>
                          <a:pt x="1513462" y="2278072"/>
                          <a:pt x="1516986" y="2283358"/>
                        </a:cubicBezTo>
                        <a:cubicBezTo>
                          <a:pt x="1519223" y="2301252"/>
                          <a:pt x="1521255" y="2339974"/>
                          <a:pt x="1532842" y="2357355"/>
                        </a:cubicBezTo>
                        <a:cubicBezTo>
                          <a:pt x="1546504" y="2377848"/>
                          <a:pt x="1541404" y="2367186"/>
                          <a:pt x="1548699" y="2389069"/>
                        </a:cubicBezTo>
                        <a:cubicBezTo>
                          <a:pt x="1591401" y="2381951"/>
                          <a:pt x="1570247" y="2387172"/>
                          <a:pt x="1612125" y="2373212"/>
                        </a:cubicBezTo>
                        <a:cubicBezTo>
                          <a:pt x="1617411" y="2371450"/>
                          <a:pt x="1623346" y="2371017"/>
                          <a:pt x="1627982" y="2367926"/>
                        </a:cubicBezTo>
                        <a:cubicBezTo>
                          <a:pt x="1648475" y="2354265"/>
                          <a:pt x="1637812" y="2359364"/>
                          <a:pt x="1659695" y="2352070"/>
                        </a:cubicBezTo>
                        <a:cubicBezTo>
                          <a:pt x="1661457" y="2346784"/>
                          <a:pt x="1664981" y="2341785"/>
                          <a:pt x="1664981" y="2336213"/>
                        </a:cubicBezTo>
                        <a:cubicBezTo>
                          <a:pt x="1664981" y="2317613"/>
                          <a:pt x="1659859" y="2304993"/>
                          <a:pt x="1654410" y="2288643"/>
                        </a:cubicBezTo>
                        <a:cubicBezTo>
                          <a:pt x="1657934" y="2278072"/>
                          <a:pt x="1671162" y="2266201"/>
                          <a:pt x="1664981" y="2256930"/>
                        </a:cubicBezTo>
                        <a:lnTo>
                          <a:pt x="1643839" y="2225216"/>
                        </a:lnTo>
                        <a:lnTo>
                          <a:pt x="1633268" y="2209360"/>
                        </a:lnTo>
                        <a:cubicBezTo>
                          <a:pt x="1629744" y="2204074"/>
                          <a:pt x="1627189" y="2197995"/>
                          <a:pt x="1622697" y="2193503"/>
                        </a:cubicBezTo>
                        <a:lnTo>
                          <a:pt x="1612125" y="2182932"/>
                        </a:lnTo>
                        <a:cubicBezTo>
                          <a:pt x="1608082" y="2166758"/>
                          <a:pt x="1608436" y="2158100"/>
                          <a:pt x="1596269" y="2145933"/>
                        </a:cubicBezTo>
                        <a:cubicBezTo>
                          <a:pt x="1591777" y="2141441"/>
                          <a:pt x="1585698" y="2138886"/>
                          <a:pt x="1580412" y="2135362"/>
                        </a:cubicBezTo>
                        <a:cubicBezTo>
                          <a:pt x="1567832" y="2097622"/>
                          <a:pt x="1579112" y="2109830"/>
                          <a:pt x="1553984" y="2093078"/>
                        </a:cubicBezTo>
                        <a:cubicBezTo>
                          <a:pt x="1545584" y="2080477"/>
                          <a:pt x="1531890" y="2055444"/>
                          <a:pt x="1516986" y="2045508"/>
                        </a:cubicBezTo>
                        <a:cubicBezTo>
                          <a:pt x="1512350" y="2042417"/>
                          <a:pt x="1506415" y="2041984"/>
                          <a:pt x="1501129" y="2040222"/>
                        </a:cubicBezTo>
                        <a:cubicBezTo>
                          <a:pt x="1493011" y="2052399"/>
                          <a:pt x="1491722" y="2061364"/>
                          <a:pt x="1474701" y="2061364"/>
                        </a:cubicBezTo>
                        <a:cubicBezTo>
                          <a:pt x="1469130" y="2061364"/>
                          <a:pt x="1464130" y="2057841"/>
                          <a:pt x="1458845" y="2056079"/>
                        </a:cubicBezTo>
                        <a:cubicBezTo>
                          <a:pt x="1453559" y="2052555"/>
                          <a:pt x="1447868" y="2049575"/>
                          <a:pt x="1442988" y="2045508"/>
                        </a:cubicBezTo>
                        <a:cubicBezTo>
                          <a:pt x="1424358" y="2029983"/>
                          <a:pt x="1420722" y="2020037"/>
                          <a:pt x="1405989" y="1997938"/>
                        </a:cubicBezTo>
                        <a:cubicBezTo>
                          <a:pt x="1392328" y="1977446"/>
                          <a:pt x="1397427" y="1988107"/>
                          <a:pt x="1390132" y="1966225"/>
                        </a:cubicBezTo>
                        <a:cubicBezTo>
                          <a:pt x="1395771" y="1949311"/>
                          <a:pt x="1398589" y="1951425"/>
                          <a:pt x="1390132" y="1934511"/>
                        </a:cubicBezTo>
                        <a:cubicBezTo>
                          <a:pt x="1387291" y="1928829"/>
                          <a:pt x="1379561" y="1918655"/>
                          <a:pt x="1379561" y="1918655"/>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40" name="11 Forma libre"/>
                  <p:cNvSpPr/>
                  <p:nvPr/>
                </p:nvSpPr>
                <p:spPr>
                  <a:xfrm>
                    <a:off x="1952090" y="1642986"/>
                    <a:ext cx="2114998" cy="2543563"/>
                  </a:xfrm>
                  <a:custGeom>
                    <a:avLst/>
                    <a:gdLst>
                      <a:gd name="connsiteX0" fmla="*/ 926065 w 2115313"/>
                      <a:gd name="connsiteY0" fmla="*/ 1771791 h 2543690"/>
                      <a:gd name="connsiteX1" fmla="*/ 915493 w 2115313"/>
                      <a:gd name="connsiteY1" fmla="*/ 1729506 h 2543690"/>
                      <a:gd name="connsiteX2" fmla="*/ 904922 w 2115313"/>
                      <a:gd name="connsiteY2" fmla="*/ 1713650 h 2543690"/>
                      <a:gd name="connsiteX3" fmla="*/ 889066 w 2115313"/>
                      <a:gd name="connsiteY3" fmla="*/ 1681936 h 2543690"/>
                      <a:gd name="connsiteX4" fmla="*/ 883780 w 2115313"/>
                      <a:gd name="connsiteY4" fmla="*/ 1666080 h 2543690"/>
                      <a:gd name="connsiteX5" fmla="*/ 857352 w 2115313"/>
                      <a:gd name="connsiteY5" fmla="*/ 1618510 h 2543690"/>
                      <a:gd name="connsiteX6" fmla="*/ 852067 w 2115313"/>
                      <a:gd name="connsiteY6" fmla="*/ 1586797 h 2543690"/>
                      <a:gd name="connsiteX7" fmla="*/ 841496 w 2115313"/>
                      <a:gd name="connsiteY7" fmla="*/ 1576225 h 2543690"/>
                      <a:gd name="connsiteX8" fmla="*/ 815068 w 2115313"/>
                      <a:gd name="connsiteY8" fmla="*/ 1544512 h 2543690"/>
                      <a:gd name="connsiteX9" fmla="*/ 809782 w 2115313"/>
                      <a:gd name="connsiteY9" fmla="*/ 1528655 h 2543690"/>
                      <a:gd name="connsiteX10" fmla="*/ 799211 w 2115313"/>
                      <a:gd name="connsiteY10" fmla="*/ 1512799 h 2543690"/>
                      <a:gd name="connsiteX11" fmla="*/ 793926 w 2115313"/>
                      <a:gd name="connsiteY11" fmla="*/ 1470514 h 2543690"/>
                      <a:gd name="connsiteX12" fmla="*/ 783355 w 2115313"/>
                      <a:gd name="connsiteY12" fmla="*/ 1454658 h 2543690"/>
                      <a:gd name="connsiteX13" fmla="*/ 778069 w 2115313"/>
                      <a:gd name="connsiteY13" fmla="*/ 1438801 h 2543690"/>
                      <a:gd name="connsiteX14" fmla="*/ 772784 w 2115313"/>
                      <a:gd name="connsiteY14" fmla="*/ 1348947 h 2543690"/>
                      <a:gd name="connsiteX15" fmla="*/ 762213 w 2115313"/>
                      <a:gd name="connsiteY15" fmla="*/ 1333090 h 2543690"/>
                      <a:gd name="connsiteX16" fmla="*/ 756927 w 2115313"/>
                      <a:gd name="connsiteY16" fmla="*/ 1317234 h 2543690"/>
                      <a:gd name="connsiteX17" fmla="*/ 746356 w 2115313"/>
                      <a:gd name="connsiteY17" fmla="*/ 1306662 h 2543690"/>
                      <a:gd name="connsiteX18" fmla="*/ 709357 w 2115313"/>
                      <a:gd name="connsiteY18" fmla="*/ 1264378 h 2543690"/>
                      <a:gd name="connsiteX19" fmla="*/ 667073 w 2115313"/>
                      <a:gd name="connsiteY19" fmla="*/ 1237950 h 2543690"/>
                      <a:gd name="connsiteX20" fmla="*/ 651216 w 2115313"/>
                      <a:gd name="connsiteY20" fmla="*/ 1232665 h 2543690"/>
                      <a:gd name="connsiteX21" fmla="*/ 635359 w 2115313"/>
                      <a:gd name="connsiteY21" fmla="*/ 1222094 h 2543690"/>
                      <a:gd name="connsiteX22" fmla="*/ 630074 w 2115313"/>
                      <a:gd name="connsiteY22" fmla="*/ 1206237 h 2543690"/>
                      <a:gd name="connsiteX23" fmla="*/ 619503 w 2115313"/>
                      <a:gd name="connsiteY23" fmla="*/ 1169238 h 2543690"/>
                      <a:gd name="connsiteX24" fmla="*/ 598360 w 2115313"/>
                      <a:gd name="connsiteY24" fmla="*/ 1142810 h 2543690"/>
                      <a:gd name="connsiteX25" fmla="*/ 582504 w 2115313"/>
                      <a:gd name="connsiteY25" fmla="*/ 1132239 h 2543690"/>
                      <a:gd name="connsiteX26" fmla="*/ 550791 w 2115313"/>
                      <a:gd name="connsiteY26" fmla="*/ 1084669 h 2543690"/>
                      <a:gd name="connsiteX27" fmla="*/ 540219 w 2115313"/>
                      <a:gd name="connsiteY27" fmla="*/ 1068813 h 2543690"/>
                      <a:gd name="connsiteX28" fmla="*/ 529648 w 2115313"/>
                      <a:gd name="connsiteY28" fmla="*/ 1052956 h 2543690"/>
                      <a:gd name="connsiteX29" fmla="*/ 497935 w 2115313"/>
                      <a:gd name="connsiteY29" fmla="*/ 1021243 h 2543690"/>
                      <a:gd name="connsiteX30" fmla="*/ 466222 w 2115313"/>
                      <a:gd name="connsiteY30" fmla="*/ 1005386 h 2543690"/>
                      <a:gd name="connsiteX31" fmla="*/ 455651 w 2115313"/>
                      <a:gd name="connsiteY31" fmla="*/ 973673 h 2543690"/>
                      <a:gd name="connsiteX32" fmla="*/ 450365 w 2115313"/>
                      <a:gd name="connsiteY32" fmla="*/ 867962 h 2543690"/>
                      <a:gd name="connsiteX33" fmla="*/ 402795 w 2115313"/>
                      <a:gd name="connsiteY33" fmla="*/ 852105 h 2543690"/>
                      <a:gd name="connsiteX34" fmla="*/ 392224 w 2115313"/>
                      <a:gd name="connsiteY34" fmla="*/ 820392 h 2543690"/>
                      <a:gd name="connsiteX35" fmla="*/ 386939 w 2115313"/>
                      <a:gd name="connsiteY35" fmla="*/ 804535 h 2543690"/>
                      <a:gd name="connsiteX36" fmla="*/ 365796 w 2115313"/>
                      <a:gd name="connsiteY36" fmla="*/ 772822 h 2543690"/>
                      <a:gd name="connsiteX37" fmla="*/ 344654 w 2115313"/>
                      <a:gd name="connsiteY37" fmla="*/ 767536 h 2543690"/>
                      <a:gd name="connsiteX38" fmla="*/ 328797 w 2115313"/>
                      <a:gd name="connsiteY38" fmla="*/ 751680 h 2543690"/>
                      <a:gd name="connsiteX39" fmla="*/ 312941 w 2115313"/>
                      <a:gd name="connsiteY39" fmla="*/ 746394 h 2543690"/>
                      <a:gd name="connsiteX40" fmla="*/ 297084 w 2115313"/>
                      <a:gd name="connsiteY40" fmla="*/ 735823 h 2543690"/>
                      <a:gd name="connsiteX41" fmla="*/ 281228 w 2115313"/>
                      <a:gd name="connsiteY41" fmla="*/ 672397 h 2543690"/>
                      <a:gd name="connsiteX42" fmla="*/ 260085 w 2115313"/>
                      <a:gd name="connsiteY42" fmla="*/ 645969 h 2543690"/>
                      <a:gd name="connsiteX43" fmla="*/ 244229 w 2115313"/>
                      <a:gd name="connsiteY43" fmla="*/ 630112 h 2543690"/>
                      <a:gd name="connsiteX44" fmla="*/ 233658 w 2115313"/>
                      <a:gd name="connsiteY44" fmla="*/ 614255 h 2543690"/>
                      <a:gd name="connsiteX45" fmla="*/ 201944 w 2115313"/>
                      <a:gd name="connsiteY45" fmla="*/ 582542 h 2543690"/>
                      <a:gd name="connsiteX46" fmla="*/ 186088 w 2115313"/>
                      <a:gd name="connsiteY46" fmla="*/ 566686 h 2543690"/>
                      <a:gd name="connsiteX47" fmla="*/ 175517 w 2115313"/>
                      <a:gd name="connsiteY47" fmla="*/ 556114 h 2543690"/>
                      <a:gd name="connsiteX48" fmla="*/ 143803 w 2115313"/>
                      <a:gd name="connsiteY48" fmla="*/ 534972 h 2543690"/>
                      <a:gd name="connsiteX49" fmla="*/ 117376 w 2115313"/>
                      <a:gd name="connsiteY49" fmla="*/ 503259 h 2543690"/>
                      <a:gd name="connsiteX50" fmla="*/ 106804 w 2115313"/>
                      <a:gd name="connsiteY50" fmla="*/ 492688 h 2543690"/>
                      <a:gd name="connsiteX51" fmla="*/ 85662 w 2115313"/>
                      <a:gd name="connsiteY51" fmla="*/ 460975 h 2543690"/>
                      <a:gd name="connsiteX52" fmla="*/ 75091 w 2115313"/>
                      <a:gd name="connsiteY52" fmla="*/ 429261 h 2543690"/>
                      <a:gd name="connsiteX53" fmla="*/ 69806 w 2115313"/>
                      <a:gd name="connsiteY53" fmla="*/ 413405 h 2543690"/>
                      <a:gd name="connsiteX54" fmla="*/ 59234 w 2115313"/>
                      <a:gd name="connsiteY54" fmla="*/ 365835 h 2543690"/>
                      <a:gd name="connsiteX55" fmla="*/ 43378 w 2115313"/>
                      <a:gd name="connsiteY55" fmla="*/ 233696 h 2543690"/>
                      <a:gd name="connsiteX56" fmla="*/ 32807 w 2115313"/>
                      <a:gd name="connsiteY56" fmla="*/ 201983 h 2543690"/>
                      <a:gd name="connsiteX57" fmla="*/ 27521 w 2115313"/>
                      <a:gd name="connsiteY57" fmla="*/ 186126 h 2543690"/>
                      <a:gd name="connsiteX58" fmla="*/ 22236 w 2115313"/>
                      <a:gd name="connsiteY58" fmla="*/ 133271 h 2543690"/>
                      <a:gd name="connsiteX59" fmla="*/ 16950 w 2115313"/>
                      <a:gd name="connsiteY59" fmla="*/ 64558 h 2543690"/>
                      <a:gd name="connsiteX60" fmla="*/ 11665 w 2115313"/>
                      <a:gd name="connsiteY60" fmla="*/ 43416 h 2543690"/>
                      <a:gd name="connsiteX61" fmla="*/ 6379 w 2115313"/>
                      <a:gd name="connsiteY61" fmla="*/ 16988 h 2543690"/>
                      <a:gd name="connsiteX62" fmla="*/ 1093 w 2115313"/>
                      <a:gd name="connsiteY62" fmla="*/ 1132 h 2543690"/>
                      <a:gd name="connsiteX63" fmla="*/ 16950 w 2115313"/>
                      <a:gd name="connsiteY63" fmla="*/ 6417 h 2543690"/>
                      <a:gd name="connsiteX64" fmla="*/ 48663 w 2115313"/>
                      <a:gd name="connsiteY64" fmla="*/ 38131 h 2543690"/>
                      <a:gd name="connsiteX65" fmla="*/ 69806 w 2115313"/>
                      <a:gd name="connsiteY65" fmla="*/ 64558 h 2543690"/>
                      <a:gd name="connsiteX66" fmla="*/ 85662 w 2115313"/>
                      <a:gd name="connsiteY66" fmla="*/ 69844 h 2543690"/>
                      <a:gd name="connsiteX67" fmla="*/ 133232 w 2115313"/>
                      <a:gd name="connsiteY67" fmla="*/ 90986 h 2543690"/>
                      <a:gd name="connsiteX68" fmla="*/ 238943 w 2115313"/>
                      <a:gd name="connsiteY68" fmla="*/ 96272 h 2543690"/>
                      <a:gd name="connsiteX69" fmla="*/ 275942 w 2115313"/>
                      <a:gd name="connsiteY69" fmla="*/ 112128 h 2543690"/>
                      <a:gd name="connsiteX70" fmla="*/ 302370 w 2115313"/>
                      <a:gd name="connsiteY70" fmla="*/ 159698 h 2543690"/>
                      <a:gd name="connsiteX71" fmla="*/ 318226 w 2115313"/>
                      <a:gd name="connsiteY71" fmla="*/ 164984 h 2543690"/>
                      <a:gd name="connsiteX72" fmla="*/ 360511 w 2115313"/>
                      <a:gd name="connsiteY72" fmla="*/ 175555 h 2543690"/>
                      <a:gd name="connsiteX73" fmla="*/ 397510 w 2115313"/>
                      <a:gd name="connsiteY73" fmla="*/ 201983 h 2543690"/>
                      <a:gd name="connsiteX74" fmla="*/ 402795 w 2115313"/>
                      <a:gd name="connsiteY74" fmla="*/ 217839 h 2543690"/>
                      <a:gd name="connsiteX75" fmla="*/ 413366 w 2115313"/>
                      <a:gd name="connsiteY75" fmla="*/ 302408 h 2543690"/>
                      <a:gd name="connsiteX76" fmla="*/ 418652 w 2115313"/>
                      <a:gd name="connsiteY76" fmla="*/ 318265 h 2543690"/>
                      <a:gd name="connsiteX77" fmla="*/ 434508 w 2115313"/>
                      <a:gd name="connsiteY77" fmla="*/ 334121 h 2543690"/>
                      <a:gd name="connsiteX78" fmla="*/ 445080 w 2115313"/>
                      <a:gd name="connsiteY78" fmla="*/ 365835 h 2543690"/>
                      <a:gd name="connsiteX79" fmla="*/ 450365 w 2115313"/>
                      <a:gd name="connsiteY79" fmla="*/ 392262 h 2543690"/>
                      <a:gd name="connsiteX80" fmla="*/ 460936 w 2115313"/>
                      <a:gd name="connsiteY80" fmla="*/ 423976 h 2543690"/>
                      <a:gd name="connsiteX81" fmla="*/ 466222 w 2115313"/>
                      <a:gd name="connsiteY81" fmla="*/ 439832 h 2543690"/>
                      <a:gd name="connsiteX82" fmla="*/ 476793 w 2115313"/>
                      <a:gd name="connsiteY82" fmla="*/ 487402 h 2543690"/>
                      <a:gd name="connsiteX83" fmla="*/ 487364 w 2115313"/>
                      <a:gd name="connsiteY83" fmla="*/ 519116 h 2543690"/>
                      <a:gd name="connsiteX84" fmla="*/ 508506 w 2115313"/>
                      <a:gd name="connsiteY84" fmla="*/ 550829 h 2543690"/>
                      <a:gd name="connsiteX85" fmla="*/ 519077 w 2115313"/>
                      <a:gd name="connsiteY85" fmla="*/ 587828 h 2543690"/>
                      <a:gd name="connsiteX86" fmla="*/ 529648 w 2115313"/>
                      <a:gd name="connsiteY86" fmla="*/ 619541 h 2543690"/>
                      <a:gd name="connsiteX87" fmla="*/ 534934 w 2115313"/>
                      <a:gd name="connsiteY87" fmla="*/ 635398 h 2543690"/>
                      <a:gd name="connsiteX88" fmla="*/ 540219 w 2115313"/>
                      <a:gd name="connsiteY88" fmla="*/ 651254 h 2543690"/>
                      <a:gd name="connsiteX89" fmla="*/ 550791 w 2115313"/>
                      <a:gd name="connsiteY89" fmla="*/ 661825 h 2543690"/>
                      <a:gd name="connsiteX90" fmla="*/ 566647 w 2115313"/>
                      <a:gd name="connsiteY90" fmla="*/ 693539 h 2543690"/>
                      <a:gd name="connsiteX91" fmla="*/ 587789 w 2115313"/>
                      <a:gd name="connsiteY91" fmla="*/ 709395 h 2543690"/>
                      <a:gd name="connsiteX92" fmla="*/ 619503 w 2115313"/>
                      <a:gd name="connsiteY92" fmla="*/ 741109 h 2543690"/>
                      <a:gd name="connsiteX93" fmla="*/ 635359 w 2115313"/>
                      <a:gd name="connsiteY93" fmla="*/ 772822 h 2543690"/>
                      <a:gd name="connsiteX94" fmla="*/ 640645 w 2115313"/>
                      <a:gd name="connsiteY94" fmla="*/ 788679 h 2543690"/>
                      <a:gd name="connsiteX95" fmla="*/ 651216 w 2115313"/>
                      <a:gd name="connsiteY95" fmla="*/ 804535 h 2543690"/>
                      <a:gd name="connsiteX96" fmla="*/ 656502 w 2115313"/>
                      <a:gd name="connsiteY96" fmla="*/ 820392 h 2543690"/>
                      <a:gd name="connsiteX97" fmla="*/ 677644 w 2115313"/>
                      <a:gd name="connsiteY97" fmla="*/ 852105 h 2543690"/>
                      <a:gd name="connsiteX98" fmla="*/ 704071 w 2115313"/>
                      <a:gd name="connsiteY98" fmla="*/ 878533 h 2543690"/>
                      <a:gd name="connsiteX99" fmla="*/ 725214 w 2115313"/>
                      <a:gd name="connsiteY99" fmla="*/ 883818 h 2543690"/>
                      <a:gd name="connsiteX100" fmla="*/ 756927 w 2115313"/>
                      <a:gd name="connsiteY100" fmla="*/ 904961 h 2543690"/>
                      <a:gd name="connsiteX101" fmla="*/ 767498 w 2115313"/>
                      <a:gd name="connsiteY101" fmla="*/ 920817 h 2543690"/>
                      <a:gd name="connsiteX102" fmla="*/ 783355 w 2115313"/>
                      <a:gd name="connsiteY102" fmla="*/ 931388 h 2543690"/>
                      <a:gd name="connsiteX103" fmla="*/ 793926 w 2115313"/>
                      <a:gd name="connsiteY103" fmla="*/ 941960 h 2543690"/>
                      <a:gd name="connsiteX104" fmla="*/ 815068 w 2115313"/>
                      <a:gd name="connsiteY104" fmla="*/ 973673 h 2543690"/>
                      <a:gd name="connsiteX105" fmla="*/ 836210 w 2115313"/>
                      <a:gd name="connsiteY105" fmla="*/ 1000101 h 2543690"/>
                      <a:gd name="connsiteX106" fmla="*/ 883780 w 2115313"/>
                      <a:gd name="connsiteY106" fmla="*/ 1005386 h 2543690"/>
                      <a:gd name="connsiteX107" fmla="*/ 920779 w 2115313"/>
                      <a:gd name="connsiteY107" fmla="*/ 1015957 h 2543690"/>
                      <a:gd name="connsiteX108" fmla="*/ 936636 w 2115313"/>
                      <a:gd name="connsiteY108" fmla="*/ 1026528 h 2543690"/>
                      <a:gd name="connsiteX109" fmla="*/ 957778 w 2115313"/>
                      <a:gd name="connsiteY109" fmla="*/ 1105812 h 2543690"/>
                      <a:gd name="connsiteX110" fmla="*/ 968349 w 2115313"/>
                      <a:gd name="connsiteY110" fmla="*/ 1137525 h 2543690"/>
                      <a:gd name="connsiteX111" fmla="*/ 978920 w 2115313"/>
                      <a:gd name="connsiteY111" fmla="*/ 1169238 h 2543690"/>
                      <a:gd name="connsiteX112" fmla="*/ 1026490 w 2115313"/>
                      <a:gd name="connsiteY112" fmla="*/ 1190380 h 2543690"/>
                      <a:gd name="connsiteX113" fmla="*/ 1042347 w 2115313"/>
                      <a:gd name="connsiteY113" fmla="*/ 1195666 h 2543690"/>
                      <a:gd name="connsiteX114" fmla="*/ 1074060 w 2115313"/>
                      <a:gd name="connsiteY114" fmla="*/ 1227379 h 2543690"/>
                      <a:gd name="connsiteX115" fmla="*/ 1089917 w 2115313"/>
                      <a:gd name="connsiteY115" fmla="*/ 1243236 h 2543690"/>
                      <a:gd name="connsiteX116" fmla="*/ 1100488 w 2115313"/>
                      <a:gd name="connsiteY116" fmla="*/ 1259092 h 2543690"/>
                      <a:gd name="connsiteX117" fmla="*/ 1105773 w 2115313"/>
                      <a:gd name="connsiteY117" fmla="*/ 1274949 h 2543690"/>
                      <a:gd name="connsiteX118" fmla="*/ 1132201 w 2115313"/>
                      <a:gd name="connsiteY118" fmla="*/ 1301377 h 2543690"/>
                      <a:gd name="connsiteX119" fmla="*/ 1169200 w 2115313"/>
                      <a:gd name="connsiteY119" fmla="*/ 1311948 h 2543690"/>
                      <a:gd name="connsiteX120" fmla="*/ 1185056 w 2115313"/>
                      <a:gd name="connsiteY120" fmla="*/ 1322519 h 2543690"/>
                      <a:gd name="connsiteX121" fmla="*/ 1200913 w 2115313"/>
                      <a:gd name="connsiteY121" fmla="*/ 1327805 h 2543690"/>
                      <a:gd name="connsiteX122" fmla="*/ 1232626 w 2115313"/>
                      <a:gd name="connsiteY122" fmla="*/ 1354232 h 2543690"/>
                      <a:gd name="connsiteX123" fmla="*/ 1237912 w 2115313"/>
                      <a:gd name="connsiteY123" fmla="*/ 1370089 h 2543690"/>
                      <a:gd name="connsiteX124" fmla="*/ 1232626 w 2115313"/>
                      <a:gd name="connsiteY124" fmla="*/ 1396517 h 2543690"/>
                      <a:gd name="connsiteX125" fmla="*/ 1227341 w 2115313"/>
                      <a:gd name="connsiteY125" fmla="*/ 1433516 h 2543690"/>
                      <a:gd name="connsiteX126" fmla="*/ 1222055 w 2115313"/>
                      <a:gd name="connsiteY126" fmla="*/ 1496942 h 2543690"/>
                      <a:gd name="connsiteX127" fmla="*/ 1211484 w 2115313"/>
                      <a:gd name="connsiteY127" fmla="*/ 1528655 h 2543690"/>
                      <a:gd name="connsiteX128" fmla="*/ 1232626 w 2115313"/>
                      <a:gd name="connsiteY128" fmla="*/ 1555083 h 2543690"/>
                      <a:gd name="connsiteX129" fmla="*/ 1243197 w 2115313"/>
                      <a:gd name="connsiteY129" fmla="*/ 1570940 h 2543690"/>
                      <a:gd name="connsiteX130" fmla="*/ 1274911 w 2115313"/>
                      <a:gd name="connsiteY130" fmla="*/ 1581511 h 2543690"/>
                      <a:gd name="connsiteX131" fmla="*/ 1311910 w 2115313"/>
                      <a:gd name="connsiteY131" fmla="*/ 1592082 h 2543690"/>
                      <a:gd name="connsiteX132" fmla="*/ 1327766 w 2115313"/>
                      <a:gd name="connsiteY132" fmla="*/ 1597368 h 2543690"/>
                      <a:gd name="connsiteX133" fmla="*/ 1375336 w 2115313"/>
                      <a:gd name="connsiteY133" fmla="*/ 1623795 h 2543690"/>
                      <a:gd name="connsiteX134" fmla="*/ 1391193 w 2115313"/>
                      <a:gd name="connsiteY134" fmla="*/ 1634366 h 2543690"/>
                      <a:gd name="connsiteX135" fmla="*/ 1401764 w 2115313"/>
                      <a:gd name="connsiteY135" fmla="*/ 1644938 h 2543690"/>
                      <a:gd name="connsiteX136" fmla="*/ 1417621 w 2115313"/>
                      <a:gd name="connsiteY136" fmla="*/ 1650223 h 2543690"/>
                      <a:gd name="connsiteX137" fmla="*/ 1465191 w 2115313"/>
                      <a:gd name="connsiteY137" fmla="*/ 1692508 h 2543690"/>
                      <a:gd name="connsiteX138" fmla="*/ 1486333 w 2115313"/>
                      <a:gd name="connsiteY138" fmla="*/ 1724221 h 2543690"/>
                      <a:gd name="connsiteX139" fmla="*/ 1496904 w 2115313"/>
                      <a:gd name="connsiteY139" fmla="*/ 1740077 h 2543690"/>
                      <a:gd name="connsiteX140" fmla="*/ 1502189 w 2115313"/>
                      <a:gd name="connsiteY140" fmla="*/ 1755934 h 2543690"/>
                      <a:gd name="connsiteX141" fmla="*/ 1512760 w 2115313"/>
                      <a:gd name="connsiteY141" fmla="*/ 1771791 h 2543690"/>
                      <a:gd name="connsiteX142" fmla="*/ 1539188 w 2115313"/>
                      <a:gd name="connsiteY142" fmla="*/ 1814075 h 2543690"/>
                      <a:gd name="connsiteX143" fmla="*/ 1565616 w 2115313"/>
                      <a:gd name="connsiteY143" fmla="*/ 1840503 h 2543690"/>
                      <a:gd name="connsiteX144" fmla="*/ 1592044 w 2115313"/>
                      <a:gd name="connsiteY144" fmla="*/ 1866931 h 2543690"/>
                      <a:gd name="connsiteX145" fmla="*/ 1618471 w 2115313"/>
                      <a:gd name="connsiteY145" fmla="*/ 1893358 h 2543690"/>
                      <a:gd name="connsiteX146" fmla="*/ 1629043 w 2115313"/>
                      <a:gd name="connsiteY146" fmla="*/ 1903929 h 2543690"/>
                      <a:gd name="connsiteX147" fmla="*/ 1660756 w 2115313"/>
                      <a:gd name="connsiteY147" fmla="*/ 1925072 h 2543690"/>
                      <a:gd name="connsiteX148" fmla="*/ 1708326 w 2115313"/>
                      <a:gd name="connsiteY148" fmla="*/ 1967356 h 2543690"/>
                      <a:gd name="connsiteX149" fmla="*/ 1734754 w 2115313"/>
                      <a:gd name="connsiteY149" fmla="*/ 1993784 h 2543690"/>
                      <a:gd name="connsiteX150" fmla="*/ 1745325 w 2115313"/>
                      <a:gd name="connsiteY150" fmla="*/ 2009640 h 2543690"/>
                      <a:gd name="connsiteX151" fmla="*/ 1755896 w 2115313"/>
                      <a:gd name="connsiteY151" fmla="*/ 2020212 h 2543690"/>
                      <a:gd name="connsiteX152" fmla="*/ 1777038 w 2115313"/>
                      <a:gd name="connsiteY152" fmla="*/ 2051925 h 2543690"/>
                      <a:gd name="connsiteX153" fmla="*/ 1787609 w 2115313"/>
                      <a:gd name="connsiteY153" fmla="*/ 2067781 h 2543690"/>
                      <a:gd name="connsiteX154" fmla="*/ 1824608 w 2115313"/>
                      <a:gd name="connsiteY154" fmla="*/ 2110066 h 2543690"/>
                      <a:gd name="connsiteX155" fmla="*/ 1840465 w 2115313"/>
                      <a:gd name="connsiteY155" fmla="*/ 2136494 h 2543690"/>
                      <a:gd name="connsiteX156" fmla="*/ 1845750 w 2115313"/>
                      <a:gd name="connsiteY156" fmla="*/ 2152350 h 2543690"/>
                      <a:gd name="connsiteX157" fmla="*/ 1872178 w 2115313"/>
                      <a:gd name="connsiteY157" fmla="*/ 2178778 h 2543690"/>
                      <a:gd name="connsiteX158" fmla="*/ 1893320 w 2115313"/>
                      <a:gd name="connsiteY158" fmla="*/ 2210491 h 2543690"/>
                      <a:gd name="connsiteX159" fmla="*/ 1903891 w 2115313"/>
                      <a:gd name="connsiteY159" fmla="*/ 2226348 h 2543690"/>
                      <a:gd name="connsiteX160" fmla="*/ 1935604 w 2115313"/>
                      <a:gd name="connsiteY160" fmla="*/ 2247490 h 2543690"/>
                      <a:gd name="connsiteX161" fmla="*/ 1946176 w 2115313"/>
                      <a:gd name="connsiteY161" fmla="*/ 2258061 h 2543690"/>
                      <a:gd name="connsiteX162" fmla="*/ 1962032 w 2115313"/>
                      <a:gd name="connsiteY162" fmla="*/ 2268632 h 2543690"/>
                      <a:gd name="connsiteX163" fmla="*/ 1993745 w 2115313"/>
                      <a:gd name="connsiteY163" fmla="*/ 2295060 h 2543690"/>
                      <a:gd name="connsiteX164" fmla="*/ 2014888 w 2115313"/>
                      <a:gd name="connsiteY164" fmla="*/ 2326773 h 2543690"/>
                      <a:gd name="connsiteX165" fmla="*/ 2025459 w 2115313"/>
                      <a:gd name="connsiteY165" fmla="*/ 2342630 h 2543690"/>
                      <a:gd name="connsiteX166" fmla="*/ 2036030 w 2115313"/>
                      <a:gd name="connsiteY166" fmla="*/ 2395486 h 2543690"/>
                      <a:gd name="connsiteX167" fmla="*/ 2051886 w 2115313"/>
                      <a:gd name="connsiteY167" fmla="*/ 2427199 h 2543690"/>
                      <a:gd name="connsiteX168" fmla="*/ 2057172 w 2115313"/>
                      <a:gd name="connsiteY168" fmla="*/ 2443055 h 2543690"/>
                      <a:gd name="connsiteX169" fmla="*/ 2067743 w 2115313"/>
                      <a:gd name="connsiteY169" fmla="*/ 2485340 h 2543690"/>
                      <a:gd name="connsiteX170" fmla="*/ 2094171 w 2115313"/>
                      <a:gd name="connsiteY170" fmla="*/ 2517053 h 2543690"/>
                      <a:gd name="connsiteX171" fmla="*/ 2110028 w 2115313"/>
                      <a:gd name="connsiteY171" fmla="*/ 2543481 h 2543690"/>
                      <a:gd name="connsiteX172" fmla="*/ 2115313 w 2115313"/>
                      <a:gd name="connsiteY172" fmla="*/ 2527624 h 254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2115313" h="2543690">
                        <a:moveTo>
                          <a:pt x="926065" y="1771791"/>
                        </a:moveTo>
                        <a:cubicBezTo>
                          <a:pt x="924054" y="1761738"/>
                          <a:pt x="920911" y="1740342"/>
                          <a:pt x="915493" y="1729506"/>
                        </a:cubicBezTo>
                        <a:cubicBezTo>
                          <a:pt x="912652" y="1723824"/>
                          <a:pt x="908446" y="1718935"/>
                          <a:pt x="904922" y="1713650"/>
                        </a:cubicBezTo>
                        <a:cubicBezTo>
                          <a:pt x="891641" y="1673803"/>
                          <a:pt x="909554" y="1722910"/>
                          <a:pt x="889066" y="1681936"/>
                        </a:cubicBezTo>
                        <a:cubicBezTo>
                          <a:pt x="886574" y="1676953"/>
                          <a:pt x="886486" y="1670950"/>
                          <a:pt x="883780" y="1666080"/>
                        </a:cubicBezTo>
                        <a:cubicBezTo>
                          <a:pt x="853489" y="1611557"/>
                          <a:pt x="869313" y="1654388"/>
                          <a:pt x="857352" y="1618510"/>
                        </a:cubicBezTo>
                        <a:cubicBezTo>
                          <a:pt x="855590" y="1607939"/>
                          <a:pt x="855830" y="1596832"/>
                          <a:pt x="852067" y="1586797"/>
                        </a:cubicBezTo>
                        <a:cubicBezTo>
                          <a:pt x="850317" y="1582131"/>
                          <a:pt x="844609" y="1580116"/>
                          <a:pt x="841496" y="1576225"/>
                        </a:cubicBezTo>
                        <a:cubicBezTo>
                          <a:pt x="812067" y="1539437"/>
                          <a:pt x="852729" y="1582173"/>
                          <a:pt x="815068" y="1544512"/>
                        </a:cubicBezTo>
                        <a:cubicBezTo>
                          <a:pt x="813306" y="1539226"/>
                          <a:pt x="812274" y="1533638"/>
                          <a:pt x="809782" y="1528655"/>
                        </a:cubicBezTo>
                        <a:cubicBezTo>
                          <a:pt x="806941" y="1522973"/>
                          <a:pt x="800882" y="1518927"/>
                          <a:pt x="799211" y="1512799"/>
                        </a:cubicBezTo>
                        <a:cubicBezTo>
                          <a:pt x="795474" y="1499095"/>
                          <a:pt x="797663" y="1484218"/>
                          <a:pt x="793926" y="1470514"/>
                        </a:cubicBezTo>
                        <a:cubicBezTo>
                          <a:pt x="792255" y="1464386"/>
                          <a:pt x="786196" y="1460340"/>
                          <a:pt x="783355" y="1454658"/>
                        </a:cubicBezTo>
                        <a:cubicBezTo>
                          <a:pt x="780863" y="1449675"/>
                          <a:pt x="779831" y="1444087"/>
                          <a:pt x="778069" y="1438801"/>
                        </a:cubicBezTo>
                        <a:cubicBezTo>
                          <a:pt x="776307" y="1408850"/>
                          <a:pt x="777234" y="1378618"/>
                          <a:pt x="772784" y="1348947"/>
                        </a:cubicBezTo>
                        <a:cubicBezTo>
                          <a:pt x="771842" y="1342665"/>
                          <a:pt x="765054" y="1338772"/>
                          <a:pt x="762213" y="1333090"/>
                        </a:cubicBezTo>
                        <a:cubicBezTo>
                          <a:pt x="759721" y="1328107"/>
                          <a:pt x="759793" y="1322011"/>
                          <a:pt x="756927" y="1317234"/>
                        </a:cubicBezTo>
                        <a:cubicBezTo>
                          <a:pt x="754363" y="1312961"/>
                          <a:pt x="749346" y="1310649"/>
                          <a:pt x="746356" y="1306662"/>
                        </a:cubicBezTo>
                        <a:cubicBezTo>
                          <a:pt x="715525" y="1265554"/>
                          <a:pt x="738868" y="1284051"/>
                          <a:pt x="709357" y="1264378"/>
                        </a:cubicBezTo>
                        <a:cubicBezTo>
                          <a:pt x="692605" y="1239250"/>
                          <a:pt x="704812" y="1250529"/>
                          <a:pt x="667073" y="1237950"/>
                        </a:cubicBezTo>
                        <a:lnTo>
                          <a:pt x="651216" y="1232665"/>
                        </a:lnTo>
                        <a:cubicBezTo>
                          <a:pt x="645930" y="1229141"/>
                          <a:pt x="639327" y="1227055"/>
                          <a:pt x="635359" y="1222094"/>
                        </a:cubicBezTo>
                        <a:cubicBezTo>
                          <a:pt x="631879" y="1217743"/>
                          <a:pt x="631605" y="1211594"/>
                          <a:pt x="630074" y="1206237"/>
                        </a:cubicBezTo>
                        <a:cubicBezTo>
                          <a:pt x="627818" y="1198342"/>
                          <a:pt x="623724" y="1177681"/>
                          <a:pt x="619503" y="1169238"/>
                        </a:cubicBezTo>
                        <a:cubicBezTo>
                          <a:pt x="614923" y="1160078"/>
                          <a:pt x="606556" y="1149366"/>
                          <a:pt x="598360" y="1142810"/>
                        </a:cubicBezTo>
                        <a:cubicBezTo>
                          <a:pt x="593400" y="1138842"/>
                          <a:pt x="587789" y="1135763"/>
                          <a:pt x="582504" y="1132239"/>
                        </a:cubicBezTo>
                        <a:lnTo>
                          <a:pt x="550791" y="1084669"/>
                        </a:lnTo>
                        <a:lnTo>
                          <a:pt x="540219" y="1068813"/>
                        </a:lnTo>
                        <a:cubicBezTo>
                          <a:pt x="536695" y="1063527"/>
                          <a:pt x="534140" y="1057448"/>
                          <a:pt x="529648" y="1052956"/>
                        </a:cubicBezTo>
                        <a:cubicBezTo>
                          <a:pt x="519077" y="1042385"/>
                          <a:pt x="512117" y="1025971"/>
                          <a:pt x="497935" y="1021243"/>
                        </a:cubicBezTo>
                        <a:cubicBezTo>
                          <a:pt x="476052" y="1013948"/>
                          <a:pt x="486714" y="1019048"/>
                          <a:pt x="466222" y="1005386"/>
                        </a:cubicBezTo>
                        <a:cubicBezTo>
                          <a:pt x="462698" y="994815"/>
                          <a:pt x="456207" y="984802"/>
                          <a:pt x="455651" y="973673"/>
                        </a:cubicBezTo>
                        <a:cubicBezTo>
                          <a:pt x="453889" y="938436"/>
                          <a:pt x="456676" y="902674"/>
                          <a:pt x="450365" y="867962"/>
                        </a:cubicBezTo>
                        <a:cubicBezTo>
                          <a:pt x="448043" y="855189"/>
                          <a:pt x="402898" y="852122"/>
                          <a:pt x="402795" y="852105"/>
                        </a:cubicBezTo>
                        <a:lnTo>
                          <a:pt x="392224" y="820392"/>
                        </a:lnTo>
                        <a:lnTo>
                          <a:pt x="386939" y="804535"/>
                        </a:lnTo>
                        <a:cubicBezTo>
                          <a:pt x="381894" y="789399"/>
                          <a:pt x="382098" y="782137"/>
                          <a:pt x="365796" y="772822"/>
                        </a:cubicBezTo>
                        <a:cubicBezTo>
                          <a:pt x="359489" y="769218"/>
                          <a:pt x="351701" y="769298"/>
                          <a:pt x="344654" y="767536"/>
                        </a:cubicBezTo>
                        <a:cubicBezTo>
                          <a:pt x="339368" y="762251"/>
                          <a:pt x="335016" y="755826"/>
                          <a:pt x="328797" y="751680"/>
                        </a:cubicBezTo>
                        <a:cubicBezTo>
                          <a:pt x="324161" y="748590"/>
                          <a:pt x="317924" y="748886"/>
                          <a:pt x="312941" y="746394"/>
                        </a:cubicBezTo>
                        <a:cubicBezTo>
                          <a:pt x="307259" y="743553"/>
                          <a:pt x="302370" y="739347"/>
                          <a:pt x="297084" y="735823"/>
                        </a:cubicBezTo>
                        <a:cubicBezTo>
                          <a:pt x="295337" y="725341"/>
                          <a:pt x="289605" y="680774"/>
                          <a:pt x="281228" y="672397"/>
                        </a:cubicBezTo>
                        <a:cubicBezTo>
                          <a:pt x="250476" y="641645"/>
                          <a:pt x="293417" y="685968"/>
                          <a:pt x="260085" y="645969"/>
                        </a:cubicBezTo>
                        <a:cubicBezTo>
                          <a:pt x="255300" y="640227"/>
                          <a:pt x="249014" y="635854"/>
                          <a:pt x="244229" y="630112"/>
                        </a:cubicBezTo>
                        <a:cubicBezTo>
                          <a:pt x="240162" y="625232"/>
                          <a:pt x="237878" y="619003"/>
                          <a:pt x="233658" y="614255"/>
                        </a:cubicBezTo>
                        <a:cubicBezTo>
                          <a:pt x="223726" y="603081"/>
                          <a:pt x="212515" y="593113"/>
                          <a:pt x="201944" y="582542"/>
                        </a:cubicBezTo>
                        <a:lnTo>
                          <a:pt x="186088" y="566686"/>
                        </a:lnTo>
                        <a:cubicBezTo>
                          <a:pt x="182564" y="563162"/>
                          <a:pt x="179664" y="558878"/>
                          <a:pt x="175517" y="556114"/>
                        </a:cubicBezTo>
                        <a:cubicBezTo>
                          <a:pt x="164946" y="549067"/>
                          <a:pt x="152787" y="543956"/>
                          <a:pt x="143803" y="534972"/>
                        </a:cubicBezTo>
                        <a:cubicBezTo>
                          <a:pt x="106130" y="497299"/>
                          <a:pt x="146817" y="540059"/>
                          <a:pt x="117376" y="503259"/>
                        </a:cubicBezTo>
                        <a:cubicBezTo>
                          <a:pt x="114263" y="499368"/>
                          <a:pt x="109794" y="496675"/>
                          <a:pt x="106804" y="492688"/>
                        </a:cubicBezTo>
                        <a:cubicBezTo>
                          <a:pt x="99181" y="482524"/>
                          <a:pt x="85662" y="460975"/>
                          <a:pt x="85662" y="460975"/>
                        </a:cubicBezTo>
                        <a:lnTo>
                          <a:pt x="75091" y="429261"/>
                        </a:lnTo>
                        <a:cubicBezTo>
                          <a:pt x="73329" y="423976"/>
                          <a:pt x="70899" y="418868"/>
                          <a:pt x="69806" y="413405"/>
                        </a:cubicBezTo>
                        <a:cubicBezTo>
                          <a:pt x="63095" y="379854"/>
                          <a:pt x="66699" y="395693"/>
                          <a:pt x="59234" y="365835"/>
                        </a:cubicBezTo>
                        <a:cubicBezTo>
                          <a:pt x="53364" y="254286"/>
                          <a:pt x="64549" y="297209"/>
                          <a:pt x="43378" y="233696"/>
                        </a:cubicBezTo>
                        <a:lnTo>
                          <a:pt x="32807" y="201983"/>
                        </a:lnTo>
                        <a:lnTo>
                          <a:pt x="27521" y="186126"/>
                        </a:lnTo>
                        <a:cubicBezTo>
                          <a:pt x="25759" y="168508"/>
                          <a:pt x="23770" y="150911"/>
                          <a:pt x="22236" y="133271"/>
                        </a:cubicBezTo>
                        <a:cubicBezTo>
                          <a:pt x="20246" y="110385"/>
                          <a:pt x="19634" y="87373"/>
                          <a:pt x="16950" y="64558"/>
                        </a:cubicBezTo>
                        <a:cubicBezTo>
                          <a:pt x="16101" y="57344"/>
                          <a:pt x="13241" y="50507"/>
                          <a:pt x="11665" y="43416"/>
                        </a:cubicBezTo>
                        <a:cubicBezTo>
                          <a:pt x="9716" y="34646"/>
                          <a:pt x="8558" y="25704"/>
                          <a:pt x="6379" y="16988"/>
                        </a:cubicBezTo>
                        <a:cubicBezTo>
                          <a:pt x="5028" y="11583"/>
                          <a:pt x="-2847" y="5072"/>
                          <a:pt x="1093" y="1132"/>
                        </a:cubicBezTo>
                        <a:cubicBezTo>
                          <a:pt x="5033" y="-2808"/>
                          <a:pt x="11664" y="4655"/>
                          <a:pt x="16950" y="6417"/>
                        </a:cubicBezTo>
                        <a:cubicBezTo>
                          <a:pt x="27521" y="16988"/>
                          <a:pt x="40370" y="25692"/>
                          <a:pt x="48663" y="38131"/>
                        </a:cubicBezTo>
                        <a:cubicBezTo>
                          <a:pt x="53466" y="45335"/>
                          <a:pt x="61436" y="59536"/>
                          <a:pt x="69806" y="64558"/>
                        </a:cubicBezTo>
                        <a:cubicBezTo>
                          <a:pt x="74583" y="67424"/>
                          <a:pt x="80679" y="67352"/>
                          <a:pt x="85662" y="69844"/>
                        </a:cubicBezTo>
                        <a:cubicBezTo>
                          <a:pt x="106549" y="80288"/>
                          <a:pt x="102933" y="89471"/>
                          <a:pt x="133232" y="90986"/>
                        </a:cubicBezTo>
                        <a:lnTo>
                          <a:pt x="238943" y="96272"/>
                        </a:lnTo>
                        <a:cubicBezTo>
                          <a:pt x="248933" y="98769"/>
                          <a:pt x="269182" y="101313"/>
                          <a:pt x="275942" y="112128"/>
                        </a:cubicBezTo>
                        <a:cubicBezTo>
                          <a:pt x="295645" y="143652"/>
                          <a:pt x="274093" y="140847"/>
                          <a:pt x="302370" y="159698"/>
                        </a:cubicBezTo>
                        <a:cubicBezTo>
                          <a:pt x="307006" y="162788"/>
                          <a:pt x="312851" y="163518"/>
                          <a:pt x="318226" y="164984"/>
                        </a:cubicBezTo>
                        <a:cubicBezTo>
                          <a:pt x="332243" y="168807"/>
                          <a:pt x="347516" y="169058"/>
                          <a:pt x="360511" y="175555"/>
                        </a:cubicBezTo>
                        <a:cubicBezTo>
                          <a:pt x="388339" y="189469"/>
                          <a:pt x="376082" y="180555"/>
                          <a:pt x="397510" y="201983"/>
                        </a:cubicBezTo>
                        <a:cubicBezTo>
                          <a:pt x="399272" y="207268"/>
                          <a:pt x="402059" y="212317"/>
                          <a:pt x="402795" y="217839"/>
                        </a:cubicBezTo>
                        <a:cubicBezTo>
                          <a:pt x="411498" y="283112"/>
                          <a:pt x="401972" y="262530"/>
                          <a:pt x="413366" y="302408"/>
                        </a:cubicBezTo>
                        <a:cubicBezTo>
                          <a:pt x="414897" y="307765"/>
                          <a:pt x="415561" y="313629"/>
                          <a:pt x="418652" y="318265"/>
                        </a:cubicBezTo>
                        <a:cubicBezTo>
                          <a:pt x="422798" y="324484"/>
                          <a:pt x="429223" y="328836"/>
                          <a:pt x="434508" y="334121"/>
                        </a:cubicBezTo>
                        <a:cubicBezTo>
                          <a:pt x="438032" y="344692"/>
                          <a:pt x="442895" y="354908"/>
                          <a:pt x="445080" y="365835"/>
                        </a:cubicBezTo>
                        <a:cubicBezTo>
                          <a:pt x="446842" y="374644"/>
                          <a:pt x="448001" y="383595"/>
                          <a:pt x="450365" y="392262"/>
                        </a:cubicBezTo>
                        <a:cubicBezTo>
                          <a:pt x="453297" y="403013"/>
                          <a:pt x="457412" y="413405"/>
                          <a:pt x="460936" y="423976"/>
                        </a:cubicBezTo>
                        <a:cubicBezTo>
                          <a:pt x="462698" y="429261"/>
                          <a:pt x="465129" y="434369"/>
                          <a:pt x="466222" y="439832"/>
                        </a:cubicBezTo>
                        <a:cubicBezTo>
                          <a:pt x="469242" y="454933"/>
                          <a:pt x="472311" y="472463"/>
                          <a:pt x="476793" y="487402"/>
                        </a:cubicBezTo>
                        <a:cubicBezTo>
                          <a:pt x="479995" y="498075"/>
                          <a:pt x="481183" y="509844"/>
                          <a:pt x="487364" y="519116"/>
                        </a:cubicBezTo>
                        <a:cubicBezTo>
                          <a:pt x="494411" y="529687"/>
                          <a:pt x="504488" y="538776"/>
                          <a:pt x="508506" y="550829"/>
                        </a:cubicBezTo>
                        <a:cubicBezTo>
                          <a:pt x="526264" y="604101"/>
                          <a:pt x="499175" y="521485"/>
                          <a:pt x="519077" y="587828"/>
                        </a:cubicBezTo>
                        <a:cubicBezTo>
                          <a:pt x="522279" y="598501"/>
                          <a:pt x="526124" y="608970"/>
                          <a:pt x="529648" y="619541"/>
                        </a:cubicBezTo>
                        <a:lnTo>
                          <a:pt x="534934" y="635398"/>
                        </a:lnTo>
                        <a:cubicBezTo>
                          <a:pt x="536696" y="640683"/>
                          <a:pt x="536279" y="647315"/>
                          <a:pt x="540219" y="651254"/>
                        </a:cubicBezTo>
                        <a:lnTo>
                          <a:pt x="550791" y="661825"/>
                        </a:lnTo>
                        <a:cubicBezTo>
                          <a:pt x="555089" y="674722"/>
                          <a:pt x="556401" y="683293"/>
                          <a:pt x="566647" y="693539"/>
                        </a:cubicBezTo>
                        <a:cubicBezTo>
                          <a:pt x="572876" y="699768"/>
                          <a:pt x="581241" y="703502"/>
                          <a:pt x="587789" y="709395"/>
                        </a:cubicBezTo>
                        <a:cubicBezTo>
                          <a:pt x="598901" y="719396"/>
                          <a:pt x="619503" y="741109"/>
                          <a:pt x="619503" y="741109"/>
                        </a:cubicBezTo>
                        <a:cubicBezTo>
                          <a:pt x="632786" y="780959"/>
                          <a:pt x="614869" y="731842"/>
                          <a:pt x="635359" y="772822"/>
                        </a:cubicBezTo>
                        <a:cubicBezTo>
                          <a:pt x="637851" y="777805"/>
                          <a:pt x="638153" y="783696"/>
                          <a:pt x="640645" y="788679"/>
                        </a:cubicBezTo>
                        <a:cubicBezTo>
                          <a:pt x="643486" y="794361"/>
                          <a:pt x="648375" y="798853"/>
                          <a:pt x="651216" y="804535"/>
                        </a:cubicBezTo>
                        <a:cubicBezTo>
                          <a:pt x="653708" y="809518"/>
                          <a:pt x="653796" y="815522"/>
                          <a:pt x="656502" y="820392"/>
                        </a:cubicBezTo>
                        <a:cubicBezTo>
                          <a:pt x="662672" y="831498"/>
                          <a:pt x="670597" y="841534"/>
                          <a:pt x="677644" y="852105"/>
                        </a:cubicBezTo>
                        <a:cubicBezTo>
                          <a:pt x="687040" y="866199"/>
                          <a:pt x="687628" y="871486"/>
                          <a:pt x="704071" y="878533"/>
                        </a:cubicBezTo>
                        <a:cubicBezTo>
                          <a:pt x="710748" y="881395"/>
                          <a:pt x="718166" y="882056"/>
                          <a:pt x="725214" y="883818"/>
                        </a:cubicBezTo>
                        <a:cubicBezTo>
                          <a:pt x="735785" y="890866"/>
                          <a:pt x="749879" y="894390"/>
                          <a:pt x="756927" y="904961"/>
                        </a:cubicBezTo>
                        <a:cubicBezTo>
                          <a:pt x="760451" y="910246"/>
                          <a:pt x="763006" y="916325"/>
                          <a:pt x="767498" y="920817"/>
                        </a:cubicBezTo>
                        <a:cubicBezTo>
                          <a:pt x="771990" y="925309"/>
                          <a:pt x="778395" y="927420"/>
                          <a:pt x="783355" y="931388"/>
                        </a:cubicBezTo>
                        <a:cubicBezTo>
                          <a:pt x="787246" y="934501"/>
                          <a:pt x="790402" y="938436"/>
                          <a:pt x="793926" y="941960"/>
                        </a:cubicBezTo>
                        <a:cubicBezTo>
                          <a:pt x="803214" y="969825"/>
                          <a:pt x="793072" y="947279"/>
                          <a:pt x="815068" y="973673"/>
                        </a:cubicBezTo>
                        <a:cubicBezTo>
                          <a:pt x="817657" y="976779"/>
                          <a:pt x="829578" y="998292"/>
                          <a:pt x="836210" y="1000101"/>
                        </a:cubicBezTo>
                        <a:cubicBezTo>
                          <a:pt x="851602" y="1004299"/>
                          <a:pt x="867923" y="1003624"/>
                          <a:pt x="883780" y="1005386"/>
                        </a:cubicBezTo>
                        <a:cubicBezTo>
                          <a:pt x="890548" y="1007078"/>
                          <a:pt x="913200" y="1012168"/>
                          <a:pt x="920779" y="1015957"/>
                        </a:cubicBezTo>
                        <a:cubicBezTo>
                          <a:pt x="926461" y="1018798"/>
                          <a:pt x="931350" y="1023004"/>
                          <a:pt x="936636" y="1026528"/>
                        </a:cubicBezTo>
                        <a:cubicBezTo>
                          <a:pt x="965982" y="1070548"/>
                          <a:pt x="922931" y="1001270"/>
                          <a:pt x="957778" y="1105812"/>
                        </a:cubicBezTo>
                        <a:lnTo>
                          <a:pt x="968349" y="1137525"/>
                        </a:lnTo>
                        <a:cubicBezTo>
                          <a:pt x="968350" y="1137527"/>
                          <a:pt x="978919" y="1169237"/>
                          <a:pt x="978920" y="1169238"/>
                        </a:cubicBezTo>
                        <a:cubicBezTo>
                          <a:pt x="1004049" y="1185990"/>
                          <a:pt x="988750" y="1177800"/>
                          <a:pt x="1026490" y="1190380"/>
                        </a:cubicBezTo>
                        <a:lnTo>
                          <a:pt x="1042347" y="1195666"/>
                        </a:lnTo>
                        <a:lnTo>
                          <a:pt x="1074060" y="1227379"/>
                        </a:lnTo>
                        <a:cubicBezTo>
                          <a:pt x="1079346" y="1232665"/>
                          <a:pt x="1085770" y="1237016"/>
                          <a:pt x="1089917" y="1243236"/>
                        </a:cubicBezTo>
                        <a:lnTo>
                          <a:pt x="1100488" y="1259092"/>
                        </a:lnTo>
                        <a:cubicBezTo>
                          <a:pt x="1102250" y="1264378"/>
                          <a:pt x="1103281" y="1269966"/>
                          <a:pt x="1105773" y="1274949"/>
                        </a:cubicBezTo>
                        <a:cubicBezTo>
                          <a:pt x="1112180" y="1287763"/>
                          <a:pt x="1118746" y="1295611"/>
                          <a:pt x="1132201" y="1301377"/>
                        </a:cubicBezTo>
                        <a:cubicBezTo>
                          <a:pt x="1155917" y="1311541"/>
                          <a:pt x="1148623" y="1301659"/>
                          <a:pt x="1169200" y="1311948"/>
                        </a:cubicBezTo>
                        <a:cubicBezTo>
                          <a:pt x="1174882" y="1314789"/>
                          <a:pt x="1179374" y="1319678"/>
                          <a:pt x="1185056" y="1322519"/>
                        </a:cubicBezTo>
                        <a:cubicBezTo>
                          <a:pt x="1190039" y="1325011"/>
                          <a:pt x="1195930" y="1325313"/>
                          <a:pt x="1200913" y="1327805"/>
                        </a:cubicBezTo>
                        <a:cubicBezTo>
                          <a:pt x="1215631" y="1335164"/>
                          <a:pt x="1220936" y="1342542"/>
                          <a:pt x="1232626" y="1354232"/>
                        </a:cubicBezTo>
                        <a:cubicBezTo>
                          <a:pt x="1234388" y="1359518"/>
                          <a:pt x="1237912" y="1364517"/>
                          <a:pt x="1237912" y="1370089"/>
                        </a:cubicBezTo>
                        <a:cubicBezTo>
                          <a:pt x="1237912" y="1379073"/>
                          <a:pt x="1234103" y="1387655"/>
                          <a:pt x="1232626" y="1396517"/>
                        </a:cubicBezTo>
                        <a:cubicBezTo>
                          <a:pt x="1230578" y="1408806"/>
                          <a:pt x="1228645" y="1421126"/>
                          <a:pt x="1227341" y="1433516"/>
                        </a:cubicBezTo>
                        <a:cubicBezTo>
                          <a:pt x="1225120" y="1454615"/>
                          <a:pt x="1225543" y="1476015"/>
                          <a:pt x="1222055" y="1496942"/>
                        </a:cubicBezTo>
                        <a:cubicBezTo>
                          <a:pt x="1220223" y="1507933"/>
                          <a:pt x="1211484" y="1528655"/>
                          <a:pt x="1211484" y="1528655"/>
                        </a:cubicBezTo>
                        <a:cubicBezTo>
                          <a:pt x="1221775" y="1559526"/>
                          <a:pt x="1208718" y="1531174"/>
                          <a:pt x="1232626" y="1555083"/>
                        </a:cubicBezTo>
                        <a:cubicBezTo>
                          <a:pt x="1237118" y="1559575"/>
                          <a:pt x="1237810" y="1567573"/>
                          <a:pt x="1243197" y="1570940"/>
                        </a:cubicBezTo>
                        <a:cubicBezTo>
                          <a:pt x="1252646" y="1576846"/>
                          <a:pt x="1264340" y="1577987"/>
                          <a:pt x="1274911" y="1581511"/>
                        </a:cubicBezTo>
                        <a:cubicBezTo>
                          <a:pt x="1312956" y="1594193"/>
                          <a:pt x="1265416" y="1578798"/>
                          <a:pt x="1311910" y="1592082"/>
                        </a:cubicBezTo>
                        <a:cubicBezTo>
                          <a:pt x="1317267" y="1593613"/>
                          <a:pt x="1322896" y="1594662"/>
                          <a:pt x="1327766" y="1597368"/>
                        </a:cubicBezTo>
                        <a:cubicBezTo>
                          <a:pt x="1382284" y="1627656"/>
                          <a:pt x="1339460" y="1611837"/>
                          <a:pt x="1375336" y="1623795"/>
                        </a:cubicBezTo>
                        <a:cubicBezTo>
                          <a:pt x="1380622" y="1627319"/>
                          <a:pt x="1386233" y="1630398"/>
                          <a:pt x="1391193" y="1634366"/>
                        </a:cubicBezTo>
                        <a:cubicBezTo>
                          <a:pt x="1395084" y="1637479"/>
                          <a:pt x="1397491" y="1642374"/>
                          <a:pt x="1401764" y="1644938"/>
                        </a:cubicBezTo>
                        <a:cubicBezTo>
                          <a:pt x="1406542" y="1647805"/>
                          <a:pt x="1412335" y="1648461"/>
                          <a:pt x="1417621" y="1650223"/>
                        </a:cubicBezTo>
                        <a:cubicBezTo>
                          <a:pt x="1436686" y="1662933"/>
                          <a:pt x="1450709" y="1670785"/>
                          <a:pt x="1465191" y="1692508"/>
                        </a:cubicBezTo>
                        <a:lnTo>
                          <a:pt x="1486333" y="1724221"/>
                        </a:lnTo>
                        <a:lnTo>
                          <a:pt x="1496904" y="1740077"/>
                        </a:lnTo>
                        <a:cubicBezTo>
                          <a:pt x="1498666" y="1745363"/>
                          <a:pt x="1499697" y="1750951"/>
                          <a:pt x="1502189" y="1755934"/>
                        </a:cubicBezTo>
                        <a:cubicBezTo>
                          <a:pt x="1505030" y="1761616"/>
                          <a:pt x="1510180" y="1765986"/>
                          <a:pt x="1512760" y="1771791"/>
                        </a:cubicBezTo>
                        <a:cubicBezTo>
                          <a:pt x="1531299" y="1813502"/>
                          <a:pt x="1510664" y="1795058"/>
                          <a:pt x="1539188" y="1814075"/>
                        </a:cubicBezTo>
                        <a:cubicBezTo>
                          <a:pt x="1567377" y="1856360"/>
                          <a:pt x="1530379" y="1805266"/>
                          <a:pt x="1565616" y="1840503"/>
                        </a:cubicBezTo>
                        <a:cubicBezTo>
                          <a:pt x="1600853" y="1875740"/>
                          <a:pt x="1549759" y="1838742"/>
                          <a:pt x="1592044" y="1866931"/>
                        </a:cubicBezTo>
                        <a:cubicBezTo>
                          <a:pt x="1610165" y="1894111"/>
                          <a:pt x="1593304" y="1873225"/>
                          <a:pt x="1618471" y="1893358"/>
                        </a:cubicBezTo>
                        <a:cubicBezTo>
                          <a:pt x="1622362" y="1896471"/>
                          <a:pt x="1625056" y="1900939"/>
                          <a:pt x="1629043" y="1903929"/>
                        </a:cubicBezTo>
                        <a:cubicBezTo>
                          <a:pt x="1639207" y="1911552"/>
                          <a:pt x="1651772" y="1916088"/>
                          <a:pt x="1660756" y="1925072"/>
                        </a:cubicBezTo>
                        <a:cubicBezTo>
                          <a:pt x="1696961" y="1961277"/>
                          <a:pt x="1680030" y="1948493"/>
                          <a:pt x="1708326" y="1967356"/>
                        </a:cubicBezTo>
                        <a:cubicBezTo>
                          <a:pt x="1736513" y="2009637"/>
                          <a:pt x="1699519" y="1958551"/>
                          <a:pt x="1734754" y="1993784"/>
                        </a:cubicBezTo>
                        <a:cubicBezTo>
                          <a:pt x="1739246" y="1998276"/>
                          <a:pt x="1741357" y="2004680"/>
                          <a:pt x="1745325" y="2009640"/>
                        </a:cubicBezTo>
                        <a:cubicBezTo>
                          <a:pt x="1748438" y="2013531"/>
                          <a:pt x="1752906" y="2016225"/>
                          <a:pt x="1755896" y="2020212"/>
                        </a:cubicBezTo>
                        <a:cubicBezTo>
                          <a:pt x="1763519" y="2030376"/>
                          <a:pt x="1769991" y="2041354"/>
                          <a:pt x="1777038" y="2051925"/>
                        </a:cubicBezTo>
                        <a:cubicBezTo>
                          <a:pt x="1780562" y="2057210"/>
                          <a:pt x="1783117" y="2063289"/>
                          <a:pt x="1787609" y="2067781"/>
                        </a:cubicBezTo>
                        <a:cubicBezTo>
                          <a:pt x="1818529" y="2098701"/>
                          <a:pt x="1807127" y="2083843"/>
                          <a:pt x="1824608" y="2110066"/>
                        </a:cubicBezTo>
                        <a:cubicBezTo>
                          <a:pt x="1839578" y="2154982"/>
                          <a:pt x="1818700" y="2100220"/>
                          <a:pt x="1840465" y="2136494"/>
                        </a:cubicBezTo>
                        <a:cubicBezTo>
                          <a:pt x="1843331" y="2141271"/>
                          <a:pt x="1843259" y="2147367"/>
                          <a:pt x="1845750" y="2152350"/>
                        </a:cubicBezTo>
                        <a:cubicBezTo>
                          <a:pt x="1854559" y="2169969"/>
                          <a:pt x="1856321" y="2168207"/>
                          <a:pt x="1872178" y="2178778"/>
                        </a:cubicBezTo>
                        <a:lnTo>
                          <a:pt x="1893320" y="2210491"/>
                        </a:lnTo>
                        <a:cubicBezTo>
                          <a:pt x="1896844" y="2215777"/>
                          <a:pt x="1898605" y="2222824"/>
                          <a:pt x="1903891" y="2226348"/>
                        </a:cubicBezTo>
                        <a:cubicBezTo>
                          <a:pt x="1914462" y="2233395"/>
                          <a:pt x="1926620" y="2238507"/>
                          <a:pt x="1935604" y="2247490"/>
                        </a:cubicBezTo>
                        <a:cubicBezTo>
                          <a:pt x="1939128" y="2251014"/>
                          <a:pt x="1942285" y="2254948"/>
                          <a:pt x="1946176" y="2258061"/>
                        </a:cubicBezTo>
                        <a:cubicBezTo>
                          <a:pt x="1951136" y="2262029"/>
                          <a:pt x="1957152" y="2264565"/>
                          <a:pt x="1962032" y="2268632"/>
                        </a:cubicBezTo>
                        <a:cubicBezTo>
                          <a:pt x="2002728" y="2302546"/>
                          <a:pt x="1954378" y="2268815"/>
                          <a:pt x="1993745" y="2295060"/>
                        </a:cubicBezTo>
                        <a:lnTo>
                          <a:pt x="2014888" y="2326773"/>
                        </a:lnTo>
                        <a:lnTo>
                          <a:pt x="2025459" y="2342630"/>
                        </a:lnTo>
                        <a:cubicBezTo>
                          <a:pt x="2037399" y="2378455"/>
                          <a:pt x="2023883" y="2334749"/>
                          <a:pt x="2036030" y="2395486"/>
                        </a:cubicBezTo>
                        <a:cubicBezTo>
                          <a:pt x="2040458" y="2417627"/>
                          <a:pt x="2041492" y="2406412"/>
                          <a:pt x="2051886" y="2427199"/>
                        </a:cubicBezTo>
                        <a:cubicBezTo>
                          <a:pt x="2054378" y="2432182"/>
                          <a:pt x="2055821" y="2437650"/>
                          <a:pt x="2057172" y="2443055"/>
                        </a:cubicBezTo>
                        <a:cubicBezTo>
                          <a:pt x="2060187" y="2455112"/>
                          <a:pt x="2061704" y="2473261"/>
                          <a:pt x="2067743" y="2485340"/>
                        </a:cubicBezTo>
                        <a:cubicBezTo>
                          <a:pt x="2075102" y="2500059"/>
                          <a:pt x="2082480" y="2505363"/>
                          <a:pt x="2094171" y="2517053"/>
                        </a:cubicBezTo>
                        <a:cubicBezTo>
                          <a:pt x="2094543" y="2518170"/>
                          <a:pt x="2101320" y="2546384"/>
                          <a:pt x="2110028" y="2543481"/>
                        </a:cubicBezTo>
                        <a:cubicBezTo>
                          <a:pt x="2115314" y="2541719"/>
                          <a:pt x="2115313" y="2527624"/>
                          <a:pt x="2115313" y="2527624"/>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sp>
                <p:nvSpPr>
                  <p:cNvPr id="41" name="13 Forma libre"/>
                  <p:cNvSpPr/>
                  <p:nvPr/>
                </p:nvSpPr>
                <p:spPr>
                  <a:xfrm>
                    <a:off x="3992029" y="4201770"/>
                    <a:ext cx="2928972" cy="1586345"/>
                  </a:xfrm>
                  <a:custGeom>
                    <a:avLst/>
                    <a:gdLst>
                      <a:gd name="connsiteX0" fmla="*/ 74441 w 2928638"/>
                      <a:gd name="connsiteY0" fmla="*/ 0 h 1585694"/>
                      <a:gd name="connsiteX1" fmla="*/ 79727 w 2928638"/>
                      <a:gd name="connsiteY1" fmla="*/ 42284 h 1585694"/>
                      <a:gd name="connsiteX2" fmla="*/ 79727 w 2928638"/>
                      <a:gd name="connsiteY2" fmla="*/ 100425 h 1585694"/>
                      <a:gd name="connsiteX3" fmla="*/ 48013 w 2928638"/>
                      <a:gd name="connsiteY3" fmla="*/ 110996 h 1585694"/>
                      <a:gd name="connsiteX4" fmla="*/ 37442 w 2928638"/>
                      <a:gd name="connsiteY4" fmla="*/ 163852 h 1585694"/>
                      <a:gd name="connsiteX5" fmla="*/ 69156 w 2928638"/>
                      <a:gd name="connsiteY5" fmla="*/ 184994 h 1585694"/>
                      <a:gd name="connsiteX6" fmla="*/ 63870 w 2928638"/>
                      <a:gd name="connsiteY6" fmla="*/ 200850 h 1585694"/>
                      <a:gd name="connsiteX7" fmla="*/ 48013 w 2928638"/>
                      <a:gd name="connsiteY7" fmla="*/ 206136 h 1585694"/>
                      <a:gd name="connsiteX8" fmla="*/ 5729 w 2928638"/>
                      <a:gd name="connsiteY8" fmla="*/ 211422 h 1585694"/>
                      <a:gd name="connsiteX9" fmla="*/ 5729 w 2928638"/>
                      <a:gd name="connsiteY9" fmla="*/ 258991 h 1585694"/>
                      <a:gd name="connsiteX10" fmla="*/ 11014 w 2928638"/>
                      <a:gd name="connsiteY10" fmla="*/ 280134 h 1585694"/>
                      <a:gd name="connsiteX11" fmla="*/ 21586 w 2928638"/>
                      <a:gd name="connsiteY11" fmla="*/ 290705 h 1585694"/>
                      <a:gd name="connsiteX12" fmla="*/ 32157 w 2928638"/>
                      <a:gd name="connsiteY12" fmla="*/ 332989 h 1585694"/>
                      <a:gd name="connsiteX13" fmla="*/ 42728 w 2928638"/>
                      <a:gd name="connsiteY13" fmla="*/ 348846 h 1585694"/>
                      <a:gd name="connsiteX14" fmla="*/ 48013 w 2928638"/>
                      <a:gd name="connsiteY14" fmla="*/ 364702 h 1585694"/>
                      <a:gd name="connsiteX15" fmla="*/ 58584 w 2928638"/>
                      <a:gd name="connsiteY15" fmla="*/ 375274 h 1585694"/>
                      <a:gd name="connsiteX16" fmla="*/ 63870 w 2928638"/>
                      <a:gd name="connsiteY16" fmla="*/ 396416 h 1585694"/>
                      <a:gd name="connsiteX17" fmla="*/ 74441 w 2928638"/>
                      <a:gd name="connsiteY17" fmla="*/ 428129 h 1585694"/>
                      <a:gd name="connsiteX18" fmla="*/ 100869 w 2928638"/>
                      <a:gd name="connsiteY18" fmla="*/ 475699 h 1585694"/>
                      <a:gd name="connsiteX19" fmla="*/ 164295 w 2928638"/>
                      <a:gd name="connsiteY19" fmla="*/ 507412 h 1585694"/>
                      <a:gd name="connsiteX20" fmla="*/ 180152 w 2928638"/>
                      <a:gd name="connsiteY20" fmla="*/ 512698 h 1585694"/>
                      <a:gd name="connsiteX21" fmla="*/ 196009 w 2928638"/>
                      <a:gd name="connsiteY21" fmla="*/ 517983 h 1585694"/>
                      <a:gd name="connsiteX22" fmla="*/ 211865 w 2928638"/>
                      <a:gd name="connsiteY22" fmla="*/ 528554 h 1585694"/>
                      <a:gd name="connsiteX23" fmla="*/ 243579 w 2928638"/>
                      <a:gd name="connsiteY23" fmla="*/ 539126 h 1585694"/>
                      <a:gd name="connsiteX24" fmla="*/ 291149 w 2928638"/>
                      <a:gd name="connsiteY24" fmla="*/ 560268 h 1585694"/>
                      <a:gd name="connsiteX25" fmla="*/ 312291 w 2928638"/>
                      <a:gd name="connsiteY25" fmla="*/ 570839 h 1585694"/>
                      <a:gd name="connsiteX26" fmla="*/ 349290 w 2928638"/>
                      <a:gd name="connsiteY26" fmla="*/ 581410 h 1585694"/>
                      <a:gd name="connsiteX27" fmla="*/ 365146 w 2928638"/>
                      <a:gd name="connsiteY27" fmla="*/ 591981 h 1585694"/>
                      <a:gd name="connsiteX28" fmla="*/ 396860 w 2928638"/>
                      <a:gd name="connsiteY28" fmla="*/ 634265 h 1585694"/>
                      <a:gd name="connsiteX29" fmla="*/ 412716 w 2928638"/>
                      <a:gd name="connsiteY29" fmla="*/ 665979 h 1585694"/>
                      <a:gd name="connsiteX30" fmla="*/ 444430 w 2928638"/>
                      <a:gd name="connsiteY30" fmla="*/ 708263 h 1585694"/>
                      <a:gd name="connsiteX31" fmla="*/ 460286 w 2928638"/>
                      <a:gd name="connsiteY31" fmla="*/ 713549 h 1585694"/>
                      <a:gd name="connsiteX32" fmla="*/ 491999 w 2928638"/>
                      <a:gd name="connsiteY32" fmla="*/ 734691 h 1585694"/>
                      <a:gd name="connsiteX33" fmla="*/ 502571 w 2928638"/>
                      <a:gd name="connsiteY33" fmla="*/ 745262 h 1585694"/>
                      <a:gd name="connsiteX34" fmla="*/ 555426 w 2928638"/>
                      <a:gd name="connsiteY34" fmla="*/ 761119 h 1585694"/>
                      <a:gd name="connsiteX35" fmla="*/ 587139 w 2928638"/>
                      <a:gd name="connsiteY35" fmla="*/ 771690 h 1585694"/>
                      <a:gd name="connsiteX36" fmla="*/ 602996 w 2928638"/>
                      <a:gd name="connsiteY36" fmla="*/ 782261 h 1585694"/>
                      <a:gd name="connsiteX37" fmla="*/ 618853 w 2928638"/>
                      <a:gd name="connsiteY37" fmla="*/ 787546 h 1585694"/>
                      <a:gd name="connsiteX38" fmla="*/ 661137 w 2928638"/>
                      <a:gd name="connsiteY38" fmla="*/ 798117 h 1585694"/>
                      <a:gd name="connsiteX39" fmla="*/ 682279 w 2928638"/>
                      <a:gd name="connsiteY39" fmla="*/ 803403 h 1585694"/>
                      <a:gd name="connsiteX40" fmla="*/ 777419 w 2928638"/>
                      <a:gd name="connsiteY40" fmla="*/ 813974 h 1585694"/>
                      <a:gd name="connsiteX41" fmla="*/ 803847 w 2928638"/>
                      <a:gd name="connsiteY41" fmla="*/ 819260 h 1585694"/>
                      <a:gd name="connsiteX42" fmla="*/ 819704 w 2928638"/>
                      <a:gd name="connsiteY42" fmla="*/ 824545 h 1585694"/>
                      <a:gd name="connsiteX43" fmla="*/ 851417 w 2928638"/>
                      <a:gd name="connsiteY43" fmla="*/ 850973 h 1585694"/>
                      <a:gd name="connsiteX44" fmla="*/ 861988 w 2928638"/>
                      <a:gd name="connsiteY44" fmla="*/ 866830 h 1585694"/>
                      <a:gd name="connsiteX45" fmla="*/ 925414 w 2928638"/>
                      <a:gd name="connsiteY45" fmla="*/ 919685 h 1585694"/>
                      <a:gd name="connsiteX46" fmla="*/ 941271 w 2928638"/>
                      <a:gd name="connsiteY46" fmla="*/ 924971 h 1585694"/>
                      <a:gd name="connsiteX47" fmla="*/ 988841 w 2928638"/>
                      <a:gd name="connsiteY47" fmla="*/ 961970 h 1585694"/>
                      <a:gd name="connsiteX48" fmla="*/ 1020554 w 2928638"/>
                      <a:gd name="connsiteY48" fmla="*/ 972541 h 1585694"/>
                      <a:gd name="connsiteX49" fmla="*/ 1052268 w 2928638"/>
                      <a:gd name="connsiteY49" fmla="*/ 993683 h 1585694"/>
                      <a:gd name="connsiteX50" fmla="*/ 1068124 w 2928638"/>
                      <a:gd name="connsiteY50" fmla="*/ 1004254 h 1585694"/>
                      <a:gd name="connsiteX51" fmla="*/ 1083981 w 2928638"/>
                      <a:gd name="connsiteY51" fmla="*/ 1009539 h 1585694"/>
                      <a:gd name="connsiteX52" fmla="*/ 1099838 w 2928638"/>
                      <a:gd name="connsiteY52" fmla="*/ 1020111 h 1585694"/>
                      <a:gd name="connsiteX53" fmla="*/ 1115694 w 2928638"/>
                      <a:gd name="connsiteY53" fmla="*/ 1025396 h 1585694"/>
                      <a:gd name="connsiteX54" fmla="*/ 1152693 w 2928638"/>
                      <a:gd name="connsiteY54" fmla="*/ 1046538 h 1585694"/>
                      <a:gd name="connsiteX55" fmla="*/ 1168550 w 2928638"/>
                      <a:gd name="connsiteY55" fmla="*/ 1057109 h 1585694"/>
                      <a:gd name="connsiteX56" fmla="*/ 1242547 w 2928638"/>
                      <a:gd name="connsiteY56" fmla="*/ 1078252 h 1585694"/>
                      <a:gd name="connsiteX57" fmla="*/ 1258404 w 2928638"/>
                      <a:gd name="connsiteY57" fmla="*/ 1083537 h 1585694"/>
                      <a:gd name="connsiteX58" fmla="*/ 1311260 w 2928638"/>
                      <a:gd name="connsiteY58" fmla="*/ 1099394 h 1585694"/>
                      <a:gd name="connsiteX59" fmla="*/ 1327116 w 2928638"/>
                      <a:gd name="connsiteY59" fmla="*/ 1109965 h 1585694"/>
                      <a:gd name="connsiteX60" fmla="*/ 1374686 w 2928638"/>
                      <a:gd name="connsiteY60" fmla="*/ 1120536 h 1585694"/>
                      <a:gd name="connsiteX61" fmla="*/ 1406399 w 2928638"/>
                      <a:gd name="connsiteY61" fmla="*/ 1131107 h 1585694"/>
                      <a:gd name="connsiteX62" fmla="*/ 1438113 w 2928638"/>
                      <a:gd name="connsiteY62" fmla="*/ 1136393 h 1585694"/>
                      <a:gd name="connsiteX63" fmla="*/ 1469826 w 2928638"/>
                      <a:gd name="connsiteY63" fmla="*/ 1146964 h 1585694"/>
                      <a:gd name="connsiteX64" fmla="*/ 1501539 w 2928638"/>
                      <a:gd name="connsiteY64" fmla="*/ 1157535 h 1585694"/>
                      <a:gd name="connsiteX65" fmla="*/ 1533253 w 2928638"/>
                      <a:gd name="connsiteY65" fmla="*/ 1168106 h 1585694"/>
                      <a:gd name="connsiteX66" fmla="*/ 1570251 w 2928638"/>
                      <a:gd name="connsiteY66" fmla="*/ 1189248 h 1585694"/>
                      <a:gd name="connsiteX67" fmla="*/ 1586108 w 2928638"/>
                      <a:gd name="connsiteY67" fmla="*/ 1194534 h 1585694"/>
                      <a:gd name="connsiteX68" fmla="*/ 1628393 w 2928638"/>
                      <a:gd name="connsiteY68" fmla="*/ 1215676 h 1585694"/>
                      <a:gd name="connsiteX69" fmla="*/ 1644249 w 2928638"/>
                      <a:gd name="connsiteY69" fmla="*/ 1226247 h 1585694"/>
                      <a:gd name="connsiteX70" fmla="*/ 1675962 w 2928638"/>
                      <a:gd name="connsiteY70" fmla="*/ 1236818 h 1585694"/>
                      <a:gd name="connsiteX71" fmla="*/ 1691819 w 2928638"/>
                      <a:gd name="connsiteY71" fmla="*/ 1247389 h 1585694"/>
                      <a:gd name="connsiteX72" fmla="*/ 1707676 w 2928638"/>
                      <a:gd name="connsiteY72" fmla="*/ 1252675 h 1585694"/>
                      <a:gd name="connsiteX73" fmla="*/ 1718247 w 2928638"/>
                      <a:gd name="connsiteY73" fmla="*/ 1268531 h 1585694"/>
                      <a:gd name="connsiteX74" fmla="*/ 1749960 w 2928638"/>
                      <a:gd name="connsiteY74" fmla="*/ 1279102 h 1585694"/>
                      <a:gd name="connsiteX75" fmla="*/ 1823958 w 2928638"/>
                      <a:gd name="connsiteY75" fmla="*/ 1289674 h 1585694"/>
                      <a:gd name="connsiteX76" fmla="*/ 1855671 w 2928638"/>
                      <a:gd name="connsiteY76" fmla="*/ 1300245 h 1585694"/>
                      <a:gd name="connsiteX77" fmla="*/ 1892670 w 2928638"/>
                      <a:gd name="connsiteY77" fmla="*/ 1316101 h 1585694"/>
                      <a:gd name="connsiteX78" fmla="*/ 1908527 w 2928638"/>
                      <a:gd name="connsiteY78" fmla="*/ 1321387 h 1585694"/>
                      <a:gd name="connsiteX79" fmla="*/ 1987810 w 2928638"/>
                      <a:gd name="connsiteY79" fmla="*/ 1326672 h 1585694"/>
                      <a:gd name="connsiteX80" fmla="*/ 2008952 w 2928638"/>
                      <a:gd name="connsiteY80" fmla="*/ 1331958 h 1585694"/>
                      <a:gd name="connsiteX81" fmla="*/ 2077664 w 2928638"/>
                      <a:gd name="connsiteY81" fmla="*/ 1321387 h 1585694"/>
                      <a:gd name="connsiteX82" fmla="*/ 2109378 w 2928638"/>
                      <a:gd name="connsiteY82" fmla="*/ 1310816 h 1585694"/>
                      <a:gd name="connsiteX83" fmla="*/ 2125234 w 2928638"/>
                      <a:gd name="connsiteY83" fmla="*/ 1305530 h 1585694"/>
                      <a:gd name="connsiteX84" fmla="*/ 2146376 w 2928638"/>
                      <a:gd name="connsiteY84" fmla="*/ 1294959 h 1585694"/>
                      <a:gd name="connsiteX85" fmla="*/ 2178090 w 2928638"/>
                      <a:gd name="connsiteY85" fmla="*/ 1284388 h 1585694"/>
                      <a:gd name="connsiteX86" fmla="*/ 2193946 w 2928638"/>
                      <a:gd name="connsiteY86" fmla="*/ 1279102 h 1585694"/>
                      <a:gd name="connsiteX87" fmla="*/ 2225660 w 2928638"/>
                      <a:gd name="connsiteY87" fmla="*/ 1268531 h 1585694"/>
                      <a:gd name="connsiteX88" fmla="*/ 2241516 w 2928638"/>
                      <a:gd name="connsiteY88" fmla="*/ 1263246 h 1585694"/>
                      <a:gd name="connsiteX89" fmla="*/ 2273230 w 2928638"/>
                      <a:gd name="connsiteY89" fmla="*/ 1242104 h 1585694"/>
                      <a:gd name="connsiteX90" fmla="*/ 2289086 w 2928638"/>
                      <a:gd name="connsiteY90" fmla="*/ 1231533 h 1585694"/>
                      <a:gd name="connsiteX91" fmla="*/ 2304943 w 2928638"/>
                      <a:gd name="connsiteY91" fmla="*/ 1226247 h 1585694"/>
                      <a:gd name="connsiteX92" fmla="*/ 2320799 w 2928638"/>
                      <a:gd name="connsiteY92" fmla="*/ 1215676 h 1585694"/>
                      <a:gd name="connsiteX93" fmla="*/ 2331371 w 2928638"/>
                      <a:gd name="connsiteY93" fmla="*/ 1205105 h 1585694"/>
                      <a:gd name="connsiteX94" fmla="*/ 2347227 w 2928638"/>
                      <a:gd name="connsiteY94" fmla="*/ 1199819 h 1585694"/>
                      <a:gd name="connsiteX95" fmla="*/ 2447653 w 2928638"/>
                      <a:gd name="connsiteY95" fmla="*/ 1205105 h 1585694"/>
                      <a:gd name="connsiteX96" fmla="*/ 2505794 w 2928638"/>
                      <a:gd name="connsiteY96" fmla="*/ 1215676 h 1585694"/>
                      <a:gd name="connsiteX97" fmla="*/ 2537507 w 2928638"/>
                      <a:gd name="connsiteY97" fmla="*/ 1226247 h 1585694"/>
                      <a:gd name="connsiteX98" fmla="*/ 2569220 w 2928638"/>
                      <a:gd name="connsiteY98" fmla="*/ 1247389 h 1585694"/>
                      <a:gd name="connsiteX99" fmla="*/ 2585077 w 2928638"/>
                      <a:gd name="connsiteY99" fmla="*/ 1257960 h 1585694"/>
                      <a:gd name="connsiteX100" fmla="*/ 2616790 w 2928638"/>
                      <a:gd name="connsiteY100" fmla="*/ 1268531 h 1585694"/>
                      <a:gd name="connsiteX101" fmla="*/ 2632647 w 2928638"/>
                      <a:gd name="connsiteY101" fmla="*/ 1273817 h 1585694"/>
                      <a:gd name="connsiteX102" fmla="*/ 2643218 w 2928638"/>
                      <a:gd name="connsiteY102" fmla="*/ 1289674 h 1585694"/>
                      <a:gd name="connsiteX103" fmla="*/ 2659075 w 2928638"/>
                      <a:gd name="connsiteY103" fmla="*/ 1300245 h 1585694"/>
                      <a:gd name="connsiteX104" fmla="*/ 2664360 w 2928638"/>
                      <a:gd name="connsiteY104" fmla="*/ 1316101 h 1585694"/>
                      <a:gd name="connsiteX105" fmla="*/ 2674931 w 2928638"/>
                      <a:gd name="connsiteY105" fmla="*/ 1331958 h 1585694"/>
                      <a:gd name="connsiteX106" fmla="*/ 2690788 w 2928638"/>
                      <a:gd name="connsiteY106" fmla="*/ 1347815 h 1585694"/>
                      <a:gd name="connsiteX107" fmla="*/ 2701359 w 2928638"/>
                      <a:gd name="connsiteY107" fmla="*/ 1363671 h 1585694"/>
                      <a:gd name="connsiteX108" fmla="*/ 2748929 w 2928638"/>
                      <a:gd name="connsiteY108" fmla="*/ 1411241 h 1585694"/>
                      <a:gd name="connsiteX109" fmla="*/ 2780642 w 2928638"/>
                      <a:gd name="connsiteY109" fmla="*/ 1442954 h 1585694"/>
                      <a:gd name="connsiteX110" fmla="*/ 2791213 w 2928638"/>
                      <a:gd name="connsiteY110" fmla="*/ 1453526 h 1585694"/>
                      <a:gd name="connsiteX111" fmla="*/ 2822927 w 2928638"/>
                      <a:gd name="connsiteY111" fmla="*/ 1474668 h 1585694"/>
                      <a:gd name="connsiteX112" fmla="*/ 2849354 w 2928638"/>
                      <a:gd name="connsiteY112" fmla="*/ 1501096 h 1585694"/>
                      <a:gd name="connsiteX113" fmla="*/ 2881068 w 2928638"/>
                      <a:gd name="connsiteY113" fmla="*/ 1522238 h 1585694"/>
                      <a:gd name="connsiteX114" fmla="*/ 2912781 w 2928638"/>
                      <a:gd name="connsiteY114" fmla="*/ 1569808 h 1585694"/>
                      <a:gd name="connsiteX115" fmla="*/ 2928638 w 2928638"/>
                      <a:gd name="connsiteY115" fmla="*/ 1585664 h 158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928638" h="1585694">
                        <a:moveTo>
                          <a:pt x="74441" y="0"/>
                        </a:moveTo>
                        <a:cubicBezTo>
                          <a:pt x="76203" y="14095"/>
                          <a:pt x="77186" y="28309"/>
                          <a:pt x="79727" y="42284"/>
                        </a:cubicBezTo>
                        <a:cubicBezTo>
                          <a:pt x="83753" y="64426"/>
                          <a:pt x="100364" y="70944"/>
                          <a:pt x="79727" y="100425"/>
                        </a:cubicBezTo>
                        <a:cubicBezTo>
                          <a:pt x="73337" y="109554"/>
                          <a:pt x="48013" y="110996"/>
                          <a:pt x="48013" y="110996"/>
                        </a:cubicBezTo>
                        <a:cubicBezTo>
                          <a:pt x="27509" y="124666"/>
                          <a:pt x="15335" y="125954"/>
                          <a:pt x="37442" y="163852"/>
                        </a:cubicBezTo>
                        <a:cubicBezTo>
                          <a:pt x="43844" y="174826"/>
                          <a:pt x="69156" y="184994"/>
                          <a:pt x="69156" y="184994"/>
                        </a:cubicBezTo>
                        <a:cubicBezTo>
                          <a:pt x="67394" y="190279"/>
                          <a:pt x="67810" y="196911"/>
                          <a:pt x="63870" y="200850"/>
                        </a:cubicBezTo>
                        <a:cubicBezTo>
                          <a:pt x="59930" y="204790"/>
                          <a:pt x="53495" y="205139"/>
                          <a:pt x="48013" y="206136"/>
                        </a:cubicBezTo>
                        <a:cubicBezTo>
                          <a:pt x="34038" y="208677"/>
                          <a:pt x="19824" y="209660"/>
                          <a:pt x="5729" y="211422"/>
                        </a:cubicBezTo>
                        <a:cubicBezTo>
                          <a:pt x="-2544" y="236237"/>
                          <a:pt x="-1248" y="224107"/>
                          <a:pt x="5729" y="258991"/>
                        </a:cubicBezTo>
                        <a:cubicBezTo>
                          <a:pt x="7154" y="266114"/>
                          <a:pt x="7765" y="273636"/>
                          <a:pt x="11014" y="280134"/>
                        </a:cubicBezTo>
                        <a:cubicBezTo>
                          <a:pt x="13243" y="284591"/>
                          <a:pt x="18062" y="287181"/>
                          <a:pt x="21586" y="290705"/>
                        </a:cubicBezTo>
                        <a:cubicBezTo>
                          <a:pt x="23597" y="300763"/>
                          <a:pt x="26737" y="322150"/>
                          <a:pt x="32157" y="332989"/>
                        </a:cubicBezTo>
                        <a:cubicBezTo>
                          <a:pt x="34998" y="338671"/>
                          <a:pt x="39204" y="343560"/>
                          <a:pt x="42728" y="348846"/>
                        </a:cubicBezTo>
                        <a:cubicBezTo>
                          <a:pt x="44490" y="354131"/>
                          <a:pt x="45147" y="359925"/>
                          <a:pt x="48013" y="364702"/>
                        </a:cubicBezTo>
                        <a:cubicBezTo>
                          <a:pt x="50577" y="368975"/>
                          <a:pt x="56355" y="370817"/>
                          <a:pt x="58584" y="375274"/>
                        </a:cubicBezTo>
                        <a:cubicBezTo>
                          <a:pt x="61833" y="381771"/>
                          <a:pt x="61783" y="389458"/>
                          <a:pt x="63870" y="396416"/>
                        </a:cubicBezTo>
                        <a:cubicBezTo>
                          <a:pt x="67072" y="407089"/>
                          <a:pt x="70917" y="417558"/>
                          <a:pt x="74441" y="428129"/>
                        </a:cubicBezTo>
                        <a:cubicBezTo>
                          <a:pt x="79949" y="444652"/>
                          <a:pt x="85292" y="465315"/>
                          <a:pt x="100869" y="475699"/>
                        </a:cubicBezTo>
                        <a:cubicBezTo>
                          <a:pt x="141854" y="503023"/>
                          <a:pt x="120528" y="492823"/>
                          <a:pt x="164295" y="507412"/>
                        </a:cubicBezTo>
                        <a:lnTo>
                          <a:pt x="180152" y="512698"/>
                        </a:lnTo>
                        <a:lnTo>
                          <a:pt x="196009" y="517983"/>
                        </a:lnTo>
                        <a:cubicBezTo>
                          <a:pt x="201294" y="521507"/>
                          <a:pt x="206060" y="525974"/>
                          <a:pt x="211865" y="528554"/>
                        </a:cubicBezTo>
                        <a:cubicBezTo>
                          <a:pt x="222048" y="533080"/>
                          <a:pt x="234307" y="532945"/>
                          <a:pt x="243579" y="539126"/>
                        </a:cubicBezTo>
                        <a:cubicBezTo>
                          <a:pt x="290219" y="570221"/>
                          <a:pt x="215671" y="522529"/>
                          <a:pt x="291149" y="560268"/>
                        </a:cubicBezTo>
                        <a:cubicBezTo>
                          <a:pt x="298196" y="563792"/>
                          <a:pt x="304913" y="568073"/>
                          <a:pt x="312291" y="570839"/>
                        </a:cubicBezTo>
                        <a:cubicBezTo>
                          <a:pt x="325847" y="575922"/>
                          <a:pt x="336506" y="575018"/>
                          <a:pt x="349290" y="581410"/>
                        </a:cubicBezTo>
                        <a:cubicBezTo>
                          <a:pt x="354972" y="584251"/>
                          <a:pt x="359861" y="588457"/>
                          <a:pt x="365146" y="591981"/>
                        </a:cubicBezTo>
                        <a:cubicBezTo>
                          <a:pt x="389052" y="627840"/>
                          <a:pt x="377304" y="614711"/>
                          <a:pt x="396860" y="634265"/>
                        </a:cubicBezTo>
                        <a:cubicBezTo>
                          <a:pt x="410141" y="674112"/>
                          <a:pt x="392228" y="625005"/>
                          <a:pt x="412716" y="665979"/>
                        </a:cubicBezTo>
                        <a:cubicBezTo>
                          <a:pt x="422044" y="684635"/>
                          <a:pt x="413834" y="698063"/>
                          <a:pt x="444430" y="708263"/>
                        </a:cubicBezTo>
                        <a:cubicBezTo>
                          <a:pt x="449715" y="710025"/>
                          <a:pt x="455416" y="710843"/>
                          <a:pt x="460286" y="713549"/>
                        </a:cubicBezTo>
                        <a:cubicBezTo>
                          <a:pt x="471392" y="719719"/>
                          <a:pt x="483015" y="725708"/>
                          <a:pt x="491999" y="734691"/>
                        </a:cubicBezTo>
                        <a:cubicBezTo>
                          <a:pt x="495523" y="738215"/>
                          <a:pt x="498114" y="743033"/>
                          <a:pt x="502571" y="745262"/>
                        </a:cubicBezTo>
                        <a:cubicBezTo>
                          <a:pt x="521255" y="754604"/>
                          <a:pt x="536461" y="755429"/>
                          <a:pt x="555426" y="761119"/>
                        </a:cubicBezTo>
                        <a:cubicBezTo>
                          <a:pt x="566099" y="764321"/>
                          <a:pt x="577868" y="765509"/>
                          <a:pt x="587139" y="771690"/>
                        </a:cubicBezTo>
                        <a:cubicBezTo>
                          <a:pt x="592425" y="775214"/>
                          <a:pt x="597314" y="779420"/>
                          <a:pt x="602996" y="782261"/>
                        </a:cubicBezTo>
                        <a:cubicBezTo>
                          <a:pt x="607979" y="784753"/>
                          <a:pt x="613478" y="786080"/>
                          <a:pt x="618853" y="787546"/>
                        </a:cubicBezTo>
                        <a:cubicBezTo>
                          <a:pt x="632870" y="791369"/>
                          <a:pt x="647042" y="794593"/>
                          <a:pt x="661137" y="798117"/>
                        </a:cubicBezTo>
                        <a:cubicBezTo>
                          <a:pt x="668184" y="799879"/>
                          <a:pt x="675045" y="802745"/>
                          <a:pt x="682279" y="803403"/>
                        </a:cubicBezTo>
                        <a:cubicBezTo>
                          <a:pt x="725187" y="807304"/>
                          <a:pt x="738850" y="807546"/>
                          <a:pt x="777419" y="813974"/>
                        </a:cubicBezTo>
                        <a:cubicBezTo>
                          <a:pt x="786281" y="815451"/>
                          <a:pt x="795131" y="817081"/>
                          <a:pt x="803847" y="819260"/>
                        </a:cubicBezTo>
                        <a:cubicBezTo>
                          <a:pt x="809252" y="820611"/>
                          <a:pt x="814418" y="822783"/>
                          <a:pt x="819704" y="824545"/>
                        </a:cubicBezTo>
                        <a:cubicBezTo>
                          <a:pt x="835294" y="834939"/>
                          <a:pt x="838700" y="835712"/>
                          <a:pt x="851417" y="850973"/>
                        </a:cubicBezTo>
                        <a:cubicBezTo>
                          <a:pt x="855484" y="855853"/>
                          <a:pt x="857768" y="862082"/>
                          <a:pt x="861988" y="866830"/>
                        </a:cubicBezTo>
                        <a:cubicBezTo>
                          <a:pt x="874384" y="880776"/>
                          <a:pt x="905313" y="912984"/>
                          <a:pt x="925414" y="919685"/>
                        </a:cubicBezTo>
                        <a:lnTo>
                          <a:pt x="941271" y="924971"/>
                        </a:lnTo>
                        <a:cubicBezTo>
                          <a:pt x="954951" y="938651"/>
                          <a:pt x="969878" y="955649"/>
                          <a:pt x="988841" y="961970"/>
                        </a:cubicBezTo>
                        <a:cubicBezTo>
                          <a:pt x="999412" y="965494"/>
                          <a:pt x="1011283" y="966360"/>
                          <a:pt x="1020554" y="972541"/>
                        </a:cubicBezTo>
                        <a:lnTo>
                          <a:pt x="1052268" y="993683"/>
                        </a:lnTo>
                        <a:cubicBezTo>
                          <a:pt x="1057553" y="997207"/>
                          <a:pt x="1062098" y="1002245"/>
                          <a:pt x="1068124" y="1004254"/>
                        </a:cubicBezTo>
                        <a:lnTo>
                          <a:pt x="1083981" y="1009539"/>
                        </a:lnTo>
                        <a:cubicBezTo>
                          <a:pt x="1089267" y="1013063"/>
                          <a:pt x="1094156" y="1017270"/>
                          <a:pt x="1099838" y="1020111"/>
                        </a:cubicBezTo>
                        <a:cubicBezTo>
                          <a:pt x="1104821" y="1022603"/>
                          <a:pt x="1110857" y="1022632"/>
                          <a:pt x="1115694" y="1025396"/>
                        </a:cubicBezTo>
                        <a:cubicBezTo>
                          <a:pt x="1160490" y="1050994"/>
                          <a:pt x="1116337" y="1034421"/>
                          <a:pt x="1152693" y="1046538"/>
                        </a:cubicBezTo>
                        <a:cubicBezTo>
                          <a:pt x="1157979" y="1050062"/>
                          <a:pt x="1162745" y="1054529"/>
                          <a:pt x="1168550" y="1057109"/>
                        </a:cubicBezTo>
                        <a:cubicBezTo>
                          <a:pt x="1199074" y="1070675"/>
                          <a:pt x="1208975" y="1067063"/>
                          <a:pt x="1242547" y="1078252"/>
                        </a:cubicBezTo>
                        <a:cubicBezTo>
                          <a:pt x="1247833" y="1080014"/>
                          <a:pt x="1253047" y="1082006"/>
                          <a:pt x="1258404" y="1083537"/>
                        </a:cubicBezTo>
                        <a:cubicBezTo>
                          <a:pt x="1271328" y="1087229"/>
                          <a:pt x="1301844" y="1093117"/>
                          <a:pt x="1311260" y="1099394"/>
                        </a:cubicBezTo>
                        <a:cubicBezTo>
                          <a:pt x="1316545" y="1102918"/>
                          <a:pt x="1321277" y="1107463"/>
                          <a:pt x="1327116" y="1109965"/>
                        </a:cubicBezTo>
                        <a:cubicBezTo>
                          <a:pt x="1335415" y="1113522"/>
                          <a:pt x="1367797" y="1118657"/>
                          <a:pt x="1374686" y="1120536"/>
                        </a:cubicBezTo>
                        <a:cubicBezTo>
                          <a:pt x="1385436" y="1123468"/>
                          <a:pt x="1395408" y="1129275"/>
                          <a:pt x="1406399" y="1131107"/>
                        </a:cubicBezTo>
                        <a:cubicBezTo>
                          <a:pt x="1416970" y="1132869"/>
                          <a:pt x="1427716" y="1133794"/>
                          <a:pt x="1438113" y="1136393"/>
                        </a:cubicBezTo>
                        <a:cubicBezTo>
                          <a:pt x="1448923" y="1139096"/>
                          <a:pt x="1459255" y="1143440"/>
                          <a:pt x="1469826" y="1146964"/>
                        </a:cubicBezTo>
                        <a:lnTo>
                          <a:pt x="1501539" y="1157535"/>
                        </a:lnTo>
                        <a:cubicBezTo>
                          <a:pt x="1501544" y="1157537"/>
                          <a:pt x="1533249" y="1168103"/>
                          <a:pt x="1533253" y="1168106"/>
                        </a:cubicBezTo>
                        <a:cubicBezTo>
                          <a:pt x="1549178" y="1178723"/>
                          <a:pt x="1551473" y="1181200"/>
                          <a:pt x="1570251" y="1189248"/>
                        </a:cubicBezTo>
                        <a:cubicBezTo>
                          <a:pt x="1575372" y="1191443"/>
                          <a:pt x="1580822" y="1192772"/>
                          <a:pt x="1586108" y="1194534"/>
                        </a:cubicBezTo>
                        <a:cubicBezTo>
                          <a:pt x="1605840" y="1224131"/>
                          <a:pt x="1584987" y="1201207"/>
                          <a:pt x="1628393" y="1215676"/>
                        </a:cubicBezTo>
                        <a:cubicBezTo>
                          <a:pt x="1634419" y="1217685"/>
                          <a:pt x="1638444" y="1223667"/>
                          <a:pt x="1644249" y="1226247"/>
                        </a:cubicBezTo>
                        <a:cubicBezTo>
                          <a:pt x="1654431" y="1230773"/>
                          <a:pt x="1675962" y="1236818"/>
                          <a:pt x="1675962" y="1236818"/>
                        </a:cubicBezTo>
                        <a:cubicBezTo>
                          <a:pt x="1681248" y="1240342"/>
                          <a:pt x="1686137" y="1244548"/>
                          <a:pt x="1691819" y="1247389"/>
                        </a:cubicBezTo>
                        <a:cubicBezTo>
                          <a:pt x="1696802" y="1249881"/>
                          <a:pt x="1703325" y="1249194"/>
                          <a:pt x="1707676" y="1252675"/>
                        </a:cubicBezTo>
                        <a:cubicBezTo>
                          <a:pt x="1712636" y="1256643"/>
                          <a:pt x="1712860" y="1265164"/>
                          <a:pt x="1718247" y="1268531"/>
                        </a:cubicBezTo>
                        <a:cubicBezTo>
                          <a:pt x="1727696" y="1274437"/>
                          <a:pt x="1739389" y="1275578"/>
                          <a:pt x="1749960" y="1279102"/>
                        </a:cubicBezTo>
                        <a:cubicBezTo>
                          <a:pt x="1784280" y="1290542"/>
                          <a:pt x="1760261" y="1283883"/>
                          <a:pt x="1823958" y="1289674"/>
                        </a:cubicBezTo>
                        <a:cubicBezTo>
                          <a:pt x="1834529" y="1293198"/>
                          <a:pt x="1846400" y="1294064"/>
                          <a:pt x="1855671" y="1300245"/>
                        </a:cubicBezTo>
                        <a:cubicBezTo>
                          <a:pt x="1879812" y="1316339"/>
                          <a:pt x="1862804" y="1307568"/>
                          <a:pt x="1892670" y="1316101"/>
                        </a:cubicBezTo>
                        <a:cubicBezTo>
                          <a:pt x="1898027" y="1317632"/>
                          <a:pt x="1902989" y="1320772"/>
                          <a:pt x="1908527" y="1321387"/>
                        </a:cubicBezTo>
                        <a:cubicBezTo>
                          <a:pt x="1934851" y="1324312"/>
                          <a:pt x="1961382" y="1324910"/>
                          <a:pt x="1987810" y="1326672"/>
                        </a:cubicBezTo>
                        <a:cubicBezTo>
                          <a:pt x="1994857" y="1328434"/>
                          <a:pt x="2001688" y="1331958"/>
                          <a:pt x="2008952" y="1331958"/>
                        </a:cubicBezTo>
                        <a:cubicBezTo>
                          <a:pt x="2015746" y="1331958"/>
                          <a:pt x="2068771" y="1322869"/>
                          <a:pt x="2077664" y="1321387"/>
                        </a:cubicBezTo>
                        <a:lnTo>
                          <a:pt x="2109378" y="1310816"/>
                        </a:lnTo>
                        <a:cubicBezTo>
                          <a:pt x="2114663" y="1309054"/>
                          <a:pt x="2120251" y="1308022"/>
                          <a:pt x="2125234" y="1305530"/>
                        </a:cubicBezTo>
                        <a:cubicBezTo>
                          <a:pt x="2132281" y="1302006"/>
                          <a:pt x="2139060" y="1297885"/>
                          <a:pt x="2146376" y="1294959"/>
                        </a:cubicBezTo>
                        <a:cubicBezTo>
                          <a:pt x="2156722" y="1290821"/>
                          <a:pt x="2167519" y="1287912"/>
                          <a:pt x="2178090" y="1284388"/>
                        </a:cubicBezTo>
                        <a:lnTo>
                          <a:pt x="2193946" y="1279102"/>
                        </a:lnTo>
                        <a:lnTo>
                          <a:pt x="2225660" y="1268531"/>
                        </a:lnTo>
                        <a:lnTo>
                          <a:pt x="2241516" y="1263246"/>
                        </a:lnTo>
                        <a:lnTo>
                          <a:pt x="2273230" y="1242104"/>
                        </a:lnTo>
                        <a:cubicBezTo>
                          <a:pt x="2278515" y="1238580"/>
                          <a:pt x="2283060" y="1233542"/>
                          <a:pt x="2289086" y="1231533"/>
                        </a:cubicBezTo>
                        <a:cubicBezTo>
                          <a:pt x="2294372" y="1229771"/>
                          <a:pt x="2299960" y="1228739"/>
                          <a:pt x="2304943" y="1226247"/>
                        </a:cubicBezTo>
                        <a:cubicBezTo>
                          <a:pt x="2310625" y="1223406"/>
                          <a:pt x="2315839" y="1219644"/>
                          <a:pt x="2320799" y="1215676"/>
                        </a:cubicBezTo>
                        <a:cubicBezTo>
                          <a:pt x="2324690" y="1212563"/>
                          <a:pt x="2327098" y="1207669"/>
                          <a:pt x="2331371" y="1205105"/>
                        </a:cubicBezTo>
                        <a:cubicBezTo>
                          <a:pt x="2336148" y="1202239"/>
                          <a:pt x="2341942" y="1201581"/>
                          <a:pt x="2347227" y="1199819"/>
                        </a:cubicBezTo>
                        <a:cubicBezTo>
                          <a:pt x="2380702" y="1201581"/>
                          <a:pt x="2414230" y="1202534"/>
                          <a:pt x="2447653" y="1205105"/>
                        </a:cubicBezTo>
                        <a:cubicBezTo>
                          <a:pt x="2466014" y="1206517"/>
                          <a:pt x="2487627" y="1210226"/>
                          <a:pt x="2505794" y="1215676"/>
                        </a:cubicBezTo>
                        <a:cubicBezTo>
                          <a:pt x="2516467" y="1218878"/>
                          <a:pt x="2528236" y="1220066"/>
                          <a:pt x="2537507" y="1226247"/>
                        </a:cubicBezTo>
                        <a:lnTo>
                          <a:pt x="2569220" y="1247389"/>
                        </a:lnTo>
                        <a:cubicBezTo>
                          <a:pt x="2574506" y="1250913"/>
                          <a:pt x="2579050" y="1255951"/>
                          <a:pt x="2585077" y="1257960"/>
                        </a:cubicBezTo>
                        <a:lnTo>
                          <a:pt x="2616790" y="1268531"/>
                        </a:lnTo>
                        <a:lnTo>
                          <a:pt x="2632647" y="1273817"/>
                        </a:lnTo>
                        <a:cubicBezTo>
                          <a:pt x="2636171" y="1279103"/>
                          <a:pt x="2638726" y="1285182"/>
                          <a:pt x="2643218" y="1289674"/>
                        </a:cubicBezTo>
                        <a:cubicBezTo>
                          <a:pt x="2647710" y="1294166"/>
                          <a:pt x="2655107" y="1295285"/>
                          <a:pt x="2659075" y="1300245"/>
                        </a:cubicBezTo>
                        <a:cubicBezTo>
                          <a:pt x="2662555" y="1304595"/>
                          <a:pt x="2661869" y="1311118"/>
                          <a:pt x="2664360" y="1316101"/>
                        </a:cubicBezTo>
                        <a:cubicBezTo>
                          <a:pt x="2667201" y="1321783"/>
                          <a:pt x="2670864" y="1327078"/>
                          <a:pt x="2674931" y="1331958"/>
                        </a:cubicBezTo>
                        <a:cubicBezTo>
                          <a:pt x="2679716" y="1337701"/>
                          <a:pt x="2686003" y="1342073"/>
                          <a:pt x="2690788" y="1347815"/>
                        </a:cubicBezTo>
                        <a:cubicBezTo>
                          <a:pt x="2694855" y="1352695"/>
                          <a:pt x="2697139" y="1358923"/>
                          <a:pt x="2701359" y="1363671"/>
                        </a:cubicBezTo>
                        <a:cubicBezTo>
                          <a:pt x="2701391" y="1363707"/>
                          <a:pt x="2740983" y="1403296"/>
                          <a:pt x="2748929" y="1411241"/>
                        </a:cubicBezTo>
                        <a:lnTo>
                          <a:pt x="2780642" y="1442954"/>
                        </a:lnTo>
                        <a:cubicBezTo>
                          <a:pt x="2784166" y="1446478"/>
                          <a:pt x="2787066" y="1450762"/>
                          <a:pt x="2791213" y="1453526"/>
                        </a:cubicBezTo>
                        <a:cubicBezTo>
                          <a:pt x="2801784" y="1460573"/>
                          <a:pt x="2813943" y="1465684"/>
                          <a:pt x="2822927" y="1474668"/>
                        </a:cubicBezTo>
                        <a:cubicBezTo>
                          <a:pt x="2831736" y="1483477"/>
                          <a:pt x="2838988" y="1494186"/>
                          <a:pt x="2849354" y="1501096"/>
                        </a:cubicBezTo>
                        <a:lnTo>
                          <a:pt x="2881068" y="1522238"/>
                        </a:lnTo>
                        <a:lnTo>
                          <a:pt x="2912781" y="1569808"/>
                        </a:lnTo>
                        <a:cubicBezTo>
                          <a:pt x="2924329" y="1587130"/>
                          <a:pt x="2917000" y="1585664"/>
                          <a:pt x="2928638" y="1585664"/>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grpSp>
            <p:grpSp>
              <p:nvGrpSpPr>
                <p:cNvPr id="7" name="3092 Grupo"/>
                <p:cNvGrpSpPr>
                  <a:grpSpLocks/>
                </p:cNvGrpSpPr>
                <p:nvPr/>
              </p:nvGrpSpPr>
              <p:grpSpPr bwMode="auto">
                <a:xfrm>
                  <a:off x="259407" y="4791999"/>
                  <a:ext cx="4044535" cy="2020509"/>
                  <a:chOff x="259407" y="4791999"/>
                  <a:chExt cx="4044535" cy="2020509"/>
                </a:xfrm>
              </p:grpSpPr>
              <p:grpSp>
                <p:nvGrpSpPr>
                  <p:cNvPr id="8" name="3089 Grupo"/>
                  <p:cNvGrpSpPr>
                    <a:grpSpLocks/>
                  </p:cNvGrpSpPr>
                  <p:nvPr/>
                </p:nvGrpSpPr>
                <p:grpSpPr bwMode="auto">
                  <a:xfrm>
                    <a:off x="259407" y="5730492"/>
                    <a:ext cx="3699956" cy="1082016"/>
                    <a:chOff x="259407" y="5730492"/>
                    <a:chExt cx="3699956" cy="1082016"/>
                  </a:xfrm>
                </p:grpSpPr>
                <p:pic>
                  <p:nvPicPr>
                    <p:cNvPr id="34" name="18 Imagen" descr="C:\Users\Equipo\Pictures\HUMBOLDT\IMG_1085.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259407" y="5730492"/>
                      <a:ext cx="1656001" cy="864000"/>
                    </a:xfrm>
                    <a:prstGeom prst="roundRect">
                      <a:avLst>
                        <a:gd name="adj" fmla="val 8594"/>
                      </a:avLst>
                    </a:prstGeom>
                    <a:solidFill>
                      <a:srgbClr val="FFFFFF">
                        <a:shade val="85000"/>
                      </a:srgbClr>
                    </a:solidFill>
                    <a:ln w="38100">
                      <a:solidFill>
                        <a:srgbClr val="00B050"/>
                      </a:solidFill>
                    </a:ln>
                    <a:effectLst/>
                  </p:spPr>
                </p:pic>
                <p:pic>
                  <p:nvPicPr>
                    <p:cNvPr id="35" name="20 Imagen"/>
                    <p:cNvPicPr/>
                    <p:nvPr/>
                  </p:nvPicPr>
                  <p:blipFill>
                    <a:blip r:embed="rId5" cstate="email">
                      <a:extLst>
                        <a:ext uri="{28A0092B-C50C-407E-A947-70E740481C1C}">
                          <a14:useLocalDpi xmlns:a14="http://schemas.microsoft.com/office/drawing/2010/main"/>
                        </a:ext>
                      </a:extLst>
                    </a:blip>
                    <a:srcRect/>
                    <a:stretch>
                      <a:fillRect/>
                    </a:stretch>
                  </p:blipFill>
                  <p:spPr bwMode="auto">
                    <a:xfrm>
                      <a:off x="2303363" y="5730492"/>
                      <a:ext cx="1656000" cy="864000"/>
                    </a:xfrm>
                    <a:prstGeom prst="roundRect">
                      <a:avLst>
                        <a:gd name="adj" fmla="val 8594"/>
                      </a:avLst>
                    </a:prstGeom>
                    <a:solidFill>
                      <a:srgbClr val="FFFFFF">
                        <a:shade val="85000"/>
                      </a:srgbClr>
                    </a:solidFill>
                    <a:ln w="38100">
                      <a:solidFill>
                        <a:srgbClr val="00B050"/>
                      </a:solidFill>
                    </a:ln>
                    <a:effectLst/>
                  </p:spPr>
                </p:pic>
                <p:sp>
                  <p:nvSpPr>
                    <p:cNvPr id="36" name="21 CuadroTexto"/>
                    <p:cNvSpPr txBox="1">
                      <a:spLocks noChangeArrowheads="1"/>
                    </p:cNvSpPr>
                    <p:nvPr/>
                  </p:nvSpPr>
                  <p:spPr bwMode="auto">
                    <a:xfrm>
                      <a:off x="263474" y="6582960"/>
                      <a:ext cx="1651935" cy="22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sz="800" b="1" dirty="0">
                          <a:solidFill>
                            <a:prstClr val="black"/>
                          </a:solidFill>
                        </a:rPr>
                        <a:t>ARM. “HUMBOLDT” (BI-01)</a:t>
                      </a:r>
                    </a:p>
                  </p:txBody>
                </p:sp>
                <p:sp>
                  <p:nvSpPr>
                    <p:cNvPr id="37" name="22 CuadroTexto"/>
                    <p:cNvSpPr txBox="1">
                      <a:spLocks noChangeArrowheads="1"/>
                    </p:cNvSpPr>
                    <p:nvPr/>
                  </p:nvSpPr>
                  <p:spPr bwMode="auto">
                    <a:xfrm>
                      <a:off x="2304548" y="6580127"/>
                      <a:ext cx="1651935" cy="22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sz="800" b="1" dirty="0">
                          <a:solidFill>
                            <a:prstClr val="black"/>
                          </a:solidFill>
                        </a:rPr>
                        <a:t>ARM. “ALTAIR” (BI-03)</a:t>
                      </a:r>
                      <a:r>
                        <a:rPr lang="es-MX" altLang="es-MX" sz="800" b="1" dirty="0">
                          <a:solidFill>
                            <a:prstClr val="black"/>
                          </a:solidFill>
                        </a:rPr>
                        <a:t> </a:t>
                      </a:r>
                    </a:p>
                  </p:txBody>
                </p:sp>
                <p:cxnSp>
                  <p:nvCxnSpPr>
                    <p:cNvPr id="38" name="3082 Conector recto"/>
                    <p:cNvCxnSpPr/>
                    <p:nvPr/>
                  </p:nvCxnSpPr>
                  <p:spPr>
                    <a:xfrm>
                      <a:off x="1933873" y="6162874"/>
                      <a:ext cx="353612" cy="0"/>
                    </a:xfrm>
                    <a:prstGeom prst="line">
                      <a:avLst/>
                    </a:prstGeom>
                    <a:ln w="38100">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3" name="3091 Conector angular"/>
                  <p:cNvCxnSpPr/>
                  <p:nvPr/>
                </p:nvCxnSpPr>
                <p:spPr>
                  <a:xfrm flipV="1">
                    <a:off x="3028581" y="4791999"/>
                    <a:ext cx="1275361" cy="853723"/>
                  </a:xfrm>
                  <a:prstGeom prst="bentConnector3">
                    <a:avLst>
                      <a:gd name="adj1" fmla="val 118"/>
                    </a:avLst>
                  </a:prstGeom>
                  <a:ln w="38100">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9" name="32 Grupo"/>
              <p:cNvGrpSpPr>
                <a:grpSpLocks/>
              </p:cNvGrpSpPr>
              <p:nvPr/>
            </p:nvGrpSpPr>
            <p:grpSpPr bwMode="auto">
              <a:xfrm>
                <a:off x="3690579" y="1580945"/>
                <a:ext cx="3530232" cy="3126372"/>
                <a:chOff x="3691636" y="1580975"/>
                <a:chExt cx="3529070" cy="3126040"/>
              </a:xfrm>
            </p:grpSpPr>
            <p:grpSp>
              <p:nvGrpSpPr>
                <p:cNvPr id="10" name="3098 Grupo"/>
                <p:cNvGrpSpPr>
                  <a:grpSpLocks/>
                </p:cNvGrpSpPr>
                <p:nvPr/>
              </p:nvGrpSpPr>
              <p:grpSpPr bwMode="auto">
                <a:xfrm>
                  <a:off x="3691636" y="1580975"/>
                  <a:ext cx="3529070" cy="1169546"/>
                  <a:chOff x="3936836" y="1580975"/>
                  <a:chExt cx="3529070" cy="1169546"/>
                </a:xfrm>
              </p:grpSpPr>
              <p:sp>
                <p:nvSpPr>
                  <p:cNvPr id="29" name="55 CuadroTexto"/>
                  <p:cNvSpPr txBox="1">
                    <a:spLocks noChangeArrowheads="1"/>
                  </p:cNvSpPr>
                  <p:nvPr/>
                </p:nvSpPr>
                <p:spPr bwMode="auto">
                  <a:xfrm>
                    <a:off x="3936836" y="2521053"/>
                    <a:ext cx="1651934" cy="22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sz="800" b="1" dirty="0">
                        <a:solidFill>
                          <a:prstClr val="black"/>
                        </a:solidFill>
                      </a:rPr>
                      <a:t>ARM.  “ONJUKO” (BI-02)</a:t>
                    </a:r>
                  </a:p>
                </p:txBody>
              </p:sp>
              <p:grpSp>
                <p:nvGrpSpPr>
                  <p:cNvPr id="11" name="3095 Grupo"/>
                  <p:cNvGrpSpPr>
                    <a:grpSpLocks/>
                  </p:cNvGrpSpPr>
                  <p:nvPr/>
                </p:nvGrpSpPr>
                <p:grpSpPr bwMode="auto">
                  <a:xfrm>
                    <a:off x="5481653" y="1580975"/>
                    <a:ext cx="1651935" cy="1169544"/>
                    <a:chOff x="5442647" y="1580975"/>
                    <a:chExt cx="1651935" cy="1169544"/>
                  </a:xfrm>
                </p:grpSpPr>
                <p:sp>
                  <p:nvSpPr>
                    <p:cNvPr id="26" name="57 CuadroTexto"/>
                    <p:cNvSpPr txBox="1">
                      <a:spLocks noChangeArrowheads="1"/>
                    </p:cNvSpPr>
                    <p:nvPr/>
                  </p:nvSpPr>
                  <p:spPr bwMode="auto">
                    <a:xfrm>
                      <a:off x="5442647" y="2521051"/>
                      <a:ext cx="1651935" cy="22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sz="800" b="1" dirty="0">
                          <a:solidFill>
                            <a:prstClr val="black"/>
                          </a:solidFill>
                        </a:rPr>
                        <a:t>ARM.  “ANTARES” (BI-04)</a:t>
                      </a:r>
                    </a:p>
                  </p:txBody>
                </p:sp>
                <p:pic>
                  <p:nvPicPr>
                    <p:cNvPr id="27" name="58 Imagen"/>
                    <p:cNvPicPr/>
                    <p:nvPr/>
                  </p:nvPicPr>
                  <p:blipFill>
                    <a:blip r:embed="rId6" cstate="email">
                      <a:extLst>
                        <a:ext uri="{28A0092B-C50C-407E-A947-70E740481C1C}">
                          <a14:useLocalDpi xmlns:a14="http://schemas.microsoft.com/office/drawing/2010/main"/>
                        </a:ext>
                      </a:extLst>
                    </a:blip>
                    <a:srcRect/>
                    <a:stretch>
                      <a:fillRect/>
                    </a:stretch>
                  </p:blipFill>
                  <p:spPr bwMode="auto">
                    <a:xfrm>
                      <a:off x="5781133" y="1580975"/>
                      <a:ext cx="1237256" cy="864000"/>
                    </a:xfrm>
                    <a:prstGeom prst="roundRect">
                      <a:avLst>
                        <a:gd name="adj" fmla="val 8594"/>
                      </a:avLst>
                    </a:prstGeom>
                    <a:solidFill>
                      <a:srgbClr val="FFFFFF">
                        <a:shade val="85000"/>
                      </a:srgbClr>
                    </a:solidFill>
                    <a:ln w="38100">
                      <a:solidFill>
                        <a:srgbClr val="00B0F0"/>
                      </a:solidFill>
                    </a:ln>
                    <a:effectLst/>
                  </p:spPr>
                </p:pic>
              </p:grpSp>
              <p:cxnSp>
                <p:nvCxnSpPr>
                  <p:cNvPr id="25" name="3097 Conector recto"/>
                  <p:cNvCxnSpPr/>
                  <p:nvPr/>
                </p:nvCxnSpPr>
                <p:spPr>
                  <a:xfrm>
                    <a:off x="7109074" y="2061213"/>
                    <a:ext cx="356832" cy="0"/>
                  </a:xfrm>
                  <a:prstGeom prst="line">
                    <a:avLst/>
                  </a:prstGeom>
                  <a:ln w="38100">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2" name="3100 Conector angular"/>
                <p:cNvCxnSpPr/>
                <p:nvPr/>
              </p:nvCxnSpPr>
              <p:spPr>
                <a:xfrm flipV="1">
                  <a:off x="6070172" y="2047688"/>
                  <a:ext cx="973786" cy="2659327"/>
                </a:xfrm>
                <a:prstGeom prst="bentConnector4">
                  <a:avLst>
                    <a:gd name="adj1" fmla="val 19584"/>
                    <a:gd name="adj2" fmla="val 69514"/>
                  </a:avLst>
                </a:prstGeom>
                <a:ln w="38100">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grpSp>
        </p:grpSp>
        <p:grpSp>
          <p:nvGrpSpPr>
            <p:cNvPr id="12" name="49 Grupo"/>
            <p:cNvGrpSpPr>
              <a:grpSpLocks/>
            </p:cNvGrpSpPr>
            <p:nvPr/>
          </p:nvGrpSpPr>
          <p:grpSpPr bwMode="auto">
            <a:xfrm>
              <a:off x="6493567" y="2915082"/>
              <a:ext cx="2470310" cy="2057690"/>
              <a:chOff x="6493365" y="2914857"/>
              <a:chExt cx="2469837" cy="2058603"/>
            </a:xfrm>
          </p:grpSpPr>
          <p:grpSp>
            <p:nvGrpSpPr>
              <p:cNvPr id="19" name="39 Grupo"/>
              <p:cNvGrpSpPr>
                <a:grpSpLocks/>
              </p:cNvGrpSpPr>
              <p:nvPr/>
            </p:nvGrpSpPr>
            <p:grpSpPr bwMode="auto">
              <a:xfrm>
                <a:off x="7307201" y="2914857"/>
                <a:ext cx="1656001" cy="1115702"/>
                <a:chOff x="7287612" y="2914857"/>
                <a:chExt cx="1656001" cy="1115702"/>
              </a:xfrm>
            </p:grpSpPr>
            <p:pic>
              <p:nvPicPr>
                <p:cNvPr id="16" name="69 Imagen" descr="C:\Users\OCEANOGRAFIA\Documents\SUBDIRECCION INVESTIGACION OCEANOGRAFICA\2011\GUERRERO\MANUAL DE CRUCEROS MARZO 2011\manual de crucero\PASADOS\MANUAL DE CRUCEROS IVONNE NOVIEMBRE\HONDO\foto Hondo.jpg"/>
                <p:cNvPicPr/>
                <p:nvPr/>
              </p:nvPicPr>
              <p:blipFill>
                <a:blip r:embed="rId7" cstate="email">
                  <a:extLst>
                    <a:ext uri="{28A0092B-C50C-407E-A947-70E740481C1C}">
                      <a14:useLocalDpi xmlns:a14="http://schemas.microsoft.com/office/drawing/2010/main"/>
                    </a:ext>
                  </a:extLst>
                </a:blip>
                <a:srcRect/>
                <a:stretch>
                  <a:fillRect/>
                </a:stretch>
              </p:blipFill>
              <p:spPr bwMode="auto">
                <a:xfrm>
                  <a:off x="7287612" y="2914857"/>
                  <a:ext cx="1630966" cy="864000"/>
                </a:xfrm>
                <a:prstGeom prst="roundRect">
                  <a:avLst>
                    <a:gd name="adj" fmla="val 8594"/>
                  </a:avLst>
                </a:prstGeom>
                <a:solidFill>
                  <a:srgbClr val="FFFFFF">
                    <a:shade val="85000"/>
                  </a:srgbClr>
                </a:solidFill>
                <a:ln w="38100">
                  <a:solidFill>
                    <a:srgbClr val="00B0F0"/>
                  </a:solidFill>
                </a:ln>
                <a:effectLst/>
              </p:spPr>
            </p:pic>
            <p:sp>
              <p:nvSpPr>
                <p:cNvPr id="17" name="70 CuadroTexto"/>
                <p:cNvSpPr txBox="1">
                  <a:spLocks noChangeArrowheads="1"/>
                </p:cNvSpPr>
                <p:nvPr/>
              </p:nvSpPr>
              <p:spPr bwMode="auto">
                <a:xfrm>
                  <a:off x="7291678" y="3800965"/>
                  <a:ext cx="1651935" cy="22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sz="800" b="1" dirty="0">
                      <a:solidFill>
                        <a:prstClr val="black"/>
                      </a:solidFill>
                    </a:rPr>
                    <a:t>ARM. “HONDO” (BI-06)</a:t>
                  </a:r>
                </a:p>
              </p:txBody>
            </p:sp>
          </p:grpSp>
          <p:cxnSp>
            <p:nvCxnSpPr>
              <p:cNvPr id="13" name="41 Conector recto"/>
              <p:cNvCxnSpPr/>
              <p:nvPr/>
            </p:nvCxnSpPr>
            <p:spPr>
              <a:xfrm flipH="1" flipV="1">
                <a:off x="6510042" y="4765400"/>
                <a:ext cx="0" cy="208060"/>
              </a:xfrm>
              <a:prstGeom prst="line">
                <a:avLst/>
              </a:prstGeom>
              <a:ln w="38100">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4" name="45 Conector recto"/>
              <p:cNvCxnSpPr/>
              <p:nvPr/>
            </p:nvCxnSpPr>
            <p:spPr>
              <a:xfrm>
                <a:off x="6493365" y="4765400"/>
                <a:ext cx="22346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47 Conector angular"/>
              <p:cNvCxnSpPr>
                <a:cxnSpLocks/>
                <a:endCxn id="16" idx="1"/>
              </p:cNvCxnSpPr>
              <p:nvPr/>
            </p:nvCxnSpPr>
            <p:spPr>
              <a:xfrm rot="5400000" flipH="1" flipV="1">
                <a:off x="6310865" y="3741268"/>
                <a:ext cx="1390746" cy="601924"/>
              </a:xfrm>
              <a:prstGeom prst="bentConnector2">
                <a:avLst/>
              </a:prstGeom>
              <a:ln w="38100">
                <a:solidFill>
                  <a:srgbClr val="00B0F0"/>
                </a:solidFill>
                <a:tailEnd type="oval"/>
              </a:ln>
            </p:spPr>
            <p:style>
              <a:lnRef idx="1">
                <a:schemeClr val="accent1"/>
              </a:lnRef>
              <a:fillRef idx="0">
                <a:schemeClr val="accent1"/>
              </a:fillRef>
              <a:effectRef idx="0">
                <a:schemeClr val="accent1"/>
              </a:effectRef>
              <a:fontRef idx="minor">
                <a:schemeClr val="tx1"/>
              </a:fontRef>
            </p:style>
          </p:cxnSp>
        </p:grpSp>
      </p:grpSp>
      <p:sp>
        <p:nvSpPr>
          <p:cNvPr id="42" name="16 Forma libre"/>
          <p:cNvSpPr/>
          <p:nvPr/>
        </p:nvSpPr>
        <p:spPr bwMode="auto">
          <a:xfrm>
            <a:off x="7475013" y="3276395"/>
            <a:ext cx="3103033" cy="1862138"/>
          </a:xfrm>
          <a:custGeom>
            <a:avLst/>
            <a:gdLst>
              <a:gd name="connsiteX0" fmla="*/ 147710 w 2428947"/>
              <a:gd name="connsiteY0" fmla="*/ 0 h 1862137"/>
              <a:gd name="connsiteX1" fmla="*/ 157235 w 2428947"/>
              <a:gd name="connsiteY1" fmla="*/ 23812 h 1862137"/>
              <a:gd name="connsiteX2" fmla="*/ 161997 w 2428947"/>
              <a:gd name="connsiteY2" fmla="*/ 38100 h 1862137"/>
              <a:gd name="connsiteX3" fmla="*/ 157235 w 2428947"/>
              <a:gd name="connsiteY3" fmla="*/ 71437 h 1862137"/>
              <a:gd name="connsiteX4" fmla="*/ 152472 w 2428947"/>
              <a:gd name="connsiteY4" fmla="*/ 85725 h 1862137"/>
              <a:gd name="connsiteX5" fmla="*/ 133422 w 2428947"/>
              <a:gd name="connsiteY5" fmla="*/ 114300 h 1862137"/>
              <a:gd name="connsiteX6" fmla="*/ 109610 w 2428947"/>
              <a:gd name="connsiteY6" fmla="*/ 157162 h 1862137"/>
              <a:gd name="connsiteX7" fmla="*/ 100085 w 2428947"/>
              <a:gd name="connsiteY7" fmla="*/ 171450 h 1862137"/>
              <a:gd name="connsiteX8" fmla="*/ 85797 w 2428947"/>
              <a:gd name="connsiteY8" fmla="*/ 176212 h 1862137"/>
              <a:gd name="connsiteX9" fmla="*/ 71510 w 2428947"/>
              <a:gd name="connsiteY9" fmla="*/ 166687 h 1862137"/>
              <a:gd name="connsiteX10" fmla="*/ 38172 w 2428947"/>
              <a:gd name="connsiteY10" fmla="*/ 185737 h 1862137"/>
              <a:gd name="connsiteX11" fmla="*/ 47697 w 2428947"/>
              <a:gd name="connsiteY11" fmla="*/ 214312 h 1862137"/>
              <a:gd name="connsiteX12" fmla="*/ 42935 w 2428947"/>
              <a:gd name="connsiteY12" fmla="*/ 252412 h 1862137"/>
              <a:gd name="connsiteX13" fmla="*/ 28647 w 2428947"/>
              <a:gd name="connsiteY13" fmla="*/ 295275 h 1862137"/>
              <a:gd name="connsiteX14" fmla="*/ 23885 w 2428947"/>
              <a:gd name="connsiteY14" fmla="*/ 309562 h 1862137"/>
              <a:gd name="connsiteX15" fmla="*/ 14360 w 2428947"/>
              <a:gd name="connsiteY15" fmla="*/ 352425 h 1862137"/>
              <a:gd name="connsiteX16" fmla="*/ 19122 w 2428947"/>
              <a:gd name="connsiteY16" fmla="*/ 442912 h 1862137"/>
              <a:gd name="connsiteX17" fmla="*/ 19122 w 2428947"/>
              <a:gd name="connsiteY17" fmla="*/ 533400 h 1862137"/>
              <a:gd name="connsiteX18" fmla="*/ 23885 w 2428947"/>
              <a:gd name="connsiteY18" fmla="*/ 590550 h 1862137"/>
              <a:gd name="connsiteX19" fmla="*/ 28647 w 2428947"/>
              <a:gd name="connsiteY19" fmla="*/ 604837 h 1862137"/>
              <a:gd name="connsiteX20" fmla="*/ 23885 w 2428947"/>
              <a:gd name="connsiteY20" fmla="*/ 628650 h 1862137"/>
              <a:gd name="connsiteX21" fmla="*/ 14360 w 2428947"/>
              <a:gd name="connsiteY21" fmla="*/ 657225 h 1862137"/>
              <a:gd name="connsiteX22" fmla="*/ 14360 w 2428947"/>
              <a:gd name="connsiteY22" fmla="*/ 781050 h 1862137"/>
              <a:gd name="connsiteX23" fmla="*/ 4835 w 2428947"/>
              <a:gd name="connsiteY23" fmla="*/ 809625 h 1862137"/>
              <a:gd name="connsiteX24" fmla="*/ 4835 w 2428947"/>
              <a:gd name="connsiteY24" fmla="*/ 881062 h 1862137"/>
              <a:gd name="connsiteX25" fmla="*/ 14360 w 2428947"/>
              <a:gd name="connsiteY25" fmla="*/ 895350 h 1862137"/>
              <a:gd name="connsiteX26" fmla="*/ 23885 w 2428947"/>
              <a:gd name="connsiteY26" fmla="*/ 952500 h 1862137"/>
              <a:gd name="connsiteX27" fmla="*/ 38172 w 2428947"/>
              <a:gd name="connsiteY27" fmla="*/ 981075 h 1862137"/>
              <a:gd name="connsiteX28" fmla="*/ 42935 w 2428947"/>
              <a:gd name="connsiteY28" fmla="*/ 995362 h 1862137"/>
              <a:gd name="connsiteX29" fmla="*/ 57222 w 2428947"/>
              <a:gd name="connsiteY29" fmla="*/ 1047750 h 1862137"/>
              <a:gd name="connsiteX30" fmla="*/ 61985 w 2428947"/>
              <a:gd name="connsiteY30" fmla="*/ 1062037 h 1862137"/>
              <a:gd name="connsiteX31" fmla="*/ 66747 w 2428947"/>
              <a:gd name="connsiteY31" fmla="*/ 1076325 h 1862137"/>
              <a:gd name="connsiteX32" fmla="*/ 76272 w 2428947"/>
              <a:gd name="connsiteY32" fmla="*/ 1090612 h 1862137"/>
              <a:gd name="connsiteX33" fmla="*/ 81035 w 2428947"/>
              <a:gd name="connsiteY33" fmla="*/ 1104900 h 1862137"/>
              <a:gd name="connsiteX34" fmla="*/ 85797 w 2428947"/>
              <a:gd name="connsiteY34" fmla="*/ 1123950 h 1862137"/>
              <a:gd name="connsiteX35" fmla="*/ 123897 w 2428947"/>
              <a:gd name="connsiteY35" fmla="*/ 1166812 h 1862137"/>
              <a:gd name="connsiteX36" fmla="*/ 138185 w 2428947"/>
              <a:gd name="connsiteY36" fmla="*/ 1176337 h 1862137"/>
              <a:gd name="connsiteX37" fmla="*/ 147710 w 2428947"/>
              <a:gd name="connsiteY37" fmla="*/ 1228725 h 1862137"/>
              <a:gd name="connsiteX38" fmla="*/ 157235 w 2428947"/>
              <a:gd name="connsiteY38" fmla="*/ 1243012 h 1862137"/>
              <a:gd name="connsiteX39" fmla="*/ 181047 w 2428947"/>
              <a:gd name="connsiteY39" fmla="*/ 1285875 h 1862137"/>
              <a:gd name="connsiteX40" fmla="*/ 190572 w 2428947"/>
              <a:gd name="connsiteY40" fmla="*/ 1300162 h 1862137"/>
              <a:gd name="connsiteX41" fmla="*/ 214385 w 2428947"/>
              <a:gd name="connsiteY41" fmla="*/ 1328737 h 1862137"/>
              <a:gd name="connsiteX42" fmla="*/ 233435 w 2428947"/>
              <a:gd name="connsiteY42" fmla="*/ 1357312 h 1862137"/>
              <a:gd name="connsiteX43" fmla="*/ 252485 w 2428947"/>
              <a:gd name="connsiteY43" fmla="*/ 1385887 h 1862137"/>
              <a:gd name="connsiteX44" fmla="*/ 266772 w 2428947"/>
              <a:gd name="connsiteY44" fmla="*/ 1414462 h 1862137"/>
              <a:gd name="connsiteX45" fmla="*/ 295347 w 2428947"/>
              <a:gd name="connsiteY45" fmla="*/ 1433512 h 1862137"/>
              <a:gd name="connsiteX46" fmla="*/ 314397 w 2428947"/>
              <a:gd name="connsiteY46" fmla="*/ 1476375 h 1862137"/>
              <a:gd name="connsiteX47" fmla="*/ 333447 w 2428947"/>
              <a:gd name="connsiteY47" fmla="*/ 1524000 h 1862137"/>
              <a:gd name="connsiteX48" fmla="*/ 338210 w 2428947"/>
              <a:gd name="connsiteY48" fmla="*/ 1538287 h 1862137"/>
              <a:gd name="connsiteX49" fmla="*/ 347735 w 2428947"/>
              <a:gd name="connsiteY49" fmla="*/ 1581150 h 1862137"/>
              <a:gd name="connsiteX50" fmla="*/ 366785 w 2428947"/>
              <a:gd name="connsiteY50" fmla="*/ 1609725 h 1862137"/>
              <a:gd name="connsiteX51" fmla="*/ 409647 w 2428947"/>
              <a:gd name="connsiteY51" fmla="*/ 1643062 h 1862137"/>
              <a:gd name="connsiteX52" fmla="*/ 428697 w 2428947"/>
              <a:gd name="connsiteY52" fmla="*/ 1671637 h 1862137"/>
              <a:gd name="connsiteX53" fmla="*/ 438222 w 2428947"/>
              <a:gd name="connsiteY53" fmla="*/ 1685925 h 1862137"/>
              <a:gd name="connsiteX54" fmla="*/ 452510 w 2428947"/>
              <a:gd name="connsiteY54" fmla="*/ 1695450 h 1862137"/>
              <a:gd name="connsiteX55" fmla="*/ 457272 w 2428947"/>
              <a:gd name="connsiteY55" fmla="*/ 1709737 h 1862137"/>
              <a:gd name="connsiteX56" fmla="*/ 471560 w 2428947"/>
              <a:gd name="connsiteY56" fmla="*/ 1719262 h 1862137"/>
              <a:gd name="connsiteX57" fmla="*/ 542997 w 2428947"/>
              <a:gd name="connsiteY57" fmla="*/ 1728787 h 1862137"/>
              <a:gd name="connsiteX58" fmla="*/ 581097 w 2428947"/>
              <a:gd name="connsiteY58" fmla="*/ 1738312 h 1862137"/>
              <a:gd name="connsiteX59" fmla="*/ 595385 w 2428947"/>
              <a:gd name="connsiteY59" fmla="*/ 1743075 h 1862137"/>
              <a:gd name="connsiteX60" fmla="*/ 614435 w 2428947"/>
              <a:gd name="connsiteY60" fmla="*/ 1747837 h 1862137"/>
              <a:gd name="connsiteX61" fmla="*/ 643010 w 2428947"/>
              <a:gd name="connsiteY61" fmla="*/ 1757362 h 1862137"/>
              <a:gd name="connsiteX62" fmla="*/ 657297 w 2428947"/>
              <a:gd name="connsiteY62" fmla="*/ 1762125 h 1862137"/>
              <a:gd name="connsiteX63" fmla="*/ 690635 w 2428947"/>
              <a:gd name="connsiteY63" fmla="*/ 1804987 h 1862137"/>
              <a:gd name="connsiteX64" fmla="*/ 700160 w 2428947"/>
              <a:gd name="connsiteY64" fmla="*/ 1819275 h 1862137"/>
              <a:gd name="connsiteX65" fmla="*/ 704922 w 2428947"/>
              <a:gd name="connsiteY65" fmla="*/ 1833562 h 1862137"/>
              <a:gd name="connsiteX66" fmla="*/ 733497 w 2428947"/>
              <a:gd name="connsiteY66" fmla="*/ 1847850 h 1862137"/>
              <a:gd name="connsiteX67" fmla="*/ 795410 w 2428947"/>
              <a:gd name="connsiteY67" fmla="*/ 1843087 h 1862137"/>
              <a:gd name="connsiteX68" fmla="*/ 809697 w 2428947"/>
              <a:gd name="connsiteY68" fmla="*/ 1838325 h 1862137"/>
              <a:gd name="connsiteX69" fmla="*/ 866847 w 2428947"/>
              <a:gd name="connsiteY69" fmla="*/ 1833562 h 1862137"/>
              <a:gd name="connsiteX70" fmla="*/ 904947 w 2428947"/>
              <a:gd name="connsiteY70" fmla="*/ 1824037 h 1862137"/>
              <a:gd name="connsiteX71" fmla="*/ 933522 w 2428947"/>
              <a:gd name="connsiteY71" fmla="*/ 1809750 h 1862137"/>
              <a:gd name="connsiteX72" fmla="*/ 947810 w 2428947"/>
              <a:gd name="connsiteY72" fmla="*/ 1800225 h 1862137"/>
              <a:gd name="connsiteX73" fmla="*/ 1014485 w 2428947"/>
              <a:gd name="connsiteY73" fmla="*/ 1785937 h 1862137"/>
              <a:gd name="connsiteX74" fmla="*/ 1090685 w 2428947"/>
              <a:gd name="connsiteY74" fmla="*/ 1771650 h 1862137"/>
              <a:gd name="connsiteX75" fmla="*/ 1104972 w 2428947"/>
              <a:gd name="connsiteY75" fmla="*/ 1762125 h 1862137"/>
              <a:gd name="connsiteX76" fmla="*/ 1133547 w 2428947"/>
              <a:gd name="connsiteY76" fmla="*/ 1752600 h 1862137"/>
              <a:gd name="connsiteX77" fmla="*/ 1143072 w 2428947"/>
              <a:gd name="connsiteY77" fmla="*/ 1738312 h 1862137"/>
              <a:gd name="connsiteX78" fmla="*/ 1157360 w 2428947"/>
              <a:gd name="connsiteY78" fmla="*/ 1733550 h 1862137"/>
              <a:gd name="connsiteX79" fmla="*/ 1200222 w 2428947"/>
              <a:gd name="connsiteY79" fmla="*/ 1728787 h 1862137"/>
              <a:gd name="connsiteX80" fmla="*/ 1271660 w 2428947"/>
              <a:gd name="connsiteY80" fmla="*/ 1724025 h 1862137"/>
              <a:gd name="connsiteX81" fmla="*/ 1285947 w 2428947"/>
              <a:gd name="connsiteY81" fmla="*/ 1733550 h 1862137"/>
              <a:gd name="connsiteX82" fmla="*/ 1290710 w 2428947"/>
              <a:gd name="connsiteY82" fmla="*/ 1747837 h 1862137"/>
              <a:gd name="connsiteX83" fmla="*/ 1319285 w 2428947"/>
              <a:gd name="connsiteY83" fmla="*/ 1766887 h 1862137"/>
              <a:gd name="connsiteX84" fmla="*/ 1333572 w 2428947"/>
              <a:gd name="connsiteY84" fmla="*/ 1776412 h 1862137"/>
              <a:gd name="connsiteX85" fmla="*/ 1414535 w 2428947"/>
              <a:gd name="connsiteY85" fmla="*/ 1762125 h 1862137"/>
              <a:gd name="connsiteX86" fmla="*/ 1433585 w 2428947"/>
              <a:gd name="connsiteY86" fmla="*/ 1757362 h 1862137"/>
              <a:gd name="connsiteX87" fmla="*/ 1424060 w 2428947"/>
              <a:gd name="connsiteY87" fmla="*/ 1728787 h 1862137"/>
              <a:gd name="connsiteX88" fmla="*/ 1409772 w 2428947"/>
              <a:gd name="connsiteY88" fmla="*/ 1700212 h 1862137"/>
              <a:gd name="connsiteX89" fmla="*/ 1428822 w 2428947"/>
              <a:gd name="connsiteY89" fmla="*/ 1681162 h 1862137"/>
              <a:gd name="connsiteX90" fmla="*/ 1443110 w 2428947"/>
              <a:gd name="connsiteY90" fmla="*/ 1666875 h 1862137"/>
              <a:gd name="connsiteX91" fmla="*/ 1471685 w 2428947"/>
              <a:gd name="connsiteY91" fmla="*/ 1647825 h 1862137"/>
              <a:gd name="connsiteX92" fmla="*/ 1495497 w 2428947"/>
              <a:gd name="connsiteY92" fmla="*/ 1624012 h 1862137"/>
              <a:gd name="connsiteX93" fmla="*/ 1505022 w 2428947"/>
              <a:gd name="connsiteY93" fmla="*/ 1609725 h 1862137"/>
              <a:gd name="connsiteX94" fmla="*/ 1519310 w 2428947"/>
              <a:gd name="connsiteY94" fmla="*/ 1595437 h 1862137"/>
              <a:gd name="connsiteX95" fmla="*/ 1528835 w 2428947"/>
              <a:gd name="connsiteY95" fmla="*/ 1581150 h 1862137"/>
              <a:gd name="connsiteX96" fmla="*/ 1543122 w 2428947"/>
              <a:gd name="connsiteY96" fmla="*/ 1576387 h 1862137"/>
              <a:gd name="connsiteX97" fmla="*/ 1557410 w 2428947"/>
              <a:gd name="connsiteY97" fmla="*/ 1547812 h 1862137"/>
              <a:gd name="connsiteX98" fmla="*/ 1562172 w 2428947"/>
              <a:gd name="connsiteY98" fmla="*/ 1533525 h 1862137"/>
              <a:gd name="connsiteX99" fmla="*/ 1566935 w 2428947"/>
              <a:gd name="connsiteY99" fmla="*/ 1466850 h 1862137"/>
              <a:gd name="connsiteX100" fmla="*/ 1571697 w 2428947"/>
              <a:gd name="connsiteY100" fmla="*/ 1452562 h 1862137"/>
              <a:gd name="connsiteX101" fmla="*/ 1585985 w 2428947"/>
              <a:gd name="connsiteY101" fmla="*/ 1438275 h 1862137"/>
              <a:gd name="connsiteX102" fmla="*/ 1595510 w 2428947"/>
              <a:gd name="connsiteY102" fmla="*/ 1423987 h 1862137"/>
              <a:gd name="connsiteX103" fmla="*/ 1605035 w 2428947"/>
              <a:gd name="connsiteY103" fmla="*/ 1362075 h 1862137"/>
              <a:gd name="connsiteX104" fmla="*/ 1609797 w 2428947"/>
              <a:gd name="connsiteY104" fmla="*/ 1323975 h 1862137"/>
              <a:gd name="connsiteX105" fmla="*/ 1614560 w 2428947"/>
              <a:gd name="connsiteY105" fmla="*/ 1262062 h 1862137"/>
              <a:gd name="connsiteX106" fmla="*/ 1619322 w 2428947"/>
              <a:gd name="connsiteY106" fmla="*/ 1238250 h 1862137"/>
              <a:gd name="connsiteX107" fmla="*/ 1624085 w 2428947"/>
              <a:gd name="connsiteY107" fmla="*/ 1204912 h 1862137"/>
              <a:gd name="connsiteX108" fmla="*/ 1628847 w 2428947"/>
              <a:gd name="connsiteY108" fmla="*/ 1190625 h 1862137"/>
              <a:gd name="connsiteX109" fmla="*/ 1657422 w 2428947"/>
              <a:gd name="connsiteY109" fmla="*/ 1166812 h 1862137"/>
              <a:gd name="connsiteX110" fmla="*/ 1685997 w 2428947"/>
              <a:gd name="connsiteY110" fmla="*/ 1157287 h 1862137"/>
              <a:gd name="connsiteX111" fmla="*/ 1700285 w 2428947"/>
              <a:gd name="connsiteY111" fmla="*/ 1152525 h 1862137"/>
              <a:gd name="connsiteX112" fmla="*/ 1728860 w 2428947"/>
              <a:gd name="connsiteY112" fmla="*/ 1138237 h 1862137"/>
              <a:gd name="connsiteX113" fmla="*/ 1771722 w 2428947"/>
              <a:gd name="connsiteY113" fmla="*/ 1119187 h 1862137"/>
              <a:gd name="connsiteX114" fmla="*/ 1786010 w 2428947"/>
              <a:gd name="connsiteY114" fmla="*/ 1114425 h 1862137"/>
              <a:gd name="connsiteX115" fmla="*/ 1952697 w 2428947"/>
              <a:gd name="connsiteY115" fmla="*/ 1104900 h 1862137"/>
              <a:gd name="connsiteX116" fmla="*/ 2000322 w 2428947"/>
              <a:gd name="connsiteY116" fmla="*/ 1090612 h 1862137"/>
              <a:gd name="connsiteX117" fmla="*/ 2028897 w 2428947"/>
              <a:gd name="connsiteY117" fmla="*/ 1081087 h 1862137"/>
              <a:gd name="connsiteX118" fmla="*/ 2043185 w 2428947"/>
              <a:gd name="connsiteY118" fmla="*/ 1071562 h 1862137"/>
              <a:gd name="connsiteX119" fmla="*/ 2128910 w 2428947"/>
              <a:gd name="connsiteY119" fmla="*/ 1062037 h 1862137"/>
              <a:gd name="connsiteX120" fmla="*/ 2257497 w 2428947"/>
              <a:gd name="connsiteY120" fmla="*/ 1071562 h 1862137"/>
              <a:gd name="connsiteX121" fmla="*/ 2286072 w 2428947"/>
              <a:gd name="connsiteY121" fmla="*/ 1081087 h 1862137"/>
              <a:gd name="connsiteX122" fmla="*/ 2319410 w 2428947"/>
              <a:gd name="connsiteY122" fmla="*/ 1090612 h 1862137"/>
              <a:gd name="connsiteX123" fmla="*/ 2357510 w 2428947"/>
              <a:gd name="connsiteY123" fmla="*/ 1085850 h 1862137"/>
              <a:gd name="connsiteX124" fmla="*/ 2371797 w 2428947"/>
              <a:gd name="connsiteY124" fmla="*/ 1081087 h 1862137"/>
              <a:gd name="connsiteX125" fmla="*/ 2395610 w 2428947"/>
              <a:gd name="connsiteY125" fmla="*/ 1085850 h 1862137"/>
              <a:gd name="connsiteX126" fmla="*/ 2400372 w 2428947"/>
              <a:gd name="connsiteY126" fmla="*/ 1100137 h 1862137"/>
              <a:gd name="connsiteX127" fmla="*/ 2409897 w 2428947"/>
              <a:gd name="connsiteY127" fmla="*/ 1114425 h 1862137"/>
              <a:gd name="connsiteX128" fmla="*/ 2419422 w 2428947"/>
              <a:gd name="connsiteY128" fmla="*/ 1157287 h 1862137"/>
              <a:gd name="connsiteX129" fmla="*/ 2428947 w 2428947"/>
              <a:gd name="connsiteY129" fmla="*/ 1185862 h 1862137"/>
              <a:gd name="connsiteX130" fmla="*/ 2424185 w 2428947"/>
              <a:gd name="connsiteY130" fmla="*/ 1204912 h 1862137"/>
              <a:gd name="connsiteX131" fmla="*/ 2390847 w 2428947"/>
              <a:gd name="connsiteY131" fmla="*/ 1247775 h 1862137"/>
              <a:gd name="connsiteX132" fmla="*/ 2376560 w 2428947"/>
              <a:gd name="connsiteY132" fmla="*/ 1257300 h 1862137"/>
              <a:gd name="connsiteX133" fmla="*/ 2362272 w 2428947"/>
              <a:gd name="connsiteY133" fmla="*/ 1271587 h 1862137"/>
              <a:gd name="connsiteX134" fmla="*/ 2328935 w 2428947"/>
              <a:gd name="connsiteY134" fmla="*/ 1300162 h 1862137"/>
              <a:gd name="connsiteX135" fmla="*/ 2314647 w 2428947"/>
              <a:gd name="connsiteY135" fmla="*/ 1328737 h 1862137"/>
              <a:gd name="connsiteX136" fmla="*/ 2281310 w 2428947"/>
              <a:gd name="connsiteY136" fmla="*/ 1366837 h 1862137"/>
              <a:gd name="connsiteX137" fmla="*/ 2271785 w 2428947"/>
              <a:gd name="connsiteY137" fmla="*/ 1438275 h 1862137"/>
              <a:gd name="connsiteX138" fmla="*/ 2262260 w 2428947"/>
              <a:gd name="connsiteY138" fmla="*/ 1466850 h 1862137"/>
              <a:gd name="connsiteX139" fmla="*/ 2247972 w 2428947"/>
              <a:gd name="connsiteY139" fmla="*/ 1476375 h 1862137"/>
              <a:gd name="connsiteX140" fmla="*/ 2219397 w 2428947"/>
              <a:gd name="connsiteY140" fmla="*/ 1500187 h 1862137"/>
              <a:gd name="connsiteX141" fmla="*/ 2233685 w 2428947"/>
              <a:gd name="connsiteY141" fmla="*/ 1509712 h 1862137"/>
              <a:gd name="connsiteX142" fmla="*/ 2252735 w 2428947"/>
              <a:gd name="connsiteY142" fmla="*/ 1504950 h 1862137"/>
              <a:gd name="connsiteX143" fmla="*/ 2271785 w 2428947"/>
              <a:gd name="connsiteY143" fmla="*/ 1509712 h 1862137"/>
              <a:gd name="connsiteX144" fmla="*/ 2257497 w 2428947"/>
              <a:gd name="connsiteY144" fmla="*/ 1552575 h 1862137"/>
              <a:gd name="connsiteX145" fmla="*/ 2228922 w 2428947"/>
              <a:gd name="connsiteY145" fmla="*/ 1571625 h 1862137"/>
              <a:gd name="connsiteX146" fmla="*/ 2219397 w 2428947"/>
              <a:gd name="connsiteY146" fmla="*/ 1585912 h 1862137"/>
              <a:gd name="connsiteX147" fmla="*/ 2247972 w 2428947"/>
              <a:gd name="connsiteY147" fmla="*/ 1600200 h 1862137"/>
              <a:gd name="connsiteX148" fmla="*/ 2257497 w 2428947"/>
              <a:gd name="connsiteY148" fmla="*/ 1614487 h 1862137"/>
              <a:gd name="connsiteX149" fmla="*/ 2233685 w 2428947"/>
              <a:gd name="connsiteY149" fmla="*/ 1657350 h 1862137"/>
              <a:gd name="connsiteX150" fmla="*/ 2228922 w 2428947"/>
              <a:gd name="connsiteY150" fmla="*/ 1671637 h 1862137"/>
              <a:gd name="connsiteX151" fmla="*/ 2219397 w 2428947"/>
              <a:gd name="connsiteY151" fmla="*/ 1709737 h 1862137"/>
              <a:gd name="connsiteX152" fmla="*/ 2209872 w 2428947"/>
              <a:gd name="connsiteY152" fmla="*/ 1738312 h 1862137"/>
              <a:gd name="connsiteX153" fmla="*/ 2205110 w 2428947"/>
              <a:gd name="connsiteY153" fmla="*/ 1814512 h 1862137"/>
              <a:gd name="connsiteX154" fmla="*/ 2186060 w 2428947"/>
              <a:gd name="connsiteY154" fmla="*/ 1847850 h 1862137"/>
              <a:gd name="connsiteX155" fmla="*/ 2181297 w 2428947"/>
              <a:gd name="connsiteY155" fmla="*/ 1862137 h 1862137"/>
              <a:gd name="connsiteX156" fmla="*/ 2167010 w 2428947"/>
              <a:gd name="connsiteY156" fmla="*/ 1857375 h 1862137"/>
              <a:gd name="connsiteX157" fmla="*/ 2162247 w 2428947"/>
              <a:gd name="connsiteY157" fmla="*/ 1843087 h 1862137"/>
              <a:gd name="connsiteX158" fmla="*/ 2157485 w 2428947"/>
              <a:gd name="connsiteY158" fmla="*/ 1800225 h 1862137"/>
              <a:gd name="connsiteX159" fmla="*/ 2114622 w 2428947"/>
              <a:gd name="connsiteY159" fmla="*/ 1785937 h 1862137"/>
              <a:gd name="connsiteX160" fmla="*/ 2124147 w 2428947"/>
              <a:gd name="connsiteY160" fmla="*/ 1757362 h 1862137"/>
              <a:gd name="connsiteX161" fmla="*/ 2138435 w 2428947"/>
              <a:gd name="connsiteY161" fmla="*/ 1728787 h 1862137"/>
              <a:gd name="connsiteX162" fmla="*/ 2119385 w 2428947"/>
              <a:gd name="connsiteY162" fmla="*/ 1709737 h 1862137"/>
              <a:gd name="connsiteX163" fmla="*/ 2114622 w 2428947"/>
              <a:gd name="connsiteY163" fmla="*/ 1724025 h 1862137"/>
              <a:gd name="connsiteX164" fmla="*/ 2100335 w 2428947"/>
              <a:gd name="connsiteY164" fmla="*/ 1738312 h 1862137"/>
              <a:gd name="connsiteX165" fmla="*/ 2095572 w 2428947"/>
              <a:gd name="connsiteY165" fmla="*/ 1752600 h 1862137"/>
              <a:gd name="connsiteX166" fmla="*/ 2081285 w 2428947"/>
              <a:gd name="connsiteY166" fmla="*/ 1785937 h 1862137"/>
              <a:gd name="connsiteX167" fmla="*/ 2071760 w 2428947"/>
              <a:gd name="connsiteY167" fmla="*/ 1790700 h 186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2428947" h="1862137">
                <a:moveTo>
                  <a:pt x="147710" y="0"/>
                </a:moveTo>
                <a:cubicBezTo>
                  <a:pt x="150885" y="7937"/>
                  <a:pt x="154233" y="15807"/>
                  <a:pt x="157235" y="23812"/>
                </a:cubicBezTo>
                <a:cubicBezTo>
                  <a:pt x="158998" y="28513"/>
                  <a:pt x="161997" y="33080"/>
                  <a:pt x="161997" y="38100"/>
                </a:cubicBezTo>
                <a:cubicBezTo>
                  <a:pt x="161997" y="49325"/>
                  <a:pt x="159436" y="60430"/>
                  <a:pt x="157235" y="71437"/>
                </a:cubicBezTo>
                <a:cubicBezTo>
                  <a:pt x="156250" y="76360"/>
                  <a:pt x="154910" y="81336"/>
                  <a:pt x="152472" y="85725"/>
                </a:cubicBezTo>
                <a:cubicBezTo>
                  <a:pt x="146913" y="95732"/>
                  <a:pt x="133422" y="114300"/>
                  <a:pt x="133422" y="114300"/>
                </a:cubicBezTo>
                <a:cubicBezTo>
                  <a:pt x="125040" y="139448"/>
                  <a:pt x="131445" y="124409"/>
                  <a:pt x="109610" y="157162"/>
                </a:cubicBezTo>
                <a:cubicBezTo>
                  <a:pt x="106435" y="161925"/>
                  <a:pt x="105515" y="169640"/>
                  <a:pt x="100085" y="171450"/>
                </a:cubicBezTo>
                <a:lnTo>
                  <a:pt x="85797" y="176212"/>
                </a:lnTo>
                <a:cubicBezTo>
                  <a:pt x="81035" y="173037"/>
                  <a:pt x="77189" y="167397"/>
                  <a:pt x="71510" y="166687"/>
                </a:cubicBezTo>
                <a:cubicBezTo>
                  <a:pt x="47970" y="163745"/>
                  <a:pt x="48026" y="170957"/>
                  <a:pt x="38172" y="185737"/>
                </a:cubicBezTo>
                <a:cubicBezTo>
                  <a:pt x="41347" y="195262"/>
                  <a:pt x="48942" y="204349"/>
                  <a:pt x="47697" y="214312"/>
                </a:cubicBezTo>
                <a:cubicBezTo>
                  <a:pt x="46110" y="227012"/>
                  <a:pt x="45617" y="239897"/>
                  <a:pt x="42935" y="252412"/>
                </a:cubicBezTo>
                <a:cubicBezTo>
                  <a:pt x="42933" y="252421"/>
                  <a:pt x="31030" y="288127"/>
                  <a:pt x="28647" y="295275"/>
                </a:cubicBezTo>
                <a:cubicBezTo>
                  <a:pt x="27060" y="300037"/>
                  <a:pt x="25103" y="304692"/>
                  <a:pt x="23885" y="309562"/>
                </a:cubicBezTo>
                <a:cubicBezTo>
                  <a:pt x="17159" y="336465"/>
                  <a:pt x="20406" y="322194"/>
                  <a:pt x="14360" y="352425"/>
                </a:cubicBezTo>
                <a:cubicBezTo>
                  <a:pt x="15947" y="382587"/>
                  <a:pt x="17238" y="412767"/>
                  <a:pt x="19122" y="442912"/>
                </a:cubicBezTo>
                <a:cubicBezTo>
                  <a:pt x="23875" y="518958"/>
                  <a:pt x="27638" y="482307"/>
                  <a:pt x="19122" y="533400"/>
                </a:cubicBezTo>
                <a:cubicBezTo>
                  <a:pt x="20710" y="552450"/>
                  <a:pt x="21359" y="571602"/>
                  <a:pt x="23885" y="590550"/>
                </a:cubicBezTo>
                <a:cubicBezTo>
                  <a:pt x="24548" y="595526"/>
                  <a:pt x="28647" y="599817"/>
                  <a:pt x="28647" y="604837"/>
                </a:cubicBezTo>
                <a:cubicBezTo>
                  <a:pt x="28647" y="612932"/>
                  <a:pt x="26015" y="620840"/>
                  <a:pt x="23885" y="628650"/>
                </a:cubicBezTo>
                <a:cubicBezTo>
                  <a:pt x="21243" y="638336"/>
                  <a:pt x="14360" y="657225"/>
                  <a:pt x="14360" y="657225"/>
                </a:cubicBezTo>
                <a:cubicBezTo>
                  <a:pt x="22009" y="710776"/>
                  <a:pt x="23435" y="705419"/>
                  <a:pt x="14360" y="781050"/>
                </a:cubicBezTo>
                <a:cubicBezTo>
                  <a:pt x="13164" y="791019"/>
                  <a:pt x="4835" y="809625"/>
                  <a:pt x="4835" y="809625"/>
                </a:cubicBezTo>
                <a:cubicBezTo>
                  <a:pt x="1104" y="839470"/>
                  <a:pt x="-3865" y="852064"/>
                  <a:pt x="4835" y="881062"/>
                </a:cubicBezTo>
                <a:cubicBezTo>
                  <a:pt x="6480" y="886545"/>
                  <a:pt x="11185" y="890587"/>
                  <a:pt x="14360" y="895350"/>
                </a:cubicBezTo>
                <a:cubicBezTo>
                  <a:pt x="26978" y="945826"/>
                  <a:pt x="9018" y="870735"/>
                  <a:pt x="23885" y="952500"/>
                </a:cubicBezTo>
                <a:cubicBezTo>
                  <a:pt x="27305" y="971310"/>
                  <a:pt x="29457" y="963645"/>
                  <a:pt x="38172" y="981075"/>
                </a:cubicBezTo>
                <a:cubicBezTo>
                  <a:pt x="40417" y="985565"/>
                  <a:pt x="41717" y="990492"/>
                  <a:pt x="42935" y="995362"/>
                </a:cubicBezTo>
                <a:cubicBezTo>
                  <a:pt x="56399" y="1049216"/>
                  <a:pt x="36786" y="986446"/>
                  <a:pt x="57222" y="1047750"/>
                </a:cubicBezTo>
                <a:lnTo>
                  <a:pt x="61985" y="1062037"/>
                </a:lnTo>
                <a:cubicBezTo>
                  <a:pt x="63573" y="1066800"/>
                  <a:pt x="63962" y="1072148"/>
                  <a:pt x="66747" y="1076325"/>
                </a:cubicBezTo>
                <a:cubicBezTo>
                  <a:pt x="69922" y="1081087"/>
                  <a:pt x="73712" y="1085493"/>
                  <a:pt x="76272" y="1090612"/>
                </a:cubicBezTo>
                <a:cubicBezTo>
                  <a:pt x="78517" y="1095102"/>
                  <a:pt x="79656" y="1100073"/>
                  <a:pt x="81035" y="1104900"/>
                </a:cubicBezTo>
                <a:cubicBezTo>
                  <a:pt x="82833" y="1111194"/>
                  <a:pt x="82870" y="1118096"/>
                  <a:pt x="85797" y="1123950"/>
                </a:cubicBezTo>
                <a:cubicBezTo>
                  <a:pt x="98999" y="1150355"/>
                  <a:pt x="102796" y="1151741"/>
                  <a:pt x="123897" y="1166812"/>
                </a:cubicBezTo>
                <a:cubicBezTo>
                  <a:pt x="128555" y="1170139"/>
                  <a:pt x="133422" y="1173162"/>
                  <a:pt x="138185" y="1176337"/>
                </a:cubicBezTo>
                <a:cubicBezTo>
                  <a:pt x="139827" y="1189475"/>
                  <a:pt x="140367" y="1214040"/>
                  <a:pt x="147710" y="1228725"/>
                </a:cubicBezTo>
                <a:cubicBezTo>
                  <a:pt x="150270" y="1233844"/>
                  <a:pt x="154060" y="1238250"/>
                  <a:pt x="157235" y="1243012"/>
                </a:cubicBezTo>
                <a:cubicBezTo>
                  <a:pt x="165616" y="1268160"/>
                  <a:pt x="159213" y="1253124"/>
                  <a:pt x="181047" y="1285875"/>
                </a:cubicBezTo>
                <a:cubicBezTo>
                  <a:pt x="184222" y="1290637"/>
                  <a:pt x="186525" y="1296115"/>
                  <a:pt x="190572" y="1300162"/>
                </a:cubicBezTo>
                <a:cubicBezTo>
                  <a:pt x="208907" y="1318497"/>
                  <a:pt x="201124" y="1308846"/>
                  <a:pt x="214385" y="1328737"/>
                </a:cubicBezTo>
                <a:cubicBezTo>
                  <a:pt x="223492" y="1356063"/>
                  <a:pt x="212624" y="1330556"/>
                  <a:pt x="233435" y="1357312"/>
                </a:cubicBezTo>
                <a:cubicBezTo>
                  <a:pt x="240463" y="1366348"/>
                  <a:pt x="252485" y="1385887"/>
                  <a:pt x="252485" y="1385887"/>
                </a:cubicBezTo>
                <a:cubicBezTo>
                  <a:pt x="255882" y="1396080"/>
                  <a:pt x="258082" y="1406858"/>
                  <a:pt x="266772" y="1414462"/>
                </a:cubicBezTo>
                <a:cubicBezTo>
                  <a:pt x="275387" y="1422000"/>
                  <a:pt x="295347" y="1433512"/>
                  <a:pt x="295347" y="1433512"/>
                </a:cubicBezTo>
                <a:cubicBezTo>
                  <a:pt x="323367" y="1475543"/>
                  <a:pt x="280389" y="1408360"/>
                  <a:pt x="314397" y="1476375"/>
                </a:cubicBezTo>
                <a:cubicBezTo>
                  <a:pt x="328413" y="1504408"/>
                  <a:pt x="321675" y="1488687"/>
                  <a:pt x="333447" y="1524000"/>
                </a:cubicBezTo>
                <a:cubicBezTo>
                  <a:pt x="335035" y="1528762"/>
                  <a:pt x="337226" y="1533364"/>
                  <a:pt x="338210" y="1538287"/>
                </a:cubicBezTo>
                <a:cubicBezTo>
                  <a:pt x="338712" y="1540797"/>
                  <a:pt x="345491" y="1576662"/>
                  <a:pt x="347735" y="1581150"/>
                </a:cubicBezTo>
                <a:cubicBezTo>
                  <a:pt x="352855" y="1591389"/>
                  <a:pt x="357260" y="1603375"/>
                  <a:pt x="366785" y="1609725"/>
                </a:cubicBezTo>
                <a:cubicBezTo>
                  <a:pt x="383405" y="1620805"/>
                  <a:pt x="397595" y="1627567"/>
                  <a:pt x="409647" y="1643062"/>
                </a:cubicBezTo>
                <a:cubicBezTo>
                  <a:pt x="416675" y="1652098"/>
                  <a:pt x="422347" y="1662112"/>
                  <a:pt x="428697" y="1671637"/>
                </a:cubicBezTo>
                <a:cubicBezTo>
                  <a:pt x="431872" y="1676400"/>
                  <a:pt x="433459" y="1682750"/>
                  <a:pt x="438222" y="1685925"/>
                </a:cubicBezTo>
                <a:lnTo>
                  <a:pt x="452510" y="1695450"/>
                </a:lnTo>
                <a:cubicBezTo>
                  <a:pt x="454097" y="1700212"/>
                  <a:pt x="454136" y="1705817"/>
                  <a:pt x="457272" y="1709737"/>
                </a:cubicBezTo>
                <a:cubicBezTo>
                  <a:pt x="460848" y="1714207"/>
                  <a:pt x="466201" y="1717252"/>
                  <a:pt x="471560" y="1719262"/>
                </a:cubicBezTo>
                <a:cubicBezTo>
                  <a:pt x="485912" y="1724644"/>
                  <a:pt x="536798" y="1728167"/>
                  <a:pt x="542997" y="1728787"/>
                </a:cubicBezTo>
                <a:cubicBezTo>
                  <a:pt x="575658" y="1739675"/>
                  <a:pt x="535120" y="1726818"/>
                  <a:pt x="581097" y="1738312"/>
                </a:cubicBezTo>
                <a:cubicBezTo>
                  <a:pt x="585967" y="1739530"/>
                  <a:pt x="590558" y="1741696"/>
                  <a:pt x="595385" y="1743075"/>
                </a:cubicBezTo>
                <a:cubicBezTo>
                  <a:pt x="601679" y="1744873"/>
                  <a:pt x="608166" y="1745956"/>
                  <a:pt x="614435" y="1747837"/>
                </a:cubicBezTo>
                <a:cubicBezTo>
                  <a:pt x="624052" y="1750722"/>
                  <a:pt x="633485" y="1754187"/>
                  <a:pt x="643010" y="1757362"/>
                </a:cubicBezTo>
                <a:lnTo>
                  <a:pt x="657297" y="1762125"/>
                </a:lnTo>
                <a:cubicBezTo>
                  <a:pt x="679680" y="1784506"/>
                  <a:pt x="667850" y="1770809"/>
                  <a:pt x="690635" y="1804987"/>
                </a:cubicBezTo>
                <a:lnTo>
                  <a:pt x="700160" y="1819275"/>
                </a:lnTo>
                <a:cubicBezTo>
                  <a:pt x="701747" y="1824037"/>
                  <a:pt x="701786" y="1829642"/>
                  <a:pt x="704922" y="1833562"/>
                </a:cubicBezTo>
                <a:cubicBezTo>
                  <a:pt x="711636" y="1841954"/>
                  <a:pt x="724086" y="1844713"/>
                  <a:pt x="733497" y="1847850"/>
                </a:cubicBezTo>
                <a:cubicBezTo>
                  <a:pt x="754135" y="1846262"/>
                  <a:pt x="774871" y="1845654"/>
                  <a:pt x="795410" y="1843087"/>
                </a:cubicBezTo>
                <a:cubicBezTo>
                  <a:pt x="800391" y="1842464"/>
                  <a:pt x="804721" y="1838988"/>
                  <a:pt x="809697" y="1838325"/>
                </a:cubicBezTo>
                <a:cubicBezTo>
                  <a:pt x="828645" y="1835799"/>
                  <a:pt x="847797" y="1835150"/>
                  <a:pt x="866847" y="1833562"/>
                </a:cubicBezTo>
                <a:cubicBezTo>
                  <a:pt x="875910" y="1831750"/>
                  <a:pt x="895180" y="1828921"/>
                  <a:pt x="904947" y="1824037"/>
                </a:cubicBezTo>
                <a:cubicBezTo>
                  <a:pt x="941868" y="1805576"/>
                  <a:pt x="897619" y="1821717"/>
                  <a:pt x="933522" y="1809750"/>
                </a:cubicBezTo>
                <a:cubicBezTo>
                  <a:pt x="938285" y="1806575"/>
                  <a:pt x="942579" y="1802550"/>
                  <a:pt x="947810" y="1800225"/>
                </a:cubicBezTo>
                <a:cubicBezTo>
                  <a:pt x="974364" y="1788423"/>
                  <a:pt x="984476" y="1789688"/>
                  <a:pt x="1014485" y="1785937"/>
                </a:cubicBezTo>
                <a:cubicBezTo>
                  <a:pt x="1058195" y="1771367"/>
                  <a:pt x="1033070" y="1777411"/>
                  <a:pt x="1090685" y="1771650"/>
                </a:cubicBezTo>
                <a:cubicBezTo>
                  <a:pt x="1095447" y="1768475"/>
                  <a:pt x="1099742" y="1764450"/>
                  <a:pt x="1104972" y="1762125"/>
                </a:cubicBezTo>
                <a:cubicBezTo>
                  <a:pt x="1114147" y="1758047"/>
                  <a:pt x="1133547" y="1752600"/>
                  <a:pt x="1133547" y="1752600"/>
                </a:cubicBezTo>
                <a:cubicBezTo>
                  <a:pt x="1136722" y="1747837"/>
                  <a:pt x="1138602" y="1741888"/>
                  <a:pt x="1143072" y="1738312"/>
                </a:cubicBezTo>
                <a:cubicBezTo>
                  <a:pt x="1146992" y="1735176"/>
                  <a:pt x="1152408" y="1734375"/>
                  <a:pt x="1157360" y="1733550"/>
                </a:cubicBezTo>
                <a:cubicBezTo>
                  <a:pt x="1171540" y="1731187"/>
                  <a:pt x="1185935" y="1730375"/>
                  <a:pt x="1200222" y="1728787"/>
                </a:cubicBezTo>
                <a:cubicBezTo>
                  <a:pt x="1242435" y="1714716"/>
                  <a:pt x="1218818" y="1718153"/>
                  <a:pt x="1271660" y="1724025"/>
                </a:cubicBezTo>
                <a:cubicBezTo>
                  <a:pt x="1276422" y="1727200"/>
                  <a:pt x="1282371" y="1729081"/>
                  <a:pt x="1285947" y="1733550"/>
                </a:cubicBezTo>
                <a:cubicBezTo>
                  <a:pt x="1289083" y="1737470"/>
                  <a:pt x="1287160" y="1744287"/>
                  <a:pt x="1290710" y="1747837"/>
                </a:cubicBezTo>
                <a:cubicBezTo>
                  <a:pt x="1298805" y="1755932"/>
                  <a:pt x="1309760" y="1760537"/>
                  <a:pt x="1319285" y="1766887"/>
                </a:cubicBezTo>
                <a:lnTo>
                  <a:pt x="1333572" y="1776412"/>
                </a:lnTo>
                <a:cubicBezTo>
                  <a:pt x="1389442" y="1770205"/>
                  <a:pt x="1362492" y="1775136"/>
                  <a:pt x="1414535" y="1762125"/>
                </a:cubicBezTo>
                <a:lnTo>
                  <a:pt x="1433585" y="1757362"/>
                </a:lnTo>
                <a:cubicBezTo>
                  <a:pt x="1430410" y="1747837"/>
                  <a:pt x="1429629" y="1737141"/>
                  <a:pt x="1424060" y="1728787"/>
                </a:cubicBezTo>
                <a:cubicBezTo>
                  <a:pt x="1411750" y="1710323"/>
                  <a:pt x="1416345" y="1719930"/>
                  <a:pt x="1409772" y="1700212"/>
                </a:cubicBezTo>
                <a:cubicBezTo>
                  <a:pt x="1418844" y="1672999"/>
                  <a:pt x="1407051" y="1695676"/>
                  <a:pt x="1428822" y="1681162"/>
                </a:cubicBezTo>
                <a:cubicBezTo>
                  <a:pt x="1434426" y="1677426"/>
                  <a:pt x="1437794" y="1671010"/>
                  <a:pt x="1443110" y="1666875"/>
                </a:cubicBezTo>
                <a:cubicBezTo>
                  <a:pt x="1452146" y="1659847"/>
                  <a:pt x="1471685" y="1647825"/>
                  <a:pt x="1471685" y="1647825"/>
                </a:cubicBezTo>
                <a:cubicBezTo>
                  <a:pt x="1497083" y="1609727"/>
                  <a:pt x="1463750" y="1655759"/>
                  <a:pt x="1495497" y="1624012"/>
                </a:cubicBezTo>
                <a:cubicBezTo>
                  <a:pt x="1499544" y="1619965"/>
                  <a:pt x="1501358" y="1614122"/>
                  <a:pt x="1505022" y="1609725"/>
                </a:cubicBezTo>
                <a:cubicBezTo>
                  <a:pt x="1509334" y="1604551"/>
                  <a:pt x="1514998" y="1600611"/>
                  <a:pt x="1519310" y="1595437"/>
                </a:cubicBezTo>
                <a:cubicBezTo>
                  <a:pt x="1522974" y="1591040"/>
                  <a:pt x="1524366" y="1584726"/>
                  <a:pt x="1528835" y="1581150"/>
                </a:cubicBezTo>
                <a:cubicBezTo>
                  <a:pt x="1532755" y="1578014"/>
                  <a:pt x="1538360" y="1577975"/>
                  <a:pt x="1543122" y="1576387"/>
                </a:cubicBezTo>
                <a:cubicBezTo>
                  <a:pt x="1555096" y="1540470"/>
                  <a:pt x="1538942" y="1584748"/>
                  <a:pt x="1557410" y="1547812"/>
                </a:cubicBezTo>
                <a:cubicBezTo>
                  <a:pt x="1559655" y="1543322"/>
                  <a:pt x="1560585" y="1538287"/>
                  <a:pt x="1562172" y="1533525"/>
                </a:cubicBezTo>
                <a:cubicBezTo>
                  <a:pt x="1563760" y="1511300"/>
                  <a:pt x="1564332" y="1488979"/>
                  <a:pt x="1566935" y="1466850"/>
                </a:cubicBezTo>
                <a:cubicBezTo>
                  <a:pt x="1567522" y="1461864"/>
                  <a:pt x="1568912" y="1456739"/>
                  <a:pt x="1571697" y="1452562"/>
                </a:cubicBezTo>
                <a:cubicBezTo>
                  <a:pt x="1575433" y="1446958"/>
                  <a:pt x="1581673" y="1443449"/>
                  <a:pt x="1585985" y="1438275"/>
                </a:cubicBezTo>
                <a:cubicBezTo>
                  <a:pt x="1589649" y="1433878"/>
                  <a:pt x="1592335" y="1428750"/>
                  <a:pt x="1595510" y="1423987"/>
                </a:cubicBezTo>
                <a:cubicBezTo>
                  <a:pt x="1605593" y="1393737"/>
                  <a:pt x="1598896" y="1417324"/>
                  <a:pt x="1605035" y="1362075"/>
                </a:cubicBezTo>
                <a:cubicBezTo>
                  <a:pt x="1606448" y="1349354"/>
                  <a:pt x="1608584" y="1336716"/>
                  <a:pt x="1609797" y="1323975"/>
                </a:cubicBezTo>
                <a:cubicBezTo>
                  <a:pt x="1611759" y="1303370"/>
                  <a:pt x="1612274" y="1282634"/>
                  <a:pt x="1614560" y="1262062"/>
                </a:cubicBezTo>
                <a:cubicBezTo>
                  <a:pt x="1615454" y="1254017"/>
                  <a:pt x="1617991" y="1246234"/>
                  <a:pt x="1619322" y="1238250"/>
                </a:cubicBezTo>
                <a:cubicBezTo>
                  <a:pt x="1621167" y="1227177"/>
                  <a:pt x="1621883" y="1215920"/>
                  <a:pt x="1624085" y="1204912"/>
                </a:cubicBezTo>
                <a:cubicBezTo>
                  <a:pt x="1625069" y="1199990"/>
                  <a:pt x="1626062" y="1194802"/>
                  <a:pt x="1628847" y="1190625"/>
                </a:cubicBezTo>
                <a:cubicBezTo>
                  <a:pt x="1633569" y="1183542"/>
                  <a:pt x="1649099" y="1170511"/>
                  <a:pt x="1657422" y="1166812"/>
                </a:cubicBezTo>
                <a:cubicBezTo>
                  <a:pt x="1666597" y="1162734"/>
                  <a:pt x="1676472" y="1160462"/>
                  <a:pt x="1685997" y="1157287"/>
                </a:cubicBezTo>
                <a:lnTo>
                  <a:pt x="1700285" y="1152525"/>
                </a:lnTo>
                <a:cubicBezTo>
                  <a:pt x="1741228" y="1125229"/>
                  <a:pt x="1689426" y="1157955"/>
                  <a:pt x="1728860" y="1138237"/>
                </a:cubicBezTo>
                <a:cubicBezTo>
                  <a:pt x="1774136" y="1115598"/>
                  <a:pt x="1698011" y="1143756"/>
                  <a:pt x="1771722" y="1119187"/>
                </a:cubicBezTo>
                <a:cubicBezTo>
                  <a:pt x="1776485" y="1117600"/>
                  <a:pt x="1781007" y="1114842"/>
                  <a:pt x="1786010" y="1114425"/>
                </a:cubicBezTo>
                <a:cubicBezTo>
                  <a:pt x="1879581" y="1106627"/>
                  <a:pt x="1824062" y="1110492"/>
                  <a:pt x="1952697" y="1104900"/>
                </a:cubicBezTo>
                <a:cubicBezTo>
                  <a:pt x="1981492" y="1097701"/>
                  <a:pt x="1965531" y="1102208"/>
                  <a:pt x="2000322" y="1090612"/>
                </a:cubicBezTo>
                <a:cubicBezTo>
                  <a:pt x="2000327" y="1090610"/>
                  <a:pt x="2028892" y="1081091"/>
                  <a:pt x="2028897" y="1081087"/>
                </a:cubicBezTo>
                <a:cubicBezTo>
                  <a:pt x="2033660" y="1077912"/>
                  <a:pt x="2037562" y="1072633"/>
                  <a:pt x="2043185" y="1071562"/>
                </a:cubicBezTo>
                <a:cubicBezTo>
                  <a:pt x="2071428" y="1066182"/>
                  <a:pt x="2128910" y="1062037"/>
                  <a:pt x="2128910" y="1062037"/>
                </a:cubicBezTo>
                <a:cubicBezTo>
                  <a:pt x="2141616" y="1062743"/>
                  <a:pt x="2230077" y="1066078"/>
                  <a:pt x="2257497" y="1071562"/>
                </a:cubicBezTo>
                <a:cubicBezTo>
                  <a:pt x="2267342" y="1073531"/>
                  <a:pt x="2276547" y="1077912"/>
                  <a:pt x="2286072" y="1081087"/>
                </a:cubicBezTo>
                <a:cubicBezTo>
                  <a:pt x="2306573" y="1087921"/>
                  <a:pt x="2295485" y="1084631"/>
                  <a:pt x="2319410" y="1090612"/>
                </a:cubicBezTo>
                <a:cubicBezTo>
                  <a:pt x="2332110" y="1089025"/>
                  <a:pt x="2344918" y="1088140"/>
                  <a:pt x="2357510" y="1085850"/>
                </a:cubicBezTo>
                <a:cubicBezTo>
                  <a:pt x="2362449" y="1084952"/>
                  <a:pt x="2366777" y="1081087"/>
                  <a:pt x="2371797" y="1081087"/>
                </a:cubicBezTo>
                <a:cubicBezTo>
                  <a:pt x="2379892" y="1081087"/>
                  <a:pt x="2387672" y="1084262"/>
                  <a:pt x="2395610" y="1085850"/>
                </a:cubicBezTo>
                <a:cubicBezTo>
                  <a:pt x="2397197" y="1090612"/>
                  <a:pt x="2398127" y="1095647"/>
                  <a:pt x="2400372" y="1100137"/>
                </a:cubicBezTo>
                <a:cubicBezTo>
                  <a:pt x="2402932" y="1105257"/>
                  <a:pt x="2407642" y="1109164"/>
                  <a:pt x="2409897" y="1114425"/>
                </a:cubicBezTo>
                <a:cubicBezTo>
                  <a:pt x="2413107" y="1121916"/>
                  <a:pt x="2417724" y="1151062"/>
                  <a:pt x="2419422" y="1157287"/>
                </a:cubicBezTo>
                <a:cubicBezTo>
                  <a:pt x="2422064" y="1166973"/>
                  <a:pt x="2428947" y="1185862"/>
                  <a:pt x="2428947" y="1185862"/>
                </a:cubicBezTo>
                <a:cubicBezTo>
                  <a:pt x="2427360" y="1192212"/>
                  <a:pt x="2427112" y="1199058"/>
                  <a:pt x="2424185" y="1204912"/>
                </a:cubicBezTo>
                <a:cubicBezTo>
                  <a:pt x="2416599" y="1220085"/>
                  <a:pt x="2404286" y="1236575"/>
                  <a:pt x="2390847" y="1247775"/>
                </a:cubicBezTo>
                <a:cubicBezTo>
                  <a:pt x="2386450" y="1251439"/>
                  <a:pt x="2380957" y="1253636"/>
                  <a:pt x="2376560" y="1257300"/>
                </a:cubicBezTo>
                <a:cubicBezTo>
                  <a:pt x="2371386" y="1261612"/>
                  <a:pt x="2367386" y="1267204"/>
                  <a:pt x="2362272" y="1271587"/>
                </a:cubicBezTo>
                <a:cubicBezTo>
                  <a:pt x="2343882" y="1287350"/>
                  <a:pt x="2343703" y="1282440"/>
                  <a:pt x="2328935" y="1300162"/>
                </a:cubicBezTo>
                <a:cubicBezTo>
                  <a:pt x="2307794" y="1325532"/>
                  <a:pt x="2328966" y="1302964"/>
                  <a:pt x="2314647" y="1328737"/>
                </a:cubicBezTo>
                <a:cubicBezTo>
                  <a:pt x="2298304" y="1358153"/>
                  <a:pt x="2302181" y="1352923"/>
                  <a:pt x="2281310" y="1366837"/>
                </a:cubicBezTo>
                <a:cubicBezTo>
                  <a:pt x="2267781" y="1407420"/>
                  <a:pt x="2287322" y="1345050"/>
                  <a:pt x="2271785" y="1438275"/>
                </a:cubicBezTo>
                <a:cubicBezTo>
                  <a:pt x="2270134" y="1448179"/>
                  <a:pt x="2270614" y="1461281"/>
                  <a:pt x="2262260" y="1466850"/>
                </a:cubicBezTo>
                <a:cubicBezTo>
                  <a:pt x="2257497" y="1470025"/>
                  <a:pt x="2252369" y="1472711"/>
                  <a:pt x="2247972" y="1476375"/>
                </a:cubicBezTo>
                <a:cubicBezTo>
                  <a:pt x="2211302" y="1506933"/>
                  <a:pt x="2254872" y="1476538"/>
                  <a:pt x="2219397" y="1500187"/>
                </a:cubicBezTo>
                <a:cubicBezTo>
                  <a:pt x="2224160" y="1503362"/>
                  <a:pt x="2228019" y="1508902"/>
                  <a:pt x="2233685" y="1509712"/>
                </a:cubicBezTo>
                <a:cubicBezTo>
                  <a:pt x="2240165" y="1510638"/>
                  <a:pt x="2246190" y="1504950"/>
                  <a:pt x="2252735" y="1504950"/>
                </a:cubicBezTo>
                <a:cubicBezTo>
                  <a:pt x="2259280" y="1504950"/>
                  <a:pt x="2265435" y="1508125"/>
                  <a:pt x="2271785" y="1509712"/>
                </a:cubicBezTo>
                <a:cubicBezTo>
                  <a:pt x="2269143" y="1525562"/>
                  <a:pt x="2270563" y="1541142"/>
                  <a:pt x="2257497" y="1552575"/>
                </a:cubicBezTo>
                <a:cubicBezTo>
                  <a:pt x="2248882" y="1560113"/>
                  <a:pt x="2228922" y="1571625"/>
                  <a:pt x="2228922" y="1571625"/>
                </a:cubicBezTo>
                <a:cubicBezTo>
                  <a:pt x="2225747" y="1576387"/>
                  <a:pt x="2218274" y="1580300"/>
                  <a:pt x="2219397" y="1585912"/>
                </a:cubicBezTo>
                <a:cubicBezTo>
                  <a:pt x="2220716" y="1592505"/>
                  <a:pt x="2243292" y="1598640"/>
                  <a:pt x="2247972" y="1600200"/>
                </a:cubicBezTo>
                <a:cubicBezTo>
                  <a:pt x="2251147" y="1604962"/>
                  <a:pt x="2257497" y="1608763"/>
                  <a:pt x="2257497" y="1614487"/>
                </a:cubicBezTo>
                <a:cubicBezTo>
                  <a:pt x="2257497" y="1637796"/>
                  <a:pt x="2247253" y="1643781"/>
                  <a:pt x="2233685" y="1657350"/>
                </a:cubicBezTo>
                <a:cubicBezTo>
                  <a:pt x="2232097" y="1662112"/>
                  <a:pt x="2230243" y="1666794"/>
                  <a:pt x="2228922" y="1671637"/>
                </a:cubicBezTo>
                <a:cubicBezTo>
                  <a:pt x="2225477" y="1684267"/>
                  <a:pt x="2223537" y="1697318"/>
                  <a:pt x="2219397" y="1709737"/>
                </a:cubicBezTo>
                <a:lnTo>
                  <a:pt x="2209872" y="1738312"/>
                </a:lnTo>
                <a:cubicBezTo>
                  <a:pt x="2208285" y="1763712"/>
                  <a:pt x="2208885" y="1789344"/>
                  <a:pt x="2205110" y="1814512"/>
                </a:cubicBezTo>
                <a:cubicBezTo>
                  <a:pt x="2203321" y="1826437"/>
                  <a:pt x="2191222" y="1837527"/>
                  <a:pt x="2186060" y="1847850"/>
                </a:cubicBezTo>
                <a:cubicBezTo>
                  <a:pt x="2183815" y="1852340"/>
                  <a:pt x="2182885" y="1857375"/>
                  <a:pt x="2181297" y="1862137"/>
                </a:cubicBezTo>
                <a:cubicBezTo>
                  <a:pt x="2176535" y="1860550"/>
                  <a:pt x="2170560" y="1860925"/>
                  <a:pt x="2167010" y="1857375"/>
                </a:cubicBezTo>
                <a:cubicBezTo>
                  <a:pt x="2163460" y="1853825"/>
                  <a:pt x="2163072" y="1848039"/>
                  <a:pt x="2162247" y="1843087"/>
                </a:cubicBezTo>
                <a:cubicBezTo>
                  <a:pt x="2159884" y="1828907"/>
                  <a:pt x="2162398" y="1813735"/>
                  <a:pt x="2157485" y="1800225"/>
                </a:cubicBezTo>
                <a:cubicBezTo>
                  <a:pt x="2153165" y="1788344"/>
                  <a:pt x="2118473" y="1786579"/>
                  <a:pt x="2114622" y="1785937"/>
                </a:cubicBezTo>
                <a:cubicBezTo>
                  <a:pt x="2117797" y="1776412"/>
                  <a:pt x="2118578" y="1765716"/>
                  <a:pt x="2124147" y="1757362"/>
                </a:cubicBezTo>
                <a:cubicBezTo>
                  <a:pt x="2136457" y="1738898"/>
                  <a:pt x="2131862" y="1748505"/>
                  <a:pt x="2138435" y="1728787"/>
                </a:cubicBezTo>
                <a:cubicBezTo>
                  <a:pt x="2136621" y="1723345"/>
                  <a:pt x="2133898" y="1702481"/>
                  <a:pt x="2119385" y="1709737"/>
                </a:cubicBezTo>
                <a:cubicBezTo>
                  <a:pt x="2114895" y="1711982"/>
                  <a:pt x="2117407" y="1719848"/>
                  <a:pt x="2114622" y="1724025"/>
                </a:cubicBezTo>
                <a:cubicBezTo>
                  <a:pt x="2110886" y="1729629"/>
                  <a:pt x="2105097" y="1733550"/>
                  <a:pt x="2100335" y="1738312"/>
                </a:cubicBezTo>
                <a:cubicBezTo>
                  <a:pt x="2098747" y="1743075"/>
                  <a:pt x="2096951" y="1747773"/>
                  <a:pt x="2095572" y="1752600"/>
                </a:cubicBezTo>
                <a:cubicBezTo>
                  <a:pt x="2092182" y="1764464"/>
                  <a:pt x="2092027" y="1777344"/>
                  <a:pt x="2081285" y="1785937"/>
                </a:cubicBezTo>
                <a:cubicBezTo>
                  <a:pt x="2074703" y="1791202"/>
                  <a:pt x="2059063" y="1790700"/>
                  <a:pt x="2071760" y="1790700"/>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pic>
        <p:nvPicPr>
          <p:cNvPr id="43" name="18 Imagen" descr="C:\Users\Equipo\Pictures\HUMBOLDT\IMG_1085.jpg"/>
          <p:cNvPicPr/>
          <p:nvPr/>
        </p:nvPicPr>
        <p:blipFill>
          <a:blip r:embed="rId8" cstate="email">
            <a:extLst>
              <a:ext uri="{28A0092B-C50C-407E-A947-70E740481C1C}">
                <a14:useLocalDpi xmlns:a14="http://schemas.microsoft.com/office/drawing/2010/main"/>
              </a:ext>
            </a:extLst>
          </a:blip>
          <a:stretch>
            <a:fillRect/>
          </a:stretch>
        </p:blipFill>
        <p:spPr bwMode="auto">
          <a:xfrm>
            <a:off x="5915203" y="5308847"/>
            <a:ext cx="2802669" cy="1332786"/>
          </a:xfrm>
          <a:prstGeom prst="roundRect">
            <a:avLst>
              <a:gd name="adj" fmla="val 8594"/>
            </a:avLst>
          </a:prstGeom>
          <a:solidFill>
            <a:srgbClr val="FFFFFF">
              <a:shade val="85000"/>
            </a:srgbClr>
          </a:solidFill>
          <a:ln w="38100">
            <a:solidFill>
              <a:srgbClr val="00B050"/>
            </a:solidFill>
          </a:ln>
          <a:effectLst/>
        </p:spPr>
      </p:pic>
      <p:cxnSp>
        <p:nvCxnSpPr>
          <p:cNvPr id="44" name="3082 Conector recto"/>
          <p:cNvCxnSpPr/>
          <p:nvPr/>
        </p:nvCxnSpPr>
        <p:spPr bwMode="auto">
          <a:xfrm>
            <a:off x="5307401" y="6336984"/>
            <a:ext cx="448733" cy="0"/>
          </a:xfrm>
          <a:prstGeom prst="line">
            <a:avLst/>
          </a:prstGeom>
          <a:ln w="38100">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5" name="22 CuadroTexto"/>
          <p:cNvSpPr txBox="1">
            <a:spLocks noChangeArrowheads="1"/>
          </p:cNvSpPr>
          <p:nvPr/>
        </p:nvSpPr>
        <p:spPr bwMode="auto">
          <a:xfrm>
            <a:off x="5827214" y="6641633"/>
            <a:ext cx="20963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sz="800" b="1" dirty="0">
                <a:solidFill>
                  <a:prstClr val="black"/>
                </a:solidFill>
              </a:rPr>
              <a:t>ARM. “TECOLUTLA” (BI-08)</a:t>
            </a:r>
            <a:r>
              <a:rPr lang="es-MX" altLang="es-MX" sz="800" b="1" dirty="0">
                <a:solidFill>
                  <a:prstClr val="black"/>
                </a:solidFill>
              </a:rPr>
              <a:t> </a:t>
            </a:r>
          </a:p>
        </p:txBody>
      </p:sp>
      <p:pic>
        <p:nvPicPr>
          <p:cNvPr id="47" name="54 Imagen"/>
          <p:cNvPicPr/>
          <p:nvPr/>
        </p:nvPicPr>
        <p:blipFill>
          <a:blip r:embed="rId9" cstate="email">
            <a:extLst>
              <a:ext uri="{28A0092B-C50C-407E-A947-70E740481C1C}">
                <a14:useLocalDpi xmlns:a14="http://schemas.microsoft.com/office/drawing/2010/main"/>
              </a:ext>
            </a:extLst>
          </a:blip>
          <a:srcRect/>
          <a:stretch>
            <a:fillRect/>
          </a:stretch>
        </p:blipFill>
        <p:spPr bwMode="auto">
          <a:xfrm>
            <a:off x="5219660" y="1937919"/>
            <a:ext cx="1475096" cy="811305"/>
          </a:xfrm>
          <a:prstGeom prst="roundRect">
            <a:avLst>
              <a:gd name="adj" fmla="val 8594"/>
            </a:avLst>
          </a:prstGeom>
          <a:solidFill>
            <a:srgbClr val="FFFFFF">
              <a:shade val="85000"/>
            </a:srgbClr>
          </a:solidFill>
          <a:ln w="38100">
            <a:solidFill>
              <a:srgbClr val="00B0F0"/>
            </a:solidFill>
          </a:ln>
          <a:effectLst/>
        </p:spPr>
      </p:pic>
      <p:cxnSp>
        <p:nvCxnSpPr>
          <p:cNvPr id="48" name="3097 Conector recto"/>
          <p:cNvCxnSpPr/>
          <p:nvPr/>
        </p:nvCxnSpPr>
        <p:spPr bwMode="auto">
          <a:xfrm>
            <a:off x="6816863" y="2398114"/>
            <a:ext cx="452967" cy="0"/>
          </a:xfrm>
          <a:prstGeom prst="line">
            <a:avLst/>
          </a:prstGeom>
          <a:ln w="38100">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51" name="67 Imagen" descr="FRENTE DE INSTITUTO">
            <a:hlinkClick r:id="rId10" action="ppaction://hlinkpres?slideindex=1&amp;slidetitle="/>
            <a:extLst>
              <a:ext uri="{FF2B5EF4-FFF2-40B4-BE49-F238E27FC236}">
                <a16:creationId xmlns="" xmlns:a16="http://schemas.microsoft.com/office/drawing/2014/main" id="{724DD5D3-F194-4965-8D96-A44AEB618B40}"/>
              </a:ext>
            </a:extLst>
          </p:cNvPr>
          <p:cNvPicPr/>
          <p:nvPr/>
        </p:nvPicPr>
        <p:blipFill>
          <a:blip r:embed="rId11" cstate="email">
            <a:extLst>
              <a:ext uri="{28A0092B-C50C-407E-A947-70E740481C1C}">
                <a14:useLocalDpi xmlns:a14="http://schemas.microsoft.com/office/drawing/2010/main"/>
              </a:ext>
            </a:extLst>
          </a:blip>
          <a:srcRect/>
          <a:stretch>
            <a:fillRect/>
          </a:stretch>
        </p:blipFill>
        <p:spPr bwMode="auto">
          <a:xfrm>
            <a:off x="760434" y="4361388"/>
            <a:ext cx="2379769" cy="1070309"/>
          </a:xfrm>
          <a:prstGeom prst="roundRect">
            <a:avLst>
              <a:gd name="adj" fmla="val 8594"/>
            </a:avLst>
          </a:prstGeom>
          <a:solidFill>
            <a:srgbClr val="FFFFFF">
              <a:shade val="85000"/>
            </a:srgbClr>
          </a:solidFill>
          <a:ln w="38100">
            <a:solidFill>
              <a:schemeClr val="accent3">
                <a:lumMod val="50000"/>
              </a:schemeClr>
            </a:solidFill>
          </a:ln>
          <a:effectLst/>
        </p:spPr>
      </p:pic>
      <p:cxnSp>
        <p:nvCxnSpPr>
          <p:cNvPr id="52" name="3097 Conector recto">
            <a:extLst>
              <a:ext uri="{FF2B5EF4-FFF2-40B4-BE49-F238E27FC236}">
                <a16:creationId xmlns="" xmlns:a16="http://schemas.microsoft.com/office/drawing/2014/main" id="{B8A4FEDF-DF6F-4ED4-B223-8117FC82AAB7}"/>
              </a:ext>
            </a:extLst>
          </p:cNvPr>
          <p:cNvCxnSpPr/>
          <p:nvPr/>
        </p:nvCxnSpPr>
        <p:spPr bwMode="auto">
          <a:xfrm>
            <a:off x="4668947" y="2418758"/>
            <a:ext cx="452967" cy="0"/>
          </a:xfrm>
          <a:prstGeom prst="line">
            <a:avLst/>
          </a:prstGeom>
          <a:ln w="38100">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53" name="Imagen 52">
            <a:hlinkClick r:id="rId12" action="ppaction://hlinkpres?slideindex=1&amp;slidetitle="/>
            <a:extLst>
              <a:ext uri="{FF2B5EF4-FFF2-40B4-BE49-F238E27FC236}">
                <a16:creationId xmlns="" xmlns:a16="http://schemas.microsoft.com/office/drawing/2014/main" id="{F0C43928-3DFF-4A12-B1D1-0F7EF8D4BCF6}"/>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bwMode="auto">
          <a:xfrm>
            <a:off x="9512054" y="1939135"/>
            <a:ext cx="2101855" cy="876877"/>
          </a:xfrm>
          <a:prstGeom prst="roundRect">
            <a:avLst>
              <a:gd name="adj" fmla="val 8594"/>
            </a:avLst>
          </a:prstGeom>
          <a:solidFill>
            <a:srgbClr val="FFFFFF">
              <a:shade val="85000"/>
            </a:srgbClr>
          </a:solidFill>
          <a:ln w="38100">
            <a:solidFill>
              <a:srgbClr val="00B0F0"/>
            </a:solidFill>
          </a:ln>
          <a:effectLst/>
        </p:spPr>
      </p:pic>
      <p:cxnSp>
        <p:nvCxnSpPr>
          <p:cNvPr id="54" name="3082 Conector recto">
            <a:extLst>
              <a:ext uri="{FF2B5EF4-FFF2-40B4-BE49-F238E27FC236}">
                <a16:creationId xmlns="" xmlns:a16="http://schemas.microsoft.com/office/drawing/2014/main" id="{35125CD1-AC8B-4C62-BCDE-5726E212B01E}"/>
              </a:ext>
            </a:extLst>
          </p:cNvPr>
          <p:cNvCxnSpPr>
            <a:cxnSpLocks/>
          </p:cNvCxnSpPr>
          <p:nvPr/>
        </p:nvCxnSpPr>
        <p:spPr bwMode="auto">
          <a:xfrm flipV="1">
            <a:off x="3216356" y="4938506"/>
            <a:ext cx="865127" cy="9527"/>
          </a:xfrm>
          <a:prstGeom prst="line">
            <a:avLst/>
          </a:prstGeom>
          <a:ln w="38100">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5" name="55 CuadroTexto">
            <a:extLst>
              <a:ext uri="{FF2B5EF4-FFF2-40B4-BE49-F238E27FC236}">
                <a16:creationId xmlns="" xmlns:a16="http://schemas.microsoft.com/office/drawing/2014/main" id="{894B7F79-8104-4EA9-B080-16191C55286E}"/>
              </a:ext>
            </a:extLst>
          </p:cNvPr>
          <p:cNvSpPr txBox="1">
            <a:spLocks noChangeArrowheads="1"/>
          </p:cNvSpPr>
          <p:nvPr/>
        </p:nvSpPr>
        <p:spPr bwMode="auto">
          <a:xfrm>
            <a:off x="1855981" y="3263900"/>
            <a:ext cx="2096983" cy="21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ES_tradnl" altLang="es-MX" sz="800" b="1" dirty="0">
                <a:solidFill>
                  <a:prstClr val="black"/>
                </a:solidFill>
              </a:rPr>
              <a:t>ARM.  “TUXPAN” (BI-07)</a:t>
            </a:r>
          </a:p>
        </p:txBody>
      </p:sp>
      <p:sp>
        <p:nvSpPr>
          <p:cNvPr id="57" name="22 CuadroTexto">
            <a:extLst>
              <a:ext uri="{FF2B5EF4-FFF2-40B4-BE49-F238E27FC236}">
                <a16:creationId xmlns="" xmlns:a16="http://schemas.microsoft.com/office/drawing/2014/main" id="{CEA59BE1-62F9-4C19-9EE6-7419D97A7229}"/>
              </a:ext>
            </a:extLst>
          </p:cNvPr>
          <p:cNvSpPr txBox="1">
            <a:spLocks noChangeArrowheads="1"/>
          </p:cNvSpPr>
          <p:nvPr/>
        </p:nvSpPr>
        <p:spPr bwMode="auto">
          <a:xfrm>
            <a:off x="9342722" y="2825414"/>
            <a:ext cx="24405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GB" altLang="es-MX" sz="800" b="1" dirty="0">
                <a:solidFill>
                  <a:prstClr val="black"/>
                </a:solidFill>
              </a:rPr>
              <a:t>I.O.G.M.C.</a:t>
            </a:r>
          </a:p>
          <a:p>
            <a:pPr algn="ctr"/>
            <a:r>
              <a:rPr lang="en-GB" altLang="es-MX" sz="800" b="1" dirty="0">
                <a:solidFill>
                  <a:prstClr val="black"/>
                </a:solidFill>
              </a:rPr>
              <a:t>02 </a:t>
            </a:r>
            <a:r>
              <a:rPr lang="en-GB" altLang="es-MX" sz="800" b="1" dirty="0" smtClean="0">
                <a:solidFill>
                  <a:prstClr val="black"/>
                </a:solidFill>
              </a:rPr>
              <a:t>BRIGADAS HIDROGRÁFICAS</a:t>
            </a:r>
            <a:endParaRPr lang="es-MX" altLang="es-MX" sz="800" b="1" dirty="0">
              <a:solidFill>
                <a:prstClr val="black"/>
              </a:solidFill>
            </a:endParaRPr>
          </a:p>
        </p:txBody>
      </p:sp>
      <p:sp>
        <p:nvSpPr>
          <p:cNvPr id="58" name="22 CuadroTexto">
            <a:extLst>
              <a:ext uri="{FF2B5EF4-FFF2-40B4-BE49-F238E27FC236}">
                <a16:creationId xmlns="" xmlns:a16="http://schemas.microsoft.com/office/drawing/2014/main" id="{2B947AA2-A63D-4941-83AF-187D49524CAA}"/>
              </a:ext>
            </a:extLst>
          </p:cNvPr>
          <p:cNvSpPr txBox="1">
            <a:spLocks noChangeArrowheads="1"/>
          </p:cNvSpPr>
          <p:nvPr/>
        </p:nvSpPr>
        <p:spPr bwMode="auto">
          <a:xfrm>
            <a:off x="660269" y="5431696"/>
            <a:ext cx="24799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GB" altLang="es-MX" sz="800" b="1" dirty="0">
                <a:solidFill>
                  <a:prstClr val="black"/>
                </a:solidFill>
              </a:rPr>
              <a:t>I.O.P.</a:t>
            </a:r>
          </a:p>
          <a:p>
            <a:pPr algn="ctr"/>
            <a:r>
              <a:rPr lang="en-GB" altLang="es-MX" sz="800" b="1" dirty="0">
                <a:solidFill>
                  <a:prstClr val="black"/>
                </a:solidFill>
              </a:rPr>
              <a:t>02 </a:t>
            </a:r>
            <a:r>
              <a:rPr lang="en-GB" altLang="es-MX" sz="800" b="1" dirty="0" smtClean="0">
                <a:solidFill>
                  <a:prstClr val="black"/>
                </a:solidFill>
              </a:rPr>
              <a:t>BRIGADAS HIDROGRÁFICAS</a:t>
            </a:r>
            <a:endParaRPr lang="es-MX" altLang="es-MX" sz="800" b="1" dirty="0">
              <a:solidFill>
                <a:prstClr val="black"/>
              </a:solidFill>
            </a:endParaRPr>
          </a:p>
        </p:txBody>
      </p:sp>
      <p:pic>
        <p:nvPicPr>
          <p:cNvPr id="2050" name="Picture 2" descr="C:\Users\operator\Downloads\PHOTO-2018-11-13-09-42-06.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220688" y="1538120"/>
            <a:ext cx="3391954" cy="1589978"/>
          </a:xfrm>
          <a:prstGeom prst="roundRect">
            <a:avLst>
              <a:gd name="adj" fmla="val 4167"/>
            </a:avLst>
          </a:prstGeom>
          <a:solidFill>
            <a:srgbClr val="FFFFFF"/>
          </a:solidFill>
          <a:ln w="76200"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20" name="1 Grupo"/>
          <p:cNvGrpSpPr/>
          <p:nvPr/>
        </p:nvGrpSpPr>
        <p:grpSpPr>
          <a:xfrm>
            <a:off x="0" y="-4282"/>
            <a:ext cx="12191999" cy="1070251"/>
            <a:chOff x="0" y="-4282"/>
            <a:chExt cx="12191999" cy="1070251"/>
          </a:xfrm>
        </p:grpSpPr>
        <p:pic>
          <p:nvPicPr>
            <p:cNvPr id="56" name="Picture 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13 Rectángulo"/>
            <p:cNvSpPr/>
            <p:nvPr/>
          </p:nvSpPr>
          <p:spPr bwMode="auto">
            <a:xfrm>
              <a:off x="0" y="799740"/>
              <a:ext cx="12191999" cy="118143"/>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pic>
          <p:nvPicPr>
            <p:cNvPr id="60" name="Picture 3" descr="L:\VARIOS\escudos\DIGAHOMtran.gif"/>
            <p:cNvPicPr preferRelativeResize="0">
              <a:picLocks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14 Rectángulo"/>
            <p:cNvSpPr/>
            <p:nvPr/>
          </p:nvSpPr>
          <p:spPr bwMode="auto">
            <a:xfrm>
              <a:off x="0" y="947826"/>
              <a:ext cx="12191999" cy="1181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sp>
        <p:nvSpPr>
          <p:cNvPr id="62"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dirty="0" smtClean="0">
                <a:latin typeface="Arial" panose="020B0604020202020204" pitchFamily="34" charset="0"/>
                <a:cs typeface="Arial" panose="020B0604020202020204" pitchFamily="34" charset="0"/>
              </a:rPr>
              <a:t>II. </a:t>
            </a:r>
            <a:r>
              <a:rPr lang="es-MX" sz="2000" dirty="0" err="1">
                <a:latin typeface="Arial" panose="020B0604020202020204" pitchFamily="34" charset="0"/>
                <a:cs typeface="Arial" panose="020B0604020202020204" pitchFamily="34" charset="0"/>
              </a:rPr>
              <a:t>Hydrographic</a:t>
            </a:r>
            <a:r>
              <a:rPr lang="es-MX" sz="2000" dirty="0">
                <a:latin typeface="Arial" panose="020B0604020202020204" pitchFamily="34" charset="0"/>
                <a:cs typeface="Arial" panose="020B0604020202020204" pitchFamily="34" charset="0"/>
              </a:rPr>
              <a:t> </a:t>
            </a:r>
            <a:r>
              <a:rPr lang="es-MX" sz="2000" dirty="0" err="1">
                <a:latin typeface="Arial" panose="020B0604020202020204" pitchFamily="34" charset="0"/>
                <a:cs typeface="Arial" panose="020B0604020202020204" pitchFamily="34" charset="0"/>
              </a:rPr>
              <a:t>Surveys</a:t>
            </a:r>
            <a:r>
              <a:rPr lang="es-MX" sz="2000" dirty="0">
                <a:latin typeface="Arial" panose="020B0604020202020204" pitchFamily="34" charset="0"/>
                <a:cs typeface="Arial" panose="020B0604020202020204" pitchFamily="34" charset="0"/>
              </a:rPr>
              <a:t>.</a:t>
            </a:r>
            <a:endParaRPr lang="es-MX" sz="2000" dirty="0" smtClean="0">
              <a:latin typeface="Arial" panose="020B0604020202020204" pitchFamily="34" charset="0"/>
              <a:cs typeface="Arial" panose="020B0604020202020204" pitchFamily="34" charset="0"/>
            </a:endParaRPr>
          </a:p>
        </p:txBody>
      </p:sp>
      <p:sp>
        <p:nvSpPr>
          <p:cNvPr id="63" name="Marcador de texto 1"/>
          <p:cNvSpPr txBox="1">
            <a:spLocks/>
          </p:cNvSpPr>
          <p:nvPr/>
        </p:nvSpPr>
        <p:spPr>
          <a:xfrm>
            <a:off x="255716" y="1102245"/>
            <a:ext cx="11726636" cy="1010844"/>
          </a:xfrm>
          <a:prstGeom prst="rect">
            <a:avLst/>
          </a:prstGeom>
        </p:spPr>
        <p:txBody>
          <a:bodyPr vert="horz" lIns="91440" tIns="45720" rIns="91440" bIns="45720" rtlCol="0">
            <a:noAutofit/>
          </a:bodyPr>
          <a:lstStyle/>
          <a:p>
            <a:pPr marR="0" lvl="0" algn="just" defTabSz="914400" rtl="0" eaLnBrk="1" fontAlgn="auto" latinLnBrk="0" hangingPunct="1">
              <a:lnSpc>
                <a:spcPct val="100000"/>
              </a:lnSpc>
              <a:spcBef>
                <a:spcPts val="1000"/>
              </a:spcBef>
              <a:spcAft>
                <a:spcPts val="0"/>
              </a:spcAft>
              <a:buClrTx/>
              <a:buSzTx/>
              <a:tabLst/>
              <a:defRPr/>
            </a:pPr>
            <a:r>
              <a:rPr kumimoji="0" lang="en-US" sz="1800" b="0" i="0" u="none" strike="noStrike" kern="1200" cap="none" spc="0" normalizeH="0" baseline="0" dirty="0" smtClean="0">
                <a:ln>
                  <a:noFill/>
                </a:ln>
                <a:solidFill>
                  <a:schemeClr val="tx1"/>
                </a:solidFill>
                <a:effectLst/>
                <a:uLnTx/>
                <a:uFillTx/>
                <a:latin typeface="Arial" panose="020B0604020202020204" pitchFamily="34" charset="0"/>
                <a:ea typeface="+mn-ea"/>
                <a:cs typeface="Arial" panose="020B0604020202020204" pitchFamily="34" charset="0"/>
              </a:rPr>
              <a:t>Platforms.</a:t>
            </a:r>
          </a:p>
        </p:txBody>
      </p:sp>
    </p:spTree>
    <p:extLst>
      <p:ext uri="{BB962C8B-B14F-4D97-AF65-F5344CB8AC3E}">
        <p14:creationId xmlns:p14="http://schemas.microsoft.com/office/powerpoint/2010/main" val="3650038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ISTRADOR.DIGAOHM\Desktop\Doc SLH 2017\fotos Levtos y lanchas\fotos levantamientos varias\Lanchas Hidrográficas (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40497" y="1580069"/>
            <a:ext cx="3209771" cy="1431893"/>
          </a:xfrm>
          <a:prstGeom prst="rect">
            <a:avLst/>
          </a:prstGeom>
          <a:noFill/>
        </p:spPr>
      </p:pic>
      <p:pic>
        <p:nvPicPr>
          <p:cNvPr id="6" name="Picture 3" descr="C:\Users\ADMINISTRADOR.DIGAOHM\Desktop\Doc SLH 2017\fotos Levtos y lanchas\fotos levantamientos varias\BAR CHECK (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27841" y="1594523"/>
            <a:ext cx="3252643" cy="1431893"/>
          </a:xfrm>
          <a:prstGeom prst="rect">
            <a:avLst/>
          </a:prstGeom>
          <a:noFill/>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93342" y="3875633"/>
            <a:ext cx="1498399" cy="120702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4 Imagen"/>
          <p:cNvPicPr/>
          <p:nvPr/>
        </p:nvPicPr>
        <p:blipFill>
          <a:blip r:embed="rId5" cstate="email">
            <a:extLst>
              <a:ext uri="{28A0092B-C50C-407E-A947-70E740481C1C}">
                <a14:useLocalDpi xmlns:a14="http://schemas.microsoft.com/office/drawing/2010/main"/>
              </a:ext>
            </a:extLst>
          </a:blip>
          <a:srcRect/>
          <a:stretch>
            <a:fillRect/>
          </a:stretch>
        </p:blipFill>
        <p:spPr bwMode="auto">
          <a:xfrm>
            <a:off x="7556626" y="3834024"/>
            <a:ext cx="1713772" cy="1290238"/>
          </a:xfrm>
          <a:prstGeom prst="rect">
            <a:avLst/>
          </a:prstGeom>
          <a:ln>
            <a:noFill/>
          </a:ln>
          <a:effectLst>
            <a:softEdge rad="112500"/>
          </a:effectLst>
        </p:spPr>
      </p:pic>
      <p:sp>
        <p:nvSpPr>
          <p:cNvPr id="9" name="47 CuadroTexto"/>
          <p:cNvSpPr txBox="1">
            <a:spLocks noChangeArrowheads="1"/>
          </p:cNvSpPr>
          <p:nvPr/>
        </p:nvSpPr>
        <p:spPr bwMode="auto">
          <a:xfrm>
            <a:off x="485312" y="1059068"/>
            <a:ext cx="109974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MX" altLang="es-ES" sz="2000" b="1" dirty="0" err="1">
                <a:solidFill>
                  <a:prstClr val="black"/>
                </a:solidFill>
              </a:rPr>
              <a:t>Hydrographic</a:t>
            </a:r>
            <a:r>
              <a:rPr lang="es-MX" altLang="es-ES" sz="2000" b="1" dirty="0">
                <a:solidFill>
                  <a:prstClr val="black"/>
                </a:solidFill>
              </a:rPr>
              <a:t> </a:t>
            </a:r>
            <a:r>
              <a:rPr lang="es-MX" altLang="es-ES" sz="2000" b="1" dirty="0" err="1" smtClean="0">
                <a:solidFill>
                  <a:prstClr val="black"/>
                </a:solidFill>
              </a:rPr>
              <a:t>Launches</a:t>
            </a:r>
            <a:endParaRPr lang="es-MX" altLang="es-ES" sz="2000" b="1" dirty="0">
              <a:solidFill>
                <a:prstClr val="black"/>
              </a:solidFill>
            </a:endParaRPr>
          </a:p>
        </p:txBody>
      </p:sp>
      <p:sp>
        <p:nvSpPr>
          <p:cNvPr id="11" name="47 CuadroTexto"/>
          <p:cNvSpPr txBox="1">
            <a:spLocks noChangeArrowheads="1"/>
          </p:cNvSpPr>
          <p:nvPr/>
        </p:nvSpPr>
        <p:spPr bwMode="auto">
          <a:xfrm>
            <a:off x="390615" y="3336260"/>
            <a:ext cx="59463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s-MX" altLang="es-ES" sz="2000" b="1" dirty="0" err="1" smtClean="0">
                <a:solidFill>
                  <a:prstClr val="black"/>
                </a:solidFill>
              </a:rPr>
              <a:t>Equipment</a:t>
            </a:r>
            <a:endParaRPr lang="es-MX" altLang="es-ES" sz="2000" b="1" dirty="0">
              <a:solidFill>
                <a:prstClr val="black"/>
              </a:solidFill>
            </a:endParaRPr>
          </a:p>
        </p:txBody>
      </p:sp>
      <p:sp>
        <p:nvSpPr>
          <p:cNvPr id="12" name="11 CuadroTexto"/>
          <p:cNvSpPr txBox="1"/>
          <p:nvPr/>
        </p:nvSpPr>
        <p:spPr>
          <a:xfrm>
            <a:off x="485312" y="3847530"/>
            <a:ext cx="6912747" cy="1754326"/>
          </a:xfrm>
          <a:prstGeom prst="rect">
            <a:avLst/>
          </a:prstGeom>
          <a:noFill/>
        </p:spPr>
        <p:txBody>
          <a:bodyPr wrap="square" rtlCol="0">
            <a:spAutoFit/>
          </a:bodyPr>
          <a:lstStyle/>
          <a:p>
            <a:pPr marL="285750" indent="-285750">
              <a:buFont typeface="Arial" pitchFamily="34" charset="0"/>
              <a:buChar char="•"/>
            </a:pPr>
            <a:r>
              <a:rPr lang="en-US" dirty="0" smtClean="0">
                <a:solidFill>
                  <a:prstClr val="black"/>
                </a:solidFill>
              </a:rPr>
              <a:t>Single beam </a:t>
            </a:r>
            <a:r>
              <a:rPr lang="en-US" dirty="0" err="1" smtClean="0">
                <a:solidFill>
                  <a:prstClr val="black"/>
                </a:solidFill>
              </a:rPr>
              <a:t>echosounder</a:t>
            </a:r>
            <a:r>
              <a:rPr lang="en-US" dirty="0" smtClean="0">
                <a:solidFill>
                  <a:prstClr val="black"/>
                </a:solidFill>
              </a:rPr>
              <a:t> (EA-400, ODOM </a:t>
            </a:r>
            <a:r>
              <a:rPr lang="en-US" dirty="0" err="1" smtClean="0">
                <a:solidFill>
                  <a:prstClr val="black"/>
                </a:solidFill>
              </a:rPr>
              <a:t>hydrotrac</a:t>
            </a:r>
            <a:r>
              <a:rPr lang="en-US" dirty="0" smtClean="0">
                <a:solidFill>
                  <a:prstClr val="black"/>
                </a:solidFill>
              </a:rPr>
              <a:t>, </a:t>
            </a:r>
            <a:r>
              <a:rPr lang="en-US" dirty="0" err="1" smtClean="0">
                <a:solidFill>
                  <a:prstClr val="black"/>
                </a:solidFill>
              </a:rPr>
              <a:t>ceeducer</a:t>
            </a:r>
            <a:r>
              <a:rPr lang="en-US" dirty="0" smtClean="0">
                <a:solidFill>
                  <a:prstClr val="black"/>
                </a:solidFill>
              </a:rPr>
              <a:t> pro)</a:t>
            </a:r>
          </a:p>
          <a:p>
            <a:pPr marL="285750" indent="-285750">
              <a:buFont typeface="Arial" pitchFamily="34" charset="0"/>
              <a:buChar char="•"/>
            </a:pPr>
            <a:r>
              <a:rPr lang="en-US" dirty="0" err="1" smtClean="0">
                <a:solidFill>
                  <a:prstClr val="black"/>
                </a:solidFill>
              </a:rPr>
              <a:t>Multibeam</a:t>
            </a:r>
            <a:r>
              <a:rPr lang="en-US" dirty="0" smtClean="0">
                <a:solidFill>
                  <a:prstClr val="black"/>
                </a:solidFill>
              </a:rPr>
              <a:t> </a:t>
            </a:r>
            <a:r>
              <a:rPr lang="en-US" dirty="0" err="1" smtClean="0">
                <a:solidFill>
                  <a:prstClr val="black"/>
                </a:solidFill>
              </a:rPr>
              <a:t>echosounder</a:t>
            </a:r>
            <a:r>
              <a:rPr lang="en-US" dirty="0" smtClean="0">
                <a:solidFill>
                  <a:prstClr val="black"/>
                </a:solidFill>
              </a:rPr>
              <a:t> (</a:t>
            </a:r>
            <a:r>
              <a:rPr lang="en-US" dirty="0" err="1" smtClean="0">
                <a:solidFill>
                  <a:prstClr val="black"/>
                </a:solidFill>
              </a:rPr>
              <a:t>Geoswath</a:t>
            </a:r>
            <a:r>
              <a:rPr lang="en-US" dirty="0" smtClean="0">
                <a:solidFill>
                  <a:prstClr val="black"/>
                </a:solidFill>
              </a:rPr>
              <a:t> plus, R2 Sonic, ODOM ES3)</a:t>
            </a:r>
          </a:p>
          <a:p>
            <a:pPr marL="285750" indent="-285750">
              <a:buFont typeface="Arial" pitchFamily="34" charset="0"/>
              <a:buChar char="•"/>
            </a:pPr>
            <a:r>
              <a:rPr lang="en-US" dirty="0" smtClean="0">
                <a:solidFill>
                  <a:prstClr val="black"/>
                </a:solidFill>
              </a:rPr>
              <a:t>DGPS´s </a:t>
            </a:r>
          </a:p>
          <a:p>
            <a:pPr marL="285750" indent="-285750">
              <a:buFont typeface="Arial" pitchFamily="34" charset="0"/>
              <a:buChar char="•"/>
            </a:pPr>
            <a:r>
              <a:rPr lang="en-US" dirty="0" smtClean="0">
                <a:solidFill>
                  <a:prstClr val="black"/>
                </a:solidFill>
              </a:rPr>
              <a:t>Sound velocity profilers</a:t>
            </a:r>
          </a:p>
          <a:p>
            <a:pPr marL="285750" indent="-285750">
              <a:buFont typeface="Arial" pitchFamily="34" charset="0"/>
              <a:buChar char="•"/>
            </a:pPr>
            <a:r>
              <a:rPr lang="en-US" dirty="0" smtClean="0">
                <a:solidFill>
                  <a:prstClr val="black"/>
                </a:solidFill>
              </a:rPr>
              <a:t>Portable tide gauges</a:t>
            </a:r>
          </a:p>
          <a:p>
            <a:pPr marL="285750" indent="-285750">
              <a:buFont typeface="Arial" pitchFamily="34" charset="0"/>
              <a:buChar char="•"/>
            </a:pPr>
            <a:r>
              <a:rPr lang="en-US" dirty="0" smtClean="0">
                <a:solidFill>
                  <a:prstClr val="black"/>
                </a:solidFill>
              </a:rPr>
              <a:t>Acquisition and processing Software</a:t>
            </a:r>
            <a:endParaRPr lang="en-US" dirty="0">
              <a:solidFill>
                <a:prstClr val="black"/>
              </a:solidFill>
            </a:endParaRPr>
          </a:p>
        </p:txBody>
      </p:sp>
      <p:pic>
        <p:nvPicPr>
          <p:cNvPr id="10244" name="Picture 4" descr="Resultado de imagen para hypack"/>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23533" y="5240158"/>
            <a:ext cx="1379955" cy="1034966"/>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693342" y="5290506"/>
            <a:ext cx="1591895" cy="984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12 Grupo"/>
          <p:cNvGrpSpPr/>
          <p:nvPr/>
        </p:nvGrpSpPr>
        <p:grpSpPr>
          <a:xfrm>
            <a:off x="0" y="-4282"/>
            <a:ext cx="12191999" cy="1070251"/>
            <a:chOff x="0" y="-4282"/>
            <a:chExt cx="12191999" cy="1070251"/>
          </a:xfrm>
        </p:grpSpPr>
        <p:pic>
          <p:nvPicPr>
            <p:cNvPr id="14"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3 Rectángulo"/>
            <p:cNvSpPr/>
            <p:nvPr/>
          </p:nvSpPr>
          <p:spPr bwMode="auto">
            <a:xfrm>
              <a:off x="0" y="799740"/>
              <a:ext cx="12191999" cy="118143"/>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pic>
          <p:nvPicPr>
            <p:cNvPr id="16" name="Picture 3" descr="L:\VARIOS\escudos\DIGAHOMtran.gif"/>
            <p:cNvPicPr preferRelativeResize="0">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4 Rectángulo"/>
            <p:cNvSpPr/>
            <p:nvPr/>
          </p:nvSpPr>
          <p:spPr bwMode="auto">
            <a:xfrm>
              <a:off x="0" y="947826"/>
              <a:ext cx="12191999" cy="11814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sp>
        <p:nvSpPr>
          <p:cNvPr id="18" name="Título 1"/>
          <p:cNvSpPr txBox="1">
            <a:spLocks/>
          </p:cNvSpPr>
          <p:nvPr/>
        </p:nvSpPr>
        <p:spPr>
          <a:xfrm>
            <a:off x="3225800" y="0"/>
            <a:ext cx="7611533" cy="7704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lgn="ctr">
              <a:lnSpc>
                <a:spcPct val="200000"/>
              </a:lnSpc>
              <a:spcBef>
                <a:spcPts val="0"/>
              </a:spcBef>
            </a:pPr>
            <a:r>
              <a:rPr lang="es-MX" sz="2000" dirty="0" smtClean="0">
                <a:solidFill>
                  <a:prstClr val="black"/>
                </a:solidFill>
                <a:latin typeface="Arial" panose="020B0604020202020204" pitchFamily="34" charset="0"/>
                <a:cs typeface="Arial" panose="020B0604020202020204" pitchFamily="34" charset="0"/>
              </a:rPr>
              <a:t>II. </a:t>
            </a:r>
            <a:r>
              <a:rPr lang="es-MX" sz="2000" dirty="0" err="1">
                <a:solidFill>
                  <a:prstClr val="black"/>
                </a:solidFill>
                <a:latin typeface="Arial" panose="020B0604020202020204" pitchFamily="34" charset="0"/>
                <a:cs typeface="Arial" panose="020B0604020202020204" pitchFamily="34" charset="0"/>
              </a:rPr>
              <a:t>Hydrographic</a:t>
            </a:r>
            <a:r>
              <a:rPr lang="es-MX" sz="2000" dirty="0">
                <a:solidFill>
                  <a:prstClr val="black"/>
                </a:solidFill>
                <a:latin typeface="Arial" panose="020B0604020202020204" pitchFamily="34" charset="0"/>
                <a:cs typeface="Arial" panose="020B0604020202020204" pitchFamily="34" charset="0"/>
              </a:rPr>
              <a:t> </a:t>
            </a:r>
            <a:r>
              <a:rPr lang="es-MX" sz="2000" dirty="0" err="1">
                <a:solidFill>
                  <a:prstClr val="black"/>
                </a:solidFill>
                <a:latin typeface="Arial" panose="020B0604020202020204" pitchFamily="34" charset="0"/>
                <a:cs typeface="Arial" panose="020B0604020202020204" pitchFamily="34" charset="0"/>
              </a:rPr>
              <a:t>Surveys</a:t>
            </a:r>
            <a:r>
              <a:rPr lang="es-MX" sz="2000" dirty="0">
                <a:solidFill>
                  <a:prstClr val="black"/>
                </a:solidFill>
                <a:latin typeface="Arial" panose="020B0604020202020204" pitchFamily="34" charset="0"/>
                <a:cs typeface="Arial" panose="020B0604020202020204" pitchFamily="34" charset="0"/>
              </a:rPr>
              <a:t>.</a:t>
            </a:r>
            <a:endParaRPr lang="es-MX" sz="2000"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3409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787812" y="1083724"/>
            <a:ext cx="7654046" cy="1224470"/>
          </a:xfrm>
        </p:spPr>
        <p:txBody>
          <a:bodyPr vert="horz" lIns="91440" tIns="45720" rIns="91440" bIns="45720" rtlCol="0">
            <a:noAutofit/>
          </a:bodyPr>
          <a:lstStyle/>
          <a:p>
            <a:pPr marL="342900" indent="-342900" algn="just">
              <a:lnSpc>
                <a:spcPct val="100000"/>
              </a:lnSpc>
              <a:buFont typeface="+mj-lt"/>
              <a:buAutoNum type="alphaUcPeriod"/>
            </a:pPr>
            <a:r>
              <a:rPr lang="en-US" sz="1400" dirty="0">
                <a:solidFill>
                  <a:schemeClr val="tx1"/>
                </a:solidFill>
                <a:latin typeface="Arial" panose="020B0604020202020204" pitchFamily="34" charset="0"/>
                <a:cs typeface="Arial" panose="020B0604020202020204" pitchFamily="34" charset="0"/>
              </a:rPr>
              <a:t>14 new Electronic Nautical Charts (ENC).</a:t>
            </a:r>
            <a:r>
              <a:rPr lang="es-MX" sz="1400" dirty="0" smtClean="0">
                <a:solidFill>
                  <a:schemeClr val="tx1"/>
                </a:solidFill>
                <a:latin typeface="Arial" panose="020B0604020202020204" pitchFamily="34" charset="0"/>
                <a:cs typeface="Arial" panose="020B0604020202020204" pitchFamily="34" charset="0"/>
              </a:rPr>
              <a:t>14 Cartas Náuticas Impresas nuevas.</a:t>
            </a:r>
          </a:p>
          <a:p>
            <a:pPr marL="342900" indent="-342900" algn="just">
              <a:lnSpc>
                <a:spcPct val="100000"/>
              </a:lnSpc>
              <a:buFont typeface="+mj-lt"/>
              <a:buAutoNum type="alphaUcPeriod"/>
            </a:pPr>
            <a:r>
              <a:rPr lang="en-US" sz="1400" dirty="0">
                <a:solidFill>
                  <a:schemeClr val="tx1"/>
                </a:solidFill>
                <a:latin typeface="Arial" panose="020B0604020202020204" pitchFamily="34" charset="0"/>
                <a:cs typeface="Arial" panose="020B0604020202020204" pitchFamily="34" charset="0"/>
              </a:rPr>
              <a:t>27 Electronic Nautical Charts (ENC) updated</a:t>
            </a:r>
            <a:r>
              <a:rPr lang="en-US" sz="1400" dirty="0" smtClean="0">
                <a:solidFill>
                  <a:schemeClr val="tx1"/>
                </a:solidFill>
                <a:latin typeface="Arial" panose="020B0604020202020204" pitchFamily="34" charset="0"/>
                <a:cs typeface="Arial" panose="020B0604020202020204" pitchFamily="34" charset="0"/>
              </a:rPr>
              <a:t>.</a:t>
            </a:r>
          </a:p>
          <a:p>
            <a:pPr marL="342900" indent="-342900" algn="just">
              <a:lnSpc>
                <a:spcPct val="100000"/>
              </a:lnSpc>
              <a:buFont typeface="+mj-lt"/>
              <a:buAutoNum type="alphaUcPeriod"/>
            </a:pPr>
            <a:r>
              <a:rPr lang="en-US" sz="1400" dirty="0">
                <a:solidFill>
                  <a:schemeClr val="tx1"/>
                </a:solidFill>
                <a:latin typeface="Arial" panose="020B0604020202020204" pitchFamily="34" charset="0"/>
                <a:cs typeface="Arial" panose="020B0604020202020204" pitchFamily="34" charset="0"/>
              </a:rPr>
              <a:t>12 Nautical Charts Printed updated</a:t>
            </a:r>
            <a:r>
              <a:rPr lang="en-US" sz="1400" dirty="0" smtClean="0">
                <a:solidFill>
                  <a:schemeClr val="tx1"/>
                </a:solidFill>
                <a:latin typeface="Arial" panose="020B0604020202020204" pitchFamily="34" charset="0"/>
                <a:cs typeface="Arial" panose="020B0604020202020204" pitchFamily="34" charset="0"/>
              </a:rPr>
              <a:t>.</a:t>
            </a:r>
            <a:endParaRPr lang="es-MX" sz="1400" dirty="0" smtClean="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dirty="0" smtClean="0">
                <a:latin typeface="Arial" panose="020B0604020202020204" pitchFamily="34" charset="0"/>
                <a:cs typeface="Arial" panose="020B0604020202020204" pitchFamily="34" charset="0"/>
              </a:rPr>
              <a:t>III. </a:t>
            </a:r>
            <a:r>
              <a:rPr lang="en-US" sz="2000" dirty="0">
                <a:latin typeface="Arial" panose="020B0604020202020204" pitchFamily="34" charset="0"/>
                <a:cs typeface="Arial" panose="020B0604020202020204" pitchFamily="34" charset="0"/>
              </a:rPr>
              <a:t>New nautical charts and updates</a:t>
            </a:r>
            <a:r>
              <a:rPr lang="es-MX" sz="2000" dirty="0" smtClean="0">
                <a:latin typeface="Arial" panose="020B0604020202020204" pitchFamily="34" charset="0"/>
                <a:cs typeface="Arial" panose="020B0604020202020204" pitchFamily="34" charset="0"/>
              </a:rPr>
              <a:t>.</a:t>
            </a:r>
          </a:p>
        </p:txBody>
      </p:sp>
      <p:graphicFrame>
        <p:nvGraphicFramePr>
          <p:cNvPr id="32" name="31 Tabla"/>
          <p:cNvGraphicFramePr>
            <a:graphicFrameLocks noGrp="1"/>
          </p:cNvGraphicFramePr>
          <p:nvPr>
            <p:extLst/>
          </p:nvPr>
        </p:nvGraphicFramePr>
        <p:xfrm>
          <a:off x="652765" y="2324185"/>
          <a:ext cx="10982715" cy="2079139"/>
        </p:xfrm>
        <a:graphic>
          <a:graphicData uri="http://schemas.openxmlformats.org/drawingml/2006/table">
            <a:tbl>
              <a:tblPr firstRow="1" firstCol="1" bandRow="1"/>
              <a:tblGrid>
                <a:gridCol w="1649479"/>
                <a:gridCol w="1456061"/>
                <a:gridCol w="1571625"/>
                <a:gridCol w="1581150"/>
                <a:gridCol w="1609725"/>
                <a:gridCol w="1571625"/>
                <a:gridCol w="1543050"/>
              </a:tblGrid>
              <a:tr h="353571">
                <a:tc>
                  <a:txBody>
                    <a:bodyPr/>
                    <a:lstStyle/>
                    <a:p>
                      <a:pPr algn="ctr">
                        <a:lnSpc>
                          <a:spcPct val="115000"/>
                        </a:lnSpc>
                        <a:spcAft>
                          <a:spcPts val="0"/>
                        </a:spcAft>
                      </a:pPr>
                      <a:r>
                        <a:rPr lang="es-MX" sz="1600" b="1" dirty="0" smtClean="0">
                          <a:effectLst/>
                          <a:latin typeface="+mn-lt"/>
                          <a:ea typeface="Calibri"/>
                          <a:cs typeface="Times New Roman"/>
                        </a:rPr>
                        <a:t>SM</a:t>
                      </a:r>
                      <a:r>
                        <a:rPr lang="es-MX" sz="1600" b="1" baseline="0" dirty="0" smtClean="0">
                          <a:effectLst/>
                          <a:latin typeface="+mn-lt"/>
                          <a:ea typeface="Calibri"/>
                          <a:cs typeface="Times New Roman"/>
                        </a:rPr>
                        <a:t> 521</a:t>
                      </a:r>
                      <a:endParaRPr lang="es-MX" sz="1600" b="1" dirty="0">
                        <a:effectLst/>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600" b="1" kern="1200" dirty="0" smtClean="0">
                          <a:solidFill>
                            <a:schemeClr val="tx1"/>
                          </a:solidFill>
                          <a:effectLst/>
                          <a:latin typeface="Arial"/>
                          <a:ea typeface="Calibri"/>
                          <a:cs typeface="Times New Roman"/>
                        </a:rPr>
                        <a:t>MX25110</a:t>
                      </a:r>
                      <a:endParaRPr lang="es-MX" sz="1600" b="1" kern="1200" dirty="0">
                        <a:solidFill>
                          <a:schemeClr val="tx1"/>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600" b="1" kern="1200" dirty="0" smtClean="0">
                          <a:solidFill>
                            <a:schemeClr val="tx1"/>
                          </a:solidFill>
                          <a:effectLst/>
                          <a:latin typeface="Arial"/>
                          <a:ea typeface="Calibri"/>
                          <a:cs typeface="Times New Roman"/>
                        </a:rPr>
                        <a:t>MX25112</a:t>
                      </a:r>
                      <a:endParaRPr lang="es-MX" sz="1600" b="1" kern="1200" dirty="0">
                        <a:solidFill>
                          <a:schemeClr val="tx1"/>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600" b="1" kern="1200" dirty="0" smtClean="0">
                          <a:solidFill>
                            <a:schemeClr val="tx1"/>
                          </a:solidFill>
                          <a:effectLst/>
                          <a:latin typeface="Arial"/>
                          <a:ea typeface="Calibri"/>
                          <a:cs typeface="Times New Roman"/>
                        </a:rPr>
                        <a:t>MX51110</a:t>
                      </a:r>
                      <a:endParaRPr lang="es-MX" sz="1600" b="1" kern="1200" dirty="0">
                        <a:solidFill>
                          <a:schemeClr val="tx1"/>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600" b="1" kern="1200" dirty="0" smtClean="0">
                          <a:solidFill>
                            <a:schemeClr val="tx1"/>
                          </a:solidFill>
                          <a:effectLst/>
                          <a:latin typeface="Arial"/>
                          <a:ea typeface="Calibri"/>
                          <a:cs typeface="Times New Roman"/>
                        </a:rPr>
                        <a:t>MX51111</a:t>
                      </a:r>
                      <a:endParaRPr lang="es-MX" sz="1600" b="1" kern="1200" dirty="0">
                        <a:solidFill>
                          <a:schemeClr val="tx1"/>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600" b="1" kern="1200" dirty="0" smtClean="0">
                          <a:solidFill>
                            <a:schemeClr val="tx1"/>
                          </a:solidFill>
                          <a:effectLst/>
                          <a:latin typeface="Arial"/>
                          <a:ea typeface="Calibri"/>
                          <a:cs typeface="Times New Roman"/>
                        </a:rPr>
                        <a:t>MX51112</a:t>
                      </a:r>
                      <a:endParaRPr lang="es-MX" sz="1600" b="1" kern="1200" dirty="0">
                        <a:solidFill>
                          <a:schemeClr val="tx1"/>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600" b="1" kern="1200" dirty="0" smtClean="0">
                          <a:solidFill>
                            <a:schemeClr val="tx1"/>
                          </a:solidFill>
                          <a:effectLst/>
                          <a:latin typeface="Arial"/>
                          <a:ea typeface="Calibri"/>
                          <a:cs typeface="Times New Roman"/>
                        </a:rPr>
                        <a:t>MX8080</a:t>
                      </a:r>
                      <a:endParaRPr lang="es-MX" sz="1600" b="1" kern="1200" dirty="0">
                        <a:solidFill>
                          <a:schemeClr val="tx1"/>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5568">
                <a:tc>
                  <a:txBody>
                    <a:bodyPr/>
                    <a:lstStyle/>
                    <a:p>
                      <a:pPr>
                        <a:lnSpc>
                          <a:spcPct val="115000"/>
                        </a:lnSpc>
                        <a:spcAft>
                          <a:spcPts val="0"/>
                        </a:spcAft>
                      </a:pPr>
                      <a:r>
                        <a:rPr lang="es-MX" sz="1100" dirty="0">
                          <a:effectLst/>
                          <a:latin typeface="Calibri"/>
                          <a:ea typeface="Calibri"/>
                          <a:cs typeface="Times New Roman"/>
                        </a:rPr>
                        <a:t> </a:t>
                      </a:r>
                    </a:p>
                    <a:p>
                      <a:pPr>
                        <a:lnSpc>
                          <a:spcPct val="115000"/>
                        </a:lnSpc>
                        <a:spcAft>
                          <a:spcPts val="0"/>
                        </a:spcAft>
                      </a:pPr>
                      <a:r>
                        <a:rPr lang="es-MX"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2242" y="2846350"/>
            <a:ext cx="1518699" cy="151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34173" y="2633119"/>
            <a:ext cx="1429776" cy="1886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descr="C:\Users\EditorPapel6\Downloads\TIFF\TIFF\MX 25112_1.t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94960" y="2682499"/>
            <a:ext cx="1355497" cy="18464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EditorPapel6\Downloads\TIFF\TIFF\MX 51110_1.ti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5425800" y="2636458"/>
            <a:ext cx="1399794" cy="187780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EditorPapel6\Downloads\TIFF\TIFF\MX51111_1.ti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flipH="1">
            <a:off x="7037714" y="2664919"/>
            <a:ext cx="1308782" cy="181459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EditorPapel6\Downloads\TIFF\TIFF\MX51112_1.ti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8645619" y="2646685"/>
            <a:ext cx="1412242" cy="17676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9" name="38 Tabla"/>
          <p:cNvGraphicFramePr>
            <a:graphicFrameLocks noGrp="1"/>
          </p:cNvGraphicFramePr>
          <p:nvPr>
            <p:extLst/>
          </p:nvPr>
        </p:nvGraphicFramePr>
        <p:xfrm>
          <a:off x="491673" y="4428941"/>
          <a:ext cx="11077965" cy="2282577"/>
        </p:xfrm>
        <a:graphic>
          <a:graphicData uri="http://schemas.openxmlformats.org/drawingml/2006/table">
            <a:tbl>
              <a:tblPr firstRow="1" firstCol="1" bandRow="1"/>
              <a:tblGrid>
                <a:gridCol w="1543440"/>
                <a:gridCol w="1619250"/>
                <a:gridCol w="1743075"/>
                <a:gridCol w="1419225"/>
                <a:gridCol w="1562100"/>
                <a:gridCol w="1466850"/>
                <a:gridCol w="1724025"/>
              </a:tblGrid>
              <a:tr h="459305">
                <a:tc>
                  <a:txBody>
                    <a:bodyPr/>
                    <a:lstStyle/>
                    <a:p>
                      <a:pPr marL="0" algn="ctr" defTabSz="914400" rtl="0" eaLnBrk="1" latinLnBrk="0" hangingPunct="1">
                        <a:lnSpc>
                          <a:spcPct val="115000"/>
                        </a:lnSpc>
                        <a:spcAft>
                          <a:spcPts val="0"/>
                        </a:spcAft>
                      </a:pPr>
                      <a:r>
                        <a:rPr lang="es-MX" sz="1600" b="1" kern="1200" dirty="0" smtClean="0">
                          <a:solidFill>
                            <a:schemeClr val="tx1"/>
                          </a:solidFill>
                          <a:effectLst/>
                          <a:latin typeface="Arial"/>
                          <a:ea typeface="Calibri"/>
                          <a:cs typeface="Times New Roman"/>
                        </a:rPr>
                        <a:t>MX8081</a:t>
                      </a:r>
                      <a:endParaRPr lang="es-MX" sz="1600" b="1" kern="1200" dirty="0">
                        <a:solidFill>
                          <a:schemeClr val="tx1"/>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600" b="1" kern="1200" dirty="0" smtClean="0">
                          <a:solidFill>
                            <a:schemeClr val="tx1"/>
                          </a:solidFill>
                          <a:effectLst/>
                          <a:latin typeface="Arial"/>
                          <a:ea typeface="Calibri"/>
                          <a:cs typeface="Times New Roman"/>
                        </a:rPr>
                        <a:t>MX8082</a:t>
                      </a:r>
                      <a:endParaRPr lang="es-MX" sz="1600" b="1" kern="1200" dirty="0">
                        <a:solidFill>
                          <a:schemeClr val="tx1"/>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600" b="1" kern="1200" dirty="0" smtClean="0">
                          <a:solidFill>
                            <a:schemeClr val="tx1"/>
                          </a:solidFill>
                          <a:effectLst/>
                          <a:latin typeface="Arial"/>
                          <a:ea typeface="Calibri"/>
                          <a:cs typeface="Times New Roman"/>
                        </a:rPr>
                        <a:t>MX8083</a:t>
                      </a:r>
                      <a:endParaRPr lang="es-MX" sz="1600" b="1" kern="1200" dirty="0">
                        <a:solidFill>
                          <a:schemeClr val="tx1"/>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600" b="1" kern="1200" dirty="0" smtClean="0">
                          <a:solidFill>
                            <a:schemeClr val="tx1"/>
                          </a:solidFill>
                          <a:effectLst/>
                          <a:latin typeface="Arial"/>
                          <a:ea typeface="Calibri"/>
                          <a:cs typeface="Times New Roman"/>
                        </a:rPr>
                        <a:t>MX8084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600" b="1" kern="1200" dirty="0" smtClean="0">
                          <a:solidFill>
                            <a:schemeClr val="tx1"/>
                          </a:solidFill>
                          <a:effectLst/>
                          <a:latin typeface="Arial"/>
                          <a:ea typeface="Calibri"/>
                          <a:cs typeface="Times New Roman"/>
                        </a:rPr>
                        <a:t>MX8085</a:t>
                      </a:r>
                      <a:endParaRPr lang="es-MX" sz="1600" b="1" kern="1200" dirty="0">
                        <a:solidFill>
                          <a:schemeClr val="tx1"/>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600" b="1" kern="1200" dirty="0" smtClean="0">
                          <a:solidFill>
                            <a:schemeClr val="tx1"/>
                          </a:solidFill>
                          <a:effectLst/>
                          <a:latin typeface="Arial"/>
                          <a:ea typeface="Calibri"/>
                          <a:cs typeface="Times New Roman"/>
                        </a:rPr>
                        <a:t>MX8086</a:t>
                      </a:r>
                      <a:endParaRPr lang="es-MX" sz="1600" b="1" kern="1200" dirty="0">
                        <a:solidFill>
                          <a:schemeClr val="tx1"/>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600" b="1" kern="1200" dirty="0" smtClean="0">
                          <a:solidFill>
                            <a:schemeClr val="tx1"/>
                          </a:solidFill>
                          <a:effectLst/>
                          <a:latin typeface="Arial"/>
                          <a:ea typeface="Calibri"/>
                          <a:cs typeface="Times New Roman"/>
                        </a:rPr>
                        <a:t>MX8087</a:t>
                      </a:r>
                      <a:endParaRPr lang="es-MX" sz="1600" b="1" kern="1200" dirty="0">
                        <a:solidFill>
                          <a:schemeClr val="tx1"/>
                        </a:solidFill>
                        <a:effectLst/>
                        <a:latin typeface="Arial"/>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3272">
                <a:tc>
                  <a:txBody>
                    <a:bodyPr/>
                    <a:lstStyle/>
                    <a:p>
                      <a:pPr>
                        <a:lnSpc>
                          <a:spcPct val="115000"/>
                        </a:lnSpc>
                        <a:spcAft>
                          <a:spcPts val="0"/>
                        </a:spcAft>
                      </a:pPr>
                      <a:r>
                        <a:rPr lang="es-MX" sz="1100" dirty="0">
                          <a:effectLst/>
                          <a:latin typeface="Calibri"/>
                          <a:ea typeface="Calibri"/>
                          <a:cs typeface="Times New Roman"/>
                        </a:rPr>
                        <a:t> </a:t>
                      </a:r>
                    </a:p>
                    <a:p>
                      <a:pPr>
                        <a:lnSpc>
                          <a:spcPct val="115000"/>
                        </a:lnSpc>
                        <a:spcAft>
                          <a:spcPts val="0"/>
                        </a:spcAft>
                      </a:pPr>
                      <a:r>
                        <a:rPr lang="es-MX"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40" name="39 Grupo"/>
          <p:cNvGrpSpPr/>
          <p:nvPr/>
        </p:nvGrpSpPr>
        <p:grpSpPr>
          <a:xfrm>
            <a:off x="458363" y="4874309"/>
            <a:ext cx="11007730" cy="1839691"/>
            <a:chOff x="458363" y="4172947"/>
            <a:chExt cx="11007730" cy="1839691"/>
          </a:xfrm>
        </p:grpSpPr>
        <p:pic>
          <p:nvPicPr>
            <p:cNvPr id="41" name="Picture 2"/>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9876030" y="4438650"/>
              <a:ext cx="1590063" cy="1255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8368558" y="4172947"/>
              <a:ext cx="1417148" cy="183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6842405" y="4455012"/>
              <a:ext cx="1463659" cy="1238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4"/>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5392417" y="4455012"/>
              <a:ext cx="1365846" cy="1096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3"/>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458363" y="4455012"/>
              <a:ext cx="1522838" cy="1309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2"/>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3809234" y="4434617"/>
              <a:ext cx="1443763" cy="1263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3"/>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2006984" y="4592058"/>
              <a:ext cx="1561657" cy="1032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8" name="Picture 3"/>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10152578" y="3005059"/>
            <a:ext cx="1427582" cy="104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2242" y="2798194"/>
            <a:ext cx="1518699" cy="1518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28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4883727"/>
          </a:xfrm>
        </p:spPr>
        <p:txBody>
          <a:bodyPr>
            <a:noAutofit/>
          </a:bodyPr>
          <a:lstStyle/>
          <a:p>
            <a:pPr marL="457200" indent="-457200" algn="just">
              <a:lnSpc>
                <a:spcPct val="100000"/>
              </a:lnSpc>
              <a:buFont typeface="+mj-lt"/>
              <a:buAutoNum type="alphaUcPeriod"/>
            </a:pPr>
            <a:r>
              <a:rPr lang="en-US" sz="1800" dirty="0" smtClean="0">
                <a:solidFill>
                  <a:schemeClr val="tx1"/>
                </a:solidFill>
                <a:latin typeface="Arial" panose="020B0604020202020204" pitchFamily="34" charset="0"/>
                <a:cs typeface="Arial" panose="020B0604020202020204" pitchFamily="34" charset="0"/>
              </a:rPr>
              <a:t>Printed</a:t>
            </a:r>
          </a:p>
          <a:p>
            <a:pPr marL="914400" lvl="1" indent="-457200" algn="just">
              <a:lnSpc>
                <a:spcPct val="100000"/>
              </a:lnSpc>
              <a:buFont typeface="+mj-lt"/>
              <a:buAutoNum type="alphaUcPeriod"/>
            </a:pPr>
            <a:r>
              <a:rPr lang="en-US" sz="1400" dirty="0" smtClean="0">
                <a:solidFill>
                  <a:schemeClr val="tx1"/>
                </a:solidFill>
                <a:latin typeface="Arial" panose="020B0604020202020204" pitchFamily="34" charset="0"/>
                <a:cs typeface="Arial" panose="020B0604020202020204" pitchFamily="34" charset="0"/>
              </a:rPr>
              <a:t>Tide Prediction Tables</a:t>
            </a:r>
          </a:p>
          <a:p>
            <a:pPr marL="914400" lvl="1" indent="-457200" algn="just">
              <a:lnSpc>
                <a:spcPct val="100000"/>
              </a:lnSpc>
              <a:buFont typeface="+mj-lt"/>
              <a:buAutoNum type="alphaUcPeriod"/>
            </a:pPr>
            <a:r>
              <a:rPr lang="en-US" sz="1400" dirty="0" smtClean="0">
                <a:solidFill>
                  <a:schemeClr val="tx1"/>
                </a:solidFill>
                <a:latin typeface="Arial" panose="020B0604020202020204" pitchFamily="34" charset="0"/>
                <a:cs typeface="Arial" panose="020B0604020202020204" pitchFamily="34" charset="0"/>
              </a:rPr>
              <a:t>Tide prediction chart Calendar</a:t>
            </a:r>
          </a:p>
          <a:p>
            <a:pPr lvl="1" algn="just">
              <a:lnSpc>
                <a:spcPct val="100000"/>
              </a:lnSpc>
            </a:pPr>
            <a:endParaRPr lang="es-MX" sz="1400" dirty="0" smtClean="0">
              <a:solidFill>
                <a:schemeClr val="tx1"/>
              </a:solidFill>
              <a:latin typeface="Arial" panose="020B0604020202020204" pitchFamily="34" charset="0"/>
              <a:cs typeface="Arial" panose="020B0604020202020204" pitchFamily="34" charset="0"/>
            </a:endParaRPr>
          </a:p>
          <a:p>
            <a:pPr marL="457200" indent="-457200" algn="just">
              <a:lnSpc>
                <a:spcPct val="100000"/>
              </a:lnSpc>
              <a:buFont typeface="+mj-lt"/>
              <a:buAutoNum type="alphaUcPeriod"/>
            </a:pPr>
            <a:r>
              <a:rPr lang="es-MX" sz="1800" dirty="0" smtClean="0">
                <a:solidFill>
                  <a:schemeClr val="tx1"/>
                </a:solidFill>
                <a:latin typeface="Arial" panose="020B0604020202020204" pitchFamily="34" charset="0"/>
                <a:cs typeface="Arial" panose="020B0604020202020204" pitchFamily="34" charset="0"/>
              </a:rPr>
              <a:t>Digital.</a:t>
            </a:r>
          </a:p>
          <a:p>
            <a:pPr marL="914400" lvl="1" indent="-457200" algn="just">
              <a:lnSpc>
                <a:spcPct val="100000"/>
              </a:lnSpc>
              <a:buFont typeface="+mj-lt"/>
              <a:buAutoNum type="alphaUcPeriod"/>
            </a:pPr>
            <a:r>
              <a:rPr lang="en-US" sz="1400" dirty="0">
                <a:solidFill>
                  <a:schemeClr val="tx1"/>
                </a:solidFill>
                <a:latin typeface="Arial" panose="020B0604020202020204" pitchFamily="34" charset="0"/>
                <a:cs typeface="Arial" panose="020B0604020202020204" pitchFamily="34" charset="0"/>
              </a:rPr>
              <a:t>Catalog of Nautical </a:t>
            </a:r>
            <a:r>
              <a:rPr lang="en-US" sz="1400" dirty="0" smtClean="0">
                <a:solidFill>
                  <a:schemeClr val="tx1"/>
                </a:solidFill>
                <a:latin typeface="Arial" panose="020B0604020202020204" pitchFamily="34" charset="0"/>
                <a:cs typeface="Arial" panose="020B0604020202020204" pitchFamily="34" charset="0"/>
              </a:rPr>
              <a:t>Charts and </a:t>
            </a:r>
            <a:r>
              <a:rPr lang="en-US" sz="1400" dirty="0">
                <a:solidFill>
                  <a:schemeClr val="tx1"/>
                </a:solidFill>
                <a:latin typeface="Arial" panose="020B0604020202020204" pitchFamily="34" charset="0"/>
                <a:cs typeface="Arial" panose="020B0604020202020204" pitchFamily="34" charset="0"/>
              </a:rPr>
              <a:t>Publications</a:t>
            </a:r>
            <a:endParaRPr lang="es-MX" sz="1400" dirty="0" smtClean="0">
              <a:solidFill>
                <a:schemeClr val="tx1"/>
              </a:solidFill>
              <a:latin typeface="Arial" panose="020B0604020202020204" pitchFamily="34" charset="0"/>
              <a:cs typeface="Arial" panose="020B0604020202020204" pitchFamily="34" charset="0"/>
            </a:endParaRPr>
          </a:p>
          <a:p>
            <a:pPr marL="914400" lvl="1" indent="-457200" algn="just">
              <a:lnSpc>
                <a:spcPct val="100000"/>
              </a:lnSpc>
              <a:buFont typeface="+mj-lt"/>
              <a:buAutoNum type="alphaUcPeriod"/>
            </a:pPr>
            <a:r>
              <a:rPr lang="en-US" sz="1400" dirty="0" smtClean="0">
                <a:solidFill>
                  <a:schemeClr val="tx1"/>
                </a:solidFill>
                <a:latin typeface="Arial" panose="020B0604020202020204" pitchFamily="34" charset="0"/>
                <a:cs typeface="Arial" panose="020B0604020202020204" pitchFamily="34" charset="0"/>
              </a:rPr>
              <a:t>Notice to Mariners</a:t>
            </a:r>
          </a:p>
          <a:p>
            <a:pPr marL="914400" lvl="1" indent="-457200" algn="just">
              <a:lnSpc>
                <a:spcPct val="100000"/>
              </a:lnSpc>
              <a:buFont typeface="+mj-lt"/>
              <a:buAutoNum type="alphaUcPeriod"/>
            </a:pPr>
            <a:r>
              <a:rPr lang="es-MX" sz="1400" dirty="0" err="1" smtClean="0">
                <a:solidFill>
                  <a:schemeClr val="tx1"/>
                </a:solidFill>
                <a:latin typeface="Arial" panose="020B0604020202020204" pitchFamily="34" charset="0"/>
                <a:cs typeface="Arial" panose="020B0604020202020204" pitchFamily="34" charset="0"/>
              </a:rPr>
              <a:t>Coast</a:t>
            </a:r>
            <a:r>
              <a:rPr lang="es-MX" sz="1400" dirty="0" smtClean="0">
                <a:solidFill>
                  <a:schemeClr val="tx1"/>
                </a:solidFill>
                <a:latin typeface="Arial" panose="020B0604020202020204" pitchFamily="34" charset="0"/>
                <a:cs typeface="Arial" panose="020B0604020202020204" pitchFamily="34" charset="0"/>
              </a:rPr>
              <a:t> </a:t>
            </a:r>
            <a:r>
              <a:rPr lang="es-MX" sz="1400" dirty="0" err="1" smtClean="0">
                <a:solidFill>
                  <a:schemeClr val="tx1"/>
                </a:solidFill>
                <a:latin typeface="Arial" panose="020B0604020202020204" pitchFamily="34" charset="0"/>
                <a:cs typeface="Arial" panose="020B0604020202020204" pitchFamily="34" charset="0"/>
              </a:rPr>
              <a:t>Pilot</a:t>
            </a:r>
            <a:r>
              <a:rPr lang="es-MX" sz="1400" dirty="0" smtClean="0">
                <a:solidFill>
                  <a:schemeClr val="tx1"/>
                </a:solidFill>
                <a:latin typeface="Arial" panose="020B0604020202020204" pitchFamily="34" charset="0"/>
                <a:cs typeface="Arial" panose="020B0604020202020204" pitchFamily="34" charset="0"/>
              </a:rPr>
              <a:t> of </a:t>
            </a:r>
            <a:r>
              <a:rPr lang="es-MX" sz="1400" dirty="0" err="1" smtClean="0">
                <a:solidFill>
                  <a:schemeClr val="tx1"/>
                </a:solidFill>
                <a:latin typeface="Arial" panose="020B0604020202020204" pitchFamily="34" charset="0"/>
                <a:cs typeface="Arial" panose="020B0604020202020204" pitchFamily="34" charset="0"/>
              </a:rPr>
              <a:t>Mexican</a:t>
            </a:r>
            <a:r>
              <a:rPr lang="es-MX" sz="1400" dirty="0" smtClean="0">
                <a:solidFill>
                  <a:schemeClr val="tx1"/>
                </a:solidFill>
                <a:latin typeface="Arial" panose="020B0604020202020204" pitchFamily="34" charset="0"/>
                <a:cs typeface="Arial" panose="020B0604020202020204" pitchFamily="34" charset="0"/>
              </a:rPr>
              <a:t> </a:t>
            </a:r>
            <a:r>
              <a:rPr lang="es-MX" sz="1400" dirty="0" err="1" smtClean="0">
                <a:solidFill>
                  <a:schemeClr val="tx1"/>
                </a:solidFill>
                <a:latin typeface="Arial" panose="020B0604020202020204" pitchFamily="34" charset="0"/>
                <a:cs typeface="Arial" panose="020B0604020202020204" pitchFamily="34" charset="0"/>
              </a:rPr>
              <a:t>waters</a:t>
            </a:r>
            <a:endParaRPr lang="es-MX" sz="1400" dirty="0" smtClean="0">
              <a:solidFill>
                <a:schemeClr val="tx1"/>
              </a:solidFill>
              <a:latin typeface="Arial" panose="020B0604020202020204" pitchFamily="34" charset="0"/>
              <a:cs typeface="Arial" panose="020B0604020202020204" pitchFamily="34" charset="0"/>
            </a:endParaRPr>
          </a:p>
          <a:p>
            <a:pPr marL="914400" lvl="1" indent="-457200" algn="just">
              <a:lnSpc>
                <a:spcPct val="100000"/>
              </a:lnSpc>
              <a:buFont typeface="+mj-lt"/>
              <a:buAutoNum type="alphaUcPeriod"/>
            </a:pPr>
            <a:r>
              <a:rPr lang="es-MX" sz="1400" dirty="0" smtClean="0">
                <a:solidFill>
                  <a:schemeClr val="tx1"/>
                </a:solidFill>
                <a:latin typeface="Arial" panose="020B0604020202020204" pitchFamily="34" charset="0"/>
                <a:cs typeface="Arial" panose="020B0604020202020204" pitchFamily="34" charset="0"/>
              </a:rPr>
              <a:t>Chart No. 1</a:t>
            </a:r>
            <a:endParaRPr lang="es-MX" sz="1800" dirty="0" smtClean="0">
              <a:solidFill>
                <a:schemeClr val="tx1"/>
              </a:solidFill>
              <a:latin typeface="Arial" panose="020B0604020202020204" pitchFamily="34" charset="0"/>
              <a:cs typeface="Arial" panose="020B0604020202020204" pitchFamily="34" charset="0"/>
            </a:endParaRPr>
          </a:p>
          <a:p>
            <a:pPr marL="914400" lvl="1" indent="-457200" algn="just">
              <a:lnSpc>
                <a:spcPct val="100000"/>
              </a:lnSpc>
              <a:buFont typeface="+mj-lt"/>
              <a:buAutoNum type="alphaUcPeriod"/>
            </a:pPr>
            <a:endParaRPr lang="es-MX" sz="1400" dirty="0" smtClean="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smtClean="0">
                <a:latin typeface="Arial" panose="020B0604020202020204" pitchFamily="34" charset="0"/>
                <a:cs typeface="Arial" panose="020B0604020202020204" pitchFamily="34" charset="0"/>
              </a:rPr>
              <a:t>IV. New Publications and Updates.</a:t>
            </a:r>
            <a:endParaRPr lang="es-MX" sz="2000" dirty="0" smtClean="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1842" y="2130987"/>
            <a:ext cx="2208640" cy="2922151"/>
          </a:xfrm>
          <a:prstGeom prst="rect">
            <a:avLst/>
          </a:prstGeom>
          <a:ln>
            <a:solidFill>
              <a:schemeClr val="tx1"/>
            </a:solidFill>
          </a:ln>
        </p:spPr>
      </p:pic>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15255" y="4123024"/>
            <a:ext cx="2011917" cy="2599267"/>
          </a:xfrm>
          <a:prstGeom prst="rect">
            <a:avLst/>
          </a:prstGeom>
          <a:ln>
            <a:solidFill>
              <a:schemeClr val="tx1"/>
            </a:solidFill>
          </a:ln>
        </p:spPr>
      </p:pic>
      <p:pic>
        <p:nvPicPr>
          <p:cNvPr id="15" name="Imagen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15255" y="1140387"/>
            <a:ext cx="1958704" cy="2760133"/>
          </a:xfrm>
          <a:prstGeom prst="rect">
            <a:avLst/>
          </a:prstGeom>
        </p:spPr>
      </p:pic>
    </p:spTree>
    <p:extLst>
      <p:ext uri="{BB962C8B-B14F-4D97-AF65-F5344CB8AC3E}">
        <p14:creationId xmlns:p14="http://schemas.microsoft.com/office/powerpoint/2010/main" val="1463358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3004</TotalTime>
  <Words>1045</Words>
  <Application>Microsoft Office PowerPoint</Application>
  <PresentationFormat>Widescreen</PresentationFormat>
  <Paragraphs>171</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ＭＳ Ｐゴシック</vt:lpstr>
      <vt:lpstr>Arial</vt:lpstr>
      <vt:lpstr>Arial Black</vt:lpstr>
      <vt:lpstr>Calibri</vt:lpstr>
      <vt:lpstr>Calibri Light</vt:lpstr>
      <vt:lpstr>Times</vt:lpstr>
      <vt:lpstr>Times New Roman</vt:lpstr>
      <vt:lpstr>Tema de Office</vt:lpstr>
      <vt:lpstr>                                     </vt:lpstr>
      <vt:lpstr>CONTENT  </vt:lpstr>
      <vt:lpstr>I. Organization of the Joint General Directorate of Oceanography, Hydrography and Meteorology (DIGAOHM)</vt:lpstr>
      <vt:lpstr>I. Organization of the Joint General Directorate of Oceanography, Hydrography and Meteorology (DIGAOHM)</vt:lpstr>
      <vt:lpstr>II. Hydrographic Surveys.</vt:lpstr>
      <vt:lpstr>II. Hydrographic Surveys.</vt:lpstr>
      <vt:lpstr>PowerPoint Presentation</vt:lpstr>
      <vt:lpstr>III. New nautical charts and updates.</vt:lpstr>
      <vt:lpstr>IV. New Publications and Updates.</vt:lpstr>
      <vt:lpstr>V. Maritime Safety Information (ISM).</vt:lpstr>
      <vt:lpstr>VII. Capacity Building.</vt:lpstr>
      <vt:lpstr>VII. Capacity building.</vt:lpstr>
      <vt:lpstr>IX. Other activities.</vt:lpstr>
      <vt:lpstr>IX. Other activities.</vt:lpstr>
      <vt:lpstr>IX. Other activities.</vt:lpstr>
      <vt:lpstr>X. 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DEPTO RF</dc:creator>
  <cp:lastModifiedBy>Alberto Costa Neves</cp:lastModifiedBy>
  <cp:revision>422</cp:revision>
  <cp:lastPrinted>2016-11-10T17:25:45Z</cp:lastPrinted>
  <dcterms:created xsi:type="dcterms:W3CDTF">2016-11-09T19:50:24Z</dcterms:created>
  <dcterms:modified xsi:type="dcterms:W3CDTF">2018-12-06T00:21:32Z</dcterms:modified>
</cp:coreProperties>
</file>