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7"/>
  </p:sldMasterIdLst>
  <p:notesMasterIdLst>
    <p:notesMasterId r:id="rId22"/>
  </p:notesMasterIdLst>
  <p:handoutMasterIdLst>
    <p:handoutMasterId r:id="rId23"/>
  </p:handoutMasterIdLst>
  <p:sldIdLst>
    <p:sldId id="274" r:id="rId8"/>
    <p:sldId id="281" r:id="rId9"/>
    <p:sldId id="275" r:id="rId10"/>
    <p:sldId id="277" r:id="rId11"/>
    <p:sldId id="278" r:id="rId12"/>
    <p:sldId id="279" r:id="rId13"/>
    <p:sldId id="280" r:id="rId14"/>
    <p:sldId id="282" r:id="rId15"/>
    <p:sldId id="283" r:id="rId16"/>
    <p:sldId id="286" r:id="rId17"/>
    <p:sldId id="285" r:id="rId18"/>
    <p:sldId id="287" r:id="rId19"/>
    <p:sldId id="288" r:id="rId20"/>
    <p:sldId id="289" r:id="rId2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4DB"/>
    <a:srgbClr val="989B00"/>
    <a:srgbClr val="007E97"/>
    <a:srgbClr val="09315B"/>
    <a:srgbClr val="E2DFBE"/>
    <a:srgbClr val="E8E8E8"/>
    <a:srgbClr val="C4E7ED"/>
    <a:srgbClr val="CD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0" autoAdjust="0"/>
    <p:restoredTop sz="66708" autoAdjust="0"/>
  </p:normalViewPr>
  <p:slideViewPr>
    <p:cSldViewPr snapToGrid="0">
      <p:cViewPr>
        <p:scale>
          <a:sx n="53" d="100"/>
          <a:sy n="53" d="100"/>
        </p:scale>
        <p:origin x="-18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40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Thorne" userId="c65e3710-7306-45bd-a9aa-aa7926a975a8" providerId="ADAL" clId="{C263DD12-197D-42ED-B670-817FEB82DE5E}"/>
    <pc:docChg chg="custSel delSld modSld sldOrd">
      <pc:chgData name="Chris Thorne" userId="c65e3710-7306-45bd-a9aa-aa7926a975a8" providerId="ADAL" clId="{C263DD12-197D-42ED-B670-817FEB82DE5E}" dt="2018-11-08T11:30:07.939" v="1125" actId="6549"/>
      <pc:docMkLst>
        <pc:docMk/>
      </pc:docMkLst>
      <pc:sldChg chg="modSp">
        <pc:chgData name="Chris Thorne" userId="c65e3710-7306-45bd-a9aa-aa7926a975a8" providerId="ADAL" clId="{C263DD12-197D-42ED-B670-817FEB82DE5E}" dt="2018-11-05T12:53:43.622" v="0" actId="20577"/>
        <pc:sldMkLst>
          <pc:docMk/>
          <pc:sldMk cId="0" sldId="274"/>
        </pc:sldMkLst>
        <pc:spChg chg="mod">
          <ac:chgData name="Chris Thorne" userId="c65e3710-7306-45bd-a9aa-aa7926a975a8" providerId="ADAL" clId="{C263DD12-197D-42ED-B670-817FEB82DE5E}" dt="2018-11-05T12:53:43.622" v="0" actId="20577"/>
          <ac:spMkLst>
            <pc:docMk/>
            <pc:sldMk cId="0" sldId="274"/>
            <ac:spMk id="9219" creationId="{5D5B3DCD-2521-4F68-8133-C8FE2180560F}"/>
          </ac:spMkLst>
        </pc:spChg>
      </pc:sldChg>
      <pc:sldChg chg="addSp modSp modNotesTx">
        <pc:chgData name="Chris Thorne" userId="c65e3710-7306-45bd-a9aa-aa7926a975a8" providerId="ADAL" clId="{C263DD12-197D-42ED-B670-817FEB82DE5E}" dt="2018-11-05T15:13:32.306" v="869" actId="207"/>
        <pc:sldMkLst>
          <pc:docMk/>
          <pc:sldMk cId="0" sldId="275"/>
        </pc:sldMkLst>
        <pc:spChg chg="add mod">
          <ac:chgData name="Chris Thorne" userId="c65e3710-7306-45bd-a9aa-aa7926a975a8" providerId="ADAL" clId="{C263DD12-197D-42ED-B670-817FEB82DE5E}" dt="2018-11-05T15:13:32.306" v="869" actId="207"/>
          <ac:spMkLst>
            <pc:docMk/>
            <pc:sldMk cId="0" sldId="275"/>
            <ac:spMk id="2" creationId="{0C2465D5-244F-4935-960F-35E680AC5D92}"/>
          </ac:spMkLst>
        </pc:spChg>
        <pc:spChg chg="mod">
          <ac:chgData name="Chris Thorne" userId="c65e3710-7306-45bd-a9aa-aa7926a975a8" providerId="ADAL" clId="{C263DD12-197D-42ED-B670-817FEB82DE5E}" dt="2018-11-05T15:11:48.328" v="823" actId="20577"/>
          <ac:spMkLst>
            <pc:docMk/>
            <pc:sldMk cId="0" sldId="275"/>
            <ac:spMk id="7" creationId="{ABB7E76B-7456-401B-A54C-8E0FE6778DEA}"/>
          </ac:spMkLst>
        </pc:spChg>
      </pc:sldChg>
      <pc:sldChg chg="delSp modSp modNotesTx">
        <pc:chgData name="Chris Thorne" userId="c65e3710-7306-45bd-a9aa-aa7926a975a8" providerId="ADAL" clId="{C263DD12-197D-42ED-B670-817FEB82DE5E}" dt="2018-11-05T13:04:36.345" v="61" actId="20577"/>
        <pc:sldMkLst>
          <pc:docMk/>
          <pc:sldMk cId="0" sldId="277"/>
        </pc:sldMkLst>
        <pc:spChg chg="mod">
          <ac:chgData name="Chris Thorne" userId="c65e3710-7306-45bd-a9aa-aa7926a975a8" providerId="ADAL" clId="{C263DD12-197D-42ED-B670-817FEB82DE5E}" dt="2018-11-05T13:03:51.595" v="43" actId="20577"/>
          <ac:spMkLst>
            <pc:docMk/>
            <pc:sldMk cId="0" sldId="277"/>
            <ac:spMk id="3" creationId="{0D401B55-6383-4A20-A528-7783AA3E975D}"/>
          </ac:spMkLst>
        </pc:spChg>
        <pc:spChg chg="del">
          <ac:chgData name="Chris Thorne" userId="c65e3710-7306-45bd-a9aa-aa7926a975a8" providerId="ADAL" clId="{C263DD12-197D-42ED-B670-817FEB82DE5E}" dt="2018-11-05T13:04:04.445" v="44" actId="478"/>
          <ac:spMkLst>
            <pc:docMk/>
            <pc:sldMk cId="0" sldId="277"/>
            <ac:spMk id="4" creationId="{A0A1453F-7730-4FEE-8A76-B0F10F76F3AF}"/>
          </ac:spMkLst>
        </pc:spChg>
      </pc:sldChg>
      <pc:sldChg chg="addSp delSp modSp modNotesTx">
        <pc:chgData name="Chris Thorne" userId="c65e3710-7306-45bd-a9aa-aa7926a975a8" providerId="ADAL" clId="{C263DD12-197D-42ED-B670-817FEB82DE5E}" dt="2018-11-08T10:53:03.897" v="936" actId="1076"/>
        <pc:sldMkLst>
          <pc:docMk/>
          <pc:sldMk cId="0" sldId="278"/>
        </pc:sldMkLst>
        <pc:spChg chg="mod">
          <ac:chgData name="Chris Thorne" userId="c65e3710-7306-45bd-a9aa-aa7926a975a8" providerId="ADAL" clId="{C263DD12-197D-42ED-B670-817FEB82DE5E}" dt="2018-11-08T10:52:42.560" v="934" actId="255"/>
          <ac:spMkLst>
            <pc:docMk/>
            <pc:sldMk cId="0" sldId="278"/>
            <ac:spMk id="2" creationId="{1384388F-758B-40AA-8246-3406B28A8037}"/>
          </ac:spMkLst>
        </pc:spChg>
        <pc:spChg chg="del mod">
          <ac:chgData name="Chris Thorne" userId="c65e3710-7306-45bd-a9aa-aa7926a975a8" providerId="ADAL" clId="{C263DD12-197D-42ED-B670-817FEB82DE5E}" dt="2018-11-05T13:41:46.641" v="402" actId="478"/>
          <ac:spMkLst>
            <pc:docMk/>
            <pc:sldMk cId="0" sldId="278"/>
            <ac:spMk id="3" creationId="{D96C7073-955B-4899-8EED-F396AA4839C1}"/>
          </ac:spMkLst>
        </pc:spChg>
        <pc:picChg chg="add mod">
          <ac:chgData name="Chris Thorne" userId="c65e3710-7306-45bd-a9aa-aa7926a975a8" providerId="ADAL" clId="{C263DD12-197D-42ED-B670-817FEB82DE5E}" dt="2018-11-08T10:53:03.897" v="936" actId="1076"/>
          <ac:picMkLst>
            <pc:docMk/>
            <pc:sldMk cId="0" sldId="278"/>
            <ac:picMk id="4" creationId="{09DFD088-86BE-4E40-8E68-ABFB7222FEF2}"/>
          </ac:picMkLst>
        </pc:picChg>
      </pc:sldChg>
      <pc:sldChg chg="modNotesTx">
        <pc:chgData name="Chris Thorne" userId="c65e3710-7306-45bd-a9aa-aa7926a975a8" providerId="ADAL" clId="{C263DD12-197D-42ED-B670-817FEB82DE5E}" dt="2018-11-08T10:59:39.861" v="1117" actId="20577"/>
        <pc:sldMkLst>
          <pc:docMk/>
          <pc:sldMk cId="0" sldId="280"/>
        </pc:sldMkLst>
      </pc:sldChg>
      <pc:sldChg chg="modSp modNotesTx">
        <pc:chgData name="Chris Thorne" userId="c65e3710-7306-45bd-a9aa-aa7926a975a8" providerId="ADAL" clId="{C263DD12-197D-42ED-B670-817FEB82DE5E}" dt="2018-11-05T13:37:33.558" v="218" actId="20577"/>
        <pc:sldMkLst>
          <pc:docMk/>
          <pc:sldMk cId="0" sldId="283"/>
        </pc:sldMkLst>
        <pc:spChg chg="mod">
          <ac:chgData name="Chris Thorne" userId="c65e3710-7306-45bd-a9aa-aa7926a975a8" providerId="ADAL" clId="{C263DD12-197D-42ED-B670-817FEB82DE5E}" dt="2018-11-05T13:09:32.710" v="63" actId="20577"/>
          <ac:spMkLst>
            <pc:docMk/>
            <pc:sldMk cId="0" sldId="283"/>
            <ac:spMk id="5" creationId="{5E65AA15-EB9D-4901-ABB5-9094B989D02F}"/>
          </ac:spMkLst>
        </pc:spChg>
      </pc:sldChg>
      <pc:sldChg chg="modNotesTx">
        <pc:chgData name="Chris Thorne" userId="c65e3710-7306-45bd-a9aa-aa7926a975a8" providerId="ADAL" clId="{C263DD12-197D-42ED-B670-817FEB82DE5E}" dt="2018-11-05T13:40:31.264" v="400" actId="20577"/>
        <pc:sldMkLst>
          <pc:docMk/>
          <pc:sldMk cId="0" sldId="285"/>
        </pc:sldMkLst>
      </pc:sldChg>
      <pc:sldChg chg="ord modNotesTx">
        <pc:chgData name="Chris Thorne" userId="c65e3710-7306-45bd-a9aa-aa7926a975a8" providerId="ADAL" clId="{C263DD12-197D-42ED-B670-817FEB82DE5E}" dt="2018-11-05T13:12:45.647" v="69" actId="20577"/>
        <pc:sldMkLst>
          <pc:docMk/>
          <pc:sldMk cId="0" sldId="286"/>
        </pc:sldMkLst>
      </pc:sldChg>
      <pc:sldChg chg="addSp delSp modSp modNotesTx">
        <pc:chgData name="Chris Thorne" userId="c65e3710-7306-45bd-a9aa-aa7926a975a8" providerId="ADAL" clId="{C263DD12-197D-42ED-B670-817FEB82DE5E}" dt="2018-11-08T11:26:40.530" v="1124" actId="6549"/>
        <pc:sldMkLst>
          <pc:docMk/>
          <pc:sldMk cId="0" sldId="287"/>
        </pc:sldMkLst>
        <pc:spChg chg="del">
          <ac:chgData name="Chris Thorne" userId="c65e3710-7306-45bd-a9aa-aa7926a975a8" providerId="ADAL" clId="{C263DD12-197D-42ED-B670-817FEB82DE5E}" dt="2018-11-05T13:25:04.883" v="96" actId="478"/>
          <ac:spMkLst>
            <pc:docMk/>
            <pc:sldMk cId="0" sldId="287"/>
            <ac:spMk id="2" creationId="{46477A85-B1B4-49BB-9477-EED8241A3727}"/>
          </ac:spMkLst>
        </pc:spChg>
        <pc:spChg chg="add del">
          <ac:chgData name="Chris Thorne" userId="c65e3710-7306-45bd-a9aa-aa7926a975a8" providerId="ADAL" clId="{C263DD12-197D-42ED-B670-817FEB82DE5E}" dt="2018-11-05T13:23:48.604" v="90" actId="20577"/>
          <ac:spMkLst>
            <pc:docMk/>
            <pc:sldMk cId="0" sldId="287"/>
            <ac:spMk id="5" creationId="{14900CBC-E2A8-40A4-AC10-CF8272637670}"/>
          </ac:spMkLst>
        </pc:spChg>
        <pc:spChg chg="add del">
          <ac:chgData name="Chris Thorne" userId="c65e3710-7306-45bd-a9aa-aa7926a975a8" providerId="ADAL" clId="{C263DD12-197D-42ED-B670-817FEB82DE5E}" dt="2018-11-05T13:23:48.604" v="90" actId="20577"/>
          <ac:spMkLst>
            <pc:docMk/>
            <pc:sldMk cId="0" sldId="287"/>
            <ac:spMk id="6" creationId="{500B581B-C195-4D1F-9B23-F3E056FF5DB3}"/>
          </ac:spMkLst>
        </pc:spChg>
        <pc:spChg chg="add del">
          <ac:chgData name="Chris Thorne" userId="c65e3710-7306-45bd-a9aa-aa7926a975a8" providerId="ADAL" clId="{C263DD12-197D-42ED-B670-817FEB82DE5E}" dt="2018-11-05T13:23:48.604" v="90" actId="20577"/>
          <ac:spMkLst>
            <pc:docMk/>
            <pc:sldMk cId="0" sldId="287"/>
            <ac:spMk id="7" creationId="{735B3DB4-2DB3-4CEC-B6C9-E193AE249DBF}"/>
          </ac:spMkLst>
        </pc:spChg>
        <pc:graphicFrameChg chg="add del mod">
          <ac:chgData name="Chris Thorne" userId="c65e3710-7306-45bd-a9aa-aa7926a975a8" providerId="ADAL" clId="{C263DD12-197D-42ED-B670-817FEB82DE5E}" dt="2018-11-05T13:23:48.604" v="90" actId="20577"/>
          <ac:graphicFrameMkLst>
            <pc:docMk/>
            <pc:sldMk cId="0" sldId="287"/>
            <ac:graphicFrameMk id="8" creationId="{C09691E1-11D3-47CC-B48C-BDB23EE41301}"/>
          </ac:graphicFrameMkLst>
        </pc:graphicFrameChg>
        <pc:graphicFrameChg chg="add del mod">
          <ac:chgData name="Chris Thorne" userId="c65e3710-7306-45bd-a9aa-aa7926a975a8" providerId="ADAL" clId="{C263DD12-197D-42ED-B670-817FEB82DE5E}" dt="2018-11-05T13:23:48.604" v="90" actId="20577"/>
          <ac:graphicFrameMkLst>
            <pc:docMk/>
            <pc:sldMk cId="0" sldId="287"/>
            <ac:graphicFrameMk id="9" creationId="{7A7F34BE-3B1A-48CB-8A36-320A5870D8E5}"/>
          </ac:graphicFrameMkLst>
        </pc:graphicFrameChg>
        <pc:graphicFrameChg chg="add del mod">
          <ac:chgData name="Chris Thorne" userId="c65e3710-7306-45bd-a9aa-aa7926a975a8" providerId="ADAL" clId="{C263DD12-197D-42ED-B670-817FEB82DE5E}" dt="2018-11-05T13:23:48.604" v="90" actId="20577"/>
          <ac:graphicFrameMkLst>
            <pc:docMk/>
            <pc:sldMk cId="0" sldId="287"/>
            <ac:graphicFrameMk id="10" creationId="{B69C9FD3-BC91-4D58-AD9A-B3EB2A4CEAAE}"/>
          </ac:graphicFrameMkLst>
        </pc:graphicFrameChg>
        <pc:picChg chg="add del mod">
          <ac:chgData name="Chris Thorne" userId="c65e3710-7306-45bd-a9aa-aa7926a975a8" providerId="ADAL" clId="{C263DD12-197D-42ED-B670-817FEB82DE5E}" dt="2018-11-05T13:22:01.189" v="80" actId="478"/>
          <ac:picMkLst>
            <pc:docMk/>
            <pc:sldMk cId="0" sldId="287"/>
            <ac:picMk id="1026" creationId="{36C2053F-3DD0-409A-977F-F224E75078B3}"/>
          </ac:picMkLst>
        </pc:picChg>
        <pc:picChg chg="add mod">
          <ac:chgData name="Chris Thorne" userId="c65e3710-7306-45bd-a9aa-aa7926a975a8" providerId="ADAL" clId="{C263DD12-197D-42ED-B670-817FEB82DE5E}" dt="2018-11-05T13:22:24.131" v="84" actId="1076"/>
          <ac:picMkLst>
            <pc:docMk/>
            <pc:sldMk cId="0" sldId="287"/>
            <ac:picMk id="1028" creationId="{3DACF6F7-4CEF-4A4E-ACCD-418B9FF9DE33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30" creationId="{5075097E-9A14-4883-AA72-DECB29601C3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32" creationId="{78CF88E2-D166-4867-903C-4C559C9FCB77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33" creationId="{FD758F2A-C489-4B94-B9C6-8C138ADE8F23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34" creationId="{E22FEFC9-1045-4543-A55C-1E94F99CF133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36" creationId="{C77BD7E2-0ECA-424C-A5CF-3DF875083BC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37" creationId="{AB3835B6-5D60-458D-BE72-5225937BDF37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38" creationId="{98D99093-E2BC-4F1C-9D2E-2867D05C434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39" creationId="{5D8DD0AF-25E8-4A07-98BC-8C80272657E9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0" creationId="{661332A9-07AA-4E01-BB46-7582805F5E48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1" creationId="{D6636BFA-F5E6-476C-B5DC-A0C5A6A3105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2" creationId="{9326FDDE-6812-42E9-8823-B0BEFBDD5B6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3" creationId="{DE0CF981-1A6F-4B8E-97C6-87A376EE2D29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4" creationId="{356A28F2-E124-4FFE-9747-9E9C288D927E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5" creationId="{E46B8D81-7748-4EA8-BC73-9CFF7F3349C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6" creationId="{CFD1D6D6-EF9B-4A71-BF48-FE7C571C3343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7" creationId="{246C16A3-2917-4145-829D-E1E90C984B1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8" creationId="{60BBFA9E-F88D-4199-9DE8-1978887BD37A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49" creationId="{82FF5305-7BFD-431D-8FDB-EDD4E486C9B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0" creationId="{DFF7F7DD-6770-4107-BA76-527C4696768B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1" creationId="{0319504C-EAEA-4BAE-9670-F77187C3DA5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2" creationId="{E952278C-23D9-4C5C-86A0-96CB975AEE8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3" creationId="{C25A8933-780D-43BD-9384-23A33CBD3601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4" creationId="{E3FF0B83-3B5A-43E1-86F3-3D6275DD478C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5" creationId="{A5356565-0CA6-4A16-80EC-611177F4415F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6" creationId="{411B0FBD-83CD-4C55-B448-2733134F4351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7" creationId="{3CE56740-2377-45F6-8923-D5E7B7B0866E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8" creationId="{96A0986D-910C-4997-BBE1-EE282F39CE0E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59" creationId="{A089DC27-3257-44CB-B00D-DCE5F197CE2A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0" creationId="{51FFB01D-1F15-41CB-9B95-A1FE7B13113B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1" creationId="{869A45DD-DE57-4EAB-9A49-C71CCE877541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2" creationId="{E3BBB258-DED0-4617-B566-486B1E19457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3" creationId="{07BFE42A-7216-4BCF-B041-D3C60F1EC99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4" creationId="{8E7BE632-CFDC-468C-8092-A83F5BB3B19A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5" creationId="{80B4BAA6-68EA-44DA-947D-0A80779BDE99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6" creationId="{603433C5-DAAB-44F1-A738-083C4232931E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7" creationId="{2B284C46-323F-4290-B127-F31B4EEFE06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8" creationId="{997CBE78-7CEA-451C-AA99-5F8FB945A8E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69" creationId="{D13DE16D-5B8B-44B2-A150-B9447914178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0" creationId="{EE5ED0E1-2BD5-4010-B9B2-1D0B03678B4A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1" creationId="{C5455B73-5C79-4E47-8A45-96F065A374E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2" creationId="{A9B3A0F8-A115-421E-B03E-6E794AE93E4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3" creationId="{EF6F1BF4-BAE6-4380-AEF5-0E138C8692C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4" creationId="{4009B241-55FE-42B0-842A-8E3721640780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5" creationId="{5D63A0B3-0B0E-40BF-A616-A97C036FAA4B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6" creationId="{7AF096B0-6DB4-4EB5-A255-7024DD2EEEDF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7" creationId="{17B564C0-848C-4724-B54B-37D4280BB332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8" creationId="{8B696DC4-0E08-4F45-B2E4-2EFD93C1EADF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79" creationId="{A8ACAFE9-2FCA-41D6-B474-6405643CCFBD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0" creationId="{B37B1A1B-AB5F-4A98-8456-C2170F301462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1" creationId="{B95C1243-612C-4283-8AAE-83A838685F8B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2" creationId="{634876EA-E349-4856-B9F9-C63C3136E52C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3" creationId="{53CAF07D-D691-4479-99CF-AECB0DDCDDD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4" creationId="{3B45A4BF-D366-4F7C-8816-D73578B96E83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5" creationId="{CD04630A-A416-4B1A-8B27-5A42D19C3BDE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6" creationId="{059B6393-0FD9-44B3-AB89-CB13E04BFAC1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7" creationId="{215D9F31-FED4-4BD3-9AA3-EA65BA01A2ED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8" creationId="{F632D49C-B7F9-4AF2-8178-2055E41E8C1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89" creationId="{7C419B75-2D9F-4E93-88DF-01B27DD0502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0" creationId="{9D74C7AC-425D-4D71-93C7-91D31948C5BF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1" creationId="{609C8AB2-E5F8-43DD-B2C5-DFB6CF89F22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2" creationId="{56C4121C-1D36-4EE9-8771-241FCDE4982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3" creationId="{573EF2BD-7FDC-422E-8CBC-BF5479E1588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4" creationId="{3C9BAFE1-E6C2-4073-9A6C-DCE1819E467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5" creationId="{D05114E1-7E25-4A70-A340-DF8D92ADD0A7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6" creationId="{E0F1A4EA-C889-4FC8-9CBD-2F53CBC7ACF6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7" creationId="{E197B2CB-5EA2-40FF-AD53-57A5F96EE1A2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8" creationId="{59C43161-FD53-49DF-86B3-204ADE3BB7FE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099" creationId="{899C466C-0115-4828-A472-CB7866E00AC1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0" creationId="{D353BB5A-D5E9-4F03-ADD9-7AD4B9EA4A20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1" creationId="{80CBF821-913E-46F8-8A87-0792D6DBBE7E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2" creationId="{586A96A2-126B-41B4-BD9D-CE13C41EFDA3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3" creationId="{CCF67F51-DBD5-481B-9B33-B4D776337ADC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4" creationId="{986F28B9-B1F6-4227-B8FD-72E6CAE5C5B2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5" creationId="{F65411D6-08DD-447E-942C-B69527F84CFD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6" creationId="{15DDB055-5D57-4B55-BF96-9173F37AF111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7" creationId="{40FEB951-F8D6-4A9B-9744-9353DCAB026C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8" creationId="{6F22D814-7956-43F3-BB8C-E3E374AA0595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09" creationId="{5FD3652D-9FA7-4A27-96C3-E19CA0A2606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10" creationId="{37015A8A-F2B4-4EB6-84B4-C4B55A5C914B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11" creationId="{8E2676B8-7C32-4D3D-A2B1-8E78DC926B34}"/>
          </ac:picMkLst>
        </pc:picChg>
        <pc:picChg chg="add del">
          <ac:chgData name="Chris Thorne" userId="c65e3710-7306-45bd-a9aa-aa7926a975a8" providerId="ADAL" clId="{C263DD12-197D-42ED-B670-817FEB82DE5E}" dt="2018-11-05T13:23:48.604" v="90" actId="20577"/>
          <ac:picMkLst>
            <pc:docMk/>
            <pc:sldMk cId="0" sldId="287"/>
            <ac:picMk id="1112" creationId="{CE4E766F-761E-404F-8526-0D75E955109D}"/>
          </ac:picMkLst>
        </pc:picChg>
        <pc:picChg chg="add mod">
          <ac:chgData name="Chris Thorne" userId="c65e3710-7306-45bd-a9aa-aa7926a975a8" providerId="ADAL" clId="{C263DD12-197D-42ED-B670-817FEB82DE5E}" dt="2018-11-05T13:24:21.164" v="95" actId="14100"/>
          <ac:picMkLst>
            <pc:docMk/>
            <pc:sldMk cId="0" sldId="287"/>
            <ac:picMk id="1117" creationId="{C6D70DF0-4274-4792-B02B-02F350345FAD}"/>
          </ac:picMkLst>
        </pc:picChg>
        <pc:picChg chg="add mod">
          <ac:chgData name="Chris Thorne" userId="c65e3710-7306-45bd-a9aa-aa7926a975a8" providerId="ADAL" clId="{C263DD12-197D-42ED-B670-817FEB82DE5E}" dt="2018-11-05T13:25:23.554" v="100" actId="1076"/>
          <ac:picMkLst>
            <pc:docMk/>
            <pc:sldMk cId="0" sldId="287"/>
            <ac:picMk id="1119" creationId="{20F1F399-F1FF-49A0-8F4E-740F041766D5}"/>
          </ac:picMkLst>
        </pc:picChg>
        <pc:picChg chg="del mod">
          <ac:chgData name="Chris Thorne" userId="c65e3710-7306-45bd-a9aa-aa7926a975a8" providerId="ADAL" clId="{C263DD12-197D-42ED-B670-817FEB82DE5E}" dt="2018-11-05T13:22:01.189" v="80" actId="478"/>
          <ac:picMkLst>
            <pc:docMk/>
            <pc:sldMk cId="0" sldId="287"/>
            <ac:picMk id="33796" creationId="{5D3677DA-9E47-4693-8C9F-9C2DCC41F224}"/>
          </ac:picMkLst>
        </pc:picChg>
        <pc:picChg chg="del">
          <ac:chgData name="Chris Thorne" userId="c65e3710-7306-45bd-a9aa-aa7926a975a8" providerId="ADAL" clId="{C263DD12-197D-42ED-B670-817FEB82DE5E}" dt="2018-11-05T13:23:14.077" v="85" actId="478"/>
          <ac:picMkLst>
            <pc:docMk/>
            <pc:sldMk cId="0" sldId="287"/>
            <ac:picMk id="33797" creationId="{522EC223-AC88-454E-93C4-3774C8A2C734}"/>
          </ac:picMkLst>
        </pc:picChg>
      </pc:sldChg>
      <pc:sldChg chg="modNotesTx">
        <pc:chgData name="Chris Thorne" userId="c65e3710-7306-45bd-a9aa-aa7926a975a8" providerId="ADAL" clId="{C263DD12-197D-42ED-B670-817FEB82DE5E}" dt="2018-11-08T11:30:07.939" v="1125" actId="6549"/>
        <pc:sldMkLst>
          <pc:docMk/>
          <pc:sldMk cId="0" sldId="288"/>
        </pc:sldMkLst>
      </pc:sldChg>
    </pc:docChg>
  </pc:docChgLst>
  <pc:docChgLst>
    <pc:chgData name="Su Marks" userId="cbd508ba-1e5a-4762-a6bd-9cba99387ee6" providerId="ADAL" clId="{C5E5F805-ADED-432F-A0B0-F7135E4109F8}"/>
    <pc:docChg chg="modSld">
      <pc:chgData name="Su Marks" userId="cbd508ba-1e5a-4762-a6bd-9cba99387ee6" providerId="ADAL" clId="{C5E5F805-ADED-432F-A0B0-F7135E4109F8}" dt="2018-11-06T11:45:11.083" v="24" actId="1076"/>
      <pc:docMkLst>
        <pc:docMk/>
      </pc:docMkLst>
      <pc:sldChg chg="modSp">
        <pc:chgData name="Su Marks" userId="cbd508ba-1e5a-4762-a6bd-9cba99387ee6" providerId="ADAL" clId="{C5E5F805-ADED-432F-A0B0-F7135E4109F8}" dt="2018-11-06T11:21:44.032" v="11" actId="20577"/>
        <pc:sldMkLst>
          <pc:docMk/>
          <pc:sldMk cId="0" sldId="274"/>
        </pc:sldMkLst>
        <pc:spChg chg="mod">
          <ac:chgData name="Su Marks" userId="cbd508ba-1e5a-4762-a6bd-9cba99387ee6" providerId="ADAL" clId="{C5E5F805-ADED-432F-A0B0-F7135E4109F8}" dt="2018-11-06T11:21:44.032" v="11" actId="20577"/>
          <ac:spMkLst>
            <pc:docMk/>
            <pc:sldMk cId="0" sldId="274"/>
            <ac:spMk id="9219" creationId="{5D5B3DCD-2521-4F68-8133-C8FE2180560F}"/>
          </ac:spMkLst>
        </pc:spChg>
      </pc:sldChg>
      <pc:sldChg chg="modNotesTx">
        <pc:chgData name="Su Marks" userId="cbd508ba-1e5a-4762-a6bd-9cba99387ee6" providerId="ADAL" clId="{C5E5F805-ADED-432F-A0B0-F7135E4109F8}" dt="2018-11-06T11:35:21.284" v="13" actId="20577"/>
        <pc:sldMkLst>
          <pc:docMk/>
          <pc:sldMk cId="0" sldId="280"/>
        </pc:sldMkLst>
      </pc:sldChg>
      <pc:sldChg chg="modSp">
        <pc:chgData name="Su Marks" userId="cbd508ba-1e5a-4762-a6bd-9cba99387ee6" providerId="ADAL" clId="{C5E5F805-ADED-432F-A0B0-F7135E4109F8}" dt="2018-11-06T11:40:54.292" v="15" actId="20577"/>
        <pc:sldMkLst>
          <pc:docMk/>
          <pc:sldMk cId="0" sldId="283"/>
        </pc:sldMkLst>
        <pc:spChg chg="mod">
          <ac:chgData name="Su Marks" userId="cbd508ba-1e5a-4762-a6bd-9cba99387ee6" providerId="ADAL" clId="{C5E5F805-ADED-432F-A0B0-F7135E4109F8}" dt="2018-11-06T11:40:54.292" v="15" actId="20577"/>
          <ac:spMkLst>
            <pc:docMk/>
            <pc:sldMk cId="0" sldId="283"/>
            <ac:spMk id="3" creationId="{C029B840-5AFC-4787-99D5-4AAD37ADCA8F}"/>
          </ac:spMkLst>
        </pc:spChg>
      </pc:sldChg>
      <pc:sldChg chg="modSp">
        <pc:chgData name="Su Marks" userId="cbd508ba-1e5a-4762-a6bd-9cba99387ee6" providerId="ADAL" clId="{C5E5F805-ADED-432F-A0B0-F7135E4109F8}" dt="2018-11-06T11:43:03.398" v="20" actId="20577"/>
        <pc:sldMkLst>
          <pc:docMk/>
          <pc:sldMk cId="0" sldId="286"/>
        </pc:sldMkLst>
        <pc:spChg chg="mod">
          <ac:chgData name="Su Marks" userId="cbd508ba-1e5a-4762-a6bd-9cba99387ee6" providerId="ADAL" clId="{C5E5F805-ADED-432F-A0B0-F7135E4109F8}" dt="2018-11-06T11:43:03.398" v="20" actId="20577"/>
          <ac:spMkLst>
            <pc:docMk/>
            <pc:sldMk cId="0" sldId="286"/>
            <ac:spMk id="3" creationId="{D068832C-BF07-44AB-830C-6E6978815A09}"/>
          </ac:spMkLst>
        </pc:spChg>
      </pc:sldChg>
      <pc:sldChg chg="modSp">
        <pc:chgData name="Su Marks" userId="cbd508ba-1e5a-4762-a6bd-9cba99387ee6" providerId="ADAL" clId="{C5E5F805-ADED-432F-A0B0-F7135E4109F8}" dt="2018-11-06T11:45:11.083" v="24" actId="1076"/>
        <pc:sldMkLst>
          <pc:docMk/>
          <pc:sldMk cId="0" sldId="287"/>
        </pc:sldMkLst>
        <pc:picChg chg="mod">
          <ac:chgData name="Su Marks" userId="cbd508ba-1e5a-4762-a6bd-9cba99387ee6" providerId="ADAL" clId="{C5E5F805-ADED-432F-A0B0-F7135E4109F8}" dt="2018-11-06T11:44:38.470" v="21" actId="1076"/>
          <ac:picMkLst>
            <pc:docMk/>
            <pc:sldMk cId="0" sldId="287"/>
            <ac:picMk id="1028" creationId="{3DACF6F7-4CEF-4A4E-ACCD-418B9FF9DE33}"/>
          </ac:picMkLst>
        </pc:picChg>
        <pc:picChg chg="mod">
          <ac:chgData name="Su Marks" userId="cbd508ba-1e5a-4762-a6bd-9cba99387ee6" providerId="ADAL" clId="{C5E5F805-ADED-432F-A0B0-F7135E4109F8}" dt="2018-11-06T11:45:11.083" v="24" actId="1076"/>
          <ac:picMkLst>
            <pc:docMk/>
            <pc:sldMk cId="0" sldId="287"/>
            <ac:picMk id="1117" creationId="{C6D70DF0-4274-4792-B02B-02F350345FAD}"/>
          </ac:picMkLst>
        </pc:picChg>
        <pc:picChg chg="mod">
          <ac:chgData name="Su Marks" userId="cbd508ba-1e5a-4762-a6bd-9cba99387ee6" providerId="ADAL" clId="{C5E5F805-ADED-432F-A0B0-F7135E4109F8}" dt="2018-11-06T11:44:53.105" v="23" actId="1076"/>
          <ac:picMkLst>
            <pc:docMk/>
            <pc:sldMk cId="0" sldId="287"/>
            <ac:picMk id="1119" creationId="{20F1F399-F1FF-49A0-8F4E-740F041766D5}"/>
          </ac:picMkLst>
        </pc:picChg>
      </pc:sldChg>
    </pc:docChg>
  </pc:docChgLst>
  <pc:docChgLst>
    <pc:chgData name="Helen Bailey" userId="8b683c6d-c530-4f6b-9f09-cf8382ec9e58" providerId="ADAL" clId="{44A709BF-EC21-4404-96D6-BD64FB93CB88}"/>
    <pc:docChg chg="undo custSel modSld">
      <pc:chgData name="Helen Bailey" userId="8b683c6d-c530-4f6b-9f09-cf8382ec9e58" providerId="ADAL" clId="{44A709BF-EC21-4404-96D6-BD64FB93CB88}" dt="2018-11-05T12:29:22.008" v="76" actId="113"/>
      <pc:docMkLst>
        <pc:docMk/>
      </pc:docMkLst>
      <pc:sldChg chg="modNotesTx">
        <pc:chgData name="Helen Bailey" userId="8b683c6d-c530-4f6b-9f09-cf8382ec9e58" providerId="ADAL" clId="{44A709BF-EC21-4404-96D6-BD64FB93CB88}" dt="2018-11-05T12:26:53.262" v="3" actId="20577"/>
        <pc:sldMkLst>
          <pc:docMk/>
          <pc:sldMk cId="0" sldId="275"/>
        </pc:sldMkLst>
      </pc:sldChg>
      <pc:sldChg chg="modSp">
        <pc:chgData name="Helen Bailey" userId="8b683c6d-c530-4f6b-9f09-cf8382ec9e58" providerId="ADAL" clId="{44A709BF-EC21-4404-96D6-BD64FB93CB88}" dt="2018-11-05T12:27:25.703" v="5" actId="1076"/>
        <pc:sldMkLst>
          <pc:docMk/>
          <pc:sldMk cId="0" sldId="278"/>
        </pc:sldMkLst>
        <pc:spChg chg="mod">
          <ac:chgData name="Helen Bailey" userId="8b683c6d-c530-4f6b-9f09-cf8382ec9e58" providerId="ADAL" clId="{44A709BF-EC21-4404-96D6-BD64FB93CB88}" dt="2018-11-05T12:27:19.999" v="4" actId="1076"/>
          <ac:spMkLst>
            <pc:docMk/>
            <pc:sldMk cId="0" sldId="278"/>
            <ac:spMk id="2" creationId="{1384388F-758B-40AA-8246-3406B28A8037}"/>
          </ac:spMkLst>
        </pc:spChg>
        <pc:spChg chg="mod">
          <ac:chgData name="Helen Bailey" userId="8b683c6d-c530-4f6b-9f09-cf8382ec9e58" providerId="ADAL" clId="{44A709BF-EC21-4404-96D6-BD64FB93CB88}" dt="2018-11-05T12:27:25.703" v="5" actId="1076"/>
          <ac:spMkLst>
            <pc:docMk/>
            <pc:sldMk cId="0" sldId="278"/>
            <ac:spMk id="3" creationId="{D96C7073-955B-4899-8EED-F396AA4839C1}"/>
          </ac:spMkLst>
        </pc:spChg>
      </pc:sldChg>
      <pc:sldChg chg="addSp delSp modSp">
        <pc:chgData name="Helen Bailey" userId="8b683c6d-c530-4f6b-9f09-cf8382ec9e58" providerId="ADAL" clId="{44A709BF-EC21-4404-96D6-BD64FB93CB88}" dt="2018-11-05T12:28:52.056" v="60" actId="1076"/>
        <pc:sldMkLst>
          <pc:docMk/>
          <pc:sldMk cId="0" sldId="287"/>
        </pc:sldMkLst>
        <pc:spChg chg="mod">
          <ac:chgData name="Helen Bailey" userId="8b683c6d-c530-4f6b-9f09-cf8382ec9e58" providerId="ADAL" clId="{44A709BF-EC21-4404-96D6-BD64FB93CB88}" dt="2018-11-05T12:28:52.056" v="60" actId="1076"/>
          <ac:spMkLst>
            <pc:docMk/>
            <pc:sldMk cId="0" sldId="287"/>
            <ac:spMk id="2" creationId="{46477A85-B1B4-49BB-9477-EED8241A3727}"/>
          </ac:spMkLst>
        </pc:spChg>
        <pc:picChg chg="add del">
          <ac:chgData name="Helen Bailey" userId="8b683c6d-c530-4f6b-9f09-cf8382ec9e58" providerId="ADAL" clId="{44A709BF-EC21-4404-96D6-BD64FB93CB88}" dt="2018-11-05T12:28:27.545" v="7" actId="478"/>
          <ac:picMkLst>
            <pc:docMk/>
            <pc:sldMk cId="0" sldId="287"/>
            <ac:picMk id="33796" creationId="{5D3677DA-9E47-4693-8C9F-9C2DCC41F224}"/>
          </ac:picMkLst>
        </pc:picChg>
      </pc:sldChg>
      <pc:sldChg chg="modNotesTx">
        <pc:chgData name="Helen Bailey" userId="8b683c6d-c530-4f6b-9f09-cf8382ec9e58" providerId="ADAL" clId="{44A709BF-EC21-4404-96D6-BD64FB93CB88}" dt="2018-11-05T12:29:22.008" v="76" actId="113"/>
        <pc:sldMkLst>
          <pc:docMk/>
          <pc:sldMk cId="0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6112433-42BA-4DE8-AB72-1231E91ED8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CA65EE-DA13-43DA-9F10-76C02FD21A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FC6288-9D8B-47C3-866A-367E34BC59FB}" type="datetimeFigureOut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813F31-8537-4C73-AA52-F4B8B5EDE4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011E9E-E62D-47F1-A541-4AE4A3774B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4D395A-E7FA-4E6E-838E-AFD34CB92C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86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2F9E55E-4183-4E55-8008-ED39344C77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4A9C4F-1045-4EAA-B946-7ABE0F4DEB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EE536D-8E58-48F4-B563-B2415AD5DE5E}" type="datetimeFigureOut">
              <a:rPr lang="en-GB" altLang="en-US"/>
              <a:pPr>
                <a:defRPr/>
              </a:pPr>
              <a:t>29/11/2018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6F2D04B0-7B4A-4B95-83EE-EF510B8C45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C987B4D-D9E8-4DFE-8CAE-97DF711A4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67C79F-8A7B-4E64-B7F7-A74924311A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C2CDBE-8CE5-45AF-AE7E-08E24F8A3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1DEED1-52AF-42B3-B9BB-1A101AFA36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8375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06E2AE8-1AB2-458A-ADF9-49B64A21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A2E074DF-0A0E-4E08-AD05-78B82B264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FDCA12C1-9339-48F0-BED9-74A8F00CE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9CCE35-033A-47E9-AD85-28FB50E2AB2C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="" xmlns:a16="http://schemas.microsoft.com/office/drawing/2014/main" id="{9C742412-15F1-4F85-B57C-617537A50A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="" xmlns:a16="http://schemas.microsoft.com/office/drawing/2014/main" id="{EE47200D-9F6F-4DFD-8FC7-6D0A986E7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="" xmlns:a16="http://schemas.microsoft.com/office/drawing/2014/main" id="{BD8753BB-FB93-4B1A-BB31-D12A9A5E3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B04A74-8947-4D49-A91C-42811B905F9F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="" xmlns:a16="http://schemas.microsoft.com/office/drawing/2014/main" id="{8E9BD8CD-EB90-4121-91D2-83CA5C645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="" xmlns:a16="http://schemas.microsoft.com/office/drawing/2014/main" id="{EE1DADD2-25CE-46A6-9ADF-BD3B659E1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="" xmlns:a16="http://schemas.microsoft.com/office/drawing/2014/main" id="{73939B1B-5E67-403C-ADCB-229401EF3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0FB8F-0C8C-4592-A79E-C332DC87CB40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="" xmlns:a16="http://schemas.microsoft.com/office/drawing/2014/main" id="{AC48BCD8-0A3B-4376-ADA7-D444FD26A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="" xmlns:a16="http://schemas.microsoft.com/office/drawing/2014/main" id="{C84ACF65-9366-40BD-8290-ED73CAC9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="" xmlns:a16="http://schemas.microsoft.com/office/drawing/2014/main" id="{EFFB8240-5010-45DA-848C-855F52A13E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C64FE4-181D-472A-A6E6-FAB2433A1223}" type="slidenum">
              <a:rPr lang="en-GB" altLang="en-US" smtClean="0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="" xmlns:a16="http://schemas.microsoft.com/office/drawing/2014/main" id="{BB69B426-540A-4E12-B0AD-7C1EB479C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="" xmlns:a16="http://schemas.microsoft.com/office/drawing/2014/main" id="{AC0A877F-8ADA-47A1-89BF-60319C914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="" xmlns:a16="http://schemas.microsoft.com/office/drawing/2014/main" id="{9387B391-AE65-4F29-A91C-528AD67AF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67CB1A-C4D7-45B9-9490-8FF71BC19845}" type="slidenum">
              <a:rPr lang="en-GB" altLang="en-US" smtClean="0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76EBAC8D-1982-4665-A276-ACF18EECB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5CEA7DC3-8D7C-4365-8E8A-4AE64C92F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C3934DFF-7F28-4F3E-A2FB-6826BC20A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D6AD88-D994-4E87-8EFC-F76234D86F2C}" type="slidenum">
              <a:rPr lang="en-GB" altLang="en-US" smtClean="0">
                <a:latin typeface="Calibri" panose="020F0502020204030204" pitchFamily="34" charset="0"/>
              </a:rPr>
              <a:pPr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="" xmlns:a16="http://schemas.microsoft.com/office/drawing/2014/main" id="{E469E64E-9460-4530-AAB0-C4B405E8C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="" xmlns:a16="http://schemas.microsoft.com/office/drawing/2014/main" id="{29DF9AC2-740B-4F17-988A-10635B402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="" xmlns:a16="http://schemas.microsoft.com/office/drawing/2014/main" id="{E78A2D58-03BA-456A-9244-EB3CF7AC3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B18BB5-1DDE-411E-80A1-A9201975DCF2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="" xmlns:a16="http://schemas.microsoft.com/office/drawing/2014/main" id="{113F7E79-3F4E-44FF-A68E-ED2E1525A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="" xmlns:a16="http://schemas.microsoft.com/office/drawing/2014/main" id="{9FCA5ED4-F806-45B6-A96F-1F1AE0340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="" xmlns:a16="http://schemas.microsoft.com/office/drawing/2014/main" id="{15AD4831-CB8B-44B5-8595-BE793EC07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3211F9-D28F-4A01-AE13-87404B4BA42E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="" xmlns:a16="http://schemas.microsoft.com/office/drawing/2014/main" id="{8347FA31-25E8-4444-B727-AF69D57AE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="" xmlns:a16="http://schemas.microsoft.com/office/drawing/2014/main" id="{C8BC2AB7-93CD-4CF0-A9B8-A3A33758A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="" xmlns:a16="http://schemas.microsoft.com/office/drawing/2014/main" id="{A8D07D6F-2765-408C-9C74-8FF450666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89345A-84C8-47D6-A389-283233A9F20B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02EBE8CC-2316-4101-8753-3D73BCEFE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9BE45CC8-68FE-4E82-95E1-CFBB9B8D0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FD0A0CFF-CD04-4DFF-AFD7-CE16A8B22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3371B5-87E8-423C-A0B8-5AB28491C7CE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0D1D3AC0-4EBB-4378-90EF-A8CF34773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A348C234-C974-4AA8-92D3-7DC5B6910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99077833-FDDE-4D50-9271-8E92C1365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88A38-40B4-4D53-8E79-C0A6334E408B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875B11F2-62CD-4170-920F-F4D898C09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5A583CA8-40C0-4909-BB91-92DAA4050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92BCC226-FCE7-43D1-BF19-926EB4F2F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E9B286-5ABA-47E6-8B29-DD127600CE97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="" xmlns:a16="http://schemas.microsoft.com/office/drawing/2014/main" id="{579634A9-1B5D-411A-A5A5-C53816FF7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="" xmlns:a16="http://schemas.microsoft.com/office/drawing/2014/main" id="{D0EC5D89-B7DE-4D91-A52A-66DAC5CD5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="" xmlns:a16="http://schemas.microsoft.com/office/drawing/2014/main" id="{A7AA55D9-A4D8-4FF2-897E-C72832306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BB0BBF-EB0F-4E26-9716-D92017293876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="" xmlns:a16="http://schemas.microsoft.com/office/drawing/2014/main" id="{918B8C97-CCC6-4005-80CE-DC711A369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="" xmlns:a16="http://schemas.microsoft.com/office/drawing/2014/main" id="{CFD96386-0171-4F37-8E93-183EA237E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="" xmlns:a16="http://schemas.microsoft.com/office/drawing/2014/main" id="{E0B72865-BC0E-49AF-A357-D61E1F12E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5AD7E2-2DEB-4038-BD10-979027D1BD11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="" xmlns:a16="http://schemas.microsoft.com/office/drawing/2014/main" id="{9DDB76A6-DE89-4C76-B3BA-F87FFB847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1" b="3520"/>
          <a:stretch>
            <a:fillRect/>
          </a:stretch>
        </p:blipFill>
        <p:spPr bwMode="auto">
          <a:xfrm>
            <a:off x="554038" y="385763"/>
            <a:ext cx="210978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21" y="2346163"/>
            <a:ext cx="7977992" cy="7342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300" b="1" spc="-38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820" y="3080369"/>
            <a:ext cx="7977989" cy="2366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4853" y="3317025"/>
            <a:ext cx="7977960" cy="6709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546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87" y="360000"/>
            <a:ext cx="4895851" cy="12600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52401" y="1822479"/>
            <a:ext cx="7768639" cy="391995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2100"/>
            </a:lvl1pPr>
            <a:lvl2pPr marL="179384" indent="-179384">
              <a:spcAft>
                <a:spcPts val="1200"/>
              </a:spcAft>
              <a:defRPr sz="1700">
                <a:solidFill>
                  <a:schemeClr val="tx1"/>
                </a:solidFill>
              </a:defRPr>
            </a:lvl2pPr>
            <a:lvl3pPr marL="268281" indent="-179384">
              <a:spcAft>
                <a:spcPts val="1200"/>
              </a:spcAft>
              <a:defRPr sz="1700">
                <a:solidFill>
                  <a:schemeClr val="tx1"/>
                </a:solidFill>
              </a:defRPr>
            </a:lvl3pPr>
            <a:lvl4pPr marL="358766" indent="-223832">
              <a:spcAft>
                <a:spcPts val="1200"/>
              </a:spcAft>
              <a:tabLst>
                <a:tab pos="268281" algn="l"/>
              </a:tabLst>
              <a:defRPr sz="1700">
                <a:solidFill>
                  <a:schemeClr val="tx1"/>
                </a:solidFill>
              </a:defRPr>
            </a:lvl4pPr>
            <a:lvl5pPr marL="447664" indent="-177796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12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348248F-511D-4936-A364-BBEBB3C0881A}"/>
              </a:ext>
            </a:extLst>
          </p:cNvPr>
          <p:cNvCxnSpPr/>
          <p:nvPr userDrawn="1"/>
        </p:nvCxnSpPr>
        <p:spPr>
          <a:xfrm>
            <a:off x="8440738" y="1484313"/>
            <a:ext cx="0" cy="82867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7560D0D-380B-4A8D-814C-AB45BAE92756}"/>
              </a:ext>
            </a:extLst>
          </p:cNvPr>
          <p:cNvCxnSpPr/>
          <p:nvPr userDrawn="1"/>
        </p:nvCxnSpPr>
        <p:spPr>
          <a:xfrm>
            <a:off x="8447088" y="2565400"/>
            <a:ext cx="0" cy="83026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3518631-71DE-4C80-A75A-F0491FA6C49B}"/>
              </a:ext>
            </a:extLst>
          </p:cNvPr>
          <p:cNvCxnSpPr/>
          <p:nvPr userDrawn="1"/>
        </p:nvCxnSpPr>
        <p:spPr>
          <a:xfrm>
            <a:off x="7724775" y="5257800"/>
            <a:ext cx="0" cy="83026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5DF3C28-0082-45CC-B711-D10C620D555E}"/>
              </a:ext>
            </a:extLst>
          </p:cNvPr>
          <p:cNvCxnSpPr/>
          <p:nvPr userDrawn="1"/>
        </p:nvCxnSpPr>
        <p:spPr>
          <a:xfrm flipV="1">
            <a:off x="6986588" y="6088063"/>
            <a:ext cx="14605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2D10B1E-E96B-4778-9E23-BBCBE4593EE2}"/>
              </a:ext>
            </a:extLst>
          </p:cNvPr>
          <p:cNvSpPr/>
          <p:nvPr userDrawn="1"/>
        </p:nvSpPr>
        <p:spPr>
          <a:xfrm>
            <a:off x="8482013" y="4841875"/>
            <a:ext cx="676275" cy="665163"/>
          </a:xfrm>
          <a:prstGeom prst="rect">
            <a:avLst/>
          </a:prstGeom>
          <a:solidFill>
            <a:srgbClr val="9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90E3B89-1487-4F0F-97B6-C3EC060B0588}"/>
              </a:ext>
            </a:extLst>
          </p:cNvPr>
          <p:cNvSpPr/>
          <p:nvPr userDrawn="1"/>
        </p:nvSpPr>
        <p:spPr>
          <a:xfrm>
            <a:off x="7124700" y="5514975"/>
            <a:ext cx="665163" cy="663575"/>
          </a:xfrm>
          <a:prstGeom prst="rect">
            <a:avLst/>
          </a:prstGeom>
          <a:solidFill>
            <a:srgbClr val="007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A777605-5D18-4407-A5B8-F71EFD7D4B9C}"/>
              </a:ext>
            </a:extLst>
          </p:cNvPr>
          <p:cNvSpPr/>
          <p:nvPr userDrawn="1"/>
        </p:nvSpPr>
        <p:spPr>
          <a:xfrm>
            <a:off x="7802563" y="5514975"/>
            <a:ext cx="663575" cy="663575"/>
          </a:xfrm>
          <a:prstGeom prst="rect">
            <a:avLst/>
          </a:prstGeom>
          <a:solidFill>
            <a:srgbClr val="007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C4E916F-81B5-4F58-8C70-8936761DF87B}"/>
              </a:ext>
            </a:extLst>
          </p:cNvPr>
          <p:cNvSpPr/>
          <p:nvPr userDrawn="1"/>
        </p:nvSpPr>
        <p:spPr>
          <a:xfrm>
            <a:off x="7805738" y="1693863"/>
            <a:ext cx="665162" cy="663575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5133C85-A8FA-4875-B0CE-6C25EA41A33F}"/>
              </a:ext>
            </a:extLst>
          </p:cNvPr>
          <p:cNvSpPr/>
          <p:nvPr userDrawn="1"/>
        </p:nvSpPr>
        <p:spPr>
          <a:xfrm>
            <a:off x="8482013" y="1693863"/>
            <a:ext cx="665162" cy="663575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87" y="360000"/>
            <a:ext cx="4895851" cy="12600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52401" y="1822479"/>
            <a:ext cx="7095005" cy="391995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2100"/>
            </a:lvl1pPr>
            <a:lvl2pPr marL="179384" indent="-179384">
              <a:spcAft>
                <a:spcPts val="1200"/>
              </a:spcAft>
              <a:defRPr sz="1700">
                <a:solidFill>
                  <a:schemeClr val="tx1"/>
                </a:solidFill>
              </a:defRPr>
            </a:lvl2pPr>
            <a:lvl3pPr marL="268281" indent="-179384">
              <a:spcAft>
                <a:spcPts val="1200"/>
              </a:spcAft>
              <a:defRPr sz="1700">
                <a:solidFill>
                  <a:schemeClr val="tx1"/>
                </a:solidFill>
              </a:defRPr>
            </a:lvl3pPr>
            <a:lvl4pPr marL="358766" indent="-223832">
              <a:spcAft>
                <a:spcPts val="1200"/>
              </a:spcAft>
              <a:tabLst>
                <a:tab pos="268281" algn="l"/>
              </a:tabLst>
              <a:defRPr sz="1700">
                <a:solidFill>
                  <a:schemeClr val="tx1"/>
                </a:solidFill>
              </a:defRPr>
            </a:lvl4pPr>
            <a:lvl5pPr marL="447664" indent="-177796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08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E64EE6A-7A7C-4FCD-943C-E3819890AF9A}"/>
              </a:ext>
            </a:extLst>
          </p:cNvPr>
          <p:cNvCxnSpPr/>
          <p:nvPr userDrawn="1"/>
        </p:nvCxnSpPr>
        <p:spPr>
          <a:xfrm>
            <a:off x="8447088" y="2565400"/>
            <a:ext cx="0" cy="83026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81163B2-9A02-4450-A764-3923ADD701C4}"/>
              </a:ext>
            </a:extLst>
          </p:cNvPr>
          <p:cNvCxnSpPr/>
          <p:nvPr userDrawn="1"/>
        </p:nvCxnSpPr>
        <p:spPr>
          <a:xfrm>
            <a:off x="7740650" y="5257800"/>
            <a:ext cx="0" cy="83026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65BD986-1DF1-4A24-87E6-216D4D487C28}"/>
              </a:ext>
            </a:extLst>
          </p:cNvPr>
          <p:cNvCxnSpPr/>
          <p:nvPr userDrawn="1"/>
        </p:nvCxnSpPr>
        <p:spPr>
          <a:xfrm flipV="1">
            <a:off x="6986588" y="6088063"/>
            <a:ext cx="14605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21F7B7-E674-4749-9989-889638D09A74}"/>
              </a:ext>
            </a:extLst>
          </p:cNvPr>
          <p:cNvSpPr/>
          <p:nvPr userDrawn="1"/>
        </p:nvSpPr>
        <p:spPr>
          <a:xfrm>
            <a:off x="8478838" y="5514975"/>
            <a:ext cx="665162" cy="663575"/>
          </a:xfrm>
          <a:prstGeom prst="rect">
            <a:avLst/>
          </a:prstGeom>
          <a:solidFill>
            <a:srgbClr val="6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9197213-D3CC-409F-8309-4D6440A48B83}"/>
              </a:ext>
            </a:extLst>
          </p:cNvPr>
          <p:cNvSpPr/>
          <p:nvPr userDrawn="1"/>
        </p:nvSpPr>
        <p:spPr>
          <a:xfrm>
            <a:off x="7802563" y="3602038"/>
            <a:ext cx="665162" cy="665162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46A83CB-E99B-4AEF-8BA2-C4C74823C700}"/>
              </a:ext>
            </a:extLst>
          </p:cNvPr>
          <p:cNvSpPr/>
          <p:nvPr userDrawn="1"/>
        </p:nvSpPr>
        <p:spPr>
          <a:xfrm>
            <a:off x="8478838" y="3602038"/>
            <a:ext cx="665162" cy="665162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3290361-8E04-4446-8C43-500258F058EE}"/>
              </a:ext>
            </a:extLst>
          </p:cNvPr>
          <p:cNvSpPr/>
          <p:nvPr userDrawn="1"/>
        </p:nvSpPr>
        <p:spPr>
          <a:xfrm>
            <a:off x="8467725" y="1693863"/>
            <a:ext cx="674688" cy="663575"/>
          </a:xfrm>
          <a:prstGeom prst="rect">
            <a:avLst/>
          </a:prstGeom>
          <a:solidFill>
            <a:srgbClr val="9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87" y="360000"/>
            <a:ext cx="4895851" cy="12600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54821" y="1822479"/>
            <a:ext cx="7635875" cy="11098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100"/>
            </a:lvl1pPr>
            <a:lvl2pPr marL="342892" indent="-342892" algn="l" defTabSz="685783" rtl="0" eaLnBrk="0" fontAlgn="base" hangingPunct="0">
              <a:lnSpc>
                <a:spcPts val="1425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  <a:defRPr lang="en-US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789" indent="-342892" algn="l" defTabSz="685783" rtl="0" eaLnBrk="0" fontAlgn="base" hangingPunct="0">
              <a:lnSpc>
                <a:spcPts val="1425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  <a:def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7888" indent="-342892">
              <a:buFont typeface="+mj-lt"/>
              <a:buAutoNum type="alphaLcParenR"/>
              <a:defRPr sz="2000">
                <a:solidFill>
                  <a:schemeClr val="accent1"/>
                </a:solidFill>
              </a:defRPr>
            </a:lvl4pPr>
            <a:lvl5pPr marL="612885" indent="-342892">
              <a:buFont typeface="+mj-lt"/>
              <a:buAutoNum type="alphaLcParenR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54821" y="3159354"/>
            <a:ext cx="7635875" cy="1107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100"/>
            </a:lvl1pPr>
            <a:lvl2pPr marL="342892" indent="-342892">
              <a:buFont typeface="+mj-lt"/>
              <a:buAutoNum type="arabicParenR"/>
              <a:defRPr sz="1700">
                <a:solidFill>
                  <a:schemeClr val="tx1"/>
                </a:solidFill>
              </a:defRPr>
            </a:lvl2pPr>
            <a:lvl3pPr marL="431789" indent="-342892">
              <a:buFont typeface="+mj-lt"/>
              <a:buAutoNum type="arabicParenR"/>
              <a:defRPr sz="1700">
                <a:solidFill>
                  <a:schemeClr val="tx1"/>
                </a:solidFill>
              </a:defRPr>
            </a:lvl3pPr>
            <a:lvl4pPr marL="477888" indent="-342892">
              <a:buFont typeface="+mj-lt"/>
              <a:buAutoNum type="arabicParenR"/>
              <a:defRPr sz="1600">
                <a:solidFill>
                  <a:schemeClr val="accent5"/>
                </a:solidFill>
              </a:defRPr>
            </a:lvl4pPr>
            <a:lvl5pPr marL="612885" indent="-342892">
              <a:buFont typeface="+mj-lt"/>
              <a:buAutoNum type="alphaLcParenR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54821" y="4494279"/>
            <a:ext cx="7635875" cy="11090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100"/>
            </a:lvl1pPr>
            <a:lvl2pPr marL="177796" indent="-342892" algn="l" defTabSz="685783" rtl="0" eaLnBrk="0" fontAlgn="base" hangingPunct="0">
              <a:lnSpc>
                <a:spcPts val="1425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1" indent="-342892" algn="l" defTabSz="685783" rtl="0" eaLnBrk="0" fontAlgn="base" hangingPunct="0">
              <a:lnSpc>
                <a:spcPts val="1425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66" indent="-223832">
              <a:buFont typeface="Arial" panose="020B0604020202020204" pitchFamily="34" charset="0"/>
              <a:buChar char="•"/>
              <a:defRPr sz="1200">
                <a:solidFill>
                  <a:schemeClr val="accent6"/>
                </a:solidFill>
              </a:defRPr>
            </a:lvl4pPr>
            <a:lvl5pPr marL="612885" indent="-342892">
              <a:buFont typeface="+mj-lt"/>
              <a:buAutoNum type="alphaLcParenR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883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22927D0-CA95-40BD-8CBE-78F383BC87D1}"/>
              </a:ext>
            </a:extLst>
          </p:cNvPr>
          <p:cNvCxnSpPr/>
          <p:nvPr userDrawn="1"/>
        </p:nvCxnSpPr>
        <p:spPr bwMode="auto">
          <a:xfrm>
            <a:off x="6310313" y="5294313"/>
            <a:ext cx="0" cy="78581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D07278E-A9E1-43C8-A30A-7AFD75F8B0BE}"/>
              </a:ext>
            </a:extLst>
          </p:cNvPr>
          <p:cNvCxnSpPr/>
          <p:nvPr userDrawn="1"/>
        </p:nvCxnSpPr>
        <p:spPr bwMode="auto">
          <a:xfrm>
            <a:off x="7016750" y="5294313"/>
            <a:ext cx="0" cy="78581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09582E-43B8-4CC2-98A1-675DBC810EE7}"/>
              </a:ext>
            </a:extLst>
          </p:cNvPr>
          <p:cNvSpPr/>
          <p:nvPr userDrawn="1"/>
        </p:nvSpPr>
        <p:spPr>
          <a:xfrm>
            <a:off x="7805738" y="1693863"/>
            <a:ext cx="665162" cy="663575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98E2C6-CC0C-458E-895F-20D8D90E7D9E}"/>
              </a:ext>
            </a:extLst>
          </p:cNvPr>
          <p:cNvSpPr/>
          <p:nvPr userDrawn="1"/>
        </p:nvSpPr>
        <p:spPr>
          <a:xfrm>
            <a:off x="8482013" y="1693863"/>
            <a:ext cx="665162" cy="663575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977691-456F-4560-9B8B-F5661EA55B1A}"/>
              </a:ext>
            </a:extLst>
          </p:cNvPr>
          <p:cNvSpPr/>
          <p:nvPr userDrawn="1"/>
        </p:nvSpPr>
        <p:spPr>
          <a:xfrm>
            <a:off x="5257800" y="5005388"/>
            <a:ext cx="665163" cy="665162"/>
          </a:xfrm>
          <a:prstGeom prst="rect">
            <a:avLst/>
          </a:prstGeom>
          <a:solidFill>
            <a:srgbClr val="6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2354AFB-FD04-4CA1-8BB5-E870AD35CBFD}"/>
              </a:ext>
            </a:extLst>
          </p:cNvPr>
          <p:cNvSpPr/>
          <p:nvPr userDrawn="1"/>
        </p:nvSpPr>
        <p:spPr>
          <a:xfrm>
            <a:off x="5934075" y="5005388"/>
            <a:ext cx="665163" cy="665162"/>
          </a:xfrm>
          <a:prstGeom prst="rect">
            <a:avLst/>
          </a:prstGeom>
          <a:solidFill>
            <a:srgbClr val="6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D3551B-CDA6-4DC7-8A69-2C20C0C29099}"/>
              </a:ext>
            </a:extLst>
          </p:cNvPr>
          <p:cNvSpPr/>
          <p:nvPr userDrawn="1"/>
        </p:nvSpPr>
        <p:spPr>
          <a:xfrm>
            <a:off x="6611938" y="5002213"/>
            <a:ext cx="665162" cy="663575"/>
          </a:xfrm>
          <a:prstGeom prst="rect">
            <a:avLst/>
          </a:prstGeom>
          <a:solidFill>
            <a:srgbClr val="6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87" y="360000"/>
            <a:ext cx="4895851" cy="12600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5257800" y="2373109"/>
            <a:ext cx="3886200" cy="2610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defRPr sz="17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52401" y="1822479"/>
            <a:ext cx="4522519" cy="391995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2100"/>
            </a:lvl1pPr>
            <a:lvl2pPr marL="179384" indent="-179384">
              <a:spcAft>
                <a:spcPts val="1200"/>
              </a:spcAft>
              <a:defRPr sz="1700">
                <a:solidFill>
                  <a:schemeClr val="tx1"/>
                </a:solidFill>
              </a:defRPr>
            </a:lvl2pPr>
            <a:lvl3pPr marL="268281" indent="-179384">
              <a:spcAft>
                <a:spcPts val="1200"/>
              </a:spcAft>
              <a:defRPr sz="1700">
                <a:solidFill>
                  <a:schemeClr val="tx1"/>
                </a:solidFill>
              </a:defRPr>
            </a:lvl3pPr>
            <a:lvl4pPr marL="358766" indent="-223832">
              <a:spcAft>
                <a:spcPts val="1200"/>
              </a:spcAft>
              <a:tabLst>
                <a:tab pos="268281" algn="l"/>
              </a:tabLst>
              <a:defRPr sz="1700">
                <a:solidFill>
                  <a:schemeClr val="tx1"/>
                </a:solidFill>
              </a:defRPr>
            </a:lvl4pPr>
            <a:lvl5pPr marL="447664" indent="-177796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15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C2DFFEF-37E7-4B36-BD8A-35CB16B5C0C4}"/>
              </a:ext>
            </a:extLst>
          </p:cNvPr>
          <p:cNvCxnSpPr/>
          <p:nvPr userDrawn="1"/>
        </p:nvCxnSpPr>
        <p:spPr bwMode="auto">
          <a:xfrm>
            <a:off x="8445500" y="884238"/>
            <a:ext cx="0" cy="83026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2411C3-8C6A-4A08-BF05-5080D69B1F47}"/>
              </a:ext>
            </a:extLst>
          </p:cNvPr>
          <p:cNvSpPr/>
          <p:nvPr userDrawn="1"/>
        </p:nvSpPr>
        <p:spPr>
          <a:xfrm>
            <a:off x="7805738" y="1141413"/>
            <a:ext cx="665162" cy="665162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D7D102-52CF-4ED0-B057-4AE99199A7B3}"/>
              </a:ext>
            </a:extLst>
          </p:cNvPr>
          <p:cNvSpPr/>
          <p:nvPr userDrawn="1"/>
        </p:nvSpPr>
        <p:spPr>
          <a:xfrm>
            <a:off x="8482013" y="1141413"/>
            <a:ext cx="665162" cy="665162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B2531C6-967D-46BC-A9A6-9D3D1B9008FC}"/>
              </a:ext>
            </a:extLst>
          </p:cNvPr>
          <p:cNvSpPr/>
          <p:nvPr userDrawn="1"/>
        </p:nvSpPr>
        <p:spPr>
          <a:xfrm>
            <a:off x="8478838" y="5514975"/>
            <a:ext cx="665162" cy="663575"/>
          </a:xfrm>
          <a:prstGeom prst="rect">
            <a:avLst/>
          </a:prstGeom>
          <a:solidFill>
            <a:srgbClr val="9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87" y="360000"/>
            <a:ext cx="4895851" cy="12600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5358384" y="1822478"/>
            <a:ext cx="3104234" cy="4354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defRPr sz="17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52401" y="1822479"/>
            <a:ext cx="4522519" cy="391995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2100"/>
            </a:lvl1pPr>
            <a:lvl2pPr marL="179384" indent="-179384">
              <a:spcAft>
                <a:spcPts val="1200"/>
              </a:spcAft>
              <a:defRPr sz="1700">
                <a:solidFill>
                  <a:schemeClr val="tx1"/>
                </a:solidFill>
              </a:defRPr>
            </a:lvl2pPr>
            <a:lvl3pPr marL="268281" indent="-179384">
              <a:spcAft>
                <a:spcPts val="1200"/>
              </a:spcAft>
              <a:defRPr sz="1700">
                <a:solidFill>
                  <a:schemeClr val="tx1"/>
                </a:solidFill>
              </a:defRPr>
            </a:lvl3pPr>
            <a:lvl4pPr marL="358766" indent="-223832">
              <a:spcAft>
                <a:spcPts val="1200"/>
              </a:spcAft>
              <a:tabLst>
                <a:tab pos="268281" algn="l"/>
              </a:tabLst>
              <a:defRPr sz="1700">
                <a:solidFill>
                  <a:schemeClr val="tx1"/>
                </a:solidFill>
              </a:defRPr>
            </a:lvl4pPr>
            <a:lvl5pPr marL="447664" indent="-177796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16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4821" y="2346162"/>
            <a:ext cx="7977992" cy="251844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500" b="1" spc="-38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5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01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AE22BD-9FCF-40A0-9E3C-77696B5CAB6B}"/>
              </a:ext>
            </a:extLst>
          </p:cNvPr>
          <p:cNvSpPr/>
          <p:nvPr userDrawn="1"/>
        </p:nvSpPr>
        <p:spPr>
          <a:xfrm>
            <a:off x="0" y="6192838"/>
            <a:ext cx="665163" cy="665162"/>
          </a:xfrm>
          <a:prstGeom prst="rect">
            <a:avLst/>
          </a:prstGeom>
          <a:solidFill>
            <a:srgbClr val="007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6B2F1E-A077-44C9-8F7C-267FBE7E1CB5}"/>
              </a:ext>
            </a:extLst>
          </p:cNvPr>
          <p:cNvSpPr/>
          <p:nvPr userDrawn="1"/>
        </p:nvSpPr>
        <p:spPr>
          <a:xfrm>
            <a:off x="676275" y="6192838"/>
            <a:ext cx="665163" cy="665162"/>
          </a:xfrm>
          <a:prstGeom prst="rect">
            <a:avLst/>
          </a:prstGeom>
          <a:solidFill>
            <a:srgbClr val="65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8A19305-B658-4DFB-A21B-484347002F31}"/>
              </a:ext>
            </a:extLst>
          </p:cNvPr>
          <p:cNvSpPr/>
          <p:nvPr userDrawn="1"/>
        </p:nvSpPr>
        <p:spPr>
          <a:xfrm>
            <a:off x="1354138" y="6192838"/>
            <a:ext cx="7789862" cy="665162"/>
          </a:xfrm>
          <a:prstGeom prst="rect">
            <a:avLst/>
          </a:prstGeom>
          <a:solidFill>
            <a:srgbClr val="09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300">
              <a:solidFill>
                <a:srgbClr val="FFFFFF"/>
              </a:solidFill>
            </a:endParaRPr>
          </a:p>
        </p:txBody>
      </p:sp>
      <p:pic>
        <p:nvPicPr>
          <p:cNvPr id="1029" name="Picture 11">
            <a:extLst>
              <a:ext uri="{FF2B5EF4-FFF2-40B4-BE49-F238E27FC236}">
                <a16:creationId xmlns="" xmlns:a16="http://schemas.microsoft.com/office/drawing/2014/main" id="{693DF7B7-9E28-4DA3-AC3D-4EF217B974D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5"/>
          <a:stretch>
            <a:fillRect/>
          </a:stretch>
        </p:blipFill>
        <p:spPr bwMode="auto">
          <a:xfrm>
            <a:off x="554038" y="385763"/>
            <a:ext cx="15557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7" r:id="rId2"/>
    <p:sldLayoutId id="2147483881" r:id="rId3"/>
    <p:sldLayoutId id="2147483882" r:id="rId4"/>
    <p:sldLayoutId id="2147483883" r:id="rId5"/>
    <p:sldLayoutId id="2147483884" r:id="rId6"/>
    <p:sldLayoutId id="2147483878" r:id="rId7"/>
    <p:sldLayoutId id="2147483879" r:id="rId8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 spc="-38">
          <a:solidFill>
            <a:srgbClr val="09315B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315B"/>
          </a:solidFill>
          <a:latin typeface="Arial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315B"/>
          </a:solidFill>
          <a:latin typeface="Arial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315B"/>
          </a:solidFill>
          <a:latin typeface="Arial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9315B"/>
          </a:solidFill>
          <a:latin typeface="Arial" charset="0"/>
        </a:defRPr>
      </a:lvl5pPr>
      <a:lvl6pPr marL="457189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378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566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754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defTabSz="684213" rtl="0" eaLnBrk="0" fontAlgn="base" hangingPunct="0">
        <a:lnSpc>
          <a:spcPts val="1650"/>
        </a:lnSpc>
        <a:spcBef>
          <a:spcPct val="0"/>
        </a:spcBef>
        <a:spcAft>
          <a:spcPts val="1200"/>
        </a:spcAft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90488" indent="-90488" algn="l" defTabSz="684213" rtl="0" eaLnBrk="0" fontAlgn="base" hangingPunct="0">
        <a:lnSpc>
          <a:spcPts val="1425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6363" indent="-17463" algn="l" defTabSz="684213" rtl="0" eaLnBrk="0" fontAlgn="base" hangingPunct="0">
        <a:lnSpc>
          <a:spcPts val="1425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41300" indent="-106363" algn="l" defTabSz="684213" rtl="0" eaLnBrk="0" fontAlgn="base" hangingPunct="0">
        <a:lnSpc>
          <a:spcPts val="1425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76238" indent="-106363" algn="l" defTabSz="684213" rtl="0" eaLnBrk="0" fontAlgn="base" hangingPunct="0">
        <a:lnSpc>
          <a:spcPts val="1425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593F5567-FBD4-4237-86E6-41D5BDD2B5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4188" y="1501775"/>
            <a:ext cx="7978775" cy="735013"/>
          </a:xfrm>
        </p:spPr>
        <p:txBody>
          <a:bodyPr/>
          <a:lstStyle/>
          <a:p>
            <a:pPr algn="ctr" eaLnBrk="1" hangingPunct="1">
              <a:lnSpc>
                <a:spcPct val="65000"/>
              </a:lnSpc>
              <a:defRPr/>
            </a:pP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UK National Report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5D5B3DCD-2521-4F68-8133-C8FE21805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2547938"/>
            <a:ext cx="85105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19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Meeting of the </a:t>
            </a:r>
            <a:br>
              <a:rPr lang="en-US" altLang="en-US" sz="2800" dirty="0"/>
            </a:br>
            <a:r>
              <a:rPr lang="en-US" altLang="en-US" sz="2800" dirty="0" err="1"/>
              <a:t>Meso</a:t>
            </a:r>
            <a:r>
              <a:rPr lang="en-US" altLang="en-US" sz="2800" dirty="0"/>
              <a:t> American - Caribbean Sea</a:t>
            </a:r>
            <a:br>
              <a:rPr lang="en-US" altLang="en-US" sz="2800" dirty="0"/>
            </a:br>
            <a:r>
              <a:rPr lang="en-US" altLang="en-US" sz="2800" dirty="0"/>
              <a:t>Hydrographic Commission</a:t>
            </a:r>
          </a:p>
          <a:p>
            <a:pPr algn="ctr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(MACHC)</a:t>
            </a:r>
          </a:p>
          <a:p>
            <a:pPr algn="ctr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US" sz="2400" dirty="0"/>
              <a:t>Cartagena de </a:t>
            </a:r>
            <a:r>
              <a:rPr lang="en-US" sz="2400" dirty="0" err="1"/>
              <a:t>Indias</a:t>
            </a:r>
            <a:r>
              <a:rPr lang="en-US" sz="2400" dirty="0"/>
              <a:t>, Colombia</a:t>
            </a:r>
          </a:p>
          <a:p>
            <a:pPr algn="ctr" eaLnBrk="1" hangingPunct="1"/>
            <a:r>
              <a:rPr lang="en-US" sz="2400" dirty="0"/>
              <a:t>28 November - 1 December 2018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BECFC6-CDB6-44D3-828A-71D706233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88" y="1100138"/>
            <a:ext cx="7977187" cy="2519362"/>
          </a:xfrm>
        </p:spPr>
        <p:txBody>
          <a:bodyPr/>
          <a:lstStyle/>
          <a:p>
            <a:pPr algn="ctr">
              <a:defRPr/>
            </a:pPr>
            <a:r>
              <a:rPr lang="en-GB" altLang="en-US" dirty="0"/>
              <a:t>World Hydrography Day 2018</a:t>
            </a:r>
            <a:r>
              <a:rPr lang="en-GB" altLang="en-US" sz="3600" dirty="0">
                <a:solidFill>
                  <a:schemeClr val="tx1"/>
                </a:solidFill>
              </a:rPr>
              <a:t/>
            </a:r>
            <a:br>
              <a:rPr lang="en-GB" altLang="en-US" sz="3600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D068832C-BF07-44AB-830C-6E6978815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1876425"/>
            <a:ext cx="78311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 promote World Hydrography Day 2018, the UKHO hosted an interactive family day at the Museum of Somerset. </a:t>
            </a:r>
            <a:endParaRPr lang="en-GB" altLang="en-US" dirty="0"/>
          </a:p>
        </p:txBody>
      </p:sp>
      <p:pic>
        <p:nvPicPr>
          <p:cNvPr id="31748" name="Picture 3">
            <a:extLst>
              <a:ext uri="{FF2B5EF4-FFF2-40B4-BE49-F238E27FC236}">
                <a16:creationId xmlns="" xmlns:a16="http://schemas.microsoft.com/office/drawing/2014/main" id="{FB092C63-D86B-40B9-81E3-6727F827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055938"/>
            <a:ext cx="3328987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="" xmlns:a16="http://schemas.microsoft.com/office/drawing/2014/main" id="{8370C2FD-0AA9-4404-B27B-9BD2B864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055938"/>
            <a:ext cx="332898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028838EC-46A3-4F92-81FD-F0B48DE52231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68325" y="1114425"/>
            <a:ext cx="7977188" cy="484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3500" dirty="0">
                <a:solidFill>
                  <a:schemeClr val="accent1"/>
                </a:solidFill>
                <a:latin typeface="+mj-lt"/>
                <a:ea typeface="+mj-ea"/>
              </a:rPr>
              <a:t>World Hydrography Day 2018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D613872F-381D-43C6-B397-C768BE9F3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695450"/>
            <a:ext cx="703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“Bathymetry – the foundation for sustainable seas, oceans and waterways”</a:t>
            </a:r>
            <a:endParaRPr lang="en-GB" alt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29700" name="Picture 4">
            <a:extLst>
              <a:ext uri="{FF2B5EF4-FFF2-40B4-BE49-F238E27FC236}">
                <a16:creationId xmlns="" xmlns:a16="http://schemas.microsoft.com/office/drawing/2014/main" id="{04D35166-9D21-408B-9B46-E94D9F48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538413"/>
            <a:ext cx="521335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647A2C11-8990-4F20-9142-1F8DA0CCE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1074738"/>
            <a:ext cx="7978775" cy="806450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Broader UK Government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BF256A-81BE-4BDD-9B24-32D79E44D723}"/>
              </a:ext>
            </a:extLst>
          </p:cNvPr>
          <p:cNvSpPr/>
          <p:nvPr/>
        </p:nvSpPr>
        <p:spPr>
          <a:xfrm>
            <a:off x="3008313" y="1666875"/>
            <a:ext cx="295116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Blue Belt Programme</a:t>
            </a:r>
          </a:p>
        </p:txBody>
      </p:sp>
      <p:pic>
        <p:nvPicPr>
          <p:cNvPr id="1028" name="Picture 4" descr="http://www.caithness.org/photos/fpb/2007/mounts_bay/mb62.jpg">
            <a:extLst>
              <a:ext uri="{FF2B5EF4-FFF2-40B4-BE49-F238E27FC236}">
                <a16:creationId xmlns="" xmlns:a16="http://schemas.microsoft.com/office/drawing/2014/main" id="{3DACF6F7-4CEF-4A4E-ACCD-418B9FF9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2224269"/>
            <a:ext cx="4127501" cy="22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93" descr="https://pbs.twimg.com/media/DYMdd2AWkAAxQgi.jpg">
            <a:extLst>
              <a:ext uri="{FF2B5EF4-FFF2-40B4-BE49-F238E27FC236}">
                <a16:creationId xmlns="" xmlns:a16="http://schemas.microsoft.com/office/drawing/2014/main" id="{C6D70DF0-4274-4792-B02B-02F35034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4269"/>
            <a:ext cx="3922590" cy="22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 descr="https://www.caymancompass.com/core/wp-content/uploads/2017/07/RFA-Mounts-Bay-3.gif">
            <a:extLst>
              <a:ext uri="{FF2B5EF4-FFF2-40B4-BE49-F238E27FC236}">
                <a16:creationId xmlns="" xmlns:a16="http://schemas.microsoft.com/office/drawing/2014/main" id="{20F1F399-F1FF-49A0-8F4E-740F0417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89" y="4432769"/>
            <a:ext cx="3241222" cy="17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E32581C-17A8-4A63-B420-E9EBE6CE48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5313" y="1060450"/>
            <a:ext cx="7977187" cy="25193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dirty="0"/>
              <a:t>Looking Ahead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US" altLang="en-US" sz="2800" dirty="0"/>
              <a:t>Continuing UK activity 2018-19 and beyond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E47BE4-953E-4614-B275-B73D360CC978}"/>
              </a:ext>
            </a:extLst>
          </p:cNvPr>
          <p:cNvSpPr/>
          <p:nvPr/>
        </p:nvSpPr>
        <p:spPr>
          <a:xfrm>
            <a:off x="595313" y="2319338"/>
            <a:ext cx="7977187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sz="2200" dirty="0">
                <a:solidFill>
                  <a:schemeClr val="tx2"/>
                </a:solidFill>
                <a:latin typeface="+mn-lt"/>
                <a:cs typeface="+mn-cs"/>
              </a:rPr>
              <a:t>Product generation and renewal for charts and publications</a:t>
            </a:r>
          </a:p>
          <a:p>
            <a:pPr eaLnBrk="1" hangingPunct="1">
              <a:defRPr/>
            </a:pPr>
            <a:endParaRPr lang="en-GB" altLang="en-US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sz="2200" dirty="0">
                <a:solidFill>
                  <a:schemeClr val="tx2"/>
                </a:solidFill>
                <a:latin typeface="+mn-lt"/>
                <a:cs typeface="+mn-cs"/>
              </a:rPr>
              <a:t>Capacity Building – assessments, training, coordination, technical assistance</a:t>
            </a:r>
          </a:p>
          <a:p>
            <a:pPr eaLnBrk="1" hangingPunct="1">
              <a:defRPr/>
            </a:pPr>
            <a:endParaRPr lang="en-GB" altLang="en-US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en-GB" altLang="en-US" sz="2200" dirty="0">
                <a:solidFill>
                  <a:schemeClr val="tx2"/>
                </a:solidFill>
                <a:latin typeface="+mn-lt"/>
                <a:cs typeface="+mn-cs"/>
              </a:rPr>
              <a:t>Hydrographic Activity</a:t>
            </a: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EB4C6-4798-4F5D-9DC1-77139432F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038" y="2346325"/>
            <a:ext cx="7978775" cy="2517775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01D8338-E257-4BA1-9BAC-F9CD538EA3A2}"/>
              </a:ext>
            </a:extLst>
          </p:cNvPr>
          <p:cNvSpPr txBox="1">
            <a:spLocks noChangeArrowheads="1"/>
          </p:cNvSpPr>
          <p:nvPr/>
        </p:nvSpPr>
        <p:spPr>
          <a:xfrm>
            <a:off x="1784350" y="1160463"/>
            <a:ext cx="5791200" cy="998537"/>
          </a:xfrm>
          <a:prstGeom prst="rect">
            <a:avLst/>
          </a:prstGeom>
        </p:spPr>
        <p:txBody>
          <a:bodyPr lIns="0" tIns="0" rIns="0" bIns="0"/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 kern="1200" spc="-38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315B"/>
                </a:solidFill>
                <a:latin typeface="Arial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315B"/>
                </a:solidFill>
                <a:latin typeface="Arial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315B"/>
                </a:solidFill>
                <a:latin typeface="Arial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315B"/>
                </a:solidFill>
                <a:latin typeface="Arial" charset="0"/>
              </a:defRPr>
            </a:lvl5pPr>
            <a:lvl6pPr marL="457189" algn="l" defTabSz="68578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378" algn="l" defTabSz="68578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566" algn="l" defTabSz="68578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754" algn="l" defTabSz="68578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dirty="0"/>
              <a:t>Building on Achievements UK activity since previous </a:t>
            </a:r>
          </a:p>
          <a:p>
            <a:pPr algn="ctr" eaLnBrk="1" hangingPunct="1">
              <a:defRPr/>
            </a:pPr>
            <a:r>
              <a:rPr lang="en-GB" altLang="en-US" dirty="0"/>
              <a:t>MACHC</a:t>
            </a:r>
            <a:endParaRPr lang="en-US" altLang="en-US" dirty="0"/>
          </a:p>
        </p:txBody>
      </p:sp>
      <p:pic>
        <p:nvPicPr>
          <p:cNvPr id="11267" name="Picture Placeholder 16">
            <a:extLst>
              <a:ext uri="{FF2B5EF4-FFF2-40B4-BE49-F238E27FC236}">
                <a16:creationId xmlns="" xmlns:a16="http://schemas.microsoft.com/office/drawing/2014/main" id="{1C021ACC-B5B6-421B-971E-6214BF8BF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" b="481"/>
          <a:stretch>
            <a:fillRect/>
          </a:stretch>
        </p:blipFill>
        <p:spPr bwMode="auto">
          <a:xfrm>
            <a:off x="4527550" y="2855913"/>
            <a:ext cx="383381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9">
            <a:extLst>
              <a:ext uri="{FF2B5EF4-FFF2-40B4-BE49-F238E27FC236}">
                <a16:creationId xmlns="" xmlns:a16="http://schemas.microsoft.com/office/drawing/2014/main" id="{6C0927C3-5F9F-41BC-A3E0-735AD0A22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2724150"/>
            <a:ext cx="814546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488" indent="-90488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3" indent="-17463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1300" indent="-106363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76238" indent="-106363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33438" indent="-106363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90638" indent="-106363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47838" indent="-106363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05038" indent="-106363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chemeClr val="tx2"/>
                </a:solidFill>
              </a:rPr>
              <a:t>Chart Production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chemeClr val="tx2"/>
                </a:solidFill>
              </a:rPr>
              <a:t>ENC Production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chemeClr val="tx2"/>
                </a:solidFill>
              </a:rPr>
              <a:t>Publications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chemeClr val="tx2"/>
                </a:solidFill>
              </a:rPr>
              <a:t>Capacity Building 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altLang="en-US" sz="2200">
                <a:solidFill>
                  <a:schemeClr val="tx2"/>
                </a:solidFill>
              </a:rPr>
              <a:t>Hydrographic Activity 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GB" altLang="en-US" sz="2400">
              <a:solidFill>
                <a:schemeClr val="tx2"/>
              </a:solidFill>
            </a:endParaRP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>
            <a:extLst>
              <a:ext uri="{FF2B5EF4-FFF2-40B4-BE49-F238E27FC236}">
                <a16:creationId xmlns="" xmlns:a16="http://schemas.microsoft.com/office/drawing/2014/main" id="{904ED543-74F9-47F5-8250-BCD3D145A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1963" y="1139825"/>
            <a:ext cx="5680075" cy="557213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altLang="en-US" sz="3500" dirty="0">
                <a:solidFill>
                  <a:schemeClr val="accent1"/>
                </a:solidFill>
              </a:rPr>
              <a:t>Chart Production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ABB7E76B-7456-401B-A54C-8E0FE677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1987550"/>
            <a:ext cx="8047037" cy="8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4213" eaLnBrk="1" hangingPunct="1">
              <a:lnSpc>
                <a:spcPct val="115000"/>
              </a:lnSpc>
              <a:spcAft>
                <a:spcPts val="1200"/>
              </a:spcAft>
              <a:defRPr/>
            </a:pPr>
            <a:r>
              <a:rPr lang="en-GB" alt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Within the MACHC region, the UK has produced a total of 48 published charts since the last meeting in November 2017.</a:t>
            </a:r>
          </a:p>
        </p:txBody>
      </p:sp>
      <p:pic>
        <p:nvPicPr>
          <p:cNvPr id="13316" name="Picture 10" descr="Paper Charts Header">
            <a:extLst>
              <a:ext uri="{FF2B5EF4-FFF2-40B4-BE49-F238E27FC236}">
                <a16:creationId xmlns="" xmlns:a16="http://schemas.microsoft.com/office/drawing/2014/main" id="{E65E8CE5-74B4-4CC9-B3B6-3BC072BA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488"/>
            <a:ext cx="91440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C2465D5-244F-4935-960F-35E680AC5D92}"/>
              </a:ext>
            </a:extLst>
          </p:cNvPr>
          <p:cNvSpPr txBox="1"/>
          <p:nvPr/>
        </p:nvSpPr>
        <p:spPr>
          <a:xfrm>
            <a:off x="547688" y="3208564"/>
            <a:ext cx="2807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1"/>
                </a:solidFill>
              </a:rPr>
              <a:t>1 INT Chart</a:t>
            </a:r>
          </a:p>
          <a:p>
            <a:r>
              <a:rPr lang="en-GB" sz="2200" dirty="0">
                <a:solidFill>
                  <a:schemeClr val="accent1"/>
                </a:solidFill>
              </a:rPr>
              <a:t>11 New Charts</a:t>
            </a:r>
          </a:p>
          <a:p>
            <a:r>
              <a:rPr lang="en-GB" sz="2200" dirty="0">
                <a:solidFill>
                  <a:schemeClr val="accent1"/>
                </a:solidFill>
              </a:rPr>
              <a:t>36 New Editions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EC26AD0-3F3B-48E2-9560-EE8ADAF9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774700"/>
            <a:ext cx="6348413" cy="998538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 </a:t>
            </a:r>
            <a:r>
              <a:rPr lang="en-GB" altLang="en-US" sz="3500" dirty="0">
                <a:solidFill>
                  <a:schemeClr val="accent1"/>
                </a:solidFill>
              </a:rPr>
              <a:t>ENC Production </a:t>
            </a:r>
          </a:p>
        </p:txBody>
      </p:sp>
      <p:pic>
        <p:nvPicPr>
          <p:cNvPr id="15363" name="Picture 10">
            <a:extLst>
              <a:ext uri="{FF2B5EF4-FFF2-40B4-BE49-F238E27FC236}">
                <a16:creationId xmlns="" xmlns:a16="http://schemas.microsoft.com/office/drawing/2014/main" id="{E931B17F-86E1-4118-9E9B-C8A59BE5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835275"/>
            <a:ext cx="52371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351E8D-5A3C-40AF-BD7D-C3768A887928}"/>
              </a:ext>
            </a:extLst>
          </p:cNvPr>
          <p:cNvSpPr txBox="1"/>
          <p:nvPr/>
        </p:nvSpPr>
        <p:spPr>
          <a:xfrm>
            <a:off x="571500" y="1773238"/>
            <a:ext cx="7683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Within the MACHC region, the UKHO has released a total of 216 ENC cells</a:t>
            </a:r>
            <a:r>
              <a:rPr lang="en-GB" dirty="0"/>
              <a:t>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401B55-6383-4A20-A528-7783AA3E975D}"/>
              </a:ext>
            </a:extLst>
          </p:cNvPr>
          <p:cNvSpPr txBox="1"/>
          <p:nvPr/>
        </p:nvSpPr>
        <p:spPr>
          <a:xfrm>
            <a:off x="431800" y="3097213"/>
            <a:ext cx="2870200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Overview: 8 ENC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General: 14 ENC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Coastal: 34 ENC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Approach: 66 ENC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Harbour: 81 ENC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Berthing: 13 ENC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84388F-758B-40AA-8246-3406B28A8037}"/>
              </a:ext>
            </a:extLst>
          </p:cNvPr>
          <p:cNvSpPr/>
          <p:nvPr/>
        </p:nvSpPr>
        <p:spPr>
          <a:xfrm>
            <a:off x="888092" y="1252538"/>
            <a:ext cx="69596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200" b="1" dirty="0">
                <a:solidFill>
                  <a:schemeClr val="tx2"/>
                </a:solidFill>
                <a:latin typeface="+mn-lt"/>
                <a:cs typeface="+mn-cs"/>
              </a:rPr>
              <a:t>Coverage diagram of GB overview cells in region.</a:t>
            </a:r>
          </a:p>
          <a:p>
            <a:pPr algn="ctr">
              <a:defRPr/>
            </a:pPr>
            <a:endParaRPr lang="en-GB" altLang="en-US" sz="22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GB" altLang="en-US" sz="22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GB" altLang="en-US" sz="2000" dirty="0">
                <a:solidFill>
                  <a:schemeClr val="tx2"/>
                </a:solidFill>
                <a:latin typeface="+mn-lt"/>
                <a:cs typeface="+mn-cs"/>
              </a:rPr>
              <a:t>Coverage diagrams of all the 216 GB ENC cells which cover the MACHC region are included in the main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DFD088-86BE-4E40-8E68-ABFB7222FE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63536" y="2668310"/>
            <a:ext cx="5143500" cy="346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C64188A2-E947-40EE-A028-B4FAB6AC8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974725"/>
            <a:ext cx="2978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3500" b="1" spc="-38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Publications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A7017B-4011-460E-B01C-DE156F3958CA}"/>
              </a:ext>
            </a:extLst>
          </p:cNvPr>
          <p:cNvSpPr/>
          <p:nvPr/>
        </p:nvSpPr>
        <p:spPr>
          <a:xfrm>
            <a:off x="552450" y="2159000"/>
            <a:ext cx="7354888" cy="838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213" eaLnBrk="1" hangingPunct="1">
              <a:lnSpc>
                <a:spcPct val="115000"/>
              </a:lnSpc>
              <a:spcAft>
                <a:spcPts val="1200"/>
              </a:spcAft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The current status of Admiralty Sailing Directions in the MACHC region is as follows: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45A05BC-E8E0-402C-9B07-55D5A9EC9F15}"/>
              </a:ext>
            </a:extLst>
          </p:cNvPr>
          <p:cNvSpPr/>
          <p:nvPr/>
        </p:nvSpPr>
        <p:spPr>
          <a:xfrm>
            <a:off x="168275" y="3162300"/>
            <a:ext cx="897572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cs typeface="+mn-cs"/>
              </a:rPr>
              <a:t>NP5      South America Pilot Vol 1</a:t>
            </a: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cs typeface="+mn-cs"/>
              </a:rPr>
              <a:t>NP7      South America Pilot Vol 3</a:t>
            </a: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cs typeface="+mn-cs"/>
              </a:rPr>
              <a:t>NP7A    South America Pilot Vol 4</a:t>
            </a: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cs typeface="+mn-cs"/>
              </a:rPr>
              <a:t>NP8      Pacific Coasts of Central America &amp; United States Pilot</a:t>
            </a: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cs typeface="+mn-cs"/>
              </a:rPr>
              <a:t>NP69A  East Coasts of Central America &amp; Gulf of Mexico Pilot</a:t>
            </a: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cs typeface="+mn-cs"/>
              </a:rPr>
              <a:t>NP70    West Indies Pilot Vol 1</a:t>
            </a: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cs typeface="+mn-cs"/>
              </a:rPr>
              <a:t>NP71    West Indies Pilot Vol 2</a:t>
            </a: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9022BC-483F-4479-A658-CD5609043F0B}"/>
              </a:ext>
            </a:extLst>
          </p:cNvPr>
          <p:cNvSpPr/>
          <p:nvPr/>
        </p:nvSpPr>
        <p:spPr>
          <a:xfrm>
            <a:off x="549275" y="1789113"/>
            <a:ext cx="2570163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sz="2200" b="1" dirty="0">
                <a:solidFill>
                  <a:schemeClr val="tx2"/>
                </a:solidFill>
                <a:latin typeface="+mn-lt"/>
                <a:cs typeface="+mn-cs"/>
              </a:rPr>
              <a:t>Sailing Directions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5DBB9CA8-2FFF-45DC-B4D9-D25C39B4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34975"/>
            <a:ext cx="30162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>
            <a:extLst>
              <a:ext uri="{FF2B5EF4-FFF2-40B4-BE49-F238E27FC236}">
                <a16:creationId xmlns="" xmlns:a16="http://schemas.microsoft.com/office/drawing/2014/main" id="{6EDB86DD-F632-4132-9DAF-39DEBD11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089275"/>
            <a:ext cx="32988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33A539-DF33-46AD-B628-89948EFF9DBB}"/>
              </a:ext>
            </a:extLst>
          </p:cNvPr>
          <p:cNvSpPr txBox="1"/>
          <p:nvPr/>
        </p:nvSpPr>
        <p:spPr>
          <a:xfrm>
            <a:off x="520700" y="1311275"/>
            <a:ext cx="588645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ADMIRALTY e-Nautical Publications </a:t>
            </a: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(AENP): e-Book versions of ADMIRALTY Sailing Directions and reference publications.</a:t>
            </a:r>
          </a:p>
          <a:p>
            <a:pPr>
              <a:defRPr/>
            </a:pPr>
            <a:endParaRPr lang="en-GB" sz="22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ADMIRALTY Digital List of Lights </a:t>
            </a: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(ADLL): Digital versions of ADMIRALTY lights publications.</a:t>
            </a:r>
          </a:p>
          <a:p>
            <a:pPr>
              <a:defRPr/>
            </a:pPr>
            <a:endParaRPr lang="en-GB" sz="22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ADMIRALTY </a:t>
            </a:r>
            <a:r>
              <a:rPr lang="en-GB" sz="2200" b="1" dirty="0" err="1">
                <a:solidFill>
                  <a:schemeClr val="tx2"/>
                </a:solidFill>
                <a:latin typeface="+mn-lt"/>
                <a:cs typeface="+mn-cs"/>
              </a:rPr>
              <a:t>TotalTide</a:t>
            </a: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(ATT): Digital versions of ADMIRALTY tidal publications.</a:t>
            </a:r>
          </a:p>
          <a:p>
            <a:pPr>
              <a:defRPr/>
            </a:pPr>
            <a:endParaRPr lang="en-GB" sz="22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GB" sz="2200" b="1" dirty="0">
                <a:solidFill>
                  <a:schemeClr val="tx2"/>
                </a:solidFill>
                <a:latin typeface="+mn-lt"/>
                <a:cs typeface="+mn-cs"/>
              </a:rPr>
              <a:t>ADMIRALTY Digital Radio Signals </a:t>
            </a: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(ADRS): Digital versions of ADMIRALTY radio signal publications.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05322A94-BF7B-498A-ABD1-1CFDF66282BE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14363" y="1127125"/>
            <a:ext cx="7978775" cy="484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3500" dirty="0">
                <a:solidFill>
                  <a:schemeClr val="accent1"/>
                </a:solidFill>
                <a:latin typeface="+mj-lt"/>
                <a:ea typeface="+mj-ea"/>
              </a:rPr>
              <a:t>Support to Capacity Building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4A1BD3-D5C7-4A22-9F9C-92D52435561B}"/>
              </a:ext>
            </a:extLst>
          </p:cNvPr>
          <p:cNvSpPr txBox="1"/>
          <p:nvPr/>
        </p:nvSpPr>
        <p:spPr>
          <a:xfrm>
            <a:off x="447675" y="1928813"/>
            <a:ext cx="831215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UK fully supports the IHO Capacity Building Sub-Committee (CBSC) strategy and particularly its emphasis on getting Phase 1 and appropriate Phase 2 capacity in place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Provide trainers for IHO funded courses worldwide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Host the IHO/NIPPON CAT B accredited nautical cartography training </a:t>
            </a:r>
          </a:p>
          <a:p>
            <a:pPr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="" xmlns:a16="http://schemas.microsoft.com/office/drawing/2014/main" id="{C029B840-5AFC-4787-99D5-4AAD37ADCA8F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806450" y="1127125"/>
            <a:ext cx="7978775" cy="484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539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3500" dirty="0">
                <a:solidFill>
                  <a:schemeClr val="accent1"/>
                </a:solidFill>
                <a:latin typeface="+mj-lt"/>
                <a:ea typeface="+mj-ea"/>
              </a:rPr>
              <a:t>UK Overseas Territories 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="" xmlns:a16="http://schemas.microsoft.com/office/drawing/2014/main" id="{1F2A8A94-7B07-472F-B3D7-36346423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919413"/>
            <a:ext cx="38830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65AA15-EB9D-4901-ABB5-9094B989D02F}"/>
              </a:ext>
            </a:extLst>
          </p:cNvPr>
          <p:cNvSpPr txBox="1"/>
          <p:nvPr/>
        </p:nvSpPr>
        <p:spPr>
          <a:xfrm>
            <a:off x="461963" y="1611313"/>
            <a:ext cx="5183187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Overseas Territories Seabed Mapping Programme </a:t>
            </a:r>
          </a:p>
          <a:p>
            <a:pPr>
              <a:defRPr/>
            </a:pP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Increased investment in the Overseas Territories – Anguilla, BVI, Cayman Islands, Monserrat, Turks and Caicos Islands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Enhance the quality of navigational products and services in the UK OT’s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+mn-lt"/>
                <a:cs typeface="+mn-cs"/>
              </a:rPr>
              <a:t>Technical assessments, potential data gathering and capacity building</a:t>
            </a:r>
          </a:p>
          <a:p>
            <a:pPr>
              <a:defRPr/>
            </a:pPr>
            <a:endParaRPr lang="en-GB" sz="16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KHO">
      <a:dk1>
        <a:sysClr val="windowText" lastClr="000000"/>
      </a:dk1>
      <a:lt1>
        <a:sysClr val="window" lastClr="FFFFFF"/>
      </a:lt1>
      <a:dk2>
        <a:srgbClr val="09315B"/>
      </a:dk2>
      <a:lt2>
        <a:srgbClr val="878787"/>
      </a:lt2>
      <a:accent1>
        <a:srgbClr val="09315B"/>
      </a:accent1>
      <a:accent2>
        <a:srgbClr val="DE007B"/>
      </a:accent2>
      <a:accent3>
        <a:srgbClr val="C4372F"/>
      </a:accent3>
      <a:accent4>
        <a:srgbClr val="3795CF"/>
      </a:accent4>
      <a:accent5>
        <a:srgbClr val="A0BB2F"/>
      </a:accent5>
      <a:accent6>
        <a:srgbClr val="72AEB6"/>
      </a:accent6>
      <a:hlink>
        <a:srgbClr val="4DA085"/>
      </a:hlink>
      <a:folHlink>
        <a:srgbClr val="9ECE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3175">
          <a:solidFill>
            <a:srgbClr val="9C9E9F"/>
          </a:solidFill>
          <a:round/>
          <a:headEnd/>
          <a:tailEnd/>
        </a:ln>
      </a:spPr>
      <a:bodyPr vert="horz" wrap="square" lIns="0" tIns="0" rIns="0" bIns="0" anchor="ctr" anchorCtr="0"/>
      <a:lstStyle>
        <a:defPPr algn="ctr" eaLnBrk="1" hangingPunct="1">
          <a:lnSpc>
            <a:spcPct val="100000"/>
          </a:lnSpc>
          <a:spcBef>
            <a:spcPct val="0"/>
          </a:spcBef>
          <a:buClrTx/>
          <a:buFontTx/>
          <a:buNone/>
          <a:defRPr sz="1100" b="0" dirty="0">
            <a:solidFill>
              <a:schemeClr val="bg2"/>
            </a:solidFill>
            <a:latin typeface="+mn-lt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UKHO_PPT_new_TEMPLATE" id="{E63ED59C-ACF3-4C28-9A93-1728CA34E161}" vid="{3831ED77-E857-4E0A-B03F-63A1C012B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d75e69d3404407397a7eb0d5479894d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MACHC</TermName>
          <TermId xmlns="http://schemas.microsoft.com/office/infopath/2007/PartnerControls">9f18acc9-b73c-411f-aa43-ca1d38aad6a1</TermId>
        </TermInfo>
      </Terms>
    </pd75e69d3404407397a7eb0d5479894d>
    <d0411bf1067d45cd8f19cfb38ec84467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IHO</TermName>
          <TermId xmlns="http://schemas.microsoft.com/office/infopath/2007/PartnerControls">271ee81f-1326-4ebe-8da4-55310f124c04</TermId>
        </TermInfo>
      </Terms>
    </d0411bf1067d45cd8f19cfb38ec84467>
    <TaxCatchAllLabel xmlns="4e7e82ff-130c-471f-a9b5-f315683a1046"/>
    <ed3e8be2d07446728d3dbbf5c7aa8ac2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MACHC</TermName>
          <TermId xmlns="http://schemas.microsoft.com/office/infopath/2007/PartnerControls">b6582d10-68b1-4d89-9e69-3de2f5293df9</TermId>
        </TermInfo>
      </Terms>
    </ed3e8be2d07446728d3dbbf5c7aa8ac2>
    <PII xmlns="http://schemas.microsoft.com/sharepoint/v3">false</PII>
    <Meeting xmlns="780dadef-1d0a-4118-9c4e-8418b27fe48a">19th Meeting </Meeting>
    <c5c87486329e4be39bab181b036c310a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77777b58-be7e-4cc7-a0da-30387eb98d66</TermId>
        </TermInfo>
      </Terms>
    </c5c87486329e4be39bab181b036c310a>
    <Year xmlns="http://schemas.microsoft.com/sharepoint/v3">2018</Year>
    <m49136c7a9a84fa3b109976f6b03c931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Colombia</TermName>
          <TermId xmlns="http://schemas.microsoft.com/office/infopath/2007/PartnerControls">4c3f0cc9-aa22-4a4a-a707-6dd5ce5a9c86</TermId>
        </TermInfo>
      </Terms>
    </m49136c7a9a84fa3b109976f6b03c931>
    <National_x0020_Hydrographer_x0020_IHO_x0020_CL_x0020_No. xmlns="http://schemas.microsoft.com/sharepoint/v3" xsi:nil="true"/>
    <_dlc_DocId xmlns="6bf2f2b7-851c-4175-bf0f-af04c4e94027">PX7Q2S6N7TTT-1550357203-3561</_dlc_DocId>
    <kb4ef000c8eb493f8d4aaf2178e05487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HIP-C</TermName>
          <TermId xmlns="http://schemas.microsoft.com/office/infopath/2007/PartnerControls">3ffa9623-6495-4711-b3fd-4e7ee16488c0</TermId>
        </TermInfo>
      </Terms>
    </kb4ef000c8eb493f8d4aaf2178e05487>
    <TaxCatchAll xmlns="4e7e82ff-130c-471f-a9b5-f315683a1046">
      <Value>63</Value>
      <Value>9</Value>
      <Value>176</Value>
      <Value>175</Value>
      <Value>1</Value>
      <Value>170</Value>
    </TaxCatchAll>
    <_dlc_DocIdUrl xmlns="6bf2f2b7-851c-4175-bf0f-af04c4e94027">
      <Url>https://ukho.sharepoint.com/sites/DataAcquisition/GPE/_layouts/15/DocIdRedir.aspx?ID=PX7Q2S6N7TTT-1550357203-3561</Url>
      <Description>PX7Q2S6N7TTT-1550357203-3561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ational Hydrographer IHO Document" ma:contentTypeID="0x010100AF82AC212BE65442A8724FE7C83737C70A0D00452FD3D03F468248B9791FB46CE9186B" ma:contentTypeVersion="814" ma:contentTypeDescription="" ma:contentTypeScope="" ma:versionID="f5af5c6eea2ee810b415ece1b873f05b">
  <xsd:schema xmlns:xsd="http://www.w3.org/2001/XMLSchema" xmlns:xs="http://www.w3.org/2001/XMLSchema" xmlns:p="http://schemas.microsoft.com/office/2006/metadata/properties" xmlns:ns1="http://schemas.microsoft.com/sharepoint/v3" xmlns:ns2="4e7e82ff-130c-471f-a9b5-f315683a1046" xmlns:ns3="8170a681-ed1f-467c-b19f-686c26ecf246" xmlns:ns4="780dadef-1d0a-4118-9c4e-8418b27fe48a" xmlns:ns5="6bf2f2b7-851c-4175-bf0f-af04c4e94027" targetNamespace="http://schemas.microsoft.com/office/2006/metadata/properties" ma:root="true" ma:fieldsID="cf5139b6f3440b91ae36665ff9617a8c" ns1:_="" ns2:_="" ns3:_="" ns4:_="" ns5:_="">
    <xsd:import namespace="http://schemas.microsoft.com/sharepoint/v3"/>
    <xsd:import namespace="4e7e82ff-130c-471f-a9b5-f315683a1046"/>
    <xsd:import namespace="8170a681-ed1f-467c-b19f-686c26ecf246"/>
    <xsd:import namespace="780dadef-1d0a-4118-9c4e-8418b27fe48a"/>
    <xsd:import namespace="6bf2f2b7-851c-4175-bf0f-af04c4e94027"/>
    <xsd:element name="properties">
      <xsd:complexType>
        <xsd:sequence>
          <xsd:element name="documentManagement">
            <xsd:complexType>
              <xsd:all>
                <xsd:element ref="ns1:PII" minOccurs="0"/>
                <xsd:element ref="ns1:Year" minOccurs="0"/>
                <xsd:element ref="ns1:National_x0020_Hydrographer_x0020_IHO_x0020_CL_x0020_No." minOccurs="0"/>
                <xsd:element ref="ns2:d0411bf1067d45cd8f19cfb38ec84467" minOccurs="0"/>
                <xsd:element ref="ns2:ed3e8be2d07446728d3dbbf5c7aa8ac2" minOccurs="0"/>
                <xsd:element ref="ns2:TaxCatchAllLabel" minOccurs="0"/>
                <xsd:element ref="ns2:m49136c7a9a84fa3b109976f6b03c931" minOccurs="0"/>
                <xsd:element ref="ns2:c5c87486329e4be39bab181b036c310a" minOccurs="0"/>
                <xsd:element ref="ns2:pd75e69d3404407397a7eb0d5479894d" minOccurs="0"/>
                <xsd:element ref="ns2:TaxCatchAll" minOccurs="0"/>
                <xsd:element ref="ns2:kb4ef000c8eb493f8d4aaf2178e05487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Meeting" minOccurs="0"/>
                <xsd:element ref="ns5:_dlc_DocId" minOccurs="0"/>
                <xsd:element ref="ns5:_dlc_DocIdUrl" minOccurs="0"/>
                <xsd:element ref="ns5:_dlc_DocIdPersistId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II" ma:index="4" nillable="true" ma:displayName="PII" ma:default="0" ma:description="Does this document contain Personally Identifiable Information?" ma:internalName="PII" ma:readOnly="false">
      <xsd:simpleType>
        <xsd:restriction base="dms:Boolean"/>
      </xsd:simpleType>
    </xsd:element>
    <xsd:element name="Year" ma:index="8" nillable="true" ma:displayName="Year" ma:indexed="true" ma:internalName="Year" ma:readOnly="false">
      <xsd:simpleType>
        <xsd:restriction base="dms:Text">
          <xsd:maxLength value="4"/>
        </xsd:restriction>
      </xsd:simpleType>
    </xsd:element>
    <xsd:element name="National_x0020_Hydrographer_x0020_IHO_x0020_CL_x0020_No." ma:index="10" nillable="true" ma:displayName="National Hydrographer IHO CL No." ma:internalName="National_x0020_Hydrographer_x0020_IHO_x0020_CL_x0020_No_x002e_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e82ff-130c-471f-a9b5-f315683a1046" elementFormDefault="qualified">
    <xsd:import namespace="http://schemas.microsoft.com/office/2006/documentManagement/types"/>
    <xsd:import namespace="http://schemas.microsoft.com/office/infopath/2007/PartnerControls"/>
    <xsd:element name="d0411bf1067d45cd8f19cfb38ec84467" ma:index="12" nillable="true" ma:taxonomy="true" ma:internalName="d0411bf1067d45cd8f19cfb38ec84467" ma:taxonomyFieldName="UKHO_OrganisationStructure" ma:displayName="Organisation Structure" ma:readOnly="false" ma:default="" ma:fieldId="{d0411bf1-067d-45cd-8f19-cfb38ec84467}" ma:taxonomyMulti="true" ma:sspId="2d88c65c-3d18-4304-bf56-a445aaa65aff" ma:termSetId="14b94231-5548-460f-8567-7585b48b6d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3e8be2d07446728d3dbbf5c7aa8ac2" ma:index="14" nillable="true" ma:taxonomy="true" ma:internalName="ed3e8be2d07446728d3dbbf5c7aa8ac2" ma:taxonomyFieldName="National_x0020_Hydrographer_x0020_IHO_x0020_Document_x0020_Type" ma:displayName="National Hydrographer IHO Document Type" ma:readOnly="false" ma:fieldId="{ed3e8be2-d074-4672-8d3d-bbf5c7aa8ac2}" ma:taxonomyMulti="true" ma:sspId="2d88c65c-3d18-4304-bf56-a445aaa65aff" ma:termSetId="0994d431-c3de-4816-b7d2-91bc118660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6" nillable="true" ma:displayName="Taxonomy Catch All Column1" ma:hidden="true" ma:list="{442570a1-7e33-49b8-96b0-21ce31c5b5ac}" ma:internalName="TaxCatchAllLabel" ma:readOnly="false" ma:showField="CatchAllDataLabel" ma:web="6bf2f2b7-851c-4175-bf0f-af04c4e94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9136c7a9a84fa3b109976f6b03c931" ma:index="18" nillable="true" ma:taxonomy="true" ma:internalName="m49136c7a9a84fa3b109976f6b03c931" ma:taxonomyFieldName="Country" ma:displayName="Country" ma:readOnly="false" ma:fieldId="{649136c7-a9a8-4fa3-b109-976f6b03c931}" ma:sspId="2d88c65c-3d18-4304-bf56-a445aaa65aff" ma:termSetId="feb40e58-155f-412a-b4ef-afbe204de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c87486329e4be39bab181b036c310a" ma:index="20" nillable="true" ma:taxonomy="true" ma:internalName="c5c87486329e4be39bab181b036c310a" ma:taxonomyFieldName="UKHO_SecurityClassification" ma:displayName="Security Classification" ma:readOnly="false" ma:default="1;#OFFICIAL|77777b58-be7e-4cc7-a0da-30387eb98d66" ma:fieldId="{c5c87486-329e-4be3-9bab-181b036c310a}" ma:sspId="2d88c65c-3d18-4304-bf56-a445aaa65aff" ma:termSetId="c2a44200-7cd3-4e9d-979f-77b69cbbd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d75e69d3404407397a7eb0d5479894d" ma:index="21" nillable="true" ma:taxonomy="true" ma:internalName="pd75e69d3404407397a7eb0d5479894d" ma:taxonomyFieldName="Committees_x0020_and_x0020_WG" ma:displayName="Committees and WG" ma:indexed="true" ma:readOnly="false" ma:fieldId="{9d75e69d-3404-4073-97a7-eb0d5479894d}" ma:sspId="2d88c65c-3d18-4304-bf56-a445aaa65aff" ma:termSetId="a25979c6-736c-42cb-806f-37eacf539c14" ma:anchorId="f1ca98fb-3b32-445a-9da7-04da63a0b02e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442570a1-7e33-49b8-96b0-21ce31c5b5ac}" ma:internalName="TaxCatchAll" ma:readOnly="false" ma:showField="CatchAllData" ma:web="6bf2f2b7-851c-4175-bf0f-af04c4e94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b4ef000c8eb493f8d4aaf2178e05487" ma:index="23" nillable="true" ma:taxonomy="true" ma:internalName="kb4ef000c8eb493f8d4aaf2178e05487" ma:taxonomyFieldName="IP_x0020_HIP_x0020_Area" ma:displayName="IP HIP Region" ma:readOnly="false" ma:fieldId="{4b4ef000-c8eb-493f-8d4a-af2178e05487}" ma:sspId="2d88c65c-3d18-4304-bf56-a445aaa65aff" ma:termSetId="a25979c6-736c-42cb-806f-37eacf539c14" ma:anchorId="e130e950-2437-42ab-b67e-834030cfdea8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0a681-ed1f-467c-b19f-686c26ecf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dadef-1d0a-4118-9c4e-8418b27fe48a" elementFormDefault="qualified">
    <xsd:import namespace="http://schemas.microsoft.com/office/2006/documentManagement/types"/>
    <xsd:import namespace="http://schemas.microsoft.com/office/infopath/2007/PartnerControls"/>
    <xsd:element name="Meeting" ma:index="30" nillable="true" ma:displayName="Meeting" ma:indexed="true" ma:internalName="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2f2b7-851c-4175-bf0f-af04c4e94027" elementFormDefault="qualified">
    <xsd:import namespace="http://schemas.microsoft.com/office/2006/documentManagement/types"/>
    <xsd:import namespace="http://schemas.microsoft.com/office/infopath/2007/PartnerControls"/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>
  <LongProp xmlns="" name="TaxCatchAll"><![CDATA[63;#Colombia|4c3f0cc9-aa22-4a4a-a707-6dd5ce5a9c86;#9;#IHO|271ee81f-1326-4ebe-8da4-55310f124c04;#175;#MACHC|b6582d10-68b1-4d89-9e69-3de2f5293df9;#165;#HIP-MEA|c21e74e7-6eb1-4771-9eb8-647e3a5526ad;#1;#OFFICIAL|77777b58-be7e-4cc7-a0da-30387eb98d66;#170;#MACHC|9f18acc9-b73c-411f-aa43-ca1d38aad6a1]]></LongProp>
</Long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2d88c65c-3d18-4304-bf56-a445aaa65aff" ContentTypeId="0x010100AF82AC212BE65442A8724FE7C83737C70A0D" PreviousValue="false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302D8-872C-4D75-BF77-99BFBDCBA322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6bf2f2b7-851c-4175-bf0f-af04c4e94027"/>
    <ds:schemaRef ds:uri="780dadef-1d0a-4118-9c4e-8418b27fe48a"/>
    <ds:schemaRef ds:uri="8170a681-ed1f-467c-b19f-686c26ecf246"/>
    <ds:schemaRef ds:uri="http://www.w3.org/XML/1998/namespace"/>
    <ds:schemaRef ds:uri="http://schemas.microsoft.com/office/2006/documentManagement/types"/>
    <ds:schemaRef ds:uri="4e7e82ff-130c-471f-a9b5-f315683a1046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8D21B5-83FA-4E1F-8DD1-120F5B3A9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7e82ff-130c-471f-a9b5-f315683a1046"/>
    <ds:schemaRef ds:uri="8170a681-ed1f-467c-b19f-686c26ecf246"/>
    <ds:schemaRef ds:uri="780dadef-1d0a-4118-9c4e-8418b27fe48a"/>
    <ds:schemaRef ds:uri="6bf2f2b7-851c-4175-bf0f-af04c4e94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AAFF6-0915-4F1C-9479-12FD3BC2E21D}">
  <ds:schemaRefs>
    <ds:schemaRef ds:uri="http://schemas.microsoft.com/office/2006/metadata/longProperties"/>
    <ds:schemaRef ds:uri=""/>
  </ds:schemaRefs>
</ds:datastoreItem>
</file>

<file path=customXml/itemProps4.xml><?xml version="1.0" encoding="utf-8"?>
<ds:datastoreItem xmlns:ds="http://schemas.openxmlformats.org/officeDocument/2006/customXml" ds:itemID="{6064595D-6641-4959-AF15-E6D4C811BE7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E7D41FDA-7D04-4F1D-AE6C-5AB4ABA43082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C9B4A6F9-F7FE-4755-A04B-418299C4BE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388</Words>
  <Application>Microsoft Office PowerPoint</Application>
  <PresentationFormat>On-screen Show (4:3)</PresentationFormat>
  <Paragraphs>87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 UK National Report</vt:lpstr>
      <vt:lpstr>PowerPoint Presentation</vt:lpstr>
      <vt:lpstr>Chart Production</vt:lpstr>
      <vt:lpstr> ENC Production </vt:lpstr>
      <vt:lpstr>PowerPoint Presentation</vt:lpstr>
      <vt:lpstr>PowerPoint Presentation</vt:lpstr>
      <vt:lpstr>PowerPoint Presentation</vt:lpstr>
      <vt:lpstr>Support to Capacity Building</vt:lpstr>
      <vt:lpstr>UK Overseas Territories </vt:lpstr>
      <vt:lpstr>World Hydrography Day 2018 </vt:lpstr>
      <vt:lpstr>World Hydrography Day 2018</vt:lpstr>
      <vt:lpstr>Broader UK Government Work</vt:lpstr>
      <vt:lpstr>Looking Ahead Continuing UK activity 2018-19 and beyond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MACHC19 UK NATIONAL REPORT PRESENTATION</dc:title>
  <dc:creator>Show Laptop</dc:creator>
  <cp:lastModifiedBy>cruiser</cp:lastModifiedBy>
  <cp:revision>78</cp:revision>
  <cp:lastPrinted>2015-09-25T16:49:00Z</cp:lastPrinted>
  <dcterms:created xsi:type="dcterms:W3CDTF">2016-05-26T13:55:31Z</dcterms:created>
  <dcterms:modified xsi:type="dcterms:W3CDTF">2018-11-29T13:34:28Z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5c87486329e4be39bab181b036c310a">
    <vt:lpwstr>OFFICIAL|77777b58-be7e-4cc7-a0da-30387eb98d66</vt:lpwstr>
  </property>
  <property fmtid="{D5CDD505-2E9C-101B-9397-08002B2CF9AE}" pid="3" name="TaxCatchAll">
    <vt:lpwstr>63;#Colombia|4c3f0cc9-aa22-4a4a-a707-6dd5ce5a9c86;#9;#IHO|271ee81f-1326-4ebe-8da4-55310f124c04;#175;#MACHC|b6582d10-68b1-4d89-9e69-3de2f5293df9;#165;#HIP-MEA|c21e74e7-6eb1-4771-9eb8-647e3a5526ad;#1;#OFFICIAL|77777b58-be7e-4cc7-a0da-30387eb98d66;#170;#MACH</vt:lpwstr>
  </property>
  <property fmtid="{D5CDD505-2E9C-101B-9397-08002B2CF9AE}" pid="4" name="d0411bf1067d45cd8f19cfb38ec84467">
    <vt:lpwstr>IHO|271ee81f-1326-4ebe-8da4-55310f124c04</vt:lpwstr>
  </property>
  <property fmtid="{D5CDD505-2E9C-101B-9397-08002B2CF9AE}" pid="5" name="UKHO_OrganisationStructure">
    <vt:lpwstr>9;#IHO|271ee81f-1326-4ebe-8da4-55310f124c04</vt:lpwstr>
  </property>
  <property fmtid="{D5CDD505-2E9C-101B-9397-08002B2CF9AE}" pid="6" name="MercuryCategory">
    <vt:lpwstr>216;#Internal ＆ MOD|dce4fffa-f9dd-4d8c-9d00-d6ceba990c4a</vt:lpwstr>
  </property>
  <property fmtid="{D5CDD505-2E9C-101B-9397-08002B2CF9AE}" pid="7" name="UKHO_SecurityClassification">
    <vt:lpwstr>1;#OFFICIAL|77777b58-be7e-4cc7-a0da-30387eb98d66</vt:lpwstr>
  </property>
  <property fmtid="{D5CDD505-2E9C-101B-9397-08002B2CF9AE}" pid="8" name="MercuryCategory0">
    <vt:lpwstr>Internal ＆ MOD|dce4fffa-f9dd-4d8c-9d00-d6ceba990c4a</vt:lpwstr>
  </property>
  <property fmtid="{D5CDD505-2E9C-101B-9397-08002B2CF9AE}" pid="9" name="TaxCatchAllLabel">
    <vt:lpwstr/>
  </property>
  <property fmtid="{D5CDD505-2E9C-101B-9397-08002B2CF9AE}" pid="10" name="PII">
    <vt:lpwstr>0</vt:lpwstr>
  </property>
  <property fmtid="{D5CDD505-2E9C-101B-9397-08002B2CF9AE}" pid="11" name="_dlc_DocId">
    <vt:lpwstr>PX7Q2S6N7TTT-1550357203-3560</vt:lpwstr>
  </property>
  <property fmtid="{D5CDD505-2E9C-101B-9397-08002B2CF9AE}" pid="12" name="_dlc_DocIdItemGuid">
    <vt:lpwstr>45971522-eaba-4349-acfc-8d701d06a14e</vt:lpwstr>
  </property>
  <property fmtid="{D5CDD505-2E9C-101B-9397-08002B2CF9AE}" pid="13" name="_dlc_DocIdUrl">
    <vt:lpwstr>https://ukho.sharepoint.com/sites/DataAcquisition/GPE/_layouts/15/DocIdRedir.aspx?ID=PX7Q2S6N7TTT-1550357203-3560, PX7Q2S6N7TTT-1550357203-3560</vt:lpwstr>
  </property>
  <property fmtid="{D5CDD505-2E9C-101B-9397-08002B2CF9AE}" pid="14" name="pd75e69d3404407397a7eb0d5479894d">
    <vt:lpwstr>MACHC|9f18acc9-b73c-411f-aa43-ca1d38aad6a1</vt:lpwstr>
  </property>
  <property fmtid="{D5CDD505-2E9C-101B-9397-08002B2CF9AE}" pid="15" name="Year">
    <vt:lpwstr>2018</vt:lpwstr>
  </property>
  <property fmtid="{D5CDD505-2E9C-101B-9397-08002B2CF9AE}" pid="16" name="m49136c7a9a84fa3b109976f6b03c931">
    <vt:lpwstr>Colombia|4c3f0cc9-aa22-4a4a-a707-6dd5ce5a9c86</vt:lpwstr>
  </property>
  <property fmtid="{D5CDD505-2E9C-101B-9397-08002B2CF9AE}" pid="17" name="Committees and WG">
    <vt:lpwstr>170;#MACHC|9f18acc9-b73c-411f-aa43-ca1d38aad6a1</vt:lpwstr>
  </property>
  <property fmtid="{D5CDD505-2E9C-101B-9397-08002B2CF9AE}" pid="18" name="IP HIP Area">
    <vt:lpwstr>176;#HIP-C|3ffa9623-6495-4711-b3fd-4e7ee16488c0</vt:lpwstr>
  </property>
  <property fmtid="{D5CDD505-2E9C-101B-9397-08002B2CF9AE}" pid="19" name="National Hydrographer IHO CL No.">
    <vt:lpwstr/>
  </property>
  <property fmtid="{D5CDD505-2E9C-101B-9397-08002B2CF9AE}" pid="20" name="e67d8e2fe5874f33b9c970a84d227915">
    <vt:lpwstr/>
  </property>
  <property fmtid="{D5CDD505-2E9C-101B-9397-08002B2CF9AE}" pid="21" name="kb4ef000c8eb493f8d4aaf2178e05487">
    <vt:lpwstr>HIP-MEA|c21e74e7-6eb1-4771-9eb8-647e3a5526ad</vt:lpwstr>
  </property>
  <property fmtid="{D5CDD505-2E9C-101B-9397-08002B2CF9AE}" pid="22" name="ed3e8be2d07446728d3dbbf5c7aa8ac2">
    <vt:lpwstr>MACHC|b6582d10-68b1-4d89-9e69-3de2f5293df9</vt:lpwstr>
  </property>
  <property fmtid="{D5CDD505-2E9C-101B-9397-08002B2CF9AE}" pid="23" name="National Hydrographer IHO Document Type">
    <vt:lpwstr>175;#MACHC|b6582d10-68b1-4d89-9e69-3de2f5293df9</vt:lpwstr>
  </property>
  <property fmtid="{D5CDD505-2E9C-101B-9397-08002B2CF9AE}" pid="24" name="ProductsAndServices">
    <vt:lpwstr/>
  </property>
  <property fmtid="{D5CDD505-2E9C-101B-9397-08002B2CF9AE}" pid="25" name="Country">
    <vt:lpwstr>63;#Colombia|4c3f0cc9-aa22-4a4a-a707-6dd5ce5a9c86</vt:lpwstr>
  </property>
  <property fmtid="{D5CDD505-2E9C-101B-9397-08002B2CF9AE}" pid="26" name="Meeting">
    <vt:lpwstr>19th Meeting </vt:lpwstr>
  </property>
  <property fmtid="{D5CDD505-2E9C-101B-9397-08002B2CF9AE}" pid="27" name="ContentTypeId">
    <vt:lpwstr>0x010100AF82AC212BE65442A8724FE7C83737C70A0D00452FD3D03F468248B9791FB46CE9186B</vt:lpwstr>
  </property>
</Properties>
</file>