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535" r:id="rId2"/>
    <p:sldId id="587" r:id="rId3"/>
    <p:sldId id="588" r:id="rId4"/>
    <p:sldId id="589" r:id="rId5"/>
    <p:sldId id="590" r:id="rId6"/>
    <p:sldId id="591" r:id="rId7"/>
    <p:sldId id="592" r:id="rId8"/>
    <p:sldId id="586" r:id="rId9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CCFF"/>
    <a:srgbClr val="F89400"/>
    <a:srgbClr val="B29EFA"/>
    <a:srgbClr val="BCADEB"/>
    <a:srgbClr val="C19DFB"/>
    <a:srgbClr val="908BF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5" autoAdjust="0"/>
    <p:restoredTop sz="86444" autoAdjust="0"/>
  </p:normalViewPr>
  <p:slideViewPr>
    <p:cSldViewPr>
      <p:cViewPr varScale="1">
        <p:scale>
          <a:sx n="75" d="100"/>
          <a:sy n="75" d="100"/>
        </p:scale>
        <p:origin x="90" y="2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313C19D-616B-4825-9EB6-56DA06C305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08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EA165E-E13C-4250-8114-216904C5A38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24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D2976-DCB0-45B3-BE74-CDA4CE1384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296369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D2976-DCB0-45B3-BE74-CDA4CE1384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27661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D2976-DCB0-45B3-BE74-CDA4CE1384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364591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D2976-DCB0-45B3-BE74-CDA4CE1384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3070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D2976-DCB0-45B3-BE74-CDA4CE1384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341717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D2976-DCB0-45B3-BE74-CDA4CE1384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152546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0782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1261" y="2564904"/>
            <a:ext cx="8534400" cy="316395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44" name="Picture 43" descr="IHO Colour-transparent-smal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609" y="780379"/>
            <a:ext cx="972935" cy="97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0782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01261" y="2564904"/>
            <a:ext cx="8534400" cy="316395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44" name="Picture 43" descr="IHO Colour-transparent-smal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609" y="780379"/>
            <a:ext cx="972935" cy="97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2548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89" y="277814"/>
            <a:ext cx="99060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138" y="1600201"/>
            <a:ext cx="9984316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1" y="1600201"/>
            <a:ext cx="4889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1600201"/>
            <a:ext cx="4891616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3C68-0E8A-4B98-9AFB-4933B3CA22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tx2">
                <a:lumMod val="90000"/>
              </a:schemeClr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103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7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104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8780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0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1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1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781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5878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78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7814"/>
            <a:ext cx="9906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1" y="1600201"/>
            <a:ext cx="998431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3" descr="IHO Colour-transparent-small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 flipH="1">
            <a:off x="120879" y="6173965"/>
            <a:ext cx="582931" cy="581216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5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19" grpId="0" uiExpand="1" build="p" bldLvl="2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55600" indent="-355600" algn="l" defTabSz="360000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§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31813" indent="-176213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0113" indent="-1841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55713" indent="-17780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609725" indent="-176213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639811"/>
            <a:ext cx="2232248" cy="29354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75520" y="3645024"/>
            <a:ext cx="87129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algn="ctr"/>
            <a:r>
              <a:rPr lang="en-US" sz="6000" kern="0" dirty="0" smtClean="0"/>
              <a:t>MACHC19 Conference</a:t>
            </a:r>
            <a:r>
              <a:rPr lang="en-US" sz="6000" kern="0" dirty="0" smtClean="0"/>
              <a:t/>
            </a:r>
            <a:br>
              <a:rPr lang="en-US" sz="6000" kern="0" dirty="0" smtClean="0"/>
            </a:br>
            <a:r>
              <a:rPr lang="en-US" sz="3200" kern="0" dirty="0" smtClean="0"/>
              <a:t>Cartagena de </a:t>
            </a:r>
            <a:r>
              <a:rPr lang="en-US" sz="3200" kern="0" dirty="0" err="1" smtClean="0"/>
              <a:t>Indias</a:t>
            </a:r>
            <a:r>
              <a:rPr lang="en-US" sz="3200" kern="0" dirty="0" smtClean="0"/>
              <a:t>, Colombia, </a:t>
            </a:r>
            <a:r>
              <a:rPr lang="en-US" sz="3200" kern="0" dirty="0" smtClean="0"/>
              <a:t>28-30 </a:t>
            </a:r>
            <a:r>
              <a:rPr lang="en-US" sz="3200" kern="0" dirty="0" smtClean="0"/>
              <a:t>November </a:t>
            </a:r>
            <a:r>
              <a:rPr lang="en-US" sz="3200" kern="0" dirty="0" smtClean="0"/>
              <a:t>2018</a:t>
            </a:r>
            <a:endParaRPr lang="en-US" sz="6000" kern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49251"/>
            <a:ext cx="9144000" cy="919162"/>
          </a:xfrm>
        </p:spPr>
        <p:txBody>
          <a:bodyPr/>
          <a:lstStyle/>
          <a:p>
            <a:pPr algn="ctr">
              <a:tabLst>
                <a:tab pos="355600" algn="l"/>
              </a:tabLst>
              <a:defRPr/>
            </a:pPr>
            <a:r>
              <a:rPr lang="en-US" sz="6000" dirty="0" smtClean="0">
                <a:effectLst/>
              </a:rPr>
              <a:t>Success Story</a:t>
            </a:r>
            <a:endParaRPr lang="en-US" sz="6000" dirty="0">
              <a:effectLst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1271464" y="1268413"/>
            <a:ext cx="9721080" cy="5256212"/>
          </a:xfrm>
        </p:spPr>
        <p:txBody>
          <a:bodyPr/>
          <a:lstStyle/>
          <a:p>
            <a:pPr marL="0" indent="0">
              <a:buNone/>
              <a:tabLst>
                <a:tab pos="355600" algn="l"/>
              </a:tabLst>
              <a:defRPr/>
            </a:pPr>
            <a:r>
              <a:rPr lang="en-US" sz="5400" dirty="0" smtClean="0">
                <a:effectLst/>
              </a:rPr>
              <a:t>ROK </a:t>
            </a:r>
            <a:r>
              <a:rPr lang="en-US" sz="5400" dirty="0">
                <a:effectLst/>
              </a:rPr>
              <a:t>Category B Survey </a:t>
            </a:r>
            <a:r>
              <a:rPr lang="en-US" sz="5400" dirty="0" smtClean="0">
                <a:effectLst/>
              </a:rPr>
              <a:t>Programme</a:t>
            </a:r>
          </a:p>
          <a:p>
            <a:pPr marL="0" indent="0">
              <a:buNone/>
              <a:tabLst>
                <a:tab pos="355600" algn="l"/>
              </a:tabLst>
              <a:defRPr/>
            </a:pPr>
            <a:r>
              <a:rPr lang="en-US" sz="5400" dirty="0" smtClean="0">
                <a:effectLst/>
              </a:rPr>
              <a:t>IHO 2018 CBWP Activity P-02</a:t>
            </a:r>
          </a:p>
          <a:p>
            <a:pPr marL="0" indent="0">
              <a:buNone/>
              <a:tabLst>
                <a:tab pos="355600" algn="l"/>
              </a:tabLst>
              <a:defRPr/>
            </a:pPr>
            <a:r>
              <a:rPr lang="en-US" sz="5400" dirty="0" smtClean="0">
                <a:effectLst/>
              </a:rPr>
              <a:t>Participants: </a:t>
            </a:r>
            <a:r>
              <a:rPr lang="en-US" sz="5400" b="1" u="sng" dirty="0" smtClean="0">
                <a:effectLst/>
              </a:rPr>
              <a:t>Colombia</a:t>
            </a:r>
            <a:r>
              <a:rPr lang="en-US" sz="5400" dirty="0" smtClean="0">
                <a:effectLst/>
              </a:rPr>
              <a:t>, Cyprus, Georgia, </a:t>
            </a:r>
            <a:r>
              <a:rPr lang="en-US" sz="5400" b="1" u="sng" dirty="0" smtClean="0">
                <a:effectLst/>
              </a:rPr>
              <a:t>Jamaica</a:t>
            </a:r>
            <a:r>
              <a:rPr lang="en-US" sz="5400" dirty="0" smtClean="0">
                <a:effectLst/>
              </a:rPr>
              <a:t>, Russia, Tunisia, </a:t>
            </a:r>
            <a:r>
              <a:rPr lang="en-US" sz="5400" b="1" u="sng" dirty="0" smtClean="0">
                <a:effectLst/>
              </a:rPr>
              <a:t>Uruguay</a:t>
            </a:r>
            <a:endParaRPr lang="en-GB" sz="5400" b="1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45194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49251"/>
            <a:ext cx="9144000" cy="703263"/>
          </a:xfrm>
        </p:spPr>
        <p:txBody>
          <a:bodyPr/>
          <a:lstStyle/>
          <a:p>
            <a:pPr algn="ctr">
              <a:tabLst>
                <a:tab pos="355600" algn="l"/>
              </a:tabLst>
              <a:defRPr/>
            </a:pPr>
            <a:r>
              <a:rPr lang="en-US" sz="4800" dirty="0" smtClean="0">
                <a:effectLst/>
              </a:rPr>
              <a:t>Group Photo</a:t>
            </a:r>
            <a:endParaRPr lang="en-US" sz="48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04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49251"/>
            <a:ext cx="9144000" cy="703263"/>
          </a:xfrm>
        </p:spPr>
        <p:txBody>
          <a:bodyPr/>
          <a:lstStyle/>
          <a:p>
            <a:pPr algn="ctr">
              <a:tabLst>
                <a:tab pos="355600" algn="l"/>
              </a:tabLst>
              <a:defRPr/>
            </a:pPr>
            <a:r>
              <a:rPr lang="en-US" sz="4800" dirty="0" smtClean="0">
                <a:effectLst/>
              </a:rPr>
              <a:t>Group Photo</a:t>
            </a:r>
            <a:endParaRPr lang="en-US" sz="48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13" y="0"/>
            <a:ext cx="9683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172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49251"/>
            <a:ext cx="9144000" cy="703263"/>
          </a:xfrm>
        </p:spPr>
        <p:txBody>
          <a:bodyPr/>
          <a:lstStyle/>
          <a:p>
            <a:pPr algn="ctr">
              <a:tabLst>
                <a:tab pos="355600" algn="l"/>
              </a:tabLst>
              <a:defRPr/>
            </a:pPr>
            <a:r>
              <a:rPr lang="en-US" sz="4800" dirty="0" smtClean="0">
                <a:effectLst/>
              </a:rPr>
              <a:t>Group Photo</a:t>
            </a:r>
            <a:endParaRPr lang="en-US" sz="48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95" y="0"/>
            <a:ext cx="9879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96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49251"/>
            <a:ext cx="9144000" cy="703263"/>
          </a:xfrm>
        </p:spPr>
        <p:txBody>
          <a:bodyPr/>
          <a:lstStyle/>
          <a:p>
            <a:pPr algn="ctr">
              <a:tabLst>
                <a:tab pos="355600" algn="l"/>
              </a:tabLst>
              <a:defRPr/>
            </a:pPr>
            <a:r>
              <a:rPr lang="en-US" sz="4800" dirty="0" smtClean="0">
                <a:effectLst/>
              </a:rPr>
              <a:t>Group Photo</a:t>
            </a:r>
            <a:endParaRPr lang="en-US" sz="48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104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49251"/>
            <a:ext cx="9144000" cy="703263"/>
          </a:xfrm>
        </p:spPr>
        <p:txBody>
          <a:bodyPr/>
          <a:lstStyle/>
          <a:p>
            <a:pPr algn="ctr">
              <a:tabLst>
                <a:tab pos="355600" algn="l"/>
              </a:tabLst>
              <a:defRPr/>
            </a:pPr>
            <a:r>
              <a:rPr lang="en-US" sz="4800" dirty="0" smtClean="0">
                <a:effectLst/>
              </a:rPr>
              <a:t>Group Photo</a:t>
            </a:r>
            <a:endParaRPr lang="en-US" sz="48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622" y="0"/>
            <a:ext cx="9038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344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4005064"/>
            <a:ext cx="7429500" cy="1728192"/>
          </a:xfrm>
        </p:spPr>
        <p:txBody>
          <a:bodyPr/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14" y="928688"/>
            <a:ext cx="1946583" cy="2552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639811"/>
            <a:ext cx="2232248" cy="29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004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48</Words>
  <Application>Microsoft Office PowerPoint</Application>
  <PresentationFormat>Widescreen</PresentationFormat>
  <Paragraphs>17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Times New Roman</vt:lpstr>
      <vt:lpstr>Verdana</vt:lpstr>
      <vt:lpstr>Wingdings</vt:lpstr>
      <vt:lpstr>IHO</vt:lpstr>
      <vt:lpstr>PowerPoint Presentation</vt:lpstr>
      <vt:lpstr>Success Story</vt:lpstr>
      <vt:lpstr>Group Photo</vt:lpstr>
      <vt:lpstr>Group Photo</vt:lpstr>
      <vt:lpstr>Group Photo</vt:lpstr>
      <vt:lpstr>Group Photo</vt:lpstr>
      <vt:lpstr>Group Photo</vt:lpstr>
      <vt:lpstr>Thank you!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Costa Neves</dc:creator>
  <cp:lastModifiedBy>Alberto Costa Neves</cp:lastModifiedBy>
  <cp:revision>128</cp:revision>
  <dcterms:created xsi:type="dcterms:W3CDTF">2013-11-11T01:21:15Z</dcterms:created>
  <dcterms:modified xsi:type="dcterms:W3CDTF">2018-11-30T16:48:17Z</dcterms:modified>
</cp:coreProperties>
</file>