
<file path=[Content_Types].xml><?xml version="1.0" encoding="utf-8"?>
<Types xmlns="http://schemas.openxmlformats.org/package/2006/content-types">
  <Default Extension="png" ContentType="image/png"/>
  <Default Extension="jfif" ContentType="image/jpe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handoutMasterIdLst>
    <p:handoutMasterId r:id="rId19"/>
  </p:handoutMasterIdLst>
  <p:sldIdLst>
    <p:sldId id="301" r:id="rId3"/>
    <p:sldId id="312" r:id="rId4"/>
    <p:sldId id="308" r:id="rId5"/>
    <p:sldId id="313" r:id="rId6"/>
    <p:sldId id="325" r:id="rId7"/>
    <p:sldId id="315" r:id="rId8"/>
    <p:sldId id="319" r:id="rId9"/>
    <p:sldId id="317" r:id="rId10"/>
    <p:sldId id="320" r:id="rId11"/>
    <p:sldId id="321" r:id="rId12"/>
    <p:sldId id="323" r:id="rId13"/>
    <p:sldId id="326" r:id="rId14"/>
    <p:sldId id="324" r:id="rId15"/>
    <p:sldId id="311" r:id="rId16"/>
    <p:sldId id="26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6" userDrawn="1">
          <p15:clr>
            <a:srgbClr val="A4A3A4"/>
          </p15:clr>
        </p15:guide>
        <p15:guide id="2" pos="2880">
          <p15:clr>
            <a:srgbClr val="A4A3A4"/>
          </p15:clr>
        </p15:guide>
        <p15:guide id="3" pos="1973" userDrawn="1">
          <p15:clr>
            <a:srgbClr val="A4A3A4"/>
          </p15:clr>
        </p15:guide>
        <p15:guide id="4" pos="4694" userDrawn="1">
          <p15:clr>
            <a:srgbClr val="A4A3A4"/>
          </p15:clr>
        </p15:guide>
        <p15:guide id="5" pos="3787" userDrawn="1">
          <p15:clr>
            <a:srgbClr val="A4A3A4"/>
          </p15:clr>
        </p15:guide>
        <p15:guide id="6" orient="horz" pos="2260" userDrawn="1">
          <p15:clr>
            <a:srgbClr val="A4A3A4"/>
          </p15:clr>
        </p15:guide>
        <p15:guide id="7" orient="horz" pos="572" userDrawn="1">
          <p15:clr>
            <a:srgbClr val="A4A3A4"/>
          </p15:clr>
        </p15:guide>
        <p15:guide id="8" orient="horz" pos="3974" userDrawn="1">
          <p15:clr>
            <a:srgbClr val="A4A3A4"/>
          </p15:clr>
        </p15:guide>
        <p15:guide id="9" pos="1066" userDrawn="1">
          <p15:clr>
            <a:srgbClr val="A4A3A4"/>
          </p15:clr>
        </p15:guide>
        <p15:guide id="10" pos="158" userDrawn="1">
          <p15:clr>
            <a:srgbClr val="A4A3A4"/>
          </p15:clr>
        </p15:guide>
        <p15:guide id="11" pos="5602" userDrawn="1">
          <p15:clr>
            <a:srgbClr val="A4A3A4"/>
          </p15:clr>
        </p15:guide>
        <p15:guide id="12" orient="horz" pos="1253" userDrawn="1">
          <p15:clr>
            <a:srgbClr val="A4A3A4"/>
          </p15:clr>
        </p15:guide>
        <p15:guide id="13" orient="horz" pos="3067" userDrawn="1">
          <p15:clr>
            <a:srgbClr val="A4A3A4"/>
          </p15:clr>
        </p15:guide>
        <p15:guide id="14" orient="horz" pos="799" userDrawn="1">
          <p15:clr>
            <a:srgbClr val="A4A3A4"/>
          </p15:clr>
        </p15:guide>
        <p15:guide id="15" pos="5375" userDrawn="1">
          <p15:clr>
            <a:srgbClr val="A4A3A4"/>
          </p15:clr>
        </p15:guide>
        <p15:guide id="16" pos="385" userDrawn="1">
          <p15:clr>
            <a:srgbClr val="A4A3A4"/>
          </p15:clr>
        </p15:guide>
        <p15:guide id="17" pos="612" userDrawn="1">
          <p15:clr>
            <a:srgbClr val="A4A3A4"/>
          </p15:clr>
        </p15:guide>
        <p15:guide id="18" pos="839" userDrawn="1">
          <p15:clr>
            <a:srgbClr val="A4A3A4"/>
          </p15:clr>
        </p15:guide>
        <p15:guide id="19" orient="horz" pos="1752" userDrawn="1">
          <p15:clr>
            <a:srgbClr val="A4A3A4"/>
          </p15:clr>
        </p15:guide>
        <p15:guide id="20" orient="horz" pos="29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illa Torres, Rodolfo" initials="PTR" lastIdx="1" clrIdx="0">
    <p:extLst>
      <p:ext uri="{19B8F6BF-5375-455C-9EA6-DF929625EA0E}">
        <p15:presenceInfo xmlns:p15="http://schemas.microsoft.com/office/powerpoint/2012/main" userId="S-1-5-21-3161289341-1115458732-3780630999-85311" providerId="AD"/>
      </p:ext>
    </p:extLst>
  </p:cmAuthor>
  <p:cmAuthor id="2" name="Rodolfo Padilla" initials="RP" lastIdx="1" clrIdx="1">
    <p:extLst>
      <p:ext uri="{19B8F6BF-5375-455C-9EA6-DF929625EA0E}">
        <p15:presenceInfo xmlns:p15="http://schemas.microsoft.com/office/powerpoint/2012/main" userId="Rodolfo Padilla" providerId="None"/>
      </p:ext>
    </p:extLst>
  </p:cmAuthor>
  <p:cmAuthor id="3" name="Orozco Guillén, Sandra" initials="OGS" lastIdx="0" clrIdx="2">
    <p:extLst>
      <p:ext uri="{19B8F6BF-5375-455C-9EA6-DF929625EA0E}">
        <p15:presenceInfo xmlns:p15="http://schemas.microsoft.com/office/powerpoint/2012/main" userId="S-1-5-21-3161289341-1115458732-3780630999-60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99CC"/>
    <a:srgbClr val="386EAA"/>
    <a:srgbClr val="6FA0DB"/>
    <a:srgbClr val="5DACE1"/>
    <a:srgbClr val="7DBCE7"/>
    <a:srgbClr val="FFFFFF"/>
    <a:srgbClr val="4681C2"/>
    <a:srgbClr val="2072AA"/>
    <a:srgbClr val="D78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5" autoAdjust="0"/>
    <p:restoredTop sz="70115" autoAdjust="0"/>
  </p:normalViewPr>
  <p:slideViewPr>
    <p:cSldViewPr>
      <p:cViewPr varScale="1">
        <p:scale>
          <a:sx n="58" d="100"/>
          <a:sy n="58" d="100"/>
        </p:scale>
        <p:origin x="1565" y="64"/>
      </p:cViewPr>
      <p:guideLst>
        <p:guide orient="horz" pos="346"/>
        <p:guide pos="2880"/>
        <p:guide pos="1973"/>
        <p:guide pos="4694"/>
        <p:guide pos="3787"/>
        <p:guide orient="horz" pos="2260"/>
        <p:guide orient="horz" pos="572"/>
        <p:guide orient="horz" pos="3974"/>
        <p:guide pos="1066"/>
        <p:guide pos="158"/>
        <p:guide pos="5602"/>
        <p:guide orient="horz" pos="1253"/>
        <p:guide orient="horz" pos="3067"/>
        <p:guide orient="horz" pos="799"/>
        <p:guide pos="5375"/>
        <p:guide pos="385"/>
        <p:guide pos="612"/>
        <p:guide pos="839"/>
        <p:guide orient="horz" pos="1752"/>
        <p:guide orient="horz" pos="297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31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Participants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Hoja1!$B$1</c:f>
              <c:strCache>
                <c:ptCount val="1"/>
                <c:pt idx="0">
                  <c:v>Participants</c:v>
                </c:pt>
              </c:strCache>
            </c:strRef>
          </c:tx>
          <c:spPr>
            <a:solidFill>
              <a:schemeClr val="accent1"/>
            </a:solidFill>
            <a:ln>
              <a:noFill/>
            </a:ln>
            <a:effectLst/>
          </c:spPr>
          <c:invertIfNegative val="0"/>
          <c:dPt>
            <c:idx val="0"/>
            <c:invertIfNegative val="0"/>
            <c:bubble3D val="0"/>
            <c:spPr>
              <a:solidFill>
                <a:srgbClr val="0099CC"/>
              </a:solidFill>
              <a:ln>
                <a:noFill/>
              </a:ln>
              <a:effectLst>
                <a:outerShdw blurRad="508000" dist="50800" dir="5400000" algn="ctr" rotWithShape="0">
                  <a:srgbClr val="000000">
                    <a:alpha val="35000"/>
                  </a:srgbClr>
                </a:outerShdw>
              </a:effectLst>
            </c:spPr>
          </c:dPt>
          <c:dPt>
            <c:idx val="1"/>
            <c:invertIfNegative val="0"/>
            <c:bubble3D val="0"/>
            <c:spPr>
              <a:solidFill>
                <a:srgbClr val="00CC66"/>
              </a:solidFill>
              <a:ln>
                <a:noFill/>
              </a:ln>
              <a:effectLst>
                <a:outerShdw blurRad="660400" dist="50800" dir="5400000" algn="ctr" rotWithShape="0">
                  <a:srgbClr val="000000">
                    <a:alpha val="47000"/>
                  </a:srgbClr>
                </a:outerShdw>
              </a:effectLst>
            </c:spPr>
          </c:dPt>
          <c:dPt>
            <c:idx val="2"/>
            <c:invertIfNegative val="0"/>
            <c:bubble3D val="0"/>
            <c:spPr>
              <a:solidFill>
                <a:srgbClr val="FFC000"/>
              </a:solidFill>
              <a:ln>
                <a:noFill/>
              </a:ln>
              <a:effectLst>
                <a:outerShdw blurRad="596900" dist="50800" dir="5400000" algn="ctr" rotWithShape="0">
                  <a:srgbClr val="000000">
                    <a:alpha val="31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Hoja1!$A$2:$A$4</c:f>
              <c:strCache>
                <c:ptCount val="3"/>
                <c:pt idx="0">
                  <c:v>2019-2020</c:v>
                </c:pt>
                <c:pt idx="1">
                  <c:v>2018-2019</c:v>
                </c:pt>
                <c:pt idx="2">
                  <c:v>2017-2018</c:v>
                </c:pt>
              </c:strCache>
            </c:strRef>
          </c:cat>
          <c:val>
            <c:numRef>
              <c:f>Hoja1!$B$2:$B$4</c:f>
              <c:numCache>
                <c:formatCode>General</c:formatCode>
                <c:ptCount val="3"/>
                <c:pt idx="0">
                  <c:v>3</c:v>
                </c:pt>
                <c:pt idx="1">
                  <c:v>2</c:v>
                </c:pt>
                <c:pt idx="2">
                  <c:v>6</c:v>
                </c:pt>
              </c:numCache>
            </c:numRef>
          </c:val>
        </c:ser>
        <c:dLbls>
          <c:showLegendKey val="0"/>
          <c:showVal val="0"/>
          <c:showCatName val="0"/>
          <c:showSerName val="0"/>
          <c:showPercent val="0"/>
          <c:showBubbleSize val="0"/>
        </c:dLbls>
        <c:gapWidth val="166"/>
        <c:overlap val="7"/>
        <c:axId val="-682270672"/>
        <c:axId val="-682272304"/>
      </c:barChart>
      <c:catAx>
        <c:axId val="-682270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2272304"/>
        <c:crosses val="autoZero"/>
        <c:auto val="1"/>
        <c:lblAlgn val="ctr"/>
        <c:lblOffset val="100"/>
        <c:noMultiLvlLbl val="0"/>
      </c:catAx>
      <c:valAx>
        <c:axId val="-682272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2270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image" Target="../media/image7.jfi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BE8F2F-B6AE-4322-8993-231B7523EBBB}"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81A9B3DF-7A81-4669-9620-41D50EEB12E5}">
      <dgm:prSet phldrT="[Texto]"/>
      <dgm:spPr/>
      <dgm:t>
        <a:bodyPr/>
        <a:lstStyle/>
        <a:p>
          <a:r>
            <a:rPr lang="en-US" dirty="0" smtClean="0"/>
            <a:t>1</a:t>
          </a:r>
          <a:endParaRPr lang="en-US" dirty="0"/>
        </a:p>
      </dgm:t>
    </dgm:pt>
    <dgm:pt modelId="{A0175B20-E4A0-48E3-B1BD-F78585B483E0}" type="parTrans" cxnId="{62392D20-FA3B-4DC1-A52E-EF8AADD9B628}">
      <dgm:prSet/>
      <dgm:spPr/>
      <dgm:t>
        <a:bodyPr/>
        <a:lstStyle/>
        <a:p>
          <a:endParaRPr lang="en-US"/>
        </a:p>
      </dgm:t>
    </dgm:pt>
    <dgm:pt modelId="{09AE5E2B-3526-472A-9ABF-EE56421DD4E9}" type="sibTrans" cxnId="{62392D20-FA3B-4DC1-A52E-EF8AADD9B628}">
      <dgm:prSet/>
      <dgm:spPr/>
      <dgm:t>
        <a:bodyPr/>
        <a:lstStyle/>
        <a:p>
          <a:endParaRPr lang="en-US"/>
        </a:p>
      </dgm:t>
    </dgm:pt>
    <dgm:pt modelId="{04956E7C-C10C-4D43-8267-A7B4B144A539}">
      <dgm:prSet phldrT="[Texto]" custT="1"/>
      <dgm:spPr/>
      <dgm:t>
        <a:bodyPr/>
        <a:lstStyle/>
        <a:p>
          <a:pPr algn="just"/>
          <a:r>
            <a:rPr lang="en-US" sz="1800" dirty="0" smtClean="0">
              <a:latin typeface="Soberana Sans" panose="02000000000000000000" pitchFamily="50" charset="0"/>
            </a:rPr>
            <a:t>Share successful experiences, strengthen capabilities, and exchange human, technical and financial resources with developing countries. </a:t>
          </a:r>
          <a:endParaRPr lang="en-US" sz="1800" dirty="0">
            <a:latin typeface="Soberana Sans" panose="02000000000000000000" pitchFamily="50" charset="0"/>
          </a:endParaRPr>
        </a:p>
      </dgm:t>
    </dgm:pt>
    <dgm:pt modelId="{EEAFA5D7-3DD5-4AB1-89EF-ACB89A8B1B62}" type="parTrans" cxnId="{6506DDA7-737F-47E4-B6E5-522B9E28C4FB}">
      <dgm:prSet/>
      <dgm:spPr/>
      <dgm:t>
        <a:bodyPr/>
        <a:lstStyle/>
        <a:p>
          <a:endParaRPr lang="en-US"/>
        </a:p>
      </dgm:t>
    </dgm:pt>
    <dgm:pt modelId="{0902EFC8-970D-444B-8319-9DACEB8AB37B}" type="sibTrans" cxnId="{6506DDA7-737F-47E4-B6E5-522B9E28C4FB}">
      <dgm:prSet/>
      <dgm:spPr/>
      <dgm:t>
        <a:bodyPr/>
        <a:lstStyle/>
        <a:p>
          <a:endParaRPr lang="en-US"/>
        </a:p>
      </dgm:t>
    </dgm:pt>
    <dgm:pt modelId="{247461EE-6116-476B-B3EA-7602118A8D71}">
      <dgm:prSet phldrT="[Texto]"/>
      <dgm:spPr/>
      <dgm:t>
        <a:bodyPr/>
        <a:lstStyle/>
        <a:p>
          <a:r>
            <a:rPr lang="en-US" dirty="0" smtClean="0"/>
            <a:t>2</a:t>
          </a:r>
          <a:endParaRPr lang="en-US" dirty="0"/>
        </a:p>
      </dgm:t>
    </dgm:pt>
    <dgm:pt modelId="{389B9C40-18C8-4A86-8A48-C25F297395FE}" type="parTrans" cxnId="{D50FF0E4-3C09-4304-91BD-BDA6579E099F}">
      <dgm:prSet/>
      <dgm:spPr/>
      <dgm:t>
        <a:bodyPr/>
        <a:lstStyle/>
        <a:p>
          <a:endParaRPr lang="en-US"/>
        </a:p>
      </dgm:t>
    </dgm:pt>
    <dgm:pt modelId="{F3E4594A-418A-4EB9-8B9C-F5B1A88FF878}" type="sibTrans" cxnId="{D50FF0E4-3C09-4304-91BD-BDA6579E099F}">
      <dgm:prSet/>
      <dgm:spPr/>
      <dgm:t>
        <a:bodyPr/>
        <a:lstStyle/>
        <a:p>
          <a:endParaRPr lang="en-US"/>
        </a:p>
      </dgm:t>
    </dgm:pt>
    <dgm:pt modelId="{9CBF9303-454E-4C8D-8270-894FA4207589}">
      <dgm:prSet phldrT="[Texto]" custT="1"/>
      <dgm:spPr/>
      <dgm:t>
        <a:bodyPr/>
        <a:lstStyle/>
        <a:p>
          <a:pPr algn="just"/>
          <a:r>
            <a:rPr lang="en-US" sz="1800" dirty="0" smtClean="0">
              <a:latin typeface="Soberana Sans" panose="02000000000000000000" pitchFamily="50" charset="0"/>
            </a:rPr>
            <a:t>We work with </a:t>
          </a:r>
          <a:r>
            <a:rPr lang="en-US" sz="1800" dirty="0" err="1" smtClean="0">
              <a:latin typeface="Soberana Sans" panose="02000000000000000000" pitchFamily="50" charset="0"/>
            </a:rPr>
            <a:t>keypartners</a:t>
          </a:r>
          <a:r>
            <a:rPr lang="en-US" sz="1800" dirty="0" smtClean="0">
              <a:latin typeface="Soberana Sans" panose="02000000000000000000" pitchFamily="50" charset="0"/>
            </a:rPr>
            <a:t> to enhance our own capabilities and institutions to generate concrete results for Mexico´s development</a:t>
          </a:r>
          <a:r>
            <a:rPr lang="en-US" sz="2000" dirty="0" smtClean="0"/>
            <a:t>.</a:t>
          </a:r>
          <a:endParaRPr lang="en-US" sz="2000" dirty="0"/>
        </a:p>
      </dgm:t>
    </dgm:pt>
    <dgm:pt modelId="{69789C28-ADD2-48EF-BEF3-8C904A97C893}" type="parTrans" cxnId="{AFACF7C0-BB03-4525-B2DF-010F33630339}">
      <dgm:prSet/>
      <dgm:spPr/>
      <dgm:t>
        <a:bodyPr/>
        <a:lstStyle/>
        <a:p>
          <a:endParaRPr lang="en-US"/>
        </a:p>
      </dgm:t>
    </dgm:pt>
    <dgm:pt modelId="{5FBD1F3C-F736-48EF-8315-F90C37BAA92A}" type="sibTrans" cxnId="{AFACF7C0-BB03-4525-B2DF-010F33630339}">
      <dgm:prSet/>
      <dgm:spPr/>
      <dgm:t>
        <a:bodyPr/>
        <a:lstStyle/>
        <a:p>
          <a:endParaRPr lang="en-US"/>
        </a:p>
      </dgm:t>
    </dgm:pt>
    <dgm:pt modelId="{4E373F9B-871C-4CCB-8E84-726B42D641B2}" type="pres">
      <dgm:prSet presAssocID="{35BE8F2F-B6AE-4322-8993-231B7523EBBB}" presName="Name0" presStyleCnt="0">
        <dgm:presLayoutVars>
          <dgm:dir/>
          <dgm:animLvl val="lvl"/>
          <dgm:resizeHandles/>
        </dgm:presLayoutVars>
      </dgm:prSet>
      <dgm:spPr/>
      <dgm:t>
        <a:bodyPr/>
        <a:lstStyle/>
        <a:p>
          <a:endParaRPr lang="es-MX"/>
        </a:p>
      </dgm:t>
    </dgm:pt>
    <dgm:pt modelId="{B11848E3-C3C9-4D45-837C-BD34031309F1}" type="pres">
      <dgm:prSet presAssocID="{81A9B3DF-7A81-4669-9620-41D50EEB12E5}" presName="linNode" presStyleCnt="0"/>
      <dgm:spPr/>
    </dgm:pt>
    <dgm:pt modelId="{BDE45B25-D737-4F47-A138-FF3A877E5278}" type="pres">
      <dgm:prSet presAssocID="{81A9B3DF-7A81-4669-9620-41D50EEB12E5}" presName="parentShp" presStyleLbl="node1" presStyleIdx="0" presStyleCnt="2" custScaleX="44070">
        <dgm:presLayoutVars>
          <dgm:bulletEnabled val="1"/>
        </dgm:presLayoutVars>
      </dgm:prSet>
      <dgm:spPr/>
      <dgm:t>
        <a:bodyPr/>
        <a:lstStyle/>
        <a:p>
          <a:endParaRPr lang="en-US"/>
        </a:p>
      </dgm:t>
    </dgm:pt>
    <dgm:pt modelId="{3E621954-3D05-4858-AF95-F262A0DDCF87}" type="pres">
      <dgm:prSet presAssocID="{81A9B3DF-7A81-4669-9620-41D50EEB12E5}" presName="childShp" presStyleLbl="bgAccFollowNode1" presStyleIdx="0" presStyleCnt="2" custScaleX="139397">
        <dgm:presLayoutVars>
          <dgm:bulletEnabled val="1"/>
        </dgm:presLayoutVars>
      </dgm:prSet>
      <dgm:spPr/>
      <dgm:t>
        <a:bodyPr/>
        <a:lstStyle/>
        <a:p>
          <a:endParaRPr lang="en-US"/>
        </a:p>
      </dgm:t>
    </dgm:pt>
    <dgm:pt modelId="{1FD16CB6-1B63-4C95-9F85-2B403A4DBB38}" type="pres">
      <dgm:prSet presAssocID="{09AE5E2B-3526-472A-9ABF-EE56421DD4E9}" presName="spacing" presStyleCnt="0"/>
      <dgm:spPr/>
    </dgm:pt>
    <dgm:pt modelId="{E98A01D6-6C23-4A3C-90C8-A5A031B252F9}" type="pres">
      <dgm:prSet presAssocID="{247461EE-6116-476B-B3EA-7602118A8D71}" presName="linNode" presStyleCnt="0"/>
      <dgm:spPr/>
    </dgm:pt>
    <dgm:pt modelId="{93DE3AB5-2E6E-4521-927F-594417F1E18C}" type="pres">
      <dgm:prSet presAssocID="{247461EE-6116-476B-B3EA-7602118A8D71}" presName="parentShp" presStyleLbl="node1" presStyleIdx="1" presStyleCnt="2" custScaleX="39345">
        <dgm:presLayoutVars>
          <dgm:bulletEnabled val="1"/>
        </dgm:presLayoutVars>
      </dgm:prSet>
      <dgm:spPr/>
      <dgm:t>
        <a:bodyPr/>
        <a:lstStyle/>
        <a:p>
          <a:endParaRPr lang="es-MX"/>
        </a:p>
      </dgm:t>
    </dgm:pt>
    <dgm:pt modelId="{0B258DE2-30F8-4B4B-97B7-19690D4D630D}" type="pres">
      <dgm:prSet presAssocID="{247461EE-6116-476B-B3EA-7602118A8D71}" presName="childShp" presStyleLbl="bgAccFollowNode1" presStyleIdx="1" presStyleCnt="2" custScaleX="139397">
        <dgm:presLayoutVars>
          <dgm:bulletEnabled val="1"/>
        </dgm:presLayoutVars>
      </dgm:prSet>
      <dgm:spPr/>
      <dgm:t>
        <a:bodyPr/>
        <a:lstStyle/>
        <a:p>
          <a:endParaRPr lang="en-US"/>
        </a:p>
      </dgm:t>
    </dgm:pt>
  </dgm:ptLst>
  <dgm:cxnLst>
    <dgm:cxn modelId="{AA1F661A-DDC8-4D49-BA10-E827B20BAC10}" type="presOf" srcId="{9CBF9303-454E-4C8D-8270-894FA4207589}" destId="{0B258DE2-30F8-4B4B-97B7-19690D4D630D}" srcOrd="0" destOrd="0" presId="urn:microsoft.com/office/officeart/2005/8/layout/vList6"/>
    <dgm:cxn modelId="{56AC10D2-6A41-4237-929B-69F69973C666}" type="presOf" srcId="{81A9B3DF-7A81-4669-9620-41D50EEB12E5}" destId="{BDE45B25-D737-4F47-A138-FF3A877E5278}" srcOrd="0" destOrd="0" presId="urn:microsoft.com/office/officeart/2005/8/layout/vList6"/>
    <dgm:cxn modelId="{A0BE54B7-99AF-4C1A-B1BD-C1C9C75D7056}" type="presOf" srcId="{247461EE-6116-476B-B3EA-7602118A8D71}" destId="{93DE3AB5-2E6E-4521-927F-594417F1E18C}" srcOrd="0" destOrd="0" presId="urn:microsoft.com/office/officeart/2005/8/layout/vList6"/>
    <dgm:cxn modelId="{6506DDA7-737F-47E4-B6E5-522B9E28C4FB}" srcId="{81A9B3DF-7A81-4669-9620-41D50EEB12E5}" destId="{04956E7C-C10C-4D43-8267-A7B4B144A539}" srcOrd="0" destOrd="0" parTransId="{EEAFA5D7-3DD5-4AB1-89EF-ACB89A8B1B62}" sibTransId="{0902EFC8-970D-444B-8319-9DACEB8AB37B}"/>
    <dgm:cxn modelId="{AFACF7C0-BB03-4525-B2DF-010F33630339}" srcId="{247461EE-6116-476B-B3EA-7602118A8D71}" destId="{9CBF9303-454E-4C8D-8270-894FA4207589}" srcOrd="0" destOrd="0" parTransId="{69789C28-ADD2-48EF-BEF3-8C904A97C893}" sibTransId="{5FBD1F3C-F736-48EF-8315-F90C37BAA92A}"/>
    <dgm:cxn modelId="{2EB2C118-4C58-4A03-9377-5AAF192416DA}" type="presOf" srcId="{04956E7C-C10C-4D43-8267-A7B4B144A539}" destId="{3E621954-3D05-4858-AF95-F262A0DDCF87}" srcOrd="0" destOrd="0" presId="urn:microsoft.com/office/officeart/2005/8/layout/vList6"/>
    <dgm:cxn modelId="{608A7BBB-314E-41B4-BE44-4C26537AEF75}" type="presOf" srcId="{35BE8F2F-B6AE-4322-8993-231B7523EBBB}" destId="{4E373F9B-871C-4CCB-8E84-726B42D641B2}" srcOrd="0" destOrd="0" presId="urn:microsoft.com/office/officeart/2005/8/layout/vList6"/>
    <dgm:cxn modelId="{62392D20-FA3B-4DC1-A52E-EF8AADD9B628}" srcId="{35BE8F2F-B6AE-4322-8993-231B7523EBBB}" destId="{81A9B3DF-7A81-4669-9620-41D50EEB12E5}" srcOrd="0" destOrd="0" parTransId="{A0175B20-E4A0-48E3-B1BD-F78585B483E0}" sibTransId="{09AE5E2B-3526-472A-9ABF-EE56421DD4E9}"/>
    <dgm:cxn modelId="{D50FF0E4-3C09-4304-91BD-BDA6579E099F}" srcId="{35BE8F2F-B6AE-4322-8993-231B7523EBBB}" destId="{247461EE-6116-476B-B3EA-7602118A8D71}" srcOrd="1" destOrd="0" parTransId="{389B9C40-18C8-4A86-8A48-C25F297395FE}" sibTransId="{F3E4594A-418A-4EB9-8B9C-F5B1A88FF878}"/>
    <dgm:cxn modelId="{DDA1F791-B063-4C56-860A-B5044F075FF1}" type="presParOf" srcId="{4E373F9B-871C-4CCB-8E84-726B42D641B2}" destId="{B11848E3-C3C9-4D45-837C-BD34031309F1}" srcOrd="0" destOrd="0" presId="urn:microsoft.com/office/officeart/2005/8/layout/vList6"/>
    <dgm:cxn modelId="{14B691B1-4F23-49BD-9372-21007FF78E78}" type="presParOf" srcId="{B11848E3-C3C9-4D45-837C-BD34031309F1}" destId="{BDE45B25-D737-4F47-A138-FF3A877E5278}" srcOrd="0" destOrd="0" presId="urn:microsoft.com/office/officeart/2005/8/layout/vList6"/>
    <dgm:cxn modelId="{D7A38AAF-2AC4-4BC4-9403-DECA731A6FE9}" type="presParOf" srcId="{B11848E3-C3C9-4D45-837C-BD34031309F1}" destId="{3E621954-3D05-4858-AF95-F262A0DDCF87}" srcOrd="1" destOrd="0" presId="urn:microsoft.com/office/officeart/2005/8/layout/vList6"/>
    <dgm:cxn modelId="{0E1E69CD-14BF-4355-B76D-2D95AEB6A599}" type="presParOf" srcId="{4E373F9B-871C-4CCB-8E84-726B42D641B2}" destId="{1FD16CB6-1B63-4C95-9F85-2B403A4DBB38}" srcOrd="1" destOrd="0" presId="urn:microsoft.com/office/officeart/2005/8/layout/vList6"/>
    <dgm:cxn modelId="{69FDC8EF-C1F7-45D5-99E2-04B93DB2FB0B}" type="presParOf" srcId="{4E373F9B-871C-4CCB-8E84-726B42D641B2}" destId="{E98A01D6-6C23-4A3C-90C8-A5A031B252F9}" srcOrd="2" destOrd="0" presId="urn:microsoft.com/office/officeart/2005/8/layout/vList6"/>
    <dgm:cxn modelId="{029C7915-2DF8-406D-B3A3-BC60C3325DF4}" type="presParOf" srcId="{E98A01D6-6C23-4A3C-90C8-A5A031B252F9}" destId="{93DE3AB5-2E6E-4521-927F-594417F1E18C}" srcOrd="0" destOrd="0" presId="urn:microsoft.com/office/officeart/2005/8/layout/vList6"/>
    <dgm:cxn modelId="{E939E63C-933E-456A-9621-41240ACA54EF}" type="presParOf" srcId="{E98A01D6-6C23-4A3C-90C8-A5A031B252F9}" destId="{0B258DE2-30F8-4B4B-97B7-19690D4D630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25170C-8127-4100-93F9-D7050C0B4D63}" type="doc">
      <dgm:prSet loTypeId="urn:microsoft.com/office/officeart/2008/layout/AscendingPictureAccentProcess" loCatId="picture" qsTypeId="urn:microsoft.com/office/officeart/2005/8/quickstyle/simple1" qsCatId="simple" csTypeId="urn:microsoft.com/office/officeart/2005/8/colors/accent1_2" csCatId="accent1" phldr="1"/>
      <dgm:spPr/>
      <dgm:t>
        <a:bodyPr/>
        <a:lstStyle/>
        <a:p>
          <a:endParaRPr lang="en-US"/>
        </a:p>
      </dgm:t>
    </dgm:pt>
    <dgm:pt modelId="{37083795-2FD8-44E9-BD84-A4F8CA56B96C}">
      <dgm:prSet phldrT="[Texto]" custT="1"/>
      <dgm:spPr/>
      <dgm:t>
        <a:bodyPr/>
        <a:lstStyle/>
        <a:p>
          <a:r>
            <a:rPr lang="en-US" sz="1200" dirty="0" smtClean="0">
              <a:latin typeface="Soberana Sans" panose="02000000000000000000" pitchFamily="50" charset="0"/>
            </a:rPr>
            <a:t>Capacity-building in order to promote application of standards on  digital mapping for maritime and economic development.</a:t>
          </a:r>
          <a:endParaRPr lang="en-US" sz="1200" dirty="0">
            <a:latin typeface="Soberana Sans" panose="02000000000000000000" pitchFamily="50" charset="0"/>
          </a:endParaRPr>
        </a:p>
      </dgm:t>
    </dgm:pt>
    <dgm:pt modelId="{9A2FAE3B-C437-4738-8306-7BDE5615773C}" type="parTrans" cxnId="{C5E9173D-B0B4-4075-A299-3DCB50C63976}">
      <dgm:prSet/>
      <dgm:spPr/>
      <dgm:t>
        <a:bodyPr/>
        <a:lstStyle/>
        <a:p>
          <a:endParaRPr lang="en-US"/>
        </a:p>
      </dgm:t>
    </dgm:pt>
    <dgm:pt modelId="{362F9680-2644-43E0-BFA7-D16CCF8B27B1}" type="sibTrans" cxnId="{C5E9173D-B0B4-4075-A299-3DCB50C63976}">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58000" r="-58000"/>
          </a:stretch>
        </a:blipFill>
      </dgm:spPr>
      <dgm:t>
        <a:bodyPr/>
        <a:lstStyle/>
        <a:p>
          <a:endParaRPr lang="en-US"/>
        </a:p>
      </dgm:t>
    </dgm:pt>
    <dgm:pt modelId="{7A192D91-2FC5-449E-88DF-C1E39E5376E7}">
      <dgm:prSet phldrT="[Texto]" custT="1"/>
      <dgm:spPr/>
      <dgm:t>
        <a:bodyPr/>
        <a:lstStyle/>
        <a:p>
          <a:r>
            <a:rPr lang="en-US" sz="1200" dirty="0" smtClean="0">
              <a:latin typeface="Soberana Sans" panose="02000000000000000000" pitchFamily="50" charset="0"/>
            </a:rPr>
            <a:t>Meetings to improve trade facilitation, maritime traffic , sea traffic, unloading at ports (FAL Convention65).</a:t>
          </a:r>
          <a:endParaRPr lang="en-US" sz="1200" dirty="0">
            <a:latin typeface="Soberana Sans" panose="02000000000000000000" pitchFamily="50" charset="0"/>
          </a:endParaRPr>
        </a:p>
      </dgm:t>
    </dgm:pt>
    <dgm:pt modelId="{12D56304-9399-41C7-9819-ADC5255779C5}" type="parTrans" cxnId="{8E8CDA62-2972-4B87-9F29-5F576EAF5E6E}">
      <dgm:prSet/>
      <dgm:spPr/>
      <dgm:t>
        <a:bodyPr/>
        <a:lstStyle/>
        <a:p>
          <a:endParaRPr lang="en-US"/>
        </a:p>
      </dgm:t>
    </dgm:pt>
    <dgm:pt modelId="{429DFA4A-1238-4F5F-84BB-930738F5A7AA}" type="sibTrans" cxnId="{8E8CDA62-2972-4B87-9F29-5F576EAF5E6E}">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9A44EEFC-9645-4A6B-AA4F-124DAAA7E6FC}" type="pres">
      <dgm:prSet presAssocID="{4125170C-8127-4100-93F9-D7050C0B4D63}" presName="Name0" presStyleCnt="0">
        <dgm:presLayoutVars>
          <dgm:chMax val="7"/>
          <dgm:chPref val="7"/>
          <dgm:dir/>
        </dgm:presLayoutVars>
      </dgm:prSet>
      <dgm:spPr/>
      <dgm:t>
        <a:bodyPr/>
        <a:lstStyle/>
        <a:p>
          <a:endParaRPr lang="es-MX"/>
        </a:p>
      </dgm:t>
    </dgm:pt>
    <dgm:pt modelId="{9825EA43-2658-44C0-830A-986D748AA98B}" type="pres">
      <dgm:prSet presAssocID="{4125170C-8127-4100-93F9-D7050C0B4D63}" presName="dot1" presStyleLbl="alignNode1" presStyleIdx="0" presStyleCnt="10"/>
      <dgm:spPr/>
    </dgm:pt>
    <dgm:pt modelId="{6DC71053-5D9E-48E6-96D5-2F639B94AD57}" type="pres">
      <dgm:prSet presAssocID="{4125170C-8127-4100-93F9-D7050C0B4D63}" presName="dot2" presStyleLbl="alignNode1" presStyleIdx="1" presStyleCnt="10"/>
      <dgm:spPr/>
    </dgm:pt>
    <dgm:pt modelId="{F8D6AF95-819F-4117-8FFE-66BB92AD3DC7}" type="pres">
      <dgm:prSet presAssocID="{4125170C-8127-4100-93F9-D7050C0B4D63}" presName="dot3" presStyleLbl="alignNode1" presStyleIdx="2" presStyleCnt="10"/>
      <dgm:spPr/>
    </dgm:pt>
    <dgm:pt modelId="{D094CDF1-9260-4FED-88B1-C563D2FBA76C}" type="pres">
      <dgm:prSet presAssocID="{4125170C-8127-4100-93F9-D7050C0B4D63}" presName="dotArrow1" presStyleLbl="alignNode1" presStyleIdx="3" presStyleCnt="10"/>
      <dgm:spPr/>
    </dgm:pt>
    <dgm:pt modelId="{DA6935F4-6181-44F9-ACA4-05F387F93B8D}" type="pres">
      <dgm:prSet presAssocID="{4125170C-8127-4100-93F9-D7050C0B4D63}" presName="dotArrow2" presStyleLbl="alignNode1" presStyleIdx="4" presStyleCnt="10"/>
      <dgm:spPr/>
    </dgm:pt>
    <dgm:pt modelId="{59666C66-B794-4645-9AD5-E90E92B14B94}" type="pres">
      <dgm:prSet presAssocID="{4125170C-8127-4100-93F9-D7050C0B4D63}" presName="dotArrow3" presStyleLbl="alignNode1" presStyleIdx="5" presStyleCnt="10"/>
      <dgm:spPr/>
    </dgm:pt>
    <dgm:pt modelId="{CFCAA1B3-A416-47EE-B8B6-91126D892EA9}" type="pres">
      <dgm:prSet presAssocID="{4125170C-8127-4100-93F9-D7050C0B4D63}" presName="dotArrow4" presStyleLbl="alignNode1" presStyleIdx="6" presStyleCnt="10"/>
      <dgm:spPr/>
    </dgm:pt>
    <dgm:pt modelId="{3F0331D0-0C2F-4E96-AD3C-5955826BC421}" type="pres">
      <dgm:prSet presAssocID="{4125170C-8127-4100-93F9-D7050C0B4D63}" presName="dotArrow5" presStyleLbl="alignNode1" presStyleIdx="7" presStyleCnt="10"/>
      <dgm:spPr/>
    </dgm:pt>
    <dgm:pt modelId="{EFFC9FD7-31D3-4174-B2B6-ECBF0423214B}" type="pres">
      <dgm:prSet presAssocID="{4125170C-8127-4100-93F9-D7050C0B4D63}" presName="dotArrow6" presStyleLbl="alignNode1" presStyleIdx="8" presStyleCnt="10"/>
      <dgm:spPr/>
    </dgm:pt>
    <dgm:pt modelId="{C5E29F20-3FD7-446E-9194-B23A4ED64695}" type="pres">
      <dgm:prSet presAssocID="{4125170C-8127-4100-93F9-D7050C0B4D63}" presName="dotArrow7" presStyleLbl="alignNode1" presStyleIdx="9" presStyleCnt="10"/>
      <dgm:spPr/>
    </dgm:pt>
    <dgm:pt modelId="{1481E820-06F4-450E-87F5-B258D2A3049A}" type="pres">
      <dgm:prSet presAssocID="{37083795-2FD8-44E9-BD84-A4F8CA56B96C}" presName="parTx1" presStyleLbl="node1" presStyleIdx="0" presStyleCnt="2" custScaleX="154195" custScaleY="146516" custLinFactNeighborX="33315" custLinFactNeighborY="3935"/>
      <dgm:spPr/>
      <dgm:t>
        <a:bodyPr/>
        <a:lstStyle/>
        <a:p>
          <a:endParaRPr lang="en-US"/>
        </a:p>
      </dgm:t>
    </dgm:pt>
    <dgm:pt modelId="{02825885-A20D-4A83-A5B4-06FA21885BB5}" type="pres">
      <dgm:prSet presAssocID="{362F9680-2644-43E0-BFA7-D16CCF8B27B1}" presName="picture1" presStyleCnt="0"/>
      <dgm:spPr/>
    </dgm:pt>
    <dgm:pt modelId="{78C4AFE8-3C43-4302-8589-CA5095378C18}" type="pres">
      <dgm:prSet presAssocID="{362F9680-2644-43E0-BFA7-D16CCF8B27B1}" presName="imageRepeatNode" presStyleLbl="fgImgPlace1" presStyleIdx="0" presStyleCnt="2"/>
      <dgm:spPr/>
      <dgm:t>
        <a:bodyPr/>
        <a:lstStyle/>
        <a:p>
          <a:endParaRPr lang="es-MX"/>
        </a:p>
      </dgm:t>
    </dgm:pt>
    <dgm:pt modelId="{42A01072-0011-4E5A-B9ED-B35F3C11E68A}" type="pres">
      <dgm:prSet presAssocID="{7A192D91-2FC5-449E-88DF-C1E39E5376E7}" presName="parTx2" presStyleLbl="node1" presStyleIdx="1" presStyleCnt="2" custScaleY="214985"/>
      <dgm:spPr/>
      <dgm:t>
        <a:bodyPr/>
        <a:lstStyle/>
        <a:p>
          <a:endParaRPr lang="en-US"/>
        </a:p>
      </dgm:t>
    </dgm:pt>
    <dgm:pt modelId="{E6EA2873-D1F6-434F-B45C-F038906B301B}" type="pres">
      <dgm:prSet presAssocID="{429DFA4A-1238-4F5F-84BB-930738F5A7AA}" presName="picture2" presStyleCnt="0"/>
      <dgm:spPr/>
    </dgm:pt>
    <dgm:pt modelId="{AFF0F223-8104-4C5C-B7DE-5B20932F259C}" type="pres">
      <dgm:prSet presAssocID="{429DFA4A-1238-4F5F-84BB-930738F5A7AA}" presName="imageRepeatNode" presStyleLbl="fgImgPlace1" presStyleIdx="1" presStyleCnt="2"/>
      <dgm:spPr/>
      <dgm:t>
        <a:bodyPr/>
        <a:lstStyle/>
        <a:p>
          <a:endParaRPr lang="es-MX"/>
        </a:p>
      </dgm:t>
    </dgm:pt>
  </dgm:ptLst>
  <dgm:cxnLst>
    <dgm:cxn modelId="{C5E9173D-B0B4-4075-A299-3DCB50C63976}" srcId="{4125170C-8127-4100-93F9-D7050C0B4D63}" destId="{37083795-2FD8-44E9-BD84-A4F8CA56B96C}" srcOrd="0" destOrd="0" parTransId="{9A2FAE3B-C437-4738-8306-7BDE5615773C}" sibTransId="{362F9680-2644-43E0-BFA7-D16CCF8B27B1}"/>
    <dgm:cxn modelId="{99F88991-EB3A-41EA-A524-6DA3E245D2F3}" type="presOf" srcId="{37083795-2FD8-44E9-BD84-A4F8CA56B96C}" destId="{1481E820-06F4-450E-87F5-B258D2A3049A}" srcOrd="0" destOrd="0" presId="urn:microsoft.com/office/officeart/2008/layout/AscendingPictureAccentProcess"/>
    <dgm:cxn modelId="{8E8CDA62-2972-4B87-9F29-5F576EAF5E6E}" srcId="{4125170C-8127-4100-93F9-D7050C0B4D63}" destId="{7A192D91-2FC5-449E-88DF-C1E39E5376E7}" srcOrd="1" destOrd="0" parTransId="{12D56304-9399-41C7-9819-ADC5255779C5}" sibTransId="{429DFA4A-1238-4F5F-84BB-930738F5A7AA}"/>
    <dgm:cxn modelId="{259109C5-92FC-4544-9D9D-561166143627}" type="presOf" srcId="{7A192D91-2FC5-449E-88DF-C1E39E5376E7}" destId="{42A01072-0011-4E5A-B9ED-B35F3C11E68A}" srcOrd="0" destOrd="0" presId="urn:microsoft.com/office/officeart/2008/layout/AscendingPictureAccentProcess"/>
    <dgm:cxn modelId="{72C35DE1-452F-4C99-9EB8-51889A4763F8}" type="presOf" srcId="{362F9680-2644-43E0-BFA7-D16CCF8B27B1}" destId="{78C4AFE8-3C43-4302-8589-CA5095378C18}" srcOrd="0" destOrd="0" presId="urn:microsoft.com/office/officeart/2008/layout/AscendingPictureAccentProcess"/>
    <dgm:cxn modelId="{7073080F-1E68-40C9-A5DE-93BE8EC19BA8}" type="presOf" srcId="{4125170C-8127-4100-93F9-D7050C0B4D63}" destId="{9A44EEFC-9645-4A6B-AA4F-124DAAA7E6FC}" srcOrd="0" destOrd="0" presId="urn:microsoft.com/office/officeart/2008/layout/AscendingPictureAccentProcess"/>
    <dgm:cxn modelId="{4F9550EA-9D51-4310-941F-7833A40C5CEF}" type="presOf" srcId="{429DFA4A-1238-4F5F-84BB-930738F5A7AA}" destId="{AFF0F223-8104-4C5C-B7DE-5B20932F259C}" srcOrd="0" destOrd="0" presId="urn:microsoft.com/office/officeart/2008/layout/AscendingPictureAccentProcess"/>
    <dgm:cxn modelId="{59A1FB6A-59F7-48EF-B1ED-7A920796BCED}" type="presParOf" srcId="{9A44EEFC-9645-4A6B-AA4F-124DAAA7E6FC}" destId="{9825EA43-2658-44C0-830A-986D748AA98B}" srcOrd="0" destOrd="0" presId="urn:microsoft.com/office/officeart/2008/layout/AscendingPictureAccentProcess"/>
    <dgm:cxn modelId="{9341203B-6DE3-4568-BBE3-91A22D254629}" type="presParOf" srcId="{9A44EEFC-9645-4A6B-AA4F-124DAAA7E6FC}" destId="{6DC71053-5D9E-48E6-96D5-2F639B94AD57}" srcOrd="1" destOrd="0" presId="urn:microsoft.com/office/officeart/2008/layout/AscendingPictureAccentProcess"/>
    <dgm:cxn modelId="{DABD1A97-D1FD-4B5C-9FA4-4EA1EC3091B0}" type="presParOf" srcId="{9A44EEFC-9645-4A6B-AA4F-124DAAA7E6FC}" destId="{F8D6AF95-819F-4117-8FFE-66BB92AD3DC7}" srcOrd="2" destOrd="0" presId="urn:microsoft.com/office/officeart/2008/layout/AscendingPictureAccentProcess"/>
    <dgm:cxn modelId="{29B7C43F-7114-4DD7-B652-8851B22E5F9E}" type="presParOf" srcId="{9A44EEFC-9645-4A6B-AA4F-124DAAA7E6FC}" destId="{D094CDF1-9260-4FED-88B1-C563D2FBA76C}" srcOrd="3" destOrd="0" presId="urn:microsoft.com/office/officeart/2008/layout/AscendingPictureAccentProcess"/>
    <dgm:cxn modelId="{1E4A32C4-13B3-46C2-B0C5-46285FFDF2F0}" type="presParOf" srcId="{9A44EEFC-9645-4A6B-AA4F-124DAAA7E6FC}" destId="{DA6935F4-6181-44F9-ACA4-05F387F93B8D}" srcOrd="4" destOrd="0" presId="urn:microsoft.com/office/officeart/2008/layout/AscendingPictureAccentProcess"/>
    <dgm:cxn modelId="{31B04AC0-1751-46CA-B6C6-2CC1D92E8C13}" type="presParOf" srcId="{9A44EEFC-9645-4A6B-AA4F-124DAAA7E6FC}" destId="{59666C66-B794-4645-9AD5-E90E92B14B94}" srcOrd="5" destOrd="0" presId="urn:microsoft.com/office/officeart/2008/layout/AscendingPictureAccentProcess"/>
    <dgm:cxn modelId="{54359E6F-E388-4D3A-ACE8-3C2BE1019778}" type="presParOf" srcId="{9A44EEFC-9645-4A6B-AA4F-124DAAA7E6FC}" destId="{CFCAA1B3-A416-47EE-B8B6-91126D892EA9}" srcOrd="6" destOrd="0" presId="urn:microsoft.com/office/officeart/2008/layout/AscendingPictureAccentProcess"/>
    <dgm:cxn modelId="{5B2528B7-BEB4-422B-813B-22CAE9FF8987}" type="presParOf" srcId="{9A44EEFC-9645-4A6B-AA4F-124DAAA7E6FC}" destId="{3F0331D0-0C2F-4E96-AD3C-5955826BC421}" srcOrd="7" destOrd="0" presId="urn:microsoft.com/office/officeart/2008/layout/AscendingPictureAccentProcess"/>
    <dgm:cxn modelId="{833969BD-8CA9-4B03-AFF5-FC73FFE4DD37}" type="presParOf" srcId="{9A44EEFC-9645-4A6B-AA4F-124DAAA7E6FC}" destId="{EFFC9FD7-31D3-4174-B2B6-ECBF0423214B}" srcOrd="8" destOrd="0" presId="urn:microsoft.com/office/officeart/2008/layout/AscendingPictureAccentProcess"/>
    <dgm:cxn modelId="{576A0A64-EA0D-412C-AFDD-8133769A5E8D}" type="presParOf" srcId="{9A44EEFC-9645-4A6B-AA4F-124DAAA7E6FC}" destId="{C5E29F20-3FD7-446E-9194-B23A4ED64695}" srcOrd="9" destOrd="0" presId="urn:microsoft.com/office/officeart/2008/layout/AscendingPictureAccentProcess"/>
    <dgm:cxn modelId="{A1249A5A-A918-422E-9DDF-0AED3DE01335}" type="presParOf" srcId="{9A44EEFC-9645-4A6B-AA4F-124DAAA7E6FC}" destId="{1481E820-06F4-450E-87F5-B258D2A3049A}" srcOrd="10" destOrd="0" presId="urn:microsoft.com/office/officeart/2008/layout/AscendingPictureAccentProcess"/>
    <dgm:cxn modelId="{DD220DCD-BE4F-4350-9BA0-F662CE177DA8}" type="presParOf" srcId="{9A44EEFC-9645-4A6B-AA4F-124DAAA7E6FC}" destId="{02825885-A20D-4A83-A5B4-06FA21885BB5}" srcOrd="11" destOrd="0" presId="urn:microsoft.com/office/officeart/2008/layout/AscendingPictureAccentProcess"/>
    <dgm:cxn modelId="{3B7B3BBD-2B40-4D9E-968B-B14C7B8E07B7}" type="presParOf" srcId="{02825885-A20D-4A83-A5B4-06FA21885BB5}" destId="{78C4AFE8-3C43-4302-8589-CA5095378C18}" srcOrd="0" destOrd="0" presId="urn:microsoft.com/office/officeart/2008/layout/AscendingPictureAccentProcess"/>
    <dgm:cxn modelId="{A8FC525F-EFF1-452E-A38D-A61DD972BF8E}" type="presParOf" srcId="{9A44EEFC-9645-4A6B-AA4F-124DAAA7E6FC}" destId="{42A01072-0011-4E5A-B9ED-B35F3C11E68A}" srcOrd="12" destOrd="0" presId="urn:microsoft.com/office/officeart/2008/layout/AscendingPictureAccentProcess"/>
    <dgm:cxn modelId="{904FCBF2-C3EE-4C59-A832-BD898D3732EE}" type="presParOf" srcId="{9A44EEFC-9645-4A6B-AA4F-124DAAA7E6FC}" destId="{E6EA2873-D1F6-434F-B45C-F038906B301B}" srcOrd="13" destOrd="0" presId="urn:microsoft.com/office/officeart/2008/layout/AscendingPictureAccentProcess"/>
    <dgm:cxn modelId="{43F4BE34-6B99-4ED0-A300-2E72975D0475}" type="presParOf" srcId="{E6EA2873-D1F6-434F-B45C-F038906B301B}" destId="{AFF0F223-8104-4C5C-B7DE-5B20932F259C}"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87C4D3-65F2-47A2-900D-C1C751911D35}" type="doc">
      <dgm:prSet loTypeId="urn:microsoft.com/office/officeart/2005/8/layout/cycle2" loCatId="cycle" qsTypeId="urn:microsoft.com/office/officeart/2005/8/quickstyle/3d2" qsCatId="3D" csTypeId="urn:microsoft.com/office/officeart/2005/8/colors/colorful3" csCatId="colorful" phldr="1"/>
      <dgm:spPr/>
      <dgm:t>
        <a:bodyPr/>
        <a:lstStyle/>
        <a:p>
          <a:endParaRPr lang="en-US"/>
        </a:p>
      </dgm:t>
    </dgm:pt>
    <dgm:pt modelId="{E6199138-ED10-4685-B7F7-4DF7A38C4687}">
      <dgm:prSet phldrT="[Texto]"/>
      <dgm:spPr/>
      <dgm:t>
        <a:bodyPr/>
        <a:lstStyle/>
        <a:p>
          <a:r>
            <a:rPr lang="en-US" dirty="0" smtClean="0">
              <a:latin typeface="Soberana Sans" panose="02000000000000000000" pitchFamily="50" charset="0"/>
            </a:rPr>
            <a:t>Strengthen  hydrographic capacities</a:t>
          </a:r>
          <a:endParaRPr lang="en-US" dirty="0">
            <a:latin typeface="Soberana Sans" panose="02000000000000000000" pitchFamily="50" charset="0"/>
          </a:endParaRPr>
        </a:p>
      </dgm:t>
    </dgm:pt>
    <dgm:pt modelId="{E865B06D-D3D2-4258-9B64-096DE187B533}" type="parTrans" cxnId="{E036780E-2171-4E48-A3E5-D76D30C6127A}">
      <dgm:prSet/>
      <dgm:spPr/>
      <dgm:t>
        <a:bodyPr/>
        <a:lstStyle/>
        <a:p>
          <a:endParaRPr lang="en-US">
            <a:latin typeface="Soberana Sans" panose="02000000000000000000" pitchFamily="50" charset="0"/>
          </a:endParaRPr>
        </a:p>
      </dgm:t>
    </dgm:pt>
    <dgm:pt modelId="{14C74F1C-7D82-417B-877B-10E275848B6F}" type="sibTrans" cxnId="{E036780E-2171-4E48-A3E5-D76D30C6127A}">
      <dgm:prSet/>
      <dgm:spPr/>
      <dgm:t>
        <a:bodyPr/>
        <a:lstStyle/>
        <a:p>
          <a:endParaRPr lang="en-US">
            <a:latin typeface="Soberana Sans" panose="02000000000000000000" pitchFamily="50" charset="0"/>
          </a:endParaRPr>
        </a:p>
      </dgm:t>
    </dgm:pt>
    <dgm:pt modelId="{E825164F-E0F0-4B80-AD87-C687AC96B8D0}">
      <dgm:prSet phldrT="[Texto]"/>
      <dgm:spPr/>
      <dgm:t>
        <a:bodyPr/>
        <a:lstStyle/>
        <a:p>
          <a:r>
            <a:rPr lang="en-US" dirty="0" smtClean="0">
              <a:latin typeface="Soberana Sans" panose="02000000000000000000" pitchFamily="50" charset="0"/>
            </a:rPr>
            <a:t>Contribute to maritime security</a:t>
          </a:r>
          <a:endParaRPr lang="en-US" dirty="0">
            <a:latin typeface="Soberana Sans" panose="02000000000000000000" pitchFamily="50" charset="0"/>
          </a:endParaRPr>
        </a:p>
      </dgm:t>
    </dgm:pt>
    <dgm:pt modelId="{2BA3D6C8-4EC2-4C47-97BC-11635A8F7DC9}" type="parTrans" cxnId="{3B64BD31-1E54-4000-99A7-14F493175D38}">
      <dgm:prSet/>
      <dgm:spPr/>
      <dgm:t>
        <a:bodyPr/>
        <a:lstStyle/>
        <a:p>
          <a:endParaRPr lang="en-US">
            <a:latin typeface="Soberana Sans" panose="02000000000000000000" pitchFamily="50" charset="0"/>
          </a:endParaRPr>
        </a:p>
      </dgm:t>
    </dgm:pt>
    <dgm:pt modelId="{C0118FDC-9E52-459A-8E5B-549C04965A83}" type="sibTrans" cxnId="{3B64BD31-1E54-4000-99A7-14F493175D38}">
      <dgm:prSet/>
      <dgm:spPr/>
      <dgm:t>
        <a:bodyPr/>
        <a:lstStyle/>
        <a:p>
          <a:endParaRPr lang="en-US">
            <a:latin typeface="Soberana Sans" panose="02000000000000000000" pitchFamily="50" charset="0"/>
          </a:endParaRPr>
        </a:p>
      </dgm:t>
    </dgm:pt>
    <dgm:pt modelId="{2C10015E-DCF1-4071-89C4-A4E4FD4FD114}">
      <dgm:prSet phldrT="[Texto]"/>
      <dgm:spPr/>
      <dgm:t>
        <a:bodyPr/>
        <a:lstStyle/>
        <a:p>
          <a:r>
            <a:rPr lang="en-US" dirty="0" smtClean="0">
              <a:latin typeface="Soberana Sans" panose="02000000000000000000" pitchFamily="50" charset="0"/>
            </a:rPr>
            <a:t>Databases including bathymetry</a:t>
          </a:r>
          <a:endParaRPr lang="en-US" dirty="0">
            <a:latin typeface="Soberana Sans" panose="02000000000000000000" pitchFamily="50" charset="0"/>
          </a:endParaRPr>
        </a:p>
      </dgm:t>
    </dgm:pt>
    <dgm:pt modelId="{6F7FE598-D6E8-4B1D-B1D1-E6967B99D163}" type="parTrans" cxnId="{327B5C9E-218A-4634-A455-6F20A7DD7030}">
      <dgm:prSet/>
      <dgm:spPr/>
      <dgm:t>
        <a:bodyPr/>
        <a:lstStyle/>
        <a:p>
          <a:endParaRPr lang="en-US">
            <a:latin typeface="Soberana Sans" panose="02000000000000000000" pitchFamily="50" charset="0"/>
          </a:endParaRPr>
        </a:p>
      </dgm:t>
    </dgm:pt>
    <dgm:pt modelId="{835D5746-50F6-44AC-B1B3-098B2188BC02}" type="sibTrans" cxnId="{327B5C9E-218A-4634-A455-6F20A7DD7030}">
      <dgm:prSet/>
      <dgm:spPr/>
      <dgm:t>
        <a:bodyPr/>
        <a:lstStyle/>
        <a:p>
          <a:endParaRPr lang="en-US">
            <a:latin typeface="Soberana Sans" panose="02000000000000000000" pitchFamily="50" charset="0"/>
          </a:endParaRPr>
        </a:p>
      </dgm:t>
    </dgm:pt>
    <dgm:pt modelId="{038F9169-FE59-4735-92F4-02726069E05D}">
      <dgm:prSet phldrT="[Texto]"/>
      <dgm:spPr/>
      <dgm:t>
        <a:bodyPr/>
        <a:lstStyle/>
        <a:p>
          <a:r>
            <a:rPr lang="en-US" dirty="0" smtClean="0">
              <a:latin typeface="Soberana Sans" panose="02000000000000000000" pitchFamily="50" charset="0"/>
            </a:rPr>
            <a:t>Efficient maritime routes</a:t>
          </a:r>
          <a:endParaRPr lang="en-US" dirty="0">
            <a:latin typeface="Soberana Sans" panose="02000000000000000000" pitchFamily="50" charset="0"/>
          </a:endParaRPr>
        </a:p>
      </dgm:t>
    </dgm:pt>
    <dgm:pt modelId="{CDF41115-55FC-40DC-9A29-DE64B25351B9}" type="parTrans" cxnId="{27752915-62A5-4988-9149-6CC644D56837}">
      <dgm:prSet/>
      <dgm:spPr/>
      <dgm:t>
        <a:bodyPr/>
        <a:lstStyle/>
        <a:p>
          <a:endParaRPr lang="en-US">
            <a:latin typeface="Soberana Sans" panose="02000000000000000000" pitchFamily="50" charset="0"/>
          </a:endParaRPr>
        </a:p>
      </dgm:t>
    </dgm:pt>
    <dgm:pt modelId="{948292C1-6307-4417-84E7-DF2E385E5E6B}" type="sibTrans" cxnId="{27752915-62A5-4988-9149-6CC644D56837}">
      <dgm:prSet/>
      <dgm:spPr/>
      <dgm:t>
        <a:bodyPr/>
        <a:lstStyle/>
        <a:p>
          <a:endParaRPr lang="en-US">
            <a:latin typeface="Soberana Sans" panose="02000000000000000000" pitchFamily="50" charset="0"/>
          </a:endParaRPr>
        </a:p>
      </dgm:t>
    </dgm:pt>
    <dgm:pt modelId="{46776A2D-E85E-4C08-A91A-D02C11B1EF33}">
      <dgm:prSet phldrT="[Texto]"/>
      <dgm:spPr/>
      <dgm:t>
        <a:bodyPr/>
        <a:lstStyle/>
        <a:p>
          <a:r>
            <a:rPr lang="en-US" dirty="0" smtClean="0">
              <a:latin typeface="Soberana Sans" panose="02000000000000000000" pitchFamily="50" charset="0"/>
            </a:rPr>
            <a:t>Promote economic and maritime development</a:t>
          </a:r>
          <a:endParaRPr lang="en-US" dirty="0">
            <a:latin typeface="Soberana Sans" panose="02000000000000000000" pitchFamily="50" charset="0"/>
          </a:endParaRPr>
        </a:p>
      </dgm:t>
    </dgm:pt>
    <dgm:pt modelId="{A71973A4-74BA-4752-8981-EC664EBF3F21}" type="parTrans" cxnId="{625D8ED7-6BAF-4B43-B9A0-F66D04158041}">
      <dgm:prSet/>
      <dgm:spPr/>
      <dgm:t>
        <a:bodyPr/>
        <a:lstStyle/>
        <a:p>
          <a:endParaRPr lang="en-US">
            <a:latin typeface="Soberana Sans" panose="02000000000000000000" pitchFamily="50" charset="0"/>
          </a:endParaRPr>
        </a:p>
      </dgm:t>
    </dgm:pt>
    <dgm:pt modelId="{395CD14F-C55D-47C4-9462-18B0E0C097A4}" type="sibTrans" cxnId="{625D8ED7-6BAF-4B43-B9A0-F66D04158041}">
      <dgm:prSet/>
      <dgm:spPr/>
      <dgm:t>
        <a:bodyPr/>
        <a:lstStyle/>
        <a:p>
          <a:endParaRPr lang="en-US">
            <a:latin typeface="Soberana Sans" panose="02000000000000000000" pitchFamily="50" charset="0"/>
          </a:endParaRPr>
        </a:p>
      </dgm:t>
    </dgm:pt>
    <dgm:pt modelId="{47796076-7E25-45AB-A32F-E70DC8814574}" type="pres">
      <dgm:prSet presAssocID="{9E87C4D3-65F2-47A2-900D-C1C751911D35}" presName="cycle" presStyleCnt="0">
        <dgm:presLayoutVars>
          <dgm:dir/>
          <dgm:resizeHandles val="exact"/>
        </dgm:presLayoutVars>
      </dgm:prSet>
      <dgm:spPr/>
      <dgm:t>
        <a:bodyPr/>
        <a:lstStyle/>
        <a:p>
          <a:endParaRPr lang="es-MX"/>
        </a:p>
      </dgm:t>
    </dgm:pt>
    <dgm:pt modelId="{A64FA354-77FD-4F35-A875-109479B11337}" type="pres">
      <dgm:prSet presAssocID="{E6199138-ED10-4685-B7F7-4DF7A38C4687}" presName="node" presStyleLbl="node1" presStyleIdx="0" presStyleCnt="5" custRadScaleRad="94432" custRadScaleInc="11924">
        <dgm:presLayoutVars>
          <dgm:bulletEnabled val="1"/>
        </dgm:presLayoutVars>
      </dgm:prSet>
      <dgm:spPr/>
      <dgm:t>
        <a:bodyPr/>
        <a:lstStyle/>
        <a:p>
          <a:endParaRPr lang="es-MX"/>
        </a:p>
      </dgm:t>
    </dgm:pt>
    <dgm:pt modelId="{61D73D2B-3ADD-4E06-A339-4BE6FA50A968}" type="pres">
      <dgm:prSet presAssocID="{14C74F1C-7D82-417B-877B-10E275848B6F}" presName="sibTrans" presStyleLbl="sibTrans2D1" presStyleIdx="0" presStyleCnt="5"/>
      <dgm:spPr/>
      <dgm:t>
        <a:bodyPr/>
        <a:lstStyle/>
        <a:p>
          <a:endParaRPr lang="es-MX"/>
        </a:p>
      </dgm:t>
    </dgm:pt>
    <dgm:pt modelId="{866A3E06-CE17-42FF-8306-029A8755ED90}" type="pres">
      <dgm:prSet presAssocID="{14C74F1C-7D82-417B-877B-10E275848B6F}" presName="connectorText" presStyleLbl="sibTrans2D1" presStyleIdx="0" presStyleCnt="5"/>
      <dgm:spPr/>
      <dgm:t>
        <a:bodyPr/>
        <a:lstStyle/>
        <a:p>
          <a:endParaRPr lang="es-MX"/>
        </a:p>
      </dgm:t>
    </dgm:pt>
    <dgm:pt modelId="{D2A251DA-A76D-4F21-A30B-1D53A242B53A}" type="pres">
      <dgm:prSet presAssocID="{E825164F-E0F0-4B80-AD87-C687AC96B8D0}" presName="node" presStyleLbl="node1" presStyleIdx="1" presStyleCnt="5">
        <dgm:presLayoutVars>
          <dgm:bulletEnabled val="1"/>
        </dgm:presLayoutVars>
      </dgm:prSet>
      <dgm:spPr/>
      <dgm:t>
        <a:bodyPr/>
        <a:lstStyle/>
        <a:p>
          <a:endParaRPr lang="en-US"/>
        </a:p>
      </dgm:t>
    </dgm:pt>
    <dgm:pt modelId="{0F6A5378-0A72-4FA9-8EE3-9DE56A787BF6}" type="pres">
      <dgm:prSet presAssocID="{C0118FDC-9E52-459A-8E5B-549C04965A83}" presName="sibTrans" presStyleLbl="sibTrans2D1" presStyleIdx="1" presStyleCnt="5"/>
      <dgm:spPr/>
      <dgm:t>
        <a:bodyPr/>
        <a:lstStyle/>
        <a:p>
          <a:endParaRPr lang="es-MX"/>
        </a:p>
      </dgm:t>
    </dgm:pt>
    <dgm:pt modelId="{687D1556-074F-4F10-BBB6-305056EA1B1E}" type="pres">
      <dgm:prSet presAssocID="{C0118FDC-9E52-459A-8E5B-549C04965A83}" presName="connectorText" presStyleLbl="sibTrans2D1" presStyleIdx="1" presStyleCnt="5"/>
      <dgm:spPr/>
      <dgm:t>
        <a:bodyPr/>
        <a:lstStyle/>
        <a:p>
          <a:endParaRPr lang="es-MX"/>
        </a:p>
      </dgm:t>
    </dgm:pt>
    <dgm:pt modelId="{E99D1B7A-3FC3-4DD0-884C-AE0F4CFB11D7}" type="pres">
      <dgm:prSet presAssocID="{2C10015E-DCF1-4071-89C4-A4E4FD4FD114}" presName="node" presStyleLbl="node1" presStyleIdx="2" presStyleCnt="5">
        <dgm:presLayoutVars>
          <dgm:bulletEnabled val="1"/>
        </dgm:presLayoutVars>
      </dgm:prSet>
      <dgm:spPr/>
      <dgm:t>
        <a:bodyPr/>
        <a:lstStyle/>
        <a:p>
          <a:endParaRPr lang="en-US"/>
        </a:p>
      </dgm:t>
    </dgm:pt>
    <dgm:pt modelId="{DB9A8764-5E54-4BAB-B0DE-945EEFBE1EE0}" type="pres">
      <dgm:prSet presAssocID="{835D5746-50F6-44AC-B1B3-098B2188BC02}" presName="sibTrans" presStyleLbl="sibTrans2D1" presStyleIdx="2" presStyleCnt="5"/>
      <dgm:spPr/>
      <dgm:t>
        <a:bodyPr/>
        <a:lstStyle/>
        <a:p>
          <a:endParaRPr lang="es-MX"/>
        </a:p>
      </dgm:t>
    </dgm:pt>
    <dgm:pt modelId="{F4D0277D-82F7-4EAF-AB2A-4CFE0CA8A6E9}" type="pres">
      <dgm:prSet presAssocID="{835D5746-50F6-44AC-B1B3-098B2188BC02}" presName="connectorText" presStyleLbl="sibTrans2D1" presStyleIdx="2" presStyleCnt="5"/>
      <dgm:spPr/>
      <dgm:t>
        <a:bodyPr/>
        <a:lstStyle/>
        <a:p>
          <a:endParaRPr lang="es-MX"/>
        </a:p>
      </dgm:t>
    </dgm:pt>
    <dgm:pt modelId="{A5268916-643E-4589-BFF0-63E28A70E453}" type="pres">
      <dgm:prSet presAssocID="{038F9169-FE59-4735-92F4-02726069E05D}" presName="node" presStyleLbl="node1" presStyleIdx="3" presStyleCnt="5">
        <dgm:presLayoutVars>
          <dgm:bulletEnabled val="1"/>
        </dgm:presLayoutVars>
      </dgm:prSet>
      <dgm:spPr/>
      <dgm:t>
        <a:bodyPr/>
        <a:lstStyle/>
        <a:p>
          <a:endParaRPr lang="en-US"/>
        </a:p>
      </dgm:t>
    </dgm:pt>
    <dgm:pt modelId="{01A3F993-2C96-4CF4-ABA6-2C6EB1C2AA15}" type="pres">
      <dgm:prSet presAssocID="{948292C1-6307-4417-84E7-DF2E385E5E6B}" presName="sibTrans" presStyleLbl="sibTrans2D1" presStyleIdx="3" presStyleCnt="5"/>
      <dgm:spPr/>
      <dgm:t>
        <a:bodyPr/>
        <a:lstStyle/>
        <a:p>
          <a:endParaRPr lang="es-MX"/>
        </a:p>
      </dgm:t>
    </dgm:pt>
    <dgm:pt modelId="{1EE483FE-5EE2-4EE6-97AC-8B00B4EC354E}" type="pres">
      <dgm:prSet presAssocID="{948292C1-6307-4417-84E7-DF2E385E5E6B}" presName="connectorText" presStyleLbl="sibTrans2D1" presStyleIdx="3" presStyleCnt="5"/>
      <dgm:spPr/>
      <dgm:t>
        <a:bodyPr/>
        <a:lstStyle/>
        <a:p>
          <a:endParaRPr lang="es-MX"/>
        </a:p>
      </dgm:t>
    </dgm:pt>
    <dgm:pt modelId="{FFDD1BA8-C36A-42F6-B16F-110367310B8C}" type="pres">
      <dgm:prSet presAssocID="{46776A2D-E85E-4C08-A91A-D02C11B1EF33}" presName="node" presStyleLbl="node1" presStyleIdx="4" presStyleCnt="5">
        <dgm:presLayoutVars>
          <dgm:bulletEnabled val="1"/>
        </dgm:presLayoutVars>
      </dgm:prSet>
      <dgm:spPr/>
      <dgm:t>
        <a:bodyPr/>
        <a:lstStyle/>
        <a:p>
          <a:endParaRPr lang="en-US"/>
        </a:p>
      </dgm:t>
    </dgm:pt>
    <dgm:pt modelId="{A716E10F-74D7-4D2A-BD14-842A6B810B0B}" type="pres">
      <dgm:prSet presAssocID="{395CD14F-C55D-47C4-9462-18B0E0C097A4}" presName="sibTrans" presStyleLbl="sibTrans2D1" presStyleIdx="4" presStyleCnt="5"/>
      <dgm:spPr/>
      <dgm:t>
        <a:bodyPr/>
        <a:lstStyle/>
        <a:p>
          <a:endParaRPr lang="es-MX"/>
        </a:p>
      </dgm:t>
    </dgm:pt>
    <dgm:pt modelId="{031A861C-5513-46CA-88DC-5B3A3CDF4DCF}" type="pres">
      <dgm:prSet presAssocID="{395CD14F-C55D-47C4-9462-18B0E0C097A4}" presName="connectorText" presStyleLbl="sibTrans2D1" presStyleIdx="4" presStyleCnt="5"/>
      <dgm:spPr/>
      <dgm:t>
        <a:bodyPr/>
        <a:lstStyle/>
        <a:p>
          <a:endParaRPr lang="es-MX"/>
        </a:p>
      </dgm:t>
    </dgm:pt>
  </dgm:ptLst>
  <dgm:cxnLst>
    <dgm:cxn modelId="{E036780E-2171-4E48-A3E5-D76D30C6127A}" srcId="{9E87C4D3-65F2-47A2-900D-C1C751911D35}" destId="{E6199138-ED10-4685-B7F7-4DF7A38C4687}" srcOrd="0" destOrd="0" parTransId="{E865B06D-D3D2-4258-9B64-096DE187B533}" sibTransId="{14C74F1C-7D82-417B-877B-10E275848B6F}"/>
    <dgm:cxn modelId="{DD67F381-0BD6-4170-ACF8-2DA5B699A5A7}" type="presOf" srcId="{14C74F1C-7D82-417B-877B-10E275848B6F}" destId="{61D73D2B-3ADD-4E06-A339-4BE6FA50A968}" srcOrd="0" destOrd="0" presId="urn:microsoft.com/office/officeart/2005/8/layout/cycle2"/>
    <dgm:cxn modelId="{6E80CFBD-CF8F-4482-9139-4E436E1AE959}" type="presOf" srcId="{E825164F-E0F0-4B80-AD87-C687AC96B8D0}" destId="{D2A251DA-A76D-4F21-A30B-1D53A242B53A}" srcOrd="0" destOrd="0" presId="urn:microsoft.com/office/officeart/2005/8/layout/cycle2"/>
    <dgm:cxn modelId="{CFC10CE5-71C1-40CA-9ACB-0044D525ECB1}" type="presOf" srcId="{948292C1-6307-4417-84E7-DF2E385E5E6B}" destId="{01A3F993-2C96-4CF4-ABA6-2C6EB1C2AA15}" srcOrd="0" destOrd="0" presId="urn:microsoft.com/office/officeart/2005/8/layout/cycle2"/>
    <dgm:cxn modelId="{EED4131C-DE91-477B-B249-0E28855F2351}" type="presOf" srcId="{2C10015E-DCF1-4071-89C4-A4E4FD4FD114}" destId="{E99D1B7A-3FC3-4DD0-884C-AE0F4CFB11D7}" srcOrd="0" destOrd="0" presId="urn:microsoft.com/office/officeart/2005/8/layout/cycle2"/>
    <dgm:cxn modelId="{27752915-62A5-4988-9149-6CC644D56837}" srcId="{9E87C4D3-65F2-47A2-900D-C1C751911D35}" destId="{038F9169-FE59-4735-92F4-02726069E05D}" srcOrd="3" destOrd="0" parTransId="{CDF41115-55FC-40DC-9A29-DE64B25351B9}" sibTransId="{948292C1-6307-4417-84E7-DF2E385E5E6B}"/>
    <dgm:cxn modelId="{015B669F-5D52-430D-8D9E-551A249A8467}" type="presOf" srcId="{E6199138-ED10-4685-B7F7-4DF7A38C4687}" destId="{A64FA354-77FD-4F35-A875-109479B11337}" srcOrd="0" destOrd="0" presId="urn:microsoft.com/office/officeart/2005/8/layout/cycle2"/>
    <dgm:cxn modelId="{1E88D17C-F067-47E5-B614-DC43CEB22618}" type="presOf" srcId="{948292C1-6307-4417-84E7-DF2E385E5E6B}" destId="{1EE483FE-5EE2-4EE6-97AC-8B00B4EC354E}" srcOrd="1" destOrd="0" presId="urn:microsoft.com/office/officeart/2005/8/layout/cycle2"/>
    <dgm:cxn modelId="{92D29070-6082-4B57-B6CC-8FE4E4D8EDC7}" type="presOf" srcId="{038F9169-FE59-4735-92F4-02726069E05D}" destId="{A5268916-643E-4589-BFF0-63E28A70E453}" srcOrd="0" destOrd="0" presId="urn:microsoft.com/office/officeart/2005/8/layout/cycle2"/>
    <dgm:cxn modelId="{80290C24-98E6-41DC-8E41-2C42A98751A6}" type="presOf" srcId="{9E87C4D3-65F2-47A2-900D-C1C751911D35}" destId="{47796076-7E25-45AB-A32F-E70DC8814574}" srcOrd="0" destOrd="0" presId="urn:microsoft.com/office/officeart/2005/8/layout/cycle2"/>
    <dgm:cxn modelId="{509C2060-5C5E-4256-A816-9386E4B2F2EB}" type="presOf" srcId="{14C74F1C-7D82-417B-877B-10E275848B6F}" destId="{866A3E06-CE17-42FF-8306-029A8755ED90}" srcOrd="1" destOrd="0" presId="urn:microsoft.com/office/officeart/2005/8/layout/cycle2"/>
    <dgm:cxn modelId="{3114DB24-754A-4D9D-8B3B-A41E83F9DF7F}" type="presOf" srcId="{395CD14F-C55D-47C4-9462-18B0E0C097A4}" destId="{031A861C-5513-46CA-88DC-5B3A3CDF4DCF}" srcOrd="1" destOrd="0" presId="urn:microsoft.com/office/officeart/2005/8/layout/cycle2"/>
    <dgm:cxn modelId="{327B5C9E-218A-4634-A455-6F20A7DD7030}" srcId="{9E87C4D3-65F2-47A2-900D-C1C751911D35}" destId="{2C10015E-DCF1-4071-89C4-A4E4FD4FD114}" srcOrd="2" destOrd="0" parTransId="{6F7FE598-D6E8-4B1D-B1D1-E6967B99D163}" sibTransId="{835D5746-50F6-44AC-B1B3-098B2188BC02}"/>
    <dgm:cxn modelId="{8FBFCEAD-AC86-48E5-8162-20AD3575CC8C}" type="presOf" srcId="{835D5746-50F6-44AC-B1B3-098B2188BC02}" destId="{DB9A8764-5E54-4BAB-B0DE-945EEFBE1EE0}" srcOrd="0" destOrd="0" presId="urn:microsoft.com/office/officeart/2005/8/layout/cycle2"/>
    <dgm:cxn modelId="{3B64BD31-1E54-4000-99A7-14F493175D38}" srcId="{9E87C4D3-65F2-47A2-900D-C1C751911D35}" destId="{E825164F-E0F0-4B80-AD87-C687AC96B8D0}" srcOrd="1" destOrd="0" parTransId="{2BA3D6C8-4EC2-4C47-97BC-11635A8F7DC9}" sibTransId="{C0118FDC-9E52-459A-8E5B-549C04965A83}"/>
    <dgm:cxn modelId="{787A22B9-8514-4A8A-A448-094FA8666B21}" type="presOf" srcId="{395CD14F-C55D-47C4-9462-18B0E0C097A4}" destId="{A716E10F-74D7-4D2A-BD14-842A6B810B0B}" srcOrd="0" destOrd="0" presId="urn:microsoft.com/office/officeart/2005/8/layout/cycle2"/>
    <dgm:cxn modelId="{625D8ED7-6BAF-4B43-B9A0-F66D04158041}" srcId="{9E87C4D3-65F2-47A2-900D-C1C751911D35}" destId="{46776A2D-E85E-4C08-A91A-D02C11B1EF33}" srcOrd="4" destOrd="0" parTransId="{A71973A4-74BA-4752-8981-EC664EBF3F21}" sibTransId="{395CD14F-C55D-47C4-9462-18B0E0C097A4}"/>
    <dgm:cxn modelId="{BCBC1712-6BE5-4FF8-B05B-0AF31251F594}" type="presOf" srcId="{C0118FDC-9E52-459A-8E5B-549C04965A83}" destId="{687D1556-074F-4F10-BBB6-305056EA1B1E}" srcOrd="1" destOrd="0" presId="urn:microsoft.com/office/officeart/2005/8/layout/cycle2"/>
    <dgm:cxn modelId="{F0B6A7E6-28E3-48AD-8088-5B84BA8F6A2B}" type="presOf" srcId="{C0118FDC-9E52-459A-8E5B-549C04965A83}" destId="{0F6A5378-0A72-4FA9-8EE3-9DE56A787BF6}" srcOrd="0" destOrd="0" presId="urn:microsoft.com/office/officeart/2005/8/layout/cycle2"/>
    <dgm:cxn modelId="{C7EB51FC-D9C6-469C-A168-20A51343C95E}" type="presOf" srcId="{835D5746-50F6-44AC-B1B3-098B2188BC02}" destId="{F4D0277D-82F7-4EAF-AB2A-4CFE0CA8A6E9}" srcOrd="1" destOrd="0" presId="urn:microsoft.com/office/officeart/2005/8/layout/cycle2"/>
    <dgm:cxn modelId="{EF6E8FFB-1BED-430D-B5FC-A3AC1F155CEB}" type="presOf" srcId="{46776A2D-E85E-4C08-A91A-D02C11B1EF33}" destId="{FFDD1BA8-C36A-42F6-B16F-110367310B8C}" srcOrd="0" destOrd="0" presId="urn:microsoft.com/office/officeart/2005/8/layout/cycle2"/>
    <dgm:cxn modelId="{F6621C33-32C5-431B-A9B8-8877E42DB548}" type="presParOf" srcId="{47796076-7E25-45AB-A32F-E70DC8814574}" destId="{A64FA354-77FD-4F35-A875-109479B11337}" srcOrd="0" destOrd="0" presId="urn:microsoft.com/office/officeart/2005/8/layout/cycle2"/>
    <dgm:cxn modelId="{68AC5F56-6C60-4078-9C9C-5F672138C96E}" type="presParOf" srcId="{47796076-7E25-45AB-A32F-E70DC8814574}" destId="{61D73D2B-3ADD-4E06-A339-4BE6FA50A968}" srcOrd="1" destOrd="0" presId="urn:microsoft.com/office/officeart/2005/8/layout/cycle2"/>
    <dgm:cxn modelId="{33AA7177-FF67-498B-B3AE-87B0B2B9982F}" type="presParOf" srcId="{61D73D2B-3ADD-4E06-A339-4BE6FA50A968}" destId="{866A3E06-CE17-42FF-8306-029A8755ED90}" srcOrd="0" destOrd="0" presId="urn:microsoft.com/office/officeart/2005/8/layout/cycle2"/>
    <dgm:cxn modelId="{A0EF3F5C-B7D6-49A5-840D-1F2EDF4BC933}" type="presParOf" srcId="{47796076-7E25-45AB-A32F-E70DC8814574}" destId="{D2A251DA-A76D-4F21-A30B-1D53A242B53A}" srcOrd="2" destOrd="0" presId="urn:microsoft.com/office/officeart/2005/8/layout/cycle2"/>
    <dgm:cxn modelId="{45EC8248-431F-4DB1-BD48-A9C896E2A1DE}" type="presParOf" srcId="{47796076-7E25-45AB-A32F-E70DC8814574}" destId="{0F6A5378-0A72-4FA9-8EE3-9DE56A787BF6}" srcOrd="3" destOrd="0" presId="urn:microsoft.com/office/officeart/2005/8/layout/cycle2"/>
    <dgm:cxn modelId="{D2D4A1CF-1A54-4C4E-A5EC-9867A5B14476}" type="presParOf" srcId="{0F6A5378-0A72-4FA9-8EE3-9DE56A787BF6}" destId="{687D1556-074F-4F10-BBB6-305056EA1B1E}" srcOrd="0" destOrd="0" presId="urn:microsoft.com/office/officeart/2005/8/layout/cycle2"/>
    <dgm:cxn modelId="{E7C86479-3FA1-4D44-8013-4427FC15AA58}" type="presParOf" srcId="{47796076-7E25-45AB-A32F-E70DC8814574}" destId="{E99D1B7A-3FC3-4DD0-884C-AE0F4CFB11D7}" srcOrd="4" destOrd="0" presId="urn:microsoft.com/office/officeart/2005/8/layout/cycle2"/>
    <dgm:cxn modelId="{4142AE47-E8DE-4802-9870-4CEE47D534A3}" type="presParOf" srcId="{47796076-7E25-45AB-A32F-E70DC8814574}" destId="{DB9A8764-5E54-4BAB-B0DE-945EEFBE1EE0}" srcOrd="5" destOrd="0" presId="urn:microsoft.com/office/officeart/2005/8/layout/cycle2"/>
    <dgm:cxn modelId="{DD7ACD77-8C59-4DB0-A145-A8E5C89C0488}" type="presParOf" srcId="{DB9A8764-5E54-4BAB-B0DE-945EEFBE1EE0}" destId="{F4D0277D-82F7-4EAF-AB2A-4CFE0CA8A6E9}" srcOrd="0" destOrd="0" presId="urn:microsoft.com/office/officeart/2005/8/layout/cycle2"/>
    <dgm:cxn modelId="{F904886F-7026-4E75-B550-57663A8DDB50}" type="presParOf" srcId="{47796076-7E25-45AB-A32F-E70DC8814574}" destId="{A5268916-643E-4589-BFF0-63E28A70E453}" srcOrd="6" destOrd="0" presId="urn:microsoft.com/office/officeart/2005/8/layout/cycle2"/>
    <dgm:cxn modelId="{EF6697E4-75EF-46B1-AD72-B0C55A85798A}" type="presParOf" srcId="{47796076-7E25-45AB-A32F-E70DC8814574}" destId="{01A3F993-2C96-4CF4-ABA6-2C6EB1C2AA15}" srcOrd="7" destOrd="0" presId="urn:microsoft.com/office/officeart/2005/8/layout/cycle2"/>
    <dgm:cxn modelId="{6F7717C2-BBF0-4BC7-A203-3D4FDC30C0A0}" type="presParOf" srcId="{01A3F993-2C96-4CF4-ABA6-2C6EB1C2AA15}" destId="{1EE483FE-5EE2-4EE6-97AC-8B00B4EC354E}" srcOrd="0" destOrd="0" presId="urn:microsoft.com/office/officeart/2005/8/layout/cycle2"/>
    <dgm:cxn modelId="{9D9AF88A-25C3-4D4F-A254-72F89F4FB764}" type="presParOf" srcId="{47796076-7E25-45AB-A32F-E70DC8814574}" destId="{FFDD1BA8-C36A-42F6-B16F-110367310B8C}" srcOrd="8" destOrd="0" presId="urn:microsoft.com/office/officeart/2005/8/layout/cycle2"/>
    <dgm:cxn modelId="{15FADA37-36DF-4664-A10B-28B9CB56F855}" type="presParOf" srcId="{47796076-7E25-45AB-A32F-E70DC8814574}" destId="{A716E10F-74D7-4D2A-BD14-842A6B810B0B}" srcOrd="9" destOrd="0" presId="urn:microsoft.com/office/officeart/2005/8/layout/cycle2"/>
    <dgm:cxn modelId="{033A103E-A624-4B75-AD8C-DDCD0DFD88BD}" type="presParOf" srcId="{A716E10F-74D7-4D2A-BD14-842A6B810B0B}" destId="{031A861C-5513-46CA-88DC-5B3A3CDF4DC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64D864-11E6-462C-A55C-C6BC50DFE3F4}" type="doc">
      <dgm:prSet loTypeId="urn:microsoft.com/office/officeart/2005/8/layout/hProcess9" loCatId="process" qsTypeId="urn:microsoft.com/office/officeart/2005/8/quickstyle/simple5" qsCatId="simple" csTypeId="urn:microsoft.com/office/officeart/2005/8/colors/colorful1" csCatId="colorful" phldr="1"/>
      <dgm:spPr/>
    </dgm:pt>
    <dgm:pt modelId="{92F58A57-8BE7-44AB-BF73-ADE6EBEA99B2}">
      <dgm:prSet phldrT="[Texto]" custT="1"/>
      <dgm:spPr/>
      <dgm:t>
        <a:bodyPr/>
        <a:lstStyle/>
        <a:p>
          <a:r>
            <a:rPr lang="es-MX" sz="1600" baseline="0" dirty="0" err="1" smtClean="0">
              <a:latin typeface="Soberana Sans" panose="02000000000000000000" pitchFamily="50" charset="0"/>
            </a:rPr>
            <a:t>Intensive</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Spanish</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courses</a:t>
          </a:r>
          <a:r>
            <a:rPr lang="es-MX" sz="1600" baseline="0" dirty="0" smtClean="0">
              <a:latin typeface="Soberana Sans" panose="02000000000000000000" pitchFamily="50" charset="0"/>
            </a:rPr>
            <a:t> (in </a:t>
          </a:r>
          <a:r>
            <a:rPr lang="es-MX" sz="1600" baseline="0" dirty="0" err="1" smtClean="0">
              <a:latin typeface="Soberana Sans" panose="02000000000000000000" pitchFamily="50" charset="0"/>
            </a:rPr>
            <a:t>order</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to</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promote</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the</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participation</a:t>
          </a:r>
          <a:r>
            <a:rPr lang="es-MX" sz="1600" baseline="0" dirty="0" smtClean="0">
              <a:latin typeface="Soberana Sans" panose="02000000000000000000" pitchFamily="50" charset="0"/>
            </a:rPr>
            <a:t> of English-</a:t>
          </a:r>
          <a:r>
            <a:rPr lang="es-MX" sz="1600" baseline="0" dirty="0" err="1" smtClean="0">
              <a:latin typeface="Soberana Sans" panose="02000000000000000000" pitchFamily="50" charset="0"/>
            </a:rPr>
            <a:t>speaking</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Caribbean</a:t>
          </a:r>
          <a:r>
            <a:rPr lang="es-MX" sz="1600" baseline="0" dirty="0" smtClean="0">
              <a:latin typeface="Soberana Sans" panose="02000000000000000000" pitchFamily="50" charset="0"/>
            </a:rPr>
            <a:t> </a:t>
          </a:r>
          <a:r>
            <a:rPr lang="es-MX" sz="1600" baseline="0" dirty="0" err="1" smtClean="0">
              <a:latin typeface="Soberana Sans" panose="02000000000000000000" pitchFamily="50" charset="0"/>
            </a:rPr>
            <a:t>countries</a:t>
          </a:r>
          <a:r>
            <a:rPr lang="es-MX" sz="1600" baseline="0" dirty="0" smtClean="0">
              <a:latin typeface="Soberana Sans" panose="02000000000000000000" pitchFamily="50" charset="0"/>
            </a:rPr>
            <a:t>).  </a:t>
          </a:r>
          <a:endParaRPr lang="es-MX" sz="1600" dirty="0">
            <a:latin typeface="Soberana Sans" panose="02000000000000000000" pitchFamily="50" charset="0"/>
          </a:endParaRPr>
        </a:p>
      </dgm:t>
    </dgm:pt>
    <dgm:pt modelId="{5314E7F4-3B57-4C5A-827C-CE1BDCE7BA86}" type="parTrans" cxnId="{7DE52028-562A-4F90-B040-7EF7070BF619}">
      <dgm:prSet/>
      <dgm:spPr/>
      <dgm:t>
        <a:bodyPr/>
        <a:lstStyle/>
        <a:p>
          <a:endParaRPr lang="es-MX"/>
        </a:p>
      </dgm:t>
    </dgm:pt>
    <dgm:pt modelId="{CF813A6D-EF51-4322-9E14-2E4681069ED7}" type="sibTrans" cxnId="{7DE52028-562A-4F90-B040-7EF7070BF619}">
      <dgm:prSet/>
      <dgm:spPr/>
      <dgm:t>
        <a:bodyPr/>
        <a:lstStyle/>
        <a:p>
          <a:endParaRPr lang="es-MX"/>
        </a:p>
      </dgm:t>
    </dgm:pt>
    <dgm:pt modelId="{C9CFD181-E794-47FD-98A6-942BCAB72C55}">
      <dgm:prSet phldrT="[Texto]" custT="1"/>
      <dgm:spPr/>
      <dgm:t>
        <a:bodyPr/>
        <a:lstStyle/>
        <a:p>
          <a:r>
            <a:rPr lang="es-MX" sz="1600" dirty="0" smtClean="0">
              <a:latin typeface="Soberana Sans" panose="02000000000000000000" pitchFamily="50" charset="0"/>
            </a:rPr>
            <a:t>Meeting </a:t>
          </a:r>
          <a:r>
            <a:rPr lang="es-MX" sz="1600" dirty="0" err="1" smtClean="0">
              <a:latin typeface="Soberana Sans" panose="02000000000000000000" pitchFamily="50" charset="0"/>
            </a:rPr>
            <a:t>between</a:t>
          </a:r>
          <a:r>
            <a:rPr lang="es-MX" sz="1600" dirty="0" smtClean="0">
              <a:latin typeface="Soberana Sans" panose="02000000000000000000" pitchFamily="50" charset="0"/>
            </a:rPr>
            <a:t> AMEXCID-SEMAR-ACS in </a:t>
          </a:r>
          <a:r>
            <a:rPr lang="es-MX" sz="1600" dirty="0" err="1" smtClean="0">
              <a:latin typeface="Soberana Sans" panose="02000000000000000000" pitchFamily="50" charset="0"/>
            </a:rPr>
            <a:t>order</a:t>
          </a:r>
          <a:r>
            <a:rPr lang="es-MX" sz="1600" dirty="0" smtClean="0">
              <a:latin typeface="Soberana Sans" panose="02000000000000000000" pitchFamily="50" charset="0"/>
            </a:rPr>
            <a:t> </a:t>
          </a:r>
          <a:r>
            <a:rPr lang="es-MX" sz="1600" dirty="0" err="1" smtClean="0">
              <a:latin typeface="Soberana Sans" panose="02000000000000000000" pitchFamily="50" charset="0"/>
            </a:rPr>
            <a:t>to</a:t>
          </a:r>
          <a:r>
            <a:rPr lang="es-MX" sz="1600" dirty="0" smtClean="0">
              <a:latin typeface="Soberana Sans" panose="02000000000000000000" pitchFamily="50" charset="0"/>
            </a:rPr>
            <a:t> </a:t>
          </a:r>
          <a:r>
            <a:rPr lang="es-MX" sz="1600" dirty="0" err="1" smtClean="0">
              <a:latin typeface="Soberana Sans" panose="02000000000000000000" pitchFamily="50" charset="0"/>
            </a:rPr>
            <a:t>encourage</a:t>
          </a:r>
          <a:r>
            <a:rPr lang="es-MX" sz="1600" dirty="0" smtClean="0">
              <a:latin typeface="Soberana Sans" panose="02000000000000000000" pitchFamily="50" charset="0"/>
            </a:rPr>
            <a:t> ACS </a:t>
          </a:r>
          <a:r>
            <a:rPr lang="es-MX" sz="1600" dirty="0" err="1" smtClean="0">
              <a:latin typeface="Soberana Sans" panose="02000000000000000000" pitchFamily="50" charset="0"/>
            </a:rPr>
            <a:t>Member</a:t>
          </a:r>
          <a:r>
            <a:rPr lang="es-MX" sz="1600" dirty="0" smtClean="0">
              <a:latin typeface="Soberana Sans" panose="02000000000000000000" pitchFamily="50" charset="0"/>
            </a:rPr>
            <a:t> </a:t>
          </a:r>
          <a:r>
            <a:rPr lang="es-MX" sz="1600" dirty="0" err="1" smtClean="0">
              <a:latin typeface="Soberana Sans" panose="02000000000000000000" pitchFamily="50" charset="0"/>
            </a:rPr>
            <a:t>State</a:t>
          </a:r>
          <a:r>
            <a:rPr lang="es-MX" sz="1600" dirty="0" smtClean="0">
              <a:latin typeface="Soberana Sans" panose="02000000000000000000" pitchFamily="50" charset="0"/>
            </a:rPr>
            <a:t> </a:t>
          </a:r>
          <a:r>
            <a:rPr lang="es-MX" sz="1600" dirty="0" err="1" smtClean="0">
              <a:latin typeface="Soberana Sans" panose="02000000000000000000" pitchFamily="50" charset="0"/>
            </a:rPr>
            <a:t>participation</a:t>
          </a:r>
          <a:r>
            <a:rPr lang="es-MX" sz="1600" dirty="0" smtClean="0">
              <a:latin typeface="Soberana Sans" panose="02000000000000000000" pitchFamily="50" charset="0"/>
            </a:rPr>
            <a:t> in FOCAHIMECA</a:t>
          </a:r>
          <a:r>
            <a:rPr lang="es-MX" sz="1400" dirty="0" smtClean="0">
              <a:latin typeface="Soberana Sans" panose="02000000000000000000" pitchFamily="50" charset="0"/>
            </a:rPr>
            <a:t>.</a:t>
          </a:r>
          <a:endParaRPr lang="es-MX" sz="1400" dirty="0">
            <a:latin typeface="Soberana Sans" panose="02000000000000000000" pitchFamily="50" charset="0"/>
          </a:endParaRPr>
        </a:p>
      </dgm:t>
    </dgm:pt>
    <dgm:pt modelId="{321BAF4B-148B-4F28-8236-9853302600DF}" type="parTrans" cxnId="{1AE15B5A-FA23-4A0C-A58A-289C6F2DF5DB}">
      <dgm:prSet/>
      <dgm:spPr/>
      <dgm:t>
        <a:bodyPr/>
        <a:lstStyle/>
        <a:p>
          <a:endParaRPr lang="es-MX"/>
        </a:p>
      </dgm:t>
    </dgm:pt>
    <dgm:pt modelId="{727E81AA-5822-4C9D-8AA0-9802A0A77970}" type="sibTrans" cxnId="{1AE15B5A-FA23-4A0C-A58A-289C6F2DF5DB}">
      <dgm:prSet/>
      <dgm:spPr/>
      <dgm:t>
        <a:bodyPr/>
        <a:lstStyle/>
        <a:p>
          <a:endParaRPr lang="es-MX"/>
        </a:p>
      </dgm:t>
    </dgm:pt>
    <dgm:pt modelId="{1D3B07B2-0428-4264-83D5-CBA959366AA0}">
      <dgm:prSet custT="1"/>
      <dgm:spPr/>
      <dgm:t>
        <a:bodyPr/>
        <a:lstStyle/>
        <a:p>
          <a:r>
            <a:rPr lang="es-MX" sz="1600" dirty="0" err="1" smtClean="0">
              <a:latin typeface="Soberana Sans" panose="02000000000000000000" pitchFamily="50" charset="0"/>
            </a:rPr>
            <a:t>Translation</a:t>
          </a:r>
          <a:r>
            <a:rPr lang="es-MX" sz="1600" dirty="0" smtClean="0">
              <a:latin typeface="Soberana Sans" panose="02000000000000000000" pitchFamily="50" charset="0"/>
            </a:rPr>
            <a:t> </a:t>
          </a:r>
          <a:r>
            <a:rPr lang="es-MX" sz="1600" dirty="0" err="1" smtClean="0">
              <a:latin typeface="Soberana Sans" panose="02000000000000000000" pitchFamily="50" charset="0"/>
            </a:rPr>
            <a:t>from</a:t>
          </a:r>
          <a:r>
            <a:rPr lang="es-MX" sz="1600" dirty="0" smtClean="0">
              <a:latin typeface="Soberana Sans" panose="02000000000000000000" pitchFamily="50" charset="0"/>
            </a:rPr>
            <a:t> English </a:t>
          </a:r>
          <a:r>
            <a:rPr lang="es-MX" sz="1600" dirty="0" err="1" smtClean="0">
              <a:latin typeface="Soberana Sans" panose="02000000000000000000" pitchFamily="50" charset="0"/>
            </a:rPr>
            <a:t>to</a:t>
          </a:r>
          <a:r>
            <a:rPr lang="es-MX" sz="1600" dirty="0" smtClean="0">
              <a:latin typeface="Soberana Sans" panose="02000000000000000000" pitchFamily="50" charset="0"/>
            </a:rPr>
            <a:t> </a:t>
          </a:r>
          <a:r>
            <a:rPr lang="es-MX" sz="1600" dirty="0" err="1" smtClean="0">
              <a:latin typeface="Soberana Sans" panose="02000000000000000000" pitchFamily="50" charset="0"/>
            </a:rPr>
            <a:t>Spanish</a:t>
          </a:r>
          <a:r>
            <a:rPr lang="es-MX" sz="1600" dirty="0" smtClean="0">
              <a:latin typeface="Soberana Sans" panose="02000000000000000000" pitchFamily="50" charset="0"/>
            </a:rPr>
            <a:t> of </a:t>
          </a:r>
          <a:r>
            <a:rPr lang="es-MX" sz="1600" dirty="0" err="1" smtClean="0">
              <a:latin typeface="Soberana Sans" panose="02000000000000000000" pitchFamily="50" charset="0"/>
            </a:rPr>
            <a:t>the</a:t>
          </a:r>
          <a:r>
            <a:rPr lang="es-MX" sz="1600" dirty="0" smtClean="0">
              <a:latin typeface="Soberana Sans" panose="02000000000000000000" pitchFamily="50" charset="0"/>
            </a:rPr>
            <a:t> </a:t>
          </a:r>
          <a:r>
            <a:rPr lang="es-MX" sz="1600" dirty="0" err="1" smtClean="0">
              <a:latin typeface="Soberana Sans" panose="02000000000000000000" pitchFamily="50" charset="0"/>
            </a:rPr>
            <a:t>database</a:t>
          </a:r>
          <a:r>
            <a:rPr lang="es-MX" sz="1600" dirty="0" smtClean="0">
              <a:latin typeface="Soberana Sans" panose="02000000000000000000" pitchFamily="50" charset="0"/>
            </a:rPr>
            <a:t> of </a:t>
          </a:r>
          <a:r>
            <a:rPr lang="es-MX" sz="1600" dirty="0" err="1" smtClean="0">
              <a:latin typeface="Soberana Sans" panose="02000000000000000000" pitchFamily="50" charset="0"/>
            </a:rPr>
            <a:t>international</a:t>
          </a:r>
          <a:r>
            <a:rPr lang="es-MX" sz="1600" dirty="0" smtClean="0">
              <a:latin typeface="Soberana Sans" panose="02000000000000000000" pitchFamily="50" charset="0"/>
            </a:rPr>
            <a:t> </a:t>
          </a:r>
          <a:r>
            <a:rPr lang="es-MX" sz="1600" dirty="0" err="1" smtClean="0">
              <a:latin typeface="Soberana Sans" panose="02000000000000000000" pitchFamily="50" charset="0"/>
            </a:rPr>
            <a:t>trade</a:t>
          </a:r>
          <a:r>
            <a:rPr lang="es-MX" sz="1600" dirty="0" smtClean="0">
              <a:latin typeface="Soberana Sans" panose="02000000000000000000" pitchFamily="50" charset="0"/>
            </a:rPr>
            <a:t>. </a:t>
          </a:r>
          <a:r>
            <a:rPr lang="es-MX" sz="1600" dirty="0" err="1" smtClean="0">
              <a:latin typeface="Soberana Sans" panose="02000000000000000000" pitchFamily="50" charset="0"/>
            </a:rPr>
            <a:t>Joint</a:t>
          </a:r>
          <a:r>
            <a:rPr lang="es-MX" sz="1600" dirty="0" smtClean="0">
              <a:latin typeface="Soberana Sans" panose="02000000000000000000" pitchFamily="50" charset="0"/>
            </a:rPr>
            <a:t> </a:t>
          </a:r>
          <a:r>
            <a:rPr lang="es-MX" sz="1600" dirty="0" err="1" smtClean="0">
              <a:latin typeface="Soberana Sans" panose="02000000000000000000" pitchFamily="50" charset="0"/>
            </a:rPr>
            <a:t>work</a:t>
          </a:r>
          <a:r>
            <a:rPr lang="es-MX" sz="1600" dirty="0" smtClean="0">
              <a:latin typeface="Soberana Sans" panose="02000000000000000000" pitchFamily="50" charset="0"/>
            </a:rPr>
            <a:t> </a:t>
          </a:r>
          <a:r>
            <a:rPr lang="es-MX" sz="1600" dirty="0" err="1" smtClean="0">
              <a:latin typeface="Soberana Sans" panose="02000000000000000000" pitchFamily="50" charset="0"/>
            </a:rPr>
            <a:t>between</a:t>
          </a:r>
          <a:r>
            <a:rPr lang="es-MX" sz="1600" dirty="0" smtClean="0">
              <a:latin typeface="Soberana Sans" panose="02000000000000000000" pitchFamily="50" charset="0"/>
            </a:rPr>
            <a:t> ACS and AMEXCID</a:t>
          </a:r>
          <a:endParaRPr lang="es-MX" sz="1600" dirty="0">
            <a:latin typeface="Soberana Sans" panose="02000000000000000000" pitchFamily="50" charset="0"/>
          </a:endParaRPr>
        </a:p>
      </dgm:t>
    </dgm:pt>
    <dgm:pt modelId="{647313F2-7641-4052-82DE-9C27BAC6182C}" type="parTrans" cxnId="{8713EABC-9B44-4A07-8549-E71BCC687005}">
      <dgm:prSet/>
      <dgm:spPr/>
      <dgm:t>
        <a:bodyPr/>
        <a:lstStyle/>
        <a:p>
          <a:endParaRPr lang="es-MX"/>
        </a:p>
      </dgm:t>
    </dgm:pt>
    <dgm:pt modelId="{BEE1BAD6-592F-4008-A054-ECDAD96D463E}" type="sibTrans" cxnId="{8713EABC-9B44-4A07-8549-E71BCC687005}">
      <dgm:prSet/>
      <dgm:spPr/>
      <dgm:t>
        <a:bodyPr/>
        <a:lstStyle/>
        <a:p>
          <a:endParaRPr lang="es-MX"/>
        </a:p>
      </dgm:t>
    </dgm:pt>
    <dgm:pt modelId="{917F668F-FE82-45C5-962A-64427BA30245}" type="pres">
      <dgm:prSet presAssocID="{8064D864-11E6-462C-A55C-C6BC50DFE3F4}" presName="CompostProcess" presStyleCnt="0">
        <dgm:presLayoutVars>
          <dgm:dir/>
          <dgm:resizeHandles val="exact"/>
        </dgm:presLayoutVars>
      </dgm:prSet>
      <dgm:spPr/>
    </dgm:pt>
    <dgm:pt modelId="{9B080F73-4EF3-4CF2-9AC8-99782941909F}" type="pres">
      <dgm:prSet presAssocID="{8064D864-11E6-462C-A55C-C6BC50DFE3F4}" presName="arrow" presStyleLbl="bgShp" presStyleIdx="0" presStyleCnt="1" custLinFactNeighborX="5338"/>
      <dgm:spPr/>
    </dgm:pt>
    <dgm:pt modelId="{8324289C-7092-4D25-8795-3D30B3AB3149}" type="pres">
      <dgm:prSet presAssocID="{8064D864-11E6-462C-A55C-C6BC50DFE3F4}" presName="linearProcess" presStyleCnt="0"/>
      <dgm:spPr/>
    </dgm:pt>
    <dgm:pt modelId="{F365645A-B519-47A3-A97E-AD10A61974D9}" type="pres">
      <dgm:prSet presAssocID="{92F58A57-8BE7-44AB-BF73-ADE6EBEA99B2}" presName="textNode" presStyleLbl="node1" presStyleIdx="0" presStyleCnt="3" custScaleY="159114">
        <dgm:presLayoutVars>
          <dgm:bulletEnabled val="1"/>
        </dgm:presLayoutVars>
      </dgm:prSet>
      <dgm:spPr/>
      <dgm:t>
        <a:bodyPr/>
        <a:lstStyle/>
        <a:p>
          <a:endParaRPr lang="es-MX"/>
        </a:p>
      </dgm:t>
    </dgm:pt>
    <dgm:pt modelId="{64F8523B-AF81-48FD-9290-79931FC76D98}" type="pres">
      <dgm:prSet presAssocID="{CF813A6D-EF51-4322-9E14-2E4681069ED7}" presName="sibTrans" presStyleCnt="0"/>
      <dgm:spPr/>
    </dgm:pt>
    <dgm:pt modelId="{B21C26E7-1ED8-49E9-8D87-6187E3105AD2}" type="pres">
      <dgm:prSet presAssocID="{C9CFD181-E794-47FD-98A6-942BCAB72C55}" presName="textNode" presStyleLbl="node1" presStyleIdx="1" presStyleCnt="3" custScaleY="159114">
        <dgm:presLayoutVars>
          <dgm:bulletEnabled val="1"/>
        </dgm:presLayoutVars>
      </dgm:prSet>
      <dgm:spPr/>
      <dgm:t>
        <a:bodyPr/>
        <a:lstStyle/>
        <a:p>
          <a:endParaRPr lang="es-MX"/>
        </a:p>
      </dgm:t>
    </dgm:pt>
    <dgm:pt modelId="{BE5AAEEF-44E1-4AD4-BD5F-D2A802B7A321}" type="pres">
      <dgm:prSet presAssocID="{727E81AA-5822-4C9D-8AA0-9802A0A77970}" presName="sibTrans" presStyleCnt="0"/>
      <dgm:spPr/>
    </dgm:pt>
    <dgm:pt modelId="{23728824-E703-4A59-8879-07EC00B2E3EA}" type="pres">
      <dgm:prSet presAssocID="{1D3B07B2-0428-4264-83D5-CBA959366AA0}" presName="textNode" presStyleLbl="node1" presStyleIdx="2" presStyleCnt="3" custScaleX="93938" custScaleY="161062">
        <dgm:presLayoutVars>
          <dgm:bulletEnabled val="1"/>
        </dgm:presLayoutVars>
      </dgm:prSet>
      <dgm:spPr/>
      <dgm:t>
        <a:bodyPr/>
        <a:lstStyle/>
        <a:p>
          <a:endParaRPr lang="es-MX"/>
        </a:p>
      </dgm:t>
    </dgm:pt>
  </dgm:ptLst>
  <dgm:cxnLst>
    <dgm:cxn modelId="{FE2D1C92-8396-4E0D-B316-9FC5A9440B8D}" type="presOf" srcId="{92F58A57-8BE7-44AB-BF73-ADE6EBEA99B2}" destId="{F365645A-B519-47A3-A97E-AD10A61974D9}" srcOrd="0" destOrd="0" presId="urn:microsoft.com/office/officeart/2005/8/layout/hProcess9"/>
    <dgm:cxn modelId="{1AE15B5A-FA23-4A0C-A58A-289C6F2DF5DB}" srcId="{8064D864-11E6-462C-A55C-C6BC50DFE3F4}" destId="{C9CFD181-E794-47FD-98A6-942BCAB72C55}" srcOrd="1" destOrd="0" parTransId="{321BAF4B-148B-4F28-8236-9853302600DF}" sibTransId="{727E81AA-5822-4C9D-8AA0-9802A0A77970}"/>
    <dgm:cxn modelId="{7DE52028-562A-4F90-B040-7EF7070BF619}" srcId="{8064D864-11E6-462C-A55C-C6BC50DFE3F4}" destId="{92F58A57-8BE7-44AB-BF73-ADE6EBEA99B2}" srcOrd="0" destOrd="0" parTransId="{5314E7F4-3B57-4C5A-827C-CE1BDCE7BA86}" sibTransId="{CF813A6D-EF51-4322-9E14-2E4681069ED7}"/>
    <dgm:cxn modelId="{3D274299-ED62-4DC3-A321-3297D0A37004}" type="presOf" srcId="{1D3B07B2-0428-4264-83D5-CBA959366AA0}" destId="{23728824-E703-4A59-8879-07EC00B2E3EA}" srcOrd="0" destOrd="0" presId="urn:microsoft.com/office/officeart/2005/8/layout/hProcess9"/>
    <dgm:cxn modelId="{8713EABC-9B44-4A07-8549-E71BCC687005}" srcId="{8064D864-11E6-462C-A55C-C6BC50DFE3F4}" destId="{1D3B07B2-0428-4264-83D5-CBA959366AA0}" srcOrd="2" destOrd="0" parTransId="{647313F2-7641-4052-82DE-9C27BAC6182C}" sibTransId="{BEE1BAD6-592F-4008-A054-ECDAD96D463E}"/>
    <dgm:cxn modelId="{17D97C79-F89B-470D-AB13-5854C453B22F}" type="presOf" srcId="{C9CFD181-E794-47FD-98A6-942BCAB72C55}" destId="{B21C26E7-1ED8-49E9-8D87-6187E3105AD2}" srcOrd="0" destOrd="0" presId="urn:microsoft.com/office/officeart/2005/8/layout/hProcess9"/>
    <dgm:cxn modelId="{97803998-768A-4797-BB2A-24A99100A127}" type="presOf" srcId="{8064D864-11E6-462C-A55C-C6BC50DFE3F4}" destId="{917F668F-FE82-45C5-962A-64427BA30245}" srcOrd="0" destOrd="0" presId="urn:microsoft.com/office/officeart/2005/8/layout/hProcess9"/>
    <dgm:cxn modelId="{1C34CF71-7098-42EE-93FE-93A9DDEFA991}" type="presParOf" srcId="{917F668F-FE82-45C5-962A-64427BA30245}" destId="{9B080F73-4EF3-4CF2-9AC8-99782941909F}" srcOrd="0" destOrd="0" presId="urn:microsoft.com/office/officeart/2005/8/layout/hProcess9"/>
    <dgm:cxn modelId="{7359BA85-DC40-4D60-9CF9-95B59807E218}" type="presParOf" srcId="{917F668F-FE82-45C5-962A-64427BA30245}" destId="{8324289C-7092-4D25-8795-3D30B3AB3149}" srcOrd="1" destOrd="0" presId="urn:microsoft.com/office/officeart/2005/8/layout/hProcess9"/>
    <dgm:cxn modelId="{42CAB0CB-DB2D-4317-BC4D-31115B3FA115}" type="presParOf" srcId="{8324289C-7092-4D25-8795-3D30B3AB3149}" destId="{F365645A-B519-47A3-A97E-AD10A61974D9}" srcOrd="0" destOrd="0" presId="urn:microsoft.com/office/officeart/2005/8/layout/hProcess9"/>
    <dgm:cxn modelId="{61ADFB7D-DC99-4055-9CD9-B7505B9CAEDD}" type="presParOf" srcId="{8324289C-7092-4D25-8795-3D30B3AB3149}" destId="{64F8523B-AF81-48FD-9290-79931FC76D98}" srcOrd="1" destOrd="0" presId="urn:microsoft.com/office/officeart/2005/8/layout/hProcess9"/>
    <dgm:cxn modelId="{0F0AEBCA-E332-4B8A-B65F-C1D84A429B03}" type="presParOf" srcId="{8324289C-7092-4D25-8795-3D30B3AB3149}" destId="{B21C26E7-1ED8-49E9-8D87-6187E3105AD2}" srcOrd="2" destOrd="0" presId="urn:microsoft.com/office/officeart/2005/8/layout/hProcess9"/>
    <dgm:cxn modelId="{969B4AA2-104B-402C-A346-47D6201E56B4}" type="presParOf" srcId="{8324289C-7092-4D25-8795-3D30B3AB3149}" destId="{BE5AAEEF-44E1-4AD4-BD5F-D2A802B7A321}" srcOrd="3" destOrd="0" presId="urn:microsoft.com/office/officeart/2005/8/layout/hProcess9"/>
    <dgm:cxn modelId="{498F55C8-0C6B-43AE-94CC-E204AF681A2F}" type="presParOf" srcId="{8324289C-7092-4D25-8795-3D30B3AB3149}" destId="{23728824-E703-4A59-8879-07EC00B2E3E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FA354-77FD-4F35-A875-109479B11337}">
      <dsp:nvSpPr>
        <dsp:cNvPr id="0" name=""/>
        <dsp:cNvSpPr/>
      </dsp:nvSpPr>
      <dsp:spPr>
        <a:xfrm>
          <a:off x="3331029" y="113547"/>
          <a:ext cx="1521467" cy="152146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Soberana Sans" panose="02000000000000000000" pitchFamily="50" charset="0"/>
            </a:rPr>
            <a:t>Strengthen  hydrographic capacities</a:t>
          </a:r>
          <a:endParaRPr lang="en-US" sz="1400" kern="1200" dirty="0">
            <a:latin typeface="Soberana Sans" panose="02000000000000000000" pitchFamily="50" charset="0"/>
          </a:endParaRPr>
        </a:p>
      </dsp:txBody>
      <dsp:txXfrm>
        <a:off x="3553843" y="336361"/>
        <a:ext cx="1075839" cy="1075839"/>
      </dsp:txXfrm>
    </dsp:sp>
    <dsp:sp modelId="{61D73D2B-3ADD-4E06-A339-4BE6FA50A968}">
      <dsp:nvSpPr>
        <dsp:cNvPr id="0" name=""/>
        <dsp:cNvSpPr/>
      </dsp:nvSpPr>
      <dsp:spPr>
        <a:xfrm rot="2142107">
          <a:off x="4785212" y="1227715"/>
          <a:ext cx="311305" cy="513495"/>
        </a:xfrm>
        <a:prstGeom prst="righ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latin typeface="Soberana Sans" panose="02000000000000000000" pitchFamily="50" charset="0"/>
          </a:endParaRPr>
        </a:p>
      </dsp:txBody>
      <dsp:txXfrm>
        <a:off x="4793988" y="1303164"/>
        <a:ext cx="217914" cy="308097"/>
      </dsp:txXfrm>
    </dsp:sp>
    <dsp:sp modelId="{D2A251DA-A76D-4F21-A30B-1D53A242B53A}">
      <dsp:nvSpPr>
        <dsp:cNvPr id="0" name=""/>
        <dsp:cNvSpPr/>
      </dsp:nvSpPr>
      <dsp:spPr>
        <a:xfrm>
          <a:off x="5043543" y="1344194"/>
          <a:ext cx="1521467" cy="1521467"/>
        </a:xfrm>
        <a:prstGeom prst="ellipse">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Soberana Sans" panose="02000000000000000000" pitchFamily="50" charset="0"/>
            </a:rPr>
            <a:t>Contribute to maritime security</a:t>
          </a:r>
          <a:endParaRPr lang="en-US" sz="1400" kern="1200" dirty="0">
            <a:latin typeface="Soberana Sans" panose="02000000000000000000" pitchFamily="50" charset="0"/>
          </a:endParaRPr>
        </a:p>
      </dsp:txBody>
      <dsp:txXfrm>
        <a:off x="5266357" y="1567008"/>
        <a:ext cx="1075839" cy="1075839"/>
      </dsp:txXfrm>
    </dsp:sp>
    <dsp:sp modelId="{0F6A5378-0A72-4FA9-8EE3-9DE56A787BF6}">
      <dsp:nvSpPr>
        <dsp:cNvPr id="0" name=""/>
        <dsp:cNvSpPr/>
      </dsp:nvSpPr>
      <dsp:spPr>
        <a:xfrm rot="6480000">
          <a:off x="5251708" y="2924669"/>
          <a:ext cx="405591" cy="513495"/>
        </a:xfrm>
        <a:prstGeom prst="rightArrow">
          <a:avLst>
            <a:gd name="adj1" fmla="val 60000"/>
            <a:gd name="adj2" fmla="val 50000"/>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latin typeface="Soberana Sans" panose="02000000000000000000" pitchFamily="50" charset="0"/>
          </a:endParaRPr>
        </a:p>
      </dsp:txBody>
      <dsp:txXfrm rot="10800000">
        <a:off x="5331347" y="2969507"/>
        <a:ext cx="283914" cy="308097"/>
      </dsp:txXfrm>
    </dsp:sp>
    <dsp:sp modelId="{E99D1B7A-3FC3-4DD0-884C-AE0F4CFB11D7}">
      <dsp:nvSpPr>
        <dsp:cNvPr id="0" name=""/>
        <dsp:cNvSpPr/>
      </dsp:nvSpPr>
      <dsp:spPr>
        <a:xfrm>
          <a:off x="4336903" y="3519007"/>
          <a:ext cx="1521467" cy="1521467"/>
        </a:xfrm>
        <a:prstGeom prst="ellipse">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Soberana Sans" panose="02000000000000000000" pitchFamily="50" charset="0"/>
            </a:rPr>
            <a:t>Databases including bathymetry</a:t>
          </a:r>
          <a:endParaRPr lang="en-US" sz="1400" kern="1200" dirty="0">
            <a:latin typeface="Soberana Sans" panose="02000000000000000000" pitchFamily="50" charset="0"/>
          </a:endParaRPr>
        </a:p>
      </dsp:txBody>
      <dsp:txXfrm>
        <a:off x="4559717" y="3741821"/>
        <a:ext cx="1075839" cy="1075839"/>
      </dsp:txXfrm>
    </dsp:sp>
    <dsp:sp modelId="{DB9A8764-5E54-4BAB-B0DE-945EEFBE1EE0}">
      <dsp:nvSpPr>
        <dsp:cNvPr id="0" name=""/>
        <dsp:cNvSpPr/>
      </dsp:nvSpPr>
      <dsp:spPr>
        <a:xfrm rot="10800000">
          <a:off x="3762953" y="4022993"/>
          <a:ext cx="405591" cy="513495"/>
        </a:xfrm>
        <a:prstGeom prst="rightArrow">
          <a:avLst>
            <a:gd name="adj1" fmla="val 60000"/>
            <a:gd name="adj2" fmla="val 50000"/>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latin typeface="Soberana Sans" panose="02000000000000000000" pitchFamily="50" charset="0"/>
          </a:endParaRPr>
        </a:p>
      </dsp:txBody>
      <dsp:txXfrm rot="10800000">
        <a:off x="3884630" y="4125692"/>
        <a:ext cx="283914" cy="308097"/>
      </dsp:txXfrm>
    </dsp:sp>
    <dsp:sp modelId="{A5268916-643E-4589-BFF0-63E28A70E453}">
      <dsp:nvSpPr>
        <dsp:cNvPr id="0" name=""/>
        <dsp:cNvSpPr/>
      </dsp:nvSpPr>
      <dsp:spPr>
        <a:xfrm>
          <a:off x="2050169" y="3519007"/>
          <a:ext cx="1521467" cy="1521467"/>
        </a:xfrm>
        <a:prstGeom prst="ellipse">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Soberana Sans" panose="02000000000000000000" pitchFamily="50" charset="0"/>
            </a:rPr>
            <a:t>Efficient maritime routes</a:t>
          </a:r>
          <a:endParaRPr lang="en-US" sz="1400" kern="1200" dirty="0">
            <a:latin typeface="Soberana Sans" panose="02000000000000000000" pitchFamily="50" charset="0"/>
          </a:endParaRPr>
        </a:p>
      </dsp:txBody>
      <dsp:txXfrm>
        <a:off x="2272983" y="3741821"/>
        <a:ext cx="1075839" cy="1075839"/>
      </dsp:txXfrm>
    </dsp:sp>
    <dsp:sp modelId="{01A3F993-2C96-4CF4-ABA6-2C6EB1C2AA15}">
      <dsp:nvSpPr>
        <dsp:cNvPr id="0" name=""/>
        <dsp:cNvSpPr/>
      </dsp:nvSpPr>
      <dsp:spPr>
        <a:xfrm rot="15120000">
          <a:off x="2258334" y="2946503"/>
          <a:ext cx="405591" cy="513495"/>
        </a:xfrm>
        <a:prstGeom prst="rightArrow">
          <a:avLst>
            <a:gd name="adj1" fmla="val 60000"/>
            <a:gd name="adj2" fmla="val 50000"/>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latin typeface="Soberana Sans" panose="02000000000000000000" pitchFamily="50" charset="0"/>
          </a:endParaRPr>
        </a:p>
      </dsp:txBody>
      <dsp:txXfrm rot="10800000">
        <a:off x="2337973" y="3107063"/>
        <a:ext cx="283914" cy="308097"/>
      </dsp:txXfrm>
    </dsp:sp>
    <dsp:sp modelId="{FFDD1BA8-C36A-42F6-B16F-110367310B8C}">
      <dsp:nvSpPr>
        <dsp:cNvPr id="0" name=""/>
        <dsp:cNvSpPr/>
      </dsp:nvSpPr>
      <dsp:spPr>
        <a:xfrm>
          <a:off x="1343529" y="1344194"/>
          <a:ext cx="1521467" cy="1521467"/>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Soberana Sans" panose="02000000000000000000" pitchFamily="50" charset="0"/>
            </a:rPr>
            <a:t>Promote economic and maritime development</a:t>
          </a:r>
          <a:endParaRPr lang="en-US" sz="1400" kern="1200" dirty="0">
            <a:latin typeface="Soberana Sans" panose="02000000000000000000" pitchFamily="50" charset="0"/>
          </a:endParaRPr>
        </a:p>
      </dsp:txBody>
      <dsp:txXfrm>
        <a:off x="1566343" y="1567008"/>
        <a:ext cx="1075839" cy="1075839"/>
      </dsp:txXfrm>
    </dsp:sp>
    <dsp:sp modelId="{A716E10F-74D7-4D2A-BD14-842A6B810B0B}">
      <dsp:nvSpPr>
        <dsp:cNvPr id="0" name=""/>
        <dsp:cNvSpPr/>
      </dsp:nvSpPr>
      <dsp:spPr>
        <a:xfrm rot="19694070">
          <a:off x="2871313" y="1239302"/>
          <a:ext cx="432581" cy="513495"/>
        </a:xfrm>
        <a:prstGeom prst="rightArrow">
          <a:avLst>
            <a:gd name="adj1" fmla="val 60000"/>
            <a:gd name="adj2" fmla="val 5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latin typeface="Soberana Sans" panose="02000000000000000000" pitchFamily="50" charset="0"/>
          </a:endParaRPr>
        </a:p>
      </dsp:txBody>
      <dsp:txXfrm>
        <a:off x="2881032" y="1376160"/>
        <a:ext cx="302807" cy="308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2"/>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41" y="2"/>
            <a:ext cx="3038475" cy="466725"/>
          </a:xfrm>
          <a:prstGeom prst="rect">
            <a:avLst/>
          </a:prstGeom>
        </p:spPr>
        <p:txBody>
          <a:bodyPr vert="horz" lIns="91440" tIns="45720" rIns="91440" bIns="45720" rtlCol="0"/>
          <a:lstStyle>
            <a:lvl1pPr algn="r">
              <a:defRPr sz="1200"/>
            </a:lvl1pPr>
          </a:lstStyle>
          <a:p>
            <a:fld id="{34ECF267-C3AB-4140-AC64-B05CE25559DC}" type="datetimeFigureOut">
              <a:rPr lang="es-MX" smtClean="0"/>
              <a:t>05/12/2018</a:t>
            </a:fld>
            <a:endParaRPr lang="es-MX"/>
          </a:p>
        </p:txBody>
      </p:sp>
      <p:sp>
        <p:nvSpPr>
          <p:cNvPr id="4" name="Marcador de pie de página 3"/>
          <p:cNvSpPr>
            <a:spLocks noGrp="1"/>
          </p:cNvSpPr>
          <p:nvPr>
            <p:ph type="ftr" sz="quarter" idx="2"/>
          </p:nvPr>
        </p:nvSpPr>
        <p:spPr>
          <a:xfrm>
            <a:off x="3" y="8829676"/>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41" y="8829676"/>
            <a:ext cx="3038475" cy="466725"/>
          </a:xfrm>
          <a:prstGeom prst="rect">
            <a:avLst/>
          </a:prstGeom>
        </p:spPr>
        <p:txBody>
          <a:bodyPr vert="horz" lIns="91440" tIns="45720" rIns="91440" bIns="45720" rtlCol="0" anchor="b"/>
          <a:lstStyle>
            <a:lvl1pPr algn="r">
              <a:defRPr sz="1200"/>
            </a:lvl1pPr>
          </a:lstStyle>
          <a:p>
            <a:fld id="{C3117E11-1CEF-4274-9279-E447A4C6F14F}" type="slidenum">
              <a:rPr lang="es-MX" smtClean="0"/>
              <a:t>‹#›</a:t>
            </a:fld>
            <a:endParaRPr lang="es-MX"/>
          </a:p>
        </p:txBody>
      </p:sp>
    </p:spTree>
    <p:extLst>
      <p:ext uri="{BB962C8B-B14F-4D97-AF65-F5344CB8AC3E}">
        <p14:creationId xmlns:p14="http://schemas.microsoft.com/office/powerpoint/2010/main" val="3620796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105668" tIns="52834" rIns="105668" bIns="52834" rtlCol="0"/>
          <a:lstStyle>
            <a:lvl1pPr algn="l">
              <a:defRPr sz="14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105668" tIns="52834" rIns="105668" bIns="52834" rtlCol="0"/>
          <a:lstStyle>
            <a:lvl1pPr algn="r">
              <a:defRPr sz="1400"/>
            </a:lvl1pPr>
          </a:lstStyle>
          <a:p>
            <a:fld id="{7813B485-81AF-4CDB-9C01-BD96489CE8C1}" type="datetimeFigureOut">
              <a:rPr lang="en-US" smtClean="0"/>
              <a:pPr/>
              <a:t>12/5/2018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05668" tIns="52834" rIns="105668" bIns="52834"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105668" tIns="52834" rIns="105668" bIns="528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4820"/>
          </a:xfrm>
          <a:prstGeom prst="rect">
            <a:avLst/>
          </a:prstGeom>
        </p:spPr>
        <p:txBody>
          <a:bodyPr vert="horz" lIns="105668" tIns="52834" rIns="105668" bIns="52834" rtlCol="0" anchor="b"/>
          <a:lstStyle>
            <a:lvl1pPr algn="l">
              <a:defRPr sz="1400"/>
            </a:lvl1pPr>
          </a:lstStyle>
          <a:p>
            <a:endParaRPr lang="en-US"/>
          </a:p>
        </p:txBody>
      </p:sp>
      <p:sp>
        <p:nvSpPr>
          <p:cNvPr id="7" name="Slide Number Placeholder 6"/>
          <p:cNvSpPr>
            <a:spLocks noGrp="1"/>
          </p:cNvSpPr>
          <p:nvPr>
            <p:ph type="sldNum" sz="quarter" idx="5"/>
          </p:nvPr>
        </p:nvSpPr>
        <p:spPr>
          <a:xfrm>
            <a:off x="3970938" y="8829969"/>
            <a:ext cx="3037840" cy="464820"/>
          </a:xfrm>
          <a:prstGeom prst="rect">
            <a:avLst/>
          </a:prstGeom>
        </p:spPr>
        <p:txBody>
          <a:bodyPr vert="horz" lIns="105668" tIns="52834" rIns="105668" bIns="52834" rtlCol="0" anchor="b"/>
          <a:lstStyle>
            <a:lvl1pPr algn="r">
              <a:defRPr sz="1400"/>
            </a:lvl1pPr>
          </a:lstStyle>
          <a:p>
            <a:fld id="{96875B07-7B32-4C01-A8D7-BD825825E3E2}" type="slidenum">
              <a:rPr lang="en-US" smtClean="0"/>
              <a:pPr/>
              <a:t>‹#›</a:t>
            </a:fld>
            <a:endParaRPr lang="en-US"/>
          </a:p>
        </p:txBody>
      </p:sp>
    </p:spTree>
    <p:extLst>
      <p:ext uri="{BB962C8B-B14F-4D97-AF65-F5344CB8AC3E}">
        <p14:creationId xmlns:p14="http://schemas.microsoft.com/office/powerpoint/2010/main" val="416453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1" kern="1200" dirty="0" smtClean="0">
                <a:solidFill>
                  <a:schemeClr val="tx1"/>
                </a:solidFill>
                <a:effectLst/>
                <a:latin typeface="+mn-lt"/>
                <a:ea typeface="+mn-ea"/>
                <a:cs typeface="+mn-cs"/>
              </a:rPr>
              <a:t>Oceanography, Hydrography and Meteorology</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Mexican Secretariat of the Navy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ACS</a:t>
            </a:r>
          </a:p>
          <a:p>
            <a:r>
              <a:rPr lang="en-US" sz="1200" b="1" kern="1200" dirty="0" err="1" smtClean="0">
                <a:solidFill>
                  <a:schemeClr val="tx1"/>
                </a:solidFill>
                <a:effectLst/>
                <a:latin typeface="+mn-lt"/>
                <a:ea typeface="+mn-ea"/>
                <a:cs typeface="+mn-cs"/>
              </a:rPr>
              <a:t>Muy</a:t>
            </a:r>
            <a:r>
              <a:rPr lang="en-US" sz="1200" b="1" kern="1200" dirty="0" smtClean="0">
                <a:solidFill>
                  <a:schemeClr val="tx1"/>
                </a:solidFill>
                <a:effectLst/>
                <a:latin typeface="+mn-lt"/>
                <a:ea typeface="+mn-ea"/>
                <a:cs typeface="+mn-cs"/>
              </a:rPr>
              <a:t> Buena </a:t>
            </a:r>
            <a:r>
              <a:rPr lang="en-US" sz="1200" b="1" kern="1200" dirty="0" err="1" smtClean="0">
                <a:solidFill>
                  <a:schemeClr val="tx1"/>
                </a:solidFill>
                <a:effectLst/>
                <a:latin typeface="+mn-lt"/>
                <a:ea typeface="+mn-ea"/>
                <a:cs typeface="+mn-cs"/>
              </a:rPr>
              <a:t>colaboración</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que</a:t>
            </a:r>
            <a:r>
              <a:rPr lang="en-US" sz="1200" b="1" kern="1200" dirty="0" smtClean="0">
                <a:solidFill>
                  <a:schemeClr val="tx1"/>
                </a:solidFill>
                <a:effectLst/>
                <a:latin typeface="+mn-lt"/>
                <a:ea typeface="+mn-ea"/>
                <a:cs typeface="+mn-cs"/>
              </a:rPr>
              <a:t> ha </a:t>
            </a:r>
            <a:r>
              <a:rPr lang="en-US" sz="1200" b="1" kern="1200" dirty="0" err="1" smtClean="0">
                <a:solidFill>
                  <a:schemeClr val="tx1"/>
                </a:solidFill>
                <a:effectLst/>
                <a:latin typeface="+mn-lt"/>
                <a:ea typeface="+mn-ea"/>
                <a:cs typeface="+mn-cs"/>
              </a:rPr>
              <a:t>tenido</a:t>
            </a:r>
            <a:r>
              <a:rPr lang="en-US" sz="1200" b="1" kern="1200" dirty="0" smtClean="0">
                <a:solidFill>
                  <a:schemeClr val="tx1"/>
                </a:solidFill>
                <a:effectLst/>
                <a:latin typeface="+mn-lt"/>
                <a:ea typeface="+mn-ea"/>
                <a:cs typeface="+mn-cs"/>
              </a:rPr>
              <a:t> AMEXCID con SEMAR:</a:t>
            </a:r>
            <a:r>
              <a:rPr lang="en-US" sz="1200" b="1" kern="1200" baseline="0" dirty="0" smtClean="0">
                <a:solidFill>
                  <a:schemeClr val="tx1"/>
                </a:solidFill>
                <a:effectLst/>
                <a:latin typeface="+mn-lt"/>
                <a:ea typeface="+mn-ea"/>
                <a:cs typeface="+mn-cs"/>
              </a:rPr>
              <a:t> en </a:t>
            </a:r>
            <a:r>
              <a:rPr lang="en-US" sz="1200" b="1" kern="1200" baseline="0" dirty="0" err="1" smtClean="0">
                <a:solidFill>
                  <a:schemeClr val="tx1"/>
                </a:solidFill>
                <a:effectLst/>
                <a:latin typeface="+mn-lt"/>
                <a:ea typeface="+mn-ea"/>
                <a:cs typeface="+mn-cs"/>
              </a:rPr>
              <a:t>diferentes</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temas</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como</a:t>
            </a:r>
            <a:r>
              <a:rPr lang="en-US" sz="1200" b="1" kern="1200" baseline="0" dirty="0" smtClean="0">
                <a:solidFill>
                  <a:schemeClr val="tx1"/>
                </a:solidFill>
                <a:effectLst/>
                <a:latin typeface="+mn-lt"/>
                <a:ea typeface="+mn-ea"/>
                <a:cs typeface="+mn-cs"/>
              </a:rPr>
              <a:t> el de </a:t>
            </a:r>
            <a:r>
              <a:rPr lang="en-US" sz="1200" b="1" kern="1200" baseline="0" dirty="0" err="1" smtClean="0">
                <a:solidFill>
                  <a:schemeClr val="tx1"/>
                </a:solidFill>
                <a:effectLst/>
                <a:latin typeface="+mn-lt"/>
                <a:ea typeface="+mn-ea"/>
                <a:cs typeface="+mn-cs"/>
              </a:rPr>
              <a:t>gestión</a:t>
            </a:r>
            <a:r>
              <a:rPr lang="en-US" sz="1200" b="1" kern="1200" baseline="0" dirty="0" smtClean="0">
                <a:solidFill>
                  <a:schemeClr val="tx1"/>
                </a:solidFill>
                <a:effectLst/>
                <a:latin typeface="+mn-lt"/>
                <a:ea typeface="+mn-ea"/>
                <a:cs typeface="+mn-cs"/>
              </a:rPr>
              <a:t> del </a:t>
            </a:r>
            <a:r>
              <a:rPr lang="en-US" sz="1200" b="1" kern="1200" baseline="0" dirty="0" err="1" smtClean="0">
                <a:solidFill>
                  <a:schemeClr val="tx1"/>
                </a:solidFill>
                <a:effectLst/>
                <a:latin typeface="+mn-lt"/>
                <a:ea typeface="+mn-ea"/>
                <a:cs typeface="+mn-cs"/>
              </a:rPr>
              <a:t>riesgo</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ayuda</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humanitaria</a:t>
            </a:r>
            <a:r>
              <a:rPr lang="en-US" sz="1200" b="1" kern="1200" baseline="0" dirty="0" smtClean="0">
                <a:solidFill>
                  <a:schemeClr val="tx1"/>
                </a:solidFill>
                <a:effectLst/>
                <a:latin typeface="+mn-lt"/>
                <a:ea typeface="+mn-ea"/>
                <a:cs typeface="+mn-cs"/>
              </a:rPr>
              <a:t> y en </a:t>
            </a:r>
            <a:r>
              <a:rPr lang="en-US" sz="1200" b="1" kern="1200" baseline="0" dirty="0" err="1" smtClean="0">
                <a:solidFill>
                  <a:schemeClr val="tx1"/>
                </a:solidFill>
                <a:effectLst/>
                <a:latin typeface="+mn-lt"/>
                <a:ea typeface="+mn-ea"/>
                <a:cs typeface="+mn-cs"/>
              </a:rPr>
              <a:t>cooperación</a:t>
            </a:r>
            <a:r>
              <a:rPr lang="en-US" sz="1200" b="1" kern="1200" baseline="0" dirty="0" smtClean="0">
                <a:solidFill>
                  <a:schemeClr val="tx1"/>
                </a:solidFill>
                <a:effectLst/>
                <a:latin typeface="+mn-lt"/>
                <a:ea typeface="+mn-ea"/>
                <a:cs typeface="+mn-cs"/>
              </a:rPr>
              <a:t> bilateral, </a:t>
            </a:r>
            <a:r>
              <a:rPr lang="en-US" sz="1200" b="1" kern="1200" baseline="0" dirty="0" err="1" smtClean="0">
                <a:solidFill>
                  <a:schemeClr val="tx1"/>
                </a:solidFill>
                <a:effectLst/>
                <a:latin typeface="+mn-lt"/>
                <a:ea typeface="+mn-ea"/>
                <a:cs typeface="+mn-cs"/>
              </a:rPr>
              <a:t>por</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ejemplo</a:t>
            </a:r>
            <a:r>
              <a:rPr lang="en-US" sz="1200" b="1" kern="1200" baseline="0" dirty="0" smtClean="0">
                <a:solidFill>
                  <a:schemeClr val="tx1"/>
                </a:solidFill>
                <a:effectLst/>
                <a:latin typeface="+mn-lt"/>
                <a:ea typeface="+mn-ea"/>
                <a:cs typeface="+mn-cs"/>
              </a:rPr>
              <a:t> con </a:t>
            </a:r>
            <a:r>
              <a:rPr lang="en-US" sz="1200" b="1" kern="1200" baseline="0" dirty="0" err="1" smtClean="0">
                <a:solidFill>
                  <a:schemeClr val="tx1"/>
                </a:solidFill>
                <a:effectLst/>
                <a:latin typeface="+mn-lt"/>
                <a:ea typeface="+mn-ea"/>
                <a:cs typeface="+mn-cs"/>
              </a:rPr>
              <a:t>Belice</a:t>
            </a:r>
            <a:r>
              <a:rPr lang="en-US" sz="1200" b="1" kern="1200" baseline="0" dirty="0" smtClean="0">
                <a:solidFill>
                  <a:schemeClr val="tx1"/>
                </a:solidFill>
                <a:effectLst/>
                <a:latin typeface="+mn-lt"/>
                <a:ea typeface="+mn-ea"/>
                <a:cs typeface="+mn-cs"/>
              </a:rPr>
              <a:t>.</a:t>
            </a:r>
          </a:p>
          <a:p>
            <a:r>
              <a:rPr lang="en-US" sz="1200" b="1" kern="1200" baseline="0" dirty="0" smtClean="0">
                <a:solidFill>
                  <a:schemeClr val="tx1"/>
                </a:solidFill>
                <a:effectLst/>
                <a:latin typeface="+mn-lt"/>
                <a:ea typeface="+mn-ea"/>
                <a:cs typeface="+mn-cs"/>
              </a:rPr>
              <a:t>C. CONTRALMIRANTE ENRIQUE FLORES MORADO</a:t>
            </a:r>
          </a:p>
          <a:p>
            <a:r>
              <a:rPr lang="en-US" sz="1200" b="1" kern="1200" baseline="0" dirty="0" smtClean="0">
                <a:solidFill>
                  <a:schemeClr val="tx1"/>
                </a:solidFill>
                <a:effectLst/>
                <a:latin typeface="+mn-lt"/>
                <a:ea typeface="+mn-ea"/>
                <a:cs typeface="+mn-cs"/>
              </a:rPr>
              <a:t>AGRADECIMIENTO A LA DGA DE OCEANOGRAFIA, HIDROGRAFIA Y METEOROLGIA. ESCUELA NAVAL MILITAR  </a:t>
            </a:r>
          </a:p>
          <a:p>
            <a:r>
              <a:rPr lang="en-US" sz="1200" b="1" kern="1200" baseline="0" dirty="0" smtClean="0">
                <a:solidFill>
                  <a:schemeClr val="tx1"/>
                </a:solidFill>
                <a:effectLst/>
                <a:latin typeface="+mn-lt"/>
                <a:ea typeface="+mn-ea"/>
                <a:cs typeface="+mn-cs"/>
              </a:rPr>
              <a:t>AUTORIDADES DE COLOMBIA QUE NOS HAN DADO UN GRAN RECIBIMIENTO</a:t>
            </a:r>
            <a:endParaRPr lang="en-US"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1</a:t>
            </a:fld>
            <a:endParaRPr lang="en-US"/>
          </a:p>
        </p:txBody>
      </p:sp>
    </p:spTree>
    <p:extLst>
      <p:ext uri="{BB962C8B-B14F-4D97-AF65-F5344CB8AC3E}">
        <p14:creationId xmlns:p14="http://schemas.microsoft.com/office/powerpoint/2010/main" val="3128215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It is important</a:t>
            </a:r>
            <a:r>
              <a:rPr lang="en-US" baseline="0" dirty="0" smtClean="0"/>
              <a:t> to disseminate information abut the database.</a:t>
            </a:r>
            <a:endParaRPr lang="en-US"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13</a:t>
            </a:fld>
            <a:endParaRPr lang="en-US"/>
          </a:p>
        </p:txBody>
      </p:sp>
    </p:spTree>
    <p:extLst>
      <p:ext uri="{BB962C8B-B14F-4D97-AF65-F5344CB8AC3E}">
        <p14:creationId xmlns:p14="http://schemas.microsoft.com/office/powerpoint/2010/main" val="1094593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Meeting, share the experience of participants</a:t>
            </a:r>
            <a:r>
              <a:rPr lang="en-US" baseline="0" dirty="0" smtClean="0"/>
              <a:t> of the Specialization of 2017-2018; 2018-2019.</a:t>
            </a:r>
            <a:endParaRPr lang="en-US"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14</a:t>
            </a:fld>
            <a:endParaRPr lang="en-US"/>
          </a:p>
        </p:txBody>
      </p:sp>
    </p:spTree>
    <p:extLst>
      <p:ext uri="{BB962C8B-B14F-4D97-AF65-F5344CB8AC3E}">
        <p14:creationId xmlns:p14="http://schemas.microsoft.com/office/powerpoint/2010/main" val="298317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smtClean="0"/>
              <a:t>- Que se impulse el desarrollo</a:t>
            </a:r>
            <a:r>
              <a:rPr lang="es-MX" baseline="0" dirty="0" smtClean="0"/>
              <a:t> y el comercio regional. </a:t>
            </a:r>
            <a:endParaRPr lang="es-MX"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3</a:t>
            </a:fld>
            <a:endParaRPr lang="en-US"/>
          </a:p>
        </p:txBody>
      </p:sp>
    </p:spTree>
    <p:extLst>
      <p:ext uri="{BB962C8B-B14F-4D97-AF65-F5344CB8AC3E}">
        <p14:creationId xmlns:p14="http://schemas.microsoft.com/office/powerpoint/2010/main" val="40764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Muy</a:t>
            </a:r>
            <a:r>
              <a:rPr lang="en-US" sz="1200" b="1" kern="1200" dirty="0" smtClean="0">
                <a:solidFill>
                  <a:schemeClr val="tx1"/>
                </a:solidFill>
                <a:effectLst/>
                <a:latin typeface="+mn-lt"/>
                <a:ea typeface="+mn-ea"/>
                <a:cs typeface="+mn-cs"/>
              </a:rPr>
              <a:t> Buena </a:t>
            </a:r>
            <a:r>
              <a:rPr lang="en-US" sz="1200" b="1" kern="1200" dirty="0" err="1" smtClean="0">
                <a:solidFill>
                  <a:schemeClr val="tx1"/>
                </a:solidFill>
                <a:effectLst/>
                <a:latin typeface="+mn-lt"/>
                <a:ea typeface="+mn-ea"/>
                <a:cs typeface="+mn-cs"/>
              </a:rPr>
              <a:t>colaboración</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que</a:t>
            </a:r>
            <a:r>
              <a:rPr lang="en-US" sz="1200" b="1" kern="1200" dirty="0" smtClean="0">
                <a:solidFill>
                  <a:schemeClr val="tx1"/>
                </a:solidFill>
                <a:effectLst/>
                <a:latin typeface="+mn-lt"/>
                <a:ea typeface="+mn-ea"/>
                <a:cs typeface="+mn-cs"/>
              </a:rPr>
              <a:t> ha </a:t>
            </a:r>
            <a:r>
              <a:rPr lang="en-US" sz="1200" b="1" kern="1200" dirty="0" err="1" smtClean="0">
                <a:solidFill>
                  <a:schemeClr val="tx1"/>
                </a:solidFill>
                <a:effectLst/>
                <a:latin typeface="+mn-lt"/>
                <a:ea typeface="+mn-ea"/>
                <a:cs typeface="+mn-cs"/>
              </a:rPr>
              <a:t>tenido</a:t>
            </a:r>
            <a:r>
              <a:rPr lang="en-US" sz="1200" b="1" kern="1200" dirty="0" smtClean="0">
                <a:solidFill>
                  <a:schemeClr val="tx1"/>
                </a:solidFill>
                <a:effectLst/>
                <a:latin typeface="+mn-lt"/>
                <a:ea typeface="+mn-ea"/>
                <a:cs typeface="+mn-cs"/>
              </a:rPr>
              <a:t> AMEXCID con SEMAR:</a:t>
            </a:r>
            <a:r>
              <a:rPr lang="en-US" sz="1200" b="1" kern="1200" baseline="0" dirty="0" smtClean="0">
                <a:solidFill>
                  <a:schemeClr val="tx1"/>
                </a:solidFill>
                <a:effectLst/>
                <a:latin typeface="+mn-lt"/>
                <a:ea typeface="+mn-ea"/>
                <a:cs typeface="+mn-cs"/>
              </a:rPr>
              <a:t> en </a:t>
            </a:r>
            <a:r>
              <a:rPr lang="en-US" sz="1200" b="1" kern="1200" baseline="0" dirty="0" err="1" smtClean="0">
                <a:solidFill>
                  <a:schemeClr val="tx1"/>
                </a:solidFill>
                <a:effectLst/>
                <a:latin typeface="+mn-lt"/>
                <a:ea typeface="+mn-ea"/>
                <a:cs typeface="+mn-cs"/>
              </a:rPr>
              <a:t>diferentes</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temas</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como</a:t>
            </a:r>
            <a:r>
              <a:rPr lang="en-US" sz="1200" b="1" kern="1200" baseline="0" dirty="0" smtClean="0">
                <a:solidFill>
                  <a:schemeClr val="tx1"/>
                </a:solidFill>
                <a:effectLst/>
                <a:latin typeface="+mn-lt"/>
                <a:ea typeface="+mn-ea"/>
                <a:cs typeface="+mn-cs"/>
              </a:rPr>
              <a:t> el de </a:t>
            </a:r>
            <a:r>
              <a:rPr lang="en-US" sz="1200" b="1" kern="1200" baseline="0" dirty="0" err="1" smtClean="0">
                <a:solidFill>
                  <a:schemeClr val="tx1"/>
                </a:solidFill>
                <a:effectLst/>
                <a:latin typeface="+mn-lt"/>
                <a:ea typeface="+mn-ea"/>
                <a:cs typeface="+mn-cs"/>
              </a:rPr>
              <a:t>gestión</a:t>
            </a:r>
            <a:r>
              <a:rPr lang="en-US" sz="1200" b="1" kern="1200" baseline="0" dirty="0" smtClean="0">
                <a:solidFill>
                  <a:schemeClr val="tx1"/>
                </a:solidFill>
                <a:effectLst/>
                <a:latin typeface="+mn-lt"/>
                <a:ea typeface="+mn-ea"/>
                <a:cs typeface="+mn-cs"/>
              </a:rPr>
              <a:t> del </a:t>
            </a:r>
            <a:r>
              <a:rPr lang="en-US" sz="1200" b="1" kern="1200" baseline="0" dirty="0" err="1" smtClean="0">
                <a:solidFill>
                  <a:schemeClr val="tx1"/>
                </a:solidFill>
                <a:effectLst/>
                <a:latin typeface="+mn-lt"/>
                <a:ea typeface="+mn-ea"/>
                <a:cs typeface="+mn-cs"/>
              </a:rPr>
              <a:t>riesgo</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ayuda</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humanitaria</a:t>
            </a:r>
            <a:r>
              <a:rPr lang="en-US" sz="1200" b="1" kern="1200" baseline="0" dirty="0" smtClean="0">
                <a:solidFill>
                  <a:schemeClr val="tx1"/>
                </a:solidFill>
                <a:effectLst/>
                <a:latin typeface="+mn-lt"/>
                <a:ea typeface="+mn-ea"/>
                <a:cs typeface="+mn-cs"/>
              </a:rPr>
              <a:t> y en </a:t>
            </a:r>
            <a:r>
              <a:rPr lang="en-US" sz="1200" b="1" kern="1200" baseline="0" dirty="0" err="1" smtClean="0">
                <a:solidFill>
                  <a:schemeClr val="tx1"/>
                </a:solidFill>
                <a:effectLst/>
                <a:latin typeface="+mn-lt"/>
                <a:ea typeface="+mn-ea"/>
                <a:cs typeface="+mn-cs"/>
              </a:rPr>
              <a:t>cooperación</a:t>
            </a:r>
            <a:r>
              <a:rPr lang="en-US" sz="1200" b="1" kern="1200" baseline="0" dirty="0" smtClean="0">
                <a:solidFill>
                  <a:schemeClr val="tx1"/>
                </a:solidFill>
                <a:effectLst/>
                <a:latin typeface="+mn-lt"/>
                <a:ea typeface="+mn-ea"/>
                <a:cs typeface="+mn-cs"/>
              </a:rPr>
              <a:t> bilateral, </a:t>
            </a:r>
            <a:r>
              <a:rPr lang="en-US" sz="1200" b="1" kern="1200" baseline="0" dirty="0" err="1" smtClean="0">
                <a:solidFill>
                  <a:schemeClr val="tx1"/>
                </a:solidFill>
                <a:effectLst/>
                <a:latin typeface="+mn-lt"/>
                <a:ea typeface="+mn-ea"/>
                <a:cs typeface="+mn-cs"/>
              </a:rPr>
              <a:t>por</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ejemplo</a:t>
            </a:r>
            <a:r>
              <a:rPr lang="en-US" sz="1200" b="1" kern="1200" baseline="0" dirty="0" smtClean="0">
                <a:solidFill>
                  <a:schemeClr val="tx1"/>
                </a:solidFill>
                <a:effectLst/>
                <a:latin typeface="+mn-lt"/>
                <a:ea typeface="+mn-ea"/>
                <a:cs typeface="+mn-cs"/>
              </a:rPr>
              <a:t> con </a:t>
            </a:r>
            <a:r>
              <a:rPr lang="en-US" sz="1200" b="1" kern="1200" baseline="0" dirty="0" err="1" smtClean="0">
                <a:solidFill>
                  <a:schemeClr val="tx1"/>
                </a:solidFill>
                <a:effectLst/>
                <a:latin typeface="+mn-lt"/>
                <a:ea typeface="+mn-ea"/>
                <a:cs typeface="+mn-cs"/>
              </a:rPr>
              <a:t>Belice</a:t>
            </a:r>
            <a:r>
              <a:rPr lang="en-US" sz="1200" b="1" kern="1200" baseline="0" dirty="0" smtClean="0">
                <a:solidFill>
                  <a:schemeClr val="tx1"/>
                </a:solidFill>
                <a:effectLst/>
                <a:latin typeface="+mn-lt"/>
                <a:ea typeface="+mn-ea"/>
                <a:cs typeface="+mn-cs"/>
              </a:rPr>
              <a:t>. </a:t>
            </a:r>
            <a:endParaRPr lang="en-US" dirty="0" smtClean="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4</a:t>
            </a:fld>
            <a:endParaRPr lang="en-US"/>
          </a:p>
        </p:txBody>
      </p:sp>
    </p:spTree>
    <p:extLst>
      <p:ext uri="{BB962C8B-B14F-4D97-AF65-F5344CB8AC3E}">
        <p14:creationId xmlns:p14="http://schemas.microsoft.com/office/powerpoint/2010/main" val="2336270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a:bodyPr>
          <a:lstStyle/>
          <a:p>
            <a:endParaRPr lang="en-US" sz="1600" dirty="0"/>
          </a:p>
        </p:txBody>
      </p:sp>
      <p:sp>
        <p:nvSpPr>
          <p:cNvPr id="5" name="Slide Image Placeholder 4"/>
          <p:cNvSpPr>
            <a:spLocks noGrp="1" noRot="1" noChangeAspect="1"/>
          </p:cNvSpPr>
          <p:nvPr>
            <p:ph type="sldImg"/>
          </p:nvPr>
        </p:nvSpPr>
        <p:spPr>
          <a:xfrm>
            <a:off x="557213" y="511175"/>
            <a:ext cx="3192462" cy="2393950"/>
          </a:xfrm>
        </p:spPr>
      </p:sp>
    </p:spTree>
    <p:extLst>
      <p:ext uri="{BB962C8B-B14F-4D97-AF65-F5344CB8AC3E}">
        <p14:creationId xmlns:p14="http://schemas.microsoft.com/office/powerpoint/2010/main" val="167082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effectLst/>
                <a:latin typeface="+mn-lt"/>
                <a:ea typeface="+mn-ea"/>
                <a:cs typeface="+mn-cs"/>
              </a:rPr>
              <a:t>To strengthen the hydrographic capacities of Member States, Mexico there were</a:t>
            </a:r>
            <a:r>
              <a:rPr lang="en-US" sz="1200" kern="1200" baseline="0" dirty="0" smtClean="0">
                <a:solidFill>
                  <a:schemeClr val="tx1"/>
                </a:solidFill>
                <a:effectLst/>
                <a:latin typeface="+mn-lt"/>
                <a:ea typeface="+mn-ea"/>
                <a:cs typeface="+mn-cs"/>
              </a:rPr>
              <a:t> conducted workshops. B</a:t>
            </a:r>
            <a:r>
              <a:rPr lang="en-US" sz="1200" kern="1200" dirty="0" smtClean="0">
                <a:solidFill>
                  <a:schemeClr val="tx1"/>
                </a:solidFill>
                <a:effectLst/>
                <a:latin typeface="+mn-lt"/>
                <a:ea typeface="+mn-ea"/>
                <a:cs typeface="+mn-cs"/>
              </a:rPr>
              <a:t>athymetry (the measurement of depth of water in oceans, seas, or lakes).  AMEXCID funds these activities.</a:t>
            </a:r>
            <a:endParaRPr lang="en-US" sz="1200" kern="1200" baseline="0" dirty="0" smtClean="0">
              <a:solidFill>
                <a:schemeClr val="tx1"/>
              </a:solidFill>
              <a:effectLst/>
              <a:latin typeface="+mn-lt"/>
              <a:ea typeface="+mn-ea"/>
              <a:cs typeface="+mn-cs"/>
            </a:endParaRPr>
          </a:p>
          <a:p>
            <a:endParaRPr lang="es-MX" dirty="0" smtClean="0"/>
          </a:p>
          <a:p>
            <a:r>
              <a:rPr lang="es-MX" dirty="0" smtClean="0"/>
              <a:t>Previo a los talleres de 2016, se llevó a cabo un Taller Técnico de Presentación del Proyecto para el Fortalecimiento de Capacidades Hidrográficas en Mesoamérica y Mar Caribe en Veracruz, Ver., México del 1 al 4 de diciembre de 2015. </a:t>
            </a:r>
          </a:p>
          <a:p>
            <a:endParaRPr lang="es-MX" dirty="0" smtClean="0"/>
          </a:p>
          <a:p>
            <a:r>
              <a:rPr lang="es-MX" dirty="0" smtClean="0"/>
              <a:t>Se presentaron los componentes y alcances del proyecto y se</a:t>
            </a:r>
            <a:r>
              <a:rPr lang="es-MX" baseline="0" dirty="0" smtClean="0"/>
              <a:t> revisó y discutió la carta de Intención que sería firmada por los países interesados en participar.</a:t>
            </a:r>
            <a:endParaRPr lang="es-MX"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6</a:t>
            </a:fld>
            <a:endParaRPr lang="en-US"/>
          </a:p>
        </p:txBody>
      </p:sp>
    </p:spTree>
    <p:extLst>
      <p:ext uri="{BB962C8B-B14F-4D97-AF65-F5344CB8AC3E}">
        <p14:creationId xmlns:p14="http://schemas.microsoft.com/office/powerpoint/2010/main" val="130614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7</a:t>
            </a:fld>
            <a:endParaRPr lang="en-US"/>
          </a:p>
        </p:txBody>
      </p:sp>
    </p:spTree>
    <p:extLst>
      <p:ext uri="{BB962C8B-B14F-4D97-AF65-F5344CB8AC3E}">
        <p14:creationId xmlns:p14="http://schemas.microsoft.com/office/powerpoint/2010/main" val="2987486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60375" lvl="1" indent="-285750" algn="just">
              <a:spcAft>
                <a:spcPts val="0"/>
              </a:spcAft>
              <a:buClr>
                <a:srgbClr val="C00000"/>
              </a:buClr>
              <a:buSzPct val="120000"/>
              <a:buFontTx/>
              <a:buChar char="-"/>
            </a:pPr>
            <a:r>
              <a:rPr lang="es-MX" sz="1600" dirty="0" smtClean="0">
                <a:latin typeface="Soberana Sans Light" panose="02000000000000000000" pitchFamily="50" charset="0"/>
              </a:rPr>
              <a:t>Contribución al proyecto por parte de la Agencia de Cooperación de Turquía (TIKA).</a:t>
            </a:r>
          </a:p>
          <a:p>
            <a:pPr marL="460375" lvl="1" indent="-285750" algn="just">
              <a:buClr>
                <a:srgbClr val="C00000"/>
              </a:buClr>
              <a:buSzPct val="120000"/>
              <a:buFontTx/>
              <a:buChar char="-"/>
            </a:pPr>
            <a:r>
              <a:rPr lang="es-MX" sz="1600" dirty="0" smtClean="0">
                <a:latin typeface="Soberana Sans Light" panose="02000000000000000000" pitchFamily="50" charset="0"/>
              </a:rPr>
              <a:t>Complemento a los esfuerzos de FOCAHIMECA.</a:t>
            </a:r>
          </a:p>
          <a:p>
            <a:pPr marL="460375" lvl="1" indent="-285750" algn="just">
              <a:spcAft>
                <a:spcPts val="0"/>
              </a:spcAft>
              <a:buClr>
                <a:srgbClr val="C00000"/>
              </a:buClr>
              <a:buSzPct val="120000"/>
              <a:buFontTx/>
              <a:buChar char="-"/>
            </a:pPr>
            <a:r>
              <a:rPr lang="es-MX" sz="1600" dirty="0" smtClean="0">
                <a:latin typeface="Soberana Sans Light" panose="02000000000000000000" pitchFamily="50" charset="0"/>
              </a:rPr>
              <a:t>Financiamiento de equipo hidrográfico para integrar un sistema de adquisición y procesamiento de Ecosonda.</a:t>
            </a:r>
          </a:p>
          <a:p>
            <a:pPr marL="460375" lvl="1" indent="-285750" algn="just">
              <a:spcAft>
                <a:spcPts val="0"/>
              </a:spcAft>
              <a:buClr>
                <a:srgbClr val="C00000"/>
              </a:buClr>
              <a:buSzPct val="120000"/>
              <a:buFontTx/>
              <a:buChar char="-"/>
            </a:pPr>
            <a:r>
              <a:rPr lang="es-MX" sz="1600" dirty="0" smtClean="0">
                <a:latin typeface="Soberana Sans Light" panose="02000000000000000000" pitchFamily="50" charset="0"/>
              </a:rPr>
              <a:t>Elaboración de cartografía para mejorar la eficiencia y la seguridad en navegación marítima y el comercio regional.</a:t>
            </a:r>
          </a:p>
          <a:p>
            <a:pPr marL="460375" lvl="1" indent="-285750" algn="just">
              <a:buClr>
                <a:srgbClr val="C00000"/>
              </a:buClr>
              <a:buSzPct val="120000"/>
              <a:buFontTx/>
              <a:buChar char="-"/>
            </a:pPr>
            <a:r>
              <a:rPr lang="es-MX" sz="1600" dirty="0" smtClean="0">
                <a:latin typeface="Soberana Sans Light" panose="02000000000000000000" pitchFamily="50" charset="0"/>
              </a:rPr>
              <a:t>Uso del equipo como parte el proyecto FOCAHIMECA. (2 últimos talleres y los cursos de especialidad).</a:t>
            </a:r>
          </a:p>
          <a:p>
            <a:endParaRPr lang="es-MX"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9</a:t>
            </a:fld>
            <a:endParaRPr lang="en-US"/>
          </a:p>
        </p:txBody>
      </p:sp>
    </p:spTree>
    <p:extLst>
      <p:ext uri="{BB962C8B-B14F-4D97-AF65-F5344CB8AC3E}">
        <p14:creationId xmlns:p14="http://schemas.microsoft.com/office/powerpoint/2010/main" val="3334976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2017, AMEXCID started providing scholarships for officials from member countries of the ACS to take a one year course of Specialization in Hydrography at the Naval School of the Mexican Navy. These studies complement and expand the lessons learned from previous workshops and training. The call for applications for such grants will open in late September October 2016.</a:t>
            </a:r>
            <a:endParaRPr lang="es-MX" sz="1200" kern="1200" dirty="0" smtClean="0">
              <a:solidFill>
                <a:schemeClr val="tx1"/>
              </a:solidFill>
              <a:effectLst/>
              <a:latin typeface="+mn-lt"/>
              <a:ea typeface="+mn-ea"/>
              <a:cs typeface="+mn-cs"/>
            </a:endParaRPr>
          </a:p>
          <a:p>
            <a:endParaRPr lang="en-US"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10</a:t>
            </a:fld>
            <a:endParaRPr lang="en-US"/>
          </a:p>
        </p:txBody>
      </p:sp>
    </p:spTree>
    <p:extLst>
      <p:ext uri="{BB962C8B-B14F-4D97-AF65-F5344CB8AC3E}">
        <p14:creationId xmlns:p14="http://schemas.microsoft.com/office/powerpoint/2010/main" val="2035456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kern="1200" dirty="0" smtClean="0">
                <a:solidFill>
                  <a:schemeClr val="tx1"/>
                </a:solidFill>
                <a:effectLst/>
                <a:latin typeface="+mn-lt"/>
                <a:ea typeface="+mn-ea"/>
                <a:cs typeface="+mn-cs"/>
              </a:rPr>
              <a:t>Enero 2017-enero 2018), contó con la participación de becarios de República Dominicana, Guatemala, El Salvador, Honduras, Nicaragua y Panamá, financiados en su totalidad por la AMEXCID. </a:t>
            </a:r>
          </a:p>
          <a:p>
            <a:r>
              <a:rPr lang="es-MX" sz="1200" kern="1200" dirty="0" smtClean="0">
                <a:solidFill>
                  <a:schemeClr val="tx1"/>
                </a:solidFill>
                <a:effectLst/>
                <a:latin typeface="+mn-lt"/>
                <a:ea typeface="+mn-ea"/>
                <a:cs typeface="+mn-cs"/>
              </a:rPr>
              <a:t>Actualmente, se desarrolla el segundo curso (enero 2018-enero 2019) en el que participan dos expertos de Guatemala y República Dominicana. </a:t>
            </a:r>
            <a:endParaRPr lang="en-US" dirty="0"/>
          </a:p>
        </p:txBody>
      </p:sp>
      <p:sp>
        <p:nvSpPr>
          <p:cNvPr id="4" name="Marcador de número de diapositiva 3"/>
          <p:cNvSpPr>
            <a:spLocks noGrp="1"/>
          </p:cNvSpPr>
          <p:nvPr>
            <p:ph type="sldNum" sz="quarter" idx="10"/>
          </p:nvPr>
        </p:nvSpPr>
        <p:spPr/>
        <p:txBody>
          <a:bodyPr/>
          <a:lstStyle/>
          <a:p>
            <a:fld id="{96875B07-7B32-4C01-A8D7-BD825825E3E2}" type="slidenum">
              <a:rPr lang="en-US" smtClean="0"/>
              <a:pPr/>
              <a:t>11</a:t>
            </a:fld>
            <a:endParaRPr lang="en-US"/>
          </a:p>
        </p:txBody>
      </p:sp>
    </p:spTree>
    <p:extLst>
      <p:ext uri="{BB962C8B-B14F-4D97-AF65-F5344CB8AC3E}">
        <p14:creationId xmlns:p14="http://schemas.microsoft.com/office/powerpoint/2010/main" val="1153403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3526"/>
            <a:ext cx="9144000" cy="6710947"/>
          </a:xfrm>
          <a:prstGeom prst="rect">
            <a:avLst/>
          </a:prstGeom>
        </p:spPr>
      </p:pic>
    </p:spTree>
    <p:extLst>
      <p:ext uri="{BB962C8B-B14F-4D97-AF65-F5344CB8AC3E}">
        <p14:creationId xmlns:p14="http://schemas.microsoft.com/office/powerpoint/2010/main" val="37719332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9_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pic>
        <p:nvPicPr>
          <p:cNvPr id="8" name="Imagen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3526"/>
            <a:ext cx="9144000" cy="6710947"/>
          </a:xfrm>
          <a:prstGeom prst="rect">
            <a:avLst/>
          </a:prstGeom>
        </p:spPr>
      </p:pic>
    </p:spTree>
    <p:extLst>
      <p:ext uri="{BB962C8B-B14F-4D97-AF65-F5344CB8AC3E}">
        <p14:creationId xmlns:p14="http://schemas.microsoft.com/office/powerpoint/2010/main" val="53562351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3526"/>
            <a:ext cx="9144000" cy="6710947"/>
          </a:xfrm>
          <a:prstGeom prst="rect">
            <a:avLst/>
          </a:prstGeom>
        </p:spPr>
      </p:pic>
    </p:spTree>
    <p:extLst>
      <p:ext uri="{BB962C8B-B14F-4D97-AF65-F5344CB8AC3E}">
        <p14:creationId xmlns:p14="http://schemas.microsoft.com/office/powerpoint/2010/main" val="12921808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51BEC73-49AA-45BC-B16C-50B32D0D6DD2}" type="datetimeFigureOut">
              <a:rPr lang="en-US">
                <a:solidFill>
                  <a:prstClr val="black">
                    <a:tint val="75000"/>
                  </a:prstClr>
                </a:solidFill>
              </a:rPr>
              <a:pPr/>
              <a:t>12/5/2018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pic>
        <p:nvPicPr>
          <p:cNvPr id="7" name="Imagen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460432" y="6369"/>
            <a:ext cx="683568" cy="1281503"/>
          </a:xfrm>
          <a:prstGeom prst="rect">
            <a:avLst/>
          </a:prstGeom>
        </p:spPr>
      </p:pic>
    </p:spTree>
    <p:extLst>
      <p:ext uri="{BB962C8B-B14F-4D97-AF65-F5344CB8AC3E}">
        <p14:creationId xmlns:p14="http://schemas.microsoft.com/office/powerpoint/2010/main" val="347358514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73-49AA-45BC-B16C-50B32D0D6DD2}" type="datetimeFigureOut">
              <a:rPr lang="en-US">
                <a:solidFill>
                  <a:prstClr val="black">
                    <a:tint val="75000"/>
                  </a:prstClr>
                </a:solidFill>
              </a:rPr>
              <a:pPr/>
              <a:t>12/5/2018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9054170"/>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tradedb.acs-aec.org/country/profile/Colombia"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CuadroTexto 1"/>
          <p:cNvSpPr txBox="1"/>
          <p:nvPr/>
        </p:nvSpPr>
        <p:spPr>
          <a:xfrm>
            <a:off x="1187624" y="854337"/>
            <a:ext cx="6768752" cy="1938992"/>
          </a:xfrm>
          <a:prstGeom prst="rect">
            <a:avLst/>
          </a:prstGeom>
          <a:noFill/>
        </p:spPr>
        <p:txBody>
          <a:bodyPr wrap="square" rtlCol="0">
            <a:spAutoFit/>
          </a:bodyPr>
          <a:lstStyle/>
          <a:p>
            <a:pPr algn="ctr"/>
            <a:r>
              <a:rPr lang="es-MX" sz="3200" b="1" dirty="0" smtClean="0">
                <a:latin typeface="Soberana Sans Light" panose="02000000000000000000" pitchFamily="50" charset="0"/>
              </a:rPr>
              <a:t>“</a:t>
            </a:r>
            <a:r>
              <a:rPr lang="es-MX" sz="3200" b="1" dirty="0" err="1" smtClean="0">
                <a:latin typeface="Soberana Sans Light" panose="02000000000000000000" pitchFamily="50" charset="0"/>
              </a:rPr>
              <a:t>Strenghtening</a:t>
            </a:r>
            <a:r>
              <a:rPr lang="es-MX" sz="3200" b="1" dirty="0" smtClean="0">
                <a:latin typeface="Soberana Sans Light" panose="02000000000000000000" pitchFamily="50" charset="0"/>
              </a:rPr>
              <a:t> of </a:t>
            </a:r>
            <a:r>
              <a:rPr lang="es-MX" sz="3200" b="1" dirty="0" err="1" smtClean="0">
                <a:latin typeface="Soberana Sans Light" panose="02000000000000000000" pitchFamily="50" charset="0"/>
              </a:rPr>
              <a:t>Hydrographic</a:t>
            </a:r>
            <a:r>
              <a:rPr lang="es-MX" sz="3200" b="1" dirty="0" smtClean="0">
                <a:latin typeface="Soberana Sans Light" panose="02000000000000000000" pitchFamily="50" charset="0"/>
              </a:rPr>
              <a:t> </a:t>
            </a:r>
            <a:r>
              <a:rPr lang="es-MX" sz="3200" b="1" dirty="0" err="1" smtClean="0">
                <a:latin typeface="Soberana Sans Light" panose="02000000000000000000" pitchFamily="50" charset="0"/>
              </a:rPr>
              <a:t>Capacities</a:t>
            </a:r>
            <a:r>
              <a:rPr lang="es-MX" sz="3200" b="1" dirty="0" smtClean="0">
                <a:latin typeface="Soberana Sans Light" panose="02000000000000000000" pitchFamily="50" charset="0"/>
              </a:rPr>
              <a:t> in </a:t>
            </a:r>
            <a:r>
              <a:rPr lang="en-US" sz="3200" b="1" dirty="0" smtClean="0">
                <a:latin typeface="Soberana Sans Light" panose="02000000000000000000" pitchFamily="50" charset="0"/>
              </a:rPr>
              <a:t>Mesoamerica</a:t>
            </a:r>
            <a:r>
              <a:rPr lang="es-MX" sz="3200" b="1" dirty="0" smtClean="0">
                <a:latin typeface="Soberana Sans Light" panose="02000000000000000000" pitchFamily="50" charset="0"/>
              </a:rPr>
              <a:t> and </a:t>
            </a:r>
            <a:r>
              <a:rPr lang="es-MX" sz="3200" b="1" dirty="0" err="1" smtClean="0">
                <a:latin typeface="Soberana Sans Light" panose="02000000000000000000" pitchFamily="50" charset="0"/>
              </a:rPr>
              <a:t>the</a:t>
            </a:r>
            <a:r>
              <a:rPr lang="es-MX" sz="3200" b="1" dirty="0" smtClean="0">
                <a:latin typeface="Soberana Sans Light" panose="02000000000000000000" pitchFamily="50" charset="0"/>
              </a:rPr>
              <a:t> </a:t>
            </a:r>
            <a:r>
              <a:rPr lang="es-MX" sz="3200" b="1" dirty="0" err="1" smtClean="0">
                <a:latin typeface="Soberana Sans Light" panose="02000000000000000000" pitchFamily="50" charset="0"/>
              </a:rPr>
              <a:t>Caribbean</a:t>
            </a:r>
            <a:r>
              <a:rPr lang="es-MX" sz="3200" b="1" dirty="0" smtClean="0">
                <a:latin typeface="Soberana Sans Light" panose="02000000000000000000" pitchFamily="50" charset="0"/>
              </a:rPr>
              <a:t>”</a:t>
            </a:r>
          </a:p>
          <a:p>
            <a:pPr algn="ctr"/>
            <a:r>
              <a:rPr lang="es-MX" sz="2400" b="1" i="1" dirty="0" smtClean="0">
                <a:latin typeface="Soberana Sans Light" panose="02000000000000000000" pitchFamily="50" charset="0"/>
              </a:rPr>
              <a:t>Short Sea </a:t>
            </a:r>
            <a:r>
              <a:rPr lang="es-MX" sz="2400" b="1" i="1" dirty="0" err="1" smtClean="0">
                <a:latin typeface="Soberana Sans Light" panose="02000000000000000000" pitchFamily="50" charset="0"/>
              </a:rPr>
              <a:t>Shipping</a:t>
            </a:r>
            <a:r>
              <a:rPr lang="es-MX" sz="2400" b="1" i="1" dirty="0" smtClean="0">
                <a:latin typeface="Soberana Sans Light" panose="02000000000000000000" pitchFamily="50" charset="0"/>
              </a:rPr>
              <a:t> (TMCD)</a:t>
            </a:r>
            <a:endParaRPr lang="es-MX" sz="2400" b="1" i="1" dirty="0">
              <a:latin typeface="Soberana Sans Light" panose="02000000000000000000" pitchFamily="50" charset="0"/>
            </a:endParaRPr>
          </a:p>
        </p:txBody>
      </p:sp>
      <p:sp>
        <p:nvSpPr>
          <p:cNvPr id="4" name="CuadroTexto 3"/>
          <p:cNvSpPr txBox="1"/>
          <p:nvPr/>
        </p:nvSpPr>
        <p:spPr>
          <a:xfrm>
            <a:off x="3007406" y="4697591"/>
            <a:ext cx="6768752" cy="1446550"/>
          </a:xfrm>
          <a:prstGeom prst="rect">
            <a:avLst/>
          </a:prstGeom>
          <a:noFill/>
        </p:spPr>
        <p:txBody>
          <a:bodyPr wrap="square" rtlCol="0">
            <a:spAutoFit/>
          </a:bodyPr>
          <a:lstStyle/>
          <a:p>
            <a:r>
              <a:rPr lang="es-MX" sz="2400" b="1" dirty="0" err="1" smtClean="0">
                <a:latin typeface="Soberana Sans Light" panose="02000000000000000000" pitchFamily="50" charset="0"/>
              </a:rPr>
              <a:t>Mexican</a:t>
            </a:r>
            <a:r>
              <a:rPr lang="es-MX" sz="2400" b="1" dirty="0" smtClean="0">
                <a:latin typeface="Soberana Sans Light" panose="02000000000000000000" pitchFamily="50" charset="0"/>
              </a:rPr>
              <a:t> Agency of International </a:t>
            </a:r>
            <a:r>
              <a:rPr lang="es-MX" sz="2400" b="1" dirty="0" err="1" smtClean="0">
                <a:latin typeface="Soberana Sans Light" panose="02000000000000000000" pitchFamily="50" charset="0"/>
              </a:rPr>
              <a:t>Development</a:t>
            </a:r>
            <a:r>
              <a:rPr lang="es-MX" sz="2400" b="1" dirty="0" smtClean="0">
                <a:latin typeface="Soberana Sans Light" panose="02000000000000000000" pitchFamily="50" charset="0"/>
              </a:rPr>
              <a:t> </a:t>
            </a:r>
            <a:r>
              <a:rPr lang="es-MX" sz="2400" b="1" dirty="0" err="1" smtClean="0">
                <a:latin typeface="Soberana Sans Light" panose="02000000000000000000" pitchFamily="50" charset="0"/>
              </a:rPr>
              <a:t>Cooperation</a:t>
            </a:r>
            <a:r>
              <a:rPr lang="es-MX" sz="2400" b="1" dirty="0" smtClean="0">
                <a:latin typeface="Soberana Sans Light" panose="02000000000000000000" pitchFamily="50" charset="0"/>
              </a:rPr>
              <a:t> (AMEXCID)</a:t>
            </a:r>
          </a:p>
          <a:p>
            <a:endParaRPr lang="es-MX" sz="2000" b="1" dirty="0">
              <a:latin typeface="Soberana Sans Light" panose="02000000000000000000" pitchFamily="50" charset="0"/>
            </a:endParaRPr>
          </a:p>
          <a:p>
            <a:pPr algn="r"/>
            <a:endParaRPr lang="es-MX" sz="2000" b="1" dirty="0">
              <a:latin typeface="Soberana Sans Light" panose="02000000000000000000" pitchFamily="50" charset="0"/>
            </a:endParaRPr>
          </a:p>
        </p:txBody>
      </p:sp>
      <p:pic>
        <p:nvPicPr>
          <p:cNvPr id="5" name="Imagen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0435" y="3212976"/>
            <a:ext cx="2959028" cy="2207890"/>
          </a:xfrm>
          <a:prstGeom prst="rect">
            <a:avLst/>
          </a:prstGeom>
          <a:ln>
            <a:noFill/>
          </a:ln>
          <a:effectLst>
            <a:softEdge rad="112500"/>
          </a:effectLst>
        </p:spPr>
      </p:pic>
    </p:spTree>
    <p:extLst>
      <p:ext uri="{BB962C8B-B14F-4D97-AF65-F5344CB8AC3E}">
        <p14:creationId xmlns:p14="http://schemas.microsoft.com/office/powerpoint/2010/main" val="147762421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p:cNvSpPr/>
          <p:nvPr/>
        </p:nvSpPr>
        <p:spPr>
          <a:xfrm>
            <a:off x="80370" y="167061"/>
            <a:ext cx="1258123" cy="1258123"/>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4" name="CuadroTexto 3"/>
          <p:cNvSpPr txBox="1"/>
          <p:nvPr/>
        </p:nvSpPr>
        <p:spPr>
          <a:xfrm>
            <a:off x="314111" y="116632"/>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3</a:t>
            </a:r>
            <a:endParaRPr lang="es-MX" sz="8000" dirty="0">
              <a:solidFill>
                <a:schemeClr val="bg1">
                  <a:lumMod val="85000"/>
                </a:schemeClr>
              </a:solidFill>
              <a:latin typeface="Soberana Sans" panose="02000000000000000000" pitchFamily="50" charset="0"/>
            </a:endParaRPr>
          </a:p>
        </p:txBody>
      </p:sp>
      <p:sp>
        <p:nvSpPr>
          <p:cNvPr id="7" name="CuadroTexto 6"/>
          <p:cNvSpPr txBox="1"/>
          <p:nvPr/>
        </p:nvSpPr>
        <p:spPr>
          <a:xfrm>
            <a:off x="1572234" y="334457"/>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endParaRPr lang="es-MX" sz="2400" b="1" cap="all" dirty="0">
              <a:latin typeface="Soberana Sans" panose="02000000000000000000" pitchFamily="50" charset="0"/>
            </a:endParaRPr>
          </a:p>
        </p:txBody>
      </p:sp>
      <p:sp>
        <p:nvSpPr>
          <p:cNvPr id="8" name="CuadroTexto 7"/>
          <p:cNvSpPr txBox="1"/>
          <p:nvPr/>
        </p:nvSpPr>
        <p:spPr>
          <a:xfrm>
            <a:off x="1572234" y="804547"/>
            <a:ext cx="6768852" cy="707886"/>
          </a:xfrm>
          <a:prstGeom prst="rect">
            <a:avLst/>
          </a:prstGeom>
          <a:noFill/>
        </p:spPr>
        <p:txBody>
          <a:bodyPr wrap="square" rtlCol="0">
            <a:spAutoFit/>
          </a:bodyPr>
          <a:lstStyle/>
          <a:p>
            <a:r>
              <a:rPr lang="es-MX" sz="2000" dirty="0" err="1" smtClean="0">
                <a:solidFill>
                  <a:schemeClr val="tx1">
                    <a:lumMod val="65000"/>
                    <a:lumOff val="35000"/>
                  </a:schemeClr>
                </a:solidFill>
                <a:latin typeface="Soberana Sans" panose="02000000000000000000" pitchFamily="50" charset="0"/>
              </a:rPr>
              <a:t>Specialization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Hidrography</a:t>
            </a:r>
            <a:r>
              <a:rPr lang="es-MX" sz="2000" dirty="0" smtClean="0">
                <a:solidFill>
                  <a:schemeClr val="tx1">
                    <a:lumMod val="65000"/>
                    <a:lumOff val="35000"/>
                  </a:schemeClr>
                </a:solidFill>
                <a:latin typeface="Soberana Sans" panose="02000000000000000000" pitchFamily="50" charset="0"/>
              </a:rPr>
              <a:t> at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Naval </a:t>
            </a:r>
            <a:r>
              <a:rPr lang="es-MX" sz="2000" dirty="0" err="1" smtClean="0">
                <a:solidFill>
                  <a:schemeClr val="tx1">
                    <a:lumMod val="65000"/>
                    <a:lumOff val="35000"/>
                  </a:schemeClr>
                </a:solidFill>
                <a:latin typeface="Soberana Sans" panose="02000000000000000000" pitchFamily="50" charset="0"/>
              </a:rPr>
              <a:t>School</a:t>
            </a:r>
            <a:r>
              <a:rPr lang="es-MX" sz="2000" dirty="0" smtClean="0">
                <a:solidFill>
                  <a:schemeClr val="tx1">
                    <a:lumMod val="65000"/>
                    <a:lumOff val="35000"/>
                  </a:schemeClr>
                </a:solidFill>
                <a:latin typeface="Soberana Sans" panose="02000000000000000000" pitchFamily="50" charset="0"/>
              </a:rPr>
              <a:t> of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Mexican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Navy</a:t>
            </a:r>
            <a:r>
              <a:rPr lang="es-MX" sz="2000" dirty="0" smtClean="0">
                <a:solidFill>
                  <a:schemeClr val="tx1">
                    <a:lumMod val="65000"/>
                    <a:lumOff val="35000"/>
                  </a:schemeClr>
                </a:solidFill>
                <a:latin typeface="Soberana Sans" panose="02000000000000000000" pitchFamily="50" charset="0"/>
              </a:rPr>
              <a:t>.</a:t>
            </a:r>
            <a:endParaRPr lang="es-MX" sz="2000" dirty="0">
              <a:solidFill>
                <a:schemeClr val="tx1">
                  <a:lumMod val="65000"/>
                  <a:lumOff val="35000"/>
                </a:schemeClr>
              </a:solidFill>
              <a:latin typeface="Soberana Sans" panose="02000000000000000000" pitchFamily="50" charset="0"/>
            </a:endParaRPr>
          </a:p>
        </p:txBody>
      </p:sp>
      <p:grpSp>
        <p:nvGrpSpPr>
          <p:cNvPr id="9" name="Grupo 8"/>
          <p:cNvGrpSpPr/>
          <p:nvPr/>
        </p:nvGrpSpPr>
        <p:grpSpPr>
          <a:xfrm>
            <a:off x="1327961" y="1425184"/>
            <a:ext cx="6556407" cy="3840867"/>
            <a:chOff x="206718" y="1751613"/>
            <a:chExt cx="6556407" cy="3840867"/>
          </a:xfrm>
        </p:grpSpPr>
        <p:sp>
          <p:nvSpPr>
            <p:cNvPr id="10" name="Rectángulo 9"/>
            <p:cNvSpPr/>
            <p:nvPr/>
          </p:nvSpPr>
          <p:spPr>
            <a:xfrm>
              <a:off x="207635" y="3293782"/>
              <a:ext cx="1512813" cy="707540"/>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latin typeface="Soberana Sans Light" panose="02000000000000000000" pitchFamily="50" charset="0"/>
                </a:rPr>
                <a:t>43 WEEKS</a:t>
              </a:r>
              <a:endParaRPr lang="es-MX" sz="1400" b="1" dirty="0">
                <a:latin typeface="Soberana Sans Light" panose="02000000000000000000" pitchFamily="50" charset="0"/>
              </a:endParaRPr>
            </a:p>
          </p:txBody>
        </p:sp>
        <p:sp>
          <p:nvSpPr>
            <p:cNvPr id="11" name="Rectángulo 10"/>
            <p:cNvSpPr/>
            <p:nvPr/>
          </p:nvSpPr>
          <p:spPr>
            <a:xfrm>
              <a:off x="222630" y="2472211"/>
              <a:ext cx="1497819"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latin typeface="Soberana Sans Light" panose="02000000000000000000" pitchFamily="50" charset="0"/>
                </a:rPr>
                <a:t>STARTS IN JANUARY</a:t>
              </a:r>
              <a:endParaRPr lang="es-MX" sz="1400" b="1" dirty="0">
                <a:latin typeface="Soberana Sans Light" panose="02000000000000000000" pitchFamily="50" charset="0"/>
              </a:endParaRPr>
            </a:p>
          </p:txBody>
        </p:sp>
        <p:sp>
          <p:nvSpPr>
            <p:cNvPr id="12" name="Rectángulo 11"/>
            <p:cNvSpPr/>
            <p:nvPr/>
          </p:nvSpPr>
          <p:spPr>
            <a:xfrm>
              <a:off x="206718" y="4107011"/>
              <a:ext cx="1513729"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latin typeface="Soberana Sans Light" panose="02000000000000000000" pitchFamily="50" charset="0"/>
                </a:rPr>
                <a:t>Naval </a:t>
              </a:r>
              <a:r>
                <a:rPr lang="es-MX" sz="1400" b="1" dirty="0" err="1" smtClean="0">
                  <a:latin typeface="Soberana Sans Light" panose="02000000000000000000" pitchFamily="50" charset="0"/>
                </a:rPr>
                <a:t>School</a:t>
              </a:r>
              <a:r>
                <a:rPr lang="es-MX" sz="1400" b="1" dirty="0" smtClean="0">
                  <a:latin typeface="Soberana Sans Light" panose="02000000000000000000" pitchFamily="50" charset="0"/>
                </a:rPr>
                <a:t> of </a:t>
              </a:r>
              <a:r>
                <a:rPr lang="es-MX" sz="1400" b="1" dirty="0" err="1" smtClean="0">
                  <a:latin typeface="Soberana Sans Light" panose="02000000000000000000" pitchFamily="50" charset="0"/>
                </a:rPr>
                <a:t>the</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Mexican</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Navy</a:t>
              </a:r>
              <a:endParaRPr lang="es-MX" sz="1400" b="1" dirty="0">
                <a:latin typeface="Soberana Sans Light" panose="02000000000000000000" pitchFamily="50" charset="0"/>
              </a:endParaRPr>
            </a:p>
          </p:txBody>
        </p:sp>
        <p:sp>
          <p:nvSpPr>
            <p:cNvPr id="13" name="Abrir llave 12"/>
            <p:cNvSpPr/>
            <p:nvPr/>
          </p:nvSpPr>
          <p:spPr>
            <a:xfrm>
              <a:off x="1812225" y="2842803"/>
              <a:ext cx="294219" cy="1709414"/>
            </a:xfrm>
            <a:prstGeom prst="leftBrace">
              <a:avLst/>
            </a:prstGeom>
            <a:ln w="38100">
              <a:solidFill>
                <a:srgbClr val="386EA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400"/>
            </a:p>
          </p:txBody>
        </p:sp>
        <p:sp>
          <p:nvSpPr>
            <p:cNvPr id="14" name="Rectángulo 13"/>
            <p:cNvSpPr/>
            <p:nvPr/>
          </p:nvSpPr>
          <p:spPr>
            <a:xfrm>
              <a:off x="2114654" y="2757488"/>
              <a:ext cx="2195648" cy="1768901"/>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err="1" smtClean="0">
                  <a:latin typeface="Soberana Sans Light" panose="02000000000000000000" pitchFamily="50" charset="0"/>
                </a:rPr>
                <a:t>Design</a:t>
              </a:r>
              <a:r>
                <a:rPr lang="es-MX" sz="1400" b="1" dirty="0" smtClean="0">
                  <a:latin typeface="Soberana Sans Light" panose="02000000000000000000" pitchFamily="50" charset="0"/>
                </a:rPr>
                <a:t> and </a:t>
              </a:r>
              <a:r>
                <a:rPr lang="es-MX" sz="1400" b="1" dirty="0" err="1" smtClean="0">
                  <a:latin typeface="Soberana Sans Light" panose="02000000000000000000" pitchFamily="50" charset="0"/>
                </a:rPr>
                <a:t>perform</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hydrographic</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surveys</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according</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to</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international</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standards</a:t>
              </a:r>
              <a:r>
                <a:rPr lang="es-MX" sz="1400" b="1" dirty="0" smtClean="0">
                  <a:latin typeface="Soberana Sans Light" panose="02000000000000000000" pitchFamily="50" charset="0"/>
                </a:rPr>
                <a:t> (International </a:t>
              </a:r>
              <a:r>
                <a:rPr lang="es-MX" sz="1400" b="1" dirty="0" err="1" smtClean="0">
                  <a:latin typeface="Soberana Sans Light" panose="02000000000000000000" pitchFamily="50" charset="0"/>
                </a:rPr>
                <a:t>Hydrographic</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Organization</a:t>
              </a:r>
              <a:r>
                <a:rPr lang="es-MX" sz="1400" b="1" dirty="0" smtClean="0">
                  <a:latin typeface="Soberana Sans Light" panose="02000000000000000000" pitchFamily="50" charset="0"/>
                </a:rPr>
                <a:t>-IHO) </a:t>
              </a:r>
              <a:endParaRPr lang="es-MX" sz="1400" b="1" dirty="0">
                <a:latin typeface="Soberana Sans Light" panose="02000000000000000000" pitchFamily="50" charset="0"/>
              </a:endParaRPr>
            </a:p>
          </p:txBody>
        </p:sp>
        <p:sp>
          <p:nvSpPr>
            <p:cNvPr id="15" name="Rectángulo 14"/>
            <p:cNvSpPr/>
            <p:nvPr/>
          </p:nvSpPr>
          <p:spPr>
            <a:xfrm>
              <a:off x="4919826" y="3311712"/>
              <a:ext cx="1843297"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latin typeface="Soberana Sans Light" panose="02000000000000000000" pitchFamily="50" charset="0"/>
                </a:rPr>
                <a:t>International </a:t>
              </a:r>
              <a:r>
                <a:rPr lang="es-MX" sz="1400" b="1" dirty="0" err="1" smtClean="0">
                  <a:latin typeface="Soberana Sans Light" panose="02000000000000000000" pitchFamily="50" charset="0"/>
                </a:rPr>
                <a:t>standards</a:t>
              </a:r>
              <a:endParaRPr lang="es-MX" sz="1400" b="1" dirty="0">
                <a:latin typeface="Soberana Sans Light" panose="02000000000000000000" pitchFamily="50" charset="0"/>
              </a:endParaRPr>
            </a:p>
          </p:txBody>
        </p:sp>
        <p:sp>
          <p:nvSpPr>
            <p:cNvPr id="16" name="Rectángulo 15"/>
            <p:cNvSpPr/>
            <p:nvPr/>
          </p:nvSpPr>
          <p:spPr>
            <a:xfrm>
              <a:off x="4919827" y="4091797"/>
              <a:ext cx="1843296"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err="1" smtClean="0">
                  <a:latin typeface="Soberana Sans Light" panose="02000000000000000000" pitchFamily="50" charset="0"/>
                </a:rPr>
                <a:t>Operation</a:t>
              </a:r>
              <a:r>
                <a:rPr lang="es-MX" sz="1400" b="1" dirty="0" smtClean="0">
                  <a:latin typeface="Soberana Sans Light" panose="02000000000000000000" pitchFamily="50" charset="0"/>
                </a:rPr>
                <a:t> and </a:t>
              </a:r>
              <a:r>
                <a:rPr lang="es-MX" sz="1400" b="1" dirty="0" err="1" smtClean="0">
                  <a:latin typeface="Soberana Sans Light" panose="02000000000000000000" pitchFamily="50" charset="0"/>
                </a:rPr>
                <a:t>maintenance</a:t>
              </a:r>
              <a:endParaRPr lang="es-MX" sz="1400" b="1" dirty="0">
                <a:latin typeface="Soberana Sans Light" panose="02000000000000000000" pitchFamily="50" charset="0"/>
              </a:endParaRPr>
            </a:p>
          </p:txBody>
        </p:sp>
        <p:sp>
          <p:nvSpPr>
            <p:cNvPr id="17" name="Rectángulo 16"/>
            <p:cNvSpPr/>
            <p:nvPr/>
          </p:nvSpPr>
          <p:spPr>
            <a:xfrm>
              <a:off x="4919827" y="4871882"/>
              <a:ext cx="1843296"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err="1" smtClean="0">
                  <a:latin typeface="Soberana Sans Light" panose="02000000000000000000" pitchFamily="50" charset="0"/>
                </a:rPr>
                <a:t>Hydrographic</a:t>
              </a:r>
              <a:r>
                <a:rPr lang="es-MX" sz="1400" b="1" dirty="0" smtClean="0">
                  <a:latin typeface="Soberana Sans Light" panose="02000000000000000000" pitchFamily="50" charset="0"/>
                </a:rPr>
                <a:t> </a:t>
              </a:r>
              <a:r>
                <a:rPr lang="es-MX" sz="1400" b="1" dirty="0" err="1" smtClean="0">
                  <a:latin typeface="Soberana Sans Light" panose="02000000000000000000" pitchFamily="50" charset="0"/>
                </a:rPr>
                <a:t>processing</a:t>
              </a:r>
              <a:endParaRPr lang="es-MX" sz="1400" b="1" dirty="0">
                <a:latin typeface="Soberana Sans Light" panose="02000000000000000000" pitchFamily="50" charset="0"/>
              </a:endParaRPr>
            </a:p>
          </p:txBody>
        </p:sp>
        <p:cxnSp>
          <p:nvCxnSpPr>
            <p:cNvPr id="18" name="Conector recto 17"/>
            <p:cNvCxnSpPr>
              <a:stCxn id="14" idx="3"/>
              <a:endCxn id="15" idx="1"/>
            </p:cNvCxnSpPr>
            <p:nvPr/>
          </p:nvCxnSpPr>
          <p:spPr>
            <a:xfrm>
              <a:off x="4310302" y="3641939"/>
              <a:ext cx="609524" cy="30072"/>
            </a:xfrm>
            <a:prstGeom prst="line">
              <a:avLst/>
            </a:prstGeom>
            <a:ln w="38100">
              <a:solidFill>
                <a:srgbClr val="386EAA"/>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a:stCxn id="14" idx="3"/>
              <a:endCxn id="16" idx="1"/>
            </p:cNvCxnSpPr>
            <p:nvPr/>
          </p:nvCxnSpPr>
          <p:spPr>
            <a:xfrm>
              <a:off x="4310302" y="3641939"/>
              <a:ext cx="609525" cy="810157"/>
            </a:xfrm>
            <a:prstGeom prst="line">
              <a:avLst/>
            </a:prstGeom>
            <a:ln w="38100">
              <a:solidFill>
                <a:srgbClr val="386EAA"/>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a:stCxn id="14" idx="3"/>
              <a:endCxn id="17" idx="1"/>
            </p:cNvCxnSpPr>
            <p:nvPr/>
          </p:nvCxnSpPr>
          <p:spPr>
            <a:xfrm>
              <a:off x="4310302" y="3641939"/>
              <a:ext cx="609525" cy="1590242"/>
            </a:xfrm>
            <a:prstGeom prst="line">
              <a:avLst/>
            </a:prstGeom>
            <a:ln w="38100">
              <a:solidFill>
                <a:srgbClr val="386EAA"/>
              </a:solidFill>
            </a:ln>
          </p:spPr>
          <p:style>
            <a:lnRef idx="1">
              <a:schemeClr val="accent1"/>
            </a:lnRef>
            <a:fillRef idx="0">
              <a:schemeClr val="accent1"/>
            </a:fillRef>
            <a:effectRef idx="0">
              <a:schemeClr val="accent1"/>
            </a:effectRef>
            <a:fontRef idx="minor">
              <a:schemeClr val="tx1"/>
            </a:fontRef>
          </p:style>
        </p:cxnSp>
        <p:sp>
          <p:nvSpPr>
            <p:cNvPr id="21" name="Rectángulo 20"/>
            <p:cNvSpPr/>
            <p:nvPr/>
          </p:nvSpPr>
          <p:spPr>
            <a:xfrm>
              <a:off x="4903407" y="1751613"/>
              <a:ext cx="1859717"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latin typeface="Soberana Sans Light" panose="02000000000000000000" pitchFamily="50" charset="0"/>
                </a:rPr>
                <a:t>Data </a:t>
              </a:r>
              <a:r>
                <a:rPr lang="es-MX" sz="1400" b="1" dirty="0" err="1" smtClean="0">
                  <a:latin typeface="Soberana Sans Light" panose="02000000000000000000" pitchFamily="50" charset="0"/>
                </a:rPr>
                <a:t>processing</a:t>
              </a:r>
              <a:endParaRPr lang="es-MX" sz="1400" b="1" dirty="0">
                <a:latin typeface="Soberana Sans Light" panose="02000000000000000000" pitchFamily="50" charset="0"/>
              </a:endParaRPr>
            </a:p>
          </p:txBody>
        </p:sp>
        <p:sp>
          <p:nvSpPr>
            <p:cNvPr id="22" name="Rectángulo 21"/>
            <p:cNvSpPr/>
            <p:nvPr/>
          </p:nvSpPr>
          <p:spPr>
            <a:xfrm>
              <a:off x="4919827" y="2521505"/>
              <a:ext cx="1843298" cy="720598"/>
            </a:xfrm>
            <a:prstGeom prst="rect">
              <a:avLst/>
            </a:prstGeom>
            <a:ln w="38100">
              <a:solidFill>
                <a:srgbClr val="386EAA"/>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err="1" smtClean="0">
                  <a:latin typeface="Soberana Sans Light" panose="02000000000000000000" pitchFamily="50" charset="0"/>
                </a:rPr>
                <a:t>Creation</a:t>
              </a:r>
              <a:r>
                <a:rPr lang="es-MX" sz="1400" b="1" dirty="0" smtClean="0">
                  <a:latin typeface="Soberana Sans Light" panose="02000000000000000000" pitchFamily="50" charset="0"/>
                </a:rPr>
                <a:t> and </a:t>
              </a:r>
              <a:r>
                <a:rPr lang="es-MX" sz="1400" b="1" dirty="0" err="1" smtClean="0">
                  <a:latin typeface="Soberana Sans Light" panose="02000000000000000000" pitchFamily="50" charset="0"/>
                </a:rPr>
                <a:t>publication</a:t>
              </a:r>
              <a:r>
                <a:rPr lang="es-MX" sz="1400" b="1" dirty="0" smtClean="0">
                  <a:latin typeface="Soberana Sans Light" panose="02000000000000000000" pitchFamily="50" charset="0"/>
                </a:rPr>
                <a:t> of   </a:t>
              </a:r>
              <a:r>
                <a:rPr lang="es-MX" sz="1400" b="1" dirty="0" err="1" smtClean="0">
                  <a:latin typeface="Soberana Sans Light" panose="02000000000000000000" pitchFamily="50" charset="0"/>
                </a:rPr>
                <a:t>Navigation</a:t>
              </a:r>
              <a:r>
                <a:rPr lang="es-MX" sz="1400" b="1" dirty="0" smtClean="0">
                  <a:latin typeface="Soberana Sans Light" panose="02000000000000000000" pitchFamily="50" charset="0"/>
                </a:rPr>
                <a:t> charts </a:t>
              </a:r>
              <a:endParaRPr lang="es-MX" sz="1400" b="1" dirty="0">
                <a:latin typeface="Soberana Sans Light" panose="02000000000000000000" pitchFamily="50" charset="0"/>
              </a:endParaRPr>
            </a:p>
          </p:txBody>
        </p:sp>
        <p:cxnSp>
          <p:nvCxnSpPr>
            <p:cNvPr id="23" name="Conector recto 22"/>
            <p:cNvCxnSpPr>
              <a:stCxn id="14" idx="3"/>
              <a:endCxn id="22" idx="1"/>
            </p:cNvCxnSpPr>
            <p:nvPr/>
          </p:nvCxnSpPr>
          <p:spPr>
            <a:xfrm flipV="1">
              <a:off x="4310302" y="2881804"/>
              <a:ext cx="609525" cy="760135"/>
            </a:xfrm>
            <a:prstGeom prst="line">
              <a:avLst/>
            </a:prstGeom>
            <a:ln w="38100">
              <a:solidFill>
                <a:srgbClr val="386EAA"/>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a:stCxn id="14" idx="3"/>
              <a:endCxn id="21" idx="1"/>
            </p:cNvCxnSpPr>
            <p:nvPr/>
          </p:nvCxnSpPr>
          <p:spPr>
            <a:xfrm flipV="1">
              <a:off x="4310302" y="2111912"/>
              <a:ext cx="593105" cy="1530027"/>
            </a:xfrm>
            <a:prstGeom prst="line">
              <a:avLst/>
            </a:prstGeom>
            <a:ln w="38100">
              <a:solidFill>
                <a:srgbClr val="386EAA"/>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p:nvGrpSpPr>
        <p:grpSpPr>
          <a:xfrm>
            <a:off x="1338493" y="5459833"/>
            <a:ext cx="4995617" cy="1140915"/>
            <a:chOff x="1327983" y="5851901"/>
            <a:chExt cx="4594515" cy="753350"/>
          </a:xfrm>
        </p:grpSpPr>
        <p:sp>
          <p:nvSpPr>
            <p:cNvPr id="26" name="Rectángulo 25"/>
            <p:cNvSpPr/>
            <p:nvPr/>
          </p:nvSpPr>
          <p:spPr>
            <a:xfrm>
              <a:off x="1327983" y="5851901"/>
              <a:ext cx="1268343" cy="753350"/>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s-MX" sz="1500" b="1" dirty="0" smtClean="0">
                  <a:latin typeface="Soberana Sans Light" panose="02000000000000000000" pitchFamily="50" charset="0"/>
                </a:rPr>
                <a:t># </a:t>
              </a:r>
              <a:r>
                <a:rPr lang="es-MX" sz="1500" b="1" dirty="0" err="1" smtClean="0">
                  <a:latin typeface="Soberana Sans Light" panose="02000000000000000000" pitchFamily="50" charset="0"/>
                </a:rPr>
                <a:t>fellows</a:t>
              </a:r>
              <a:r>
                <a:rPr lang="es-MX" sz="1500" b="1" dirty="0" smtClean="0">
                  <a:latin typeface="Soberana Sans Light" panose="02000000000000000000" pitchFamily="50" charset="0"/>
                </a:rPr>
                <a:t> (</a:t>
              </a:r>
              <a:r>
                <a:rPr lang="es-MX" sz="1500" b="1" dirty="0" err="1" smtClean="0">
                  <a:latin typeface="Soberana Sans Light" panose="02000000000000000000" pitchFamily="50" charset="0"/>
                </a:rPr>
                <a:t>posts</a:t>
              </a:r>
              <a:r>
                <a:rPr lang="es-MX" sz="1500" b="1" dirty="0" smtClean="0">
                  <a:latin typeface="Soberana Sans Light" panose="02000000000000000000" pitchFamily="50" charset="0"/>
                </a:rPr>
                <a:t>) per </a:t>
              </a:r>
              <a:r>
                <a:rPr lang="es-MX" sz="1500" b="1" dirty="0" err="1" smtClean="0">
                  <a:latin typeface="Soberana Sans Light" panose="02000000000000000000" pitchFamily="50" charset="0"/>
                </a:rPr>
                <a:t>year</a:t>
              </a:r>
              <a:endParaRPr lang="es-MX" sz="1500" b="1" dirty="0">
                <a:latin typeface="Soberana Sans Light" panose="02000000000000000000" pitchFamily="50" charset="0"/>
              </a:endParaRPr>
            </a:p>
          </p:txBody>
        </p:sp>
        <p:sp>
          <p:nvSpPr>
            <p:cNvPr id="27" name="Rectángulo 26"/>
            <p:cNvSpPr/>
            <p:nvPr/>
          </p:nvSpPr>
          <p:spPr>
            <a:xfrm>
              <a:off x="3053777" y="5851901"/>
              <a:ext cx="2868721" cy="753350"/>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s-MX" sz="1500" b="1" dirty="0" err="1" smtClean="0">
                  <a:latin typeface="Soberana Sans Light" panose="02000000000000000000" pitchFamily="50" charset="0"/>
                </a:rPr>
                <a:t>Call</a:t>
              </a:r>
              <a:r>
                <a:rPr lang="es-MX" sz="1500" b="1" dirty="0" smtClean="0">
                  <a:latin typeface="Soberana Sans Light" panose="02000000000000000000" pitchFamily="50" charset="0"/>
                </a:rPr>
                <a:t> </a:t>
              </a:r>
              <a:r>
                <a:rPr lang="es-MX" sz="1500" b="1" dirty="0" err="1" smtClean="0">
                  <a:latin typeface="Soberana Sans Light" panose="02000000000000000000" pitchFamily="50" charset="0"/>
                </a:rPr>
                <a:t>for</a:t>
              </a:r>
              <a:r>
                <a:rPr lang="es-MX" sz="1500" b="1" dirty="0" smtClean="0">
                  <a:latin typeface="Soberana Sans Light" panose="02000000000000000000" pitchFamily="50" charset="0"/>
                </a:rPr>
                <a:t> </a:t>
              </a:r>
              <a:r>
                <a:rPr lang="es-MX" sz="1500" b="1" dirty="0" err="1" smtClean="0">
                  <a:latin typeface="Soberana Sans Light" panose="02000000000000000000" pitchFamily="50" charset="0"/>
                </a:rPr>
                <a:t>applications</a:t>
              </a:r>
              <a:r>
                <a:rPr lang="es-MX" sz="1500" b="1" dirty="0">
                  <a:latin typeface="Soberana Sans Light" panose="02000000000000000000" pitchFamily="50" charset="0"/>
                </a:rPr>
                <a:t> </a:t>
              </a:r>
              <a:r>
                <a:rPr lang="es-MX" sz="1500" b="1" dirty="0" smtClean="0">
                  <a:latin typeface="Soberana Sans Light" panose="02000000000000000000" pitchFamily="50" charset="0"/>
                </a:rPr>
                <a:t>opens </a:t>
              </a:r>
              <a:r>
                <a:rPr lang="es-MX" sz="1500" b="1" dirty="0" err="1" smtClean="0">
                  <a:latin typeface="Soberana Sans Light" panose="02000000000000000000" pitchFamily="50" charset="0"/>
                </a:rPr>
                <a:t>each</a:t>
              </a:r>
              <a:r>
                <a:rPr lang="es-MX" sz="1500" b="1" dirty="0" smtClean="0">
                  <a:latin typeface="Soberana Sans Light" panose="02000000000000000000" pitchFamily="50" charset="0"/>
                </a:rPr>
                <a:t> </a:t>
              </a:r>
              <a:r>
                <a:rPr lang="es-MX" sz="1500" b="1" dirty="0" err="1" smtClean="0">
                  <a:latin typeface="Soberana Sans Light" panose="02000000000000000000" pitchFamily="50" charset="0"/>
                </a:rPr>
                <a:t>year</a:t>
              </a:r>
              <a:r>
                <a:rPr lang="es-MX" sz="1500" b="1" dirty="0" smtClean="0">
                  <a:latin typeface="Soberana Sans Light" panose="02000000000000000000" pitchFamily="50" charset="0"/>
                </a:rPr>
                <a:t> in </a:t>
              </a:r>
              <a:r>
                <a:rPr lang="es-MX" sz="1500" b="1" dirty="0" err="1" smtClean="0">
                  <a:latin typeface="Soberana Sans Light" panose="02000000000000000000" pitchFamily="50" charset="0"/>
                </a:rPr>
                <a:t>September</a:t>
              </a:r>
              <a:endParaRPr lang="es-MX" sz="1500" b="1" dirty="0">
                <a:latin typeface="Soberana Sans Light" panose="02000000000000000000" pitchFamily="50" charset="0"/>
              </a:endParaRPr>
            </a:p>
          </p:txBody>
        </p:sp>
      </p:grpSp>
    </p:spTree>
    <p:extLst>
      <p:ext uri="{BB962C8B-B14F-4D97-AF65-F5344CB8AC3E}">
        <p14:creationId xmlns:p14="http://schemas.microsoft.com/office/powerpoint/2010/main" val="133490095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ráfico 13"/>
          <p:cNvGraphicFramePr/>
          <p:nvPr>
            <p:extLst>
              <p:ext uri="{D42A27DB-BD31-4B8C-83A1-F6EECF244321}">
                <p14:modId xmlns:p14="http://schemas.microsoft.com/office/powerpoint/2010/main" val="758720113"/>
              </p:ext>
            </p:extLst>
          </p:nvPr>
        </p:nvGraphicFramePr>
        <p:xfrm>
          <a:off x="240285" y="2090092"/>
          <a:ext cx="4968552" cy="2695848"/>
        </p:xfrm>
        <a:graphic>
          <a:graphicData uri="http://schemas.openxmlformats.org/drawingml/2006/chart">
            <c:chart xmlns:c="http://schemas.openxmlformats.org/drawingml/2006/chart" xmlns:r="http://schemas.openxmlformats.org/officeDocument/2006/relationships" r:id="rId3"/>
          </a:graphicData>
        </a:graphic>
      </p:graphicFrame>
      <p:sp>
        <p:nvSpPr>
          <p:cNvPr id="15" name="CuadroTexto 14"/>
          <p:cNvSpPr txBox="1"/>
          <p:nvPr/>
        </p:nvSpPr>
        <p:spPr>
          <a:xfrm>
            <a:off x="1572234" y="334457"/>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endParaRPr lang="es-MX" sz="2400" b="1" cap="all" dirty="0">
              <a:latin typeface="Soberana Sans" panose="02000000000000000000" pitchFamily="50" charset="0"/>
            </a:endParaRPr>
          </a:p>
        </p:txBody>
      </p:sp>
      <p:sp>
        <p:nvSpPr>
          <p:cNvPr id="16" name="CuadroTexto 15"/>
          <p:cNvSpPr txBox="1"/>
          <p:nvPr/>
        </p:nvSpPr>
        <p:spPr>
          <a:xfrm>
            <a:off x="1572234" y="908720"/>
            <a:ext cx="6768852" cy="707886"/>
          </a:xfrm>
          <a:prstGeom prst="rect">
            <a:avLst/>
          </a:prstGeom>
          <a:noFill/>
        </p:spPr>
        <p:txBody>
          <a:bodyPr wrap="square" rtlCol="0">
            <a:spAutoFit/>
          </a:bodyPr>
          <a:lstStyle/>
          <a:p>
            <a:r>
              <a:rPr lang="es-MX" sz="2000" dirty="0" err="1" smtClean="0">
                <a:solidFill>
                  <a:schemeClr val="tx1">
                    <a:lumMod val="65000"/>
                    <a:lumOff val="35000"/>
                  </a:schemeClr>
                </a:solidFill>
                <a:latin typeface="Soberana Sans" panose="02000000000000000000" pitchFamily="50" charset="0"/>
              </a:rPr>
              <a:t>Specialization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Hidrography</a:t>
            </a:r>
            <a:r>
              <a:rPr lang="es-MX" sz="2000" dirty="0" smtClean="0">
                <a:solidFill>
                  <a:schemeClr val="tx1">
                    <a:lumMod val="65000"/>
                    <a:lumOff val="35000"/>
                  </a:schemeClr>
                </a:solidFill>
                <a:latin typeface="Soberana Sans" panose="02000000000000000000" pitchFamily="50" charset="0"/>
              </a:rPr>
              <a:t> at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Naval </a:t>
            </a:r>
            <a:r>
              <a:rPr lang="es-MX" sz="2000" dirty="0" err="1" smtClean="0">
                <a:solidFill>
                  <a:schemeClr val="tx1">
                    <a:lumMod val="65000"/>
                    <a:lumOff val="35000"/>
                  </a:schemeClr>
                </a:solidFill>
                <a:latin typeface="Soberana Sans" panose="02000000000000000000" pitchFamily="50" charset="0"/>
              </a:rPr>
              <a:t>School</a:t>
            </a:r>
            <a:r>
              <a:rPr lang="es-MX" sz="2000" dirty="0" smtClean="0">
                <a:solidFill>
                  <a:schemeClr val="tx1">
                    <a:lumMod val="65000"/>
                    <a:lumOff val="35000"/>
                  </a:schemeClr>
                </a:solidFill>
                <a:latin typeface="Soberana Sans" panose="02000000000000000000" pitchFamily="50" charset="0"/>
              </a:rPr>
              <a:t> of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Mexican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Navy</a:t>
            </a:r>
            <a:r>
              <a:rPr lang="es-MX" sz="2000" dirty="0" smtClean="0">
                <a:solidFill>
                  <a:schemeClr val="tx1">
                    <a:lumMod val="65000"/>
                    <a:lumOff val="35000"/>
                  </a:schemeClr>
                </a:solidFill>
                <a:latin typeface="Soberana Sans" panose="02000000000000000000" pitchFamily="50" charset="0"/>
              </a:rPr>
              <a:t>.</a:t>
            </a:r>
            <a:endParaRPr lang="es-MX" sz="2000" dirty="0">
              <a:solidFill>
                <a:schemeClr val="tx1">
                  <a:lumMod val="65000"/>
                  <a:lumOff val="35000"/>
                </a:schemeClr>
              </a:solidFill>
              <a:latin typeface="Soberana Sans" panose="02000000000000000000" pitchFamily="50" charset="0"/>
            </a:endParaRPr>
          </a:p>
        </p:txBody>
      </p:sp>
      <p:sp>
        <p:nvSpPr>
          <p:cNvPr id="17" name="Elipse 16"/>
          <p:cNvSpPr/>
          <p:nvPr/>
        </p:nvSpPr>
        <p:spPr>
          <a:xfrm>
            <a:off x="80370" y="167061"/>
            <a:ext cx="1258123" cy="1258123"/>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18" name="CuadroTexto 17"/>
          <p:cNvSpPr txBox="1"/>
          <p:nvPr/>
        </p:nvSpPr>
        <p:spPr>
          <a:xfrm>
            <a:off x="314111" y="116632"/>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3</a:t>
            </a:r>
            <a:endParaRPr lang="es-MX" sz="8000" dirty="0">
              <a:solidFill>
                <a:schemeClr val="bg1">
                  <a:lumMod val="85000"/>
                </a:schemeClr>
              </a:solidFill>
              <a:latin typeface="Soberana Sans" panose="02000000000000000000" pitchFamily="50" charset="0"/>
            </a:endParaRPr>
          </a:p>
        </p:txBody>
      </p:sp>
      <p:sp>
        <p:nvSpPr>
          <p:cNvPr id="19" name="CuadroTexto 18"/>
          <p:cNvSpPr txBox="1"/>
          <p:nvPr/>
        </p:nvSpPr>
        <p:spPr>
          <a:xfrm>
            <a:off x="755576" y="5064247"/>
            <a:ext cx="6850177" cy="116955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sz="1400" dirty="0" smtClean="0">
                <a:latin typeface="Soberana Sans" panose="02000000000000000000" pitchFamily="50" charset="0"/>
              </a:rPr>
              <a:t>2017-2018: Dominican Republic, Guatemala, El Salvador, Honduras, Nicaragua, Panama</a:t>
            </a:r>
          </a:p>
          <a:p>
            <a:r>
              <a:rPr lang="en-US" sz="1400" dirty="0" smtClean="0">
                <a:latin typeface="Soberana Sans" panose="02000000000000000000" pitchFamily="50" charset="0"/>
              </a:rPr>
              <a:t>2018-2019: Guatemala, Dominican Republic</a:t>
            </a:r>
          </a:p>
          <a:p>
            <a:r>
              <a:rPr lang="en-US" sz="1400" dirty="0" smtClean="0">
                <a:latin typeface="Soberana Sans" panose="02000000000000000000" pitchFamily="50" charset="0"/>
              </a:rPr>
              <a:t>2019-2020: candidates received (acceptation letters will be delivered through ACS)</a:t>
            </a:r>
            <a:endParaRPr lang="en-US" sz="1400" dirty="0">
              <a:latin typeface="Soberana Sans" panose="02000000000000000000" pitchFamily="50" charset="0"/>
            </a:endParaRPr>
          </a:p>
        </p:txBody>
      </p:sp>
      <p:pic>
        <p:nvPicPr>
          <p:cNvPr id="21" name="Imagen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8964" y="1906341"/>
            <a:ext cx="4388137" cy="2914509"/>
          </a:xfrm>
          <a:prstGeom prst="rect">
            <a:avLst/>
          </a:prstGeom>
        </p:spPr>
      </p:pic>
    </p:spTree>
    <p:extLst>
      <p:ext uri="{BB962C8B-B14F-4D97-AF65-F5344CB8AC3E}">
        <p14:creationId xmlns:p14="http://schemas.microsoft.com/office/powerpoint/2010/main" val="235551375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572234" y="334457"/>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endParaRPr lang="es-MX" sz="2400" b="1" cap="all" dirty="0">
              <a:latin typeface="Soberana Sans" panose="02000000000000000000" pitchFamily="50" charset="0"/>
            </a:endParaRPr>
          </a:p>
        </p:txBody>
      </p:sp>
      <p:sp>
        <p:nvSpPr>
          <p:cNvPr id="5" name="CuadroTexto 4"/>
          <p:cNvSpPr txBox="1"/>
          <p:nvPr/>
        </p:nvSpPr>
        <p:spPr>
          <a:xfrm>
            <a:off x="1572234" y="732185"/>
            <a:ext cx="6768852" cy="707886"/>
          </a:xfrm>
          <a:prstGeom prst="rect">
            <a:avLst/>
          </a:prstGeom>
          <a:noFill/>
        </p:spPr>
        <p:txBody>
          <a:bodyPr wrap="square" rtlCol="0">
            <a:spAutoFit/>
          </a:bodyPr>
          <a:lstStyle/>
          <a:p>
            <a:r>
              <a:rPr lang="es-MX" sz="2000" dirty="0" err="1" smtClean="0">
                <a:solidFill>
                  <a:schemeClr val="tx1">
                    <a:lumMod val="65000"/>
                    <a:lumOff val="35000"/>
                  </a:schemeClr>
                </a:solidFill>
                <a:latin typeface="Soberana Sans" panose="02000000000000000000" pitchFamily="50" charset="0"/>
              </a:rPr>
              <a:t>Specialization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on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Hidrography</a:t>
            </a:r>
            <a:r>
              <a:rPr lang="es-MX" sz="2000" dirty="0" smtClean="0">
                <a:solidFill>
                  <a:schemeClr val="tx1">
                    <a:lumMod val="65000"/>
                    <a:lumOff val="35000"/>
                  </a:schemeClr>
                </a:solidFill>
                <a:latin typeface="Soberana Sans" panose="02000000000000000000" pitchFamily="50" charset="0"/>
              </a:rPr>
              <a:t> at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Naval </a:t>
            </a:r>
            <a:r>
              <a:rPr lang="es-MX" sz="2000" dirty="0" err="1" smtClean="0">
                <a:solidFill>
                  <a:schemeClr val="tx1">
                    <a:lumMod val="65000"/>
                    <a:lumOff val="35000"/>
                  </a:schemeClr>
                </a:solidFill>
                <a:latin typeface="Soberana Sans" panose="02000000000000000000" pitchFamily="50" charset="0"/>
              </a:rPr>
              <a:t>School</a:t>
            </a:r>
            <a:r>
              <a:rPr lang="es-MX" sz="2000" dirty="0" smtClean="0">
                <a:solidFill>
                  <a:schemeClr val="tx1">
                    <a:lumMod val="65000"/>
                    <a:lumOff val="35000"/>
                  </a:schemeClr>
                </a:solidFill>
                <a:latin typeface="Soberana Sans" panose="02000000000000000000" pitchFamily="50" charset="0"/>
              </a:rPr>
              <a:t> of </a:t>
            </a:r>
            <a:r>
              <a:rPr lang="es-MX" sz="2000" dirty="0" err="1" smtClean="0">
                <a:solidFill>
                  <a:schemeClr val="tx1">
                    <a:lumMod val="65000"/>
                    <a:lumOff val="35000"/>
                  </a:schemeClr>
                </a:solidFill>
                <a:latin typeface="Soberana Sans" panose="02000000000000000000" pitchFamily="50" charset="0"/>
              </a:rPr>
              <a:t>the</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Mexican</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Navy</a:t>
            </a:r>
            <a:endParaRPr lang="es-MX" sz="2000" dirty="0">
              <a:solidFill>
                <a:schemeClr val="tx1">
                  <a:lumMod val="65000"/>
                  <a:lumOff val="35000"/>
                </a:schemeClr>
              </a:solidFill>
              <a:latin typeface="Soberana Sans" panose="02000000000000000000" pitchFamily="50" charset="0"/>
            </a:endParaRPr>
          </a:p>
        </p:txBody>
      </p:sp>
      <p:sp>
        <p:nvSpPr>
          <p:cNvPr id="6" name="Elipse 5"/>
          <p:cNvSpPr/>
          <p:nvPr/>
        </p:nvSpPr>
        <p:spPr>
          <a:xfrm>
            <a:off x="80370" y="167061"/>
            <a:ext cx="1258123" cy="1258123"/>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7" name="CuadroTexto 6"/>
          <p:cNvSpPr txBox="1"/>
          <p:nvPr/>
        </p:nvSpPr>
        <p:spPr>
          <a:xfrm>
            <a:off x="314111" y="116632"/>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3</a:t>
            </a:r>
            <a:endParaRPr lang="es-MX" sz="8000" dirty="0">
              <a:solidFill>
                <a:schemeClr val="bg1">
                  <a:lumMod val="85000"/>
                </a:schemeClr>
              </a:solidFill>
              <a:latin typeface="Soberana Sans" panose="02000000000000000000" pitchFamily="50" charset="0"/>
            </a:endParaRPr>
          </a:p>
        </p:txBody>
      </p:sp>
      <p:graphicFrame>
        <p:nvGraphicFramePr>
          <p:cNvPr id="9" name="Tabla 8"/>
          <p:cNvGraphicFramePr>
            <a:graphicFrameLocks noGrp="1"/>
          </p:cNvGraphicFramePr>
          <p:nvPr>
            <p:extLst>
              <p:ext uri="{D42A27DB-BD31-4B8C-83A1-F6EECF244321}">
                <p14:modId xmlns:p14="http://schemas.microsoft.com/office/powerpoint/2010/main" val="1954262772"/>
              </p:ext>
            </p:extLst>
          </p:nvPr>
        </p:nvGraphicFramePr>
        <p:xfrm>
          <a:off x="1411948" y="1837799"/>
          <a:ext cx="7048484" cy="4539210"/>
        </p:xfrm>
        <a:graphic>
          <a:graphicData uri="http://schemas.openxmlformats.org/drawingml/2006/table">
            <a:tbl>
              <a:tblPr firstRow="1" bandRow="1">
                <a:tableStyleId>{5C22544A-7EE6-4342-B048-85BDC9FD1C3A}</a:tableStyleId>
              </a:tblPr>
              <a:tblGrid>
                <a:gridCol w="2295956"/>
                <a:gridCol w="4752528"/>
              </a:tblGrid>
              <a:tr h="468930">
                <a:tc>
                  <a:txBody>
                    <a:bodyPr/>
                    <a:lstStyle/>
                    <a:p>
                      <a:r>
                        <a:rPr lang="es-MX" dirty="0" smtClean="0"/>
                        <a:t>País/country</a:t>
                      </a:r>
                      <a:endParaRPr lang="es-MX" dirty="0"/>
                    </a:p>
                  </a:txBody>
                  <a:tcPr/>
                </a:tc>
                <a:tc>
                  <a:txBody>
                    <a:bodyPr/>
                    <a:lstStyle/>
                    <a:p>
                      <a:r>
                        <a:rPr lang="es-MX" dirty="0" smtClean="0"/>
                        <a:t>Tesis</a:t>
                      </a:r>
                      <a:endParaRPr lang="es-MX" dirty="0"/>
                    </a:p>
                  </a:txBody>
                  <a:tcPr/>
                </a:tc>
              </a:tr>
              <a:tr h="468930">
                <a:tc>
                  <a:txBody>
                    <a:bodyPr/>
                    <a:lstStyle/>
                    <a:p>
                      <a:r>
                        <a:rPr lang="es-MX" dirty="0" smtClean="0"/>
                        <a:t>República Dominicana</a:t>
                      </a:r>
                      <a:endParaRPr lang="es-MX" dirty="0"/>
                    </a:p>
                  </a:txBody>
                  <a:tcPr/>
                </a:tc>
                <a:tc>
                  <a:txBody>
                    <a:bodyPr/>
                    <a:lstStyle/>
                    <a:p>
                      <a:r>
                        <a:rPr lang="es-MX" dirty="0" smtClean="0"/>
                        <a:t>Elaboración de cartas temáticas de Ecosistemas marinos protegidos</a:t>
                      </a:r>
                      <a:endParaRPr lang="es-MX" dirty="0"/>
                    </a:p>
                  </a:txBody>
                  <a:tcPr/>
                </a:tc>
              </a:tr>
              <a:tr h="468930">
                <a:tc>
                  <a:txBody>
                    <a:bodyPr/>
                    <a:lstStyle/>
                    <a:p>
                      <a:r>
                        <a:rPr lang="es-MX" dirty="0" smtClean="0"/>
                        <a:t>Panamá</a:t>
                      </a:r>
                      <a:endParaRPr lang="es-MX" dirty="0"/>
                    </a:p>
                  </a:txBody>
                  <a:tcPr/>
                </a:tc>
                <a:tc>
                  <a:txBody>
                    <a:bodyPr/>
                    <a:lstStyle/>
                    <a:p>
                      <a:r>
                        <a:rPr lang="es-MX" dirty="0" smtClean="0"/>
                        <a:t>Elaboración de</a:t>
                      </a:r>
                      <a:r>
                        <a:rPr lang="es-MX" baseline="0" dirty="0" smtClean="0"/>
                        <a:t> plan de cartografía náutica.</a:t>
                      </a:r>
                      <a:endParaRPr lang="es-MX" dirty="0"/>
                    </a:p>
                  </a:txBody>
                  <a:tcPr/>
                </a:tc>
              </a:tr>
              <a:tr h="468930">
                <a:tc>
                  <a:txBody>
                    <a:bodyPr/>
                    <a:lstStyle/>
                    <a:p>
                      <a:r>
                        <a:rPr lang="es-MX" dirty="0" smtClean="0"/>
                        <a:t>Guatemala</a:t>
                      </a:r>
                      <a:endParaRPr lang="es-MX" dirty="0"/>
                    </a:p>
                  </a:txBody>
                  <a:tcPr/>
                </a:tc>
                <a:tc>
                  <a:txBody>
                    <a:bodyPr/>
                    <a:lstStyle/>
                    <a:p>
                      <a:r>
                        <a:rPr lang="es-MX" dirty="0" smtClean="0"/>
                        <a:t>Plan de Cartografía náutica</a:t>
                      </a:r>
                      <a:r>
                        <a:rPr lang="es-MX" baseline="0" dirty="0" smtClean="0"/>
                        <a:t>.</a:t>
                      </a:r>
                      <a:endParaRPr lang="es-MX" dirty="0"/>
                    </a:p>
                  </a:txBody>
                  <a:tcPr/>
                </a:tc>
              </a:tr>
              <a:tr h="468930">
                <a:tc>
                  <a:txBody>
                    <a:bodyPr/>
                    <a:lstStyle/>
                    <a:p>
                      <a:r>
                        <a:rPr lang="es-MX" dirty="0" smtClean="0"/>
                        <a:t>Honduras</a:t>
                      </a:r>
                      <a:endParaRPr lang="es-MX" dirty="0"/>
                    </a:p>
                  </a:txBody>
                  <a:tcPr/>
                </a:tc>
                <a:tc>
                  <a:txBody>
                    <a:bodyPr/>
                    <a:lstStyle/>
                    <a:p>
                      <a:r>
                        <a:rPr lang="es-MX" dirty="0" smtClean="0"/>
                        <a:t>Creación del Departamento de</a:t>
                      </a:r>
                      <a:r>
                        <a:rPr lang="es-MX" baseline="0" dirty="0" smtClean="0"/>
                        <a:t> Hidrografía en la fuerza naval conforme a normativas internacionales.</a:t>
                      </a:r>
                      <a:endParaRPr lang="es-MX" dirty="0"/>
                    </a:p>
                  </a:txBody>
                  <a:tcPr/>
                </a:tc>
              </a:tr>
              <a:tr h="468930">
                <a:tc>
                  <a:txBody>
                    <a:bodyPr/>
                    <a:lstStyle/>
                    <a:p>
                      <a:r>
                        <a:rPr lang="es-MX" dirty="0" smtClean="0"/>
                        <a:t>Nicaragua</a:t>
                      </a:r>
                      <a:endParaRPr lang="es-MX" dirty="0"/>
                    </a:p>
                  </a:txBody>
                  <a:tcPr/>
                </a:tc>
                <a:tc>
                  <a:txBody>
                    <a:bodyPr/>
                    <a:lstStyle/>
                    <a:p>
                      <a:r>
                        <a:rPr lang="es-MX" dirty="0" smtClean="0"/>
                        <a:t>Implementación de la cartografía náutica electrónica </a:t>
                      </a:r>
                      <a:endParaRPr lang="es-MX" dirty="0"/>
                    </a:p>
                  </a:txBody>
                  <a:tcPr/>
                </a:tc>
              </a:tr>
              <a:tr h="468930">
                <a:tc>
                  <a:txBody>
                    <a:bodyPr/>
                    <a:lstStyle/>
                    <a:p>
                      <a:r>
                        <a:rPr lang="es-MX" dirty="0" smtClean="0"/>
                        <a:t>El Salvador</a:t>
                      </a:r>
                      <a:endParaRPr lang="es-MX" dirty="0"/>
                    </a:p>
                  </a:txBody>
                  <a:tcPr/>
                </a:tc>
                <a:tc>
                  <a:txBody>
                    <a:bodyPr/>
                    <a:lstStyle/>
                    <a:p>
                      <a:r>
                        <a:rPr lang="es-MX" dirty="0" smtClean="0"/>
                        <a:t>Plan</a:t>
                      </a:r>
                      <a:r>
                        <a:rPr lang="es-MX" baseline="0" dirty="0" smtClean="0"/>
                        <a:t> para actualización de la cartografía náutica.</a:t>
                      </a:r>
                      <a:endParaRPr lang="es-MX" dirty="0"/>
                    </a:p>
                  </a:txBody>
                  <a:tcPr/>
                </a:tc>
              </a:tr>
              <a:tr h="468930">
                <a:tc>
                  <a:txBody>
                    <a:bodyPr/>
                    <a:lstStyle/>
                    <a:p>
                      <a:endParaRPr lang="es-MX" dirty="0"/>
                    </a:p>
                  </a:txBody>
                  <a:tcPr/>
                </a:tc>
                <a:tc>
                  <a:txBody>
                    <a:bodyPr/>
                    <a:lstStyle/>
                    <a:p>
                      <a:endParaRPr lang="es-MX" dirty="0"/>
                    </a:p>
                  </a:txBody>
                  <a:tcPr/>
                </a:tc>
              </a:tr>
            </a:tbl>
          </a:graphicData>
        </a:graphic>
      </p:graphicFrame>
    </p:spTree>
    <p:extLst>
      <p:ext uri="{BB962C8B-B14F-4D97-AF65-F5344CB8AC3E}">
        <p14:creationId xmlns:p14="http://schemas.microsoft.com/office/powerpoint/2010/main" val="132312862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94" y="1700808"/>
            <a:ext cx="9144000" cy="4663136"/>
          </a:xfrm>
          <a:prstGeom prst="rect">
            <a:avLst/>
          </a:prstGeom>
        </p:spPr>
      </p:pic>
      <p:sp>
        <p:nvSpPr>
          <p:cNvPr id="4" name="Rectángulo 3"/>
          <p:cNvSpPr/>
          <p:nvPr/>
        </p:nvSpPr>
        <p:spPr>
          <a:xfrm>
            <a:off x="825285" y="235787"/>
            <a:ext cx="5640070" cy="400110"/>
          </a:xfrm>
          <a:prstGeom prst="rect">
            <a:avLst/>
          </a:prstGeom>
        </p:spPr>
        <p:txBody>
          <a:bodyPr wrap="none">
            <a:spAutoFit/>
          </a:bodyPr>
          <a:lstStyle/>
          <a:p>
            <a:pPr algn="ctr" fontAlgn="base">
              <a:spcBef>
                <a:spcPct val="0"/>
              </a:spcBef>
              <a:spcAft>
                <a:spcPct val="0"/>
              </a:spcAft>
            </a:pPr>
            <a:r>
              <a:rPr lang="es-MX" sz="2000" b="1" u="sng" dirty="0" smtClean="0">
                <a:latin typeface="Soberana Sans" panose="02000000000000000000" pitchFamily="50" charset="0"/>
              </a:rPr>
              <a:t>TMCD </a:t>
            </a:r>
            <a:r>
              <a:rPr lang="es-MX" sz="2000" b="1" u="sng" dirty="0" smtClean="0">
                <a:latin typeface="Soberana Sans Light" panose="02000000000000000000" pitchFamily="50" charset="0"/>
              </a:rPr>
              <a:t>-  </a:t>
            </a:r>
            <a:r>
              <a:rPr lang="es-MX" sz="2000" b="1" u="sng" dirty="0" err="1" smtClean="0">
                <a:latin typeface="Soberana Sans Light" panose="02000000000000000000" pitchFamily="50" charset="0"/>
              </a:rPr>
              <a:t>Complementary</a:t>
            </a:r>
            <a:r>
              <a:rPr lang="es-MX" sz="2000" b="1" u="sng" dirty="0" smtClean="0">
                <a:latin typeface="Soberana Sans Light" panose="02000000000000000000" pitchFamily="50" charset="0"/>
              </a:rPr>
              <a:t> </a:t>
            </a:r>
            <a:r>
              <a:rPr lang="es-MX" sz="2000" b="1" u="sng" dirty="0" err="1" smtClean="0">
                <a:latin typeface="Soberana Sans Light" panose="02000000000000000000" pitchFamily="50" charset="0"/>
              </a:rPr>
              <a:t>activities</a:t>
            </a:r>
            <a:r>
              <a:rPr lang="es-MX" sz="2000" b="1" u="sng" dirty="0" smtClean="0">
                <a:latin typeface="Soberana Sans Light" panose="02000000000000000000" pitchFamily="50" charset="0"/>
              </a:rPr>
              <a:t> in 2016 </a:t>
            </a:r>
            <a:endParaRPr lang="es-MX" sz="2000" b="1" u="sng" dirty="0">
              <a:latin typeface="Soberana Sans Light" panose="02000000000000000000" pitchFamily="50" charset="0"/>
            </a:endParaRPr>
          </a:p>
        </p:txBody>
      </p:sp>
      <p:sp>
        <p:nvSpPr>
          <p:cNvPr id="5" name="CuadroTexto 4"/>
          <p:cNvSpPr txBox="1"/>
          <p:nvPr/>
        </p:nvSpPr>
        <p:spPr>
          <a:xfrm>
            <a:off x="179512" y="777478"/>
            <a:ext cx="8280920" cy="830997"/>
          </a:xfrm>
          <a:prstGeom prst="rect">
            <a:avLst/>
          </a:prstGeom>
          <a:noFill/>
        </p:spPr>
        <p:txBody>
          <a:bodyPr wrap="square" rtlCol="0">
            <a:spAutoFit/>
          </a:bodyPr>
          <a:lstStyle/>
          <a:p>
            <a:pPr algn="just"/>
            <a:r>
              <a:rPr lang="es-MX" sz="1600" dirty="0" err="1" smtClean="0">
                <a:latin typeface="Soberana Sans" panose="02000000000000000000" pitchFamily="50" charset="0"/>
              </a:rPr>
              <a:t>Another</a:t>
            </a:r>
            <a:r>
              <a:rPr lang="es-MX" sz="1600" dirty="0" smtClean="0">
                <a:latin typeface="Soberana Sans" panose="02000000000000000000" pitchFamily="50" charset="0"/>
              </a:rPr>
              <a:t> </a:t>
            </a:r>
            <a:r>
              <a:rPr lang="es-MX" sz="1600" dirty="0" err="1" smtClean="0">
                <a:latin typeface="Soberana Sans" panose="02000000000000000000" pitchFamily="50" charset="0"/>
              </a:rPr>
              <a:t>activity</a:t>
            </a:r>
            <a:r>
              <a:rPr lang="es-MX" sz="1600" dirty="0" smtClean="0">
                <a:latin typeface="Soberana Sans" panose="02000000000000000000" pitchFamily="50" charset="0"/>
              </a:rPr>
              <a:t> </a:t>
            </a:r>
            <a:r>
              <a:rPr lang="es-MX" sz="1600" dirty="0" err="1" smtClean="0">
                <a:latin typeface="Soberana Sans" panose="02000000000000000000" pitchFamily="50" charset="0"/>
              </a:rPr>
              <a:t>that</a:t>
            </a:r>
            <a:r>
              <a:rPr lang="es-MX" sz="1600" dirty="0" smtClean="0">
                <a:latin typeface="Soberana Sans" panose="02000000000000000000" pitchFamily="50" charset="0"/>
              </a:rPr>
              <a:t> </a:t>
            </a:r>
            <a:r>
              <a:rPr lang="es-MX" sz="1600" dirty="0" err="1" smtClean="0">
                <a:latin typeface="Soberana Sans" panose="02000000000000000000" pitchFamily="50" charset="0"/>
              </a:rPr>
              <a:t>is</a:t>
            </a:r>
            <a:r>
              <a:rPr lang="es-MX" sz="1600" dirty="0" smtClean="0">
                <a:latin typeface="Soberana Sans" panose="02000000000000000000" pitchFamily="50" charset="0"/>
              </a:rPr>
              <a:t> </a:t>
            </a:r>
            <a:r>
              <a:rPr lang="es-MX" sz="1600" dirty="0" err="1" smtClean="0">
                <a:latin typeface="Soberana Sans" panose="02000000000000000000" pitchFamily="50" charset="0"/>
              </a:rPr>
              <a:t>part</a:t>
            </a:r>
            <a:r>
              <a:rPr lang="es-MX" sz="1600" dirty="0" smtClean="0">
                <a:latin typeface="Soberana Sans" panose="02000000000000000000" pitchFamily="50" charset="0"/>
              </a:rPr>
              <a:t> of </a:t>
            </a:r>
            <a:r>
              <a:rPr lang="es-MX" sz="1600" dirty="0" err="1" smtClean="0">
                <a:latin typeface="Soberana Sans" panose="02000000000000000000" pitchFamily="50" charset="0"/>
              </a:rPr>
              <a:t>the</a:t>
            </a:r>
            <a:r>
              <a:rPr lang="es-MX" sz="1600" dirty="0" smtClean="0">
                <a:latin typeface="Soberana Sans" panose="02000000000000000000" pitchFamily="50" charset="0"/>
              </a:rPr>
              <a:t> Short Sea </a:t>
            </a:r>
            <a:r>
              <a:rPr lang="es-MX" sz="1600" dirty="0" err="1" smtClean="0">
                <a:latin typeface="Soberana Sans" panose="02000000000000000000" pitchFamily="50" charset="0"/>
              </a:rPr>
              <a:t>Shipping</a:t>
            </a:r>
            <a:r>
              <a:rPr lang="es-MX" sz="1600" dirty="0" smtClean="0">
                <a:latin typeface="Soberana Sans" panose="02000000000000000000" pitchFamily="50" charset="0"/>
              </a:rPr>
              <a:t> Project </a:t>
            </a:r>
            <a:r>
              <a:rPr lang="es-MX" sz="1600" dirty="0" err="1" smtClean="0">
                <a:latin typeface="Soberana Sans" panose="02000000000000000000" pitchFamily="50" charset="0"/>
              </a:rPr>
              <a:t>is</a:t>
            </a:r>
            <a:r>
              <a:rPr lang="es-MX" sz="1600" dirty="0" smtClean="0">
                <a:latin typeface="Soberana Sans" panose="02000000000000000000" pitchFamily="50" charset="0"/>
              </a:rPr>
              <a:t> </a:t>
            </a:r>
            <a:r>
              <a:rPr lang="es-MX" sz="1600" dirty="0" err="1" smtClean="0">
                <a:latin typeface="Soberana Sans" panose="02000000000000000000" pitchFamily="50" charset="0"/>
              </a:rPr>
              <a:t>the</a:t>
            </a:r>
            <a:r>
              <a:rPr lang="es-MX" sz="1600" dirty="0" smtClean="0">
                <a:latin typeface="Soberana Sans" panose="02000000000000000000" pitchFamily="50" charset="0"/>
              </a:rPr>
              <a:t> </a:t>
            </a:r>
            <a:r>
              <a:rPr lang="es-MX" sz="1600" dirty="0" err="1" smtClean="0">
                <a:latin typeface="Soberana Sans" panose="02000000000000000000" pitchFamily="50" charset="0"/>
              </a:rPr>
              <a:t>elaboration</a:t>
            </a:r>
            <a:r>
              <a:rPr lang="es-MX" sz="1600" dirty="0" smtClean="0">
                <a:latin typeface="Soberana Sans" panose="02000000000000000000" pitchFamily="50" charset="0"/>
              </a:rPr>
              <a:t> of a </a:t>
            </a:r>
            <a:r>
              <a:rPr lang="es-MX" sz="1600" dirty="0" err="1" smtClean="0">
                <a:latin typeface="Soberana Sans" panose="02000000000000000000" pitchFamily="50" charset="0"/>
              </a:rPr>
              <a:t>database</a:t>
            </a:r>
            <a:r>
              <a:rPr lang="es-MX" sz="1600" dirty="0" smtClean="0">
                <a:latin typeface="Soberana Sans" panose="02000000000000000000" pitchFamily="50" charset="0"/>
              </a:rPr>
              <a:t>  </a:t>
            </a:r>
            <a:r>
              <a:rPr lang="es-MX" sz="1600" dirty="0" err="1" smtClean="0">
                <a:latin typeface="Soberana Sans" panose="02000000000000000000" pitchFamily="50" charset="0"/>
              </a:rPr>
              <a:t>about</a:t>
            </a:r>
            <a:r>
              <a:rPr lang="es-MX" sz="1600" dirty="0" smtClean="0">
                <a:latin typeface="Soberana Sans" panose="02000000000000000000" pitchFamily="50" charset="0"/>
              </a:rPr>
              <a:t> </a:t>
            </a:r>
            <a:r>
              <a:rPr lang="es-MX" sz="1600" dirty="0" err="1" smtClean="0">
                <a:latin typeface="Soberana Sans" panose="02000000000000000000" pitchFamily="50" charset="0"/>
              </a:rPr>
              <a:t>international</a:t>
            </a:r>
            <a:r>
              <a:rPr lang="es-MX" sz="1600" dirty="0" smtClean="0">
                <a:latin typeface="Soberana Sans" panose="02000000000000000000" pitchFamily="50" charset="0"/>
              </a:rPr>
              <a:t> </a:t>
            </a:r>
            <a:r>
              <a:rPr lang="es-MX" sz="1600" dirty="0" err="1" smtClean="0">
                <a:latin typeface="Soberana Sans" panose="02000000000000000000" pitchFamily="50" charset="0"/>
              </a:rPr>
              <a:t>trade</a:t>
            </a:r>
            <a:r>
              <a:rPr lang="es-MX" sz="1600" dirty="0" smtClean="0">
                <a:latin typeface="Soberana Sans" panose="02000000000000000000" pitchFamily="50" charset="0"/>
              </a:rPr>
              <a:t> in </a:t>
            </a:r>
            <a:r>
              <a:rPr lang="es-MX" sz="1600" dirty="0" err="1" smtClean="0">
                <a:latin typeface="Soberana Sans" panose="02000000000000000000" pitchFamily="50" charset="0"/>
              </a:rPr>
              <a:t>the</a:t>
            </a:r>
            <a:r>
              <a:rPr lang="es-MX" sz="1600" dirty="0" smtClean="0">
                <a:latin typeface="Soberana Sans" panose="02000000000000000000" pitchFamily="50" charset="0"/>
              </a:rPr>
              <a:t> </a:t>
            </a:r>
            <a:r>
              <a:rPr lang="es-MX" sz="1600" dirty="0" err="1" smtClean="0">
                <a:latin typeface="Soberana Sans" panose="02000000000000000000" pitchFamily="50" charset="0"/>
              </a:rPr>
              <a:t>wide</a:t>
            </a:r>
            <a:r>
              <a:rPr lang="es-MX" sz="1600" dirty="0" smtClean="0">
                <a:latin typeface="Soberana Sans" panose="02000000000000000000" pitchFamily="50" charset="0"/>
              </a:rPr>
              <a:t> </a:t>
            </a:r>
            <a:r>
              <a:rPr lang="es-MX" sz="1600" dirty="0" err="1" smtClean="0">
                <a:latin typeface="Soberana Sans" panose="02000000000000000000" pitchFamily="50" charset="0"/>
              </a:rPr>
              <a:t>Caribbean</a:t>
            </a:r>
            <a:r>
              <a:rPr lang="es-MX" sz="1600" dirty="0" smtClean="0">
                <a:latin typeface="Soberana Sans" panose="02000000000000000000" pitchFamily="50" charset="0"/>
              </a:rPr>
              <a:t> </a:t>
            </a:r>
            <a:r>
              <a:rPr lang="es-MX" sz="1600" dirty="0" err="1" smtClean="0">
                <a:latin typeface="Soberana Sans" panose="02000000000000000000" pitchFamily="50" charset="0"/>
              </a:rPr>
              <a:t>region</a:t>
            </a:r>
            <a:r>
              <a:rPr lang="es-MX" sz="1600" dirty="0" smtClean="0">
                <a:latin typeface="Soberana Sans" panose="02000000000000000000" pitchFamily="50" charset="0"/>
              </a:rPr>
              <a:t>  </a:t>
            </a:r>
            <a:r>
              <a:rPr lang="es-MX" sz="1600" dirty="0">
                <a:latin typeface="Soberana Sans" panose="02000000000000000000" pitchFamily="50" charset="0"/>
              </a:rPr>
              <a:t>(</a:t>
            </a:r>
            <a:r>
              <a:rPr lang="es-MX" sz="1600" dirty="0">
                <a:latin typeface="Soberana Sans" panose="02000000000000000000" pitchFamily="50" charset="0"/>
                <a:hlinkClick r:id="rId4"/>
              </a:rPr>
              <a:t>http://</a:t>
            </a:r>
            <a:r>
              <a:rPr lang="es-MX" sz="1600" dirty="0" smtClean="0">
                <a:latin typeface="Soberana Sans" panose="02000000000000000000" pitchFamily="50" charset="0"/>
                <a:hlinkClick r:id="rId4"/>
              </a:rPr>
              <a:t>tradedb.acs-aec.org/country/profile/Colombia</a:t>
            </a:r>
            <a:r>
              <a:rPr lang="es-MX" sz="1600" dirty="0" smtClean="0">
                <a:latin typeface="Soberana Sans" panose="02000000000000000000" pitchFamily="50" charset="0"/>
              </a:rPr>
              <a:t>) </a:t>
            </a:r>
            <a:endParaRPr lang="es-MX" sz="1600" dirty="0">
              <a:latin typeface="Soberana Sans" panose="02000000000000000000" pitchFamily="50" charset="0"/>
            </a:endParaRPr>
          </a:p>
        </p:txBody>
      </p:sp>
    </p:spTree>
    <p:extLst>
      <p:ext uri="{BB962C8B-B14F-4D97-AF65-F5344CB8AC3E}">
        <p14:creationId xmlns:p14="http://schemas.microsoft.com/office/powerpoint/2010/main" val="284549434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3"/>
          <p:cNvSpPr txBox="1"/>
          <p:nvPr/>
        </p:nvSpPr>
        <p:spPr>
          <a:xfrm>
            <a:off x="179512" y="476672"/>
            <a:ext cx="7149844" cy="769441"/>
          </a:xfrm>
          <a:prstGeom prst="rect">
            <a:avLst/>
          </a:prstGeom>
          <a:noFill/>
        </p:spPr>
        <p:txBody>
          <a:bodyPr wrap="square" rtlCol="0">
            <a:spAutoFit/>
          </a:bodyPr>
          <a:lstStyle/>
          <a:p>
            <a:pPr algn="ctr" fontAlgn="base">
              <a:spcBef>
                <a:spcPct val="0"/>
              </a:spcBef>
              <a:spcAft>
                <a:spcPct val="0"/>
              </a:spcAft>
            </a:pPr>
            <a:r>
              <a:rPr lang="es-MX" sz="2400" b="1" u="sng" dirty="0">
                <a:latin typeface="Soberana Sans" panose="02000000000000000000" pitchFamily="50" charset="0"/>
              </a:rPr>
              <a:t>Short </a:t>
            </a:r>
            <a:r>
              <a:rPr lang="es-MX" sz="2400" b="1" u="sng" dirty="0" smtClean="0">
                <a:latin typeface="Soberana Sans" panose="02000000000000000000" pitchFamily="50" charset="0"/>
              </a:rPr>
              <a:t>Sea </a:t>
            </a:r>
            <a:r>
              <a:rPr lang="es-MX" sz="2400" b="1" u="sng" dirty="0" err="1" smtClean="0">
                <a:latin typeface="Soberana Sans" panose="02000000000000000000" pitchFamily="50" charset="0"/>
              </a:rPr>
              <a:t>Shipping</a:t>
            </a:r>
            <a:r>
              <a:rPr lang="es-MX" sz="2400" b="1" u="sng" dirty="0" smtClean="0">
                <a:latin typeface="Soberana Sans" panose="02000000000000000000" pitchFamily="50" charset="0"/>
              </a:rPr>
              <a:t> (TMCD)</a:t>
            </a:r>
          </a:p>
          <a:p>
            <a:pPr algn="ctr" fontAlgn="base">
              <a:spcBef>
                <a:spcPct val="0"/>
              </a:spcBef>
              <a:spcAft>
                <a:spcPct val="0"/>
              </a:spcAft>
            </a:pPr>
            <a:r>
              <a:rPr lang="es-MX" altLang="es-MX" sz="2000" b="1" dirty="0" smtClean="0">
                <a:solidFill>
                  <a:prstClr val="black"/>
                </a:solidFill>
                <a:latin typeface="Soberana Sans" panose="02000000000000000000" pitchFamily="50" charset="0"/>
              </a:rPr>
              <a:t>NEXT STEPS  (2019)</a:t>
            </a:r>
            <a:endParaRPr lang="es-MX" altLang="es-MX" sz="2000" b="1" dirty="0">
              <a:solidFill>
                <a:prstClr val="black"/>
              </a:solidFill>
              <a:latin typeface="Soberana Sans" panose="02000000000000000000" pitchFamily="50" charset="0"/>
            </a:endParaRPr>
          </a:p>
        </p:txBody>
      </p:sp>
      <p:graphicFrame>
        <p:nvGraphicFramePr>
          <p:cNvPr id="4" name="Diagrama 3"/>
          <p:cNvGraphicFramePr/>
          <p:nvPr>
            <p:extLst>
              <p:ext uri="{D42A27DB-BD31-4B8C-83A1-F6EECF244321}">
                <p14:modId xmlns:p14="http://schemas.microsoft.com/office/powerpoint/2010/main" val="4141174146"/>
              </p:ext>
            </p:extLst>
          </p:nvPr>
        </p:nvGraphicFramePr>
        <p:xfrm>
          <a:off x="827584" y="1988840"/>
          <a:ext cx="7776864"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23528" y="218373"/>
            <a:ext cx="1224484" cy="1224484"/>
          </a:xfrm>
          <a:prstGeom prst="rect">
            <a:avLst/>
          </a:prstGeom>
        </p:spPr>
      </p:pic>
    </p:spTree>
    <p:extLst>
      <p:ext uri="{BB962C8B-B14F-4D97-AF65-F5344CB8AC3E}">
        <p14:creationId xmlns:p14="http://schemas.microsoft.com/office/powerpoint/2010/main" val="136568754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Imagen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39752" y="2708920"/>
            <a:ext cx="4232648" cy="864258"/>
          </a:xfrm>
          <a:prstGeom prst="rect">
            <a:avLst/>
          </a:prstGeom>
        </p:spPr>
      </p:pic>
      <p:pic>
        <p:nvPicPr>
          <p:cNvPr id="12" name="Imagen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9846" y="6114013"/>
            <a:ext cx="2091545" cy="195307"/>
          </a:xfrm>
          <a:prstGeom prst="rect">
            <a:avLst/>
          </a:prstGeom>
        </p:spPr>
      </p:pic>
      <p:pic>
        <p:nvPicPr>
          <p:cNvPr id="4" name="Imagen 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86401" y="6093296"/>
            <a:ext cx="1732348" cy="288032"/>
          </a:xfrm>
          <a:prstGeom prst="rect">
            <a:avLst/>
          </a:prstGeom>
        </p:spPr>
      </p:pic>
    </p:spTree>
    <p:extLst>
      <p:ext uri="{BB962C8B-B14F-4D97-AF65-F5344CB8AC3E}">
        <p14:creationId xmlns:p14="http://schemas.microsoft.com/office/powerpoint/2010/main" val="28756868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3"/>
          <p:cNvSpPr txBox="1"/>
          <p:nvPr/>
        </p:nvSpPr>
        <p:spPr>
          <a:xfrm>
            <a:off x="360148" y="416818"/>
            <a:ext cx="7956268" cy="707886"/>
          </a:xfrm>
          <a:prstGeom prst="rect">
            <a:avLst/>
          </a:prstGeom>
          <a:noFill/>
        </p:spPr>
        <p:txBody>
          <a:bodyPr wrap="square" rtlCol="0">
            <a:spAutoFit/>
          </a:bodyPr>
          <a:lstStyle/>
          <a:p>
            <a:pPr fontAlgn="base">
              <a:spcBef>
                <a:spcPct val="0"/>
              </a:spcBef>
              <a:spcAft>
                <a:spcPct val="0"/>
              </a:spcAft>
            </a:pPr>
            <a:r>
              <a:rPr lang="es-MX" altLang="es-MX" sz="2000" b="1" dirty="0" err="1" smtClean="0">
                <a:solidFill>
                  <a:prstClr val="black"/>
                </a:solidFill>
                <a:latin typeface="Soberana Sans" panose="02000000000000000000" pitchFamily="50" charset="0"/>
              </a:rPr>
              <a:t>Mexican</a:t>
            </a:r>
            <a:r>
              <a:rPr lang="es-MX" altLang="es-MX" sz="2000" b="1" dirty="0" smtClean="0">
                <a:solidFill>
                  <a:prstClr val="black"/>
                </a:solidFill>
                <a:latin typeface="Soberana Sans" panose="02000000000000000000" pitchFamily="50" charset="0"/>
              </a:rPr>
              <a:t> Agency of International </a:t>
            </a:r>
            <a:r>
              <a:rPr lang="es-MX" altLang="es-MX" sz="2000" b="1" dirty="0" err="1" smtClean="0">
                <a:solidFill>
                  <a:prstClr val="black"/>
                </a:solidFill>
                <a:latin typeface="Soberana Sans" panose="02000000000000000000" pitchFamily="50" charset="0"/>
              </a:rPr>
              <a:t>Development</a:t>
            </a:r>
            <a:r>
              <a:rPr lang="es-MX" altLang="es-MX" sz="2000" b="1" dirty="0" smtClean="0">
                <a:solidFill>
                  <a:prstClr val="black"/>
                </a:solidFill>
                <a:latin typeface="Soberana Sans" panose="02000000000000000000" pitchFamily="50" charset="0"/>
              </a:rPr>
              <a:t> </a:t>
            </a:r>
            <a:r>
              <a:rPr lang="es-MX" altLang="es-MX" sz="2000" b="1" dirty="0" err="1" smtClean="0">
                <a:solidFill>
                  <a:prstClr val="black"/>
                </a:solidFill>
                <a:latin typeface="Soberana Sans" panose="02000000000000000000" pitchFamily="50" charset="0"/>
              </a:rPr>
              <a:t>Cooperation</a:t>
            </a:r>
            <a:endParaRPr lang="es-MX" altLang="es-MX" sz="2000" b="1" dirty="0">
              <a:solidFill>
                <a:prstClr val="black"/>
              </a:solidFill>
              <a:latin typeface="Soberana Sans" panose="02000000000000000000" pitchFamily="50" charset="0"/>
            </a:endParaRPr>
          </a:p>
        </p:txBody>
      </p:sp>
      <p:sp>
        <p:nvSpPr>
          <p:cNvPr id="4" name="CuadroTexto 3"/>
          <p:cNvSpPr txBox="1"/>
          <p:nvPr/>
        </p:nvSpPr>
        <p:spPr>
          <a:xfrm>
            <a:off x="397058" y="1196752"/>
            <a:ext cx="8172400" cy="646331"/>
          </a:xfrm>
          <a:prstGeom prst="rect">
            <a:avLst/>
          </a:prstGeom>
          <a:noFill/>
        </p:spPr>
        <p:txBody>
          <a:bodyPr wrap="square" rtlCol="0">
            <a:spAutoFit/>
          </a:bodyPr>
          <a:lstStyle/>
          <a:p>
            <a:pPr algn="just"/>
            <a:r>
              <a:rPr lang="es-MX" dirty="0" smtClean="0">
                <a:latin typeface="Soberana Sans" panose="02000000000000000000" pitchFamily="50" charset="0"/>
              </a:rPr>
              <a:t>AMEXCID, </a:t>
            </a:r>
            <a:r>
              <a:rPr lang="es-MX" dirty="0" err="1" smtClean="0">
                <a:latin typeface="Soberana Sans" panose="02000000000000000000" pitchFamily="50" charset="0"/>
              </a:rPr>
              <a:t>with</a:t>
            </a:r>
            <a:r>
              <a:rPr lang="es-MX" dirty="0" smtClean="0">
                <a:latin typeface="Soberana Sans" panose="02000000000000000000" pitchFamily="50" charset="0"/>
              </a:rPr>
              <a:t> </a:t>
            </a:r>
            <a:r>
              <a:rPr lang="es-MX" dirty="0" err="1" smtClean="0">
                <a:latin typeface="Soberana Sans" panose="02000000000000000000" pitchFamily="50" charset="0"/>
              </a:rPr>
              <a:t>the</a:t>
            </a:r>
            <a:r>
              <a:rPr lang="es-MX" dirty="0" smtClean="0">
                <a:latin typeface="Soberana Sans" panose="02000000000000000000" pitchFamily="50" charset="0"/>
              </a:rPr>
              <a:t> </a:t>
            </a:r>
            <a:r>
              <a:rPr lang="es-MX" dirty="0" err="1" smtClean="0">
                <a:latin typeface="Soberana Sans" panose="02000000000000000000" pitchFamily="50" charset="0"/>
              </a:rPr>
              <a:t>support</a:t>
            </a:r>
            <a:r>
              <a:rPr lang="es-MX" dirty="0" smtClean="0">
                <a:latin typeface="Soberana Sans" panose="02000000000000000000" pitchFamily="50" charset="0"/>
              </a:rPr>
              <a:t> of </a:t>
            </a:r>
            <a:r>
              <a:rPr lang="es-MX" dirty="0" err="1" smtClean="0">
                <a:latin typeface="Soberana Sans" panose="02000000000000000000" pitchFamily="50" charset="0"/>
              </a:rPr>
              <a:t>the</a:t>
            </a:r>
            <a:r>
              <a:rPr lang="es-MX" dirty="0" smtClean="0">
                <a:latin typeface="Soberana Sans" panose="02000000000000000000" pitchFamily="50" charset="0"/>
              </a:rPr>
              <a:t> </a:t>
            </a:r>
            <a:r>
              <a:rPr lang="es-MX" dirty="0" err="1" smtClean="0">
                <a:latin typeface="Soberana Sans" panose="02000000000000000000" pitchFamily="50" charset="0"/>
              </a:rPr>
              <a:t>Mexican</a:t>
            </a:r>
            <a:r>
              <a:rPr lang="es-MX" dirty="0" smtClean="0">
                <a:latin typeface="Soberana Sans" panose="02000000000000000000" pitchFamily="50" charset="0"/>
              </a:rPr>
              <a:t> </a:t>
            </a:r>
            <a:r>
              <a:rPr lang="es-MX" dirty="0" err="1" smtClean="0">
                <a:latin typeface="Soberana Sans" panose="02000000000000000000" pitchFamily="50" charset="0"/>
              </a:rPr>
              <a:t>Embassies</a:t>
            </a:r>
            <a:r>
              <a:rPr lang="es-MX" dirty="0" smtClean="0">
                <a:latin typeface="Soberana Sans" panose="02000000000000000000" pitchFamily="50" charset="0"/>
              </a:rPr>
              <a:t> </a:t>
            </a:r>
            <a:r>
              <a:rPr lang="es-MX" dirty="0" err="1">
                <a:latin typeface="Soberana Sans" panose="02000000000000000000" pitchFamily="50" charset="0"/>
              </a:rPr>
              <a:t>a</a:t>
            </a:r>
            <a:r>
              <a:rPr lang="es-MX" dirty="0" err="1" smtClean="0">
                <a:latin typeface="Soberana Sans" panose="02000000000000000000" pitchFamily="50" charset="0"/>
              </a:rPr>
              <a:t>broad</a:t>
            </a:r>
            <a:r>
              <a:rPr lang="es-MX" dirty="0" smtClean="0">
                <a:latin typeface="Soberana Sans" panose="02000000000000000000" pitchFamily="50" charset="0"/>
              </a:rPr>
              <a:t> and </a:t>
            </a:r>
            <a:r>
              <a:rPr lang="es-MX" dirty="0" err="1" smtClean="0">
                <a:latin typeface="Soberana Sans" panose="02000000000000000000" pitchFamily="50" charset="0"/>
              </a:rPr>
              <a:t>national</a:t>
            </a:r>
            <a:r>
              <a:rPr lang="es-MX" dirty="0" smtClean="0">
                <a:latin typeface="Soberana Sans" panose="02000000000000000000" pitchFamily="50" charset="0"/>
              </a:rPr>
              <a:t> </a:t>
            </a:r>
            <a:r>
              <a:rPr lang="es-MX" dirty="0" err="1" smtClean="0">
                <a:latin typeface="Soberana Sans" panose="02000000000000000000" pitchFamily="50" charset="0"/>
              </a:rPr>
              <a:t>institutions</a:t>
            </a:r>
            <a:r>
              <a:rPr lang="es-MX" dirty="0" smtClean="0">
                <a:latin typeface="Soberana Sans" panose="02000000000000000000" pitchFamily="50" charset="0"/>
              </a:rPr>
              <a:t>, </a:t>
            </a:r>
            <a:r>
              <a:rPr lang="es-MX" dirty="0" err="1" smtClean="0">
                <a:latin typeface="Soberana Sans" panose="02000000000000000000" pitchFamily="50" charset="0"/>
              </a:rPr>
              <a:t>offers</a:t>
            </a:r>
            <a:r>
              <a:rPr lang="es-MX" dirty="0" smtClean="0">
                <a:latin typeface="Soberana Sans" panose="02000000000000000000" pitchFamily="50" charset="0"/>
              </a:rPr>
              <a:t> and </a:t>
            </a:r>
            <a:r>
              <a:rPr lang="es-MX" dirty="0" err="1" smtClean="0">
                <a:latin typeface="Soberana Sans" panose="02000000000000000000" pitchFamily="50" charset="0"/>
              </a:rPr>
              <a:t>receives</a:t>
            </a:r>
            <a:r>
              <a:rPr lang="es-MX" dirty="0" smtClean="0">
                <a:latin typeface="Soberana Sans" panose="02000000000000000000" pitchFamily="50" charset="0"/>
              </a:rPr>
              <a:t> </a:t>
            </a:r>
            <a:r>
              <a:rPr lang="es-MX" dirty="0" err="1" smtClean="0">
                <a:latin typeface="Soberana Sans" panose="02000000000000000000" pitchFamily="50" charset="0"/>
              </a:rPr>
              <a:t>development</a:t>
            </a:r>
            <a:r>
              <a:rPr lang="es-MX" dirty="0" smtClean="0">
                <a:latin typeface="Soberana Sans" panose="02000000000000000000" pitchFamily="50" charset="0"/>
              </a:rPr>
              <a:t> </a:t>
            </a:r>
            <a:r>
              <a:rPr lang="es-MX" dirty="0" err="1" smtClean="0">
                <a:latin typeface="Soberana Sans" panose="02000000000000000000" pitchFamily="50" charset="0"/>
              </a:rPr>
              <a:t>cooperation</a:t>
            </a:r>
            <a:r>
              <a:rPr lang="es-MX" dirty="0" smtClean="0">
                <a:latin typeface="Soberana Sans" panose="02000000000000000000" pitchFamily="50" charset="0"/>
              </a:rPr>
              <a:t>. </a:t>
            </a:r>
          </a:p>
        </p:txBody>
      </p:sp>
      <p:graphicFrame>
        <p:nvGraphicFramePr>
          <p:cNvPr id="6" name="Diagrama 5"/>
          <p:cNvGraphicFramePr/>
          <p:nvPr>
            <p:extLst>
              <p:ext uri="{D42A27DB-BD31-4B8C-83A1-F6EECF244321}">
                <p14:modId xmlns:p14="http://schemas.microsoft.com/office/powerpoint/2010/main" val="2631047791"/>
              </p:ext>
            </p:extLst>
          </p:nvPr>
        </p:nvGraphicFramePr>
        <p:xfrm>
          <a:off x="1331640" y="2712757"/>
          <a:ext cx="7620000" cy="2968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n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1300" y="4653136"/>
            <a:ext cx="999163" cy="999163"/>
          </a:xfrm>
          <a:prstGeom prst="rect">
            <a:avLst/>
          </a:prstGeom>
        </p:spPr>
      </p:pic>
      <p:pic>
        <p:nvPicPr>
          <p:cNvPr id="9" name="Imagen 8"/>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86838" y="2748528"/>
            <a:ext cx="999163" cy="999163"/>
          </a:xfrm>
          <a:prstGeom prst="rect">
            <a:avLst/>
          </a:prstGeom>
        </p:spPr>
      </p:pic>
    </p:spTree>
    <p:extLst>
      <p:ext uri="{BB962C8B-B14F-4D97-AF65-F5344CB8AC3E}">
        <p14:creationId xmlns:p14="http://schemas.microsoft.com/office/powerpoint/2010/main" val="16146503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23"/>
          <p:cNvSpPr txBox="1"/>
          <p:nvPr/>
        </p:nvSpPr>
        <p:spPr>
          <a:xfrm>
            <a:off x="377226" y="285292"/>
            <a:ext cx="7380204" cy="400110"/>
          </a:xfrm>
          <a:prstGeom prst="rect">
            <a:avLst/>
          </a:prstGeom>
          <a:noFill/>
        </p:spPr>
        <p:txBody>
          <a:bodyPr wrap="square" rtlCol="0">
            <a:spAutoFit/>
          </a:bodyPr>
          <a:lstStyle/>
          <a:p>
            <a:pPr fontAlgn="base">
              <a:spcBef>
                <a:spcPct val="0"/>
              </a:spcBef>
              <a:spcAft>
                <a:spcPct val="0"/>
              </a:spcAft>
            </a:pPr>
            <a:r>
              <a:rPr lang="es-MX" altLang="es-MX" sz="2000" b="1" dirty="0" smtClean="0">
                <a:solidFill>
                  <a:prstClr val="black"/>
                </a:solidFill>
                <a:latin typeface="Soberana Sans" panose="02000000000000000000" pitchFamily="50" charset="0"/>
              </a:rPr>
              <a:t>Short Sea </a:t>
            </a:r>
            <a:r>
              <a:rPr lang="es-MX" altLang="es-MX" sz="2000" b="1" dirty="0" err="1" smtClean="0">
                <a:solidFill>
                  <a:prstClr val="black"/>
                </a:solidFill>
                <a:latin typeface="Soberana Sans" panose="02000000000000000000" pitchFamily="50" charset="0"/>
              </a:rPr>
              <a:t>Shipping</a:t>
            </a:r>
            <a:r>
              <a:rPr lang="es-MX" altLang="es-MX" sz="2000" b="1" dirty="0" smtClean="0">
                <a:solidFill>
                  <a:prstClr val="black"/>
                </a:solidFill>
                <a:latin typeface="Soberana Sans" panose="02000000000000000000" pitchFamily="50" charset="0"/>
              </a:rPr>
              <a:t> (TMCD)</a:t>
            </a:r>
            <a:endParaRPr lang="es-MX" altLang="es-MX" sz="2000" b="1" dirty="0">
              <a:solidFill>
                <a:prstClr val="black"/>
              </a:solidFill>
              <a:latin typeface="Soberana Sans" panose="02000000000000000000" pitchFamily="50" charset="0"/>
            </a:endParaRPr>
          </a:p>
        </p:txBody>
      </p:sp>
      <p:sp>
        <p:nvSpPr>
          <p:cNvPr id="7" name="CuadroTexto 6"/>
          <p:cNvSpPr txBox="1"/>
          <p:nvPr/>
        </p:nvSpPr>
        <p:spPr>
          <a:xfrm>
            <a:off x="377226" y="887809"/>
            <a:ext cx="8280920" cy="2831544"/>
          </a:xfrm>
          <a:prstGeom prst="rect">
            <a:avLst/>
          </a:prstGeom>
          <a:noFill/>
        </p:spPr>
        <p:txBody>
          <a:bodyPr wrap="square" rtlCol="0">
            <a:spAutoFit/>
          </a:bodyPr>
          <a:lstStyle/>
          <a:p>
            <a:pPr algn="just"/>
            <a:r>
              <a:rPr lang="es-MX" sz="1600" b="1" dirty="0" err="1" smtClean="0">
                <a:latin typeface="Soberana Sans" panose="02000000000000000000" pitchFamily="50" charset="0"/>
              </a:rPr>
              <a:t>Background</a:t>
            </a:r>
            <a:endParaRPr lang="es-MX" sz="1600" b="1" dirty="0" smtClean="0">
              <a:latin typeface="Soberana Sans" panose="02000000000000000000" pitchFamily="50" charset="0"/>
            </a:endParaRPr>
          </a:p>
          <a:p>
            <a:pPr algn="just"/>
            <a:endParaRPr lang="es-MX" sz="1600" b="1" dirty="0">
              <a:latin typeface="Soberana Sans" panose="02000000000000000000" pitchFamily="50" charset="0"/>
            </a:endParaRPr>
          </a:p>
          <a:p>
            <a:pPr marL="0" lvl="1" algn="just"/>
            <a:r>
              <a:rPr lang="es-MX" sz="1600" dirty="0" smtClean="0">
                <a:latin typeface="Soberana Sans" panose="02000000000000000000" pitchFamily="50" charset="0"/>
              </a:rPr>
              <a:t>-T</a:t>
            </a:r>
            <a:r>
              <a:rPr lang="en-US" sz="1600" dirty="0" smtClean="0">
                <a:latin typeface="Soberana Sans" panose="02000000000000000000" pitchFamily="50" charset="0"/>
              </a:rPr>
              <a:t>he </a:t>
            </a:r>
            <a:r>
              <a:rPr lang="en-US" sz="1600" dirty="0">
                <a:latin typeface="Soberana Sans" panose="02000000000000000000" pitchFamily="50" charset="0"/>
              </a:rPr>
              <a:t>cooperation agenda of AMEXCID with </a:t>
            </a:r>
            <a:r>
              <a:rPr lang="en-US" sz="1600" dirty="0">
                <a:solidFill>
                  <a:srgbClr val="0070C0"/>
                </a:solidFill>
                <a:latin typeface="Soberana Sans" panose="02000000000000000000" pitchFamily="50" charset="0"/>
              </a:rPr>
              <a:t>the </a:t>
            </a:r>
            <a:r>
              <a:rPr lang="en-US" sz="1600" dirty="0" smtClean="0">
                <a:solidFill>
                  <a:srgbClr val="0070C0"/>
                </a:solidFill>
                <a:latin typeface="Soberana Sans" panose="02000000000000000000" pitchFamily="50" charset="0"/>
              </a:rPr>
              <a:t>Association of Caribbean States (ACS)</a:t>
            </a:r>
            <a:r>
              <a:rPr lang="en-US" sz="1600" dirty="0" smtClean="0">
                <a:latin typeface="Soberana Sans" panose="02000000000000000000" pitchFamily="50" charset="0"/>
              </a:rPr>
              <a:t> </a:t>
            </a:r>
            <a:r>
              <a:rPr lang="en-US" sz="1600" dirty="0">
                <a:latin typeface="Soberana Sans" panose="02000000000000000000" pitchFamily="50" charset="0"/>
              </a:rPr>
              <a:t>originates </a:t>
            </a:r>
            <a:r>
              <a:rPr lang="en-US" sz="1600" dirty="0" smtClean="0">
                <a:latin typeface="Soberana Sans" panose="02000000000000000000" pitchFamily="50" charset="0"/>
              </a:rPr>
              <a:t>from </a:t>
            </a:r>
            <a:r>
              <a:rPr lang="en-US" sz="1600" dirty="0">
                <a:latin typeface="Soberana Sans" panose="02000000000000000000" pitchFamily="50" charset="0"/>
              </a:rPr>
              <a:t>the agreements of the VI Summit of Heads of State </a:t>
            </a:r>
            <a:r>
              <a:rPr lang="en-US" sz="1600" dirty="0" smtClean="0">
                <a:latin typeface="Soberana Sans" panose="02000000000000000000" pitchFamily="50" charset="0"/>
              </a:rPr>
              <a:t>of the </a:t>
            </a:r>
            <a:r>
              <a:rPr lang="en-US" sz="1600" dirty="0">
                <a:latin typeface="Soberana Sans" panose="02000000000000000000" pitchFamily="50" charset="0"/>
              </a:rPr>
              <a:t>Government of the ACS held in April 2014 in Merida, Yucatan where </a:t>
            </a:r>
            <a:r>
              <a:rPr lang="en-US" sz="1600" dirty="0" smtClean="0">
                <a:latin typeface="Soberana Sans" panose="02000000000000000000" pitchFamily="50" charset="0"/>
              </a:rPr>
              <a:t>the  </a:t>
            </a:r>
            <a:r>
              <a:rPr lang="en-US" sz="1600" dirty="0">
                <a:latin typeface="Soberana Sans" panose="02000000000000000000" pitchFamily="50" charset="0"/>
              </a:rPr>
              <a:t>Short </a:t>
            </a:r>
            <a:r>
              <a:rPr lang="en-US" sz="1600" dirty="0" smtClean="0">
                <a:latin typeface="Soberana Sans" panose="02000000000000000000" pitchFamily="50" charset="0"/>
              </a:rPr>
              <a:t>Sea Shipping Project (SSS, TMCD in Spanish) was established.</a:t>
            </a:r>
            <a:endParaRPr lang="es-MX" sz="1600" dirty="0">
              <a:latin typeface="Soberana Sans" panose="02000000000000000000" pitchFamily="50" charset="0"/>
            </a:endParaRPr>
          </a:p>
          <a:p>
            <a:pPr algn="just"/>
            <a:endParaRPr lang="es-MX" sz="1600" b="1" dirty="0" smtClean="0">
              <a:latin typeface="Soberana Sans" panose="02000000000000000000" pitchFamily="50" charset="0"/>
            </a:endParaRPr>
          </a:p>
          <a:p>
            <a:pPr algn="just"/>
            <a:r>
              <a:rPr lang="es-MX" sz="1600" b="1" dirty="0" err="1" smtClean="0">
                <a:latin typeface="Soberana Sans" panose="02000000000000000000" pitchFamily="50" charset="0"/>
              </a:rPr>
              <a:t>Objective</a:t>
            </a:r>
            <a:endParaRPr lang="es-MX" sz="1600" b="1" dirty="0" smtClean="0">
              <a:latin typeface="Soberana Sans" panose="02000000000000000000" pitchFamily="50" charset="0"/>
            </a:endParaRPr>
          </a:p>
          <a:p>
            <a:pPr algn="just"/>
            <a:endParaRPr lang="es-MX" sz="1600" b="1" dirty="0" smtClean="0">
              <a:latin typeface="Soberana Sans" panose="02000000000000000000" pitchFamily="50" charset="0"/>
            </a:endParaRPr>
          </a:p>
          <a:p>
            <a:pPr algn="just"/>
            <a:r>
              <a:rPr lang="es-MX" sz="1600" dirty="0" smtClean="0">
                <a:latin typeface="Soberana Sans" panose="02000000000000000000" pitchFamily="50" charset="0"/>
              </a:rPr>
              <a:t>-</a:t>
            </a:r>
            <a:r>
              <a:rPr lang="es-MX" sz="1600" dirty="0" err="1" smtClean="0">
                <a:latin typeface="Soberana Sans" panose="02000000000000000000" pitchFamily="50" charset="0"/>
              </a:rPr>
              <a:t>Strenghten</a:t>
            </a:r>
            <a:r>
              <a:rPr lang="es-MX" sz="1600" dirty="0" smtClean="0">
                <a:latin typeface="Soberana Sans" panose="02000000000000000000" pitchFamily="50" charset="0"/>
              </a:rPr>
              <a:t> </a:t>
            </a:r>
            <a:r>
              <a:rPr lang="es-MX" sz="1600" dirty="0" err="1" smtClean="0">
                <a:latin typeface="Soberana Sans" panose="02000000000000000000" pitchFamily="50" charset="0"/>
              </a:rPr>
              <a:t>competitiviness</a:t>
            </a:r>
            <a:r>
              <a:rPr lang="es-MX" sz="1600" dirty="0">
                <a:latin typeface="Soberana Sans" panose="02000000000000000000" pitchFamily="50" charset="0"/>
              </a:rPr>
              <a:t> </a:t>
            </a:r>
            <a:r>
              <a:rPr lang="es-MX" sz="1600" dirty="0" smtClean="0">
                <a:latin typeface="Soberana Sans" panose="02000000000000000000" pitchFamily="50" charset="0"/>
              </a:rPr>
              <a:t>and </a:t>
            </a:r>
            <a:r>
              <a:rPr lang="es-MX" sz="1600" dirty="0" err="1" smtClean="0">
                <a:latin typeface="Soberana Sans" panose="02000000000000000000" pitchFamily="50" charset="0"/>
              </a:rPr>
              <a:t>promote</a:t>
            </a:r>
            <a:r>
              <a:rPr lang="es-MX" sz="1600" dirty="0" smtClean="0">
                <a:latin typeface="Soberana Sans" panose="02000000000000000000" pitchFamily="50" charset="0"/>
              </a:rPr>
              <a:t> regional </a:t>
            </a:r>
            <a:r>
              <a:rPr lang="es-MX" sz="1600" dirty="0" err="1" smtClean="0">
                <a:latin typeface="Soberana Sans" panose="02000000000000000000" pitchFamily="50" charset="0"/>
              </a:rPr>
              <a:t>trade</a:t>
            </a:r>
            <a:r>
              <a:rPr lang="es-MX" sz="1600" dirty="0" smtClean="0">
                <a:latin typeface="Soberana Sans" panose="02000000000000000000" pitchFamily="50" charset="0"/>
              </a:rPr>
              <a:t> </a:t>
            </a:r>
            <a:r>
              <a:rPr lang="es-MX" sz="1600" dirty="0" err="1" smtClean="0">
                <a:latin typeface="Soberana Sans" panose="02000000000000000000" pitchFamily="50" charset="0"/>
              </a:rPr>
              <a:t>through</a:t>
            </a:r>
            <a:r>
              <a:rPr lang="es-MX" sz="1600" dirty="0" smtClean="0">
                <a:latin typeface="Soberana Sans" panose="02000000000000000000" pitchFamily="50" charset="0"/>
              </a:rPr>
              <a:t> </a:t>
            </a:r>
            <a:r>
              <a:rPr lang="es-MX" sz="1600" dirty="0" err="1" smtClean="0">
                <a:latin typeface="Soberana Sans" panose="02000000000000000000" pitchFamily="50" charset="0"/>
              </a:rPr>
              <a:t>the</a:t>
            </a:r>
            <a:r>
              <a:rPr lang="es-MX" sz="1600" dirty="0" smtClean="0">
                <a:latin typeface="Soberana Sans" panose="02000000000000000000" pitchFamily="50" charset="0"/>
              </a:rPr>
              <a:t> establishment of short </a:t>
            </a:r>
            <a:r>
              <a:rPr lang="es-MX" sz="1600" dirty="0" err="1" smtClean="0">
                <a:latin typeface="Soberana Sans" panose="02000000000000000000" pitchFamily="50" charset="0"/>
              </a:rPr>
              <a:t>distance</a:t>
            </a:r>
            <a:r>
              <a:rPr lang="es-MX" sz="1600" dirty="0" smtClean="0">
                <a:latin typeface="Soberana Sans" panose="02000000000000000000" pitchFamily="50" charset="0"/>
              </a:rPr>
              <a:t> </a:t>
            </a:r>
            <a:r>
              <a:rPr lang="es-MX" sz="1600" dirty="0" err="1" smtClean="0">
                <a:latin typeface="Soberana Sans" panose="02000000000000000000" pitchFamily="50" charset="0"/>
              </a:rPr>
              <a:t>maritime</a:t>
            </a:r>
            <a:r>
              <a:rPr lang="es-MX" sz="1600" dirty="0" smtClean="0">
                <a:latin typeface="Soberana Sans" panose="02000000000000000000" pitchFamily="50" charset="0"/>
              </a:rPr>
              <a:t> </a:t>
            </a:r>
            <a:r>
              <a:rPr lang="es-MX" sz="1600" dirty="0" err="1" smtClean="0">
                <a:latin typeface="Soberana Sans" panose="02000000000000000000" pitchFamily="50" charset="0"/>
              </a:rPr>
              <a:t>routes</a:t>
            </a:r>
            <a:r>
              <a:rPr lang="es-MX" sz="1600" dirty="0">
                <a:latin typeface="Soberana Sans" panose="02000000000000000000" pitchFamily="50" charset="0"/>
              </a:rPr>
              <a:t> </a:t>
            </a:r>
            <a:r>
              <a:rPr lang="es-MX" sz="1600" dirty="0" err="1" smtClean="0">
                <a:latin typeface="Soberana Sans" panose="02000000000000000000" pitchFamily="50" charset="0"/>
              </a:rPr>
              <a:t>through</a:t>
            </a:r>
            <a:r>
              <a:rPr lang="es-MX" sz="1600" dirty="0" smtClean="0">
                <a:latin typeface="Soberana Sans" panose="02000000000000000000" pitchFamily="50" charset="0"/>
              </a:rPr>
              <a:t> </a:t>
            </a:r>
            <a:r>
              <a:rPr lang="es-MX" sz="1600" b="1" dirty="0" err="1" smtClean="0">
                <a:latin typeface="Soberana Sans" panose="02000000000000000000" pitchFamily="50" charset="0"/>
              </a:rPr>
              <a:t>Workshops</a:t>
            </a:r>
            <a:r>
              <a:rPr lang="es-MX" sz="1600" b="1" dirty="0" smtClean="0">
                <a:latin typeface="Soberana Sans" panose="02000000000000000000" pitchFamily="50" charset="0"/>
              </a:rPr>
              <a:t> and Trainings.</a:t>
            </a:r>
          </a:p>
          <a:p>
            <a:endParaRPr lang="es-MX" b="1" dirty="0">
              <a:latin typeface="Soberana Sans" panose="02000000000000000000" pitchFamily="50" charset="0"/>
            </a:endParaRPr>
          </a:p>
        </p:txBody>
      </p:sp>
      <p:graphicFrame>
        <p:nvGraphicFramePr>
          <p:cNvPr id="9" name="Diagrama 8"/>
          <p:cNvGraphicFramePr/>
          <p:nvPr>
            <p:extLst>
              <p:ext uri="{D42A27DB-BD31-4B8C-83A1-F6EECF244321}">
                <p14:modId xmlns:p14="http://schemas.microsoft.com/office/powerpoint/2010/main" val="135475595"/>
              </p:ext>
            </p:extLst>
          </p:nvPr>
        </p:nvGraphicFramePr>
        <p:xfrm>
          <a:off x="-108520" y="3068960"/>
          <a:ext cx="7308304"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n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508104" y="4538706"/>
            <a:ext cx="864096" cy="864096"/>
          </a:xfrm>
          <a:prstGeom prst="rect">
            <a:avLst/>
          </a:prstGeom>
        </p:spPr>
      </p:pic>
      <p:pic>
        <p:nvPicPr>
          <p:cNvPr id="13" name="Imagen 1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857934" y="5805264"/>
            <a:ext cx="802298" cy="802298"/>
          </a:xfrm>
          <a:prstGeom prst="rect">
            <a:avLst/>
          </a:prstGeom>
        </p:spPr>
      </p:pic>
    </p:spTree>
    <p:extLst>
      <p:ext uri="{BB962C8B-B14F-4D97-AF65-F5344CB8AC3E}">
        <p14:creationId xmlns:p14="http://schemas.microsoft.com/office/powerpoint/2010/main" val="43230960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3"/>
          <p:cNvSpPr txBox="1"/>
          <p:nvPr/>
        </p:nvSpPr>
        <p:spPr>
          <a:xfrm>
            <a:off x="400748" y="404664"/>
            <a:ext cx="7380204" cy="707886"/>
          </a:xfrm>
          <a:prstGeom prst="rect">
            <a:avLst/>
          </a:prstGeom>
          <a:noFill/>
        </p:spPr>
        <p:txBody>
          <a:bodyPr wrap="square" rtlCol="0">
            <a:spAutoFit/>
          </a:bodyPr>
          <a:lstStyle/>
          <a:p>
            <a:pPr fontAlgn="base">
              <a:spcBef>
                <a:spcPct val="0"/>
              </a:spcBef>
              <a:spcAft>
                <a:spcPct val="0"/>
              </a:spcAft>
            </a:pPr>
            <a:r>
              <a:rPr lang="es-MX" altLang="es-MX" sz="2000" b="1" dirty="0" smtClean="0">
                <a:solidFill>
                  <a:prstClr val="black"/>
                </a:solidFill>
                <a:latin typeface="Soberana Sans" panose="02000000000000000000" pitchFamily="50" charset="0"/>
              </a:rPr>
              <a:t>FOCAHIMECA </a:t>
            </a:r>
            <a:r>
              <a:rPr lang="es-MX" altLang="es-MX" sz="2000" dirty="0" smtClean="0">
                <a:solidFill>
                  <a:prstClr val="black"/>
                </a:solidFill>
                <a:latin typeface="Soberana Sans" panose="02000000000000000000" pitchFamily="50" charset="0"/>
              </a:rPr>
              <a:t>(</a:t>
            </a:r>
            <a:r>
              <a:rPr lang="es-MX" sz="2000" b="1" dirty="0" err="1" smtClean="0">
                <a:latin typeface="Soberana Sans Light" panose="02000000000000000000" pitchFamily="50" charset="0"/>
              </a:rPr>
              <a:t>Strenghtening</a:t>
            </a:r>
            <a:r>
              <a:rPr lang="es-MX" sz="2000" b="1" dirty="0" smtClean="0">
                <a:latin typeface="Soberana Sans Light" panose="02000000000000000000" pitchFamily="50" charset="0"/>
              </a:rPr>
              <a:t> </a:t>
            </a:r>
            <a:r>
              <a:rPr lang="es-MX" sz="2000" b="1" dirty="0">
                <a:latin typeface="Soberana Sans Light" panose="02000000000000000000" pitchFamily="50" charset="0"/>
              </a:rPr>
              <a:t>of </a:t>
            </a:r>
            <a:r>
              <a:rPr lang="es-MX" sz="2000" b="1" dirty="0" err="1">
                <a:latin typeface="Soberana Sans Light" panose="02000000000000000000" pitchFamily="50" charset="0"/>
              </a:rPr>
              <a:t>Hydrographic</a:t>
            </a:r>
            <a:r>
              <a:rPr lang="es-MX" sz="2000" b="1" dirty="0">
                <a:latin typeface="Soberana Sans Light" panose="02000000000000000000" pitchFamily="50" charset="0"/>
              </a:rPr>
              <a:t> </a:t>
            </a:r>
            <a:r>
              <a:rPr lang="es-MX" sz="2000" b="1" dirty="0" err="1">
                <a:latin typeface="Soberana Sans Light" panose="02000000000000000000" pitchFamily="50" charset="0"/>
              </a:rPr>
              <a:t>Capacities</a:t>
            </a:r>
            <a:r>
              <a:rPr lang="es-MX" sz="2000" b="1" dirty="0">
                <a:latin typeface="Soberana Sans Light" panose="02000000000000000000" pitchFamily="50" charset="0"/>
              </a:rPr>
              <a:t> in </a:t>
            </a:r>
            <a:r>
              <a:rPr lang="en-US" sz="2000" b="1" dirty="0">
                <a:latin typeface="Soberana Sans Light" panose="02000000000000000000" pitchFamily="50" charset="0"/>
              </a:rPr>
              <a:t>Mesoamerica</a:t>
            </a:r>
            <a:r>
              <a:rPr lang="es-MX" sz="2000" b="1" dirty="0">
                <a:latin typeface="Soberana Sans Light" panose="02000000000000000000" pitchFamily="50" charset="0"/>
              </a:rPr>
              <a:t> and </a:t>
            </a:r>
            <a:r>
              <a:rPr lang="es-MX" sz="2000" b="1" dirty="0" err="1">
                <a:latin typeface="Soberana Sans Light" panose="02000000000000000000" pitchFamily="50" charset="0"/>
              </a:rPr>
              <a:t>the</a:t>
            </a:r>
            <a:r>
              <a:rPr lang="es-MX" sz="2000" b="1" dirty="0">
                <a:latin typeface="Soberana Sans Light" panose="02000000000000000000" pitchFamily="50" charset="0"/>
              </a:rPr>
              <a:t> </a:t>
            </a:r>
            <a:r>
              <a:rPr lang="es-MX" sz="2000" b="1" dirty="0" err="1" smtClean="0">
                <a:latin typeface="Soberana Sans Light" panose="02000000000000000000" pitchFamily="50" charset="0"/>
              </a:rPr>
              <a:t>Caribbean</a:t>
            </a:r>
            <a:r>
              <a:rPr lang="es-MX" sz="2000" b="1" dirty="0" smtClean="0">
                <a:latin typeface="Soberana Sans Light" panose="02000000000000000000" pitchFamily="50" charset="0"/>
              </a:rPr>
              <a:t>)</a:t>
            </a:r>
            <a:endParaRPr lang="es-MX" altLang="es-MX" sz="2000" b="1" dirty="0">
              <a:solidFill>
                <a:prstClr val="black"/>
              </a:solidFill>
              <a:latin typeface="Soberana Sans" panose="02000000000000000000" pitchFamily="50" charset="0"/>
            </a:endParaRPr>
          </a:p>
        </p:txBody>
      </p:sp>
      <p:sp>
        <p:nvSpPr>
          <p:cNvPr id="4" name="CuadroTexto 3"/>
          <p:cNvSpPr txBox="1"/>
          <p:nvPr/>
        </p:nvSpPr>
        <p:spPr>
          <a:xfrm>
            <a:off x="420790" y="1556792"/>
            <a:ext cx="2592288" cy="3139321"/>
          </a:xfrm>
          <a:prstGeom prst="rect">
            <a:avLst/>
          </a:prstGeom>
          <a:noFill/>
        </p:spPr>
        <p:txBody>
          <a:bodyPr wrap="square" rtlCol="0">
            <a:spAutoFit/>
          </a:bodyPr>
          <a:lstStyle/>
          <a:p>
            <a:pPr algn="just"/>
            <a:r>
              <a:rPr lang="es-MX" dirty="0" smtClean="0">
                <a:latin typeface="Soberana Sans" panose="02000000000000000000" pitchFamily="50" charset="0"/>
              </a:rPr>
              <a:t>Project </a:t>
            </a:r>
            <a:r>
              <a:rPr lang="es-MX" dirty="0" err="1" smtClean="0">
                <a:latin typeface="Soberana Sans" panose="02000000000000000000" pitchFamily="50" charset="0"/>
              </a:rPr>
              <a:t>promoted</a:t>
            </a:r>
            <a:r>
              <a:rPr lang="es-MX" dirty="0" smtClean="0">
                <a:latin typeface="Soberana Sans" panose="02000000000000000000" pitchFamily="50" charset="0"/>
              </a:rPr>
              <a:t> </a:t>
            </a:r>
            <a:r>
              <a:rPr lang="es-MX" dirty="0" err="1" smtClean="0">
                <a:latin typeface="Soberana Sans" panose="02000000000000000000" pitchFamily="50" charset="0"/>
              </a:rPr>
              <a:t>by</a:t>
            </a:r>
            <a:r>
              <a:rPr lang="es-MX" dirty="0" smtClean="0">
                <a:latin typeface="Soberana Sans" panose="02000000000000000000" pitchFamily="50" charset="0"/>
              </a:rPr>
              <a:t> </a:t>
            </a:r>
            <a:r>
              <a:rPr lang="es-MX" dirty="0" err="1" smtClean="0">
                <a:latin typeface="Soberana Sans" panose="02000000000000000000" pitchFamily="50" charset="0"/>
              </a:rPr>
              <a:t>the</a:t>
            </a:r>
            <a:r>
              <a:rPr lang="es-MX" dirty="0" smtClean="0">
                <a:latin typeface="Soberana Sans" panose="02000000000000000000" pitchFamily="50" charset="0"/>
              </a:rPr>
              <a:t> </a:t>
            </a:r>
            <a:r>
              <a:rPr lang="es-MX" b="1" dirty="0" err="1" smtClean="0">
                <a:latin typeface="Soberana Sans" panose="02000000000000000000" pitchFamily="50" charset="0"/>
              </a:rPr>
              <a:t>Secretariat</a:t>
            </a:r>
            <a:r>
              <a:rPr lang="es-MX" b="1" dirty="0" smtClean="0">
                <a:latin typeface="Soberana Sans" panose="02000000000000000000" pitchFamily="50" charset="0"/>
              </a:rPr>
              <a:t> of </a:t>
            </a:r>
            <a:r>
              <a:rPr lang="es-MX" b="1" dirty="0" err="1" smtClean="0">
                <a:latin typeface="Soberana Sans" panose="02000000000000000000" pitchFamily="50" charset="0"/>
              </a:rPr>
              <a:t>the</a:t>
            </a:r>
            <a:r>
              <a:rPr lang="es-MX" b="1" dirty="0" smtClean="0">
                <a:latin typeface="Soberana Sans" panose="02000000000000000000" pitchFamily="50" charset="0"/>
              </a:rPr>
              <a:t> </a:t>
            </a:r>
            <a:r>
              <a:rPr lang="es-MX" b="1" dirty="0" err="1" smtClean="0">
                <a:latin typeface="Soberana Sans" panose="02000000000000000000" pitchFamily="50" charset="0"/>
              </a:rPr>
              <a:t>Navy</a:t>
            </a:r>
            <a:r>
              <a:rPr lang="es-MX" b="1" dirty="0" smtClean="0">
                <a:latin typeface="Soberana Sans" panose="02000000000000000000" pitchFamily="50" charset="0"/>
              </a:rPr>
              <a:t> of Mexico (SEMAR), AMEXCID and ACS </a:t>
            </a:r>
            <a:r>
              <a:rPr lang="es-MX" dirty="0" err="1" smtClean="0">
                <a:latin typeface="Soberana Sans" panose="02000000000000000000" pitchFamily="50" charset="0"/>
              </a:rPr>
              <a:t>within</a:t>
            </a:r>
            <a:r>
              <a:rPr lang="es-MX" dirty="0" smtClean="0">
                <a:latin typeface="Soberana Sans" panose="02000000000000000000" pitchFamily="50" charset="0"/>
              </a:rPr>
              <a:t> </a:t>
            </a:r>
            <a:r>
              <a:rPr lang="es-MX" dirty="0" err="1" smtClean="0">
                <a:latin typeface="Soberana Sans" panose="02000000000000000000" pitchFamily="50" charset="0"/>
              </a:rPr>
              <a:t>the</a:t>
            </a:r>
            <a:r>
              <a:rPr lang="es-MX" dirty="0" smtClean="0">
                <a:latin typeface="Soberana Sans" panose="02000000000000000000" pitchFamily="50" charset="0"/>
              </a:rPr>
              <a:t> </a:t>
            </a:r>
            <a:r>
              <a:rPr lang="es-MX" dirty="0" err="1" smtClean="0">
                <a:latin typeface="Soberana Sans" panose="02000000000000000000" pitchFamily="50" charset="0"/>
              </a:rPr>
              <a:t>framework</a:t>
            </a:r>
            <a:r>
              <a:rPr lang="es-MX" dirty="0" smtClean="0">
                <a:latin typeface="Soberana Sans" panose="02000000000000000000" pitchFamily="50" charset="0"/>
              </a:rPr>
              <a:t> of </a:t>
            </a:r>
            <a:r>
              <a:rPr lang="es-MX" dirty="0" err="1" smtClean="0">
                <a:latin typeface="Soberana Sans" panose="02000000000000000000" pitchFamily="50" charset="0"/>
              </a:rPr>
              <a:t>cooperation</a:t>
            </a:r>
            <a:r>
              <a:rPr lang="es-MX" dirty="0" smtClean="0">
                <a:latin typeface="Soberana Sans" panose="02000000000000000000" pitchFamily="50" charset="0"/>
              </a:rPr>
              <a:t> of Mexico </a:t>
            </a:r>
            <a:r>
              <a:rPr lang="es-MX" dirty="0" err="1" smtClean="0">
                <a:latin typeface="Soberana Sans" panose="02000000000000000000" pitchFamily="50" charset="0"/>
              </a:rPr>
              <a:t>with</a:t>
            </a:r>
            <a:r>
              <a:rPr lang="es-MX" dirty="0" smtClean="0">
                <a:latin typeface="Soberana Sans" panose="02000000000000000000" pitchFamily="50" charset="0"/>
              </a:rPr>
              <a:t> </a:t>
            </a:r>
            <a:r>
              <a:rPr lang="es-MX" dirty="0" err="1" smtClean="0">
                <a:latin typeface="Soberana Sans" panose="02000000000000000000" pitchFamily="50" charset="0"/>
              </a:rPr>
              <a:t>the</a:t>
            </a:r>
            <a:r>
              <a:rPr lang="es-MX" dirty="0" smtClean="0">
                <a:latin typeface="Soberana Sans" panose="02000000000000000000" pitchFamily="50" charset="0"/>
              </a:rPr>
              <a:t> </a:t>
            </a:r>
            <a:r>
              <a:rPr lang="es-MX" dirty="0" err="1" smtClean="0">
                <a:latin typeface="Soberana Sans" panose="02000000000000000000" pitchFamily="50" charset="0"/>
              </a:rPr>
              <a:t>wider</a:t>
            </a:r>
            <a:r>
              <a:rPr lang="es-MX" dirty="0" smtClean="0">
                <a:latin typeface="Soberana Sans" panose="02000000000000000000" pitchFamily="50" charset="0"/>
              </a:rPr>
              <a:t> </a:t>
            </a:r>
            <a:r>
              <a:rPr lang="es-MX" dirty="0" err="1" smtClean="0">
                <a:latin typeface="Soberana Sans" panose="02000000000000000000" pitchFamily="50" charset="0"/>
              </a:rPr>
              <a:t>Caribbean</a:t>
            </a:r>
            <a:r>
              <a:rPr lang="es-MX" dirty="0" smtClean="0">
                <a:latin typeface="Soberana Sans" panose="02000000000000000000" pitchFamily="50" charset="0"/>
              </a:rPr>
              <a:t> </a:t>
            </a:r>
            <a:r>
              <a:rPr lang="es-MX" dirty="0" err="1" smtClean="0">
                <a:latin typeface="Soberana Sans" panose="02000000000000000000" pitchFamily="50" charset="0"/>
              </a:rPr>
              <a:t>region</a:t>
            </a:r>
            <a:r>
              <a:rPr lang="es-MX" dirty="0" smtClean="0">
                <a:latin typeface="Soberana Sans" panose="02000000000000000000" pitchFamily="50" charset="0"/>
              </a:rPr>
              <a:t> in </a:t>
            </a:r>
            <a:r>
              <a:rPr lang="es-MX" dirty="0" err="1" smtClean="0">
                <a:latin typeface="Soberana Sans" panose="02000000000000000000" pitchFamily="50" charset="0"/>
              </a:rPr>
              <a:t>order</a:t>
            </a:r>
            <a:r>
              <a:rPr lang="es-MX" dirty="0" smtClean="0">
                <a:latin typeface="Soberana Sans" panose="02000000000000000000" pitchFamily="50" charset="0"/>
              </a:rPr>
              <a:t> </a:t>
            </a:r>
            <a:r>
              <a:rPr lang="es-MX" dirty="0" err="1" smtClean="0">
                <a:latin typeface="Soberana Sans" panose="02000000000000000000" pitchFamily="50" charset="0"/>
              </a:rPr>
              <a:t>to</a:t>
            </a:r>
            <a:r>
              <a:rPr lang="es-MX" dirty="0" smtClean="0">
                <a:latin typeface="Soberana Sans" panose="02000000000000000000" pitchFamily="50" charset="0"/>
              </a:rPr>
              <a:t> </a:t>
            </a:r>
            <a:r>
              <a:rPr lang="es-MX" dirty="0" err="1" smtClean="0">
                <a:latin typeface="Soberana Sans" panose="02000000000000000000" pitchFamily="50" charset="0"/>
              </a:rPr>
              <a:t>strenghten</a:t>
            </a:r>
            <a:r>
              <a:rPr lang="es-MX" dirty="0" smtClean="0">
                <a:latin typeface="Soberana Sans" panose="02000000000000000000" pitchFamily="50" charset="0"/>
              </a:rPr>
              <a:t> </a:t>
            </a:r>
            <a:r>
              <a:rPr lang="es-MX" dirty="0" err="1" smtClean="0">
                <a:latin typeface="Soberana Sans" panose="02000000000000000000" pitchFamily="50" charset="0"/>
              </a:rPr>
              <a:t>maritime</a:t>
            </a:r>
            <a:r>
              <a:rPr lang="es-MX" dirty="0" smtClean="0">
                <a:latin typeface="Soberana Sans" panose="02000000000000000000" pitchFamily="50" charset="0"/>
              </a:rPr>
              <a:t> </a:t>
            </a:r>
            <a:r>
              <a:rPr lang="es-MX" dirty="0" err="1" smtClean="0">
                <a:latin typeface="Soberana Sans" panose="02000000000000000000" pitchFamily="50" charset="0"/>
              </a:rPr>
              <a:t>transport</a:t>
            </a:r>
            <a:r>
              <a:rPr lang="es-MX" dirty="0" smtClean="0">
                <a:latin typeface="Soberana Sans" panose="02000000000000000000" pitchFamily="50" charset="0"/>
              </a:rPr>
              <a:t>.</a:t>
            </a:r>
            <a:endParaRPr lang="es-MX" dirty="0">
              <a:latin typeface="Soberana Sans" panose="02000000000000000000" pitchFamily="50" charset="0"/>
            </a:endParaRPr>
          </a:p>
        </p:txBody>
      </p:sp>
      <p:graphicFrame>
        <p:nvGraphicFramePr>
          <p:cNvPr id="5" name="Diagrama 4"/>
          <p:cNvGraphicFramePr/>
          <p:nvPr>
            <p:extLst>
              <p:ext uri="{D42A27DB-BD31-4B8C-83A1-F6EECF244321}">
                <p14:modId xmlns:p14="http://schemas.microsoft.com/office/powerpoint/2010/main" val="723108820"/>
              </p:ext>
            </p:extLst>
          </p:nvPr>
        </p:nvGraphicFramePr>
        <p:xfrm>
          <a:off x="2297201" y="1137062"/>
          <a:ext cx="790854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38830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27584" y="3450346"/>
            <a:ext cx="1968396" cy="1015663"/>
          </a:xfrm>
          <a:prstGeom prst="rect">
            <a:avLst/>
          </a:prstGeom>
          <a:noFill/>
        </p:spPr>
        <p:txBody>
          <a:bodyPr wrap="square" rtlCol="0">
            <a:spAutoFit/>
          </a:bodyPr>
          <a:lstStyle/>
          <a:p>
            <a:pPr algn="ctr"/>
            <a:r>
              <a:rPr lang="es-MX" sz="2000" dirty="0" err="1" smtClean="0">
                <a:latin typeface="Soberana Sans" panose="02000000000000000000" pitchFamily="50" charset="0"/>
              </a:rPr>
              <a:t>Workshops</a:t>
            </a:r>
            <a:r>
              <a:rPr lang="es-MX" sz="2000" dirty="0" smtClean="0">
                <a:latin typeface="Soberana Sans" panose="02000000000000000000" pitchFamily="50" charset="0"/>
              </a:rPr>
              <a:t> </a:t>
            </a:r>
            <a:r>
              <a:rPr lang="es-MX" sz="2000" dirty="0" err="1" smtClean="0">
                <a:latin typeface="Soberana Sans" panose="02000000000000000000" pitchFamily="50" charset="0"/>
              </a:rPr>
              <a:t>on</a:t>
            </a:r>
            <a:r>
              <a:rPr lang="es-MX" sz="2000" dirty="0" smtClean="0">
                <a:latin typeface="Soberana Sans" panose="02000000000000000000" pitchFamily="50" charset="0"/>
              </a:rPr>
              <a:t> </a:t>
            </a:r>
            <a:r>
              <a:rPr lang="es-MX" sz="2000" dirty="0" err="1" smtClean="0">
                <a:latin typeface="Soberana Sans" panose="02000000000000000000" pitchFamily="50" charset="0"/>
              </a:rPr>
              <a:t>bathymetry</a:t>
            </a:r>
            <a:r>
              <a:rPr lang="es-MX" sz="2000" dirty="0" smtClean="0">
                <a:latin typeface="Soberana Sans" panose="02000000000000000000" pitchFamily="50" charset="0"/>
              </a:rPr>
              <a:t> and </a:t>
            </a:r>
            <a:r>
              <a:rPr lang="es-MX" sz="2000" dirty="0" err="1" smtClean="0">
                <a:latin typeface="Soberana Sans" panose="02000000000000000000" pitchFamily="50" charset="0"/>
              </a:rPr>
              <a:t>mapping</a:t>
            </a:r>
            <a:endParaRPr lang="es-MX" sz="2000" dirty="0">
              <a:latin typeface="Soberana Sans" panose="02000000000000000000" pitchFamily="50" charset="0"/>
            </a:endParaRPr>
          </a:p>
        </p:txBody>
      </p:sp>
      <p:sp>
        <p:nvSpPr>
          <p:cNvPr id="10" name="CuadroTexto 9"/>
          <p:cNvSpPr txBox="1"/>
          <p:nvPr/>
        </p:nvSpPr>
        <p:spPr>
          <a:xfrm>
            <a:off x="3669332" y="3450346"/>
            <a:ext cx="1805336" cy="1261884"/>
          </a:xfrm>
          <a:prstGeom prst="rect">
            <a:avLst/>
          </a:prstGeom>
          <a:noFill/>
        </p:spPr>
        <p:txBody>
          <a:bodyPr wrap="square" rtlCol="0">
            <a:spAutoFit/>
          </a:bodyPr>
          <a:lstStyle/>
          <a:p>
            <a:pPr marL="0" lvl="1" algn="ctr"/>
            <a:r>
              <a:rPr lang="es-MX" sz="2000" dirty="0" err="1">
                <a:latin typeface="Soberana Sans" panose="02000000000000000000" pitchFamily="50" charset="0"/>
              </a:rPr>
              <a:t>Donation</a:t>
            </a:r>
            <a:r>
              <a:rPr lang="es-MX" sz="2000" dirty="0">
                <a:latin typeface="Soberana Sans" panose="02000000000000000000" pitchFamily="50" charset="0"/>
              </a:rPr>
              <a:t> of </a:t>
            </a:r>
            <a:r>
              <a:rPr lang="es-MX" sz="2000" dirty="0" err="1">
                <a:latin typeface="Soberana Sans" panose="02000000000000000000" pitchFamily="50" charset="0"/>
              </a:rPr>
              <a:t>Hydrographic</a:t>
            </a:r>
            <a:r>
              <a:rPr lang="es-MX" sz="2000" dirty="0">
                <a:latin typeface="Soberana Sans" panose="02000000000000000000" pitchFamily="50" charset="0"/>
              </a:rPr>
              <a:t> </a:t>
            </a:r>
            <a:r>
              <a:rPr lang="es-MX" sz="2000" dirty="0" err="1" smtClean="0">
                <a:latin typeface="Soberana Sans" panose="02000000000000000000" pitchFamily="50" charset="0"/>
              </a:rPr>
              <a:t>Equipment</a:t>
            </a:r>
            <a:r>
              <a:rPr lang="es-MX" sz="2000" dirty="0" smtClean="0">
                <a:latin typeface="Soberana Sans" panose="02000000000000000000" pitchFamily="50" charset="0"/>
              </a:rPr>
              <a:t> </a:t>
            </a:r>
            <a:endParaRPr lang="es-MX" sz="2000" dirty="0">
              <a:latin typeface="Soberana Sans" panose="02000000000000000000" pitchFamily="50" charset="0"/>
            </a:endParaRPr>
          </a:p>
          <a:p>
            <a:endParaRPr lang="es-MX" sz="1600" dirty="0"/>
          </a:p>
        </p:txBody>
      </p:sp>
      <p:sp>
        <p:nvSpPr>
          <p:cNvPr id="12" name="CuadroTexto 11"/>
          <p:cNvSpPr txBox="1"/>
          <p:nvPr/>
        </p:nvSpPr>
        <p:spPr>
          <a:xfrm>
            <a:off x="6336785" y="3450346"/>
            <a:ext cx="2125074" cy="1477328"/>
          </a:xfrm>
          <a:prstGeom prst="rect">
            <a:avLst/>
          </a:prstGeom>
          <a:noFill/>
        </p:spPr>
        <p:txBody>
          <a:bodyPr wrap="square" rtlCol="0">
            <a:spAutoFit/>
          </a:bodyPr>
          <a:lstStyle/>
          <a:p>
            <a:pPr algn="ctr"/>
            <a:r>
              <a:rPr lang="es-MX" dirty="0" err="1">
                <a:latin typeface="Soberana Sans" panose="02000000000000000000" pitchFamily="50" charset="0"/>
              </a:rPr>
              <a:t>Specialization</a:t>
            </a:r>
            <a:r>
              <a:rPr lang="es-MX" dirty="0">
                <a:latin typeface="Soberana Sans" panose="02000000000000000000" pitchFamily="50" charset="0"/>
              </a:rPr>
              <a:t> </a:t>
            </a:r>
            <a:r>
              <a:rPr lang="es-MX" dirty="0" err="1">
                <a:latin typeface="Soberana Sans" panose="02000000000000000000" pitchFamily="50" charset="0"/>
              </a:rPr>
              <a:t>on</a:t>
            </a:r>
            <a:r>
              <a:rPr lang="es-MX" dirty="0">
                <a:latin typeface="Soberana Sans" panose="02000000000000000000" pitchFamily="50" charset="0"/>
              </a:rPr>
              <a:t> </a:t>
            </a:r>
            <a:r>
              <a:rPr lang="es-MX" dirty="0" err="1">
                <a:latin typeface="Soberana Sans" panose="02000000000000000000" pitchFamily="50" charset="0"/>
              </a:rPr>
              <a:t>Hidrography</a:t>
            </a:r>
            <a:r>
              <a:rPr lang="es-MX" dirty="0">
                <a:latin typeface="Soberana Sans" panose="02000000000000000000" pitchFamily="50" charset="0"/>
              </a:rPr>
              <a:t> at </a:t>
            </a:r>
            <a:r>
              <a:rPr lang="es-MX" dirty="0" err="1">
                <a:latin typeface="Soberana Sans" panose="02000000000000000000" pitchFamily="50" charset="0"/>
              </a:rPr>
              <a:t>the</a:t>
            </a:r>
            <a:r>
              <a:rPr lang="es-MX" dirty="0">
                <a:latin typeface="Soberana Sans" panose="02000000000000000000" pitchFamily="50" charset="0"/>
              </a:rPr>
              <a:t> Naval </a:t>
            </a:r>
            <a:r>
              <a:rPr lang="es-MX" dirty="0" err="1">
                <a:latin typeface="Soberana Sans" panose="02000000000000000000" pitchFamily="50" charset="0"/>
              </a:rPr>
              <a:t>School</a:t>
            </a:r>
            <a:r>
              <a:rPr lang="es-MX" dirty="0">
                <a:latin typeface="Soberana Sans" panose="02000000000000000000" pitchFamily="50" charset="0"/>
              </a:rPr>
              <a:t> of </a:t>
            </a:r>
            <a:r>
              <a:rPr lang="es-MX" dirty="0" err="1">
                <a:latin typeface="Soberana Sans" panose="02000000000000000000" pitchFamily="50" charset="0"/>
              </a:rPr>
              <a:t>the</a:t>
            </a:r>
            <a:r>
              <a:rPr lang="es-MX" dirty="0">
                <a:latin typeface="Soberana Sans" panose="02000000000000000000" pitchFamily="50" charset="0"/>
              </a:rPr>
              <a:t> </a:t>
            </a:r>
            <a:r>
              <a:rPr lang="es-MX" dirty="0" err="1">
                <a:latin typeface="Soberana Sans" panose="02000000000000000000" pitchFamily="50" charset="0"/>
              </a:rPr>
              <a:t>Mexican</a:t>
            </a:r>
            <a:r>
              <a:rPr lang="es-MX" dirty="0">
                <a:latin typeface="Soberana Sans" panose="02000000000000000000" pitchFamily="50" charset="0"/>
              </a:rPr>
              <a:t> </a:t>
            </a:r>
            <a:r>
              <a:rPr lang="es-MX" dirty="0" err="1">
                <a:latin typeface="Soberana Sans" panose="02000000000000000000" pitchFamily="50" charset="0"/>
              </a:rPr>
              <a:t>Navy</a:t>
            </a:r>
            <a:endParaRPr lang="es-MX" dirty="0"/>
          </a:p>
        </p:txBody>
      </p:sp>
      <p:sp>
        <p:nvSpPr>
          <p:cNvPr id="3" name="Elipse 2"/>
          <p:cNvSpPr/>
          <p:nvPr/>
        </p:nvSpPr>
        <p:spPr>
          <a:xfrm>
            <a:off x="971600" y="2039269"/>
            <a:ext cx="1258123" cy="1258123"/>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2" name="CuadroTexto 1"/>
          <p:cNvSpPr txBox="1"/>
          <p:nvPr/>
        </p:nvSpPr>
        <p:spPr>
          <a:xfrm>
            <a:off x="1205341" y="1988840"/>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1</a:t>
            </a:r>
            <a:endParaRPr lang="es-MX" sz="8000" dirty="0">
              <a:solidFill>
                <a:schemeClr val="bg1">
                  <a:lumMod val="85000"/>
                </a:schemeClr>
              </a:solidFill>
              <a:latin typeface="Soberana Sans" panose="02000000000000000000" pitchFamily="50" charset="0"/>
            </a:endParaRPr>
          </a:p>
        </p:txBody>
      </p:sp>
      <p:sp>
        <p:nvSpPr>
          <p:cNvPr id="13" name="Elipse 12"/>
          <p:cNvSpPr/>
          <p:nvPr/>
        </p:nvSpPr>
        <p:spPr>
          <a:xfrm>
            <a:off x="3851920" y="2039269"/>
            <a:ext cx="1258123" cy="1258123"/>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4" name="CuadroTexto 13"/>
          <p:cNvSpPr txBox="1"/>
          <p:nvPr/>
        </p:nvSpPr>
        <p:spPr>
          <a:xfrm>
            <a:off x="4085661" y="1988840"/>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2</a:t>
            </a:r>
            <a:endParaRPr lang="es-MX" sz="8000" dirty="0">
              <a:solidFill>
                <a:schemeClr val="bg1">
                  <a:lumMod val="85000"/>
                </a:schemeClr>
              </a:solidFill>
              <a:latin typeface="Soberana Sans" panose="02000000000000000000" pitchFamily="50" charset="0"/>
            </a:endParaRPr>
          </a:p>
        </p:txBody>
      </p:sp>
      <p:sp>
        <p:nvSpPr>
          <p:cNvPr id="15" name="Elipse 14"/>
          <p:cNvSpPr/>
          <p:nvPr/>
        </p:nvSpPr>
        <p:spPr>
          <a:xfrm>
            <a:off x="6770261" y="2039269"/>
            <a:ext cx="1258123" cy="1258123"/>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16" name="CuadroTexto 15"/>
          <p:cNvSpPr txBox="1"/>
          <p:nvPr/>
        </p:nvSpPr>
        <p:spPr>
          <a:xfrm>
            <a:off x="7004002" y="1988840"/>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3</a:t>
            </a:r>
            <a:endParaRPr lang="es-MX" sz="8000" dirty="0">
              <a:solidFill>
                <a:schemeClr val="bg1">
                  <a:lumMod val="85000"/>
                </a:schemeClr>
              </a:solidFill>
              <a:latin typeface="Soberana Sans" panose="02000000000000000000" pitchFamily="50" charset="0"/>
            </a:endParaRPr>
          </a:p>
        </p:txBody>
      </p:sp>
      <p:sp>
        <p:nvSpPr>
          <p:cNvPr id="5" name="Marcador de número de diapositiva 4"/>
          <p:cNvSpPr>
            <a:spLocks noGrp="1"/>
          </p:cNvSpPr>
          <p:nvPr>
            <p:ph type="sldNum" sz="quarter" idx="12"/>
          </p:nvPr>
        </p:nvSpPr>
        <p:spPr/>
        <p:txBody>
          <a:bodyPr/>
          <a:lstStyle/>
          <a:p>
            <a:fld id="{3D82040C-D3B1-42F1-A452-9128C48DC3A7}" type="slidenum">
              <a:rPr lang="en-US" smtClean="0">
                <a:solidFill>
                  <a:prstClr val="black">
                    <a:tint val="75000"/>
                  </a:prstClr>
                </a:solidFill>
              </a:rPr>
              <a:pPr/>
              <a:t>5</a:t>
            </a:fld>
            <a:endParaRPr lang="en-US" dirty="0">
              <a:solidFill>
                <a:prstClr val="black">
                  <a:tint val="75000"/>
                </a:prstClr>
              </a:solidFill>
            </a:endParaRPr>
          </a:p>
        </p:txBody>
      </p:sp>
      <p:cxnSp>
        <p:nvCxnSpPr>
          <p:cNvPr id="19" name="Conector recto 18"/>
          <p:cNvCxnSpPr/>
          <p:nvPr/>
        </p:nvCxnSpPr>
        <p:spPr>
          <a:xfrm>
            <a:off x="0" y="6669360"/>
            <a:ext cx="9144000" cy="0"/>
          </a:xfrm>
          <a:prstGeom prst="line">
            <a:avLst/>
          </a:prstGeom>
          <a:ln w="762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 name="Imagen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3528" y="6309320"/>
            <a:ext cx="792088" cy="290606"/>
          </a:xfrm>
          <a:prstGeom prst="rect">
            <a:avLst/>
          </a:prstGeom>
        </p:spPr>
      </p:pic>
      <p:sp>
        <p:nvSpPr>
          <p:cNvPr id="17" name="CuadroTexto 16"/>
          <p:cNvSpPr txBox="1"/>
          <p:nvPr/>
        </p:nvSpPr>
        <p:spPr>
          <a:xfrm>
            <a:off x="1115616" y="374687"/>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 ACHIEVEMENTS</a:t>
            </a:r>
            <a:endParaRPr lang="es-MX" sz="2400" b="1" cap="all" dirty="0">
              <a:latin typeface="Soberana Sans" panose="02000000000000000000" pitchFamily="50" charset="0"/>
            </a:endParaRPr>
          </a:p>
        </p:txBody>
      </p:sp>
      <p:pic>
        <p:nvPicPr>
          <p:cNvPr id="21" name="Imagen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055" y="265861"/>
            <a:ext cx="936570" cy="936570"/>
          </a:xfrm>
          <a:prstGeom prst="rect">
            <a:avLst/>
          </a:prstGeom>
        </p:spPr>
      </p:pic>
    </p:spTree>
    <p:extLst>
      <p:ext uri="{BB962C8B-B14F-4D97-AF65-F5344CB8AC3E}">
        <p14:creationId xmlns:p14="http://schemas.microsoft.com/office/powerpoint/2010/main" val="37813465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6"/>
          <p:cNvSpPr/>
          <p:nvPr/>
        </p:nvSpPr>
        <p:spPr>
          <a:xfrm>
            <a:off x="845408" y="1061437"/>
            <a:ext cx="3544016" cy="1077218"/>
          </a:xfrm>
          <a:prstGeom prst="rect">
            <a:avLst/>
          </a:prstGeom>
        </p:spPr>
        <p:txBody>
          <a:bodyPr wrap="square">
            <a:spAutoFit/>
          </a:bodyPr>
          <a:lstStyle/>
          <a:p>
            <a:pPr marL="174625" lvl="1" algn="ctr">
              <a:spcAft>
                <a:spcPts val="0"/>
              </a:spcAft>
              <a:buClr>
                <a:srgbClr val="C00000"/>
              </a:buClr>
              <a:buSzPct val="120000"/>
            </a:pPr>
            <a:r>
              <a:rPr lang="es-MX" sz="1600" b="1" dirty="0" smtClean="0">
                <a:latin typeface="Soberana Sans Light" panose="02000000000000000000" pitchFamily="50" charset="0"/>
              </a:rPr>
              <a:t>1st “</a:t>
            </a:r>
            <a:r>
              <a:rPr lang="es-MX" sz="1600" b="1" dirty="0" err="1" smtClean="0">
                <a:latin typeface="Soberana Sans Light" panose="02000000000000000000" pitchFamily="50" charset="0"/>
              </a:rPr>
              <a:t>Bathymetry</a:t>
            </a:r>
            <a:r>
              <a:rPr lang="es-MX" sz="1600" b="1" dirty="0" smtClean="0">
                <a:latin typeface="Soberana Sans Light" panose="02000000000000000000" pitchFamily="50" charset="0"/>
              </a:rPr>
              <a:t> in </a:t>
            </a:r>
            <a:r>
              <a:rPr lang="es-MX" sz="1600" b="1" dirty="0" err="1" smtClean="0">
                <a:latin typeface="Soberana Sans Light" panose="02000000000000000000" pitchFamily="50" charset="0"/>
              </a:rPr>
              <a:t>shallow</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water</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during</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the</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third</a:t>
            </a:r>
            <a:r>
              <a:rPr lang="es-MX" sz="1600" b="1" dirty="0" smtClean="0">
                <a:latin typeface="Soberana Sans Light" panose="02000000000000000000" pitchFamily="50" charset="0"/>
              </a:rPr>
              <a:t> Summit of </a:t>
            </a:r>
            <a:r>
              <a:rPr lang="es-MX" sz="1600" b="1" dirty="0" err="1" smtClean="0">
                <a:latin typeface="Soberana Sans Light" panose="02000000000000000000" pitchFamily="50" charset="0"/>
              </a:rPr>
              <a:t>Hidrography</a:t>
            </a:r>
            <a:r>
              <a:rPr lang="es-MX" sz="1600" b="1" dirty="0" smtClean="0">
                <a:latin typeface="Soberana Sans Light" panose="02000000000000000000" pitchFamily="50" charset="0"/>
              </a:rPr>
              <a:t>. </a:t>
            </a:r>
          </a:p>
          <a:p>
            <a:pPr marL="174625" lvl="1" algn="ctr">
              <a:spcAft>
                <a:spcPts val="0"/>
              </a:spcAft>
              <a:buClr>
                <a:srgbClr val="C00000"/>
              </a:buClr>
              <a:buSzPct val="120000"/>
            </a:pPr>
            <a:r>
              <a:rPr lang="es-MX" sz="1600" b="1" dirty="0" smtClean="0">
                <a:latin typeface="Soberana Sans Light" panose="02000000000000000000" pitchFamily="50" charset="0"/>
              </a:rPr>
              <a:t>2016</a:t>
            </a:r>
            <a:endParaRPr lang="es-MX" sz="1600" b="1" dirty="0">
              <a:latin typeface="Soberana Sans Light" panose="02000000000000000000" pitchFamily="50" charset="0"/>
            </a:endParaRPr>
          </a:p>
        </p:txBody>
      </p:sp>
      <p:sp>
        <p:nvSpPr>
          <p:cNvPr id="4" name="CuadroTexto 3"/>
          <p:cNvSpPr txBox="1"/>
          <p:nvPr/>
        </p:nvSpPr>
        <p:spPr>
          <a:xfrm>
            <a:off x="1264725" y="273764"/>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endParaRPr lang="es-MX" sz="2400" b="1" cap="all" dirty="0">
              <a:latin typeface="Soberana Sans" panose="02000000000000000000" pitchFamily="50" charset="0"/>
            </a:endParaRPr>
          </a:p>
        </p:txBody>
      </p:sp>
      <p:sp>
        <p:nvSpPr>
          <p:cNvPr id="8" name="CuadroTexto 7"/>
          <p:cNvSpPr txBox="1"/>
          <p:nvPr/>
        </p:nvSpPr>
        <p:spPr>
          <a:xfrm>
            <a:off x="3381445" y="304542"/>
            <a:ext cx="4772895" cy="400110"/>
          </a:xfrm>
          <a:prstGeom prst="rect">
            <a:avLst/>
          </a:prstGeom>
          <a:noFill/>
        </p:spPr>
        <p:txBody>
          <a:bodyPr wrap="square" rtlCol="0">
            <a:spAutoFit/>
          </a:bodyPr>
          <a:lstStyle/>
          <a:p>
            <a:r>
              <a:rPr lang="es-MX" sz="2000" b="1" dirty="0" smtClean="0">
                <a:solidFill>
                  <a:schemeClr val="accent4">
                    <a:lumMod val="75000"/>
                  </a:schemeClr>
                </a:solidFill>
                <a:latin typeface="Soberana Sans" panose="02000000000000000000" pitchFamily="50" charset="0"/>
              </a:rPr>
              <a:t>   </a:t>
            </a:r>
            <a:r>
              <a:rPr lang="es-MX" sz="2000" b="1" dirty="0" err="1" smtClean="0">
                <a:solidFill>
                  <a:schemeClr val="accent4">
                    <a:lumMod val="75000"/>
                  </a:schemeClr>
                </a:solidFill>
                <a:latin typeface="Soberana Sans" panose="02000000000000000000" pitchFamily="50" charset="0"/>
              </a:rPr>
              <a:t>Achievements</a:t>
            </a:r>
            <a:r>
              <a:rPr lang="es-MX" sz="2000" b="1" dirty="0" smtClean="0">
                <a:solidFill>
                  <a:schemeClr val="accent4">
                    <a:lumMod val="75000"/>
                  </a:schemeClr>
                </a:solidFill>
                <a:latin typeface="Soberana Sans" panose="02000000000000000000" pitchFamily="50" charset="0"/>
              </a:rPr>
              <a:t> (2016)</a:t>
            </a:r>
            <a:endParaRPr lang="es-MX" sz="2000" b="1" dirty="0">
              <a:solidFill>
                <a:schemeClr val="accent4">
                  <a:lumMod val="75000"/>
                </a:schemeClr>
              </a:solidFill>
              <a:latin typeface="Soberana Sans" panose="02000000000000000000" pitchFamily="50" charset="0"/>
            </a:endParaRPr>
          </a:p>
        </p:txBody>
      </p:sp>
      <p:sp>
        <p:nvSpPr>
          <p:cNvPr id="9" name="Rectángulo 8"/>
          <p:cNvSpPr/>
          <p:nvPr/>
        </p:nvSpPr>
        <p:spPr>
          <a:xfrm>
            <a:off x="401045" y="4795897"/>
            <a:ext cx="4242962" cy="1815882"/>
          </a:xfrm>
          <a:prstGeom prst="rect">
            <a:avLst/>
          </a:prstGeom>
        </p:spPr>
        <p:txBody>
          <a:bodyPr wrap="square">
            <a:spAutoFit/>
          </a:bodyPr>
          <a:lstStyle/>
          <a:p>
            <a:pPr marL="460375" lvl="1" indent="-285750" algn="just">
              <a:spcAft>
                <a:spcPts val="0"/>
              </a:spcAft>
              <a:buClr>
                <a:srgbClr val="C00000"/>
              </a:buClr>
              <a:buSzPct val="120000"/>
              <a:buFontTx/>
              <a:buChar char="-"/>
            </a:pPr>
            <a:r>
              <a:rPr lang="es-MX" sz="1600" dirty="0" err="1" smtClean="0">
                <a:latin typeface="Soberana Sans Light" panose="02000000000000000000" pitchFamily="50" charset="0"/>
              </a:rPr>
              <a:t>Learn</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about</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Bathymetry</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equipments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used</a:t>
            </a:r>
            <a:r>
              <a:rPr lang="es-MX" sz="1600" dirty="0" smtClean="0">
                <a:latin typeface="Soberana Sans Light" panose="02000000000000000000" pitchFamily="50" charset="0"/>
              </a:rPr>
              <a:t> in Mexico</a:t>
            </a:r>
          </a:p>
          <a:p>
            <a:pPr marL="460375" lvl="1" indent="-285750" algn="just">
              <a:spcAft>
                <a:spcPts val="0"/>
              </a:spcAft>
              <a:buClr>
                <a:srgbClr val="C00000"/>
              </a:buClr>
              <a:buSzPct val="120000"/>
              <a:buFontTx/>
              <a:buChar char="-"/>
            </a:pPr>
            <a:r>
              <a:rPr lang="es-MX" sz="1600" dirty="0" err="1" smtClean="0">
                <a:latin typeface="Soberana Sans Light" panose="02000000000000000000" pitchFamily="50" charset="0"/>
              </a:rPr>
              <a:t>Implementation</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based</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on</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the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information</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generated</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by</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the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equipment</a:t>
            </a:r>
            <a:r>
              <a:rPr lang="es-MX" sz="1600" dirty="0" smtClean="0">
                <a:latin typeface="Soberana Sans Light" panose="02000000000000000000" pitchFamily="50" charset="0"/>
              </a:rPr>
              <a:t>.</a:t>
            </a:r>
            <a:endParaRPr lang="es-MX" sz="1600" dirty="0">
              <a:latin typeface="Soberana Sans Light" panose="02000000000000000000" pitchFamily="50" charset="0"/>
            </a:endParaRPr>
          </a:p>
          <a:p>
            <a:pPr marL="460375" lvl="1" indent="-285750" algn="just">
              <a:spcAft>
                <a:spcPts val="0"/>
              </a:spcAft>
              <a:buClr>
                <a:srgbClr val="C00000"/>
              </a:buClr>
              <a:buSzPct val="120000"/>
              <a:buFontTx/>
              <a:buChar char="-"/>
            </a:pPr>
            <a:r>
              <a:rPr lang="es-MX" sz="1600" dirty="0" err="1" smtClean="0">
                <a:latin typeface="Soberana Sans Light" panose="02000000000000000000" pitchFamily="50" charset="0"/>
              </a:rPr>
              <a:t>Better</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relations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among</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the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hydrographic</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community</a:t>
            </a:r>
            <a:r>
              <a:rPr lang="es-MX" sz="1600" dirty="0" smtClean="0">
                <a:latin typeface="Soberana Sans Light" panose="02000000000000000000" pitchFamily="50" charset="0"/>
              </a:rPr>
              <a:t>.</a:t>
            </a:r>
            <a:endParaRPr lang="es-MX" sz="1600" dirty="0">
              <a:latin typeface="Soberana Sans Light" panose="02000000000000000000" pitchFamily="50" charset="0"/>
            </a:endParaRPr>
          </a:p>
        </p:txBody>
      </p:sp>
      <p:pic>
        <p:nvPicPr>
          <p:cNvPr id="11" name="Imagen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9878" y="2284651"/>
            <a:ext cx="3027150" cy="2274178"/>
          </a:xfrm>
          <a:prstGeom prst="rect">
            <a:avLst/>
          </a:prstGeom>
          <a:ln w="76200">
            <a:solidFill>
              <a:schemeClr val="accent1"/>
            </a:solidFill>
          </a:ln>
        </p:spPr>
      </p:pic>
      <p:sp>
        <p:nvSpPr>
          <p:cNvPr id="10" name="Rectángulo 9"/>
          <p:cNvSpPr/>
          <p:nvPr/>
        </p:nvSpPr>
        <p:spPr>
          <a:xfrm>
            <a:off x="4644007" y="4795897"/>
            <a:ext cx="4002894" cy="1815882"/>
          </a:xfrm>
          <a:prstGeom prst="rect">
            <a:avLst/>
          </a:prstGeom>
        </p:spPr>
        <p:txBody>
          <a:bodyPr wrap="square">
            <a:spAutoFit/>
          </a:bodyPr>
          <a:lstStyle/>
          <a:p>
            <a:pPr marL="460375" lvl="1" indent="-285750" algn="just">
              <a:buClr>
                <a:srgbClr val="C00000"/>
              </a:buClr>
              <a:buSzPct val="120000"/>
              <a:buFontTx/>
              <a:buChar char="-"/>
            </a:pPr>
            <a:endParaRPr lang="es-MX" sz="1600" dirty="0" smtClean="0">
              <a:latin typeface="Soberana Sans Light" panose="02000000000000000000" pitchFamily="50" charset="0"/>
            </a:endParaRPr>
          </a:p>
          <a:p>
            <a:pPr marL="460375" lvl="1" indent="-285750" algn="just">
              <a:buClr>
                <a:srgbClr val="C00000"/>
              </a:buClr>
              <a:buSzPct val="120000"/>
              <a:buFontTx/>
              <a:buChar char="-"/>
            </a:pPr>
            <a:r>
              <a:rPr lang="es-MX" sz="1600" dirty="0" err="1" smtClean="0">
                <a:latin typeface="Soberana Sans Light" panose="02000000000000000000" pitchFamily="50" charset="0"/>
              </a:rPr>
              <a:t>Gaining</a:t>
            </a:r>
            <a:r>
              <a:rPr lang="es-MX" sz="1600" dirty="0" smtClean="0">
                <a:latin typeface="Soberana Sans Light" panose="02000000000000000000" pitchFamily="50" charset="0"/>
              </a:rPr>
              <a:t> </a:t>
            </a:r>
            <a:r>
              <a:rPr lang="es-MX" sz="1600" dirty="0" err="1">
                <a:latin typeface="Soberana Sans Light" panose="02000000000000000000" pitchFamily="50" charset="0"/>
              </a:rPr>
              <a:t>k</a:t>
            </a:r>
            <a:r>
              <a:rPr lang="es-MX" sz="1600" dirty="0" err="1" smtClean="0">
                <a:latin typeface="Soberana Sans Light" panose="02000000000000000000" pitchFamily="50" charset="0"/>
              </a:rPr>
              <a:t>nowledge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skills</a:t>
            </a:r>
            <a:r>
              <a:rPr lang="es-MX" sz="1600" dirty="0" smtClean="0">
                <a:latin typeface="Soberana Sans Light" panose="02000000000000000000" pitchFamily="50" charset="0"/>
              </a:rPr>
              <a:t> and </a:t>
            </a:r>
            <a:r>
              <a:rPr lang="es-MX" sz="1600" dirty="0" err="1" smtClean="0">
                <a:latin typeface="Soberana Sans Light" panose="02000000000000000000" pitchFamily="50" charset="0"/>
              </a:rPr>
              <a:t>abilities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for</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handling</a:t>
            </a:r>
            <a:r>
              <a:rPr lang="es-MX" sz="1600" dirty="0" smtClean="0">
                <a:latin typeface="Soberana Sans Light" panose="02000000000000000000" pitchFamily="50" charset="0"/>
              </a:rPr>
              <a:t> and </a:t>
            </a:r>
            <a:r>
              <a:rPr lang="es-MX" sz="1600" dirty="0" err="1" smtClean="0">
                <a:latin typeface="Soberana Sans Light" panose="02000000000000000000" pitchFamily="50" charset="0"/>
              </a:rPr>
              <a:t>processing</a:t>
            </a:r>
            <a:r>
              <a:rPr lang="es-MX" sz="1600" dirty="0" smtClean="0">
                <a:latin typeface="Soberana Sans Light" panose="02000000000000000000" pitchFamily="50" charset="0"/>
              </a:rPr>
              <a:t> of </a:t>
            </a:r>
            <a:r>
              <a:rPr lang="es-MX" sz="1600" dirty="0" err="1" smtClean="0">
                <a:latin typeface="Soberana Sans Light" panose="02000000000000000000" pitchFamily="50" charset="0"/>
              </a:rPr>
              <a:t>geospatial</a:t>
            </a:r>
            <a:r>
              <a:rPr lang="es-MX" sz="1600" dirty="0" smtClean="0">
                <a:latin typeface="Soberana Sans Light" panose="02000000000000000000" pitchFamily="50" charset="0"/>
              </a:rPr>
              <a:t> data.</a:t>
            </a:r>
          </a:p>
          <a:p>
            <a:pPr marL="460375" lvl="1" indent="-285750" algn="just">
              <a:buClr>
                <a:srgbClr val="C00000"/>
              </a:buClr>
              <a:buSzPct val="120000"/>
              <a:buFontTx/>
              <a:buChar char="-"/>
            </a:pPr>
            <a:r>
              <a:rPr lang="es-MX" sz="1600" dirty="0" smtClean="0">
                <a:latin typeface="Soberana Sans Light" panose="02000000000000000000" pitchFamily="50" charset="0"/>
              </a:rPr>
              <a:t>Use and </a:t>
            </a:r>
            <a:r>
              <a:rPr lang="es-MX" sz="1600" dirty="0" err="1" smtClean="0">
                <a:latin typeface="Soberana Sans Light" panose="02000000000000000000" pitchFamily="50" charset="0"/>
              </a:rPr>
              <a:t>application</a:t>
            </a:r>
            <a:r>
              <a:rPr lang="es-MX" sz="1600" dirty="0" smtClean="0">
                <a:latin typeface="Soberana Sans Light" panose="02000000000000000000" pitchFamily="50" charset="0"/>
              </a:rPr>
              <a:t> of digital </a:t>
            </a:r>
            <a:r>
              <a:rPr lang="es-MX" sz="1600" dirty="0" err="1" smtClean="0">
                <a:latin typeface="Soberana Sans Light" panose="02000000000000000000" pitchFamily="50" charset="0"/>
              </a:rPr>
              <a:t>mapping</a:t>
            </a:r>
            <a:r>
              <a:rPr lang="es-MX" sz="1600" dirty="0" smtClean="0">
                <a:latin typeface="Soberana Sans Light" panose="02000000000000000000" pitchFamily="50" charset="0"/>
              </a:rPr>
              <a:t>.</a:t>
            </a:r>
            <a:endParaRPr lang="es-MX" sz="1600" dirty="0">
              <a:latin typeface="Soberana Sans Light" panose="02000000000000000000" pitchFamily="50" charset="0"/>
            </a:endParaRPr>
          </a:p>
          <a:p>
            <a:pPr marL="460375" lvl="1" indent="-285750" algn="just">
              <a:buClr>
                <a:srgbClr val="C00000"/>
              </a:buClr>
              <a:buSzPct val="120000"/>
              <a:buFontTx/>
              <a:buChar char="-"/>
            </a:pPr>
            <a:endParaRPr lang="es-MX" sz="1600" dirty="0">
              <a:latin typeface="Soberana Sans Light" panose="02000000000000000000" pitchFamily="50" charset="0"/>
            </a:endParaRPr>
          </a:p>
        </p:txBody>
      </p:sp>
      <p:pic>
        <p:nvPicPr>
          <p:cNvPr id="12" name="Imagen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73698" y="2242901"/>
            <a:ext cx="3281805" cy="2381440"/>
          </a:xfrm>
          <a:prstGeom prst="rect">
            <a:avLst/>
          </a:prstGeom>
          <a:ln w="76200">
            <a:solidFill>
              <a:schemeClr val="accent1"/>
            </a:solidFill>
          </a:ln>
        </p:spPr>
      </p:pic>
      <p:sp>
        <p:nvSpPr>
          <p:cNvPr id="2" name="Rectángulo 1"/>
          <p:cNvSpPr/>
          <p:nvPr/>
        </p:nvSpPr>
        <p:spPr>
          <a:xfrm>
            <a:off x="4404550" y="907109"/>
            <a:ext cx="4572000" cy="584775"/>
          </a:xfrm>
          <a:prstGeom prst="rect">
            <a:avLst/>
          </a:prstGeom>
        </p:spPr>
        <p:txBody>
          <a:bodyPr>
            <a:spAutoFit/>
          </a:bodyPr>
          <a:lstStyle/>
          <a:p>
            <a:pPr marL="174625" lvl="1" algn="ctr">
              <a:spcAft>
                <a:spcPts val="0"/>
              </a:spcAft>
              <a:buClr>
                <a:srgbClr val="C00000"/>
              </a:buClr>
              <a:buSzPct val="120000"/>
            </a:pPr>
            <a:r>
              <a:rPr lang="es-MX" sz="1600" b="1" dirty="0" smtClean="0">
                <a:latin typeface="Soberana Sans Light" panose="02000000000000000000" pitchFamily="50" charset="0"/>
              </a:rPr>
              <a:t>2nd “</a:t>
            </a:r>
            <a:r>
              <a:rPr lang="es-MX" sz="1600" b="1" dirty="0" err="1" smtClean="0">
                <a:latin typeface="Soberana Sans Light" panose="02000000000000000000" pitchFamily="50" charset="0"/>
              </a:rPr>
              <a:t>Processing</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bathymetric</a:t>
            </a:r>
            <a:r>
              <a:rPr lang="es-MX" sz="1600" b="1" dirty="0" smtClean="0">
                <a:latin typeface="Soberana Sans Light" panose="02000000000000000000" pitchFamily="50" charset="0"/>
              </a:rPr>
              <a:t> data”</a:t>
            </a:r>
          </a:p>
          <a:p>
            <a:pPr marL="174625" lvl="1" algn="ctr">
              <a:spcAft>
                <a:spcPts val="0"/>
              </a:spcAft>
              <a:buClr>
                <a:srgbClr val="C00000"/>
              </a:buClr>
              <a:buSzPct val="120000"/>
            </a:pPr>
            <a:r>
              <a:rPr lang="es-MX" sz="1600" b="1" dirty="0" smtClean="0">
                <a:latin typeface="Soberana Sans Light" panose="02000000000000000000" pitchFamily="50" charset="0"/>
              </a:rPr>
              <a:t>2016</a:t>
            </a:r>
            <a:endParaRPr lang="es-MX" sz="1600" b="1" dirty="0">
              <a:latin typeface="Soberana Sans Light" panose="02000000000000000000" pitchFamily="50" charset="0"/>
            </a:endParaRPr>
          </a:p>
        </p:txBody>
      </p:sp>
      <p:sp>
        <p:nvSpPr>
          <p:cNvPr id="13" name="Elipse 12"/>
          <p:cNvSpPr/>
          <p:nvPr/>
        </p:nvSpPr>
        <p:spPr>
          <a:xfrm>
            <a:off x="35496" y="92667"/>
            <a:ext cx="1258123" cy="1258123"/>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14" name="CuadroTexto 13"/>
          <p:cNvSpPr txBox="1"/>
          <p:nvPr/>
        </p:nvSpPr>
        <p:spPr>
          <a:xfrm>
            <a:off x="232509" y="81441"/>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1</a:t>
            </a:r>
            <a:endParaRPr lang="es-MX" sz="8000" dirty="0">
              <a:solidFill>
                <a:schemeClr val="bg1">
                  <a:lumMod val="85000"/>
                </a:schemeClr>
              </a:solidFill>
              <a:latin typeface="Soberana Sans" panose="02000000000000000000" pitchFamily="50" charset="0"/>
            </a:endParaRPr>
          </a:p>
        </p:txBody>
      </p:sp>
    </p:spTree>
    <p:extLst>
      <p:ext uri="{BB962C8B-B14F-4D97-AF65-F5344CB8AC3E}">
        <p14:creationId xmlns:p14="http://schemas.microsoft.com/office/powerpoint/2010/main" val="326692383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6"/>
          <p:cNvSpPr/>
          <p:nvPr/>
        </p:nvSpPr>
        <p:spPr>
          <a:xfrm>
            <a:off x="353127" y="783999"/>
            <a:ext cx="3544016" cy="1077218"/>
          </a:xfrm>
          <a:prstGeom prst="rect">
            <a:avLst/>
          </a:prstGeom>
        </p:spPr>
        <p:txBody>
          <a:bodyPr wrap="square">
            <a:spAutoFit/>
          </a:bodyPr>
          <a:lstStyle/>
          <a:p>
            <a:pPr marL="174625" lvl="1" algn="ctr">
              <a:spcAft>
                <a:spcPts val="0"/>
              </a:spcAft>
              <a:buClr>
                <a:srgbClr val="C00000"/>
              </a:buClr>
              <a:buSzPct val="120000"/>
            </a:pPr>
            <a:r>
              <a:rPr lang="es-MX" sz="1600" b="1" dirty="0" smtClean="0">
                <a:latin typeface="Soberana Sans Light" panose="02000000000000000000" pitchFamily="50" charset="0"/>
              </a:rPr>
              <a:t>3rd “</a:t>
            </a:r>
            <a:r>
              <a:rPr lang="es-MX" sz="1600" b="1" dirty="0" err="1" smtClean="0">
                <a:latin typeface="Soberana Sans Light" panose="02000000000000000000" pitchFamily="50" charset="0"/>
              </a:rPr>
              <a:t>Infrastructure</a:t>
            </a:r>
            <a:r>
              <a:rPr lang="es-MX" sz="1600" b="1" dirty="0" smtClean="0">
                <a:latin typeface="Soberana Sans Light" panose="02000000000000000000" pitchFamily="50" charset="0"/>
              </a:rPr>
              <a:t> of </a:t>
            </a:r>
            <a:r>
              <a:rPr lang="es-MX" sz="1600" b="1" dirty="0" err="1" smtClean="0">
                <a:latin typeface="Soberana Sans Light" panose="02000000000000000000" pitchFamily="50" charset="0"/>
              </a:rPr>
              <a:t>Maritime</a:t>
            </a:r>
            <a:r>
              <a:rPr lang="es-MX" sz="1600" b="1" dirty="0" smtClean="0">
                <a:latin typeface="Soberana Sans Light" panose="02000000000000000000" pitchFamily="50" charset="0"/>
              </a:rPr>
              <a:t> and </a:t>
            </a:r>
            <a:r>
              <a:rPr lang="es-MX" sz="1600" b="1" dirty="0" err="1" smtClean="0">
                <a:latin typeface="Soberana Sans Light" panose="02000000000000000000" pitchFamily="50" charset="0"/>
              </a:rPr>
              <a:t>space-based</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systems</a:t>
            </a:r>
            <a:r>
              <a:rPr lang="es-MX" sz="1600" b="1" dirty="0" smtClean="0">
                <a:latin typeface="Soberana Sans Light" panose="02000000000000000000" pitchFamily="50" charset="0"/>
              </a:rPr>
              <a:t>”</a:t>
            </a:r>
            <a:endParaRPr lang="es-MX" sz="1600" b="1" dirty="0">
              <a:latin typeface="Soberana Sans Light" panose="02000000000000000000" pitchFamily="50" charset="0"/>
            </a:endParaRPr>
          </a:p>
          <a:p>
            <a:pPr marL="174625" lvl="1" algn="ctr">
              <a:spcAft>
                <a:spcPts val="0"/>
              </a:spcAft>
              <a:buClr>
                <a:srgbClr val="C00000"/>
              </a:buClr>
              <a:buSzPct val="120000"/>
            </a:pPr>
            <a:r>
              <a:rPr lang="es-MX" sz="1600" b="1" dirty="0">
                <a:latin typeface="Soberana Sans Light" panose="02000000000000000000" pitchFamily="50" charset="0"/>
              </a:rPr>
              <a:t>Veracruz, Ver., </a:t>
            </a:r>
            <a:r>
              <a:rPr lang="es-MX" sz="1600" b="1" dirty="0" smtClean="0">
                <a:latin typeface="Soberana Sans Light" panose="02000000000000000000" pitchFamily="50" charset="0"/>
              </a:rPr>
              <a:t>Mexico</a:t>
            </a:r>
            <a:endParaRPr lang="es-MX" sz="1600" b="1" dirty="0">
              <a:latin typeface="Soberana Sans Light" panose="02000000000000000000" pitchFamily="50" charset="0"/>
            </a:endParaRPr>
          </a:p>
          <a:p>
            <a:pPr marL="174625" lvl="1" algn="ctr">
              <a:spcAft>
                <a:spcPts val="0"/>
              </a:spcAft>
              <a:buClr>
                <a:srgbClr val="C00000"/>
              </a:buClr>
              <a:buSzPct val="120000"/>
            </a:pPr>
            <a:r>
              <a:rPr lang="es-MX" sz="1600" b="1" dirty="0" smtClean="0">
                <a:latin typeface="Soberana Sans Light" panose="02000000000000000000" pitchFamily="50" charset="0"/>
              </a:rPr>
              <a:t>2016</a:t>
            </a:r>
            <a:endParaRPr lang="es-MX" sz="1600" b="1" dirty="0">
              <a:latin typeface="Soberana Sans Light" panose="02000000000000000000" pitchFamily="50" charset="0"/>
            </a:endParaRPr>
          </a:p>
        </p:txBody>
      </p:sp>
      <p:sp>
        <p:nvSpPr>
          <p:cNvPr id="4" name="CuadroTexto 3"/>
          <p:cNvSpPr txBox="1"/>
          <p:nvPr/>
        </p:nvSpPr>
        <p:spPr>
          <a:xfrm>
            <a:off x="214522" y="262339"/>
            <a:ext cx="7273206" cy="461665"/>
          </a:xfrm>
          <a:prstGeom prst="rect">
            <a:avLst/>
          </a:prstGeom>
          <a:noFill/>
        </p:spPr>
        <p:txBody>
          <a:bodyPr wrap="square" rtlCol="0">
            <a:spAutoFit/>
          </a:bodyPr>
          <a:lstStyle/>
          <a:p>
            <a:r>
              <a:rPr lang="es-MX" sz="2400" cap="all" dirty="0" smtClean="0">
                <a:latin typeface="Soberana Sans" panose="02000000000000000000" pitchFamily="50" charset="0"/>
              </a:rPr>
              <a:t>FOCAHIMECA</a:t>
            </a:r>
            <a:endParaRPr lang="es-MX" sz="2400" cap="all" dirty="0">
              <a:latin typeface="Soberana Sans" panose="02000000000000000000" pitchFamily="50" charset="0"/>
            </a:endParaRPr>
          </a:p>
        </p:txBody>
      </p:sp>
      <p:sp>
        <p:nvSpPr>
          <p:cNvPr id="8" name="CuadroTexto 7"/>
          <p:cNvSpPr txBox="1"/>
          <p:nvPr/>
        </p:nvSpPr>
        <p:spPr>
          <a:xfrm>
            <a:off x="2463401" y="262527"/>
            <a:ext cx="3476751" cy="707886"/>
          </a:xfrm>
          <a:prstGeom prst="rect">
            <a:avLst/>
          </a:prstGeom>
          <a:noFill/>
        </p:spPr>
        <p:txBody>
          <a:bodyPr wrap="square" rtlCol="0">
            <a:spAutoFit/>
          </a:bodyPr>
          <a:lstStyle/>
          <a:p>
            <a:r>
              <a:rPr lang="es-MX" sz="2000" b="1" dirty="0" err="1">
                <a:solidFill>
                  <a:schemeClr val="accent4">
                    <a:lumMod val="75000"/>
                  </a:schemeClr>
                </a:solidFill>
                <a:latin typeface="Soberana Sans" panose="02000000000000000000" pitchFamily="50" charset="0"/>
              </a:rPr>
              <a:t>Achievements</a:t>
            </a:r>
            <a:r>
              <a:rPr lang="es-MX" sz="2000" b="1" dirty="0">
                <a:solidFill>
                  <a:schemeClr val="accent4">
                    <a:lumMod val="75000"/>
                  </a:schemeClr>
                </a:solidFill>
                <a:latin typeface="Soberana Sans" panose="02000000000000000000" pitchFamily="50" charset="0"/>
              </a:rPr>
              <a:t> (2016)</a:t>
            </a:r>
          </a:p>
          <a:p>
            <a:endParaRPr lang="es-MX" sz="2000" dirty="0">
              <a:solidFill>
                <a:schemeClr val="tx1">
                  <a:lumMod val="65000"/>
                  <a:lumOff val="35000"/>
                </a:schemeClr>
              </a:solidFill>
              <a:latin typeface="Soberana Sans" panose="02000000000000000000" pitchFamily="50" charset="0"/>
            </a:endParaRPr>
          </a:p>
        </p:txBody>
      </p:sp>
      <p:sp>
        <p:nvSpPr>
          <p:cNvPr id="9" name="Rectángulo 8"/>
          <p:cNvSpPr/>
          <p:nvPr/>
        </p:nvSpPr>
        <p:spPr>
          <a:xfrm>
            <a:off x="0" y="4549676"/>
            <a:ext cx="4540704" cy="1815882"/>
          </a:xfrm>
          <a:prstGeom prst="rect">
            <a:avLst/>
          </a:prstGeom>
        </p:spPr>
        <p:txBody>
          <a:bodyPr wrap="square">
            <a:spAutoFit/>
          </a:bodyPr>
          <a:lstStyle/>
          <a:p>
            <a:pPr marL="460375" lvl="1" indent="-285750" algn="just">
              <a:buClr>
                <a:srgbClr val="C00000"/>
              </a:buClr>
              <a:buSzPct val="120000"/>
              <a:buFontTx/>
              <a:buChar char="-"/>
            </a:pPr>
            <a:r>
              <a:rPr lang="es-MX" sz="1600" dirty="0" err="1" smtClean="0">
                <a:latin typeface="Soberana Sans Light" panose="02000000000000000000" pitchFamily="50" charset="0"/>
              </a:rPr>
              <a:t>Knowledge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about</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infrastructure</a:t>
            </a:r>
            <a:r>
              <a:rPr lang="es-MX" sz="1600" dirty="0" smtClean="0">
                <a:latin typeface="Soberana Sans Light" panose="02000000000000000000" pitchFamily="50" charset="0"/>
              </a:rPr>
              <a:t> of </a:t>
            </a:r>
            <a:r>
              <a:rPr lang="es-MX" sz="1600" dirty="0" err="1" smtClean="0">
                <a:latin typeface="Soberana Sans Light" panose="02000000000000000000" pitchFamily="50" charset="0"/>
              </a:rPr>
              <a:t>maritime</a:t>
            </a:r>
            <a:r>
              <a:rPr lang="es-MX" sz="1600" dirty="0" smtClean="0">
                <a:latin typeface="Soberana Sans Light" panose="02000000000000000000" pitchFamily="50" charset="0"/>
              </a:rPr>
              <a:t> and </a:t>
            </a:r>
            <a:r>
              <a:rPr lang="es-MX" sz="1600" dirty="0" err="1" smtClean="0">
                <a:latin typeface="Soberana Sans Light" panose="02000000000000000000" pitchFamily="50" charset="0"/>
              </a:rPr>
              <a:t>space-based</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systems</a:t>
            </a:r>
            <a:r>
              <a:rPr lang="es-MX" sz="1600" dirty="0" smtClean="0">
                <a:latin typeface="Soberana Sans Light" panose="02000000000000000000" pitchFamily="50" charset="0"/>
              </a:rPr>
              <a:t>.</a:t>
            </a:r>
          </a:p>
          <a:p>
            <a:pPr marL="460375" lvl="1" indent="-285750" algn="just">
              <a:buClr>
                <a:srgbClr val="C00000"/>
              </a:buClr>
              <a:buSzPct val="120000"/>
              <a:buFontTx/>
              <a:buChar char="-"/>
            </a:pPr>
            <a:r>
              <a:rPr lang="es-MX" sz="1600" dirty="0" err="1" smtClean="0">
                <a:latin typeface="Soberana Sans Light" panose="02000000000000000000" pitchFamily="50" charset="0"/>
              </a:rPr>
              <a:t>Sources</a:t>
            </a:r>
            <a:r>
              <a:rPr lang="es-MX" sz="1600" dirty="0" smtClean="0">
                <a:latin typeface="Soberana Sans Light" panose="02000000000000000000" pitchFamily="50" charset="0"/>
              </a:rPr>
              <a:t> of </a:t>
            </a:r>
            <a:r>
              <a:rPr lang="es-MX" sz="1600" dirty="0" err="1" smtClean="0">
                <a:latin typeface="Soberana Sans Light" panose="02000000000000000000" pitchFamily="50" charset="0"/>
              </a:rPr>
              <a:t>hydrographic</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information</a:t>
            </a:r>
            <a:r>
              <a:rPr lang="es-MX" sz="1600" dirty="0" smtClean="0">
                <a:latin typeface="Soberana Sans Light" panose="02000000000000000000" pitchFamily="50" charset="0"/>
              </a:rPr>
              <a:t>.</a:t>
            </a:r>
          </a:p>
          <a:p>
            <a:pPr marL="460375" lvl="1" indent="-285750" algn="just">
              <a:buClr>
                <a:srgbClr val="C00000"/>
              </a:buClr>
              <a:buSzPct val="120000"/>
              <a:buFontTx/>
              <a:buChar char="-"/>
            </a:pPr>
            <a:r>
              <a:rPr lang="es-MX" sz="1600" dirty="0" err="1" smtClean="0">
                <a:latin typeface="Soberana Sans Light" panose="02000000000000000000" pitchFamily="50" charset="0"/>
              </a:rPr>
              <a:t>Principles</a:t>
            </a:r>
            <a:r>
              <a:rPr lang="es-MX" sz="1600" dirty="0" smtClean="0">
                <a:latin typeface="Soberana Sans Light" panose="02000000000000000000" pitchFamily="50" charset="0"/>
              </a:rPr>
              <a:t> of </a:t>
            </a:r>
            <a:r>
              <a:rPr lang="es-MX" sz="1600" i="1" dirty="0" err="1" smtClean="0">
                <a:latin typeface="Soberana Sans Light" panose="02000000000000000000" pitchFamily="50" charset="0"/>
              </a:rPr>
              <a:t>Estandar</a:t>
            </a:r>
            <a:r>
              <a:rPr lang="es-MX" sz="1600" i="1" dirty="0" smtClean="0">
                <a:latin typeface="Soberana Sans Light" panose="02000000000000000000" pitchFamily="50" charset="0"/>
              </a:rPr>
              <a:t> S-100</a:t>
            </a:r>
            <a:endParaRPr lang="es-MX" sz="1600" i="1" dirty="0">
              <a:latin typeface="Soberana Sans Light" panose="02000000000000000000" pitchFamily="50" charset="0"/>
            </a:endParaRPr>
          </a:p>
          <a:p>
            <a:pPr marL="460375" lvl="1" indent="-285750" algn="just">
              <a:buClr>
                <a:srgbClr val="C00000"/>
              </a:buClr>
              <a:buSzPct val="120000"/>
              <a:buFontTx/>
              <a:buChar char="-"/>
            </a:pPr>
            <a:r>
              <a:rPr lang="es-MX" sz="1600" dirty="0" err="1" smtClean="0">
                <a:latin typeface="Soberana Sans Light" panose="02000000000000000000" pitchFamily="50" charset="0"/>
              </a:rPr>
              <a:t>Pictures</a:t>
            </a:r>
            <a:r>
              <a:rPr lang="es-MX" sz="1600" dirty="0" smtClean="0">
                <a:latin typeface="Soberana Sans Light" panose="02000000000000000000" pitchFamily="50" charset="0"/>
              </a:rPr>
              <a:t> and </a:t>
            </a:r>
            <a:r>
              <a:rPr lang="es-MX" sz="1600" dirty="0" err="1" smtClean="0">
                <a:latin typeface="Soberana Sans Light" panose="02000000000000000000" pitchFamily="50" charset="0"/>
              </a:rPr>
              <a:t>standards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for</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the</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construction</a:t>
            </a:r>
            <a:r>
              <a:rPr lang="es-MX" sz="1600" dirty="0" smtClean="0">
                <a:latin typeface="Soberana Sans Light" panose="02000000000000000000" pitchFamily="50" charset="0"/>
              </a:rPr>
              <a:t> of </a:t>
            </a:r>
            <a:r>
              <a:rPr lang="es-MX" sz="1600" dirty="0" err="1" smtClean="0">
                <a:latin typeface="Soberana Sans Light" panose="02000000000000000000" pitchFamily="50" charset="0"/>
              </a:rPr>
              <a:t>navigation</a:t>
            </a:r>
            <a:r>
              <a:rPr lang="es-MX" sz="1600" dirty="0" smtClean="0">
                <a:latin typeface="Soberana Sans Light" panose="02000000000000000000" pitchFamily="50" charset="0"/>
              </a:rPr>
              <a:t> charts.</a:t>
            </a:r>
            <a:endParaRPr lang="es-MX" sz="1600" dirty="0">
              <a:latin typeface="Soberana Sans Light" panose="02000000000000000000" pitchFamily="50" charset="0"/>
            </a:endParaRPr>
          </a:p>
          <a:p>
            <a:pPr marL="460375" lvl="1" indent="-285750" algn="just">
              <a:spcAft>
                <a:spcPts val="0"/>
              </a:spcAft>
              <a:buClr>
                <a:srgbClr val="C00000"/>
              </a:buClr>
              <a:buSzPct val="120000"/>
              <a:buFontTx/>
              <a:buChar char="-"/>
            </a:pPr>
            <a:endParaRPr lang="es-MX" sz="1600" dirty="0">
              <a:latin typeface="Soberana Sans Light" panose="02000000000000000000" pitchFamily="50" charset="0"/>
            </a:endParaRPr>
          </a:p>
        </p:txBody>
      </p:sp>
      <p:sp>
        <p:nvSpPr>
          <p:cNvPr id="10" name="Rectángulo 9"/>
          <p:cNvSpPr/>
          <p:nvPr/>
        </p:nvSpPr>
        <p:spPr>
          <a:xfrm>
            <a:off x="4689103" y="1988054"/>
            <a:ext cx="4002894" cy="1569660"/>
          </a:xfrm>
          <a:prstGeom prst="rect">
            <a:avLst/>
          </a:prstGeom>
        </p:spPr>
        <p:txBody>
          <a:bodyPr wrap="square">
            <a:spAutoFit/>
          </a:bodyPr>
          <a:lstStyle/>
          <a:p>
            <a:pPr marL="460375" lvl="1" indent="-285750" algn="just">
              <a:buClr>
                <a:srgbClr val="C00000"/>
              </a:buClr>
              <a:buSzPct val="120000"/>
              <a:buFontTx/>
              <a:buChar char="-"/>
            </a:pPr>
            <a:endParaRPr lang="es-MX" sz="1600" dirty="0" smtClean="0">
              <a:latin typeface="Soberana Sans Light" panose="02000000000000000000" pitchFamily="50" charset="0"/>
            </a:endParaRPr>
          </a:p>
          <a:p>
            <a:pPr marL="460375" lvl="1" indent="-285750" algn="just">
              <a:spcAft>
                <a:spcPts val="0"/>
              </a:spcAft>
              <a:buClr>
                <a:srgbClr val="C00000"/>
              </a:buClr>
              <a:buSzPct val="120000"/>
              <a:buFontTx/>
              <a:buChar char="-"/>
            </a:pPr>
            <a:r>
              <a:rPr lang="es-MX" sz="1600" dirty="0" err="1" smtClean="0">
                <a:latin typeface="Soberana Sans Light" panose="02000000000000000000" pitchFamily="50" charset="0"/>
              </a:rPr>
              <a:t>Drafting</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guidelines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for</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deep</a:t>
            </a:r>
            <a:r>
              <a:rPr lang="es-MX" sz="1600" dirty="0" smtClean="0">
                <a:latin typeface="Soberana Sans Light" panose="02000000000000000000" pitchFamily="50" charset="0"/>
              </a:rPr>
              <a:t>-sea </a:t>
            </a:r>
            <a:r>
              <a:rPr lang="es-MX" sz="1600" dirty="0" err="1" smtClean="0">
                <a:latin typeface="Soberana Sans Light" panose="02000000000000000000" pitchFamily="50" charset="0"/>
              </a:rPr>
              <a:t>shipping</a:t>
            </a:r>
            <a:r>
              <a:rPr lang="es-MX" sz="1600" dirty="0" smtClean="0">
                <a:latin typeface="Soberana Sans Light" panose="02000000000000000000" pitchFamily="50" charset="0"/>
              </a:rPr>
              <a:t>.</a:t>
            </a:r>
            <a:endParaRPr lang="es-MX" sz="1600" dirty="0">
              <a:latin typeface="Soberana Sans Light" panose="02000000000000000000" pitchFamily="50" charset="0"/>
            </a:endParaRPr>
          </a:p>
          <a:p>
            <a:pPr marL="460375" lvl="1" indent="-285750" algn="just">
              <a:spcAft>
                <a:spcPts val="0"/>
              </a:spcAft>
              <a:buClr>
                <a:srgbClr val="C00000"/>
              </a:buClr>
              <a:buSzPct val="120000"/>
              <a:buFontTx/>
              <a:buChar char="-"/>
            </a:pPr>
            <a:r>
              <a:rPr lang="es-MX" sz="1600" dirty="0" err="1" smtClean="0">
                <a:latin typeface="Soberana Sans Light" panose="02000000000000000000" pitchFamily="50" charset="0"/>
              </a:rPr>
              <a:t>Standards</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for</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electronic</a:t>
            </a:r>
            <a:r>
              <a:rPr lang="es-MX" sz="1600" dirty="0" smtClean="0">
                <a:latin typeface="Soberana Sans Light" panose="02000000000000000000" pitchFamily="50" charset="0"/>
              </a:rPr>
              <a:t> </a:t>
            </a:r>
            <a:r>
              <a:rPr lang="es-MX" sz="1600" dirty="0" err="1" smtClean="0">
                <a:latin typeface="Soberana Sans Light" panose="02000000000000000000" pitchFamily="50" charset="0"/>
              </a:rPr>
              <a:t>navigation</a:t>
            </a:r>
            <a:r>
              <a:rPr lang="es-MX" sz="1600" dirty="0">
                <a:latin typeface="Soberana Sans Light" panose="02000000000000000000" pitchFamily="50" charset="0"/>
              </a:rPr>
              <a:t> </a:t>
            </a:r>
            <a:r>
              <a:rPr lang="es-MX" sz="1600" dirty="0" smtClean="0">
                <a:latin typeface="Soberana Sans Light" panose="02000000000000000000" pitchFamily="50" charset="0"/>
              </a:rPr>
              <a:t>charts. </a:t>
            </a:r>
            <a:endParaRPr lang="es-MX" sz="1600" dirty="0">
              <a:latin typeface="Soberana Sans Light" panose="02000000000000000000" pitchFamily="50" charset="0"/>
            </a:endParaRPr>
          </a:p>
          <a:p>
            <a:pPr marL="460375" lvl="1" indent="-285750" algn="just">
              <a:buClr>
                <a:srgbClr val="C00000"/>
              </a:buClr>
              <a:buSzPct val="120000"/>
              <a:buFontTx/>
              <a:buChar char="-"/>
            </a:pPr>
            <a:r>
              <a:rPr lang="es-MX" sz="1600" dirty="0" err="1" smtClean="0">
                <a:latin typeface="Soberana Sans Light" panose="02000000000000000000" pitchFamily="50" charset="0"/>
              </a:rPr>
              <a:t>Processing</a:t>
            </a:r>
            <a:r>
              <a:rPr lang="es-MX" sz="1600" dirty="0" smtClean="0">
                <a:latin typeface="Soberana Sans Light" panose="02000000000000000000" pitchFamily="50" charset="0"/>
              </a:rPr>
              <a:t> and </a:t>
            </a:r>
            <a:r>
              <a:rPr lang="es-MX" sz="1600" dirty="0" err="1" smtClean="0">
                <a:latin typeface="Soberana Sans Light" panose="02000000000000000000" pitchFamily="50" charset="0"/>
              </a:rPr>
              <a:t>validation</a:t>
            </a:r>
            <a:r>
              <a:rPr lang="es-MX" sz="1600" dirty="0" smtClean="0">
                <a:latin typeface="Soberana Sans Light" panose="02000000000000000000" pitchFamily="50" charset="0"/>
              </a:rPr>
              <a:t>.</a:t>
            </a:r>
            <a:endParaRPr lang="es-MX" sz="1600" dirty="0">
              <a:latin typeface="Soberana Sans Light" panose="02000000000000000000" pitchFamily="50" charset="0"/>
            </a:endParaRPr>
          </a:p>
        </p:txBody>
      </p:sp>
      <p:sp>
        <p:nvSpPr>
          <p:cNvPr id="2" name="Rectángulo 1"/>
          <p:cNvSpPr/>
          <p:nvPr/>
        </p:nvSpPr>
        <p:spPr>
          <a:xfrm>
            <a:off x="4404550" y="907109"/>
            <a:ext cx="4572000" cy="830997"/>
          </a:xfrm>
          <a:prstGeom prst="rect">
            <a:avLst/>
          </a:prstGeom>
        </p:spPr>
        <p:txBody>
          <a:bodyPr>
            <a:spAutoFit/>
          </a:bodyPr>
          <a:lstStyle/>
          <a:p>
            <a:pPr marL="174625" lvl="1" algn="ctr">
              <a:spcAft>
                <a:spcPts val="0"/>
              </a:spcAft>
              <a:buClr>
                <a:srgbClr val="C00000"/>
              </a:buClr>
              <a:buSzPct val="120000"/>
            </a:pPr>
            <a:r>
              <a:rPr lang="es-MX" sz="1600" b="1" dirty="0" smtClean="0">
                <a:latin typeface="Soberana Sans Light" panose="02000000000000000000" pitchFamily="50" charset="0"/>
              </a:rPr>
              <a:t>4rd “</a:t>
            </a:r>
            <a:r>
              <a:rPr lang="es-MX" sz="1600" b="1" dirty="0" err="1" smtClean="0">
                <a:latin typeface="Soberana Sans Light" panose="02000000000000000000" pitchFamily="50" charset="0"/>
              </a:rPr>
              <a:t>Maritime</a:t>
            </a:r>
            <a:r>
              <a:rPr lang="es-MX" sz="1600" b="1" dirty="0" smtClean="0">
                <a:latin typeface="Soberana Sans Light" panose="02000000000000000000" pitchFamily="50" charset="0"/>
              </a:rPr>
              <a:t> </a:t>
            </a:r>
            <a:r>
              <a:rPr lang="es-MX" sz="1600" b="1" dirty="0" err="1" smtClean="0">
                <a:latin typeface="Soberana Sans Light" panose="02000000000000000000" pitchFamily="50" charset="0"/>
              </a:rPr>
              <a:t>security</a:t>
            </a:r>
            <a:r>
              <a:rPr lang="es-MX" sz="1600" b="1" dirty="0" smtClean="0">
                <a:latin typeface="Soberana Sans Light" panose="02000000000000000000" pitchFamily="50" charset="0"/>
              </a:rPr>
              <a:t> </a:t>
            </a:r>
          </a:p>
          <a:p>
            <a:pPr marL="174625" lvl="1" algn="ctr">
              <a:spcAft>
                <a:spcPts val="0"/>
              </a:spcAft>
              <a:buClr>
                <a:srgbClr val="C00000"/>
              </a:buClr>
              <a:buSzPct val="120000"/>
            </a:pPr>
            <a:r>
              <a:rPr lang="es-MX" sz="1600" b="1" dirty="0" err="1" smtClean="0">
                <a:latin typeface="Soberana Sans Light" panose="02000000000000000000" pitchFamily="50" charset="0"/>
              </a:rPr>
              <a:t>information</a:t>
            </a:r>
            <a:r>
              <a:rPr lang="es-MX" sz="1600" b="1" dirty="0" smtClean="0">
                <a:latin typeface="Soberana Sans Light" panose="02000000000000000000" pitchFamily="50" charset="0"/>
              </a:rPr>
              <a:t> (</a:t>
            </a:r>
            <a:r>
              <a:rPr lang="es-MX" sz="1600" b="1" dirty="0">
                <a:latin typeface="Soberana Sans Light" panose="02000000000000000000" pitchFamily="50" charset="0"/>
              </a:rPr>
              <a:t>MSI</a:t>
            </a:r>
            <a:r>
              <a:rPr lang="es-MX" sz="1600" b="1" dirty="0" smtClean="0">
                <a:latin typeface="Soberana Sans Light" panose="02000000000000000000" pitchFamily="50" charset="0"/>
              </a:rPr>
              <a:t>)”</a:t>
            </a:r>
            <a:endParaRPr lang="es-MX" sz="1600" b="1" dirty="0">
              <a:latin typeface="Soberana Sans Light" panose="02000000000000000000" pitchFamily="50" charset="0"/>
            </a:endParaRPr>
          </a:p>
          <a:p>
            <a:pPr marL="174625" lvl="1" algn="ctr">
              <a:spcAft>
                <a:spcPts val="0"/>
              </a:spcAft>
              <a:buClr>
                <a:srgbClr val="C00000"/>
              </a:buClr>
              <a:buSzPct val="120000"/>
            </a:pPr>
            <a:r>
              <a:rPr lang="es-MX" sz="1600" b="1" dirty="0" smtClean="0">
                <a:latin typeface="Soberana Sans Light" panose="02000000000000000000" pitchFamily="50" charset="0"/>
              </a:rPr>
              <a:t>2016</a:t>
            </a:r>
            <a:endParaRPr lang="es-MX" sz="1600" b="1" dirty="0">
              <a:latin typeface="Soberana Sans Light" panose="02000000000000000000" pitchFamily="50" charset="0"/>
            </a:endParaRPr>
          </a:p>
        </p:txBody>
      </p:sp>
      <p:pic>
        <p:nvPicPr>
          <p:cNvPr id="13" name="Picture 2" descr="Resultado de imagen para faro de veracruz"/>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8334" y="2099522"/>
            <a:ext cx="2872791" cy="1913786"/>
          </a:xfrm>
          <a:prstGeom prst="rect">
            <a:avLst/>
          </a:prstGeom>
          <a:noFill/>
          <a:ln w="762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77341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14522" y="262339"/>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endParaRPr lang="es-MX" sz="2400" b="1" cap="all" dirty="0">
              <a:latin typeface="Soberana Sans" panose="02000000000000000000" pitchFamily="50" charset="0"/>
            </a:endParaRPr>
          </a:p>
        </p:txBody>
      </p:sp>
      <p:pic>
        <p:nvPicPr>
          <p:cNvPr id="15" name="Imagen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13711" y="724004"/>
            <a:ext cx="3894240" cy="2493563"/>
          </a:xfrm>
          <a:prstGeom prst="rect">
            <a:avLst/>
          </a:prstGeom>
        </p:spPr>
      </p:pic>
      <p:pic>
        <p:nvPicPr>
          <p:cNvPr id="17" name="Imagen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0279" y="741351"/>
            <a:ext cx="3969731" cy="2646487"/>
          </a:xfrm>
          <a:prstGeom prst="rect">
            <a:avLst/>
          </a:prstGeom>
        </p:spPr>
      </p:pic>
      <p:pic>
        <p:nvPicPr>
          <p:cNvPr id="20" name="Picture 4" descr="Resultado de imagen para faro de veracruz"/>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11104" y="3476950"/>
            <a:ext cx="4099454" cy="3074590"/>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n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4522" y="3647163"/>
            <a:ext cx="4101246" cy="2734165"/>
          </a:xfrm>
          <a:prstGeom prst="rect">
            <a:avLst/>
          </a:prstGeom>
        </p:spPr>
      </p:pic>
    </p:spTree>
    <p:extLst>
      <p:ext uri="{BB962C8B-B14F-4D97-AF65-F5344CB8AC3E}">
        <p14:creationId xmlns:p14="http://schemas.microsoft.com/office/powerpoint/2010/main" val="34664960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69707" y="677837"/>
            <a:ext cx="2188339" cy="1967118"/>
          </a:xfrm>
          <a:prstGeom prst="rect">
            <a:avLst/>
          </a:prstGeom>
          <a:ln>
            <a:noFill/>
          </a:ln>
          <a:effectLst>
            <a:softEdge rad="112500"/>
          </a:effectLst>
        </p:spPr>
      </p:pic>
      <p:pic>
        <p:nvPicPr>
          <p:cNvPr id="1026" name="Picture 2" descr="Resultado de imagen para TIK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3843" y="2349172"/>
            <a:ext cx="2253408" cy="83776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descr="\\archivos\CPPP\TEMAS\Temas 2016\Compartidos 2015\Area de Desarrollo Economico e Infraestructura\AEC\Proyectos\TMCD\300px-SEMAR_logo_2012.svg.png"/>
          <p:cNvPicPr/>
          <p:nvPr/>
        </p:nvPicPr>
        <p:blipFill>
          <a:blip r:embed="rId5" cstate="email">
            <a:extLst>
              <a:ext uri="{28A0092B-C50C-407E-A947-70E740481C1C}">
                <a14:useLocalDpi xmlns:a14="http://schemas.microsoft.com/office/drawing/2010/main"/>
              </a:ext>
            </a:extLst>
          </a:blip>
          <a:srcRect/>
          <a:stretch>
            <a:fillRect/>
          </a:stretch>
        </p:blipFill>
        <p:spPr bwMode="auto">
          <a:xfrm>
            <a:off x="3728986" y="2348880"/>
            <a:ext cx="2427190" cy="866861"/>
          </a:xfrm>
          <a:prstGeom prst="rect">
            <a:avLst/>
          </a:prstGeom>
        </p:spPr>
      </p:pic>
      <p:sp>
        <p:nvSpPr>
          <p:cNvPr id="10" name="Rectángulo 9"/>
          <p:cNvSpPr/>
          <p:nvPr/>
        </p:nvSpPr>
        <p:spPr>
          <a:xfrm>
            <a:off x="1637563" y="1539127"/>
            <a:ext cx="3508096" cy="400110"/>
          </a:xfrm>
          <a:prstGeom prst="rect">
            <a:avLst/>
          </a:prstGeom>
        </p:spPr>
        <p:txBody>
          <a:bodyPr wrap="square">
            <a:spAutoFit/>
          </a:bodyPr>
          <a:lstStyle/>
          <a:p>
            <a:pPr marL="174625" lvl="1" algn="just">
              <a:spcAft>
                <a:spcPts val="0"/>
              </a:spcAft>
              <a:buClr>
                <a:srgbClr val="C00000"/>
              </a:buClr>
              <a:buSzPct val="120000"/>
            </a:pPr>
            <a:r>
              <a:rPr lang="es-MX" sz="2000" b="1" i="1" u="sng" dirty="0" smtClean="0">
                <a:latin typeface="Soberana Sans Light" panose="02000000000000000000" pitchFamily="50" charset="0"/>
              </a:rPr>
              <a:t>Triangular </a:t>
            </a:r>
            <a:r>
              <a:rPr lang="es-MX" sz="2000" b="1" i="1" u="sng" dirty="0" err="1" smtClean="0">
                <a:latin typeface="Soberana Sans Light" panose="02000000000000000000" pitchFamily="50" charset="0"/>
              </a:rPr>
              <a:t>cooperation</a:t>
            </a:r>
            <a:r>
              <a:rPr lang="es-MX" sz="2000" b="1" i="1" u="sng" dirty="0" smtClean="0">
                <a:latin typeface="Soberana Sans Light" panose="02000000000000000000" pitchFamily="50" charset="0"/>
              </a:rPr>
              <a:t> </a:t>
            </a:r>
          </a:p>
        </p:txBody>
      </p:sp>
      <p:sp>
        <p:nvSpPr>
          <p:cNvPr id="12" name="Rectángulo 11"/>
          <p:cNvSpPr/>
          <p:nvPr/>
        </p:nvSpPr>
        <p:spPr>
          <a:xfrm>
            <a:off x="1714208" y="950612"/>
            <a:ext cx="4678163" cy="400110"/>
          </a:xfrm>
          <a:prstGeom prst="rect">
            <a:avLst/>
          </a:prstGeom>
        </p:spPr>
        <p:txBody>
          <a:bodyPr wrap="square">
            <a:spAutoFit/>
          </a:bodyPr>
          <a:lstStyle/>
          <a:p>
            <a:pPr marL="0" lvl="1">
              <a:spcAft>
                <a:spcPts val="0"/>
              </a:spcAft>
              <a:buClr>
                <a:srgbClr val="C00000"/>
              </a:buClr>
              <a:buSzPct val="120000"/>
            </a:pPr>
            <a:r>
              <a:rPr lang="es-MX" sz="2000" dirty="0" err="1" smtClean="0">
                <a:solidFill>
                  <a:schemeClr val="tx1">
                    <a:lumMod val="65000"/>
                    <a:lumOff val="35000"/>
                  </a:schemeClr>
                </a:solidFill>
                <a:latin typeface="Soberana Sans" panose="02000000000000000000" pitchFamily="50" charset="0"/>
              </a:rPr>
              <a:t>Donation</a:t>
            </a:r>
            <a:r>
              <a:rPr lang="es-MX" sz="2000" dirty="0" smtClean="0">
                <a:solidFill>
                  <a:schemeClr val="tx1">
                    <a:lumMod val="65000"/>
                    <a:lumOff val="35000"/>
                  </a:schemeClr>
                </a:solidFill>
                <a:latin typeface="Soberana Sans" panose="02000000000000000000" pitchFamily="50" charset="0"/>
              </a:rPr>
              <a:t> of </a:t>
            </a:r>
            <a:r>
              <a:rPr lang="es-MX" sz="2000" dirty="0" err="1" smtClean="0">
                <a:solidFill>
                  <a:schemeClr val="tx1">
                    <a:lumMod val="65000"/>
                    <a:lumOff val="35000"/>
                  </a:schemeClr>
                </a:solidFill>
                <a:latin typeface="Soberana Sans" panose="02000000000000000000" pitchFamily="50" charset="0"/>
              </a:rPr>
              <a:t>Hydrographic</a:t>
            </a:r>
            <a:r>
              <a:rPr lang="es-MX" sz="2000" dirty="0" smtClean="0">
                <a:solidFill>
                  <a:schemeClr val="tx1">
                    <a:lumMod val="65000"/>
                    <a:lumOff val="35000"/>
                  </a:schemeClr>
                </a:solidFill>
                <a:latin typeface="Soberana Sans" panose="02000000000000000000" pitchFamily="50" charset="0"/>
              </a:rPr>
              <a:t> </a:t>
            </a:r>
            <a:r>
              <a:rPr lang="es-MX" sz="2000" dirty="0" err="1" smtClean="0">
                <a:solidFill>
                  <a:schemeClr val="tx1">
                    <a:lumMod val="65000"/>
                    <a:lumOff val="35000"/>
                  </a:schemeClr>
                </a:solidFill>
                <a:latin typeface="Soberana Sans" panose="02000000000000000000" pitchFamily="50" charset="0"/>
              </a:rPr>
              <a:t>Equipment</a:t>
            </a:r>
            <a:endParaRPr lang="es-MX" sz="2000" dirty="0">
              <a:solidFill>
                <a:schemeClr val="tx1">
                  <a:lumMod val="65000"/>
                  <a:lumOff val="35000"/>
                </a:schemeClr>
              </a:solidFill>
              <a:latin typeface="Soberana Sans" panose="02000000000000000000" pitchFamily="50" charset="0"/>
            </a:endParaRPr>
          </a:p>
        </p:txBody>
      </p:sp>
      <p:pic>
        <p:nvPicPr>
          <p:cNvPr id="6" name="Imagen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367227" y="4733973"/>
            <a:ext cx="1774090" cy="1231499"/>
          </a:xfrm>
          <a:prstGeom prst="rect">
            <a:avLst/>
          </a:prstGeom>
        </p:spPr>
      </p:pic>
      <p:cxnSp>
        <p:nvCxnSpPr>
          <p:cNvPr id="13" name="Conector recto 12"/>
          <p:cNvCxnSpPr>
            <a:stCxn id="1026" idx="2"/>
            <a:endCxn id="6" idx="0"/>
          </p:cNvCxnSpPr>
          <p:nvPr/>
        </p:nvCxnSpPr>
        <p:spPr>
          <a:xfrm>
            <a:off x="1500547" y="3186940"/>
            <a:ext cx="1753725" cy="1547033"/>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8" name="Conector recto 17"/>
          <p:cNvCxnSpPr>
            <a:stCxn id="6" idx="0"/>
            <a:endCxn id="9" idx="2"/>
          </p:cNvCxnSpPr>
          <p:nvPr/>
        </p:nvCxnSpPr>
        <p:spPr>
          <a:xfrm flipV="1">
            <a:off x="3254272" y="3215741"/>
            <a:ext cx="1688309" cy="151823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24" name="Conector recto 23"/>
          <p:cNvCxnSpPr>
            <a:stCxn id="1026" idx="3"/>
            <a:endCxn id="9" idx="1"/>
          </p:cNvCxnSpPr>
          <p:nvPr/>
        </p:nvCxnSpPr>
        <p:spPr>
          <a:xfrm>
            <a:off x="2627251" y="2768056"/>
            <a:ext cx="1101735" cy="14255"/>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
        <p:nvSpPr>
          <p:cNvPr id="14" name="CuadroTexto 13"/>
          <p:cNvSpPr txBox="1"/>
          <p:nvPr/>
        </p:nvSpPr>
        <p:spPr>
          <a:xfrm>
            <a:off x="1679770" y="216172"/>
            <a:ext cx="7273206" cy="461665"/>
          </a:xfrm>
          <a:prstGeom prst="rect">
            <a:avLst/>
          </a:prstGeom>
          <a:noFill/>
        </p:spPr>
        <p:txBody>
          <a:bodyPr wrap="square" rtlCol="0">
            <a:spAutoFit/>
          </a:bodyPr>
          <a:lstStyle/>
          <a:p>
            <a:r>
              <a:rPr lang="es-MX" sz="2400" b="1" cap="all" dirty="0" smtClean="0">
                <a:latin typeface="Soberana Sans" panose="02000000000000000000" pitchFamily="50" charset="0"/>
              </a:rPr>
              <a:t>FOCAHIMECA</a:t>
            </a:r>
            <a:r>
              <a:rPr lang="es-MX" sz="2400" cap="all" dirty="0" smtClean="0">
                <a:latin typeface="Soberana Sans" panose="02000000000000000000" pitchFamily="50" charset="0"/>
              </a:rPr>
              <a:t> – </a:t>
            </a:r>
            <a:r>
              <a:rPr lang="es-MX" sz="2400" b="1" dirty="0" err="1">
                <a:solidFill>
                  <a:schemeClr val="accent4">
                    <a:lumMod val="75000"/>
                  </a:schemeClr>
                </a:solidFill>
                <a:latin typeface="Soberana Sans" panose="02000000000000000000" pitchFamily="50" charset="0"/>
              </a:rPr>
              <a:t>Achievements</a:t>
            </a:r>
            <a:r>
              <a:rPr lang="es-MX" sz="2400" b="1" dirty="0">
                <a:solidFill>
                  <a:schemeClr val="accent4">
                    <a:lumMod val="75000"/>
                  </a:schemeClr>
                </a:solidFill>
                <a:latin typeface="Soberana Sans" panose="02000000000000000000" pitchFamily="50" charset="0"/>
              </a:rPr>
              <a:t> (2016</a:t>
            </a:r>
            <a:r>
              <a:rPr lang="es-MX" sz="2400" b="1" dirty="0" smtClean="0">
                <a:solidFill>
                  <a:schemeClr val="accent4">
                    <a:lumMod val="75000"/>
                  </a:schemeClr>
                </a:solidFill>
                <a:latin typeface="Soberana Sans" panose="02000000000000000000" pitchFamily="50" charset="0"/>
              </a:rPr>
              <a:t>)</a:t>
            </a:r>
            <a:endParaRPr lang="es-MX" sz="2400" b="1" dirty="0">
              <a:solidFill>
                <a:schemeClr val="accent4">
                  <a:lumMod val="75000"/>
                </a:schemeClr>
              </a:solidFill>
              <a:latin typeface="Soberana Sans" panose="02000000000000000000" pitchFamily="50" charset="0"/>
            </a:endParaRPr>
          </a:p>
        </p:txBody>
      </p:sp>
      <p:sp>
        <p:nvSpPr>
          <p:cNvPr id="2" name="Rectángulo 1"/>
          <p:cNvSpPr/>
          <p:nvPr/>
        </p:nvSpPr>
        <p:spPr>
          <a:xfrm>
            <a:off x="4380976" y="3885611"/>
            <a:ext cx="4572000" cy="1754326"/>
          </a:xfrm>
          <a:prstGeom prst="rect">
            <a:avLst/>
          </a:prstGeom>
          <a:ln w="76200">
            <a:solidFill>
              <a:schemeClr val="accent1"/>
            </a:solidFill>
          </a:ln>
        </p:spPr>
        <p:txBody>
          <a:bodyPr>
            <a:spAutoFit/>
          </a:bodyPr>
          <a:lstStyle/>
          <a:p>
            <a:pPr algn="just"/>
            <a:r>
              <a:rPr lang="en-US" dirty="0">
                <a:latin typeface="Soberana Sans" panose="02000000000000000000" pitchFamily="50" charset="0"/>
              </a:rPr>
              <a:t>Turkish Cooperation and Coordination </a:t>
            </a:r>
            <a:r>
              <a:rPr lang="en-US" dirty="0" smtClean="0">
                <a:latin typeface="Soberana Sans" panose="02000000000000000000" pitchFamily="50" charset="0"/>
              </a:rPr>
              <a:t>Agency (TIKA) donated equipment to </a:t>
            </a:r>
            <a:r>
              <a:rPr lang="en-US" dirty="0">
                <a:latin typeface="Soberana Sans" panose="02000000000000000000" pitchFamily="50" charset="0"/>
              </a:rPr>
              <a:t>the Mexican Secretariat of the Navy (SEMAR), </a:t>
            </a:r>
            <a:r>
              <a:rPr lang="en-US" dirty="0" smtClean="0">
                <a:latin typeface="Soberana Sans" panose="02000000000000000000" pitchFamily="50" charset="0"/>
              </a:rPr>
              <a:t>in order to use </a:t>
            </a:r>
            <a:r>
              <a:rPr lang="en-US" dirty="0">
                <a:latin typeface="Soberana Sans" panose="02000000000000000000" pitchFamily="50" charset="0"/>
              </a:rPr>
              <a:t>it for teaching and capacity building purposes during the training courses  </a:t>
            </a:r>
            <a:r>
              <a:rPr lang="en-US" dirty="0" smtClean="0">
                <a:latin typeface="Soberana Sans" panose="02000000000000000000" pitchFamily="50" charset="0"/>
              </a:rPr>
              <a:t>of FOCAHIMECA.</a:t>
            </a:r>
            <a:endParaRPr lang="en-US" dirty="0">
              <a:latin typeface="Soberana Sans" panose="02000000000000000000" pitchFamily="50" charset="0"/>
            </a:endParaRPr>
          </a:p>
        </p:txBody>
      </p:sp>
      <p:sp>
        <p:nvSpPr>
          <p:cNvPr id="15" name="Elipse 14"/>
          <p:cNvSpPr/>
          <p:nvPr/>
        </p:nvSpPr>
        <p:spPr>
          <a:xfrm>
            <a:off x="151376" y="92599"/>
            <a:ext cx="1258123" cy="1258123"/>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6" name="CuadroTexto 15"/>
          <p:cNvSpPr txBox="1"/>
          <p:nvPr/>
        </p:nvSpPr>
        <p:spPr>
          <a:xfrm>
            <a:off x="348389" y="50499"/>
            <a:ext cx="864096" cy="1323439"/>
          </a:xfrm>
          <a:prstGeom prst="rect">
            <a:avLst/>
          </a:prstGeom>
          <a:noFill/>
        </p:spPr>
        <p:txBody>
          <a:bodyPr wrap="square" rtlCol="0">
            <a:spAutoFit/>
          </a:bodyPr>
          <a:lstStyle/>
          <a:p>
            <a:r>
              <a:rPr lang="es-MX" sz="8000" dirty="0" smtClean="0">
                <a:solidFill>
                  <a:schemeClr val="bg1">
                    <a:lumMod val="85000"/>
                  </a:schemeClr>
                </a:solidFill>
                <a:latin typeface="Soberana Sans" panose="02000000000000000000" pitchFamily="50" charset="0"/>
              </a:rPr>
              <a:t>2</a:t>
            </a:r>
            <a:endParaRPr lang="es-MX" sz="8000" dirty="0">
              <a:solidFill>
                <a:schemeClr val="bg1">
                  <a:lumMod val="85000"/>
                </a:schemeClr>
              </a:solidFill>
              <a:latin typeface="Soberana Sans" panose="02000000000000000000" pitchFamily="50" charset="0"/>
            </a:endParaRPr>
          </a:p>
        </p:txBody>
      </p:sp>
    </p:spTree>
    <p:extLst>
      <p:ext uri="{BB962C8B-B14F-4D97-AF65-F5344CB8AC3E}">
        <p14:creationId xmlns:p14="http://schemas.microsoft.com/office/powerpoint/2010/main" val="265166755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rberg_ReflectedCaption_TP1018814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104326-CDF0-433C-9A28-8A3A2FE783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8306</TotalTime>
  <Words>1239</Words>
  <Application>Microsoft Office PowerPoint</Application>
  <PresentationFormat>On-screen Show (4:3)</PresentationFormat>
  <Paragraphs>149</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Soberana Sans</vt:lpstr>
      <vt:lpstr>Soberana Sans Light</vt:lpstr>
      <vt:lpstr>Terberg_ReflectedCaption_TP101881400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Padilla Torres, Rodolfo</dc:creator>
  <cp:lastModifiedBy>Alberto Costa Neves</cp:lastModifiedBy>
  <cp:revision>331</cp:revision>
  <cp:lastPrinted>2018-03-26T15:54:50Z</cp:lastPrinted>
  <dcterms:created xsi:type="dcterms:W3CDTF">2016-02-24T22:08:59Z</dcterms:created>
  <dcterms:modified xsi:type="dcterms:W3CDTF">2018-12-05T05:55:45Z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TC018814239991</vt:lpwstr>
  </property>
</Properties>
</file>