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8" r:id="rId2"/>
    <p:sldId id="299" r:id="rId3"/>
    <p:sldId id="259" r:id="rId4"/>
    <p:sldId id="260" r:id="rId5"/>
    <p:sldId id="264" r:id="rId6"/>
    <p:sldId id="267" r:id="rId7"/>
    <p:sldId id="321" r:id="rId8"/>
    <p:sldId id="266" r:id="rId9"/>
    <p:sldId id="265" r:id="rId10"/>
    <p:sldId id="272" r:id="rId11"/>
    <p:sldId id="269" r:id="rId12"/>
    <p:sldId id="281" r:id="rId13"/>
    <p:sldId id="288" r:id="rId14"/>
    <p:sldId id="289" r:id="rId15"/>
    <p:sldId id="291" r:id="rId16"/>
    <p:sldId id="270" r:id="rId17"/>
    <p:sldId id="275" r:id="rId18"/>
    <p:sldId id="273" r:id="rId19"/>
    <p:sldId id="276" r:id="rId20"/>
    <p:sldId id="282" r:id="rId21"/>
    <p:sldId id="279" r:id="rId22"/>
    <p:sldId id="293" r:id="rId23"/>
    <p:sldId id="29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1087" autoAdjust="0"/>
  </p:normalViewPr>
  <p:slideViewPr>
    <p:cSldViewPr snapToGrid="0">
      <p:cViewPr varScale="1">
        <p:scale>
          <a:sx n="59" d="100"/>
          <a:sy n="59" d="100"/>
        </p:scale>
        <p:origin x="941" y="39"/>
      </p:cViewPr>
      <p:guideLst/>
    </p:cSldViewPr>
  </p:slideViewPr>
  <p:outlineViewPr>
    <p:cViewPr>
      <p:scale>
        <a:sx n="33" d="100"/>
        <a:sy n="33" d="100"/>
      </p:scale>
      <p:origin x="0" y="-336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62437-D676-4F42-9F3F-A382C6EDE751}" type="datetimeFigureOut">
              <a:rPr lang="en-TT" smtClean="0"/>
              <a:t>05/12/2018</a:t>
            </a:fld>
            <a:endParaRPr lang="en-T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F34031-4025-4E30-B989-5894713DDAF1}" type="slidenum">
              <a:rPr lang="en-TT" smtClean="0"/>
              <a:t>‹#›</a:t>
            </a:fld>
            <a:endParaRPr lang="en-TT"/>
          </a:p>
        </p:txBody>
      </p:sp>
    </p:spTree>
    <p:extLst>
      <p:ext uri="{BB962C8B-B14F-4D97-AF65-F5344CB8AC3E}">
        <p14:creationId xmlns:p14="http://schemas.microsoft.com/office/powerpoint/2010/main" val="3629573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a:t>My research is focused on solutions to reduce the risk of MN by developing a strategy that considers the likelihood of an incident in relation to vessel traffic flow and navigation information available to the mariner. </a:t>
            </a:r>
          </a:p>
          <a:p>
            <a:r>
              <a:rPr lang="en-TT" dirty="0"/>
              <a:t>And this can be done by an examination and assessment of vessel accidents globally to identify the key contributing factors or the significant parameters that creates a MD.</a:t>
            </a:r>
            <a:br>
              <a:rPr lang="en-TT" dirty="0"/>
            </a:br>
            <a:r>
              <a:rPr lang="en-TT" dirty="0"/>
              <a:t>So today </a:t>
            </a:r>
            <a:r>
              <a:rPr lang="en-TT" dirty="0" err="1"/>
              <a:t>il</a:t>
            </a:r>
            <a:r>
              <a:rPr lang="en-TT" dirty="0"/>
              <a:t> be presenting on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27D0DC3-A3F5-4F8F-B673-6C5A098AFC27}" type="slidenum">
              <a:rPr kumimoji="0" lang="en-TT"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TT"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597477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a:t>The figure shows the distribution in percentage by accident types is shown in this figure. Based on the analysis, majority of the accidents are caused from collision with 1070 </a:t>
            </a:r>
            <a:r>
              <a:rPr lang="en-TT" dirty="0" err="1"/>
              <a:t>occ</a:t>
            </a:r>
            <a:endParaRPr lang="en-TT" dirty="0"/>
          </a:p>
          <a:p>
            <a:r>
              <a:rPr lang="en-TT" dirty="0"/>
              <a:t>This may be due to the difficulties </a:t>
            </a:r>
            <a:r>
              <a:rPr lang="en-TT" dirty="0" err="1"/>
              <a:t>realted</a:t>
            </a:r>
            <a:r>
              <a:rPr lang="en-TT" dirty="0"/>
              <a:t> to navigating n operation large vessels in narrow and busy ports or open waters.</a:t>
            </a:r>
          </a:p>
          <a:p>
            <a:r>
              <a:rPr lang="en-TT" dirty="0"/>
              <a:t>Grounding the 2n highest because, depth of water varies from port to port. Not all ports allow ships of all sizes to enter, so the larger vessels run aground. </a:t>
            </a:r>
          </a:p>
          <a:p>
            <a:endParaRPr lang="en-TT" dirty="0"/>
          </a:p>
        </p:txBody>
      </p:sp>
      <p:sp>
        <p:nvSpPr>
          <p:cNvPr id="4" name="Slide Number Placeholder 3"/>
          <p:cNvSpPr>
            <a:spLocks noGrp="1"/>
          </p:cNvSpPr>
          <p:nvPr>
            <p:ph type="sldNum" sz="quarter" idx="10"/>
          </p:nvPr>
        </p:nvSpPr>
        <p:spPr/>
        <p:txBody>
          <a:bodyPr/>
          <a:lstStyle/>
          <a:p>
            <a:fld id="{25F34031-4025-4E30-B989-5894713DDAF1}" type="slidenum">
              <a:rPr lang="en-TT" smtClean="0"/>
              <a:t>10</a:t>
            </a:fld>
            <a:endParaRPr lang="en-TT"/>
          </a:p>
        </p:txBody>
      </p:sp>
    </p:spTree>
    <p:extLst>
      <p:ext uri="{BB962C8B-B14F-4D97-AF65-F5344CB8AC3E}">
        <p14:creationId xmlns:p14="http://schemas.microsoft.com/office/powerpoint/2010/main" val="1031656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a:t>It was also important to investigate what were the causes of accidents per year. </a:t>
            </a:r>
          </a:p>
          <a:p>
            <a:endParaRPr lang="en-TT" dirty="0"/>
          </a:p>
          <a:p>
            <a:r>
              <a:rPr lang="en-TT" dirty="0"/>
              <a:t>As u can see from the figure </a:t>
            </a:r>
            <a:r>
              <a:rPr lang="en-TT" dirty="0" err="1"/>
              <a:t>theres</a:t>
            </a:r>
            <a:r>
              <a:rPr lang="en-TT" dirty="0"/>
              <a:t> a  fluctuates between grounding as shown in grey  and collisions in red, per year., but majority being collision throughout the study period. </a:t>
            </a:r>
          </a:p>
        </p:txBody>
      </p:sp>
      <p:sp>
        <p:nvSpPr>
          <p:cNvPr id="4" name="Slide Number Placeholder 3"/>
          <p:cNvSpPr>
            <a:spLocks noGrp="1"/>
          </p:cNvSpPr>
          <p:nvPr>
            <p:ph type="sldNum" sz="quarter" idx="10"/>
          </p:nvPr>
        </p:nvSpPr>
        <p:spPr/>
        <p:txBody>
          <a:bodyPr/>
          <a:lstStyle/>
          <a:p>
            <a:fld id="{25F34031-4025-4E30-B989-5894713DDAF1}" type="slidenum">
              <a:rPr lang="en-TT" smtClean="0"/>
              <a:t>11</a:t>
            </a:fld>
            <a:endParaRPr lang="en-TT"/>
          </a:p>
        </p:txBody>
      </p:sp>
    </p:spTree>
    <p:extLst>
      <p:ext uri="{BB962C8B-B14F-4D97-AF65-F5344CB8AC3E}">
        <p14:creationId xmlns:p14="http://schemas.microsoft.com/office/powerpoint/2010/main" val="32800091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a:t>I also looked at the incidences by the geographical area.</a:t>
            </a:r>
          </a:p>
          <a:p>
            <a:r>
              <a:rPr lang="en-TT" dirty="0"/>
              <a:t>Highest collision occur in the South China sea ……. The most </a:t>
            </a:r>
            <a:r>
              <a:rPr lang="en-TT" dirty="0" err="1"/>
              <a:t>dominat</a:t>
            </a:r>
            <a:r>
              <a:rPr lang="en-TT" dirty="0"/>
              <a:t> types of vessels trading here are cargoes, containers and tankers. It is because the SCS </a:t>
            </a:r>
            <a:r>
              <a:rPr lang="en-TT" dirty="0" err="1"/>
              <a:t>isa</a:t>
            </a:r>
            <a:r>
              <a:rPr lang="en-TT" dirty="0"/>
              <a:t> busy </a:t>
            </a:r>
            <a:r>
              <a:rPr lang="en-US" dirty="0"/>
              <a:t>waterway providing the key maritime link between the Indian Ocean and East Asia. </a:t>
            </a:r>
            <a:endParaRPr lang="en-TT" dirty="0"/>
          </a:p>
          <a:p>
            <a:r>
              <a:rPr lang="en-TT" dirty="0"/>
              <a:t>Bay of Biscay yield the second highest….. </a:t>
            </a:r>
            <a:r>
              <a:rPr lang="en-TT" dirty="0" err="1"/>
              <a:t>Vessesl</a:t>
            </a:r>
            <a:r>
              <a:rPr lang="en-TT" dirty="0"/>
              <a:t> trading in these areas are cargoes, containers and fishing vessels. Some of the fiercest weather conditions is witness in this bay. </a:t>
            </a:r>
          </a:p>
        </p:txBody>
      </p:sp>
      <p:sp>
        <p:nvSpPr>
          <p:cNvPr id="4" name="Slide Number Placeholder 3"/>
          <p:cNvSpPr>
            <a:spLocks noGrp="1"/>
          </p:cNvSpPr>
          <p:nvPr>
            <p:ph type="sldNum" sz="quarter" idx="10"/>
          </p:nvPr>
        </p:nvSpPr>
        <p:spPr/>
        <p:txBody>
          <a:bodyPr/>
          <a:lstStyle/>
          <a:p>
            <a:fld id="{25F34031-4025-4E30-B989-5894713DDAF1}" type="slidenum">
              <a:rPr lang="en-TT" smtClean="0"/>
              <a:t>12</a:t>
            </a:fld>
            <a:endParaRPr lang="en-TT"/>
          </a:p>
        </p:txBody>
      </p:sp>
    </p:spTree>
    <p:extLst>
      <p:ext uri="{BB962C8B-B14F-4D97-AF65-F5344CB8AC3E}">
        <p14:creationId xmlns:p14="http://schemas.microsoft.com/office/powerpoint/2010/main" val="15171651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a:t>The same applies to the foundered incidents. The third highest number of foundered incidents falls in the Caribbean and also covers the panama canal. These vessels that are involved are cargoes, fishing and tugs. </a:t>
            </a:r>
          </a:p>
          <a:p>
            <a:r>
              <a:rPr lang="en-US" dirty="0"/>
              <a:t>These incidences also occur in areas such as the North Sea, Black Sea, Japan and China Sea where there are high volumes of shipping.</a:t>
            </a:r>
            <a:endParaRPr lang="en-TT" dirty="0"/>
          </a:p>
        </p:txBody>
      </p:sp>
      <p:sp>
        <p:nvSpPr>
          <p:cNvPr id="4" name="Slide Number Placeholder 3"/>
          <p:cNvSpPr>
            <a:spLocks noGrp="1"/>
          </p:cNvSpPr>
          <p:nvPr>
            <p:ph type="sldNum" sz="quarter" idx="10"/>
          </p:nvPr>
        </p:nvSpPr>
        <p:spPr/>
        <p:txBody>
          <a:bodyPr/>
          <a:lstStyle/>
          <a:p>
            <a:fld id="{25F34031-4025-4E30-B989-5894713DDAF1}" type="slidenum">
              <a:rPr lang="en-TT" smtClean="0"/>
              <a:t>13</a:t>
            </a:fld>
            <a:endParaRPr lang="en-TT"/>
          </a:p>
        </p:txBody>
      </p:sp>
    </p:spTree>
    <p:extLst>
      <p:ext uri="{BB962C8B-B14F-4D97-AF65-F5344CB8AC3E}">
        <p14:creationId xmlns:p14="http://schemas.microsoft.com/office/powerpoint/2010/main" val="21986487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a:t>As observed earlier, it is reflected that the bay of Biscay has the highest number of incidences due to bad weather, followed by the China Sea but this is not a problem in the Caribbean</a:t>
            </a:r>
          </a:p>
          <a:p>
            <a:r>
              <a:rPr lang="en-TT" dirty="0"/>
              <a:t>However, this Is not a problem in the </a:t>
            </a:r>
            <a:r>
              <a:rPr lang="en-TT" dirty="0" err="1"/>
              <a:t>Caribbea</a:t>
            </a:r>
            <a:endParaRPr lang="en-TT" dirty="0"/>
          </a:p>
        </p:txBody>
      </p:sp>
      <p:sp>
        <p:nvSpPr>
          <p:cNvPr id="4" name="Slide Number Placeholder 3"/>
          <p:cNvSpPr>
            <a:spLocks noGrp="1"/>
          </p:cNvSpPr>
          <p:nvPr>
            <p:ph type="sldNum" sz="quarter" idx="10"/>
          </p:nvPr>
        </p:nvSpPr>
        <p:spPr/>
        <p:txBody>
          <a:bodyPr/>
          <a:lstStyle/>
          <a:p>
            <a:fld id="{25F34031-4025-4E30-B989-5894713DDAF1}" type="slidenum">
              <a:rPr lang="en-TT" smtClean="0"/>
              <a:t>14</a:t>
            </a:fld>
            <a:endParaRPr lang="en-TT"/>
          </a:p>
        </p:txBody>
      </p:sp>
    </p:spTree>
    <p:extLst>
      <p:ext uri="{BB962C8B-B14F-4D97-AF65-F5344CB8AC3E}">
        <p14:creationId xmlns:p14="http://schemas.microsoft.com/office/powerpoint/2010/main" val="2058786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a:t>But there is </a:t>
            </a:r>
            <a:r>
              <a:rPr lang="en-TT" dirty="0" err="1"/>
              <a:t>infact</a:t>
            </a:r>
            <a:r>
              <a:rPr lang="en-TT" dirty="0"/>
              <a:t> many g incidents take </a:t>
            </a:r>
            <a:r>
              <a:rPr lang="en-TT" dirty="0" err="1"/>
              <a:t>plalce</a:t>
            </a:r>
            <a:r>
              <a:rPr lang="en-TT" dirty="0"/>
              <a:t> in the C R and yield the highest number of grounding incidents throughout the study period occur in the bay of Biscay and black sea</a:t>
            </a:r>
          </a:p>
          <a:p>
            <a:endParaRPr lang="en-TT" dirty="0"/>
          </a:p>
        </p:txBody>
      </p:sp>
      <p:sp>
        <p:nvSpPr>
          <p:cNvPr id="4" name="Slide Number Placeholder 3"/>
          <p:cNvSpPr>
            <a:spLocks noGrp="1"/>
          </p:cNvSpPr>
          <p:nvPr>
            <p:ph type="sldNum" sz="quarter" idx="10"/>
          </p:nvPr>
        </p:nvSpPr>
        <p:spPr/>
        <p:txBody>
          <a:bodyPr/>
          <a:lstStyle/>
          <a:p>
            <a:fld id="{25F34031-4025-4E30-B989-5894713DDAF1}" type="slidenum">
              <a:rPr lang="en-TT" smtClean="0"/>
              <a:t>15</a:t>
            </a:fld>
            <a:endParaRPr lang="en-TT"/>
          </a:p>
        </p:txBody>
      </p:sp>
    </p:spTree>
    <p:extLst>
      <p:ext uri="{BB962C8B-B14F-4D97-AF65-F5344CB8AC3E}">
        <p14:creationId xmlns:p14="http://schemas.microsoft.com/office/powerpoint/2010/main" val="31359036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a:t>It was also interested to investigate the period of the day in which these accidents occur, </a:t>
            </a:r>
          </a:p>
          <a:p>
            <a:r>
              <a:rPr lang="en-TT" dirty="0"/>
              <a:t>It can be seen that 2002 and 2003 resulted in the most incidences for the AM time period, and most of the incidences throughout the study period occur in the AM period of the day. </a:t>
            </a:r>
          </a:p>
        </p:txBody>
      </p:sp>
      <p:sp>
        <p:nvSpPr>
          <p:cNvPr id="4" name="Slide Number Placeholder 3"/>
          <p:cNvSpPr>
            <a:spLocks noGrp="1"/>
          </p:cNvSpPr>
          <p:nvPr>
            <p:ph type="sldNum" sz="quarter" idx="10"/>
          </p:nvPr>
        </p:nvSpPr>
        <p:spPr/>
        <p:txBody>
          <a:bodyPr/>
          <a:lstStyle/>
          <a:p>
            <a:fld id="{25F34031-4025-4E30-B989-5894713DDAF1}" type="slidenum">
              <a:rPr lang="en-TT" smtClean="0"/>
              <a:t>16</a:t>
            </a:fld>
            <a:endParaRPr lang="en-TT"/>
          </a:p>
        </p:txBody>
      </p:sp>
    </p:spTree>
    <p:extLst>
      <p:ext uri="{BB962C8B-B14F-4D97-AF65-F5344CB8AC3E}">
        <p14:creationId xmlns:p14="http://schemas.microsoft.com/office/powerpoint/2010/main" val="3795542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a:t>I then wanted to determine exactly the time of when these occur. So </a:t>
            </a:r>
            <a:r>
              <a:rPr lang="en-TT" dirty="0" err="1"/>
              <a:t>approx</a:t>
            </a:r>
            <a:r>
              <a:rPr lang="en-TT" dirty="0"/>
              <a:t>..’</a:t>
            </a:r>
            <a:r>
              <a:rPr lang="en-TT" dirty="0" err="1"/>
              <a:t>ly</a:t>
            </a:r>
            <a:r>
              <a:rPr lang="en-TT" dirty="0"/>
              <a:t> 700 incidences occurred between 11pm -12am. And other significant peaks has also been identified from 3-4pm and 8-9am</a:t>
            </a:r>
          </a:p>
        </p:txBody>
      </p:sp>
      <p:sp>
        <p:nvSpPr>
          <p:cNvPr id="4" name="Slide Number Placeholder 3"/>
          <p:cNvSpPr>
            <a:spLocks noGrp="1"/>
          </p:cNvSpPr>
          <p:nvPr>
            <p:ph type="sldNum" sz="quarter" idx="10"/>
          </p:nvPr>
        </p:nvSpPr>
        <p:spPr/>
        <p:txBody>
          <a:bodyPr/>
          <a:lstStyle/>
          <a:p>
            <a:fld id="{25F34031-4025-4E30-B989-5894713DDAF1}" type="slidenum">
              <a:rPr lang="en-TT" smtClean="0"/>
              <a:t>17</a:t>
            </a:fld>
            <a:endParaRPr lang="en-TT"/>
          </a:p>
        </p:txBody>
      </p:sp>
    </p:spTree>
    <p:extLst>
      <p:ext uri="{BB962C8B-B14F-4D97-AF65-F5344CB8AC3E}">
        <p14:creationId xmlns:p14="http://schemas.microsoft.com/office/powerpoint/2010/main" val="1800513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 attempt was made to associate the time of these incidents with the causation factor. However, it was </a:t>
            </a:r>
            <a:r>
              <a:rPr lang="en-US" dirty="0" err="1"/>
              <a:t>analysed</a:t>
            </a:r>
            <a:r>
              <a:rPr lang="en-US" dirty="0"/>
              <a:t> that during 11pm – 12am, there were 753 collisions that occurred This however maybe explained by the poor visibility during the night time</a:t>
            </a:r>
          </a:p>
          <a:p>
            <a:endParaRPr lang="en-TT" dirty="0"/>
          </a:p>
        </p:txBody>
      </p:sp>
      <p:sp>
        <p:nvSpPr>
          <p:cNvPr id="4" name="Slide Number Placeholder 3"/>
          <p:cNvSpPr>
            <a:spLocks noGrp="1"/>
          </p:cNvSpPr>
          <p:nvPr>
            <p:ph type="sldNum" sz="quarter" idx="10"/>
          </p:nvPr>
        </p:nvSpPr>
        <p:spPr/>
        <p:txBody>
          <a:bodyPr/>
          <a:lstStyle/>
          <a:p>
            <a:fld id="{25F34031-4025-4E30-B989-5894713DDAF1}" type="slidenum">
              <a:rPr lang="en-TT" smtClean="0"/>
              <a:t>18</a:t>
            </a:fld>
            <a:endParaRPr lang="en-TT"/>
          </a:p>
        </p:txBody>
      </p:sp>
    </p:spTree>
    <p:extLst>
      <p:ext uri="{BB962C8B-B14F-4D97-AF65-F5344CB8AC3E}">
        <p14:creationId xmlns:p14="http://schemas.microsoft.com/office/powerpoint/2010/main" val="9728425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a:t>I also investigated whether there were seasonal variation for each year. </a:t>
            </a:r>
            <a:br>
              <a:rPr lang="en-TT" dirty="0"/>
            </a:br>
            <a:r>
              <a:rPr lang="en-TT" dirty="0"/>
              <a:t>January is </a:t>
            </a:r>
            <a:r>
              <a:rPr lang="en-TT" dirty="0" err="1"/>
              <a:t>th</a:t>
            </a:r>
            <a:r>
              <a:rPr lang="en-TT" dirty="0"/>
              <a:t> highest but its not that significant as compared to the other months, which is also relatively high. </a:t>
            </a:r>
          </a:p>
        </p:txBody>
      </p:sp>
      <p:sp>
        <p:nvSpPr>
          <p:cNvPr id="4" name="Slide Number Placeholder 3"/>
          <p:cNvSpPr>
            <a:spLocks noGrp="1"/>
          </p:cNvSpPr>
          <p:nvPr>
            <p:ph type="sldNum" sz="quarter" idx="10"/>
          </p:nvPr>
        </p:nvSpPr>
        <p:spPr/>
        <p:txBody>
          <a:bodyPr/>
          <a:lstStyle/>
          <a:p>
            <a:fld id="{25F34031-4025-4E30-B989-5894713DDAF1}" type="slidenum">
              <a:rPr lang="en-TT" smtClean="0"/>
              <a:t>19</a:t>
            </a:fld>
            <a:endParaRPr lang="en-TT"/>
          </a:p>
        </p:txBody>
      </p:sp>
    </p:spTree>
    <p:extLst>
      <p:ext uri="{BB962C8B-B14F-4D97-AF65-F5344CB8AC3E}">
        <p14:creationId xmlns:p14="http://schemas.microsoft.com/office/powerpoint/2010/main" val="2697861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a:t>Covers a wide spectrum of shipping accidents of varying size of cargoes transiting in interoceanic routes</a:t>
            </a:r>
          </a:p>
          <a:p>
            <a:r>
              <a:rPr lang="en-TT" dirty="0"/>
              <a:t>Therefore shipping is important..</a:t>
            </a:r>
          </a:p>
        </p:txBody>
      </p:sp>
      <p:sp>
        <p:nvSpPr>
          <p:cNvPr id="4" name="Slide Number Placeholder 3"/>
          <p:cNvSpPr>
            <a:spLocks noGrp="1"/>
          </p:cNvSpPr>
          <p:nvPr>
            <p:ph type="sldNum" sz="quarter" idx="10"/>
          </p:nvPr>
        </p:nvSpPr>
        <p:spPr/>
        <p:txBody>
          <a:bodyPr/>
          <a:lstStyle/>
          <a:p>
            <a:fld id="{25F34031-4025-4E30-B989-5894713DDAF1}" type="slidenum">
              <a:rPr lang="en-TT" smtClean="0"/>
              <a:t>2</a:t>
            </a:fld>
            <a:endParaRPr lang="en-TT"/>
          </a:p>
        </p:txBody>
      </p:sp>
    </p:spTree>
    <p:extLst>
      <p:ext uri="{BB962C8B-B14F-4D97-AF65-F5344CB8AC3E}">
        <p14:creationId xmlns:p14="http://schemas.microsoft.com/office/powerpoint/2010/main" val="10798769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a:t>And these accidents are a result of collision and </a:t>
            </a:r>
            <a:r>
              <a:rPr lang="en-TT" dirty="0" err="1"/>
              <a:t>maye</a:t>
            </a:r>
            <a:r>
              <a:rPr lang="en-TT" dirty="0"/>
              <a:t> be due to lack of visibility due to the night time</a:t>
            </a:r>
          </a:p>
        </p:txBody>
      </p:sp>
      <p:sp>
        <p:nvSpPr>
          <p:cNvPr id="4" name="Slide Number Placeholder 3"/>
          <p:cNvSpPr>
            <a:spLocks noGrp="1"/>
          </p:cNvSpPr>
          <p:nvPr>
            <p:ph type="sldNum" sz="quarter" idx="10"/>
          </p:nvPr>
        </p:nvSpPr>
        <p:spPr/>
        <p:txBody>
          <a:bodyPr/>
          <a:lstStyle/>
          <a:p>
            <a:fld id="{25F34031-4025-4E30-B989-5894713DDAF1}" type="slidenum">
              <a:rPr lang="en-TT" smtClean="0"/>
              <a:t>21</a:t>
            </a:fld>
            <a:endParaRPr lang="en-TT"/>
          </a:p>
        </p:txBody>
      </p:sp>
    </p:spTree>
    <p:extLst>
      <p:ext uri="{BB962C8B-B14F-4D97-AF65-F5344CB8AC3E}">
        <p14:creationId xmlns:p14="http://schemas.microsoft.com/office/powerpoint/2010/main" val="2450049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latin typeface="Garamond" panose="02020404030301010803" pitchFamily="18" charset="0"/>
              </a:rPr>
              <a:t>Although the results shows a generally improving trend in shipping accidents, there is still in a significant number of incidents globally and particularly in the Caribbean region. Therefore there should be a focus on risk assessments and introduction of mitigation strategies. </a:t>
            </a:r>
            <a:endParaRPr lang="en-TT" dirty="0"/>
          </a:p>
          <a:p>
            <a:pPr marL="0" marR="0" lvl="0" indent="0" algn="l" defTabSz="914400" rtl="0" eaLnBrk="1" fontAlgn="auto" latinLnBrk="0" hangingPunct="1">
              <a:lnSpc>
                <a:spcPct val="100000"/>
              </a:lnSpc>
              <a:spcBef>
                <a:spcPts val="0"/>
              </a:spcBef>
              <a:spcAft>
                <a:spcPts val="0"/>
              </a:spcAft>
              <a:buClrTx/>
              <a:buSzTx/>
              <a:buFontTx/>
              <a:buNone/>
              <a:tabLst/>
              <a:defRPr/>
            </a:pPr>
            <a:r>
              <a:rPr lang="en-TT" dirty="0"/>
              <a:t>for the safety of navigation, the maritime environment and human life. </a:t>
            </a:r>
          </a:p>
          <a:p>
            <a:endParaRPr lang="en-TT" dirty="0"/>
          </a:p>
        </p:txBody>
      </p:sp>
      <p:sp>
        <p:nvSpPr>
          <p:cNvPr id="4" name="Slide Number Placeholder 3"/>
          <p:cNvSpPr>
            <a:spLocks noGrp="1"/>
          </p:cNvSpPr>
          <p:nvPr>
            <p:ph type="sldNum" sz="quarter" idx="10"/>
          </p:nvPr>
        </p:nvSpPr>
        <p:spPr/>
        <p:txBody>
          <a:bodyPr/>
          <a:lstStyle/>
          <a:p>
            <a:fld id="{25F34031-4025-4E30-B989-5894713DDAF1}" type="slidenum">
              <a:rPr lang="en-TT" smtClean="0"/>
              <a:t>22</a:t>
            </a:fld>
            <a:endParaRPr lang="en-TT"/>
          </a:p>
        </p:txBody>
      </p:sp>
    </p:spTree>
    <p:extLst>
      <p:ext uri="{BB962C8B-B14F-4D97-AF65-F5344CB8AC3E}">
        <p14:creationId xmlns:p14="http://schemas.microsoft.com/office/powerpoint/2010/main" val="30226490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a:t>There have been many </a:t>
            </a:r>
            <a:r>
              <a:rPr lang="en-TT" dirty="0" err="1"/>
              <a:t>shippin</a:t>
            </a:r>
            <a:r>
              <a:rPr lang="en-TT" dirty="0"/>
              <a:t> ……</a:t>
            </a:r>
          </a:p>
          <a:p>
            <a:r>
              <a:rPr lang="en-TT" dirty="0"/>
              <a:t>One of ….. An d resulted in the loss of  life</a:t>
            </a:r>
          </a:p>
          <a:p>
            <a:r>
              <a:rPr lang="en-TT" dirty="0"/>
              <a:t>So there is a risk in </a:t>
            </a:r>
            <a:r>
              <a:rPr lang="en-TT" dirty="0" err="1"/>
              <a:t>accidets</a:t>
            </a:r>
            <a:r>
              <a:rPr lang="en-TT" dirty="0"/>
              <a:t> and the shipping industry</a:t>
            </a:r>
            <a:br>
              <a:rPr lang="en-TT" dirty="0"/>
            </a:br>
            <a:r>
              <a:rPr lang="en-TT" dirty="0"/>
              <a:t>And to get a clear picture of what is happening in the marine environment, </a:t>
            </a:r>
            <a:r>
              <a:rPr lang="en-TT" dirty="0" err="1"/>
              <a:t>ive</a:t>
            </a:r>
            <a:r>
              <a:rPr lang="en-TT" dirty="0"/>
              <a:t> started </a:t>
            </a:r>
            <a:r>
              <a:rPr lang="en-TT" dirty="0" err="1"/>
              <a:t>lookini</a:t>
            </a:r>
            <a:r>
              <a:rPr lang="en-TT" dirty="0"/>
              <a:t> at</a:t>
            </a:r>
          </a:p>
          <a:p>
            <a:r>
              <a:rPr lang="en-TT" dirty="0"/>
              <a:t>Research into…… an why these accidents happen</a:t>
            </a:r>
          </a:p>
        </p:txBody>
      </p:sp>
      <p:sp>
        <p:nvSpPr>
          <p:cNvPr id="4" name="Slide Number Placeholder 3"/>
          <p:cNvSpPr>
            <a:spLocks noGrp="1"/>
          </p:cNvSpPr>
          <p:nvPr>
            <p:ph type="sldNum" sz="quarter" idx="10"/>
          </p:nvPr>
        </p:nvSpPr>
        <p:spPr/>
        <p:txBody>
          <a:bodyPr/>
          <a:lstStyle/>
          <a:p>
            <a:fld id="{25F34031-4025-4E30-B989-5894713DDAF1}" type="slidenum">
              <a:rPr lang="en-TT" smtClean="0"/>
              <a:t>3</a:t>
            </a:fld>
            <a:endParaRPr lang="en-TT"/>
          </a:p>
        </p:txBody>
      </p:sp>
    </p:spTree>
    <p:extLst>
      <p:ext uri="{BB962C8B-B14F-4D97-AF65-F5344CB8AC3E}">
        <p14:creationId xmlns:p14="http://schemas.microsoft.com/office/powerpoint/2010/main" val="27403344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TT" sz="1200" dirty="0">
                <a:latin typeface="Garamond" panose="02020404030301010803" pitchFamily="18" charset="0"/>
              </a:rPr>
              <a:t>There are many parameters that influence the occurrence of maritime incidents in the maritime domain.</a:t>
            </a:r>
            <a:r>
              <a:rPr lang="en-US" sz="1200" dirty="0">
                <a:latin typeface="Garamond" panose="02020404030301010803" pitchFamily="18"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aramond" panose="02020404030301010803" pitchFamily="18" charset="0"/>
              </a:rPr>
              <a:t>And lastly…</a:t>
            </a:r>
            <a:endParaRPr lang="en-TT" dirty="0"/>
          </a:p>
        </p:txBody>
      </p:sp>
      <p:sp>
        <p:nvSpPr>
          <p:cNvPr id="4" name="Slide Number Placeholder 3"/>
          <p:cNvSpPr>
            <a:spLocks noGrp="1"/>
          </p:cNvSpPr>
          <p:nvPr>
            <p:ph type="sldNum" sz="quarter" idx="10"/>
          </p:nvPr>
        </p:nvSpPr>
        <p:spPr/>
        <p:txBody>
          <a:bodyPr/>
          <a:lstStyle/>
          <a:p>
            <a:fld id="{25F34031-4025-4E30-B989-5894713DDAF1}" type="slidenum">
              <a:rPr lang="en-TT" smtClean="0"/>
              <a:t>4</a:t>
            </a:fld>
            <a:endParaRPr lang="en-TT"/>
          </a:p>
        </p:txBody>
      </p:sp>
    </p:spTree>
    <p:extLst>
      <p:ext uri="{BB962C8B-B14F-4D97-AF65-F5344CB8AC3E}">
        <p14:creationId xmlns:p14="http://schemas.microsoft.com/office/powerpoint/2010/main" val="26363391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a:t>In order to determine the causes of accidents, a global </a:t>
            </a:r>
            <a:r>
              <a:rPr lang="en-TT" dirty="0" err="1"/>
              <a:t>casuality</a:t>
            </a:r>
            <a:r>
              <a:rPr lang="en-TT" dirty="0"/>
              <a:t> and incident </a:t>
            </a:r>
            <a:r>
              <a:rPr lang="en-TT" dirty="0" err="1"/>
              <a:t>statistis</a:t>
            </a:r>
            <a:r>
              <a:rPr lang="en-TT" dirty="0"/>
              <a:t> over the last 16 years was obtained from IMO, </a:t>
            </a:r>
          </a:p>
          <a:p>
            <a:r>
              <a:rPr lang="en-TT" dirty="0"/>
              <a:t>From </a:t>
            </a:r>
            <a:r>
              <a:rPr lang="en-TT" dirty="0" err="1"/>
              <a:t>jan</a:t>
            </a:r>
            <a:r>
              <a:rPr lang="en-TT" dirty="0"/>
              <a:t> 2002 – March 2018. and </a:t>
            </a:r>
            <a:r>
              <a:rPr lang="en-TT" dirty="0" err="1"/>
              <a:t>containd</a:t>
            </a:r>
            <a:r>
              <a:rPr lang="en-TT" dirty="0"/>
              <a:t> 6052 reported maritime accidents</a:t>
            </a:r>
          </a:p>
        </p:txBody>
      </p:sp>
      <p:sp>
        <p:nvSpPr>
          <p:cNvPr id="4" name="Slide Number Placeholder 3"/>
          <p:cNvSpPr>
            <a:spLocks noGrp="1"/>
          </p:cNvSpPr>
          <p:nvPr>
            <p:ph type="sldNum" sz="quarter" idx="10"/>
          </p:nvPr>
        </p:nvSpPr>
        <p:spPr/>
        <p:txBody>
          <a:bodyPr/>
          <a:lstStyle/>
          <a:p>
            <a:fld id="{25F34031-4025-4E30-B989-5894713DDAF1}" type="slidenum">
              <a:rPr lang="en-TT" smtClean="0"/>
              <a:t>5</a:t>
            </a:fld>
            <a:endParaRPr lang="en-TT"/>
          </a:p>
        </p:txBody>
      </p:sp>
    </p:spTree>
    <p:extLst>
      <p:ext uri="{BB962C8B-B14F-4D97-AF65-F5344CB8AC3E}">
        <p14:creationId xmlns:p14="http://schemas.microsoft.com/office/powerpoint/2010/main" val="4071429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a:t>From the database, the types of vessels….</a:t>
            </a:r>
          </a:p>
          <a:p>
            <a:r>
              <a:rPr lang="en-TT" dirty="0"/>
              <a:t>It was clear that </a:t>
            </a:r>
            <a:r>
              <a:rPr lang="en-TT" dirty="0" err="1"/>
              <a:t>theVT</a:t>
            </a:r>
            <a:r>
              <a:rPr lang="en-TT" dirty="0"/>
              <a:t> resulting in most incidents are cargoes. By their design, these vessels carry a </a:t>
            </a:r>
            <a:r>
              <a:rPr lang="en-TT" dirty="0" err="1"/>
              <a:t>multiude</a:t>
            </a:r>
            <a:r>
              <a:rPr lang="en-TT" dirty="0"/>
              <a:t> of cargoes, goods and materials from 1 port to another.  But </a:t>
            </a:r>
            <a:r>
              <a:rPr lang="en-TT" dirty="0" err="1"/>
              <a:t>infact</a:t>
            </a:r>
            <a:r>
              <a:rPr lang="en-TT" dirty="0"/>
              <a:t> there are more cargo vessels, so there a more likelihood of them being involved in an accident.</a:t>
            </a:r>
          </a:p>
          <a:p>
            <a:r>
              <a:rPr lang="en-TT" dirty="0"/>
              <a:t>Fishing account for the second highest number of incidents followed by tankers</a:t>
            </a:r>
          </a:p>
        </p:txBody>
      </p:sp>
      <p:sp>
        <p:nvSpPr>
          <p:cNvPr id="4" name="Slide Number Placeholder 3"/>
          <p:cNvSpPr>
            <a:spLocks noGrp="1"/>
          </p:cNvSpPr>
          <p:nvPr>
            <p:ph type="sldNum" sz="quarter" idx="10"/>
          </p:nvPr>
        </p:nvSpPr>
        <p:spPr/>
        <p:txBody>
          <a:bodyPr/>
          <a:lstStyle/>
          <a:p>
            <a:fld id="{25F34031-4025-4E30-B989-5894713DDAF1}" type="slidenum">
              <a:rPr lang="en-TT" smtClean="0"/>
              <a:t>6</a:t>
            </a:fld>
            <a:endParaRPr lang="en-TT"/>
          </a:p>
        </p:txBody>
      </p:sp>
    </p:spTree>
    <p:extLst>
      <p:ext uri="{BB962C8B-B14F-4D97-AF65-F5344CB8AC3E}">
        <p14:creationId xmlns:p14="http://schemas.microsoft.com/office/powerpoint/2010/main" val="10327154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Putting the accidents into regions, 58 incidents occurred in the Caribbean region.. The geographical areas with the highest number of incidents are the Bay of Biscay, South China Sea (SCS), East Mediterranean, Black Sea and Japan and Korea, respectively. The map provides a clear indicator of potential problem areas in which there should be a focus of international attention for increased safety measures and enforcement of regulations and high standards. </a:t>
            </a:r>
            <a:endParaRPr lang="en-TT" dirty="0"/>
          </a:p>
        </p:txBody>
      </p:sp>
      <p:sp>
        <p:nvSpPr>
          <p:cNvPr id="4" name="Slide Number Placeholder 3"/>
          <p:cNvSpPr>
            <a:spLocks noGrp="1"/>
          </p:cNvSpPr>
          <p:nvPr>
            <p:ph type="sldNum" sz="quarter" idx="10"/>
          </p:nvPr>
        </p:nvSpPr>
        <p:spPr/>
        <p:txBody>
          <a:bodyPr/>
          <a:lstStyle/>
          <a:p>
            <a:fld id="{25F34031-4025-4E30-B989-5894713DDAF1}" type="slidenum">
              <a:rPr lang="en-TT" smtClean="0"/>
              <a:t>7</a:t>
            </a:fld>
            <a:endParaRPr lang="en-TT"/>
          </a:p>
        </p:txBody>
      </p:sp>
    </p:spTree>
    <p:extLst>
      <p:ext uri="{BB962C8B-B14F-4D97-AF65-F5344CB8AC3E}">
        <p14:creationId xmlns:p14="http://schemas.microsoft.com/office/powerpoint/2010/main" val="266838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a:t>Based on the analysis, I wanted to determine the no of incidents per vessel type per year.  From this graph it shows that there are considerable temporal variation is shown by the different types of vessels.</a:t>
            </a:r>
          </a:p>
          <a:p>
            <a:r>
              <a:rPr lang="en-TT" dirty="0"/>
              <a:t>Cargo </a:t>
            </a:r>
            <a:r>
              <a:rPr lang="en-TT" dirty="0" err="1"/>
              <a:t>vessesl</a:t>
            </a:r>
            <a:r>
              <a:rPr lang="en-TT" dirty="0"/>
              <a:t> are still the </a:t>
            </a:r>
            <a:r>
              <a:rPr lang="en-TT" dirty="0" err="1"/>
              <a:t>leadin</a:t>
            </a:r>
            <a:r>
              <a:rPr lang="en-TT" dirty="0"/>
              <a:t> vessel type, for each year </a:t>
            </a:r>
            <a:r>
              <a:rPr lang="en-TT" dirty="0" err="1"/>
              <a:t>throughtout</a:t>
            </a:r>
            <a:r>
              <a:rPr lang="en-TT" dirty="0"/>
              <a:t> the study period.</a:t>
            </a:r>
          </a:p>
          <a:p>
            <a:r>
              <a:rPr lang="en-TT" dirty="0"/>
              <a:t>Container </a:t>
            </a:r>
            <a:r>
              <a:rPr lang="en-TT" dirty="0" err="1"/>
              <a:t>hghest</a:t>
            </a:r>
            <a:r>
              <a:rPr lang="en-TT" dirty="0"/>
              <a:t> in 2006</a:t>
            </a:r>
          </a:p>
          <a:p>
            <a:r>
              <a:rPr lang="en-TT" dirty="0" err="1"/>
              <a:t>Fishin</a:t>
            </a:r>
            <a:r>
              <a:rPr lang="en-TT" dirty="0"/>
              <a:t> vessels 2002</a:t>
            </a:r>
          </a:p>
          <a:p>
            <a:r>
              <a:rPr lang="en-TT" dirty="0"/>
              <a:t>Minimal incidents with HSC and recreational </a:t>
            </a:r>
            <a:r>
              <a:rPr lang="en-TT" dirty="0" err="1"/>
              <a:t>throught</a:t>
            </a:r>
            <a:r>
              <a:rPr lang="en-TT" dirty="0"/>
              <a:t> the study period</a:t>
            </a:r>
          </a:p>
          <a:p>
            <a:r>
              <a:rPr lang="en-TT" dirty="0"/>
              <a:t>Passenger in 2002</a:t>
            </a:r>
          </a:p>
          <a:p>
            <a:r>
              <a:rPr lang="en-TT" dirty="0"/>
              <a:t>RORO 2013</a:t>
            </a:r>
          </a:p>
          <a:p>
            <a:r>
              <a:rPr lang="en-TT" dirty="0"/>
              <a:t>Tugs 2014</a:t>
            </a:r>
          </a:p>
          <a:p>
            <a:endParaRPr lang="en-TT" dirty="0"/>
          </a:p>
          <a:p>
            <a:endParaRPr lang="en-TT" dirty="0"/>
          </a:p>
        </p:txBody>
      </p:sp>
      <p:sp>
        <p:nvSpPr>
          <p:cNvPr id="4" name="Slide Number Placeholder 3"/>
          <p:cNvSpPr>
            <a:spLocks noGrp="1"/>
          </p:cNvSpPr>
          <p:nvPr>
            <p:ph type="sldNum" sz="quarter" idx="10"/>
          </p:nvPr>
        </p:nvSpPr>
        <p:spPr/>
        <p:txBody>
          <a:bodyPr/>
          <a:lstStyle/>
          <a:p>
            <a:fld id="{25F34031-4025-4E30-B989-5894713DDAF1}" type="slidenum">
              <a:rPr lang="en-TT" smtClean="0"/>
              <a:t>8</a:t>
            </a:fld>
            <a:endParaRPr lang="en-TT"/>
          </a:p>
        </p:txBody>
      </p:sp>
    </p:spTree>
    <p:extLst>
      <p:ext uri="{BB962C8B-B14F-4D97-AF65-F5344CB8AC3E}">
        <p14:creationId xmlns:p14="http://schemas.microsoft.com/office/powerpoint/2010/main" val="2438529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TT" dirty="0"/>
              <a:t>Based on the analysis, it was important to determine whether these incidents are still increasing or </a:t>
            </a:r>
            <a:r>
              <a:rPr lang="en-TT" dirty="0" err="1"/>
              <a:t>dercesig</a:t>
            </a:r>
            <a:r>
              <a:rPr lang="en-TT" dirty="0"/>
              <a:t>  </a:t>
            </a:r>
          </a:p>
          <a:p>
            <a:endParaRPr lang="en-TT"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Despite this encouraging statistic it is clear that the number of global vessel incidents on an annual basis is still consistently far too high, indicating a requirement to understand and take action against the root causes of such accidents.</a:t>
            </a:r>
          </a:p>
          <a:p>
            <a:endParaRPr lang="en-TT" dirty="0"/>
          </a:p>
        </p:txBody>
      </p:sp>
      <p:sp>
        <p:nvSpPr>
          <p:cNvPr id="4" name="Slide Number Placeholder 3"/>
          <p:cNvSpPr>
            <a:spLocks noGrp="1"/>
          </p:cNvSpPr>
          <p:nvPr>
            <p:ph type="sldNum" sz="quarter" idx="10"/>
          </p:nvPr>
        </p:nvSpPr>
        <p:spPr/>
        <p:txBody>
          <a:bodyPr/>
          <a:lstStyle/>
          <a:p>
            <a:fld id="{25F34031-4025-4E30-B989-5894713DDAF1}" type="slidenum">
              <a:rPr lang="en-TT" smtClean="0"/>
              <a:t>9</a:t>
            </a:fld>
            <a:endParaRPr lang="en-TT"/>
          </a:p>
        </p:txBody>
      </p:sp>
    </p:spTree>
    <p:extLst>
      <p:ext uri="{BB962C8B-B14F-4D97-AF65-F5344CB8AC3E}">
        <p14:creationId xmlns:p14="http://schemas.microsoft.com/office/powerpoint/2010/main" val="12903216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098" name="Group 2"/>
          <p:cNvGrpSpPr>
            <a:grpSpLocks/>
          </p:cNvGrpSpPr>
          <p:nvPr/>
        </p:nvGrpSpPr>
        <p:grpSpPr bwMode="auto">
          <a:xfrm>
            <a:off x="0" y="-19050"/>
            <a:ext cx="12192000" cy="6877050"/>
            <a:chOff x="0" y="-12"/>
            <a:chExt cx="5760" cy="4332"/>
          </a:xfrm>
        </p:grpSpPr>
        <p:sp>
          <p:nvSpPr>
            <p:cNvPr id="4099" name="Rectangle 3"/>
            <p:cNvSpPr>
              <a:spLocks noChangeArrowheads="1"/>
            </p:cNvSpPr>
            <p:nvPr userDrawn="1"/>
          </p:nvSpPr>
          <p:spPr bwMode="hidden">
            <a:xfrm>
              <a:off x="1104" y="1008"/>
              <a:ext cx="4656" cy="3312"/>
            </a:xfrm>
            <a:prstGeom prst="rect">
              <a:avLst/>
            </a:prstGeom>
            <a:gradFill rotWithShape="0">
              <a:gsLst>
                <a:gs pos="0">
                  <a:schemeClr val="bg2"/>
                </a:gs>
                <a:gs pos="50000">
                  <a:schemeClr val="bg1"/>
                </a:gs>
                <a:gs pos="100000">
                  <a:schemeClr val="bg2"/>
                </a:gs>
              </a:gsLst>
              <a:lin ang="2700000" scaled="1"/>
            </a:gradFill>
            <a:ln w="9525">
              <a:noFill/>
              <a:miter lim="800000"/>
              <a:headEnd/>
              <a:tailEnd/>
            </a:ln>
            <a:effectLst/>
          </p:spPr>
          <p:txBody>
            <a:bodyPr wrap="none" anchor="ctr"/>
            <a:lstStyle/>
            <a:p>
              <a:endParaRPr lang="en-GB" sz="1800"/>
            </a:p>
          </p:txBody>
        </p:sp>
        <p:grpSp>
          <p:nvGrpSpPr>
            <p:cNvPr id="4100" name="Group 4"/>
            <p:cNvGrpSpPr>
              <a:grpSpLocks/>
            </p:cNvGrpSpPr>
            <p:nvPr userDrawn="1"/>
          </p:nvGrpSpPr>
          <p:grpSpPr bwMode="auto">
            <a:xfrm>
              <a:off x="0" y="-12"/>
              <a:ext cx="5760" cy="1045"/>
              <a:chOff x="0" y="-9"/>
              <a:chExt cx="5760" cy="1045"/>
            </a:xfrm>
          </p:grpSpPr>
          <p:sp>
            <p:nvSpPr>
              <p:cNvPr id="4101" name="Freeform 5"/>
              <p:cNvSpPr>
                <a:spLocks/>
              </p:cNvSpPr>
              <p:nvPr userDrawn="1"/>
            </p:nvSpPr>
            <p:spPr bwMode="ltGray">
              <a:xfrm>
                <a:off x="0" y="4"/>
                <a:ext cx="5760" cy="1032"/>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chemeClr val="hlink"/>
              </a:solidFill>
              <a:ln w="9525">
                <a:noFill/>
                <a:round/>
                <a:headEnd/>
                <a:tailEnd/>
              </a:ln>
              <a:effectLst/>
            </p:spPr>
            <p:txBody>
              <a:bodyPr wrap="none" anchor="ctr"/>
              <a:lstStyle/>
              <a:p>
                <a:endParaRPr lang="en-GB" sz="1800"/>
              </a:p>
            </p:txBody>
          </p:sp>
          <p:grpSp>
            <p:nvGrpSpPr>
              <p:cNvPr id="4102" name="Group 6"/>
              <p:cNvGrpSpPr>
                <a:grpSpLocks/>
              </p:cNvGrpSpPr>
              <p:nvPr userDrawn="1"/>
            </p:nvGrpSpPr>
            <p:grpSpPr bwMode="auto">
              <a:xfrm>
                <a:off x="333" y="-9"/>
                <a:ext cx="5176" cy="1044"/>
                <a:chOff x="333" y="-9"/>
                <a:chExt cx="5176" cy="1044"/>
              </a:xfrm>
            </p:grpSpPr>
            <p:sp>
              <p:nvSpPr>
                <p:cNvPr id="4103" name="Freeform 7"/>
                <p:cNvSpPr>
                  <a:spLocks/>
                </p:cNvSpPr>
                <p:nvPr userDrawn="1"/>
              </p:nvSpPr>
              <p:spPr bwMode="ltGray">
                <a:xfrm>
                  <a:off x="3230" y="949"/>
                  <a:ext cx="17" cy="20"/>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endParaRPr lang="en-GB" sz="1800"/>
                </a:p>
              </p:txBody>
            </p:sp>
            <p:sp>
              <p:nvSpPr>
                <p:cNvPr id="4104" name="Freeform 8"/>
                <p:cNvSpPr>
                  <a:spLocks/>
                </p:cNvSpPr>
                <p:nvPr userDrawn="1"/>
              </p:nvSpPr>
              <p:spPr bwMode="ltGray">
                <a:xfrm>
                  <a:off x="3406" y="1015"/>
                  <a:ext cx="21" cy="20"/>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endParaRPr lang="en-GB" sz="1800"/>
                </a:p>
              </p:txBody>
            </p:sp>
            <p:sp>
              <p:nvSpPr>
                <p:cNvPr id="4105" name="Freeform 9"/>
                <p:cNvSpPr>
                  <a:spLocks/>
                </p:cNvSpPr>
                <p:nvPr userDrawn="1"/>
              </p:nvSpPr>
              <p:spPr bwMode="ltGray">
                <a:xfrm>
                  <a:off x="2909" y="908"/>
                  <a:ext cx="31" cy="3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en-GB" sz="1800"/>
                </a:p>
              </p:txBody>
            </p:sp>
            <p:sp>
              <p:nvSpPr>
                <p:cNvPr id="4106" name="Freeform 10"/>
                <p:cNvSpPr>
                  <a:spLocks/>
                </p:cNvSpPr>
                <p:nvPr userDrawn="1"/>
              </p:nvSpPr>
              <p:spPr bwMode="ltGray">
                <a:xfrm>
                  <a:off x="2551" y="940"/>
                  <a:ext cx="25" cy="12"/>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en-GB" sz="1800"/>
                </a:p>
              </p:txBody>
            </p:sp>
            <p:sp>
              <p:nvSpPr>
                <p:cNvPr id="4107" name="Freeform 11"/>
                <p:cNvSpPr>
                  <a:spLocks/>
                </p:cNvSpPr>
                <p:nvPr userDrawn="1"/>
              </p:nvSpPr>
              <p:spPr bwMode="ltGray">
                <a:xfrm>
                  <a:off x="2443" y="954"/>
                  <a:ext cx="65" cy="39"/>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en-GB" sz="1800"/>
                </a:p>
              </p:txBody>
            </p:sp>
            <p:sp>
              <p:nvSpPr>
                <p:cNvPr id="4108" name="Freeform 12"/>
                <p:cNvSpPr>
                  <a:spLocks/>
                </p:cNvSpPr>
                <p:nvPr userDrawn="1"/>
              </p:nvSpPr>
              <p:spPr bwMode="ltGray">
                <a:xfrm>
                  <a:off x="2375" y="952"/>
                  <a:ext cx="68" cy="39"/>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en-GB" sz="1800"/>
                </a:p>
              </p:txBody>
            </p:sp>
            <p:sp>
              <p:nvSpPr>
                <p:cNvPr id="4109" name="Freeform 13"/>
                <p:cNvSpPr>
                  <a:spLocks/>
                </p:cNvSpPr>
                <p:nvPr userDrawn="1"/>
              </p:nvSpPr>
              <p:spPr bwMode="ltGray">
                <a:xfrm>
                  <a:off x="2007" y="739"/>
                  <a:ext cx="354" cy="228"/>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en-GB" sz="1800"/>
                </a:p>
              </p:txBody>
            </p:sp>
            <p:sp>
              <p:nvSpPr>
                <p:cNvPr id="4110" name="Freeform 14"/>
                <p:cNvSpPr>
                  <a:spLocks/>
                </p:cNvSpPr>
                <p:nvPr userDrawn="1"/>
              </p:nvSpPr>
              <p:spPr bwMode="ltGray">
                <a:xfrm>
                  <a:off x="2222" y="724"/>
                  <a:ext cx="157" cy="167"/>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en-GB" sz="1800"/>
                </a:p>
              </p:txBody>
            </p:sp>
            <p:sp>
              <p:nvSpPr>
                <p:cNvPr id="4111" name="Freeform 15"/>
                <p:cNvSpPr>
                  <a:spLocks/>
                </p:cNvSpPr>
                <p:nvPr userDrawn="1"/>
              </p:nvSpPr>
              <p:spPr bwMode="ltGray">
                <a:xfrm>
                  <a:off x="2375" y="800"/>
                  <a:ext cx="110" cy="32"/>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en-GB" sz="1800"/>
                </a:p>
              </p:txBody>
            </p:sp>
            <p:sp>
              <p:nvSpPr>
                <p:cNvPr id="4112" name="Freeform 16"/>
                <p:cNvSpPr>
                  <a:spLocks/>
                </p:cNvSpPr>
                <p:nvPr userDrawn="1"/>
              </p:nvSpPr>
              <p:spPr bwMode="ltGray">
                <a:xfrm>
                  <a:off x="2370" y="839"/>
                  <a:ext cx="75" cy="8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en-GB" sz="1800"/>
                </a:p>
              </p:txBody>
            </p:sp>
            <p:sp>
              <p:nvSpPr>
                <p:cNvPr id="4113" name="Freeform 17"/>
                <p:cNvSpPr>
                  <a:spLocks/>
                </p:cNvSpPr>
                <p:nvPr userDrawn="1"/>
              </p:nvSpPr>
              <p:spPr bwMode="ltGray">
                <a:xfrm>
                  <a:off x="2497" y="793"/>
                  <a:ext cx="37" cy="49"/>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en-GB" sz="1800"/>
                </a:p>
              </p:txBody>
            </p:sp>
            <p:sp>
              <p:nvSpPr>
                <p:cNvPr id="4114" name="Freeform 18"/>
                <p:cNvSpPr>
                  <a:spLocks/>
                </p:cNvSpPr>
                <p:nvPr userDrawn="1"/>
              </p:nvSpPr>
              <p:spPr bwMode="ltGray">
                <a:xfrm>
                  <a:off x="2506" y="869"/>
                  <a:ext cx="47" cy="24"/>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en-GB" sz="1800"/>
                </a:p>
              </p:txBody>
            </p:sp>
            <p:sp>
              <p:nvSpPr>
                <p:cNvPr id="4115" name="Freeform 19"/>
                <p:cNvSpPr>
                  <a:spLocks/>
                </p:cNvSpPr>
                <p:nvPr userDrawn="1"/>
              </p:nvSpPr>
              <p:spPr bwMode="ltGray">
                <a:xfrm>
                  <a:off x="2555" y="832"/>
                  <a:ext cx="61" cy="42"/>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en-GB" sz="1800"/>
                </a:p>
              </p:txBody>
            </p:sp>
            <p:sp>
              <p:nvSpPr>
                <p:cNvPr id="4116" name="Freeform 20"/>
                <p:cNvSpPr>
                  <a:spLocks/>
                </p:cNvSpPr>
                <p:nvPr userDrawn="1"/>
              </p:nvSpPr>
              <p:spPr bwMode="ltGray">
                <a:xfrm>
                  <a:off x="2572" y="852"/>
                  <a:ext cx="286" cy="149"/>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en-GB" sz="1800"/>
                </a:p>
              </p:txBody>
            </p:sp>
            <p:sp>
              <p:nvSpPr>
                <p:cNvPr id="4117" name="Freeform 21"/>
                <p:cNvSpPr>
                  <a:spLocks/>
                </p:cNvSpPr>
                <p:nvPr userDrawn="1"/>
              </p:nvSpPr>
              <p:spPr bwMode="ltGray">
                <a:xfrm>
                  <a:off x="2820" y="866"/>
                  <a:ext cx="78" cy="64"/>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en-GB" sz="1800"/>
                </a:p>
              </p:txBody>
            </p:sp>
            <p:sp>
              <p:nvSpPr>
                <p:cNvPr id="4118" name="Freeform 22"/>
                <p:cNvSpPr>
                  <a:spLocks/>
                </p:cNvSpPr>
                <p:nvPr userDrawn="1"/>
              </p:nvSpPr>
              <p:spPr bwMode="ltGray">
                <a:xfrm>
                  <a:off x="2984" y="732"/>
                  <a:ext cx="19" cy="14"/>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en-GB" sz="1800"/>
                </a:p>
              </p:txBody>
            </p:sp>
            <p:sp>
              <p:nvSpPr>
                <p:cNvPr id="4119" name="Freeform 23"/>
                <p:cNvSpPr>
                  <a:spLocks/>
                </p:cNvSpPr>
                <p:nvPr userDrawn="1"/>
              </p:nvSpPr>
              <p:spPr bwMode="ltGray">
                <a:xfrm>
                  <a:off x="3083" y="830"/>
                  <a:ext cx="26" cy="1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endParaRPr lang="en-GB" sz="1800"/>
                </a:p>
              </p:txBody>
            </p:sp>
            <p:sp>
              <p:nvSpPr>
                <p:cNvPr id="4120" name="Freeform 24"/>
                <p:cNvSpPr>
                  <a:spLocks/>
                </p:cNvSpPr>
                <p:nvPr userDrawn="1"/>
              </p:nvSpPr>
              <p:spPr bwMode="ltGray">
                <a:xfrm>
                  <a:off x="2766" y="610"/>
                  <a:ext cx="19" cy="12"/>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en-GB" sz="1800"/>
                </a:p>
              </p:txBody>
            </p:sp>
            <p:sp>
              <p:nvSpPr>
                <p:cNvPr id="4121" name="Freeform 25"/>
                <p:cNvSpPr>
                  <a:spLocks/>
                </p:cNvSpPr>
                <p:nvPr userDrawn="1"/>
              </p:nvSpPr>
              <p:spPr bwMode="ltGray">
                <a:xfrm>
                  <a:off x="2600" y="712"/>
                  <a:ext cx="19" cy="12"/>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en-GB" sz="1800"/>
                </a:p>
              </p:txBody>
            </p:sp>
            <p:sp>
              <p:nvSpPr>
                <p:cNvPr id="4122" name="Freeform 26"/>
                <p:cNvSpPr>
                  <a:spLocks/>
                </p:cNvSpPr>
                <p:nvPr userDrawn="1"/>
              </p:nvSpPr>
              <p:spPr bwMode="ltGray">
                <a:xfrm>
                  <a:off x="2417" y="680"/>
                  <a:ext cx="80" cy="66"/>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en-GB" sz="1800"/>
                </a:p>
              </p:txBody>
            </p:sp>
            <p:sp>
              <p:nvSpPr>
                <p:cNvPr id="4123" name="Freeform 27"/>
                <p:cNvSpPr>
                  <a:spLocks/>
                </p:cNvSpPr>
                <p:nvPr userDrawn="1"/>
              </p:nvSpPr>
              <p:spPr bwMode="ltGray">
                <a:xfrm>
                  <a:off x="2391" y="541"/>
                  <a:ext cx="94" cy="142"/>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en-GB" sz="1800"/>
                </a:p>
              </p:txBody>
            </p:sp>
            <p:sp>
              <p:nvSpPr>
                <p:cNvPr id="4124" name="Freeform 28"/>
                <p:cNvSpPr>
                  <a:spLocks/>
                </p:cNvSpPr>
                <p:nvPr userDrawn="1"/>
              </p:nvSpPr>
              <p:spPr bwMode="ltGray">
                <a:xfrm>
                  <a:off x="2415" y="644"/>
                  <a:ext cx="32" cy="41"/>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en-GB" sz="1800"/>
                </a:p>
              </p:txBody>
            </p:sp>
            <p:sp>
              <p:nvSpPr>
                <p:cNvPr id="4125" name="Freeform 29"/>
                <p:cNvSpPr>
                  <a:spLocks/>
                </p:cNvSpPr>
                <p:nvPr userDrawn="1"/>
              </p:nvSpPr>
              <p:spPr bwMode="ltGray">
                <a:xfrm>
                  <a:off x="2349" y="654"/>
                  <a:ext cx="45" cy="41"/>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en-GB" sz="1800"/>
                </a:p>
              </p:txBody>
            </p:sp>
            <p:sp>
              <p:nvSpPr>
                <p:cNvPr id="4126" name="Freeform 30"/>
                <p:cNvSpPr>
                  <a:spLocks/>
                </p:cNvSpPr>
                <p:nvPr userDrawn="1"/>
              </p:nvSpPr>
              <p:spPr bwMode="ltGray">
                <a:xfrm>
                  <a:off x="4808" y="597"/>
                  <a:ext cx="701" cy="438"/>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endParaRPr lang="en-GB" sz="1800"/>
                </a:p>
              </p:txBody>
            </p:sp>
            <p:sp>
              <p:nvSpPr>
                <p:cNvPr id="4127" name="Freeform 31"/>
                <p:cNvSpPr>
                  <a:spLocks/>
                </p:cNvSpPr>
                <p:nvPr userDrawn="1"/>
              </p:nvSpPr>
              <p:spPr bwMode="ltGray">
                <a:xfrm>
                  <a:off x="3880" y="-7"/>
                  <a:ext cx="984" cy="692"/>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endParaRPr lang="en-GB" sz="1800"/>
                </a:p>
              </p:txBody>
            </p:sp>
            <p:sp>
              <p:nvSpPr>
                <p:cNvPr id="4128" name="Freeform 32"/>
                <p:cNvSpPr>
                  <a:spLocks/>
                </p:cNvSpPr>
                <p:nvPr userDrawn="1"/>
              </p:nvSpPr>
              <p:spPr bwMode="ltGray">
                <a:xfrm>
                  <a:off x="3577" y="490"/>
                  <a:ext cx="36" cy="39"/>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endParaRPr lang="en-GB" sz="1800"/>
                </a:p>
              </p:txBody>
            </p:sp>
            <p:sp>
              <p:nvSpPr>
                <p:cNvPr id="4129" name="Freeform 33"/>
                <p:cNvSpPr>
                  <a:spLocks/>
                </p:cNvSpPr>
                <p:nvPr userDrawn="1"/>
              </p:nvSpPr>
              <p:spPr bwMode="ltGray">
                <a:xfrm>
                  <a:off x="3549" y="475"/>
                  <a:ext cx="38" cy="29"/>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endParaRPr lang="en-GB" sz="1800"/>
                </a:p>
              </p:txBody>
            </p:sp>
            <p:sp>
              <p:nvSpPr>
                <p:cNvPr id="4130" name="Freeform 34"/>
                <p:cNvSpPr>
                  <a:spLocks/>
                </p:cNvSpPr>
                <p:nvPr userDrawn="1"/>
              </p:nvSpPr>
              <p:spPr bwMode="ltGray">
                <a:xfrm>
                  <a:off x="4686" y="394"/>
                  <a:ext cx="171" cy="81"/>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endParaRPr lang="en-GB" sz="1800"/>
                </a:p>
              </p:txBody>
            </p:sp>
            <p:sp>
              <p:nvSpPr>
                <p:cNvPr id="4131" name="Freeform 35"/>
                <p:cNvSpPr>
                  <a:spLocks/>
                </p:cNvSpPr>
                <p:nvPr userDrawn="1"/>
              </p:nvSpPr>
              <p:spPr bwMode="ltGray">
                <a:xfrm>
                  <a:off x="4867" y="460"/>
                  <a:ext cx="138" cy="3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endParaRPr lang="en-GB" sz="1800"/>
                </a:p>
              </p:txBody>
            </p:sp>
            <p:sp>
              <p:nvSpPr>
                <p:cNvPr id="4132" name="Freeform 36"/>
                <p:cNvSpPr>
                  <a:spLocks/>
                </p:cNvSpPr>
                <p:nvPr userDrawn="1"/>
              </p:nvSpPr>
              <p:spPr bwMode="ltGray">
                <a:xfrm>
                  <a:off x="4794" y="480"/>
                  <a:ext cx="56" cy="3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endParaRPr lang="en-GB" sz="1800"/>
                </a:p>
              </p:txBody>
            </p:sp>
            <p:sp>
              <p:nvSpPr>
                <p:cNvPr id="4133" name="Freeform 37"/>
                <p:cNvSpPr>
                  <a:spLocks/>
                </p:cNvSpPr>
                <p:nvPr userDrawn="1"/>
              </p:nvSpPr>
              <p:spPr bwMode="ltGray">
                <a:xfrm>
                  <a:off x="4757" y="375"/>
                  <a:ext cx="37" cy="44"/>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endParaRPr lang="en-GB" sz="1800"/>
                </a:p>
              </p:txBody>
            </p:sp>
            <p:sp>
              <p:nvSpPr>
                <p:cNvPr id="4134" name="Freeform 38"/>
                <p:cNvSpPr>
                  <a:spLocks/>
                </p:cNvSpPr>
                <p:nvPr userDrawn="1"/>
              </p:nvSpPr>
              <p:spPr bwMode="ltGray">
                <a:xfrm>
                  <a:off x="5054" y="507"/>
                  <a:ext cx="45" cy="66"/>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endParaRPr lang="en-GB" sz="1800"/>
                </a:p>
              </p:txBody>
            </p:sp>
            <p:sp>
              <p:nvSpPr>
                <p:cNvPr id="4135" name="Freeform 39"/>
                <p:cNvSpPr>
                  <a:spLocks/>
                </p:cNvSpPr>
                <p:nvPr userDrawn="1"/>
              </p:nvSpPr>
              <p:spPr bwMode="ltGray">
                <a:xfrm>
                  <a:off x="4260" y="6"/>
                  <a:ext cx="480" cy="10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endParaRPr lang="en-GB" sz="1800"/>
                </a:p>
              </p:txBody>
            </p:sp>
            <p:sp>
              <p:nvSpPr>
                <p:cNvPr id="4136" name="Freeform 40"/>
                <p:cNvSpPr>
                  <a:spLocks/>
                </p:cNvSpPr>
                <p:nvPr userDrawn="1"/>
              </p:nvSpPr>
              <p:spPr bwMode="ltGray">
                <a:xfrm>
                  <a:off x="3835" y="3"/>
                  <a:ext cx="446" cy="49"/>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endParaRPr lang="en-GB" sz="1800"/>
                </a:p>
              </p:txBody>
            </p:sp>
            <p:sp>
              <p:nvSpPr>
                <p:cNvPr id="4137" name="Freeform 41"/>
                <p:cNvSpPr>
                  <a:spLocks/>
                </p:cNvSpPr>
                <p:nvPr userDrawn="1"/>
              </p:nvSpPr>
              <p:spPr bwMode="ltGray">
                <a:xfrm>
                  <a:off x="2853" y="74"/>
                  <a:ext cx="42" cy="25"/>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en-GB" sz="1800"/>
                </a:p>
              </p:txBody>
            </p:sp>
            <p:sp>
              <p:nvSpPr>
                <p:cNvPr id="4138" name="Freeform 42"/>
                <p:cNvSpPr>
                  <a:spLocks/>
                </p:cNvSpPr>
                <p:nvPr userDrawn="1"/>
              </p:nvSpPr>
              <p:spPr bwMode="ltGray">
                <a:xfrm>
                  <a:off x="1704" y="3"/>
                  <a:ext cx="1022" cy="37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en-GB" sz="1800"/>
                </a:p>
              </p:txBody>
            </p:sp>
            <p:sp>
              <p:nvSpPr>
                <p:cNvPr id="4139" name="Freeform 43"/>
                <p:cNvSpPr>
                  <a:spLocks/>
                </p:cNvSpPr>
                <p:nvPr userDrawn="1"/>
              </p:nvSpPr>
              <p:spPr bwMode="ltGray">
                <a:xfrm>
                  <a:off x="2729" y="-9"/>
                  <a:ext cx="47" cy="134"/>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en-GB" sz="1800"/>
                </a:p>
              </p:txBody>
            </p:sp>
            <p:sp>
              <p:nvSpPr>
                <p:cNvPr id="4140" name="Freeform 44"/>
                <p:cNvSpPr>
                  <a:spLocks/>
                </p:cNvSpPr>
                <p:nvPr userDrawn="1"/>
              </p:nvSpPr>
              <p:spPr bwMode="ltGray">
                <a:xfrm>
                  <a:off x="2701" y="103"/>
                  <a:ext cx="138" cy="8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en-GB" sz="1800"/>
                </a:p>
              </p:txBody>
            </p:sp>
            <p:sp>
              <p:nvSpPr>
                <p:cNvPr id="4141" name="Freeform 45"/>
                <p:cNvSpPr>
                  <a:spLocks/>
                </p:cNvSpPr>
                <p:nvPr userDrawn="1"/>
              </p:nvSpPr>
              <p:spPr bwMode="ltGray">
                <a:xfrm>
                  <a:off x="2553" y="182"/>
                  <a:ext cx="187" cy="176"/>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en-GB" sz="1800"/>
                </a:p>
              </p:txBody>
            </p:sp>
            <p:sp>
              <p:nvSpPr>
                <p:cNvPr id="4142" name="Freeform 46"/>
                <p:cNvSpPr>
                  <a:spLocks/>
                </p:cNvSpPr>
                <p:nvPr userDrawn="1"/>
              </p:nvSpPr>
              <p:spPr bwMode="ltGray">
                <a:xfrm>
                  <a:off x="2677" y="233"/>
                  <a:ext cx="14" cy="10"/>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en-GB" sz="1800"/>
                </a:p>
              </p:txBody>
            </p:sp>
            <p:sp>
              <p:nvSpPr>
                <p:cNvPr id="4143" name="Freeform 47"/>
                <p:cNvSpPr>
                  <a:spLocks/>
                </p:cNvSpPr>
                <p:nvPr userDrawn="1"/>
              </p:nvSpPr>
              <p:spPr bwMode="ltGray">
                <a:xfrm>
                  <a:off x="1627" y="353"/>
                  <a:ext cx="813" cy="462"/>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en-GB" sz="1800"/>
                </a:p>
              </p:txBody>
            </p:sp>
            <p:sp>
              <p:nvSpPr>
                <p:cNvPr id="4144" name="Freeform 48"/>
                <p:cNvSpPr>
                  <a:spLocks/>
                </p:cNvSpPr>
                <p:nvPr userDrawn="1"/>
              </p:nvSpPr>
              <p:spPr bwMode="ltGray">
                <a:xfrm>
                  <a:off x="1770" y="671"/>
                  <a:ext cx="45" cy="71"/>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en-GB" sz="1800"/>
                </a:p>
              </p:txBody>
            </p:sp>
            <p:sp>
              <p:nvSpPr>
                <p:cNvPr id="4145" name="Freeform 49"/>
                <p:cNvSpPr>
                  <a:spLocks/>
                </p:cNvSpPr>
                <p:nvPr userDrawn="1"/>
              </p:nvSpPr>
              <p:spPr bwMode="ltGray">
                <a:xfrm>
                  <a:off x="2394" y="431"/>
                  <a:ext cx="42" cy="59"/>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en-GB" sz="1800"/>
                </a:p>
              </p:txBody>
            </p:sp>
            <p:sp>
              <p:nvSpPr>
                <p:cNvPr id="4146" name="Freeform 50"/>
                <p:cNvSpPr>
                  <a:spLocks/>
                </p:cNvSpPr>
                <p:nvPr userDrawn="1"/>
              </p:nvSpPr>
              <p:spPr bwMode="ltGray">
                <a:xfrm>
                  <a:off x="2513" y="402"/>
                  <a:ext cx="21" cy="24"/>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en-GB" sz="1800"/>
                </a:p>
              </p:txBody>
            </p:sp>
            <p:sp>
              <p:nvSpPr>
                <p:cNvPr id="4147" name="Freeform 51"/>
                <p:cNvSpPr>
                  <a:spLocks/>
                </p:cNvSpPr>
                <p:nvPr userDrawn="1"/>
              </p:nvSpPr>
              <p:spPr bwMode="ltGray">
                <a:xfrm>
                  <a:off x="333" y="169"/>
                  <a:ext cx="1015" cy="866"/>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en-GB" sz="1800"/>
                </a:p>
              </p:txBody>
            </p:sp>
            <p:sp>
              <p:nvSpPr>
                <p:cNvPr id="4148" name="Freeform 52"/>
                <p:cNvSpPr>
                  <a:spLocks/>
                </p:cNvSpPr>
                <p:nvPr userDrawn="1"/>
              </p:nvSpPr>
              <p:spPr bwMode="ltGray">
                <a:xfrm>
                  <a:off x="727" y="495"/>
                  <a:ext cx="382" cy="540"/>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en-GB" sz="1800"/>
                </a:p>
              </p:txBody>
            </p:sp>
            <p:sp>
              <p:nvSpPr>
                <p:cNvPr id="4149" name="Freeform 53"/>
                <p:cNvSpPr>
                  <a:spLocks/>
                </p:cNvSpPr>
                <p:nvPr userDrawn="1"/>
              </p:nvSpPr>
              <p:spPr bwMode="ltGray">
                <a:xfrm>
                  <a:off x="1400" y="896"/>
                  <a:ext cx="16" cy="29"/>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en-GB" sz="1800"/>
                </a:p>
              </p:txBody>
            </p:sp>
            <p:sp>
              <p:nvSpPr>
                <p:cNvPr id="4150" name="Freeform 54"/>
                <p:cNvSpPr>
                  <a:spLocks/>
                </p:cNvSpPr>
                <p:nvPr userDrawn="1"/>
              </p:nvSpPr>
              <p:spPr bwMode="ltGray">
                <a:xfrm>
                  <a:off x="1379" y="617"/>
                  <a:ext cx="21" cy="1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en-GB" sz="1800"/>
                </a:p>
              </p:txBody>
            </p:sp>
            <p:sp>
              <p:nvSpPr>
                <p:cNvPr id="4151" name="Freeform 55"/>
                <p:cNvSpPr>
                  <a:spLocks/>
                </p:cNvSpPr>
                <p:nvPr userDrawn="1"/>
              </p:nvSpPr>
              <p:spPr bwMode="ltGray">
                <a:xfrm>
                  <a:off x="453" y="275"/>
                  <a:ext cx="58" cy="24"/>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en-GB" sz="1800"/>
                </a:p>
              </p:txBody>
            </p:sp>
            <p:sp>
              <p:nvSpPr>
                <p:cNvPr id="4152" name="Freeform 56"/>
                <p:cNvSpPr>
                  <a:spLocks/>
                </p:cNvSpPr>
                <p:nvPr userDrawn="1"/>
              </p:nvSpPr>
              <p:spPr bwMode="ltGray">
                <a:xfrm>
                  <a:off x="1161" y="50"/>
                  <a:ext cx="691" cy="569"/>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en-GB" sz="1800"/>
                </a:p>
              </p:txBody>
            </p:sp>
            <p:sp>
              <p:nvSpPr>
                <p:cNvPr id="4153" name="Freeform 57"/>
                <p:cNvSpPr>
                  <a:spLocks/>
                </p:cNvSpPr>
                <p:nvPr userDrawn="1"/>
              </p:nvSpPr>
              <p:spPr bwMode="ltGray">
                <a:xfrm>
                  <a:off x="689" y="6"/>
                  <a:ext cx="1386" cy="232"/>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en-GB" sz="1800"/>
                </a:p>
              </p:txBody>
            </p:sp>
            <p:sp>
              <p:nvSpPr>
                <p:cNvPr id="4154" name="Freeform 58"/>
                <p:cNvSpPr>
                  <a:spLocks/>
                </p:cNvSpPr>
                <p:nvPr userDrawn="1"/>
              </p:nvSpPr>
              <p:spPr bwMode="ltGray">
                <a:xfrm>
                  <a:off x="971" y="91"/>
                  <a:ext cx="30" cy="25"/>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en-GB" sz="1800"/>
                </a:p>
              </p:txBody>
            </p:sp>
            <p:sp>
              <p:nvSpPr>
                <p:cNvPr id="4155" name="Freeform 59"/>
                <p:cNvSpPr>
                  <a:spLocks/>
                </p:cNvSpPr>
                <p:nvPr userDrawn="1"/>
              </p:nvSpPr>
              <p:spPr bwMode="ltGray">
                <a:xfrm>
                  <a:off x="935" y="125"/>
                  <a:ext cx="45" cy="27"/>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en-GB" sz="1800"/>
                </a:p>
              </p:txBody>
            </p:sp>
            <p:sp>
              <p:nvSpPr>
                <p:cNvPr id="4156" name="Freeform 60"/>
                <p:cNvSpPr>
                  <a:spLocks/>
                </p:cNvSpPr>
                <p:nvPr userDrawn="1"/>
              </p:nvSpPr>
              <p:spPr bwMode="ltGray">
                <a:xfrm>
                  <a:off x="1081" y="226"/>
                  <a:ext cx="75" cy="14"/>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en-GB" sz="1800"/>
                </a:p>
              </p:txBody>
            </p:sp>
            <p:sp>
              <p:nvSpPr>
                <p:cNvPr id="4157" name="Freeform 61"/>
                <p:cNvSpPr>
                  <a:spLocks/>
                </p:cNvSpPr>
                <p:nvPr userDrawn="1"/>
              </p:nvSpPr>
              <p:spPr bwMode="ltGray">
                <a:xfrm>
                  <a:off x="1210" y="223"/>
                  <a:ext cx="42" cy="37"/>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en-GB" sz="1800"/>
                </a:p>
              </p:txBody>
            </p:sp>
            <p:sp>
              <p:nvSpPr>
                <p:cNvPr id="4158" name="Freeform 62"/>
                <p:cNvSpPr>
                  <a:spLocks/>
                </p:cNvSpPr>
                <p:nvPr userDrawn="1"/>
              </p:nvSpPr>
              <p:spPr bwMode="ltGray">
                <a:xfrm>
                  <a:off x="865" y="123"/>
                  <a:ext cx="33" cy="24"/>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en-GB" sz="1800"/>
                </a:p>
              </p:txBody>
            </p:sp>
          </p:grpSp>
          <p:grpSp>
            <p:nvGrpSpPr>
              <p:cNvPr id="4159" name="Group 63"/>
              <p:cNvGrpSpPr>
                <a:grpSpLocks/>
              </p:cNvGrpSpPr>
              <p:nvPr userDrawn="1"/>
            </p:nvGrpSpPr>
            <p:grpSpPr bwMode="auto">
              <a:xfrm>
                <a:off x="7" y="6"/>
                <a:ext cx="5739" cy="1022"/>
                <a:chOff x="1056" y="111"/>
                <a:chExt cx="2448" cy="418"/>
              </a:xfrm>
            </p:grpSpPr>
            <p:sp>
              <p:nvSpPr>
                <p:cNvPr id="4160" name="Line 64"/>
                <p:cNvSpPr>
                  <a:spLocks noChangeShapeType="1"/>
                </p:cNvSpPr>
                <p:nvPr/>
              </p:nvSpPr>
              <p:spPr bwMode="white">
                <a:xfrm>
                  <a:off x="1056" y="332"/>
                  <a:ext cx="2448" cy="0"/>
                </a:xfrm>
                <a:prstGeom prst="line">
                  <a:avLst/>
                </a:prstGeom>
                <a:noFill/>
                <a:ln w="9525">
                  <a:solidFill>
                    <a:schemeClr val="folHlink"/>
                  </a:solidFill>
                  <a:round/>
                  <a:headEnd/>
                  <a:tailEnd/>
                </a:ln>
                <a:effectLst/>
              </p:spPr>
              <p:txBody>
                <a:bodyPr wrap="none" anchor="ctr"/>
                <a:lstStyle/>
                <a:p>
                  <a:endParaRPr lang="en-GB" sz="1800"/>
                </a:p>
              </p:txBody>
            </p:sp>
            <p:sp>
              <p:nvSpPr>
                <p:cNvPr id="4161" name="Line 65"/>
                <p:cNvSpPr>
                  <a:spLocks noChangeShapeType="1"/>
                </p:cNvSpPr>
                <p:nvPr/>
              </p:nvSpPr>
              <p:spPr bwMode="white">
                <a:xfrm>
                  <a:off x="1254" y="111"/>
                  <a:ext cx="0" cy="418"/>
                </a:xfrm>
                <a:prstGeom prst="line">
                  <a:avLst/>
                </a:prstGeom>
                <a:noFill/>
                <a:ln w="9525">
                  <a:solidFill>
                    <a:schemeClr val="folHlink"/>
                  </a:solidFill>
                  <a:round/>
                  <a:headEnd/>
                  <a:tailEnd/>
                </a:ln>
                <a:effectLst/>
              </p:spPr>
              <p:txBody>
                <a:bodyPr wrap="none" anchor="ctr"/>
                <a:lstStyle/>
                <a:p>
                  <a:endParaRPr lang="en-GB" sz="1800"/>
                </a:p>
              </p:txBody>
            </p:sp>
            <p:sp>
              <p:nvSpPr>
                <p:cNvPr id="4162" name="Line 66"/>
                <p:cNvSpPr>
                  <a:spLocks noChangeShapeType="1"/>
                </p:cNvSpPr>
                <p:nvPr/>
              </p:nvSpPr>
              <p:spPr bwMode="white">
                <a:xfrm>
                  <a:off x="1482" y="111"/>
                  <a:ext cx="0" cy="418"/>
                </a:xfrm>
                <a:prstGeom prst="line">
                  <a:avLst/>
                </a:prstGeom>
                <a:noFill/>
                <a:ln w="9525">
                  <a:solidFill>
                    <a:schemeClr val="folHlink"/>
                  </a:solidFill>
                  <a:round/>
                  <a:headEnd/>
                  <a:tailEnd/>
                </a:ln>
                <a:effectLst/>
              </p:spPr>
              <p:txBody>
                <a:bodyPr wrap="none" anchor="ctr"/>
                <a:lstStyle/>
                <a:p>
                  <a:endParaRPr lang="en-GB" sz="1800"/>
                </a:p>
              </p:txBody>
            </p:sp>
            <p:sp>
              <p:nvSpPr>
                <p:cNvPr id="4163" name="Line 67"/>
                <p:cNvSpPr>
                  <a:spLocks noChangeShapeType="1"/>
                </p:cNvSpPr>
                <p:nvPr/>
              </p:nvSpPr>
              <p:spPr bwMode="white">
                <a:xfrm>
                  <a:off x="1710" y="111"/>
                  <a:ext cx="0" cy="418"/>
                </a:xfrm>
                <a:prstGeom prst="line">
                  <a:avLst/>
                </a:prstGeom>
                <a:noFill/>
                <a:ln w="9525">
                  <a:solidFill>
                    <a:schemeClr val="folHlink"/>
                  </a:solidFill>
                  <a:round/>
                  <a:headEnd/>
                  <a:tailEnd/>
                </a:ln>
                <a:effectLst/>
              </p:spPr>
              <p:txBody>
                <a:bodyPr wrap="none" anchor="ctr"/>
                <a:lstStyle/>
                <a:p>
                  <a:endParaRPr lang="en-GB" sz="1800"/>
                </a:p>
              </p:txBody>
            </p:sp>
            <p:sp>
              <p:nvSpPr>
                <p:cNvPr id="4164" name="Line 68"/>
                <p:cNvSpPr>
                  <a:spLocks noChangeShapeType="1"/>
                </p:cNvSpPr>
                <p:nvPr/>
              </p:nvSpPr>
              <p:spPr bwMode="white">
                <a:xfrm>
                  <a:off x="1938" y="111"/>
                  <a:ext cx="0" cy="418"/>
                </a:xfrm>
                <a:prstGeom prst="line">
                  <a:avLst/>
                </a:prstGeom>
                <a:noFill/>
                <a:ln w="9525">
                  <a:solidFill>
                    <a:schemeClr val="folHlink"/>
                  </a:solidFill>
                  <a:round/>
                  <a:headEnd/>
                  <a:tailEnd/>
                </a:ln>
                <a:effectLst/>
              </p:spPr>
              <p:txBody>
                <a:bodyPr wrap="none" anchor="ctr"/>
                <a:lstStyle/>
                <a:p>
                  <a:endParaRPr lang="en-GB" sz="1800"/>
                </a:p>
              </p:txBody>
            </p:sp>
            <p:sp>
              <p:nvSpPr>
                <p:cNvPr id="4165" name="Line 69"/>
                <p:cNvSpPr>
                  <a:spLocks noChangeShapeType="1"/>
                </p:cNvSpPr>
                <p:nvPr/>
              </p:nvSpPr>
              <p:spPr bwMode="white">
                <a:xfrm>
                  <a:off x="2166" y="111"/>
                  <a:ext cx="0" cy="418"/>
                </a:xfrm>
                <a:prstGeom prst="line">
                  <a:avLst/>
                </a:prstGeom>
                <a:noFill/>
                <a:ln w="9525">
                  <a:solidFill>
                    <a:schemeClr val="folHlink"/>
                  </a:solidFill>
                  <a:round/>
                  <a:headEnd/>
                  <a:tailEnd/>
                </a:ln>
                <a:effectLst/>
              </p:spPr>
              <p:txBody>
                <a:bodyPr wrap="none" anchor="ctr"/>
                <a:lstStyle/>
                <a:p>
                  <a:endParaRPr lang="en-GB" sz="1800"/>
                </a:p>
              </p:txBody>
            </p:sp>
            <p:sp>
              <p:nvSpPr>
                <p:cNvPr id="4166" name="Line 70"/>
                <p:cNvSpPr>
                  <a:spLocks noChangeShapeType="1"/>
                </p:cNvSpPr>
                <p:nvPr/>
              </p:nvSpPr>
              <p:spPr bwMode="white">
                <a:xfrm>
                  <a:off x="2394" y="111"/>
                  <a:ext cx="0" cy="418"/>
                </a:xfrm>
                <a:prstGeom prst="line">
                  <a:avLst/>
                </a:prstGeom>
                <a:noFill/>
                <a:ln w="9525">
                  <a:solidFill>
                    <a:schemeClr val="folHlink"/>
                  </a:solidFill>
                  <a:round/>
                  <a:headEnd/>
                  <a:tailEnd/>
                </a:ln>
                <a:effectLst/>
              </p:spPr>
              <p:txBody>
                <a:bodyPr wrap="none" anchor="ctr"/>
                <a:lstStyle/>
                <a:p>
                  <a:endParaRPr lang="en-GB" sz="1800"/>
                </a:p>
              </p:txBody>
            </p:sp>
            <p:sp>
              <p:nvSpPr>
                <p:cNvPr id="4167" name="Line 71"/>
                <p:cNvSpPr>
                  <a:spLocks noChangeShapeType="1"/>
                </p:cNvSpPr>
                <p:nvPr/>
              </p:nvSpPr>
              <p:spPr bwMode="white">
                <a:xfrm>
                  <a:off x="2622" y="111"/>
                  <a:ext cx="0" cy="418"/>
                </a:xfrm>
                <a:prstGeom prst="line">
                  <a:avLst/>
                </a:prstGeom>
                <a:noFill/>
                <a:ln w="9525">
                  <a:solidFill>
                    <a:schemeClr val="folHlink"/>
                  </a:solidFill>
                  <a:round/>
                  <a:headEnd/>
                  <a:tailEnd/>
                </a:ln>
                <a:effectLst/>
              </p:spPr>
              <p:txBody>
                <a:bodyPr wrap="none" anchor="ctr"/>
                <a:lstStyle/>
                <a:p>
                  <a:endParaRPr lang="en-GB" sz="1800"/>
                </a:p>
              </p:txBody>
            </p:sp>
            <p:sp>
              <p:nvSpPr>
                <p:cNvPr id="4168" name="Line 72"/>
                <p:cNvSpPr>
                  <a:spLocks noChangeShapeType="1"/>
                </p:cNvSpPr>
                <p:nvPr/>
              </p:nvSpPr>
              <p:spPr bwMode="white">
                <a:xfrm>
                  <a:off x="2850" y="111"/>
                  <a:ext cx="0" cy="418"/>
                </a:xfrm>
                <a:prstGeom prst="line">
                  <a:avLst/>
                </a:prstGeom>
                <a:noFill/>
                <a:ln w="9525">
                  <a:solidFill>
                    <a:schemeClr val="folHlink"/>
                  </a:solidFill>
                  <a:round/>
                  <a:headEnd/>
                  <a:tailEnd/>
                </a:ln>
                <a:effectLst/>
              </p:spPr>
              <p:txBody>
                <a:bodyPr wrap="none" anchor="ctr"/>
                <a:lstStyle/>
                <a:p>
                  <a:endParaRPr lang="en-GB" sz="1800"/>
                </a:p>
              </p:txBody>
            </p:sp>
            <p:sp>
              <p:nvSpPr>
                <p:cNvPr id="4169" name="Line 73"/>
                <p:cNvSpPr>
                  <a:spLocks noChangeShapeType="1"/>
                </p:cNvSpPr>
                <p:nvPr/>
              </p:nvSpPr>
              <p:spPr bwMode="white">
                <a:xfrm>
                  <a:off x="3078" y="111"/>
                  <a:ext cx="0" cy="418"/>
                </a:xfrm>
                <a:prstGeom prst="line">
                  <a:avLst/>
                </a:prstGeom>
                <a:noFill/>
                <a:ln w="9525">
                  <a:solidFill>
                    <a:schemeClr val="folHlink"/>
                  </a:solidFill>
                  <a:round/>
                  <a:headEnd/>
                  <a:tailEnd/>
                </a:ln>
                <a:effectLst/>
              </p:spPr>
              <p:txBody>
                <a:bodyPr wrap="none" anchor="ctr"/>
                <a:lstStyle/>
                <a:p>
                  <a:endParaRPr lang="en-GB" sz="1800"/>
                </a:p>
              </p:txBody>
            </p:sp>
            <p:sp>
              <p:nvSpPr>
                <p:cNvPr id="4170" name="Line 74"/>
                <p:cNvSpPr>
                  <a:spLocks noChangeShapeType="1"/>
                </p:cNvSpPr>
                <p:nvPr/>
              </p:nvSpPr>
              <p:spPr bwMode="white">
                <a:xfrm>
                  <a:off x="3306" y="111"/>
                  <a:ext cx="0" cy="418"/>
                </a:xfrm>
                <a:prstGeom prst="line">
                  <a:avLst/>
                </a:prstGeom>
                <a:noFill/>
                <a:ln w="9525">
                  <a:solidFill>
                    <a:schemeClr val="folHlink"/>
                  </a:solidFill>
                  <a:round/>
                  <a:headEnd/>
                  <a:tailEnd/>
                </a:ln>
                <a:effectLst/>
              </p:spPr>
              <p:txBody>
                <a:bodyPr wrap="none" anchor="ctr"/>
                <a:lstStyle/>
                <a:p>
                  <a:endParaRPr lang="en-GB" sz="1800"/>
                </a:p>
              </p:txBody>
            </p:sp>
          </p:grpSp>
          <p:grpSp>
            <p:nvGrpSpPr>
              <p:cNvPr id="4171" name="Group 75"/>
              <p:cNvGrpSpPr>
                <a:grpSpLocks/>
              </p:cNvGrpSpPr>
              <p:nvPr userDrawn="1"/>
            </p:nvGrpSpPr>
            <p:grpSpPr bwMode="auto">
              <a:xfrm>
                <a:off x="363" y="1"/>
                <a:ext cx="4919" cy="1034"/>
                <a:chOff x="1208" y="109"/>
                <a:chExt cx="2098" cy="423"/>
              </a:xfrm>
            </p:grpSpPr>
            <p:sp>
              <p:nvSpPr>
                <p:cNvPr id="4172" name="Line 76"/>
                <p:cNvSpPr>
                  <a:spLocks noChangeShapeType="1"/>
                </p:cNvSpPr>
                <p:nvPr/>
              </p:nvSpPr>
              <p:spPr bwMode="ltGray">
                <a:xfrm>
                  <a:off x="2850" y="110"/>
                  <a:ext cx="0" cy="142"/>
                </a:xfrm>
                <a:prstGeom prst="line">
                  <a:avLst/>
                </a:prstGeom>
                <a:noFill/>
                <a:ln w="9525">
                  <a:solidFill>
                    <a:schemeClr val="hlink"/>
                  </a:solidFill>
                  <a:round/>
                  <a:headEnd/>
                  <a:tailEnd/>
                </a:ln>
                <a:effectLst/>
              </p:spPr>
              <p:txBody>
                <a:bodyPr wrap="none" anchor="ctr"/>
                <a:lstStyle/>
                <a:p>
                  <a:endParaRPr lang="en-GB" sz="1800"/>
                </a:p>
              </p:txBody>
            </p:sp>
            <p:sp>
              <p:nvSpPr>
                <p:cNvPr id="4173" name="Line 77"/>
                <p:cNvSpPr>
                  <a:spLocks noChangeShapeType="1"/>
                </p:cNvSpPr>
                <p:nvPr/>
              </p:nvSpPr>
              <p:spPr bwMode="ltGray">
                <a:xfrm>
                  <a:off x="2972" y="332"/>
                  <a:ext cx="70" cy="0"/>
                </a:xfrm>
                <a:prstGeom prst="line">
                  <a:avLst/>
                </a:prstGeom>
                <a:noFill/>
                <a:ln w="9525">
                  <a:solidFill>
                    <a:schemeClr val="hlink"/>
                  </a:solidFill>
                  <a:round/>
                  <a:headEnd/>
                  <a:tailEnd/>
                </a:ln>
                <a:effectLst/>
              </p:spPr>
              <p:txBody>
                <a:bodyPr wrap="none" anchor="ctr"/>
                <a:lstStyle/>
                <a:p>
                  <a:endParaRPr lang="en-GB" sz="1800"/>
                </a:p>
              </p:txBody>
            </p:sp>
            <p:sp>
              <p:nvSpPr>
                <p:cNvPr id="4174" name="Line 78"/>
                <p:cNvSpPr>
                  <a:spLocks noChangeShapeType="1"/>
                </p:cNvSpPr>
                <p:nvPr/>
              </p:nvSpPr>
              <p:spPr bwMode="ltGray">
                <a:xfrm>
                  <a:off x="3078" y="350"/>
                  <a:ext cx="0" cy="28"/>
                </a:xfrm>
                <a:prstGeom prst="line">
                  <a:avLst/>
                </a:prstGeom>
                <a:noFill/>
                <a:ln w="9525">
                  <a:solidFill>
                    <a:schemeClr val="hlink"/>
                  </a:solidFill>
                  <a:round/>
                  <a:headEnd/>
                  <a:tailEnd/>
                </a:ln>
                <a:effectLst/>
              </p:spPr>
              <p:txBody>
                <a:bodyPr wrap="none" anchor="ctr"/>
                <a:lstStyle/>
                <a:p>
                  <a:endParaRPr lang="en-GB" sz="1800"/>
                </a:p>
              </p:txBody>
            </p:sp>
            <p:sp>
              <p:nvSpPr>
                <p:cNvPr id="4175" name="Line 79"/>
                <p:cNvSpPr>
                  <a:spLocks noChangeShapeType="1"/>
                </p:cNvSpPr>
                <p:nvPr/>
              </p:nvSpPr>
              <p:spPr bwMode="ltGray">
                <a:xfrm>
                  <a:off x="3306" y="450"/>
                  <a:ext cx="0" cy="79"/>
                </a:xfrm>
                <a:prstGeom prst="line">
                  <a:avLst/>
                </a:prstGeom>
                <a:noFill/>
                <a:ln w="9525">
                  <a:solidFill>
                    <a:schemeClr val="hlink"/>
                  </a:solidFill>
                  <a:round/>
                  <a:headEnd/>
                  <a:tailEnd/>
                </a:ln>
                <a:effectLst/>
              </p:spPr>
              <p:txBody>
                <a:bodyPr wrap="none" anchor="ctr"/>
                <a:lstStyle/>
                <a:p>
                  <a:endParaRPr lang="en-GB" sz="1800"/>
                </a:p>
              </p:txBody>
            </p:sp>
            <p:sp>
              <p:nvSpPr>
                <p:cNvPr id="4176" name="Line 80"/>
                <p:cNvSpPr>
                  <a:spLocks noChangeShapeType="1"/>
                </p:cNvSpPr>
                <p:nvPr/>
              </p:nvSpPr>
              <p:spPr bwMode="ltGray">
                <a:xfrm>
                  <a:off x="2166" y="114"/>
                  <a:ext cx="0" cy="62"/>
                </a:xfrm>
                <a:prstGeom prst="line">
                  <a:avLst/>
                </a:prstGeom>
                <a:noFill/>
                <a:ln w="9525">
                  <a:solidFill>
                    <a:schemeClr val="hlink"/>
                  </a:solidFill>
                  <a:round/>
                  <a:headEnd/>
                  <a:tailEnd/>
                </a:ln>
                <a:effectLst/>
              </p:spPr>
              <p:txBody>
                <a:bodyPr wrap="none" anchor="ctr"/>
                <a:lstStyle/>
                <a:p>
                  <a:endParaRPr lang="en-GB" sz="1800"/>
                </a:p>
              </p:txBody>
            </p:sp>
            <p:sp>
              <p:nvSpPr>
                <p:cNvPr id="4177" name="Line 81"/>
                <p:cNvSpPr>
                  <a:spLocks noChangeShapeType="1"/>
                </p:cNvSpPr>
                <p:nvPr/>
              </p:nvSpPr>
              <p:spPr bwMode="ltGray">
                <a:xfrm>
                  <a:off x="1938" y="111"/>
                  <a:ext cx="0" cy="337"/>
                </a:xfrm>
                <a:prstGeom prst="line">
                  <a:avLst/>
                </a:prstGeom>
                <a:noFill/>
                <a:ln w="9525">
                  <a:solidFill>
                    <a:schemeClr val="hlink"/>
                  </a:solidFill>
                  <a:round/>
                  <a:headEnd/>
                  <a:tailEnd/>
                </a:ln>
                <a:effectLst/>
              </p:spPr>
              <p:txBody>
                <a:bodyPr wrap="none" anchor="ctr"/>
                <a:lstStyle/>
                <a:p>
                  <a:endParaRPr lang="en-GB" sz="1800"/>
                </a:p>
              </p:txBody>
            </p:sp>
            <p:sp>
              <p:nvSpPr>
                <p:cNvPr id="4178" name="Line 82"/>
                <p:cNvSpPr>
                  <a:spLocks noChangeShapeType="1"/>
                </p:cNvSpPr>
                <p:nvPr/>
              </p:nvSpPr>
              <p:spPr bwMode="ltGray">
                <a:xfrm flipH="1">
                  <a:off x="1912" y="332"/>
                  <a:ext cx="68" cy="0"/>
                </a:xfrm>
                <a:prstGeom prst="line">
                  <a:avLst/>
                </a:prstGeom>
                <a:noFill/>
                <a:ln w="9525">
                  <a:solidFill>
                    <a:schemeClr val="hlink"/>
                  </a:solidFill>
                  <a:round/>
                  <a:headEnd/>
                  <a:tailEnd/>
                </a:ln>
                <a:effectLst/>
              </p:spPr>
              <p:txBody>
                <a:bodyPr wrap="none" anchor="ctr"/>
                <a:lstStyle/>
                <a:p>
                  <a:endParaRPr lang="en-GB" sz="1800"/>
                </a:p>
              </p:txBody>
            </p:sp>
            <p:sp>
              <p:nvSpPr>
                <p:cNvPr id="4179" name="Line 83"/>
                <p:cNvSpPr>
                  <a:spLocks noChangeShapeType="1"/>
                </p:cNvSpPr>
                <p:nvPr/>
              </p:nvSpPr>
              <p:spPr bwMode="ltGray">
                <a:xfrm>
                  <a:off x="1778" y="332"/>
                  <a:ext cx="60" cy="0"/>
                </a:xfrm>
                <a:prstGeom prst="line">
                  <a:avLst/>
                </a:prstGeom>
                <a:noFill/>
                <a:ln w="9525">
                  <a:solidFill>
                    <a:schemeClr val="hlink"/>
                  </a:solidFill>
                  <a:round/>
                  <a:headEnd/>
                  <a:tailEnd/>
                </a:ln>
                <a:effectLst/>
              </p:spPr>
              <p:txBody>
                <a:bodyPr wrap="none" anchor="ctr"/>
                <a:lstStyle/>
                <a:p>
                  <a:endParaRPr lang="en-GB" sz="1800"/>
                </a:p>
              </p:txBody>
            </p:sp>
            <p:sp>
              <p:nvSpPr>
                <p:cNvPr id="4180" name="Line 84"/>
                <p:cNvSpPr>
                  <a:spLocks noChangeShapeType="1"/>
                </p:cNvSpPr>
                <p:nvPr/>
              </p:nvSpPr>
              <p:spPr bwMode="ltGray">
                <a:xfrm flipH="1">
                  <a:off x="1578" y="332"/>
                  <a:ext cx="82" cy="0"/>
                </a:xfrm>
                <a:prstGeom prst="line">
                  <a:avLst/>
                </a:prstGeom>
                <a:noFill/>
                <a:ln w="9525">
                  <a:solidFill>
                    <a:schemeClr val="hlink"/>
                  </a:solidFill>
                  <a:round/>
                  <a:headEnd/>
                  <a:tailEnd/>
                </a:ln>
                <a:effectLst/>
              </p:spPr>
              <p:txBody>
                <a:bodyPr wrap="none" anchor="ctr"/>
                <a:lstStyle/>
                <a:p>
                  <a:endParaRPr lang="en-GB" sz="1800"/>
                </a:p>
              </p:txBody>
            </p:sp>
            <p:sp>
              <p:nvSpPr>
                <p:cNvPr id="4181" name="Line 85"/>
                <p:cNvSpPr>
                  <a:spLocks noChangeShapeType="1"/>
                </p:cNvSpPr>
                <p:nvPr/>
              </p:nvSpPr>
              <p:spPr bwMode="ltGray">
                <a:xfrm>
                  <a:off x="1208" y="332"/>
                  <a:ext cx="348" cy="0"/>
                </a:xfrm>
                <a:prstGeom prst="line">
                  <a:avLst/>
                </a:prstGeom>
                <a:noFill/>
                <a:ln w="9525">
                  <a:solidFill>
                    <a:schemeClr val="hlink"/>
                  </a:solidFill>
                  <a:round/>
                  <a:headEnd/>
                  <a:tailEnd/>
                </a:ln>
                <a:effectLst/>
              </p:spPr>
              <p:txBody>
                <a:bodyPr wrap="none" anchor="ctr"/>
                <a:lstStyle/>
                <a:p>
                  <a:endParaRPr lang="en-GB" sz="1800"/>
                </a:p>
              </p:txBody>
            </p:sp>
            <p:sp>
              <p:nvSpPr>
                <p:cNvPr id="4182" name="Line 86"/>
                <p:cNvSpPr>
                  <a:spLocks noChangeShapeType="1"/>
                </p:cNvSpPr>
                <p:nvPr/>
              </p:nvSpPr>
              <p:spPr bwMode="ltGray">
                <a:xfrm>
                  <a:off x="1480" y="234"/>
                  <a:ext cx="0" cy="298"/>
                </a:xfrm>
                <a:prstGeom prst="line">
                  <a:avLst/>
                </a:prstGeom>
                <a:noFill/>
                <a:ln w="9525">
                  <a:solidFill>
                    <a:schemeClr val="hlink"/>
                  </a:solidFill>
                  <a:round/>
                  <a:headEnd/>
                  <a:tailEnd/>
                </a:ln>
                <a:effectLst/>
              </p:spPr>
              <p:txBody>
                <a:bodyPr wrap="none" anchor="ctr"/>
                <a:lstStyle/>
                <a:p>
                  <a:endParaRPr lang="en-GB" sz="1800"/>
                </a:p>
              </p:txBody>
            </p:sp>
            <p:sp>
              <p:nvSpPr>
                <p:cNvPr id="4183" name="Line 87"/>
                <p:cNvSpPr>
                  <a:spLocks noChangeShapeType="1"/>
                </p:cNvSpPr>
                <p:nvPr/>
              </p:nvSpPr>
              <p:spPr bwMode="ltGray">
                <a:xfrm>
                  <a:off x="1254" y="252"/>
                  <a:ext cx="0" cy="156"/>
                </a:xfrm>
                <a:prstGeom prst="line">
                  <a:avLst/>
                </a:prstGeom>
                <a:noFill/>
                <a:ln w="9525">
                  <a:solidFill>
                    <a:schemeClr val="hlink"/>
                  </a:solidFill>
                  <a:round/>
                  <a:headEnd/>
                  <a:tailEnd/>
                </a:ln>
                <a:effectLst/>
              </p:spPr>
              <p:txBody>
                <a:bodyPr wrap="none" anchor="ctr"/>
                <a:lstStyle/>
                <a:p>
                  <a:endParaRPr lang="en-GB" sz="1800"/>
                </a:p>
              </p:txBody>
            </p:sp>
            <p:sp>
              <p:nvSpPr>
                <p:cNvPr id="4184" name="Line 88"/>
                <p:cNvSpPr>
                  <a:spLocks noChangeShapeType="1"/>
                </p:cNvSpPr>
                <p:nvPr/>
              </p:nvSpPr>
              <p:spPr bwMode="ltGray">
                <a:xfrm flipH="1" flipV="1">
                  <a:off x="1482" y="109"/>
                  <a:ext cx="0" cy="27"/>
                </a:xfrm>
                <a:prstGeom prst="line">
                  <a:avLst/>
                </a:prstGeom>
                <a:noFill/>
                <a:ln w="9525">
                  <a:solidFill>
                    <a:schemeClr val="hlink"/>
                  </a:solidFill>
                  <a:round/>
                  <a:headEnd/>
                  <a:tailEnd/>
                </a:ln>
                <a:effectLst/>
              </p:spPr>
              <p:txBody>
                <a:bodyPr wrap="none" anchor="ctr"/>
                <a:lstStyle/>
                <a:p>
                  <a:endParaRPr lang="en-GB" sz="1800"/>
                </a:p>
              </p:txBody>
            </p:sp>
            <p:sp>
              <p:nvSpPr>
                <p:cNvPr id="4185" name="Line 89"/>
                <p:cNvSpPr>
                  <a:spLocks noChangeShapeType="1"/>
                </p:cNvSpPr>
                <p:nvPr/>
              </p:nvSpPr>
              <p:spPr bwMode="ltGray">
                <a:xfrm>
                  <a:off x="1710" y="180"/>
                  <a:ext cx="0" cy="96"/>
                </a:xfrm>
                <a:prstGeom prst="line">
                  <a:avLst/>
                </a:prstGeom>
                <a:noFill/>
                <a:ln w="9525">
                  <a:solidFill>
                    <a:schemeClr val="hlink"/>
                  </a:solidFill>
                  <a:round/>
                  <a:headEnd/>
                  <a:tailEnd/>
                </a:ln>
                <a:effectLst/>
              </p:spPr>
              <p:txBody>
                <a:bodyPr wrap="none" anchor="ctr"/>
                <a:lstStyle/>
                <a:p>
                  <a:endParaRPr lang="en-GB" sz="1800"/>
                </a:p>
              </p:txBody>
            </p:sp>
            <p:sp>
              <p:nvSpPr>
                <p:cNvPr id="4186" name="Line 90"/>
                <p:cNvSpPr>
                  <a:spLocks noChangeShapeType="1"/>
                </p:cNvSpPr>
                <p:nvPr/>
              </p:nvSpPr>
              <p:spPr bwMode="ltGray">
                <a:xfrm flipV="1">
                  <a:off x="1710" y="111"/>
                  <a:ext cx="0" cy="22"/>
                </a:xfrm>
                <a:prstGeom prst="line">
                  <a:avLst/>
                </a:prstGeom>
                <a:noFill/>
                <a:ln w="9525">
                  <a:solidFill>
                    <a:schemeClr val="hlink"/>
                  </a:solidFill>
                  <a:round/>
                  <a:headEnd/>
                  <a:tailEnd/>
                </a:ln>
                <a:effectLst/>
              </p:spPr>
              <p:txBody>
                <a:bodyPr wrap="none" anchor="ctr"/>
                <a:lstStyle/>
                <a:p>
                  <a:endParaRPr lang="en-GB" sz="1800"/>
                </a:p>
              </p:txBody>
            </p:sp>
          </p:grpSp>
        </p:grpSp>
        <p:pic>
          <p:nvPicPr>
            <p:cNvPr id="4187" name="Picture 91" descr="earth"/>
            <p:cNvPicPr>
              <a:picLocks noChangeAspect="1" noChangeArrowheads="1"/>
            </p:cNvPicPr>
            <p:nvPr userDrawn="1"/>
          </p:nvPicPr>
          <p:blipFill>
            <a:blip r:embed="rId2">
              <a:clrChange>
                <a:clrFrom>
                  <a:srgbClr val="000000"/>
                </a:clrFrom>
                <a:clrTo>
                  <a:srgbClr val="000000">
                    <a:alpha val="0"/>
                  </a:srgbClr>
                </a:clrTo>
              </a:clrChange>
            </a:blip>
            <a:srcRect/>
            <a:stretch>
              <a:fillRect/>
            </a:stretch>
          </p:blipFill>
          <p:spPr bwMode="gray">
            <a:xfrm>
              <a:off x="336" y="1566"/>
              <a:ext cx="690" cy="642"/>
            </a:xfrm>
            <a:prstGeom prst="rect">
              <a:avLst/>
            </a:prstGeom>
            <a:noFill/>
          </p:spPr>
        </p:pic>
      </p:grpSp>
      <p:sp>
        <p:nvSpPr>
          <p:cNvPr id="4188" name="Rectangle 92"/>
          <p:cNvSpPr>
            <a:spLocks noGrp="1" noChangeArrowheads="1"/>
          </p:cNvSpPr>
          <p:nvPr>
            <p:ph type="ctrTitle"/>
          </p:nvPr>
        </p:nvSpPr>
        <p:spPr>
          <a:xfrm>
            <a:off x="2438400" y="1828800"/>
            <a:ext cx="9245600" cy="2362200"/>
          </a:xfrm>
        </p:spPr>
        <p:txBody>
          <a:bodyPr/>
          <a:lstStyle>
            <a:lvl1pPr>
              <a:defRPr/>
            </a:lvl1pPr>
          </a:lstStyle>
          <a:p>
            <a:r>
              <a:rPr lang="en-US"/>
              <a:t>Click to edit Master title style</a:t>
            </a:r>
          </a:p>
        </p:txBody>
      </p:sp>
      <p:sp>
        <p:nvSpPr>
          <p:cNvPr id="4189" name="Rectangle 93"/>
          <p:cNvSpPr>
            <a:spLocks noGrp="1" noChangeArrowheads="1"/>
          </p:cNvSpPr>
          <p:nvPr>
            <p:ph type="subTitle" idx="1"/>
          </p:nvPr>
        </p:nvSpPr>
        <p:spPr>
          <a:xfrm>
            <a:off x="2438400" y="4572000"/>
            <a:ext cx="9245600" cy="1295400"/>
          </a:xfrm>
        </p:spPr>
        <p:txBody>
          <a:bodyPr/>
          <a:lstStyle>
            <a:lvl1pPr marL="0" indent="0">
              <a:buFontTx/>
              <a:buNone/>
              <a:defRPr/>
            </a:lvl1pPr>
          </a:lstStyle>
          <a:p>
            <a:r>
              <a:rPr lang="en-US"/>
              <a:t>Click to edit Master subtitle style</a:t>
            </a:r>
          </a:p>
        </p:txBody>
      </p:sp>
      <p:sp>
        <p:nvSpPr>
          <p:cNvPr id="4190" name="Rectangle 94"/>
          <p:cNvSpPr>
            <a:spLocks noGrp="1" noChangeArrowheads="1"/>
          </p:cNvSpPr>
          <p:nvPr>
            <p:ph type="dt" sz="half" idx="2"/>
          </p:nvPr>
        </p:nvSpPr>
        <p:spPr>
          <a:xfrm>
            <a:off x="711200" y="6324600"/>
            <a:ext cx="2540000" cy="457200"/>
          </a:xfrm>
        </p:spPr>
        <p:txBody>
          <a:bodyPr/>
          <a:lstStyle>
            <a:lvl1pPr>
              <a:defRPr/>
            </a:lvl1pPr>
          </a:lstStyle>
          <a:p>
            <a:endParaRPr lang="en-US"/>
          </a:p>
        </p:txBody>
      </p:sp>
      <p:sp>
        <p:nvSpPr>
          <p:cNvPr id="4191" name="Rectangle 95"/>
          <p:cNvSpPr>
            <a:spLocks noGrp="1" noChangeArrowheads="1"/>
          </p:cNvSpPr>
          <p:nvPr>
            <p:ph type="ftr" sz="quarter" idx="3"/>
          </p:nvPr>
        </p:nvSpPr>
        <p:spPr>
          <a:xfrm>
            <a:off x="4267200" y="6324600"/>
            <a:ext cx="3860800" cy="457200"/>
          </a:xfrm>
        </p:spPr>
        <p:txBody>
          <a:bodyPr/>
          <a:lstStyle>
            <a:lvl1pPr>
              <a:defRPr/>
            </a:lvl1pPr>
          </a:lstStyle>
          <a:p>
            <a:endParaRPr lang="en-US"/>
          </a:p>
        </p:txBody>
      </p:sp>
      <p:sp>
        <p:nvSpPr>
          <p:cNvPr id="4192" name="Rectangle 96"/>
          <p:cNvSpPr>
            <a:spLocks noGrp="1" noChangeArrowheads="1"/>
          </p:cNvSpPr>
          <p:nvPr>
            <p:ph type="sldNum" sz="quarter" idx="4"/>
          </p:nvPr>
        </p:nvSpPr>
        <p:spPr>
          <a:xfrm>
            <a:off x="9144000" y="6324600"/>
            <a:ext cx="2540000" cy="457200"/>
          </a:xfrm>
        </p:spPr>
        <p:txBody>
          <a:bodyPr/>
          <a:lstStyle>
            <a:lvl1pPr>
              <a:defRPr/>
            </a:lvl1pPr>
          </a:lstStyle>
          <a:p>
            <a:fld id="{05BA7C98-64D6-46D4-A6CA-B6680D8DA45C}" type="slidenum">
              <a:rPr lang="en-US"/>
              <a:pPr/>
              <a:t>‹#›</a:t>
            </a:fld>
            <a:endParaRPr lang="en-US"/>
          </a:p>
        </p:txBody>
      </p:sp>
    </p:spTree>
    <p:extLst>
      <p:ext uri="{BB962C8B-B14F-4D97-AF65-F5344CB8AC3E}">
        <p14:creationId xmlns:p14="http://schemas.microsoft.com/office/powerpoint/2010/main" val="1350834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E55551B-1C8C-4436-B287-FC3C5124A269}" type="slidenum">
              <a:rPr lang="en-US"/>
              <a:pPr/>
              <a:t>‹#›</a:t>
            </a:fld>
            <a:endParaRPr lang="en-US"/>
          </a:p>
        </p:txBody>
      </p:sp>
    </p:spTree>
    <p:extLst>
      <p:ext uri="{BB962C8B-B14F-4D97-AF65-F5344CB8AC3E}">
        <p14:creationId xmlns:p14="http://schemas.microsoft.com/office/powerpoint/2010/main" val="1053755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40752" y="930276"/>
            <a:ext cx="2736849" cy="53324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8084" y="930276"/>
            <a:ext cx="8009467" cy="53324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F32EEA3-7ED3-4F77-9837-AEE9F04ABCC6}" type="slidenum">
              <a:rPr lang="en-US"/>
              <a:pPr/>
              <a:t>‹#›</a:t>
            </a:fld>
            <a:endParaRPr lang="en-US"/>
          </a:p>
        </p:txBody>
      </p:sp>
    </p:spTree>
    <p:extLst>
      <p:ext uri="{BB962C8B-B14F-4D97-AF65-F5344CB8AC3E}">
        <p14:creationId xmlns:p14="http://schemas.microsoft.com/office/powerpoint/2010/main" val="3146508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328084" y="930275"/>
            <a:ext cx="10363200" cy="1143000"/>
          </a:xfrm>
        </p:spPr>
        <p:txBody>
          <a:bodyPr/>
          <a:lstStyle/>
          <a:p>
            <a:r>
              <a:rPr lang="en-US"/>
              <a:t>Click to edit Master title style</a:t>
            </a:r>
            <a:endParaRPr lang="en-GB"/>
          </a:p>
        </p:txBody>
      </p:sp>
      <p:sp>
        <p:nvSpPr>
          <p:cNvPr id="3" name="Chart Placeholder 2"/>
          <p:cNvSpPr>
            <a:spLocks noGrp="1"/>
          </p:cNvSpPr>
          <p:nvPr>
            <p:ph type="chart" idx="1"/>
          </p:nvPr>
        </p:nvSpPr>
        <p:spPr>
          <a:xfrm>
            <a:off x="914400" y="2147888"/>
            <a:ext cx="10363200" cy="4114800"/>
          </a:xfrm>
        </p:spPr>
        <p:txBody>
          <a:bodyPr/>
          <a:lstStyle/>
          <a:p>
            <a:endParaRPr lang="en-GB"/>
          </a:p>
        </p:txBody>
      </p:sp>
      <p:sp>
        <p:nvSpPr>
          <p:cNvPr id="4" name="Date Placeholder 3"/>
          <p:cNvSpPr>
            <a:spLocks noGrp="1"/>
          </p:cNvSpPr>
          <p:nvPr>
            <p:ph type="dt" sz="half" idx="10"/>
          </p:nvPr>
        </p:nvSpPr>
        <p:spPr>
          <a:xfrm>
            <a:off x="914400" y="6324600"/>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165600" y="63246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324600"/>
            <a:ext cx="2540000" cy="457200"/>
          </a:xfrm>
        </p:spPr>
        <p:txBody>
          <a:bodyPr/>
          <a:lstStyle>
            <a:lvl1pPr>
              <a:defRPr/>
            </a:lvl1pPr>
          </a:lstStyle>
          <a:p>
            <a:fld id="{9EDBE8EB-BA3C-48BF-A692-6AF21BF9FCFA}" type="slidenum">
              <a:rPr lang="en-US"/>
              <a:pPr/>
              <a:t>‹#›</a:t>
            </a:fld>
            <a:endParaRPr lang="en-US"/>
          </a:p>
        </p:txBody>
      </p:sp>
    </p:spTree>
    <p:extLst>
      <p:ext uri="{BB962C8B-B14F-4D97-AF65-F5344CB8AC3E}">
        <p14:creationId xmlns:p14="http://schemas.microsoft.com/office/powerpoint/2010/main" val="16337729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328084" y="930275"/>
            <a:ext cx="10363200" cy="1143000"/>
          </a:xfrm>
        </p:spPr>
        <p:txBody>
          <a:bodyPr/>
          <a:lstStyle/>
          <a:p>
            <a:r>
              <a:rPr lang="en-US"/>
              <a:t>Click to edit Master title style</a:t>
            </a:r>
            <a:endParaRPr lang="en-GB"/>
          </a:p>
        </p:txBody>
      </p:sp>
      <p:sp>
        <p:nvSpPr>
          <p:cNvPr id="3" name="ClipArt Placeholder 2"/>
          <p:cNvSpPr>
            <a:spLocks noGrp="1"/>
          </p:cNvSpPr>
          <p:nvPr>
            <p:ph type="clipArt" sz="half" idx="1"/>
          </p:nvPr>
        </p:nvSpPr>
        <p:spPr>
          <a:xfrm>
            <a:off x="914400" y="2147888"/>
            <a:ext cx="5080000" cy="4114800"/>
          </a:xfrm>
        </p:spPr>
        <p:txBody>
          <a:bodyPr/>
          <a:lstStyle/>
          <a:p>
            <a:endParaRPr lang="en-GB"/>
          </a:p>
        </p:txBody>
      </p:sp>
      <p:sp>
        <p:nvSpPr>
          <p:cNvPr id="4" name="Text Placeholder 3"/>
          <p:cNvSpPr>
            <a:spLocks noGrp="1"/>
          </p:cNvSpPr>
          <p:nvPr>
            <p:ph type="body" sz="half" idx="2"/>
          </p:nvPr>
        </p:nvSpPr>
        <p:spPr>
          <a:xfrm>
            <a:off x="6197600" y="2147888"/>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a:xfrm>
            <a:off x="914400" y="6324600"/>
            <a:ext cx="2540000" cy="457200"/>
          </a:xfrm>
        </p:spPr>
        <p:txBody>
          <a:bodyPr/>
          <a:lstStyle>
            <a:lvl1pPr>
              <a:defRPr/>
            </a:lvl1pPr>
          </a:lstStyle>
          <a:p>
            <a:endParaRPr lang="en-US"/>
          </a:p>
        </p:txBody>
      </p:sp>
      <p:sp>
        <p:nvSpPr>
          <p:cNvPr id="6" name="Footer Placeholder 5"/>
          <p:cNvSpPr>
            <a:spLocks noGrp="1"/>
          </p:cNvSpPr>
          <p:nvPr>
            <p:ph type="ftr" sz="quarter" idx="11"/>
          </p:nvPr>
        </p:nvSpPr>
        <p:spPr>
          <a:xfrm>
            <a:off x="4165600" y="6324600"/>
            <a:ext cx="38608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8737600" y="6324600"/>
            <a:ext cx="2540000" cy="457200"/>
          </a:xfrm>
        </p:spPr>
        <p:txBody>
          <a:bodyPr/>
          <a:lstStyle>
            <a:lvl1pPr>
              <a:defRPr/>
            </a:lvl1pPr>
          </a:lstStyle>
          <a:p>
            <a:fld id="{EC5F5B16-2E82-41FE-92DC-BE14768138F0}" type="slidenum">
              <a:rPr lang="en-US"/>
              <a:pPr/>
              <a:t>‹#›</a:t>
            </a:fld>
            <a:endParaRPr lang="en-US"/>
          </a:p>
        </p:txBody>
      </p:sp>
    </p:spTree>
    <p:extLst>
      <p:ext uri="{BB962C8B-B14F-4D97-AF65-F5344CB8AC3E}">
        <p14:creationId xmlns:p14="http://schemas.microsoft.com/office/powerpoint/2010/main" val="19507976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28084" y="930275"/>
            <a:ext cx="10363200" cy="1143000"/>
          </a:xfrm>
        </p:spPr>
        <p:txBody>
          <a:bodyPr/>
          <a:lstStyle/>
          <a:p>
            <a:r>
              <a:rPr lang="en-US"/>
              <a:t>Click to edit Master title style</a:t>
            </a:r>
            <a:endParaRPr lang="en-GB"/>
          </a:p>
        </p:txBody>
      </p:sp>
      <p:sp>
        <p:nvSpPr>
          <p:cNvPr id="3" name="Table Placeholder 2"/>
          <p:cNvSpPr>
            <a:spLocks noGrp="1"/>
          </p:cNvSpPr>
          <p:nvPr>
            <p:ph type="tbl" idx="1"/>
          </p:nvPr>
        </p:nvSpPr>
        <p:spPr>
          <a:xfrm>
            <a:off x="914400" y="2147888"/>
            <a:ext cx="10363200" cy="4114800"/>
          </a:xfrm>
        </p:spPr>
        <p:txBody>
          <a:bodyPr/>
          <a:lstStyle/>
          <a:p>
            <a:endParaRPr lang="en-GB"/>
          </a:p>
        </p:txBody>
      </p:sp>
      <p:sp>
        <p:nvSpPr>
          <p:cNvPr id="4" name="Date Placeholder 3"/>
          <p:cNvSpPr>
            <a:spLocks noGrp="1"/>
          </p:cNvSpPr>
          <p:nvPr>
            <p:ph type="dt" sz="half" idx="10"/>
          </p:nvPr>
        </p:nvSpPr>
        <p:spPr>
          <a:xfrm>
            <a:off x="914400" y="6324600"/>
            <a:ext cx="2540000" cy="457200"/>
          </a:xfrm>
        </p:spPr>
        <p:txBody>
          <a:bodyPr/>
          <a:lstStyle>
            <a:lvl1pPr>
              <a:defRPr/>
            </a:lvl1pPr>
          </a:lstStyle>
          <a:p>
            <a:endParaRPr lang="en-US"/>
          </a:p>
        </p:txBody>
      </p:sp>
      <p:sp>
        <p:nvSpPr>
          <p:cNvPr id="5" name="Footer Placeholder 4"/>
          <p:cNvSpPr>
            <a:spLocks noGrp="1"/>
          </p:cNvSpPr>
          <p:nvPr>
            <p:ph type="ftr" sz="quarter" idx="11"/>
          </p:nvPr>
        </p:nvSpPr>
        <p:spPr>
          <a:xfrm>
            <a:off x="4165600" y="6324600"/>
            <a:ext cx="3860800" cy="457200"/>
          </a:xfrm>
        </p:spPr>
        <p:txBody>
          <a:bodyPr/>
          <a:lstStyle>
            <a:lvl1pPr>
              <a:defRPr/>
            </a:lvl1pPr>
          </a:lstStyle>
          <a:p>
            <a:endParaRPr lang="en-US"/>
          </a:p>
        </p:txBody>
      </p:sp>
      <p:sp>
        <p:nvSpPr>
          <p:cNvPr id="6" name="Slide Number Placeholder 5"/>
          <p:cNvSpPr>
            <a:spLocks noGrp="1"/>
          </p:cNvSpPr>
          <p:nvPr>
            <p:ph type="sldNum" sz="quarter" idx="12"/>
          </p:nvPr>
        </p:nvSpPr>
        <p:spPr>
          <a:xfrm>
            <a:off x="8737600" y="6324600"/>
            <a:ext cx="2540000" cy="457200"/>
          </a:xfrm>
        </p:spPr>
        <p:txBody>
          <a:bodyPr/>
          <a:lstStyle>
            <a:lvl1pPr>
              <a:defRPr/>
            </a:lvl1pPr>
          </a:lstStyle>
          <a:p>
            <a:fld id="{EC9F8D9B-6450-41D5-916F-465BDB7E2C6C}" type="slidenum">
              <a:rPr lang="en-US"/>
              <a:pPr/>
              <a:t>‹#›</a:t>
            </a:fld>
            <a:endParaRPr lang="en-US"/>
          </a:p>
        </p:txBody>
      </p:sp>
    </p:spTree>
    <p:extLst>
      <p:ext uri="{BB962C8B-B14F-4D97-AF65-F5344CB8AC3E}">
        <p14:creationId xmlns:p14="http://schemas.microsoft.com/office/powerpoint/2010/main" val="75751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800E9F8-B195-408D-94A0-F12154713DE3}" type="slidenum">
              <a:rPr lang="en-US"/>
              <a:pPr/>
              <a:t>‹#›</a:t>
            </a:fld>
            <a:endParaRPr lang="en-US"/>
          </a:p>
        </p:txBody>
      </p:sp>
    </p:spTree>
    <p:extLst>
      <p:ext uri="{BB962C8B-B14F-4D97-AF65-F5344CB8AC3E}">
        <p14:creationId xmlns:p14="http://schemas.microsoft.com/office/powerpoint/2010/main" val="216948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3E85EC-321E-4067-A310-399748D770E1}" type="slidenum">
              <a:rPr lang="en-US"/>
              <a:pPr/>
              <a:t>‹#›</a:t>
            </a:fld>
            <a:endParaRPr lang="en-US"/>
          </a:p>
        </p:txBody>
      </p:sp>
    </p:spTree>
    <p:extLst>
      <p:ext uri="{BB962C8B-B14F-4D97-AF65-F5344CB8AC3E}">
        <p14:creationId xmlns:p14="http://schemas.microsoft.com/office/powerpoint/2010/main" val="31326524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0" y="2147888"/>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2147888"/>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7CDE44E-3B0D-4F62-B5C9-168F4639FDF6}" type="slidenum">
              <a:rPr lang="en-US"/>
              <a:pPr/>
              <a:t>‹#›</a:t>
            </a:fld>
            <a:endParaRPr lang="en-US"/>
          </a:p>
        </p:txBody>
      </p:sp>
    </p:spTree>
    <p:extLst>
      <p:ext uri="{BB962C8B-B14F-4D97-AF65-F5344CB8AC3E}">
        <p14:creationId xmlns:p14="http://schemas.microsoft.com/office/powerpoint/2010/main" val="1036077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80FB089D-EF4A-4910-8E6D-83C28B78E0D7}" type="slidenum">
              <a:rPr lang="en-US"/>
              <a:pPr/>
              <a:t>‹#›</a:t>
            </a:fld>
            <a:endParaRPr lang="en-US"/>
          </a:p>
        </p:txBody>
      </p:sp>
    </p:spTree>
    <p:extLst>
      <p:ext uri="{BB962C8B-B14F-4D97-AF65-F5344CB8AC3E}">
        <p14:creationId xmlns:p14="http://schemas.microsoft.com/office/powerpoint/2010/main" val="36830370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80A949D-7AE4-4C64-80D8-68CB73ED7E94}" type="slidenum">
              <a:rPr lang="en-US"/>
              <a:pPr/>
              <a:t>‹#›</a:t>
            </a:fld>
            <a:endParaRPr lang="en-US"/>
          </a:p>
        </p:txBody>
      </p:sp>
    </p:spTree>
    <p:extLst>
      <p:ext uri="{BB962C8B-B14F-4D97-AF65-F5344CB8AC3E}">
        <p14:creationId xmlns:p14="http://schemas.microsoft.com/office/powerpoint/2010/main" val="1414721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D004428-CA16-4925-808A-746DE21D41FC}" type="slidenum">
              <a:rPr lang="en-US"/>
              <a:pPr/>
              <a:t>‹#›</a:t>
            </a:fld>
            <a:endParaRPr lang="en-US"/>
          </a:p>
        </p:txBody>
      </p:sp>
    </p:spTree>
    <p:extLst>
      <p:ext uri="{BB962C8B-B14F-4D97-AF65-F5344CB8AC3E}">
        <p14:creationId xmlns:p14="http://schemas.microsoft.com/office/powerpoint/2010/main" val="5720646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305AE95-B644-4B77-AA6E-B6D00D529A3B}" type="slidenum">
              <a:rPr lang="en-US"/>
              <a:pPr/>
              <a:t>‹#›</a:t>
            </a:fld>
            <a:endParaRPr lang="en-US"/>
          </a:p>
        </p:txBody>
      </p:sp>
    </p:spTree>
    <p:extLst>
      <p:ext uri="{BB962C8B-B14F-4D97-AF65-F5344CB8AC3E}">
        <p14:creationId xmlns:p14="http://schemas.microsoft.com/office/powerpoint/2010/main" val="756126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D03FD77-71C3-4B8E-9E95-0862FA1853EA}" type="slidenum">
              <a:rPr lang="en-US"/>
              <a:pPr/>
              <a:t>‹#›</a:t>
            </a:fld>
            <a:endParaRPr lang="en-US"/>
          </a:p>
        </p:txBody>
      </p:sp>
    </p:spTree>
    <p:extLst>
      <p:ext uri="{BB962C8B-B14F-4D97-AF65-F5344CB8AC3E}">
        <p14:creationId xmlns:p14="http://schemas.microsoft.com/office/powerpoint/2010/main" val="346504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328084" y="930275"/>
            <a:ext cx="103632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914400" y="2147888"/>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6" name="Rectangle 4"/>
          <p:cNvSpPr>
            <a:spLocks noGrp="1" noChangeArrowheads="1"/>
          </p:cNvSpPr>
          <p:nvPr>
            <p:ph type="dt" sz="half" idx="2"/>
          </p:nvPr>
        </p:nvSpPr>
        <p:spPr bwMode="auto">
          <a:xfrm>
            <a:off x="9144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vl1pPr>
          </a:lstStyle>
          <a:p>
            <a:endParaRPr lang="en-US"/>
          </a:p>
        </p:txBody>
      </p:sp>
      <p:sp>
        <p:nvSpPr>
          <p:cNvPr id="3077" name="Rectangle 5"/>
          <p:cNvSpPr>
            <a:spLocks noGrp="1" noChangeArrowheads="1"/>
          </p:cNvSpPr>
          <p:nvPr>
            <p:ph type="ftr" sz="quarter" idx="3"/>
          </p:nvPr>
        </p:nvSpPr>
        <p:spPr bwMode="auto">
          <a:xfrm>
            <a:off x="4165600" y="63246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en-US"/>
          </a:p>
        </p:txBody>
      </p:sp>
      <p:sp>
        <p:nvSpPr>
          <p:cNvPr id="3078" name="Rectangle 6"/>
          <p:cNvSpPr>
            <a:spLocks noGrp="1" noChangeArrowheads="1"/>
          </p:cNvSpPr>
          <p:nvPr>
            <p:ph type="sldNum" sz="quarter" idx="4"/>
          </p:nvPr>
        </p:nvSpPr>
        <p:spPr bwMode="auto">
          <a:xfrm>
            <a:off x="8737600" y="6324600"/>
            <a:ext cx="2540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fld id="{DF2B8145-BE26-463C-AF53-8857250B70DA}" type="slidenum">
              <a:rPr lang="en-US"/>
              <a:pPr/>
              <a:t>‹#›</a:t>
            </a:fld>
            <a:endParaRPr lang="en-US"/>
          </a:p>
        </p:txBody>
      </p:sp>
      <p:grpSp>
        <p:nvGrpSpPr>
          <p:cNvPr id="3079" name="Group 7"/>
          <p:cNvGrpSpPr>
            <a:grpSpLocks/>
          </p:cNvGrpSpPr>
          <p:nvPr/>
        </p:nvGrpSpPr>
        <p:grpSpPr bwMode="auto">
          <a:xfrm>
            <a:off x="349251" y="87313"/>
            <a:ext cx="11317816" cy="831850"/>
            <a:chOff x="165" y="55"/>
            <a:chExt cx="5347" cy="524"/>
          </a:xfrm>
        </p:grpSpPr>
        <p:grpSp>
          <p:nvGrpSpPr>
            <p:cNvPr id="3080" name="Group 8"/>
            <p:cNvGrpSpPr>
              <a:grpSpLocks/>
            </p:cNvGrpSpPr>
            <p:nvPr userDrawn="1"/>
          </p:nvGrpSpPr>
          <p:grpSpPr bwMode="auto">
            <a:xfrm>
              <a:off x="664" y="104"/>
              <a:ext cx="4848" cy="432"/>
              <a:chOff x="664" y="104"/>
              <a:chExt cx="4848" cy="432"/>
            </a:xfrm>
          </p:grpSpPr>
          <p:sp>
            <p:nvSpPr>
              <p:cNvPr id="3081" name="Freeform 9"/>
              <p:cNvSpPr>
                <a:spLocks/>
              </p:cNvSpPr>
              <p:nvPr/>
            </p:nvSpPr>
            <p:spPr bwMode="ltGray">
              <a:xfrm>
                <a:off x="664" y="104"/>
                <a:ext cx="4848" cy="432"/>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chemeClr val="hlink"/>
              </a:solidFill>
              <a:ln w="9525">
                <a:solidFill>
                  <a:schemeClr val="bg2"/>
                </a:solidFill>
                <a:round/>
                <a:headEnd/>
                <a:tailEnd/>
              </a:ln>
              <a:effectLst/>
            </p:spPr>
            <p:txBody>
              <a:bodyPr wrap="none" anchor="ctr"/>
              <a:lstStyle/>
              <a:p>
                <a:endParaRPr lang="en-GB" sz="1800"/>
              </a:p>
            </p:txBody>
          </p:sp>
          <p:grpSp>
            <p:nvGrpSpPr>
              <p:cNvPr id="3082" name="Group 10"/>
              <p:cNvGrpSpPr>
                <a:grpSpLocks/>
              </p:cNvGrpSpPr>
              <p:nvPr/>
            </p:nvGrpSpPr>
            <p:grpSpPr bwMode="auto">
              <a:xfrm>
                <a:off x="1195" y="104"/>
                <a:ext cx="3827" cy="429"/>
                <a:chOff x="1021" y="240"/>
                <a:chExt cx="3827" cy="429"/>
              </a:xfrm>
            </p:grpSpPr>
            <p:grpSp>
              <p:nvGrpSpPr>
                <p:cNvPr id="3083" name="Group 11"/>
                <p:cNvGrpSpPr>
                  <a:grpSpLocks/>
                </p:cNvGrpSpPr>
                <p:nvPr/>
              </p:nvGrpSpPr>
              <p:grpSpPr bwMode="auto">
                <a:xfrm>
                  <a:off x="1021" y="241"/>
                  <a:ext cx="2208" cy="427"/>
                  <a:chOff x="1021" y="241"/>
                  <a:chExt cx="2208" cy="427"/>
                </a:xfrm>
              </p:grpSpPr>
              <p:sp>
                <p:nvSpPr>
                  <p:cNvPr id="3084" name="Freeform 12"/>
                  <p:cNvSpPr>
                    <a:spLocks/>
                  </p:cNvSpPr>
                  <p:nvPr/>
                </p:nvSpPr>
                <p:spPr bwMode="ltGray">
                  <a:xfrm>
                    <a:off x="2257" y="633"/>
                    <a:ext cx="7" cy="8"/>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chemeClr val="folHlink"/>
                  </a:solidFill>
                  <a:ln w="9525">
                    <a:noFill/>
                    <a:round/>
                    <a:headEnd/>
                    <a:tailEnd/>
                  </a:ln>
                  <a:effectLst/>
                </p:spPr>
                <p:txBody>
                  <a:bodyPr wrap="none" anchor="ctr"/>
                  <a:lstStyle/>
                  <a:p>
                    <a:endParaRPr lang="en-GB" sz="1800"/>
                  </a:p>
                </p:txBody>
              </p:sp>
              <p:sp>
                <p:nvSpPr>
                  <p:cNvPr id="3085" name="Freeform 13"/>
                  <p:cNvSpPr>
                    <a:spLocks/>
                  </p:cNvSpPr>
                  <p:nvPr/>
                </p:nvSpPr>
                <p:spPr bwMode="ltGray">
                  <a:xfrm>
                    <a:off x="2332" y="660"/>
                    <a:ext cx="9" cy="8"/>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chemeClr val="folHlink"/>
                  </a:solidFill>
                  <a:ln w="9525">
                    <a:noFill/>
                    <a:round/>
                    <a:headEnd/>
                    <a:tailEnd/>
                  </a:ln>
                  <a:effectLst/>
                </p:spPr>
                <p:txBody>
                  <a:bodyPr wrap="none" anchor="ctr"/>
                  <a:lstStyle/>
                  <a:p>
                    <a:endParaRPr lang="en-GB" sz="1800"/>
                  </a:p>
                </p:txBody>
              </p:sp>
              <p:sp>
                <p:nvSpPr>
                  <p:cNvPr id="3086" name="Freeform 14"/>
                  <p:cNvSpPr>
                    <a:spLocks/>
                  </p:cNvSpPr>
                  <p:nvPr/>
                </p:nvSpPr>
                <p:spPr bwMode="ltGray">
                  <a:xfrm>
                    <a:off x="2120"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en-GB" sz="1800"/>
                  </a:p>
                </p:txBody>
              </p:sp>
              <p:sp>
                <p:nvSpPr>
                  <p:cNvPr id="3087" name="Freeform 15"/>
                  <p:cNvSpPr>
                    <a:spLocks/>
                  </p:cNvSpPr>
                  <p:nvPr/>
                </p:nvSpPr>
                <p:spPr bwMode="ltGray">
                  <a:xfrm>
                    <a:off x="1967"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en-GB" sz="1800"/>
                  </a:p>
                </p:txBody>
              </p:sp>
              <p:sp>
                <p:nvSpPr>
                  <p:cNvPr id="3088" name="Freeform 16"/>
                  <p:cNvSpPr>
                    <a:spLocks/>
                  </p:cNvSpPr>
                  <p:nvPr/>
                </p:nvSpPr>
                <p:spPr bwMode="ltGray">
                  <a:xfrm>
                    <a:off x="1921"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en-GB" sz="1800"/>
                  </a:p>
                </p:txBody>
              </p:sp>
              <p:sp>
                <p:nvSpPr>
                  <p:cNvPr id="3089" name="Freeform 17"/>
                  <p:cNvSpPr>
                    <a:spLocks/>
                  </p:cNvSpPr>
                  <p:nvPr/>
                </p:nvSpPr>
                <p:spPr bwMode="ltGray">
                  <a:xfrm>
                    <a:off x="1892"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en-GB" sz="1800"/>
                  </a:p>
                </p:txBody>
              </p:sp>
              <p:sp>
                <p:nvSpPr>
                  <p:cNvPr id="3090" name="Freeform 18"/>
                  <p:cNvSpPr>
                    <a:spLocks/>
                  </p:cNvSpPr>
                  <p:nvPr/>
                </p:nvSpPr>
                <p:spPr bwMode="ltGray">
                  <a:xfrm>
                    <a:off x="1735"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en-GB" sz="1800"/>
                  </a:p>
                </p:txBody>
              </p:sp>
              <p:sp>
                <p:nvSpPr>
                  <p:cNvPr id="3091" name="Freeform 19"/>
                  <p:cNvSpPr>
                    <a:spLocks/>
                  </p:cNvSpPr>
                  <p:nvPr/>
                </p:nvSpPr>
                <p:spPr bwMode="ltGray">
                  <a:xfrm>
                    <a:off x="1827"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en-GB" sz="1800"/>
                  </a:p>
                </p:txBody>
              </p:sp>
              <p:sp>
                <p:nvSpPr>
                  <p:cNvPr id="3092" name="Freeform 20"/>
                  <p:cNvSpPr>
                    <a:spLocks/>
                  </p:cNvSpPr>
                  <p:nvPr/>
                </p:nvSpPr>
                <p:spPr bwMode="ltGray">
                  <a:xfrm>
                    <a:off x="1892"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en-GB" sz="1800"/>
                  </a:p>
                </p:txBody>
              </p:sp>
              <p:sp>
                <p:nvSpPr>
                  <p:cNvPr id="3093" name="Freeform 21"/>
                  <p:cNvSpPr>
                    <a:spLocks/>
                  </p:cNvSpPr>
                  <p:nvPr/>
                </p:nvSpPr>
                <p:spPr bwMode="ltGray">
                  <a:xfrm>
                    <a:off x="1890"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en-GB" sz="1800"/>
                  </a:p>
                </p:txBody>
              </p:sp>
              <p:sp>
                <p:nvSpPr>
                  <p:cNvPr id="3094" name="Freeform 22"/>
                  <p:cNvSpPr>
                    <a:spLocks/>
                  </p:cNvSpPr>
                  <p:nvPr/>
                </p:nvSpPr>
                <p:spPr bwMode="ltGray">
                  <a:xfrm>
                    <a:off x="1944"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en-GB" sz="1800"/>
                  </a:p>
                </p:txBody>
              </p:sp>
              <p:sp>
                <p:nvSpPr>
                  <p:cNvPr id="3095" name="Freeform 23"/>
                  <p:cNvSpPr>
                    <a:spLocks/>
                  </p:cNvSpPr>
                  <p:nvPr/>
                </p:nvSpPr>
                <p:spPr bwMode="ltGray">
                  <a:xfrm>
                    <a:off x="1948"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en-GB" sz="1800"/>
                  </a:p>
                </p:txBody>
              </p:sp>
              <p:sp>
                <p:nvSpPr>
                  <p:cNvPr id="3096" name="Freeform 24"/>
                  <p:cNvSpPr>
                    <a:spLocks/>
                  </p:cNvSpPr>
                  <p:nvPr/>
                </p:nvSpPr>
                <p:spPr bwMode="ltGray">
                  <a:xfrm>
                    <a:off x="1969"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en-GB" sz="1800"/>
                  </a:p>
                </p:txBody>
              </p:sp>
              <p:sp>
                <p:nvSpPr>
                  <p:cNvPr id="3097" name="Freeform 25"/>
                  <p:cNvSpPr>
                    <a:spLocks/>
                  </p:cNvSpPr>
                  <p:nvPr/>
                </p:nvSpPr>
                <p:spPr bwMode="ltGray">
                  <a:xfrm>
                    <a:off x="1976"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en-GB" sz="1800"/>
                  </a:p>
                </p:txBody>
              </p:sp>
              <p:sp>
                <p:nvSpPr>
                  <p:cNvPr id="3098" name="Freeform 26"/>
                  <p:cNvSpPr>
                    <a:spLocks/>
                  </p:cNvSpPr>
                  <p:nvPr/>
                </p:nvSpPr>
                <p:spPr bwMode="ltGray">
                  <a:xfrm>
                    <a:off x="2082"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en-GB" sz="1800"/>
                  </a:p>
                </p:txBody>
              </p:sp>
              <p:sp>
                <p:nvSpPr>
                  <p:cNvPr id="3099" name="Freeform 27"/>
                  <p:cNvSpPr>
                    <a:spLocks/>
                  </p:cNvSpPr>
                  <p:nvPr/>
                </p:nvSpPr>
                <p:spPr bwMode="ltGray">
                  <a:xfrm>
                    <a:off x="2152"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en-GB" sz="1800"/>
                  </a:p>
                </p:txBody>
              </p:sp>
              <p:sp>
                <p:nvSpPr>
                  <p:cNvPr id="3100" name="Freeform 28"/>
                  <p:cNvSpPr>
                    <a:spLocks/>
                  </p:cNvSpPr>
                  <p:nvPr/>
                </p:nvSpPr>
                <p:spPr bwMode="ltGray">
                  <a:xfrm>
                    <a:off x="2194" y="584"/>
                    <a:ext cx="11" cy="8"/>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chemeClr val="folHlink"/>
                  </a:solidFill>
                  <a:ln w="9525">
                    <a:noFill/>
                    <a:round/>
                    <a:headEnd/>
                    <a:tailEnd/>
                  </a:ln>
                  <a:effectLst/>
                </p:spPr>
                <p:txBody>
                  <a:bodyPr wrap="none" anchor="ctr"/>
                  <a:lstStyle/>
                  <a:p>
                    <a:endParaRPr lang="en-GB" sz="1800"/>
                  </a:p>
                </p:txBody>
              </p:sp>
              <p:sp>
                <p:nvSpPr>
                  <p:cNvPr id="3101" name="Freeform 29"/>
                  <p:cNvSpPr>
                    <a:spLocks/>
                  </p:cNvSpPr>
                  <p:nvPr/>
                </p:nvSpPr>
                <p:spPr bwMode="ltGray">
                  <a:xfrm>
                    <a:off x="2059"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en-GB" sz="1800"/>
                  </a:p>
                </p:txBody>
              </p:sp>
              <p:sp>
                <p:nvSpPr>
                  <p:cNvPr id="3102" name="Freeform 30"/>
                  <p:cNvSpPr>
                    <a:spLocks/>
                  </p:cNvSpPr>
                  <p:nvPr/>
                </p:nvSpPr>
                <p:spPr bwMode="ltGray">
                  <a:xfrm>
                    <a:off x="1988"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en-GB" sz="1800"/>
                  </a:p>
                </p:txBody>
              </p:sp>
              <p:sp>
                <p:nvSpPr>
                  <p:cNvPr id="3103" name="Freeform 31"/>
                  <p:cNvSpPr>
                    <a:spLocks/>
                  </p:cNvSpPr>
                  <p:nvPr/>
                </p:nvSpPr>
                <p:spPr bwMode="ltGray">
                  <a:xfrm>
                    <a:off x="1910"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en-GB" sz="1800"/>
                  </a:p>
                </p:txBody>
              </p:sp>
              <p:sp>
                <p:nvSpPr>
                  <p:cNvPr id="3104" name="Freeform 32"/>
                  <p:cNvSpPr>
                    <a:spLocks/>
                  </p:cNvSpPr>
                  <p:nvPr/>
                </p:nvSpPr>
                <p:spPr bwMode="ltGray">
                  <a:xfrm>
                    <a:off x="1899"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en-GB" sz="1800"/>
                  </a:p>
                </p:txBody>
              </p:sp>
              <p:sp>
                <p:nvSpPr>
                  <p:cNvPr id="3105" name="Freeform 33"/>
                  <p:cNvSpPr>
                    <a:spLocks/>
                  </p:cNvSpPr>
                  <p:nvPr/>
                </p:nvSpPr>
                <p:spPr bwMode="ltGray">
                  <a:xfrm>
                    <a:off x="1909"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en-GB" sz="1800"/>
                  </a:p>
                </p:txBody>
              </p:sp>
              <p:sp>
                <p:nvSpPr>
                  <p:cNvPr id="3106" name="Freeform 34"/>
                  <p:cNvSpPr>
                    <a:spLocks/>
                  </p:cNvSpPr>
                  <p:nvPr/>
                </p:nvSpPr>
                <p:spPr bwMode="ltGray">
                  <a:xfrm>
                    <a:off x="1881"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en-GB" sz="1800"/>
                  </a:p>
                </p:txBody>
              </p:sp>
              <p:sp>
                <p:nvSpPr>
                  <p:cNvPr id="3107" name="Freeform 35"/>
                  <p:cNvSpPr>
                    <a:spLocks/>
                  </p:cNvSpPr>
                  <p:nvPr/>
                </p:nvSpPr>
                <p:spPr bwMode="ltGray">
                  <a:xfrm>
                    <a:off x="2930" y="489"/>
                    <a:ext cx="299" cy="179"/>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chemeClr val="folHlink"/>
                  </a:solidFill>
                  <a:ln w="9525">
                    <a:noFill/>
                    <a:round/>
                    <a:headEnd/>
                    <a:tailEnd/>
                  </a:ln>
                  <a:effectLst/>
                </p:spPr>
                <p:txBody>
                  <a:bodyPr wrap="none" anchor="ctr"/>
                  <a:lstStyle/>
                  <a:p>
                    <a:endParaRPr lang="en-GB" sz="1800"/>
                  </a:p>
                </p:txBody>
              </p:sp>
              <p:sp>
                <p:nvSpPr>
                  <p:cNvPr id="3108" name="Freeform 36"/>
                  <p:cNvSpPr>
                    <a:spLocks/>
                  </p:cNvSpPr>
                  <p:nvPr/>
                </p:nvSpPr>
                <p:spPr bwMode="ltGray">
                  <a:xfrm>
                    <a:off x="2534" y="242"/>
                    <a:ext cx="420" cy="28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chemeClr val="folHlink"/>
                  </a:solidFill>
                  <a:ln w="9525">
                    <a:noFill/>
                    <a:round/>
                    <a:headEnd/>
                    <a:tailEnd/>
                  </a:ln>
                  <a:effectLst/>
                </p:spPr>
                <p:txBody>
                  <a:bodyPr wrap="none" anchor="ctr"/>
                  <a:lstStyle/>
                  <a:p>
                    <a:endParaRPr lang="en-GB" sz="1800"/>
                  </a:p>
                </p:txBody>
              </p:sp>
              <p:sp>
                <p:nvSpPr>
                  <p:cNvPr id="3109" name="Freeform 37"/>
                  <p:cNvSpPr>
                    <a:spLocks/>
                  </p:cNvSpPr>
                  <p:nvPr/>
                </p:nvSpPr>
                <p:spPr bwMode="ltGray">
                  <a:xfrm>
                    <a:off x="2405" y="445"/>
                    <a:ext cx="15" cy="16"/>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chemeClr val="folHlink"/>
                  </a:solidFill>
                  <a:ln w="9525">
                    <a:noFill/>
                    <a:round/>
                    <a:headEnd/>
                    <a:tailEnd/>
                  </a:ln>
                  <a:effectLst/>
                </p:spPr>
                <p:txBody>
                  <a:bodyPr wrap="none" anchor="ctr"/>
                  <a:lstStyle/>
                  <a:p>
                    <a:endParaRPr lang="en-GB" sz="1800"/>
                  </a:p>
                </p:txBody>
              </p:sp>
              <p:sp>
                <p:nvSpPr>
                  <p:cNvPr id="3110" name="Freeform 38"/>
                  <p:cNvSpPr>
                    <a:spLocks/>
                  </p:cNvSpPr>
                  <p:nvPr/>
                </p:nvSpPr>
                <p:spPr bwMode="ltGray">
                  <a:xfrm>
                    <a:off x="2393" y="439"/>
                    <a:ext cx="16" cy="1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chemeClr val="folHlink"/>
                  </a:solidFill>
                  <a:ln w="9525">
                    <a:noFill/>
                    <a:round/>
                    <a:headEnd/>
                    <a:tailEnd/>
                  </a:ln>
                  <a:effectLst/>
                </p:spPr>
                <p:txBody>
                  <a:bodyPr wrap="none" anchor="ctr"/>
                  <a:lstStyle/>
                  <a:p>
                    <a:endParaRPr lang="en-GB" sz="1800"/>
                  </a:p>
                </p:txBody>
              </p:sp>
              <p:sp>
                <p:nvSpPr>
                  <p:cNvPr id="3111" name="Freeform 39"/>
                  <p:cNvSpPr>
                    <a:spLocks/>
                  </p:cNvSpPr>
                  <p:nvPr/>
                </p:nvSpPr>
                <p:spPr bwMode="ltGray">
                  <a:xfrm>
                    <a:off x="2878" y="406"/>
                    <a:ext cx="73" cy="33"/>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chemeClr val="folHlink"/>
                  </a:solidFill>
                  <a:ln w="9525">
                    <a:noFill/>
                    <a:round/>
                    <a:headEnd/>
                    <a:tailEnd/>
                  </a:ln>
                  <a:effectLst/>
                </p:spPr>
                <p:txBody>
                  <a:bodyPr wrap="none" anchor="ctr"/>
                  <a:lstStyle/>
                  <a:p>
                    <a:endParaRPr lang="en-GB" sz="1800"/>
                  </a:p>
                </p:txBody>
              </p:sp>
              <p:sp>
                <p:nvSpPr>
                  <p:cNvPr id="3112" name="Freeform 40"/>
                  <p:cNvSpPr>
                    <a:spLocks/>
                  </p:cNvSpPr>
                  <p:nvPr/>
                </p:nvSpPr>
                <p:spPr bwMode="ltGray">
                  <a:xfrm>
                    <a:off x="2955" y="433"/>
                    <a:ext cx="59" cy="15"/>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chemeClr val="folHlink"/>
                  </a:solidFill>
                  <a:ln w="9525">
                    <a:noFill/>
                    <a:round/>
                    <a:headEnd/>
                    <a:tailEnd/>
                  </a:ln>
                  <a:effectLst/>
                </p:spPr>
                <p:txBody>
                  <a:bodyPr wrap="none" anchor="ctr"/>
                  <a:lstStyle/>
                  <a:p>
                    <a:endParaRPr lang="en-GB" sz="1800"/>
                  </a:p>
                </p:txBody>
              </p:sp>
              <p:sp>
                <p:nvSpPr>
                  <p:cNvPr id="3113" name="Freeform 41"/>
                  <p:cNvSpPr>
                    <a:spLocks/>
                  </p:cNvSpPr>
                  <p:nvPr/>
                </p:nvSpPr>
                <p:spPr bwMode="ltGray">
                  <a:xfrm>
                    <a:off x="2924" y="441"/>
                    <a:ext cx="24" cy="14"/>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chemeClr val="folHlink"/>
                  </a:solidFill>
                  <a:ln w="9525">
                    <a:noFill/>
                    <a:round/>
                    <a:headEnd/>
                    <a:tailEnd/>
                  </a:ln>
                  <a:effectLst/>
                </p:spPr>
                <p:txBody>
                  <a:bodyPr wrap="none" anchor="ctr"/>
                  <a:lstStyle/>
                  <a:p>
                    <a:endParaRPr lang="en-GB" sz="1800"/>
                  </a:p>
                </p:txBody>
              </p:sp>
              <p:sp>
                <p:nvSpPr>
                  <p:cNvPr id="3114" name="Freeform 42"/>
                  <p:cNvSpPr>
                    <a:spLocks/>
                  </p:cNvSpPr>
                  <p:nvPr/>
                </p:nvSpPr>
                <p:spPr bwMode="ltGray">
                  <a:xfrm>
                    <a:off x="2908" y="398"/>
                    <a:ext cx="16" cy="1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chemeClr val="folHlink"/>
                  </a:solidFill>
                  <a:ln w="9525">
                    <a:noFill/>
                    <a:round/>
                    <a:headEnd/>
                    <a:tailEnd/>
                  </a:ln>
                  <a:effectLst/>
                </p:spPr>
                <p:txBody>
                  <a:bodyPr wrap="none" anchor="ctr"/>
                  <a:lstStyle/>
                  <a:p>
                    <a:endParaRPr lang="en-GB" sz="1800"/>
                  </a:p>
                </p:txBody>
              </p:sp>
              <p:sp>
                <p:nvSpPr>
                  <p:cNvPr id="3115" name="Freeform 43"/>
                  <p:cNvSpPr>
                    <a:spLocks/>
                  </p:cNvSpPr>
                  <p:nvPr/>
                </p:nvSpPr>
                <p:spPr bwMode="ltGray">
                  <a:xfrm>
                    <a:off x="3035" y="452"/>
                    <a:ext cx="19" cy="27"/>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chemeClr val="folHlink"/>
                  </a:solidFill>
                  <a:ln w="9525">
                    <a:noFill/>
                    <a:round/>
                    <a:headEnd/>
                    <a:tailEnd/>
                  </a:ln>
                  <a:effectLst/>
                </p:spPr>
                <p:txBody>
                  <a:bodyPr wrap="none" anchor="ctr"/>
                  <a:lstStyle/>
                  <a:p>
                    <a:endParaRPr lang="en-GB" sz="1800"/>
                  </a:p>
                </p:txBody>
              </p:sp>
              <p:sp>
                <p:nvSpPr>
                  <p:cNvPr id="3116" name="Freeform 44"/>
                  <p:cNvSpPr>
                    <a:spLocks/>
                  </p:cNvSpPr>
                  <p:nvPr/>
                </p:nvSpPr>
                <p:spPr bwMode="ltGray">
                  <a:xfrm>
                    <a:off x="2696" y="247"/>
                    <a:ext cx="205" cy="41"/>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chemeClr val="folHlink"/>
                  </a:solidFill>
                  <a:ln w="9525">
                    <a:noFill/>
                    <a:round/>
                    <a:headEnd/>
                    <a:tailEnd/>
                  </a:ln>
                  <a:effectLst/>
                </p:spPr>
                <p:txBody>
                  <a:bodyPr wrap="none" anchor="ctr"/>
                  <a:lstStyle/>
                  <a:p>
                    <a:endParaRPr lang="en-GB" sz="1800"/>
                  </a:p>
                </p:txBody>
              </p:sp>
              <p:sp>
                <p:nvSpPr>
                  <p:cNvPr id="3117" name="Freeform 45"/>
                  <p:cNvSpPr>
                    <a:spLocks/>
                  </p:cNvSpPr>
                  <p:nvPr/>
                </p:nvSpPr>
                <p:spPr bwMode="ltGray">
                  <a:xfrm>
                    <a:off x="2515" y="246"/>
                    <a:ext cx="190" cy="20"/>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chemeClr val="folHlink"/>
                  </a:solidFill>
                  <a:ln w="9525">
                    <a:noFill/>
                    <a:round/>
                    <a:headEnd/>
                    <a:tailEnd/>
                  </a:ln>
                  <a:effectLst/>
                </p:spPr>
                <p:txBody>
                  <a:bodyPr wrap="none" anchor="ctr"/>
                  <a:lstStyle/>
                  <a:p>
                    <a:endParaRPr lang="en-GB" sz="1800"/>
                  </a:p>
                </p:txBody>
              </p:sp>
              <p:sp>
                <p:nvSpPr>
                  <p:cNvPr id="3118" name="Freeform 46"/>
                  <p:cNvSpPr>
                    <a:spLocks/>
                  </p:cNvSpPr>
                  <p:nvPr/>
                </p:nvSpPr>
                <p:spPr bwMode="ltGray">
                  <a:xfrm>
                    <a:off x="2096"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en-GB" sz="1800"/>
                  </a:p>
                </p:txBody>
              </p:sp>
              <p:sp>
                <p:nvSpPr>
                  <p:cNvPr id="3119" name="Freeform 47"/>
                  <p:cNvSpPr>
                    <a:spLocks/>
                  </p:cNvSpPr>
                  <p:nvPr/>
                </p:nvSpPr>
                <p:spPr bwMode="ltGray">
                  <a:xfrm>
                    <a:off x="1606" y="246"/>
                    <a:ext cx="436" cy="152"/>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en-GB" sz="1800"/>
                  </a:p>
                </p:txBody>
              </p:sp>
              <p:sp>
                <p:nvSpPr>
                  <p:cNvPr id="3120" name="Freeform 48"/>
                  <p:cNvSpPr>
                    <a:spLocks/>
                  </p:cNvSpPr>
                  <p:nvPr/>
                </p:nvSpPr>
                <p:spPr bwMode="ltGray">
                  <a:xfrm>
                    <a:off x="2043" y="241"/>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en-GB" sz="1800"/>
                  </a:p>
                </p:txBody>
              </p:sp>
              <p:sp>
                <p:nvSpPr>
                  <p:cNvPr id="3121" name="Freeform 49"/>
                  <p:cNvSpPr>
                    <a:spLocks/>
                  </p:cNvSpPr>
                  <p:nvPr/>
                </p:nvSpPr>
                <p:spPr bwMode="ltGray">
                  <a:xfrm>
                    <a:off x="2031"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en-GB" sz="1800"/>
                  </a:p>
                </p:txBody>
              </p:sp>
              <p:sp>
                <p:nvSpPr>
                  <p:cNvPr id="3122" name="Freeform 50"/>
                  <p:cNvSpPr>
                    <a:spLocks/>
                  </p:cNvSpPr>
                  <p:nvPr/>
                </p:nvSpPr>
                <p:spPr bwMode="ltGray">
                  <a:xfrm>
                    <a:off x="1968"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en-GB" sz="1800"/>
                  </a:p>
                </p:txBody>
              </p:sp>
              <p:sp>
                <p:nvSpPr>
                  <p:cNvPr id="3123" name="Freeform 51"/>
                  <p:cNvSpPr>
                    <a:spLocks/>
                  </p:cNvSpPr>
                  <p:nvPr/>
                </p:nvSpPr>
                <p:spPr bwMode="ltGray">
                  <a:xfrm>
                    <a:off x="2021"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en-GB" sz="1800"/>
                  </a:p>
                </p:txBody>
              </p:sp>
              <p:sp>
                <p:nvSpPr>
                  <p:cNvPr id="3124" name="Freeform 52"/>
                  <p:cNvSpPr>
                    <a:spLocks/>
                  </p:cNvSpPr>
                  <p:nvPr/>
                </p:nvSpPr>
                <p:spPr bwMode="ltGray">
                  <a:xfrm>
                    <a:off x="1573"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en-GB" sz="1800"/>
                  </a:p>
                </p:txBody>
              </p:sp>
              <p:sp>
                <p:nvSpPr>
                  <p:cNvPr id="3125" name="Freeform 53"/>
                  <p:cNvSpPr>
                    <a:spLocks/>
                  </p:cNvSpPr>
                  <p:nvPr/>
                </p:nvSpPr>
                <p:spPr bwMode="ltGray">
                  <a:xfrm>
                    <a:off x="1634"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en-GB" sz="1800"/>
                  </a:p>
                </p:txBody>
              </p:sp>
              <p:sp>
                <p:nvSpPr>
                  <p:cNvPr id="3126" name="Freeform 54"/>
                  <p:cNvSpPr>
                    <a:spLocks/>
                  </p:cNvSpPr>
                  <p:nvPr/>
                </p:nvSpPr>
                <p:spPr bwMode="ltGray">
                  <a:xfrm>
                    <a:off x="1900"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en-GB" sz="1800"/>
                  </a:p>
                </p:txBody>
              </p:sp>
              <p:sp>
                <p:nvSpPr>
                  <p:cNvPr id="3127" name="Freeform 55"/>
                  <p:cNvSpPr>
                    <a:spLocks/>
                  </p:cNvSpPr>
                  <p:nvPr/>
                </p:nvSpPr>
                <p:spPr bwMode="ltGray">
                  <a:xfrm>
                    <a:off x="1951"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en-GB" sz="1800"/>
                  </a:p>
                </p:txBody>
              </p:sp>
              <p:sp>
                <p:nvSpPr>
                  <p:cNvPr id="3128" name="Freeform 56"/>
                  <p:cNvSpPr>
                    <a:spLocks/>
                  </p:cNvSpPr>
                  <p:nvPr/>
                </p:nvSpPr>
                <p:spPr bwMode="ltGray">
                  <a:xfrm>
                    <a:off x="1021" y="314"/>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en-GB" sz="1800"/>
                  </a:p>
                </p:txBody>
              </p:sp>
              <p:sp>
                <p:nvSpPr>
                  <p:cNvPr id="3129" name="Freeform 57"/>
                  <p:cNvSpPr>
                    <a:spLocks/>
                  </p:cNvSpPr>
                  <p:nvPr/>
                </p:nvSpPr>
                <p:spPr bwMode="ltGray">
                  <a:xfrm>
                    <a:off x="1189" y="447"/>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en-GB" sz="1800"/>
                  </a:p>
                </p:txBody>
              </p:sp>
              <p:sp>
                <p:nvSpPr>
                  <p:cNvPr id="3130" name="Freeform 58"/>
                  <p:cNvSpPr>
                    <a:spLocks/>
                  </p:cNvSpPr>
                  <p:nvPr/>
                </p:nvSpPr>
                <p:spPr bwMode="ltGray">
                  <a:xfrm>
                    <a:off x="1476"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en-GB" sz="1800"/>
                  </a:p>
                </p:txBody>
              </p:sp>
              <p:sp>
                <p:nvSpPr>
                  <p:cNvPr id="3131" name="Freeform 59"/>
                  <p:cNvSpPr>
                    <a:spLocks/>
                  </p:cNvSpPr>
                  <p:nvPr/>
                </p:nvSpPr>
                <p:spPr bwMode="ltGray">
                  <a:xfrm>
                    <a:off x="1467"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en-GB" sz="1800"/>
                  </a:p>
                </p:txBody>
              </p:sp>
              <p:sp>
                <p:nvSpPr>
                  <p:cNvPr id="3132" name="Freeform 60"/>
                  <p:cNvSpPr>
                    <a:spLocks/>
                  </p:cNvSpPr>
                  <p:nvPr/>
                </p:nvSpPr>
                <p:spPr bwMode="ltGray">
                  <a:xfrm>
                    <a:off x="1072"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en-GB" sz="1800"/>
                  </a:p>
                </p:txBody>
              </p:sp>
              <p:sp>
                <p:nvSpPr>
                  <p:cNvPr id="3133" name="Freeform 61"/>
                  <p:cNvSpPr>
                    <a:spLocks/>
                  </p:cNvSpPr>
                  <p:nvPr/>
                </p:nvSpPr>
                <p:spPr bwMode="ltGray">
                  <a:xfrm>
                    <a:off x="1374"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en-GB" sz="1800"/>
                  </a:p>
                </p:txBody>
              </p:sp>
              <p:sp>
                <p:nvSpPr>
                  <p:cNvPr id="3134" name="Freeform 62"/>
                  <p:cNvSpPr>
                    <a:spLocks/>
                  </p:cNvSpPr>
                  <p:nvPr/>
                </p:nvSpPr>
                <p:spPr bwMode="ltGray">
                  <a:xfrm>
                    <a:off x="1173"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en-GB" sz="1800"/>
                  </a:p>
                </p:txBody>
              </p:sp>
              <p:sp>
                <p:nvSpPr>
                  <p:cNvPr id="3135" name="Freeform 63"/>
                  <p:cNvSpPr>
                    <a:spLocks/>
                  </p:cNvSpPr>
                  <p:nvPr/>
                </p:nvSpPr>
                <p:spPr bwMode="ltGray">
                  <a:xfrm>
                    <a:off x="1293"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en-GB" sz="1800"/>
                  </a:p>
                </p:txBody>
              </p:sp>
              <p:sp>
                <p:nvSpPr>
                  <p:cNvPr id="3136" name="Freeform 64"/>
                  <p:cNvSpPr>
                    <a:spLocks/>
                  </p:cNvSpPr>
                  <p:nvPr/>
                </p:nvSpPr>
                <p:spPr bwMode="ltGray">
                  <a:xfrm>
                    <a:off x="1278"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en-GB" sz="1800"/>
                  </a:p>
                </p:txBody>
              </p:sp>
              <p:sp>
                <p:nvSpPr>
                  <p:cNvPr id="3137" name="Freeform 65"/>
                  <p:cNvSpPr>
                    <a:spLocks/>
                  </p:cNvSpPr>
                  <p:nvPr/>
                </p:nvSpPr>
                <p:spPr bwMode="ltGray">
                  <a:xfrm>
                    <a:off x="1340"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en-GB" sz="1800"/>
                  </a:p>
                </p:txBody>
              </p:sp>
              <p:sp>
                <p:nvSpPr>
                  <p:cNvPr id="3138" name="Freeform 66"/>
                  <p:cNvSpPr>
                    <a:spLocks/>
                  </p:cNvSpPr>
                  <p:nvPr/>
                </p:nvSpPr>
                <p:spPr bwMode="ltGray">
                  <a:xfrm>
                    <a:off x="1395"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en-GB" sz="1800"/>
                  </a:p>
                </p:txBody>
              </p:sp>
              <p:sp>
                <p:nvSpPr>
                  <p:cNvPr id="3139" name="Freeform 67"/>
                  <p:cNvSpPr>
                    <a:spLocks/>
                  </p:cNvSpPr>
                  <p:nvPr/>
                </p:nvSpPr>
                <p:spPr bwMode="ltGray">
                  <a:xfrm>
                    <a:off x="1248"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en-GB" sz="1800"/>
                  </a:p>
                </p:txBody>
              </p:sp>
            </p:grpSp>
            <p:grpSp>
              <p:nvGrpSpPr>
                <p:cNvPr id="3140" name="Group 68"/>
                <p:cNvGrpSpPr>
                  <a:grpSpLocks/>
                </p:cNvGrpSpPr>
                <p:nvPr/>
              </p:nvGrpSpPr>
              <p:grpSpPr bwMode="auto">
                <a:xfrm>
                  <a:off x="3709" y="240"/>
                  <a:ext cx="1139" cy="429"/>
                  <a:chOff x="3709" y="240"/>
                  <a:chExt cx="1139" cy="429"/>
                </a:xfrm>
              </p:grpSpPr>
              <p:sp>
                <p:nvSpPr>
                  <p:cNvPr id="3141" name="Freeform 69"/>
                  <p:cNvSpPr>
                    <a:spLocks/>
                  </p:cNvSpPr>
                  <p:nvPr/>
                </p:nvSpPr>
                <p:spPr bwMode="ltGray">
                  <a:xfrm>
                    <a:off x="4808" y="616"/>
                    <a:ext cx="13" cy="14"/>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chemeClr val="folHlink"/>
                  </a:solidFill>
                  <a:ln w="9525">
                    <a:noFill/>
                    <a:round/>
                    <a:headEnd/>
                    <a:tailEnd/>
                  </a:ln>
                  <a:effectLst/>
                </p:spPr>
                <p:txBody>
                  <a:bodyPr wrap="none" anchor="ctr"/>
                  <a:lstStyle/>
                  <a:p>
                    <a:endParaRPr lang="en-GB" sz="1800"/>
                  </a:p>
                </p:txBody>
              </p:sp>
              <p:sp>
                <p:nvSpPr>
                  <p:cNvPr id="3142" name="Freeform 70"/>
                  <p:cNvSpPr>
                    <a:spLocks/>
                  </p:cNvSpPr>
                  <p:nvPr/>
                </p:nvSpPr>
                <p:spPr bwMode="ltGray">
                  <a:xfrm>
                    <a:off x="4655" y="629"/>
                    <a:ext cx="11"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chemeClr val="folHlink"/>
                  </a:solidFill>
                  <a:ln w="9525">
                    <a:noFill/>
                    <a:round/>
                    <a:headEnd/>
                    <a:tailEnd/>
                  </a:ln>
                  <a:effectLst/>
                </p:spPr>
                <p:txBody>
                  <a:bodyPr wrap="none" anchor="ctr"/>
                  <a:lstStyle/>
                  <a:p>
                    <a:endParaRPr lang="en-GB" sz="1800"/>
                  </a:p>
                </p:txBody>
              </p:sp>
              <p:sp>
                <p:nvSpPr>
                  <p:cNvPr id="3143" name="Freeform 71"/>
                  <p:cNvSpPr>
                    <a:spLocks/>
                  </p:cNvSpPr>
                  <p:nvPr/>
                </p:nvSpPr>
                <p:spPr bwMode="ltGray">
                  <a:xfrm>
                    <a:off x="4609" y="635"/>
                    <a:ext cx="28" cy="16"/>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chemeClr val="folHlink"/>
                  </a:solidFill>
                  <a:ln w="9525">
                    <a:noFill/>
                    <a:round/>
                    <a:headEnd/>
                    <a:tailEnd/>
                  </a:ln>
                  <a:effectLst/>
                </p:spPr>
                <p:txBody>
                  <a:bodyPr wrap="none" anchor="ctr"/>
                  <a:lstStyle/>
                  <a:p>
                    <a:endParaRPr lang="en-GB" sz="1800"/>
                  </a:p>
                </p:txBody>
              </p:sp>
              <p:sp>
                <p:nvSpPr>
                  <p:cNvPr id="3144" name="Freeform 72"/>
                  <p:cNvSpPr>
                    <a:spLocks/>
                  </p:cNvSpPr>
                  <p:nvPr/>
                </p:nvSpPr>
                <p:spPr bwMode="ltGray">
                  <a:xfrm>
                    <a:off x="4580" y="634"/>
                    <a:ext cx="29" cy="16"/>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chemeClr val="folHlink"/>
                  </a:solidFill>
                  <a:ln w="9525">
                    <a:noFill/>
                    <a:round/>
                    <a:headEnd/>
                    <a:tailEnd/>
                  </a:ln>
                  <a:effectLst/>
                </p:spPr>
                <p:txBody>
                  <a:bodyPr wrap="none" anchor="ctr"/>
                  <a:lstStyle/>
                  <a:p>
                    <a:endParaRPr lang="en-GB" sz="1800"/>
                  </a:p>
                </p:txBody>
              </p:sp>
              <p:sp>
                <p:nvSpPr>
                  <p:cNvPr id="3145" name="Freeform 73"/>
                  <p:cNvSpPr>
                    <a:spLocks/>
                  </p:cNvSpPr>
                  <p:nvPr/>
                </p:nvSpPr>
                <p:spPr bwMode="ltGray">
                  <a:xfrm>
                    <a:off x="4423" y="547"/>
                    <a:ext cx="151" cy="93"/>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chemeClr val="folHlink"/>
                  </a:solidFill>
                  <a:ln w="9525">
                    <a:noFill/>
                    <a:round/>
                    <a:headEnd/>
                    <a:tailEnd/>
                  </a:ln>
                  <a:effectLst/>
                </p:spPr>
                <p:txBody>
                  <a:bodyPr wrap="none" anchor="ctr"/>
                  <a:lstStyle/>
                  <a:p>
                    <a:endParaRPr lang="en-GB" sz="1800"/>
                  </a:p>
                </p:txBody>
              </p:sp>
              <p:sp>
                <p:nvSpPr>
                  <p:cNvPr id="3146" name="Freeform 74"/>
                  <p:cNvSpPr>
                    <a:spLocks/>
                  </p:cNvSpPr>
                  <p:nvPr/>
                </p:nvSpPr>
                <p:spPr bwMode="ltGray">
                  <a:xfrm>
                    <a:off x="4515" y="541"/>
                    <a:ext cx="67" cy="68"/>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chemeClr val="folHlink"/>
                  </a:solidFill>
                  <a:ln w="9525">
                    <a:noFill/>
                    <a:round/>
                    <a:headEnd/>
                    <a:tailEnd/>
                  </a:ln>
                  <a:effectLst/>
                </p:spPr>
                <p:txBody>
                  <a:bodyPr wrap="none" anchor="ctr"/>
                  <a:lstStyle/>
                  <a:p>
                    <a:endParaRPr lang="en-GB" sz="1800"/>
                  </a:p>
                </p:txBody>
              </p:sp>
              <p:sp>
                <p:nvSpPr>
                  <p:cNvPr id="3147" name="Freeform 75"/>
                  <p:cNvSpPr>
                    <a:spLocks/>
                  </p:cNvSpPr>
                  <p:nvPr/>
                </p:nvSpPr>
                <p:spPr bwMode="ltGray">
                  <a:xfrm>
                    <a:off x="4580" y="572"/>
                    <a:ext cx="47" cy="13"/>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chemeClr val="folHlink"/>
                  </a:solidFill>
                  <a:ln w="9525">
                    <a:noFill/>
                    <a:round/>
                    <a:headEnd/>
                    <a:tailEnd/>
                  </a:ln>
                  <a:effectLst/>
                </p:spPr>
                <p:txBody>
                  <a:bodyPr wrap="none" anchor="ctr"/>
                  <a:lstStyle/>
                  <a:p>
                    <a:endParaRPr lang="en-GB" sz="1800"/>
                  </a:p>
                </p:txBody>
              </p:sp>
              <p:sp>
                <p:nvSpPr>
                  <p:cNvPr id="3148" name="Freeform 76"/>
                  <p:cNvSpPr>
                    <a:spLocks/>
                  </p:cNvSpPr>
                  <p:nvPr/>
                </p:nvSpPr>
                <p:spPr bwMode="ltGray">
                  <a:xfrm>
                    <a:off x="4578" y="588"/>
                    <a:ext cx="32" cy="34"/>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chemeClr val="folHlink"/>
                  </a:solidFill>
                  <a:ln w="9525">
                    <a:noFill/>
                    <a:round/>
                    <a:headEnd/>
                    <a:tailEnd/>
                  </a:ln>
                  <a:effectLst/>
                </p:spPr>
                <p:txBody>
                  <a:bodyPr wrap="none" anchor="ctr"/>
                  <a:lstStyle/>
                  <a:p>
                    <a:endParaRPr lang="en-GB" sz="1800"/>
                  </a:p>
                </p:txBody>
              </p:sp>
              <p:sp>
                <p:nvSpPr>
                  <p:cNvPr id="3149" name="Freeform 77"/>
                  <p:cNvSpPr>
                    <a:spLocks/>
                  </p:cNvSpPr>
                  <p:nvPr/>
                </p:nvSpPr>
                <p:spPr bwMode="ltGray">
                  <a:xfrm>
                    <a:off x="4632" y="569"/>
                    <a:ext cx="16" cy="20"/>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chemeClr val="folHlink"/>
                  </a:solidFill>
                  <a:ln w="9525">
                    <a:noFill/>
                    <a:round/>
                    <a:headEnd/>
                    <a:tailEnd/>
                  </a:ln>
                  <a:effectLst/>
                </p:spPr>
                <p:txBody>
                  <a:bodyPr wrap="none" anchor="ctr"/>
                  <a:lstStyle/>
                  <a:p>
                    <a:endParaRPr lang="en-GB" sz="1800"/>
                  </a:p>
                </p:txBody>
              </p:sp>
              <p:sp>
                <p:nvSpPr>
                  <p:cNvPr id="3150" name="Freeform 78"/>
                  <p:cNvSpPr>
                    <a:spLocks/>
                  </p:cNvSpPr>
                  <p:nvPr/>
                </p:nvSpPr>
                <p:spPr bwMode="ltGray">
                  <a:xfrm>
                    <a:off x="4636" y="600"/>
                    <a:ext cx="20" cy="10"/>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chemeClr val="folHlink"/>
                  </a:solidFill>
                  <a:ln w="9525">
                    <a:noFill/>
                    <a:round/>
                    <a:headEnd/>
                    <a:tailEnd/>
                  </a:ln>
                  <a:effectLst/>
                </p:spPr>
                <p:txBody>
                  <a:bodyPr wrap="none" anchor="ctr"/>
                  <a:lstStyle/>
                  <a:p>
                    <a:endParaRPr lang="en-GB" sz="1800"/>
                  </a:p>
                </p:txBody>
              </p:sp>
              <p:sp>
                <p:nvSpPr>
                  <p:cNvPr id="3151" name="Freeform 79"/>
                  <p:cNvSpPr>
                    <a:spLocks/>
                  </p:cNvSpPr>
                  <p:nvPr/>
                </p:nvSpPr>
                <p:spPr bwMode="ltGray">
                  <a:xfrm>
                    <a:off x="4657" y="585"/>
                    <a:ext cx="26" cy="17"/>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chemeClr val="folHlink"/>
                  </a:solidFill>
                  <a:ln w="9525">
                    <a:noFill/>
                    <a:round/>
                    <a:headEnd/>
                    <a:tailEnd/>
                  </a:ln>
                  <a:effectLst/>
                </p:spPr>
                <p:txBody>
                  <a:bodyPr wrap="none" anchor="ctr"/>
                  <a:lstStyle/>
                  <a:p>
                    <a:endParaRPr lang="en-GB" sz="1800"/>
                  </a:p>
                </p:txBody>
              </p:sp>
              <p:sp>
                <p:nvSpPr>
                  <p:cNvPr id="3152" name="Freeform 80"/>
                  <p:cNvSpPr>
                    <a:spLocks/>
                  </p:cNvSpPr>
                  <p:nvPr/>
                </p:nvSpPr>
                <p:spPr bwMode="ltGray">
                  <a:xfrm>
                    <a:off x="4664" y="593"/>
                    <a:ext cx="122" cy="61"/>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chemeClr val="folHlink"/>
                  </a:solidFill>
                  <a:ln w="9525">
                    <a:noFill/>
                    <a:round/>
                    <a:headEnd/>
                    <a:tailEnd/>
                  </a:ln>
                  <a:effectLst/>
                </p:spPr>
                <p:txBody>
                  <a:bodyPr wrap="none" anchor="ctr"/>
                  <a:lstStyle/>
                  <a:p>
                    <a:endParaRPr lang="en-GB" sz="1800"/>
                  </a:p>
                </p:txBody>
              </p:sp>
              <p:sp>
                <p:nvSpPr>
                  <p:cNvPr id="3153" name="Freeform 81"/>
                  <p:cNvSpPr>
                    <a:spLocks/>
                  </p:cNvSpPr>
                  <p:nvPr/>
                </p:nvSpPr>
                <p:spPr bwMode="ltGray">
                  <a:xfrm>
                    <a:off x="4770" y="599"/>
                    <a:ext cx="33" cy="26"/>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chemeClr val="folHlink"/>
                  </a:solidFill>
                  <a:ln w="9525">
                    <a:noFill/>
                    <a:round/>
                    <a:headEnd/>
                    <a:tailEnd/>
                  </a:ln>
                  <a:effectLst/>
                </p:spPr>
                <p:txBody>
                  <a:bodyPr wrap="none" anchor="ctr"/>
                  <a:lstStyle/>
                  <a:p>
                    <a:endParaRPr lang="en-GB" sz="1800"/>
                  </a:p>
                </p:txBody>
              </p:sp>
              <p:sp>
                <p:nvSpPr>
                  <p:cNvPr id="3154" name="Freeform 82"/>
                  <p:cNvSpPr>
                    <a:spLocks/>
                  </p:cNvSpPr>
                  <p:nvPr/>
                </p:nvSpPr>
                <p:spPr bwMode="ltGray">
                  <a:xfrm>
                    <a:off x="4840" y="544"/>
                    <a:ext cx="8"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chemeClr val="folHlink"/>
                  </a:solidFill>
                  <a:ln w="9525">
                    <a:noFill/>
                    <a:round/>
                    <a:headEnd/>
                    <a:tailEnd/>
                  </a:ln>
                  <a:effectLst/>
                </p:spPr>
                <p:txBody>
                  <a:bodyPr wrap="none" anchor="ctr"/>
                  <a:lstStyle/>
                  <a:p>
                    <a:endParaRPr lang="en-GB" sz="1800"/>
                  </a:p>
                </p:txBody>
              </p:sp>
              <p:sp>
                <p:nvSpPr>
                  <p:cNvPr id="3155" name="Freeform 83"/>
                  <p:cNvSpPr>
                    <a:spLocks/>
                  </p:cNvSpPr>
                  <p:nvPr/>
                </p:nvSpPr>
                <p:spPr bwMode="ltGray">
                  <a:xfrm>
                    <a:off x="4747" y="494"/>
                    <a:ext cx="8"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chemeClr val="folHlink"/>
                  </a:solidFill>
                  <a:ln w="9525">
                    <a:noFill/>
                    <a:round/>
                    <a:headEnd/>
                    <a:tailEnd/>
                  </a:ln>
                  <a:effectLst/>
                </p:spPr>
                <p:txBody>
                  <a:bodyPr wrap="none" anchor="ctr"/>
                  <a:lstStyle/>
                  <a:p>
                    <a:endParaRPr lang="en-GB" sz="1800"/>
                  </a:p>
                </p:txBody>
              </p:sp>
              <p:sp>
                <p:nvSpPr>
                  <p:cNvPr id="3156" name="Freeform 84"/>
                  <p:cNvSpPr>
                    <a:spLocks/>
                  </p:cNvSpPr>
                  <p:nvPr/>
                </p:nvSpPr>
                <p:spPr bwMode="ltGray">
                  <a:xfrm>
                    <a:off x="4676" y="536"/>
                    <a:ext cx="8"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chemeClr val="folHlink"/>
                  </a:solidFill>
                  <a:ln w="9525">
                    <a:noFill/>
                    <a:round/>
                    <a:headEnd/>
                    <a:tailEnd/>
                  </a:ln>
                  <a:effectLst/>
                </p:spPr>
                <p:txBody>
                  <a:bodyPr wrap="none" anchor="ctr"/>
                  <a:lstStyle/>
                  <a:p>
                    <a:endParaRPr lang="en-GB" sz="1800"/>
                  </a:p>
                </p:txBody>
              </p:sp>
              <p:sp>
                <p:nvSpPr>
                  <p:cNvPr id="3157" name="Freeform 85"/>
                  <p:cNvSpPr>
                    <a:spLocks/>
                  </p:cNvSpPr>
                  <p:nvPr/>
                </p:nvSpPr>
                <p:spPr bwMode="ltGray">
                  <a:xfrm>
                    <a:off x="4598" y="523"/>
                    <a:ext cx="34" cy="27"/>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chemeClr val="folHlink"/>
                  </a:solidFill>
                  <a:ln w="9525">
                    <a:noFill/>
                    <a:round/>
                    <a:headEnd/>
                    <a:tailEnd/>
                  </a:ln>
                  <a:effectLst/>
                </p:spPr>
                <p:txBody>
                  <a:bodyPr wrap="none" anchor="ctr"/>
                  <a:lstStyle/>
                  <a:p>
                    <a:endParaRPr lang="en-GB" sz="1800"/>
                  </a:p>
                </p:txBody>
              </p:sp>
              <p:sp>
                <p:nvSpPr>
                  <p:cNvPr id="3158" name="Freeform 86"/>
                  <p:cNvSpPr>
                    <a:spLocks/>
                  </p:cNvSpPr>
                  <p:nvPr/>
                </p:nvSpPr>
                <p:spPr bwMode="ltGray">
                  <a:xfrm>
                    <a:off x="4587" y="466"/>
                    <a:ext cx="40" cy="58"/>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chemeClr val="folHlink"/>
                  </a:solidFill>
                  <a:ln w="9525">
                    <a:noFill/>
                    <a:round/>
                    <a:headEnd/>
                    <a:tailEnd/>
                  </a:ln>
                  <a:effectLst/>
                </p:spPr>
                <p:txBody>
                  <a:bodyPr wrap="none" anchor="ctr"/>
                  <a:lstStyle/>
                  <a:p>
                    <a:endParaRPr lang="en-GB" sz="1800"/>
                  </a:p>
                </p:txBody>
              </p:sp>
              <p:sp>
                <p:nvSpPr>
                  <p:cNvPr id="3159" name="Freeform 87"/>
                  <p:cNvSpPr>
                    <a:spLocks/>
                  </p:cNvSpPr>
                  <p:nvPr/>
                </p:nvSpPr>
                <p:spPr bwMode="ltGray">
                  <a:xfrm>
                    <a:off x="4597" y="508"/>
                    <a:ext cx="14" cy="17"/>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chemeClr val="folHlink"/>
                  </a:solidFill>
                  <a:ln w="9525">
                    <a:noFill/>
                    <a:round/>
                    <a:headEnd/>
                    <a:tailEnd/>
                  </a:ln>
                  <a:effectLst/>
                </p:spPr>
                <p:txBody>
                  <a:bodyPr wrap="none" anchor="ctr"/>
                  <a:lstStyle/>
                  <a:p>
                    <a:endParaRPr lang="en-GB" sz="1800"/>
                  </a:p>
                </p:txBody>
              </p:sp>
              <p:sp>
                <p:nvSpPr>
                  <p:cNvPr id="3160" name="Freeform 88"/>
                  <p:cNvSpPr>
                    <a:spLocks/>
                  </p:cNvSpPr>
                  <p:nvPr/>
                </p:nvSpPr>
                <p:spPr bwMode="ltGray">
                  <a:xfrm>
                    <a:off x="4569" y="512"/>
                    <a:ext cx="19" cy="17"/>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chemeClr val="folHlink"/>
                  </a:solidFill>
                  <a:ln w="9525">
                    <a:noFill/>
                    <a:round/>
                    <a:headEnd/>
                    <a:tailEnd/>
                  </a:ln>
                  <a:effectLst/>
                </p:spPr>
                <p:txBody>
                  <a:bodyPr wrap="none" anchor="ctr"/>
                  <a:lstStyle/>
                  <a:p>
                    <a:endParaRPr lang="en-GB" sz="1800"/>
                  </a:p>
                </p:txBody>
              </p:sp>
              <p:sp>
                <p:nvSpPr>
                  <p:cNvPr id="3161" name="Freeform 89"/>
                  <p:cNvSpPr>
                    <a:spLocks/>
                  </p:cNvSpPr>
                  <p:nvPr/>
                </p:nvSpPr>
                <p:spPr bwMode="ltGray">
                  <a:xfrm>
                    <a:off x="4784" y="275"/>
                    <a:ext cx="18" cy="10"/>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chemeClr val="folHlink"/>
                  </a:solidFill>
                  <a:ln w="9525">
                    <a:noFill/>
                    <a:round/>
                    <a:headEnd/>
                    <a:tailEnd/>
                  </a:ln>
                  <a:effectLst/>
                </p:spPr>
                <p:txBody>
                  <a:bodyPr wrap="none" anchor="ctr"/>
                  <a:lstStyle/>
                  <a:p>
                    <a:endParaRPr lang="en-GB" sz="1800"/>
                  </a:p>
                </p:txBody>
              </p:sp>
              <p:sp>
                <p:nvSpPr>
                  <p:cNvPr id="3162" name="Freeform 90"/>
                  <p:cNvSpPr>
                    <a:spLocks/>
                  </p:cNvSpPr>
                  <p:nvPr/>
                </p:nvSpPr>
                <p:spPr bwMode="ltGray">
                  <a:xfrm>
                    <a:off x="4293" y="246"/>
                    <a:ext cx="438" cy="152"/>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chemeClr val="folHlink"/>
                  </a:solidFill>
                  <a:ln w="9525">
                    <a:noFill/>
                    <a:round/>
                    <a:headEnd/>
                    <a:tailEnd/>
                  </a:ln>
                  <a:effectLst/>
                </p:spPr>
                <p:txBody>
                  <a:bodyPr wrap="none" anchor="ctr"/>
                  <a:lstStyle/>
                  <a:p>
                    <a:endParaRPr lang="en-GB" sz="1800"/>
                  </a:p>
                </p:txBody>
              </p:sp>
              <p:sp>
                <p:nvSpPr>
                  <p:cNvPr id="3163" name="Freeform 91"/>
                  <p:cNvSpPr>
                    <a:spLocks/>
                  </p:cNvSpPr>
                  <p:nvPr/>
                </p:nvSpPr>
                <p:spPr bwMode="ltGray">
                  <a:xfrm>
                    <a:off x="4731" y="240"/>
                    <a:ext cx="20" cy="55"/>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chemeClr val="folHlink"/>
                  </a:solidFill>
                  <a:ln w="9525">
                    <a:noFill/>
                    <a:round/>
                    <a:headEnd/>
                    <a:tailEnd/>
                  </a:ln>
                  <a:effectLst/>
                </p:spPr>
                <p:txBody>
                  <a:bodyPr wrap="none" anchor="ctr"/>
                  <a:lstStyle/>
                  <a:p>
                    <a:endParaRPr lang="en-GB" sz="1800"/>
                  </a:p>
                </p:txBody>
              </p:sp>
              <p:sp>
                <p:nvSpPr>
                  <p:cNvPr id="3164" name="Freeform 92"/>
                  <p:cNvSpPr>
                    <a:spLocks/>
                  </p:cNvSpPr>
                  <p:nvPr/>
                </p:nvSpPr>
                <p:spPr bwMode="ltGray">
                  <a:xfrm>
                    <a:off x="4719" y="287"/>
                    <a:ext cx="59" cy="34"/>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chemeClr val="folHlink"/>
                  </a:solidFill>
                  <a:ln w="9525">
                    <a:noFill/>
                    <a:round/>
                    <a:headEnd/>
                    <a:tailEnd/>
                  </a:ln>
                  <a:effectLst/>
                </p:spPr>
                <p:txBody>
                  <a:bodyPr wrap="none" anchor="ctr"/>
                  <a:lstStyle/>
                  <a:p>
                    <a:endParaRPr lang="en-GB" sz="1800"/>
                  </a:p>
                </p:txBody>
              </p:sp>
              <p:sp>
                <p:nvSpPr>
                  <p:cNvPr id="3165" name="Freeform 93"/>
                  <p:cNvSpPr>
                    <a:spLocks/>
                  </p:cNvSpPr>
                  <p:nvPr/>
                </p:nvSpPr>
                <p:spPr bwMode="ltGray">
                  <a:xfrm>
                    <a:off x="4656" y="319"/>
                    <a:ext cx="80" cy="72"/>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chemeClr val="folHlink"/>
                  </a:solidFill>
                  <a:ln w="9525">
                    <a:noFill/>
                    <a:round/>
                    <a:headEnd/>
                    <a:tailEnd/>
                  </a:ln>
                  <a:effectLst/>
                </p:spPr>
                <p:txBody>
                  <a:bodyPr wrap="none" anchor="ctr"/>
                  <a:lstStyle/>
                  <a:p>
                    <a:endParaRPr lang="en-GB" sz="1800"/>
                  </a:p>
                </p:txBody>
              </p:sp>
              <p:sp>
                <p:nvSpPr>
                  <p:cNvPr id="3166" name="Freeform 94"/>
                  <p:cNvSpPr>
                    <a:spLocks/>
                  </p:cNvSpPr>
                  <p:nvPr/>
                </p:nvSpPr>
                <p:spPr bwMode="ltGray">
                  <a:xfrm>
                    <a:off x="4709" y="340"/>
                    <a:ext cx="6"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chemeClr val="folHlink"/>
                  </a:solidFill>
                  <a:ln w="9525">
                    <a:noFill/>
                    <a:round/>
                    <a:headEnd/>
                    <a:tailEnd/>
                  </a:ln>
                  <a:effectLst/>
                </p:spPr>
                <p:txBody>
                  <a:bodyPr wrap="none" anchor="ctr"/>
                  <a:lstStyle/>
                  <a:p>
                    <a:endParaRPr lang="en-GB" sz="1800"/>
                  </a:p>
                </p:txBody>
              </p:sp>
              <p:sp>
                <p:nvSpPr>
                  <p:cNvPr id="3167" name="Freeform 95"/>
                  <p:cNvSpPr>
                    <a:spLocks/>
                  </p:cNvSpPr>
                  <p:nvPr/>
                </p:nvSpPr>
                <p:spPr bwMode="ltGray">
                  <a:xfrm>
                    <a:off x="4261" y="389"/>
                    <a:ext cx="347" cy="18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chemeClr val="folHlink"/>
                  </a:solidFill>
                  <a:ln w="9525">
                    <a:noFill/>
                    <a:round/>
                    <a:headEnd/>
                    <a:tailEnd/>
                  </a:ln>
                  <a:effectLst/>
                </p:spPr>
                <p:txBody>
                  <a:bodyPr wrap="none" anchor="ctr"/>
                  <a:lstStyle/>
                  <a:p>
                    <a:endParaRPr lang="en-GB" sz="1800"/>
                  </a:p>
                </p:txBody>
              </p:sp>
              <p:sp>
                <p:nvSpPr>
                  <p:cNvPr id="3168" name="Freeform 96"/>
                  <p:cNvSpPr>
                    <a:spLocks/>
                  </p:cNvSpPr>
                  <p:nvPr/>
                </p:nvSpPr>
                <p:spPr bwMode="ltGray">
                  <a:xfrm>
                    <a:off x="4322" y="519"/>
                    <a:ext cx="19" cy="29"/>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chemeClr val="folHlink"/>
                  </a:solidFill>
                  <a:ln w="9525">
                    <a:noFill/>
                    <a:round/>
                    <a:headEnd/>
                    <a:tailEnd/>
                  </a:ln>
                  <a:effectLst/>
                </p:spPr>
                <p:txBody>
                  <a:bodyPr wrap="none" anchor="ctr"/>
                  <a:lstStyle/>
                  <a:p>
                    <a:endParaRPr lang="en-GB" sz="1800"/>
                  </a:p>
                </p:txBody>
              </p:sp>
              <p:sp>
                <p:nvSpPr>
                  <p:cNvPr id="3169" name="Freeform 97"/>
                  <p:cNvSpPr>
                    <a:spLocks/>
                  </p:cNvSpPr>
                  <p:nvPr/>
                </p:nvSpPr>
                <p:spPr bwMode="ltGray">
                  <a:xfrm>
                    <a:off x="4588" y="421"/>
                    <a:ext cx="18" cy="24"/>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chemeClr val="folHlink"/>
                  </a:solidFill>
                  <a:ln w="9525">
                    <a:noFill/>
                    <a:round/>
                    <a:headEnd/>
                    <a:tailEnd/>
                  </a:ln>
                  <a:effectLst/>
                </p:spPr>
                <p:txBody>
                  <a:bodyPr wrap="none" anchor="ctr"/>
                  <a:lstStyle/>
                  <a:p>
                    <a:endParaRPr lang="en-GB" sz="1800"/>
                  </a:p>
                </p:txBody>
              </p:sp>
              <p:sp>
                <p:nvSpPr>
                  <p:cNvPr id="3170" name="Freeform 98"/>
                  <p:cNvSpPr>
                    <a:spLocks/>
                  </p:cNvSpPr>
                  <p:nvPr/>
                </p:nvSpPr>
                <p:spPr bwMode="ltGray">
                  <a:xfrm>
                    <a:off x="4639" y="409"/>
                    <a:ext cx="9" cy="10"/>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chemeClr val="folHlink"/>
                  </a:solidFill>
                  <a:ln w="9525">
                    <a:noFill/>
                    <a:round/>
                    <a:headEnd/>
                    <a:tailEnd/>
                  </a:ln>
                  <a:effectLst/>
                </p:spPr>
                <p:txBody>
                  <a:bodyPr wrap="none" anchor="ctr"/>
                  <a:lstStyle/>
                  <a:p>
                    <a:endParaRPr lang="en-GB" sz="1800"/>
                  </a:p>
                </p:txBody>
              </p:sp>
              <p:sp>
                <p:nvSpPr>
                  <p:cNvPr id="3171" name="Freeform 99"/>
                  <p:cNvSpPr>
                    <a:spLocks/>
                  </p:cNvSpPr>
                  <p:nvPr/>
                </p:nvSpPr>
                <p:spPr bwMode="ltGray">
                  <a:xfrm>
                    <a:off x="3709" y="315"/>
                    <a:ext cx="433" cy="3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chemeClr val="folHlink"/>
                  </a:solidFill>
                  <a:ln w="9525">
                    <a:noFill/>
                    <a:round/>
                    <a:headEnd/>
                    <a:tailEnd/>
                  </a:ln>
                  <a:effectLst/>
                </p:spPr>
                <p:txBody>
                  <a:bodyPr wrap="none" anchor="ctr"/>
                  <a:lstStyle/>
                  <a:p>
                    <a:endParaRPr lang="en-GB" sz="1800"/>
                  </a:p>
                </p:txBody>
              </p:sp>
              <p:sp>
                <p:nvSpPr>
                  <p:cNvPr id="3172" name="Freeform 100"/>
                  <p:cNvSpPr>
                    <a:spLocks/>
                  </p:cNvSpPr>
                  <p:nvPr/>
                </p:nvSpPr>
                <p:spPr bwMode="ltGray">
                  <a:xfrm>
                    <a:off x="3877" y="448"/>
                    <a:ext cx="163" cy="221"/>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chemeClr val="folHlink"/>
                  </a:solidFill>
                  <a:ln w="9525">
                    <a:noFill/>
                    <a:round/>
                    <a:headEnd/>
                    <a:tailEnd/>
                  </a:ln>
                  <a:effectLst/>
                </p:spPr>
                <p:txBody>
                  <a:bodyPr wrap="none" anchor="ctr"/>
                  <a:lstStyle/>
                  <a:p>
                    <a:endParaRPr lang="en-GB" sz="1800"/>
                  </a:p>
                </p:txBody>
              </p:sp>
              <p:sp>
                <p:nvSpPr>
                  <p:cNvPr id="3173" name="Freeform 101"/>
                  <p:cNvSpPr>
                    <a:spLocks/>
                  </p:cNvSpPr>
                  <p:nvPr/>
                </p:nvSpPr>
                <p:spPr bwMode="ltGray">
                  <a:xfrm>
                    <a:off x="4164" y="611"/>
                    <a:ext cx="7" cy="1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chemeClr val="folHlink"/>
                  </a:solidFill>
                  <a:ln w="9525">
                    <a:noFill/>
                    <a:round/>
                    <a:headEnd/>
                    <a:tailEnd/>
                  </a:ln>
                  <a:effectLst/>
                </p:spPr>
                <p:txBody>
                  <a:bodyPr wrap="none" anchor="ctr"/>
                  <a:lstStyle/>
                  <a:p>
                    <a:endParaRPr lang="en-GB" sz="1800"/>
                  </a:p>
                </p:txBody>
              </p:sp>
              <p:sp>
                <p:nvSpPr>
                  <p:cNvPr id="3174" name="Freeform 102"/>
                  <p:cNvSpPr>
                    <a:spLocks/>
                  </p:cNvSpPr>
                  <p:nvPr/>
                </p:nvSpPr>
                <p:spPr bwMode="ltGray">
                  <a:xfrm>
                    <a:off x="4155" y="497"/>
                    <a:ext cx="9" cy="7"/>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chemeClr val="folHlink"/>
                  </a:solidFill>
                  <a:ln w="9525">
                    <a:noFill/>
                    <a:round/>
                    <a:headEnd/>
                    <a:tailEnd/>
                  </a:ln>
                  <a:effectLst/>
                </p:spPr>
                <p:txBody>
                  <a:bodyPr wrap="none" anchor="ctr"/>
                  <a:lstStyle/>
                  <a:p>
                    <a:endParaRPr lang="en-GB" sz="1800"/>
                  </a:p>
                </p:txBody>
              </p:sp>
              <p:sp>
                <p:nvSpPr>
                  <p:cNvPr id="3175" name="Freeform 103"/>
                  <p:cNvSpPr>
                    <a:spLocks/>
                  </p:cNvSpPr>
                  <p:nvPr/>
                </p:nvSpPr>
                <p:spPr bwMode="ltGray">
                  <a:xfrm>
                    <a:off x="3760" y="357"/>
                    <a:ext cx="25" cy="10"/>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chemeClr val="folHlink"/>
                  </a:solidFill>
                  <a:ln w="9525">
                    <a:noFill/>
                    <a:round/>
                    <a:headEnd/>
                    <a:tailEnd/>
                  </a:ln>
                  <a:effectLst/>
                </p:spPr>
                <p:txBody>
                  <a:bodyPr wrap="none" anchor="ctr"/>
                  <a:lstStyle/>
                  <a:p>
                    <a:endParaRPr lang="en-GB" sz="1800"/>
                  </a:p>
                </p:txBody>
              </p:sp>
              <p:sp>
                <p:nvSpPr>
                  <p:cNvPr id="3176" name="Freeform 104"/>
                  <p:cNvSpPr>
                    <a:spLocks/>
                  </p:cNvSpPr>
                  <p:nvPr/>
                </p:nvSpPr>
                <p:spPr bwMode="ltGray">
                  <a:xfrm>
                    <a:off x="4062" y="265"/>
                    <a:ext cx="295" cy="233"/>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chemeClr val="folHlink"/>
                  </a:solidFill>
                  <a:ln w="9525">
                    <a:noFill/>
                    <a:round/>
                    <a:headEnd/>
                    <a:tailEnd/>
                  </a:ln>
                  <a:effectLst/>
                </p:spPr>
                <p:txBody>
                  <a:bodyPr wrap="none" anchor="ctr"/>
                  <a:lstStyle/>
                  <a:p>
                    <a:endParaRPr lang="en-GB" sz="1800"/>
                  </a:p>
                </p:txBody>
              </p:sp>
              <p:sp>
                <p:nvSpPr>
                  <p:cNvPr id="3177" name="Freeform 105"/>
                  <p:cNvSpPr>
                    <a:spLocks/>
                  </p:cNvSpPr>
                  <p:nvPr/>
                </p:nvSpPr>
                <p:spPr bwMode="ltGray">
                  <a:xfrm>
                    <a:off x="3861" y="247"/>
                    <a:ext cx="591" cy="95"/>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chemeClr val="folHlink"/>
                  </a:solidFill>
                  <a:ln w="9525">
                    <a:noFill/>
                    <a:round/>
                    <a:headEnd/>
                    <a:tailEnd/>
                  </a:ln>
                  <a:effectLst/>
                </p:spPr>
                <p:txBody>
                  <a:bodyPr wrap="none" anchor="ctr"/>
                  <a:lstStyle/>
                  <a:p>
                    <a:endParaRPr lang="en-GB" sz="1800"/>
                  </a:p>
                </p:txBody>
              </p:sp>
              <p:sp>
                <p:nvSpPr>
                  <p:cNvPr id="3178" name="Freeform 106"/>
                  <p:cNvSpPr>
                    <a:spLocks/>
                  </p:cNvSpPr>
                  <p:nvPr/>
                </p:nvSpPr>
                <p:spPr bwMode="ltGray">
                  <a:xfrm>
                    <a:off x="3981" y="282"/>
                    <a:ext cx="13" cy="10"/>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chemeClr val="folHlink"/>
                  </a:solidFill>
                  <a:ln w="9525">
                    <a:noFill/>
                    <a:round/>
                    <a:headEnd/>
                    <a:tailEnd/>
                  </a:ln>
                  <a:effectLst/>
                </p:spPr>
                <p:txBody>
                  <a:bodyPr wrap="none" anchor="ctr"/>
                  <a:lstStyle/>
                  <a:p>
                    <a:endParaRPr lang="en-GB" sz="1800"/>
                  </a:p>
                </p:txBody>
              </p:sp>
              <p:sp>
                <p:nvSpPr>
                  <p:cNvPr id="3179" name="Freeform 107"/>
                  <p:cNvSpPr>
                    <a:spLocks/>
                  </p:cNvSpPr>
                  <p:nvPr/>
                </p:nvSpPr>
                <p:spPr bwMode="ltGray">
                  <a:xfrm>
                    <a:off x="3966" y="296"/>
                    <a:ext cx="19" cy="11"/>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chemeClr val="folHlink"/>
                  </a:solidFill>
                  <a:ln w="9525">
                    <a:noFill/>
                    <a:round/>
                    <a:headEnd/>
                    <a:tailEnd/>
                  </a:ln>
                  <a:effectLst/>
                </p:spPr>
                <p:txBody>
                  <a:bodyPr wrap="none" anchor="ctr"/>
                  <a:lstStyle/>
                  <a:p>
                    <a:endParaRPr lang="en-GB" sz="1800"/>
                  </a:p>
                </p:txBody>
              </p:sp>
              <p:sp>
                <p:nvSpPr>
                  <p:cNvPr id="3180" name="Freeform 108"/>
                  <p:cNvSpPr>
                    <a:spLocks/>
                  </p:cNvSpPr>
                  <p:nvPr/>
                </p:nvSpPr>
                <p:spPr bwMode="ltGray">
                  <a:xfrm>
                    <a:off x="4028" y="337"/>
                    <a:ext cx="32" cy="6"/>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chemeClr val="folHlink"/>
                  </a:solidFill>
                  <a:ln w="9525">
                    <a:noFill/>
                    <a:round/>
                    <a:headEnd/>
                    <a:tailEnd/>
                  </a:ln>
                  <a:effectLst/>
                </p:spPr>
                <p:txBody>
                  <a:bodyPr wrap="none" anchor="ctr"/>
                  <a:lstStyle/>
                  <a:p>
                    <a:endParaRPr lang="en-GB" sz="1800"/>
                  </a:p>
                </p:txBody>
              </p:sp>
              <p:sp>
                <p:nvSpPr>
                  <p:cNvPr id="3181" name="Freeform 109"/>
                  <p:cNvSpPr>
                    <a:spLocks/>
                  </p:cNvSpPr>
                  <p:nvPr/>
                </p:nvSpPr>
                <p:spPr bwMode="ltGray">
                  <a:xfrm>
                    <a:off x="4083" y="336"/>
                    <a:ext cx="18" cy="15"/>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chemeClr val="folHlink"/>
                  </a:solidFill>
                  <a:ln w="9525">
                    <a:noFill/>
                    <a:round/>
                    <a:headEnd/>
                    <a:tailEnd/>
                  </a:ln>
                  <a:effectLst/>
                </p:spPr>
                <p:txBody>
                  <a:bodyPr wrap="none" anchor="ctr"/>
                  <a:lstStyle/>
                  <a:p>
                    <a:endParaRPr lang="en-GB" sz="1800"/>
                  </a:p>
                </p:txBody>
              </p:sp>
              <p:sp>
                <p:nvSpPr>
                  <p:cNvPr id="3182" name="Freeform 110"/>
                  <p:cNvSpPr>
                    <a:spLocks/>
                  </p:cNvSpPr>
                  <p:nvPr/>
                </p:nvSpPr>
                <p:spPr bwMode="ltGray">
                  <a:xfrm>
                    <a:off x="3936" y="295"/>
                    <a:ext cx="14" cy="10"/>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chemeClr val="folHlink"/>
                  </a:solidFill>
                  <a:ln w="9525">
                    <a:noFill/>
                    <a:round/>
                    <a:headEnd/>
                    <a:tailEnd/>
                  </a:ln>
                  <a:effectLst/>
                </p:spPr>
                <p:txBody>
                  <a:bodyPr wrap="none" anchor="ctr"/>
                  <a:lstStyle/>
                  <a:p>
                    <a:endParaRPr lang="en-GB" sz="1800"/>
                  </a:p>
                </p:txBody>
              </p:sp>
            </p:grpSp>
          </p:grpSp>
          <p:grpSp>
            <p:nvGrpSpPr>
              <p:cNvPr id="3183" name="Group 111"/>
              <p:cNvGrpSpPr>
                <a:grpSpLocks/>
              </p:cNvGrpSpPr>
              <p:nvPr/>
            </p:nvGrpSpPr>
            <p:grpSpPr bwMode="auto">
              <a:xfrm>
                <a:off x="798" y="111"/>
                <a:ext cx="4702" cy="418"/>
                <a:chOff x="798" y="255"/>
                <a:chExt cx="4702" cy="418"/>
              </a:xfrm>
            </p:grpSpPr>
            <p:sp>
              <p:nvSpPr>
                <p:cNvPr id="3184" name="Line 112"/>
                <p:cNvSpPr>
                  <a:spLocks noChangeShapeType="1"/>
                </p:cNvSpPr>
                <p:nvPr/>
              </p:nvSpPr>
              <p:spPr bwMode="white">
                <a:xfrm>
                  <a:off x="798" y="476"/>
                  <a:ext cx="4702" cy="0"/>
                </a:xfrm>
                <a:prstGeom prst="line">
                  <a:avLst/>
                </a:prstGeom>
                <a:noFill/>
                <a:ln w="9525">
                  <a:solidFill>
                    <a:schemeClr val="folHlink"/>
                  </a:solidFill>
                  <a:round/>
                  <a:headEnd/>
                  <a:tailEnd/>
                </a:ln>
                <a:effectLst/>
              </p:spPr>
              <p:txBody>
                <a:bodyPr wrap="none" anchor="ctr"/>
                <a:lstStyle/>
                <a:p>
                  <a:endParaRPr lang="en-GB" sz="1800"/>
                </a:p>
              </p:txBody>
            </p:sp>
            <p:sp>
              <p:nvSpPr>
                <p:cNvPr id="3185" name="Line 113"/>
                <p:cNvSpPr>
                  <a:spLocks noChangeShapeType="1"/>
                </p:cNvSpPr>
                <p:nvPr/>
              </p:nvSpPr>
              <p:spPr bwMode="white">
                <a:xfrm>
                  <a:off x="1026" y="255"/>
                  <a:ext cx="0" cy="418"/>
                </a:xfrm>
                <a:prstGeom prst="line">
                  <a:avLst/>
                </a:prstGeom>
                <a:noFill/>
                <a:ln w="9525">
                  <a:solidFill>
                    <a:schemeClr val="folHlink"/>
                  </a:solidFill>
                  <a:round/>
                  <a:headEnd/>
                  <a:tailEnd/>
                </a:ln>
                <a:effectLst/>
              </p:spPr>
              <p:txBody>
                <a:bodyPr wrap="none" anchor="ctr"/>
                <a:lstStyle/>
                <a:p>
                  <a:endParaRPr lang="en-GB" sz="1800"/>
                </a:p>
              </p:txBody>
            </p:sp>
            <p:sp>
              <p:nvSpPr>
                <p:cNvPr id="3186" name="Line 114"/>
                <p:cNvSpPr>
                  <a:spLocks noChangeShapeType="1"/>
                </p:cNvSpPr>
                <p:nvPr/>
              </p:nvSpPr>
              <p:spPr bwMode="white">
                <a:xfrm>
                  <a:off x="1254" y="255"/>
                  <a:ext cx="0" cy="418"/>
                </a:xfrm>
                <a:prstGeom prst="line">
                  <a:avLst/>
                </a:prstGeom>
                <a:noFill/>
                <a:ln w="9525">
                  <a:solidFill>
                    <a:schemeClr val="folHlink"/>
                  </a:solidFill>
                  <a:round/>
                  <a:headEnd/>
                  <a:tailEnd/>
                </a:ln>
                <a:effectLst/>
              </p:spPr>
              <p:txBody>
                <a:bodyPr wrap="none" anchor="ctr"/>
                <a:lstStyle/>
                <a:p>
                  <a:endParaRPr lang="en-GB" sz="1800"/>
                </a:p>
              </p:txBody>
            </p:sp>
            <p:sp>
              <p:nvSpPr>
                <p:cNvPr id="3187" name="Line 115"/>
                <p:cNvSpPr>
                  <a:spLocks noChangeShapeType="1"/>
                </p:cNvSpPr>
                <p:nvPr/>
              </p:nvSpPr>
              <p:spPr bwMode="white">
                <a:xfrm>
                  <a:off x="1482" y="255"/>
                  <a:ext cx="0" cy="418"/>
                </a:xfrm>
                <a:prstGeom prst="line">
                  <a:avLst/>
                </a:prstGeom>
                <a:noFill/>
                <a:ln w="9525">
                  <a:solidFill>
                    <a:schemeClr val="folHlink"/>
                  </a:solidFill>
                  <a:round/>
                  <a:headEnd/>
                  <a:tailEnd/>
                </a:ln>
                <a:effectLst/>
              </p:spPr>
              <p:txBody>
                <a:bodyPr wrap="none" anchor="ctr"/>
                <a:lstStyle/>
                <a:p>
                  <a:endParaRPr lang="en-GB" sz="1800"/>
                </a:p>
              </p:txBody>
            </p:sp>
            <p:sp>
              <p:nvSpPr>
                <p:cNvPr id="3188" name="Line 116"/>
                <p:cNvSpPr>
                  <a:spLocks noChangeShapeType="1"/>
                </p:cNvSpPr>
                <p:nvPr/>
              </p:nvSpPr>
              <p:spPr bwMode="white">
                <a:xfrm>
                  <a:off x="1710" y="255"/>
                  <a:ext cx="0" cy="418"/>
                </a:xfrm>
                <a:prstGeom prst="line">
                  <a:avLst/>
                </a:prstGeom>
                <a:noFill/>
                <a:ln w="9525">
                  <a:solidFill>
                    <a:schemeClr val="folHlink"/>
                  </a:solidFill>
                  <a:round/>
                  <a:headEnd/>
                  <a:tailEnd/>
                </a:ln>
                <a:effectLst/>
              </p:spPr>
              <p:txBody>
                <a:bodyPr wrap="none" anchor="ctr"/>
                <a:lstStyle/>
                <a:p>
                  <a:endParaRPr lang="en-GB" sz="1800"/>
                </a:p>
              </p:txBody>
            </p:sp>
            <p:sp>
              <p:nvSpPr>
                <p:cNvPr id="3189" name="Line 117"/>
                <p:cNvSpPr>
                  <a:spLocks noChangeShapeType="1"/>
                </p:cNvSpPr>
                <p:nvPr/>
              </p:nvSpPr>
              <p:spPr bwMode="white">
                <a:xfrm>
                  <a:off x="1938" y="255"/>
                  <a:ext cx="0" cy="418"/>
                </a:xfrm>
                <a:prstGeom prst="line">
                  <a:avLst/>
                </a:prstGeom>
                <a:noFill/>
                <a:ln w="9525">
                  <a:solidFill>
                    <a:schemeClr val="folHlink"/>
                  </a:solidFill>
                  <a:round/>
                  <a:headEnd/>
                  <a:tailEnd/>
                </a:ln>
                <a:effectLst/>
              </p:spPr>
              <p:txBody>
                <a:bodyPr wrap="none" anchor="ctr"/>
                <a:lstStyle/>
                <a:p>
                  <a:endParaRPr lang="en-GB" sz="1800"/>
                </a:p>
              </p:txBody>
            </p:sp>
            <p:sp>
              <p:nvSpPr>
                <p:cNvPr id="3190" name="Line 118"/>
                <p:cNvSpPr>
                  <a:spLocks noChangeShapeType="1"/>
                </p:cNvSpPr>
                <p:nvPr/>
              </p:nvSpPr>
              <p:spPr bwMode="white">
                <a:xfrm>
                  <a:off x="2166" y="255"/>
                  <a:ext cx="0" cy="418"/>
                </a:xfrm>
                <a:prstGeom prst="line">
                  <a:avLst/>
                </a:prstGeom>
                <a:noFill/>
                <a:ln w="9525">
                  <a:solidFill>
                    <a:schemeClr val="folHlink"/>
                  </a:solidFill>
                  <a:round/>
                  <a:headEnd/>
                  <a:tailEnd/>
                </a:ln>
                <a:effectLst/>
              </p:spPr>
              <p:txBody>
                <a:bodyPr wrap="none" anchor="ctr"/>
                <a:lstStyle/>
                <a:p>
                  <a:endParaRPr lang="en-GB" sz="1800"/>
                </a:p>
              </p:txBody>
            </p:sp>
            <p:sp>
              <p:nvSpPr>
                <p:cNvPr id="3191" name="Line 119"/>
                <p:cNvSpPr>
                  <a:spLocks noChangeShapeType="1"/>
                </p:cNvSpPr>
                <p:nvPr/>
              </p:nvSpPr>
              <p:spPr bwMode="white">
                <a:xfrm>
                  <a:off x="2394" y="255"/>
                  <a:ext cx="0" cy="418"/>
                </a:xfrm>
                <a:prstGeom prst="line">
                  <a:avLst/>
                </a:prstGeom>
                <a:noFill/>
                <a:ln w="9525">
                  <a:solidFill>
                    <a:schemeClr val="folHlink"/>
                  </a:solidFill>
                  <a:round/>
                  <a:headEnd/>
                  <a:tailEnd/>
                </a:ln>
                <a:effectLst/>
              </p:spPr>
              <p:txBody>
                <a:bodyPr wrap="none" anchor="ctr"/>
                <a:lstStyle/>
                <a:p>
                  <a:endParaRPr lang="en-GB" sz="1800"/>
                </a:p>
              </p:txBody>
            </p:sp>
            <p:sp>
              <p:nvSpPr>
                <p:cNvPr id="3192" name="Line 120"/>
                <p:cNvSpPr>
                  <a:spLocks noChangeShapeType="1"/>
                </p:cNvSpPr>
                <p:nvPr/>
              </p:nvSpPr>
              <p:spPr bwMode="white">
                <a:xfrm>
                  <a:off x="2622" y="255"/>
                  <a:ext cx="0" cy="418"/>
                </a:xfrm>
                <a:prstGeom prst="line">
                  <a:avLst/>
                </a:prstGeom>
                <a:noFill/>
                <a:ln w="9525">
                  <a:solidFill>
                    <a:schemeClr val="folHlink"/>
                  </a:solidFill>
                  <a:round/>
                  <a:headEnd/>
                  <a:tailEnd/>
                </a:ln>
                <a:effectLst/>
              </p:spPr>
              <p:txBody>
                <a:bodyPr wrap="none" anchor="ctr"/>
                <a:lstStyle/>
                <a:p>
                  <a:endParaRPr lang="en-GB" sz="1800"/>
                </a:p>
              </p:txBody>
            </p:sp>
            <p:sp>
              <p:nvSpPr>
                <p:cNvPr id="3193" name="Line 121"/>
                <p:cNvSpPr>
                  <a:spLocks noChangeShapeType="1"/>
                </p:cNvSpPr>
                <p:nvPr/>
              </p:nvSpPr>
              <p:spPr bwMode="white">
                <a:xfrm>
                  <a:off x="2850" y="255"/>
                  <a:ext cx="0" cy="418"/>
                </a:xfrm>
                <a:prstGeom prst="line">
                  <a:avLst/>
                </a:prstGeom>
                <a:noFill/>
                <a:ln w="9525">
                  <a:solidFill>
                    <a:schemeClr val="folHlink"/>
                  </a:solidFill>
                  <a:round/>
                  <a:headEnd/>
                  <a:tailEnd/>
                </a:ln>
                <a:effectLst/>
              </p:spPr>
              <p:txBody>
                <a:bodyPr wrap="none" anchor="ctr"/>
                <a:lstStyle/>
                <a:p>
                  <a:endParaRPr lang="en-GB" sz="1800"/>
                </a:p>
              </p:txBody>
            </p:sp>
            <p:sp>
              <p:nvSpPr>
                <p:cNvPr id="3194" name="Line 122"/>
                <p:cNvSpPr>
                  <a:spLocks noChangeShapeType="1"/>
                </p:cNvSpPr>
                <p:nvPr/>
              </p:nvSpPr>
              <p:spPr bwMode="white">
                <a:xfrm>
                  <a:off x="3078" y="255"/>
                  <a:ext cx="0" cy="418"/>
                </a:xfrm>
                <a:prstGeom prst="line">
                  <a:avLst/>
                </a:prstGeom>
                <a:noFill/>
                <a:ln w="9525">
                  <a:solidFill>
                    <a:schemeClr val="folHlink"/>
                  </a:solidFill>
                  <a:round/>
                  <a:headEnd/>
                  <a:tailEnd/>
                </a:ln>
                <a:effectLst/>
              </p:spPr>
              <p:txBody>
                <a:bodyPr wrap="none" anchor="ctr"/>
                <a:lstStyle/>
                <a:p>
                  <a:endParaRPr lang="en-GB" sz="1800"/>
                </a:p>
              </p:txBody>
            </p:sp>
            <p:sp>
              <p:nvSpPr>
                <p:cNvPr id="3195" name="Line 123"/>
                <p:cNvSpPr>
                  <a:spLocks noChangeShapeType="1"/>
                </p:cNvSpPr>
                <p:nvPr/>
              </p:nvSpPr>
              <p:spPr bwMode="white">
                <a:xfrm>
                  <a:off x="3306" y="255"/>
                  <a:ext cx="0" cy="418"/>
                </a:xfrm>
                <a:prstGeom prst="line">
                  <a:avLst/>
                </a:prstGeom>
                <a:noFill/>
                <a:ln w="9525">
                  <a:solidFill>
                    <a:schemeClr val="folHlink"/>
                  </a:solidFill>
                  <a:round/>
                  <a:headEnd/>
                  <a:tailEnd/>
                </a:ln>
                <a:effectLst/>
              </p:spPr>
              <p:txBody>
                <a:bodyPr wrap="none" anchor="ctr"/>
                <a:lstStyle/>
                <a:p>
                  <a:endParaRPr lang="en-GB" sz="1800"/>
                </a:p>
              </p:txBody>
            </p:sp>
            <p:sp>
              <p:nvSpPr>
                <p:cNvPr id="3196" name="Line 124"/>
                <p:cNvSpPr>
                  <a:spLocks noChangeShapeType="1"/>
                </p:cNvSpPr>
                <p:nvPr/>
              </p:nvSpPr>
              <p:spPr bwMode="white">
                <a:xfrm>
                  <a:off x="3534" y="255"/>
                  <a:ext cx="0" cy="418"/>
                </a:xfrm>
                <a:prstGeom prst="line">
                  <a:avLst/>
                </a:prstGeom>
                <a:noFill/>
                <a:ln w="9525">
                  <a:solidFill>
                    <a:schemeClr val="folHlink"/>
                  </a:solidFill>
                  <a:round/>
                  <a:headEnd/>
                  <a:tailEnd/>
                </a:ln>
                <a:effectLst/>
              </p:spPr>
              <p:txBody>
                <a:bodyPr wrap="none" anchor="ctr"/>
                <a:lstStyle/>
                <a:p>
                  <a:endParaRPr lang="en-GB" sz="1800"/>
                </a:p>
              </p:txBody>
            </p:sp>
            <p:sp>
              <p:nvSpPr>
                <p:cNvPr id="3197" name="Line 125"/>
                <p:cNvSpPr>
                  <a:spLocks noChangeShapeType="1"/>
                </p:cNvSpPr>
                <p:nvPr/>
              </p:nvSpPr>
              <p:spPr bwMode="white">
                <a:xfrm>
                  <a:off x="3762" y="255"/>
                  <a:ext cx="0" cy="418"/>
                </a:xfrm>
                <a:prstGeom prst="line">
                  <a:avLst/>
                </a:prstGeom>
                <a:noFill/>
                <a:ln w="9525">
                  <a:solidFill>
                    <a:schemeClr val="folHlink"/>
                  </a:solidFill>
                  <a:round/>
                  <a:headEnd/>
                  <a:tailEnd/>
                </a:ln>
                <a:effectLst/>
              </p:spPr>
              <p:txBody>
                <a:bodyPr wrap="none" anchor="ctr"/>
                <a:lstStyle/>
                <a:p>
                  <a:endParaRPr lang="en-GB" sz="1800"/>
                </a:p>
              </p:txBody>
            </p:sp>
            <p:sp>
              <p:nvSpPr>
                <p:cNvPr id="3198" name="Line 126"/>
                <p:cNvSpPr>
                  <a:spLocks noChangeShapeType="1"/>
                </p:cNvSpPr>
                <p:nvPr/>
              </p:nvSpPr>
              <p:spPr bwMode="white">
                <a:xfrm>
                  <a:off x="3990" y="255"/>
                  <a:ext cx="0" cy="418"/>
                </a:xfrm>
                <a:prstGeom prst="line">
                  <a:avLst/>
                </a:prstGeom>
                <a:noFill/>
                <a:ln w="9525">
                  <a:solidFill>
                    <a:schemeClr val="folHlink"/>
                  </a:solidFill>
                  <a:round/>
                  <a:headEnd/>
                  <a:tailEnd/>
                </a:ln>
                <a:effectLst/>
              </p:spPr>
              <p:txBody>
                <a:bodyPr wrap="none" anchor="ctr"/>
                <a:lstStyle/>
                <a:p>
                  <a:endParaRPr lang="en-GB" sz="1800"/>
                </a:p>
              </p:txBody>
            </p:sp>
            <p:sp>
              <p:nvSpPr>
                <p:cNvPr id="3199" name="Line 127"/>
                <p:cNvSpPr>
                  <a:spLocks noChangeShapeType="1"/>
                </p:cNvSpPr>
                <p:nvPr/>
              </p:nvSpPr>
              <p:spPr bwMode="white">
                <a:xfrm>
                  <a:off x="4218" y="255"/>
                  <a:ext cx="0" cy="418"/>
                </a:xfrm>
                <a:prstGeom prst="line">
                  <a:avLst/>
                </a:prstGeom>
                <a:noFill/>
                <a:ln w="9525">
                  <a:solidFill>
                    <a:schemeClr val="folHlink"/>
                  </a:solidFill>
                  <a:round/>
                  <a:headEnd/>
                  <a:tailEnd/>
                </a:ln>
                <a:effectLst/>
              </p:spPr>
              <p:txBody>
                <a:bodyPr wrap="none" anchor="ctr"/>
                <a:lstStyle/>
                <a:p>
                  <a:endParaRPr lang="en-GB" sz="1800"/>
                </a:p>
              </p:txBody>
            </p:sp>
            <p:sp>
              <p:nvSpPr>
                <p:cNvPr id="3200" name="Line 128"/>
                <p:cNvSpPr>
                  <a:spLocks noChangeShapeType="1"/>
                </p:cNvSpPr>
                <p:nvPr/>
              </p:nvSpPr>
              <p:spPr bwMode="white">
                <a:xfrm>
                  <a:off x="4446" y="255"/>
                  <a:ext cx="0" cy="418"/>
                </a:xfrm>
                <a:prstGeom prst="line">
                  <a:avLst/>
                </a:prstGeom>
                <a:noFill/>
                <a:ln w="9525">
                  <a:solidFill>
                    <a:schemeClr val="folHlink"/>
                  </a:solidFill>
                  <a:round/>
                  <a:headEnd/>
                  <a:tailEnd/>
                </a:ln>
                <a:effectLst/>
              </p:spPr>
              <p:txBody>
                <a:bodyPr wrap="none" anchor="ctr"/>
                <a:lstStyle/>
                <a:p>
                  <a:endParaRPr lang="en-GB" sz="1800"/>
                </a:p>
              </p:txBody>
            </p:sp>
            <p:sp>
              <p:nvSpPr>
                <p:cNvPr id="3201" name="Line 129"/>
                <p:cNvSpPr>
                  <a:spLocks noChangeShapeType="1"/>
                </p:cNvSpPr>
                <p:nvPr/>
              </p:nvSpPr>
              <p:spPr bwMode="white">
                <a:xfrm>
                  <a:off x="4674" y="255"/>
                  <a:ext cx="0" cy="418"/>
                </a:xfrm>
                <a:prstGeom prst="line">
                  <a:avLst/>
                </a:prstGeom>
                <a:noFill/>
                <a:ln w="9525">
                  <a:solidFill>
                    <a:schemeClr val="folHlink"/>
                  </a:solidFill>
                  <a:round/>
                  <a:headEnd/>
                  <a:tailEnd/>
                </a:ln>
                <a:effectLst/>
              </p:spPr>
              <p:txBody>
                <a:bodyPr wrap="none" anchor="ctr"/>
                <a:lstStyle/>
                <a:p>
                  <a:endParaRPr lang="en-GB" sz="1800"/>
                </a:p>
              </p:txBody>
            </p:sp>
            <p:sp>
              <p:nvSpPr>
                <p:cNvPr id="3202" name="Line 130"/>
                <p:cNvSpPr>
                  <a:spLocks noChangeShapeType="1"/>
                </p:cNvSpPr>
                <p:nvPr/>
              </p:nvSpPr>
              <p:spPr bwMode="white">
                <a:xfrm>
                  <a:off x="4902" y="255"/>
                  <a:ext cx="0" cy="418"/>
                </a:xfrm>
                <a:prstGeom prst="line">
                  <a:avLst/>
                </a:prstGeom>
                <a:noFill/>
                <a:ln w="9525">
                  <a:solidFill>
                    <a:schemeClr val="folHlink"/>
                  </a:solidFill>
                  <a:round/>
                  <a:headEnd/>
                  <a:tailEnd/>
                </a:ln>
                <a:effectLst/>
              </p:spPr>
              <p:txBody>
                <a:bodyPr wrap="none" anchor="ctr"/>
                <a:lstStyle/>
                <a:p>
                  <a:endParaRPr lang="en-GB" sz="1800"/>
                </a:p>
              </p:txBody>
            </p:sp>
            <p:sp>
              <p:nvSpPr>
                <p:cNvPr id="3203" name="Line 131"/>
                <p:cNvSpPr>
                  <a:spLocks noChangeShapeType="1"/>
                </p:cNvSpPr>
                <p:nvPr/>
              </p:nvSpPr>
              <p:spPr bwMode="white">
                <a:xfrm>
                  <a:off x="5130" y="255"/>
                  <a:ext cx="0" cy="418"/>
                </a:xfrm>
                <a:prstGeom prst="line">
                  <a:avLst/>
                </a:prstGeom>
                <a:noFill/>
                <a:ln w="9525">
                  <a:solidFill>
                    <a:schemeClr val="folHlink"/>
                  </a:solidFill>
                  <a:round/>
                  <a:headEnd/>
                  <a:tailEnd/>
                </a:ln>
                <a:effectLst/>
              </p:spPr>
              <p:txBody>
                <a:bodyPr wrap="none" anchor="ctr"/>
                <a:lstStyle/>
                <a:p>
                  <a:endParaRPr lang="en-GB" sz="1800"/>
                </a:p>
              </p:txBody>
            </p:sp>
            <p:sp>
              <p:nvSpPr>
                <p:cNvPr id="3204" name="Line 132"/>
                <p:cNvSpPr>
                  <a:spLocks noChangeShapeType="1"/>
                </p:cNvSpPr>
                <p:nvPr/>
              </p:nvSpPr>
              <p:spPr bwMode="white">
                <a:xfrm>
                  <a:off x="5358" y="255"/>
                  <a:ext cx="0" cy="418"/>
                </a:xfrm>
                <a:prstGeom prst="line">
                  <a:avLst/>
                </a:prstGeom>
                <a:noFill/>
                <a:ln w="9525">
                  <a:solidFill>
                    <a:schemeClr val="folHlink"/>
                  </a:solidFill>
                  <a:round/>
                  <a:headEnd/>
                  <a:tailEnd/>
                </a:ln>
                <a:effectLst/>
              </p:spPr>
              <p:txBody>
                <a:bodyPr wrap="none" anchor="ctr"/>
                <a:lstStyle/>
                <a:p>
                  <a:endParaRPr lang="en-GB" sz="1800"/>
                </a:p>
              </p:txBody>
            </p:sp>
          </p:grpSp>
          <p:grpSp>
            <p:nvGrpSpPr>
              <p:cNvPr id="3205" name="Group 133"/>
              <p:cNvGrpSpPr>
                <a:grpSpLocks/>
              </p:cNvGrpSpPr>
              <p:nvPr/>
            </p:nvGrpSpPr>
            <p:grpSpPr bwMode="auto">
              <a:xfrm>
                <a:off x="1208" y="109"/>
                <a:ext cx="3694" cy="423"/>
                <a:chOff x="1034" y="245"/>
                <a:chExt cx="3694" cy="423"/>
              </a:xfrm>
            </p:grpSpPr>
            <p:sp>
              <p:nvSpPr>
                <p:cNvPr id="3206" name="Line 134"/>
                <p:cNvSpPr>
                  <a:spLocks noChangeShapeType="1"/>
                </p:cNvSpPr>
                <p:nvPr/>
              </p:nvSpPr>
              <p:spPr bwMode="ltGray">
                <a:xfrm>
                  <a:off x="2676" y="246"/>
                  <a:ext cx="0" cy="142"/>
                </a:xfrm>
                <a:prstGeom prst="line">
                  <a:avLst/>
                </a:prstGeom>
                <a:noFill/>
                <a:ln w="9525">
                  <a:solidFill>
                    <a:schemeClr val="hlink"/>
                  </a:solidFill>
                  <a:round/>
                  <a:headEnd/>
                  <a:tailEnd/>
                </a:ln>
                <a:effectLst/>
              </p:spPr>
              <p:txBody>
                <a:bodyPr wrap="none" anchor="ctr"/>
                <a:lstStyle/>
                <a:p>
                  <a:endParaRPr lang="en-GB" sz="1800"/>
                </a:p>
              </p:txBody>
            </p:sp>
            <p:sp>
              <p:nvSpPr>
                <p:cNvPr id="3207" name="Line 135"/>
                <p:cNvSpPr>
                  <a:spLocks noChangeShapeType="1"/>
                </p:cNvSpPr>
                <p:nvPr/>
              </p:nvSpPr>
              <p:spPr bwMode="ltGray">
                <a:xfrm>
                  <a:off x="2798" y="468"/>
                  <a:ext cx="70" cy="0"/>
                </a:xfrm>
                <a:prstGeom prst="line">
                  <a:avLst/>
                </a:prstGeom>
                <a:noFill/>
                <a:ln w="9525">
                  <a:solidFill>
                    <a:schemeClr val="hlink"/>
                  </a:solidFill>
                  <a:round/>
                  <a:headEnd/>
                  <a:tailEnd/>
                </a:ln>
                <a:effectLst/>
              </p:spPr>
              <p:txBody>
                <a:bodyPr wrap="none" anchor="ctr"/>
                <a:lstStyle/>
                <a:p>
                  <a:endParaRPr lang="en-GB" sz="1800"/>
                </a:p>
              </p:txBody>
            </p:sp>
            <p:sp>
              <p:nvSpPr>
                <p:cNvPr id="3208" name="Line 136"/>
                <p:cNvSpPr>
                  <a:spLocks noChangeShapeType="1"/>
                </p:cNvSpPr>
                <p:nvPr/>
              </p:nvSpPr>
              <p:spPr bwMode="ltGray">
                <a:xfrm>
                  <a:off x="2904" y="486"/>
                  <a:ext cx="0" cy="28"/>
                </a:xfrm>
                <a:prstGeom prst="line">
                  <a:avLst/>
                </a:prstGeom>
                <a:noFill/>
                <a:ln w="9525">
                  <a:solidFill>
                    <a:schemeClr val="hlink"/>
                  </a:solidFill>
                  <a:round/>
                  <a:headEnd/>
                  <a:tailEnd/>
                </a:ln>
                <a:effectLst/>
              </p:spPr>
              <p:txBody>
                <a:bodyPr wrap="none" anchor="ctr"/>
                <a:lstStyle/>
                <a:p>
                  <a:endParaRPr lang="en-GB" sz="1800"/>
                </a:p>
              </p:txBody>
            </p:sp>
            <p:sp>
              <p:nvSpPr>
                <p:cNvPr id="3209" name="Line 137"/>
                <p:cNvSpPr>
                  <a:spLocks noChangeShapeType="1"/>
                </p:cNvSpPr>
                <p:nvPr/>
              </p:nvSpPr>
              <p:spPr bwMode="ltGray">
                <a:xfrm>
                  <a:off x="3132" y="586"/>
                  <a:ext cx="0" cy="79"/>
                </a:xfrm>
                <a:prstGeom prst="line">
                  <a:avLst/>
                </a:prstGeom>
                <a:noFill/>
                <a:ln w="9525">
                  <a:solidFill>
                    <a:schemeClr val="hlink"/>
                  </a:solidFill>
                  <a:round/>
                  <a:headEnd/>
                  <a:tailEnd/>
                </a:ln>
                <a:effectLst/>
              </p:spPr>
              <p:txBody>
                <a:bodyPr wrap="none" anchor="ctr"/>
                <a:lstStyle/>
                <a:p>
                  <a:endParaRPr lang="en-GB" sz="1800"/>
                </a:p>
              </p:txBody>
            </p:sp>
            <p:sp>
              <p:nvSpPr>
                <p:cNvPr id="3210" name="Line 138"/>
                <p:cNvSpPr>
                  <a:spLocks noChangeShapeType="1"/>
                </p:cNvSpPr>
                <p:nvPr/>
              </p:nvSpPr>
              <p:spPr bwMode="ltGray">
                <a:xfrm>
                  <a:off x="3816" y="358"/>
                  <a:ext cx="0" cy="180"/>
                </a:xfrm>
                <a:prstGeom prst="line">
                  <a:avLst/>
                </a:prstGeom>
                <a:noFill/>
                <a:ln w="9525">
                  <a:solidFill>
                    <a:schemeClr val="hlink"/>
                  </a:solidFill>
                  <a:round/>
                  <a:headEnd/>
                  <a:tailEnd/>
                </a:ln>
                <a:effectLst/>
              </p:spPr>
              <p:txBody>
                <a:bodyPr wrap="none" anchor="ctr"/>
                <a:lstStyle/>
                <a:p>
                  <a:endParaRPr lang="en-GB" sz="1800"/>
                </a:p>
              </p:txBody>
            </p:sp>
            <p:sp>
              <p:nvSpPr>
                <p:cNvPr id="3211" name="Line 139"/>
                <p:cNvSpPr>
                  <a:spLocks noChangeShapeType="1"/>
                </p:cNvSpPr>
                <p:nvPr/>
              </p:nvSpPr>
              <p:spPr bwMode="ltGray">
                <a:xfrm>
                  <a:off x="3722" y="468"/>
                  <a:ext cx="348" cy="0"/>
                </a:xfrm>
                <a:prstGeom prst="line">
                  <a:avLst/>
                </a:prstGeom>
                <a:noFill/>
                <a:ln w="9525">
                  <a:solidFill>
                    <a:schemeClr val="hlink"/>
                  </a:solidFill>
                  <a:round/>
                  <a:headEnd/>
                  <a:tailEnd/>
                </a:ln>
                <a:effectLst/>
              </p:spPr>
              <p:txBody>
                <a:bodyPr wrap="none" anchor="ctr"/>
                <a:lstStyle/>
                <a:p>
                  <a:endParaRPr lang="en-GB" sz="1800"/>
                </a:p>
              </p:txBody>
            </p:sp>
            <p:sp>
              <p:nvSpPr>
                <p:cNvPr id="3212" name="Line 140"/>
                <p:cNvSpPr>
                  <a:spLocks noChangeShapeType="1"/>
                </p:cNvSpPr>
                <p:nvPr/>
              </p:nvSpPr>
              <p:spPr bwMode="ltGray">
                <a:xfrm>
                  <a:off x="4044" y="372"/>
                  <a:ext cx="0" cy="294"/>
                </a:xfrm>
                <a:prstGeom prst="line">
                  <a:avLst/>
                </a:prstGeom>
                <a:noFill/>
                <a:ln w="9525">
                  <a:solidFill>
                    <a:schemeClr val="hlink"/>
                  </a:solidFill>
                  <a:round/>
                  <a:headEnd/>
                  <a:tailEnd/>
                </a:ln>
                <a:effectLst/>
              </p:spPr>
              <p:txBody>
                <a:bodyPr wrap="none" anchor="ctr"/>
                <a:lstStyle/>
                <a:p>
                  <a:endParaRPr lang="en-GB" sz="1800"/>
                </a:p>
              </p:txBody>
            </p:sp>
            <p:sp>
              <p:nvSpPr>
                <p:cNvPr id="3213" name="Line 141"/>
                <p:cNvSpPr>
                  <a:spLocks noChangeShapeType="1"/>
                </p:cNvSpPr>
                <p:nvPr/>
              </p:nvSpPr>
              <p:spPr bwMode="ltGray">
                <a:xfrm flipV="1">
                  <a:off x="4046" y="248"/>
                  <a:ext cx="0" cy="50"/>
                </a:xfrm>
                <a:prstGeom prst="line">
                  <a:avLst/>
                </a:prstGeom>
                <a:noFill/>
                <a:ln w="9525">
                  <a:solidFill>
                    <a:schemeClr val="hlink"/>
                  </a:solidFill>
                  <a:round/>
                  <a:headEnd/>
                  <a:tailEnd/>
                </a:ln>
                <a:effectLst/>
              </p:spPr>
              <p:txBody>
                <a:bodyPr wrap="none" anchor="ctr"/>
                <a:lstStyle/>
                <a:p>
                  <a:endParaRPr lang="en-GB" sz="1800"/>
                </a:p>
              </p:txBody>
            </p:sp>
            <p:sp>
              <p:nvSpPr>
                <p:cNvPr id="3214" name="Line 142"/>
                <p:cNvSpPr>
                  <a:spLocks noChangeShapeType="1"/>
                </p:cNvSpPr>
                <p:nvPr/>
              </p:nvSpPr>
              <p:spPr bwMode="ltGray">
                <a:xfrm flipV="1">
                  <a:off x="4272" y="246"/>
                  <a:ext cx="0" cy="182"/>
                </a:xfrm>
                <a:prstGeom prst="line">
                  <a:avLst/>
                </a:prstGeom>
                <a:noFill/>
                <a:ln w="9525">
                  <a:solidFill>
                    <a:schemeClr val="hlink"/>
                  </a:solidFill>
                  <a:round/>
                  <a:headEnd/>
                  <a:tailEnd/>
                </a:ln>
                <a:effectLst/>
              </p:spPr>
              <p:txBody>
                <a:bodyPr wrap="none" anchor="ctr"/>
                <a:lstStyle/>
                <a:p>
                  <a:endParaRPr lang="en-GB" sz="1800"/>
                </a:p>
              </p:txBody>
            </p:sp>
            <p:sp>
              <p:nvSpPr>
                <p:cNvPr id="3215" name="Line 143"/>
                <p:cNvSpPr>
                  <a:spLocks noChangeShapeType="1"/>
                </p:cNvSpPr>
                <p:nvPr/>
              </p:nvSpPr>
              <p:spPr bwMode="ltGray">
                <a:xfrm flipH="1">
                  <a:off x="4422" y="468"/>
                  <a:ext cx="78" cy="0"/>
                </a:xfrm>
                <a:prstGeom prst="line">
                  <a:avLst/>
                </a:prstGeom>
                <a:noFill/>
                <a:ln w="9525">
                  <a:solidFill>
                    <a:schemeClr val="hlink"/>
                  </a:solidFill>
                  <a:round/>
                  <a:headEnd/>
                  <a:tailEnd/>
                </a:ln>
                <a:effectLst/>
              </p:spPr>
              <p:txBody>
                <a:bodyPr wrap="none" anchor="ctr"/>
                <a:lstStyle/>
                <a:p>
                  <a:endParaRPr lang="en-GB" sz="1800"/>
                </a:p>
              </p:txBody>
            </p:sp>
            <p:sp>
              <p:nvSpPr>
                <p:cNvPr id="3216" name="Line 144"/>
                <p:cNvSpPr>
                  <a:spLocks noChangeShapeType="1"/>
                </p:cNvSpPr>
                <p:nvPr/>
              </p:nvSpPr>
              <p:spPr bwMode="ltGray">
                <a:xfrm flipH="1">
                  <a:off x="4290" y="468"/>
                  <a:ext cx="62" cy="0"/>
                </a:xfrm>
                <a:prstGeom prst="line">
                  <a:avLst/>
                </a:prstGeom>
                <a:noFill/>
                <a:ln w="9525">
                  <a:solidFill>
                    <a:schemeClr val="hlink"/>
                  </a:solidFill>
                  <a:round/>
                  <a:headEnd/>
                  <a:tailEnd/>
                </a:ln>
                <a:effectLst/>
              </p:spPr>
              <p:txBody>
                <a:bodyPr wrap="none" anchor="ctr"/>
                <a:lstStyle/>
                <a:p>
                  <a:endParaRPr lang="en-GB" sz="1800"/>
                </a:p>
              </p:txBody>
            </p:sp>
            <p:sp>
              <p:nvSpPr>
                <p:cNvPr id="3217" name="Line 145"/>
                <p:cNvSpPr>
                  <a:spLocks noChangeShapeType="1"/>
                </p:cNvSpPr>
                <p:nvPr/>
              </p:nvSpPr>
              <p:spPr bwMode="ltGray">
                <a:xfrm flipV="1">
                  <a:off x="4500" y="246"/>
                  <a:ext cx="0" cy="270"/>
                </a:xfrm>
                <a:prstGeom prst="line">
                  <a:avLst/>
                </a:prstGeom>
                <a:noFill/>
                <a:ln w="9525">
                  <a:solidFill>
                    <a:schemeClr val="hlink"/>
                  </a:solidFill>
                  <a:round/>
                  <a:headEnd/>
                  <a:tailEnd/>
                </a:ln>
                <a:effectLst/>
              </p:spPr>
              <p:txBody>
                <a:bodyPr wrap="none" anchor="ctr"/>
                <a:lstStyle/>
                <a:p>
                  <a:endParaRPr lang="en-GB" sz="1800"/>
                </a:p>
              </p:txBody>
            </p:sp>
            <p:sp>
              <p:nvSpPr>
                <p:cNvPr id="3218" name="Line 146"/>
                <p:cNvSpPr>
                  <a:spLocks noChangeShapeType="1"/>
                </p:cNvSpPr>
                <p:nvPr/>
              </p:nvSpPr>
              <p:spPr bwMode="ltGray">
                <a:xfrm>
                  <a:off x="4728" y="606"/>
                  <a:ext cx="0" cy="34"/>
                </a:xfrm>
                <a:prstGeom prst="line">
                  <a:avLst/>
                </a:prstGeom>
                <a:noFill/>
                <a:ln w="9525">
                  <a:solidFill>
                    <a:schemeClr val="hlink"/>
                  </a:solidFill>
                  <a:round/>
                  <a:headEnd/>
                  <a:tailEnd/>
                </a:ln>
                <a:effectLst/>
              </p:spPr>
              <p:txBody>
                <a:bodyPr wrap="none" anchor="ctr"/>
                <a:lstStyle/>
                <a:p>
                  <a:endParaRPr lang="en-GB" sz="1800"/>
                </a:p>
              </p:txBody>
            </p:sp>
            <p:sp>
              <p:nvSpPr>
                <p:cNvPr id="3219" name="Line 147"/>
                <p:cNvSpPr>
                  <a:spLocks noChangeShapeType="1"/>
                </p:cNvSpPr>
                <p:nvPr/>
              </p:nvSpPr>
              <p:spPr bwMode="ltGray">
                <a:xfrm>
                  <a:off x="1992" y="250"/>
                  <a:ext cx="0" cy="62"/>
                </a:xfrm>
                <a:prstGeom prst="line">
                  <a:avLst/>
                </a:prstGeom>
                <a:noFill/>
                <a:ln w="9525">
                  <a:solidFill>
                    <a:schemeClr val="hlink"/>
                  </a:solidFill>
                  <a:round/>
                  <a:headEnd/>
                  <a:tailEnd/>
                </a:ln>
                <a:effectLst/>
              </p:spPr>
              <p:txBody>
                <a:bodyPr wrap="none" anchor="ctr"/>
                <a:lstStyle/>
                <a:p>
                  <a:endParaRPr lang="en-GB" sz="1800"/>
                </a:p>
              </p:txBody>
            </p:sp>
            <p:sp>
              <p:nvSpPr>
                <p:cNvPr id="3220" name="Line 148"/>
                <p:cNvSpPr>
                  <a:spLocks noChangeShapeType="1"/>
                </p:cNvSpPr>
                <p:nvPr/>
              </p:nvSpPr>
              <p:spPr bwMode="ltGray">
                <a:xfrm>
                  <a:off x="1764" y="247"/>
                  <a:ext cx="0" cy="337"/>
                </a:xfrm>
                <a:prstGeom prst="line">
                  <a:avLst/>
                </a:prstGeom>
                <a:noFill/>
                <a:ln w="9525">
                  <a:solidFill>
                    <a:schemeClr val="hlink"/>
                  </a:solidFill>
                  <a:round/>
                  <a:headEnd/>
                  <a:tailEnd/>
                </a:ln>
                <a:effectLst/>
              </p:spPr>
              <p:txBody>
                <a:bodyPr wrap="none" anchor="ctr"/>
                <a:lstStyle/>
                <a:p>
                  <a:endParaRPr lang="en-GB" sz="1800"/>
                </a:p>
              </p:txBody>
            </p:sp>
            <p:sp>
              <p:nvSpPr>
                <p:cNvPr id="3221" name="Line 149"/>
                <p:cNvSpPr>
                  <a:spLocks noChangeShapeType="1"/>
                </p:cNvSpPr>
                <p:nvPr/>
              </p:nvSpPr>
              <p:spPr bwMode="ltGray">
                <a:xfrm flipH="1">
                  <a:off x="1738" y="468"/>
                  <a:ext cx="68" cy="0"/>
                </a:xfrm>
                <a:prstGeom prst="line">
                  <a:avLst/>
                </a:prstGeom>
                <a:noFill/>
                <a:ln w="9525">
                  <a:solidFill>
                    <a:schemeClr val="hlink"/>
                  </a:solidFill>
                  <a:round/>
                  <a:headEnd/>
                  <a:tailEnd/>
                </a:ln>
                <a:effectLst/>
              </p:spPr>
              <p:txBody>
                <a:bodyPr wrap="none" anchor="ctr"/>
                <a:lstStyle/>
                <a:p>
                  <a:endParaRPr lang="en-GB" sz="1800"/>
                </a:p>
              </p:txBody>
            </p:sp>
            <p:sp>
              <p:nvSpPr>
                <p:cNvPr id="3222" name="Line 150"/>
                <p:cNvSpPr>
                  <a:spLocks noChangeShapeType="1"/>
                </p:cNvSpPr>
                <p:nvPr/>
              </p:nvSpPr>
              <p:spPr bwMode="ltGray">
                <a:xfrm>
                  <a:off x="1604" y="468"/>
                  <a:ext cx="60" cy="0"/>
                </a:xfrm>
                <a:prstGeom prst="line">
                  <a:avLst/>
                </a:prstGeom>
                <a:noFill/>
                <a:ln w="9525">
                  <a:solidFill>
                    <a:schemeClr val="hlink"/>
                  </a:solidFill>
                  <a:round/>
                  <a:headEnd/>
                  <a:tailEnd/>
                </a:ln>
                <a:effectLst/>
              </p:spPr>
              <p:txBody>
                <a:bodyPr wrap="none" anchor="ctr"/>
                <a:lstStyle/>
                <a:p>
                  <a:endParaRPr lang="en-GB" sz="1800"/>
                </a:p>
              </p:txBody>
            </p:sp>
            <p:sp>
              <p:nvSpPr>
                <p:cNvPr id="3223" name="Line 151"/>
                <p:cNvSpPr>
                  <a:spLocks noChangeShapeType="1"/>
                </p:cNvSpPr>
                <p:nvPr/>
              </p:nvSpPr>
              <p:spPr bwMode="ltGray">
                <a:xfrm flipH="1">
                  <a:off x="1404" y="468"/>
                  <a:ext cx="82" cy="0"/>
                </a:xfrm>
                <a:prstGeom prst="line">
                  <a:avLst/>
                </a:prstGeom>
                <a:noFill/>
                <a:ln w="9525">
                  <a:solidFill>
                    <a:schemeClr val="hlink"/>
                  </a:solidFill>
                  <a:round/>
                  <a:headEnd/>
                  <a:tailEnd/>
                </a:ln>
                <a:effectLst/>
              </p:spPr>
              <p:txBody>
                <a:bodyPr wrap="none" anchor="ctr"/>
                <a:lstStyle/>
                <a:p>
                  <a:endParaRPr lang="en-GB" sz="1800"/>
                </a:p>
              </p:txBody>
            </p:sp>
            <p:sp>
              <p:nvSpPr>
                <p:cNvPr id="3224" name="Line 152"/>
                <p:cNvSpPr>
                  <a:spLocks noChangeShapeType="1"/>
                </p:cNvSpPr>
                <p:nvPr/>
              </p:nvSpPr>
              <p:spPr bwMode="ltGray">
                <a:xfrm>
                  <a:off x="1034" y="468"/>
                  <a:ext cx="348" cy="0"/>
                </a:xfrm>
                <a:prstGeom prst="line">
                  <a:avLst/>
                </a:prstGeom>
                <a:noFill/>
                <a:ln w="9525">
                  <a:solidFill>
                    <a:schemeClr val="hlink"/>
                  </a:solidFill>
                  <a:round/>
                  <a:headEnd/>
                  <a:tailEnd/>
                </a:ln>
                <a:effectLst/>
              </p:spPr>
              <p:txBody>
                <a:bodyPr wrap="none" anchor="ctr"/>
                <a:lstStyle/>
                <a:p>
                  <a:endParaRPr lang="en-GB" sz="1800"/>
                </a:p>
              </p:txBody>
            </p:sp>
            <p:sp>
              <p:nvSpPr>
                <p:cNvPr id="3225" name="Line 153"/>
                <p:cNvSpPr>
                  <a:spLocks noChangeShapeType="1"/>
                </p:cNvSpPr>
                <p:nvPr/>
              </p:nvSpPr>
              <p:spPr bwMode="ltGray">
                <a:xfrm>
                  <a:off x="1306" y="370"/>
                  <a:ext cx="0" cy="298"/>
                </a:xfrm>
                <a:prstGeom prst="line">
                  <a:avLst/>
                </a:prstGeom>
                <a:noFill/>
                <a:ln w="9525">
                  <a:solidFill>
                    <a:schemeClr val="hlink"/>
                  </a:solidFill>
                  <a:round/>
                  <a:headEnd/>
                  <a:tailEnd/>
                </a:ln>
                <a:effectLst/>
              </p:spPr>
              <p:txBody>
                <a:bodyPr wrap="none" anchor="ctr"/>
                <a:lstStyle/>
                <a:p>
                  <a:endParaRPr lang="en-GB" sz="1800"/>
                </a:p>
              </p:txBody>
            </p:sp>
            <p:sp>
              <p:nvSpPr>
                <p:cNvPr id="3226" name="Line 154"/>
                <p:cNvSpPr>
                  <a:spLocks noChangeShapeType="1"/>
                </p:cNvSpPr>
                <p:nvPr/>
              </p:nvSpPr>
              <p:spPr bwMode="ltGray">
                <a:xfrm>
                  <a:off x="1080" y="388"/>
                  <a:ext cx="0" cy="156"/>
                </a:xfrm>
                <a:prstGeom prst="line">
                  <a:avLst/>
                </a:prstGeom>
                <a:noFill/>
                <a:ln w="9525">
                  <a:solidFill>
                    <a:schemeClr val="hlink"/>
                  </a:solidFill>
                  <a:round/>
                  <a:headEnd/>
                  <a:tailEnd/>
                </a:ln>
                <a:effectLst/>
              </p:spPr>
              <p:txBody>
                <a:bodyPr wrap="none" anchor="ctr"/>
                <a:lstStyle/>
                <a:p>
                  <a:endParaRPr lang="en-GB" sz="1800"/>
                </a:p>
              </p:txBody>
            </p:sp>
            <p:sp>
              <p:nvSpPr>
                <p:cNvPr id="3227" name="Line 155"/>
                <p:cNvSpPr>
                  <a:spLocks noChangeShapeType="1"/>
                </p:cNvSpPr>
                <p:nvPr/>
              </p:nvSpPr>
              <p:spPr bwMode="ltGray">
                <a:xfrm flipH="1" flipV="1">
                  <a:off x="1308" y="245"/>
                  <a:ext cx="0" cy="27"/>
                </a:xfrm>
                <a:prstGeom prst="line">
                  <a:avLst/>
                </a:prstGeom>
                <a:noFill/>
                <a:ln w="9525">
                  <a:solidFill>
                    <a:schemeClr val="hlink"/>
                  </a:solidFill>
                  <a:round/>
                  <a:headEnd/>
                  <a:tailEnd/>
                </a:ln>
                <a:effectLst/>
              </p:spPr>
              <p:txBody>
                <a:bodyPr wrap="none" anchor="ctr"/>
                <a:lstStyle/>
                <a:p>
                  <a:endParaRPr lang="en-GB" sz="1800"/>
                </a:p>
              </p:txBody>
            </p:sp>
            <p:sp>
              <p:nvSpPr>
                <p:cNvPr id="3228" name="Line 156"/>
                <p:cNvSpPr>
                  <a:spLocks noChangeShapeType="1"/>
                </p:cNvSpPr>
                <p:nvPr/>
              </p:nvSpPr>
              <p:spPr bwMode="ltGray">
                <a:xfrm>
                  <a:off x="1536" y="316"/>
                  <a:ext cx="0" cy="96"/>
                </a:xfrm>
                <a:prstGeom prst="line">
                  <a:avLst/>
                </a:prstGeom>
                <a:noFill/>
                <a:ln w="9525">
                  <a:solidFill>
                    <a:schemeClr val="hlink"/>
                  </a:solidFill>
                  <a:round/>
                  <a:headEnd/>
                  <a:tailEnd/>
                </a:ln>
                <a:effectLst/>
              </p:spPr>
              <p:txBody>
                <a:bodyPr wrap="none" anchor="ctr"/>
                <a:lstStyle/>
                <a:p>
                  <a:endParaRPr lang="en-GB" sz="1800"/>
                </a:p>
              </p:txBody>
            </p:sp>
            <p:sp>
              <p:nvSpPr>
                <p:cNvPr id="3229" name="Line 157"/>
                <p:cNvSpPr>
                  <a:spLocks noChangeShapeType="1"/>
                </p:cNvSpPr>
                <p:nvPr/>
              </p:nvSpPr>
              <p:spPr bwMode="ltGray">
                <a:xfrm flipV="1">
                  <a:off x="1536" y="247"/>
                  <a:ext cx="0" cy="22"/>
                </a:xfrm>
                <a:prstGeom prst="line">
                  <a:avLst/>
                </a:prstGeom>
                <a:noFill/>
                <a:ln w="9525">
                  <a:solidFill>
                    <a:schemeClr val="hlink"/>
                  </a:solidFill>
                  <a:round/>
                  <a:headEnd/>
                  <a:tailEnd/>
                </a:ln>
                <a:effectLst/>
              </p:spPr>
              <p:txBody>
                <a:bodyPr wrap="none" anchor="ctr"/>
                <a:lstStyle/>
                <a:p>
                  <a:endParaRPr lang="en-GB" sz="1800"/>
                </a:p>
              </p:txBody>
            </p:sp>
            <p:sp>
              <p:nvSpPr>
                <p:cNvPr id="3230" name="Line 158"/>
                <p:cNvSpPr>
                  <a:spLocks noChangeShapeType="1"/>
                </p:cNvSpPr>
                <p:nvPr/>
              </p:nvSpPr>
              <p:spPr bwMode="ltGray">
                <a:xfrm>
                  <a:off x="4095" y="467"/>
                  <a:ext cx="80" cy="0"/>
                </a:xfrm>
                <a:prstGeom prst="line">
                  <a:avLst/>
                </a:prstGeom>
                <a:noFill/>
                <a:ln w="9525">
                  <a:solidFill>
                    <a:schemeClr val="hlink"/>
                  </a:solidFill>
                  <a:round/>
                  <a:headEnd/>
                  <a:tailEnd/>
                </a:ln>
                <a:effectLst/>
              </p:spPr>
              <p:txBody>
                <a:bodyPr wrap="none" anchor="ctr"/>
                <a:lstStyle/>
                <a:p>
                  <a:endParaRPr lang="en-GB" sz="1800"/>
                </a:p>
              </p:txBody>
            </p:sp>
          </p:grpSp>
        </p:grpSp>
        <p:pic>
          <p:nvPicPr>
            <p:cNvPr id="3231" name="Picture 159" descr="earth"/>
            <p:cNvPicPr>
              <a:picLocks noChangeAspect="1" noChangeArrowheads="1"/>
            </p:cNvPicPr>
            <p:nvPr userDrawn="1"/>
          </p:nvPicPr>
          <p:blipFill>
            <a:blip r:embed="rId16">
              <a:clrChange>
                <a:clrFrom>
                  <a:srgbClr val="000000"/>
                </a:clrFrom>
                <a:clrTo>
                  <a:srgbClr val="000000">
                    <a:alpha val="0"/>
                  </a:srgbClr>
                </a:clrTo>
              </a:clrChange>
            </a:blip>
            <a:srcRect/>
            <a:stretch>
              <a:fillRect/>
            </a:stretch>
          </p:blipFill>
          <p:spPr bwMode="auto">
            <a:xfrm>
              <a:off x="165" y="55"/>
              <a:ext cx="562" cy="524"/>
            </a:xfrm>
            <a:prstGeom prst="rect">
              <a:avLst/>
            </a:prstGeom>
            <a:noFill/>
          </p:spPr>
        </p:pic>
      </p:grpSp>
    </p:spTree>
    <p:extLst>
      <p:ext uri="{BB962C8B-B14F-4D97-AF65-F5344CB8AC3E}">
        <p14:creationId xmlns:p14="http://schemas.microsoft.com/office/powerpoint/2010/main" val="425028790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hf hdr="0" ftr="0" dt="0"/>
  <p:txStyles>
    <p:titleStyle>
      <a:lvl1pPr algn="l" rtl="0" fontAlgn="base">
        <a:spcBef>
          <a:spcPct val="0"/>
        </a:spcBef>
        <a:spcAft>
          <a:spcPct val="0"/>
        </a:spcAft>
        <a:defRPr sz="4400" i="1">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itchFamily="18" charset="0"/>
        </a:defRPr>
      </a:lvl2pPr>
      <a:lvl3pPr algn="l" rtl="0" fontAlgn="base">
        <a:spcBef>
          <a:spcPct val="0"/>
        </a:spcBef>
        <a:spcAft>
          <a:spcPct val="0"/>
        </a:spcAft>
        <a:defRPr sz="4400" i="1">
          <a:solidFill>
            <a:schemeClr val="tx2"/>
          </a:solidFill>
          <a:latin typeface="Times New Roman" pitchFamily="18" charset="0"/>
        </a:defRPr>
      </a:lvl3pPr>
      <a:lvl4pPr algn="l" rtl="0" fontAlgn="base">
        <a:spcBef>
          <a:spcPct val="0"/>
        </a:spcBef>
        <a:spcAft>
          <a:spcPct val="0"/>
        </a:spcAft>
        <a:defRPr sz="4400" i="1">
          <a:solidFill>
            <a:schemeClr val="tx2"/>
          </a:solidFill>
          <a:latin typeface="Times New Roman" pitchFamily="18" charset="0"/>
        </a:defRPr>
      </a:lvl4pPr>
      <a:lvl5pPr algn="l" rtl="0" fontAlgn="base">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p:titleStyle>
    <p:bodyStyle>
      <a:lvl1pPr marL="342900" indent="-342900" algn="l" rtl="0" fontAlgn="base">
        <a:spcBef>
          <a:spcPct val="20000"/>
        </a:spcBef>
        <a:spcAft>
          <a:spcPct val="0"/>
        </a:spcAft>
        <a:buBlip>
          <a:blip r:embed="rId17"/>
        </a:buBlip>
        <a:defRPr sz="3200">
          <a:solidFill>
            <a:schemeClr val="tx1"/>
          </a:solidFill>
          <a:latin typeface="+mn-lt"/>
          <a:ea typeface="+mn-ea"/>
          <a:cs typeface="+mn-cs"/>
        </a:defRPr>
      </a:lvl1pPr>
      <a:lvl2pPr marL="742950" indent="-285750" algn="l" rtl="0" fontAlgn="base">
        <a:spcBef>
          <a:spcPct val="20000"/>
        </a:spcBef>
        <a:spcAft>
          <a:spcPct val="0"/>
        </a:spcAft>
        <a:buSzPct val="75000"/>
        <a:buBlip>
          <a:blip r:embed="rId18"/>
        </a:buBlip>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lr>
          <a:schemeClr val="tx2"/>
        </a:buClr>
        <a:buChar char="–"/>
        <a:defRPr sz="2000">
          <a:solidFill>
            <a:schemeClr val="tx1"/>
          </a:solidFill>
          <a:latin typeface="+mn-lt"/>
        </a:defRPr>
      </a:lvl5pPr>
      <a:lvl6pPr marL="2514600" indent="-228600" algn="l" rtl="0" fontAlgn="base">
        <a:spcBef>
          <a:spcPct val="20000"/>
        </a:spcBef>
        <a:spcAft>
          <a:spcPct val="0"/>
        </a:spcAft>
        <a:buClr>
          <a:schemeClr val="tx2"/>
        </a:buClr>
        <a:buChar char="–"/>
        <a:defRPr sz="2000">
          <a:solidFill>
            <a:schemeClr val="tx1"/>
          </a:solidFill>
          <a:latin typeface="+mn-lt"/>
        </a:defRPr>
      </a:lvl6pPr>
      <a:lvl7pPr marL="2971800" indent="-228600" algn="l" rtl="0" fontAlgn="base">
        <a:spcBef>
          <a:spcPct val="20000"/>
        </a:spcBef>
        <a:spcAft>
          <a:spcPct val="0"/>
        </a:spcAft>
        <a:buClr>
          <a:schemeClr val="tx2"/>
        </a:buClr>
        <a:buChar char="–"/>
        <a:defRPr sz="2000">
          <a:solidFill>
            <a:schemeClr val="tx1"/>
          </a:solidFill>
          <a:latin typeface="+mn-lt"/>
        </a:defRPr>
      </a:lvl7pPr>
      <a:lvl8pPr marL="3429000" indent="-228600" algn="l" rtl="0" fontAlgn="base">
        <a:spcBef>
          <a:spcPct val="20000"/>
        </a:spcBef>
        <a:spcAft>
          <a:spcPct val="0"/>
        </a:spcAft>
        <a:buClr>
          <a:schemeClr val="tx2"/>
        </a:buClr>
        <a:buChar char="–"/>
        <a:defRPr sz="2000">
          <a:solidFill>
            <a:schemeClr val="tx1"/>
          </a:solidFill>
          <a:latin typeface="+mn-lt"/>
        </a:defRPr>
      </a:lvl8pPr>
      <a:lvl9pPr marL="3886200" indent="-228600" algn="l" rtl="0" fontAlgn="base">
        <a:spcBef>
          <a:spcPct val="20000"/>
        </a:spcBef>
        <a:spcAft>
          <a:spcPct val="0"/>
        </a:spcAft>
        <a:buClr>
          <a:schemeClr val="tx2"/>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C7D599E0-DF02-4CC2-9B83-65E009B700F6}"/>
              </a:ext>
            </a:extLst>
          </p:cNvPr>
          <p:cNvSpPr/>
          <p:nvPr/>
        </p:nvSpPr>
        <p:spPr bwMode="auto">
          <a:xfrm>
            <a:off x="1" y="0"/>
            <a:ext cx="1500204" cy="6858000"/>
          </a:xfrm>
          <a:prstGeom prst="rect">
            <a:avLst/>
          </a:prstGeom>
          <a:solidFill>
            <a:schemeClr val="accent3"/>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TT" sz="2400" b="0" i="0" u="none" strike="noStrike" cap="none" normalizeH="0" baseline="0" dirty="0">
              <a:ln>
                <a:noFill/>
              </a:ln>
              <a:noFill/>
              <a:effectLst/>
              <a:latin typeface="Times New Roman" pitchFamily="18" charset="0"/>
            </a:endParaRPr>
          </a:p>
        </p:txBody>
      </p:sp>
      <p:sp>
        <p:nvSpPr>
          <p:cNvPr id="2050" name="Rectangle 2"/>
          <p:cNvSpPr>
            <a:spLocks noGrp="1" noChangeArrowheads="1"/>
          </p:cNvSpPr>
          <p:nvPr>
            <p:ph type="ctrTitle"/>
          </p:nvPr>
        </p:nvSpPr>
        <p:spPr>
          <a:xfrm>
            <a:off x="3000408" y="48112"/>
            <a:ext cx="7846150" cy="1436665"/>
          </a:xfrm>
        </p:spPr>
        <p:txBody>
          <a:bodyPr/>
          <a:lstStyle/>
          <a:p>
            <a:pPr algn="ctr"/>
            <a:r>
              <a:rPr lang="en-GB" b="1" i="0" dirty="0">
                <a:solidFill>
                  <a:schemeClr val="tx1"/>
                </a:solidFill>
              </a:rPr>
              <a:t>Global Statistical Analysis of Historical Marine Incidents</a:t>
            </a:r>
            <a:endParaRPr lang="en-US" sz="3200" b="1" i="0" dirty="0">
              <a:solidFill>
                <a:schemeClr val="tx1"/>
              </a:solidFill>
            </a:endParaRPr>
          </a:p>
        </p:txBody>
      </p:sp>
      <p:sp>
        <p:nvSpPr>
          <p:cNvPr id="2051" name="Rectangle 3"/>
          <p:cNvSpPr>
            <a:spLocks noGrp="1" noChangeArrowheads="1"/>
          </p:cNvSpPr>
          <p:nvPr>
            <p:ph type="subTitle" idx="1"/>
          </p:nvPr>
        </p:nvSpPr>
        <p:spPr>
          <a:xfrm>
            <a:off x="2284567" y="5616576"/>
            <a:ext cx="9039069" cy="1149844"/>
          </a:xfrm>
        </p:spPr>
        <p:txBody>
          <a:bodyPr/>
          <a:lstStyle/>
          <a:p>
            <a:pPr algn="ctr"/>
            <a:r>
              <a:rPr lang="en-US" b="1" dirty="0">
                <a:latin typeface="+mj-lt"/>
              </a:rPr>
              <a:t>Amrika Maharaj PhD Candidate</a:t>
            </a:r>
          </a:p>
          <a:p>
            <a:pPr algn="ctr"/>
            <a:r>
              <a:rPr lang="en-US" sz="2800" b="1" dirty="0">
                <a:latin typeface="+mj-lt"/>
              </a:rPr>
              <a:t>The University of the West Indies</a:t>
            </a:r>
          </a:p>
        </p:txBody>
      </p:sp>
      <p:sp>
        <p:nvSpPr>
          <p:cNvPr id="2" name="Slide Number Placeholder 1"/>
          <p:cNvSpPr>
            <a:spLocks noGrp="1"/>
          </p:cNvSpPr>
          <p:nvPr>
            <p:ph type="sldNum" sz="quarter" idx="4"/>
          </p:nvPr>
        </p:nvSpPr>
        <p:spPr/>
        <p:txBody>
          <a:bodyPr/>
          <a:lstStyle/>
          <a:p>
            <a:pPr fontAlgn="base">
              <a:spcBef>
                <a:spcPct val="0"/>
              </a:spcBef>
              <a:spcAft>
                <a:spcPct val="0"/>
              </a:spcAft>
            </a:pPr>
            <a:fld id="{05BA7C98-64D6-46D4-A6CA-B6680D8DA45C}" type="slidenum">
              <a:rPr lang="en-US">
                <a:solidFill>
                  <a:srgbClr val="FFFFFF"/>
                </a:solidFill>
                <a:latin typeface="Times New Roman" pitchFamily="18" charset="0"/>
              </a:rPr>
              <a:pPr fontAlgn="base">
                <a:spcBef>
                  <a:spcPct val="0"/>
                </a:spcBef>
                <a:spcAft>
                  <a:spcPct val="0"/>
                </a:spcAft>
              </a:pPr>
              <a:t>1</a:t>
            </a:fld>
            <a:endParaRPr lang="en-US" dirty="0">
              <a:solidFill>
                <a:srgbClr val="FFFFFF"/>
              </a:solidFill>
              <a:latin typeface="Times New Roman" pitchFamily="18" charset="0"/>
            </a:endParaRPr>
          </a:p>
        </p:txBody>
      </p:sp>
      <p:pic>
        <p:nvPicPr>
          <p:cNvPr id="7" name="Picture 6">
            <a:extLst>
              <a:ext uri="{FF2B5EF4-FFF2-40B4-BE49-F238E27FC236}">
                <a16:creationId xmlns:a16="http://schemas.microsoft.com/office/drawing/2014/main" xmlns="" id="{8DCB4E1A-67F4-4F5C-8660-9A241CA5CD8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251792"/>
            <a:ext cx="3144105" cy="2470369"/>
          </a:xfrm>
          <a:prstGeom prst="rect">
            <a:avLst/>
          </a:prstGeom>
        </p:spPr>
      </p:pic>
      <p:pic>
        <p:nvPicPr>
          <p:cNvPr id="6" name="Picture 5">
            <a:extLst>
              <a:ext uri="{FF2B5EF4-FFF2-40B4-BE49-F238E27FC236}">
                <a16:creationId xmlns:a16="http://schemas.microsoft.com/office/drawing/2014/main" xmlns="" id="{FD14C6C2-E746-43AD-903D-6519FA8BE09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598223" y="1447738"/>
            <a:ext cx="8411755" cy="4205878"/>
          </a:xfrm>
          <a:prstGeom prst="rect">
            <a:avLst/>
          </a:prstGeom>
          <a:ln>
            <a:solidFill>
              <a:schemeClr val="tx1"/>
            </a:solidFill>
          </a:ln>
        </p:spPr>
      </p:pic>
    </p:spTree>
    <p:extLst>
      <p:ext uri="{BB962C8B-B14F-4D97-AF65-F5344CB8AC3E}">
        <p14:creationId xmlns:p14="http://schemas.microsoft.com/office/powerpoint/2010/main" val="1709137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B68AC8BA-F860-4398-88BA-827AA865B4A6}"/>
              </a:ext>
            </a:extLst>
          </p:cNvPr>
          <p:cNvSpPr>
            <a:spLocks noGrp="1"/>
          </p:cNvSpPr>
          <p:nvPr>
            <p:ph type="sldNum" sz="quarter" idx="12"/>
          </p:nvPr>
        </p:nvSpPr>
        <p:spPr/>
        <p:txBody>
          <a:bodyPr/>
          <a:lstStyle/>
          <a:p>
            <a:fld id="{3800E9F8-B195-408D-94A0-F12154713DE3}" type="slidenum">
              <a:rPr lang="en-US" smtClean="0"/>
              <a:pPr/>
              <a:t>10</a:t>
            </a:fld>
            <a:endParaRPr lang="en-US"/>
          </a:p>
        </p:txBody>
      </p:sp>
      <p:pic>
        <p:nvPicPr>
          <p:cNvPr id="7" name="Picture 6">
            <a:extLst>
              <a:ext uri="{FF2B5EF4-FFF2-40B4-BE49-F238E27FC236}">
                <a16:creationId xmlns:a16="http://schemas.microsoft.com/office/drawing/2014/main" xmlns="" id="{97EE46AB-AE05-4BF0-A52F-099B03D9C68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589357"/>
            <a:ext cx="12192000" cy="6369557"/>
          </a:xfrm>
          <a:prstGeom prst="rect">
            <a:avLst/>
          </a:prstGeom>
        </p:spPr>
      </p:pic>
      <p:sp>
        <p:nvSpPr>
          <p:cNvPr id="6" name="Rectangle 5">
            <a:extLst>
              <a:ext uri="{FF2B5EF4-FFF2-40B4-BE49-F238E27FC236}">
                <a16:creationId xmlns:a16="http://schemas.microsoft.com/office/drawing/2014/main" xmlns="" id="{A3D2061F-2FB4-4C6D-8827-C40C9933C342}"/>
              </a:ext>
            </a:extLst>
          </p:cNvPr>
          <p:cNvSpPr/>
          <p:nvPr/>
        </p:nvSpPr>
        <p:spPr bwMode="auto">
          <a:xfrm>
            <a:off x="11031941" y="589357"/>
            <a:ext cx="1061585" cy="46206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TT" sz="2400" b="0" i="0" u="none" strike="noStrike" cap="none" normalizeH="0" baseline="0" dirty="0">
                <a:ln>
                  <a:noFill/>
                </a:ln>
                <a:solidFill>
                  <a:schemeClr val="bg1"/>
                </a:solidFill>
                <a:effectLst/>
                <a:latin typeface="Garamond" panose="02020404030301010803" pitchFamily="18" charset="0"/>
              </a:rPr>
              <a:t>Figure 8</a:t>
            </a:r>
          </a:p>
        </p:txBody>
      </p:sp>
      <p:sp>
        <p:nvSpPr>
          <p:cNvPr id="8" name="Title 1">
            <a:extLst>
              <a:ext uri="{FF2B5EF4-FFF2-40B4-BE49-F238E27FC236}">
                <a16:creationId xmlns:a16="http://schemas.microsoft.com/office/drawing/2014/main" xmlns="" id="{3D97636C-4808-498F-8B9C-C0F391AD7E7D}"/>
              </a:ext>
            </a:extLst>
          </p:cNvPr>
          <p:cNvSpPr>
            <a:spLocks noGrp="1"/>
          </p:cNvSpPr>
          <p:nvPr>
            <p:ph type="title"/>
          </p:nvPr>
        </p:nvSpPr>
        <p:spPr>
          <a:xfrm>
            <a:off x="986828" y="76200"/>
            <a:ext cx="10780612" cy="336043"/>
          </a:xfrm>
        </p:spPr>
        <p:txBody>
          <a:bodyPr/>
          <a:lstStyle/>
          <a:p>
            <a:pPr algn="ctr"/>
            <a:r>
              <a:rPr lang="en-TT" sz="3200" b="1" i="0" dirty="0">
                <a:solidFill>
                  <a:schemeClr val="tx1"/>
                </a:solidFill>
              </a:rPr>
              <a:t>Quantitative Analysis of Maritime Causalities and Incidents</a:t>
            </a:r>
          </a:p>
        </p:txBody>
      </p:sp>
      <p:sp>
        <p:nvSpPr>
          <p:cNvPr id="9" name="Slide Number Placeholder 3">
            <a:extLst>
              <a:ext uri="{FF2B5EF4-FFF2-40B4-BE49-F238E27FC236}">
                <a16:creationId xmlns:a16="http://schemas.microsoft.com/office/drawing/2014/main" xmlns="" id="{F6A79178-995D-4620-ABB9-664D47802EB8}"/>
              </a:ext>
            </a:extLst>
          </p:cNvPr>
          <p:cNvSpPr txBox="1">
            <a:spLocks/>
          </p:cNvSpPr>
          <p:nvPr/>
        </p:nvSpPr>
        <p:spPr bwMode="auto">
          <a:xfrm>
            <a:off x="11177090" y="6258772"/>
            <a:ext cx="690880" cy="4724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00E9F8-B195-408D-94A0-F12154713DE3}" type="slidenum">
              <a:rPr lang="en-US" sz="1800" smtClean="0">
                <a:solidFill>
                  <a:schemeClr val="bg1"/>
                </a:solidFill>
              </a:rPr>
              <a:pPr/>
              <a:t>10</a:t>
            </a:fld>
            <a:endParaRPr lang="en-US" sz="1800" dirty="0">
              <a:solidFill>
                <a:schemeClr val="bg1"/>
              </a:solidFill>
            </a:endParaRPr>
          </a:p>
        </p:txBody>
      </p:sp>
    </p:spTree>
    <p:extLst>
      <p:ext uri="{BB962C8B-B14F-4D97-AF65-F5344CB8AC3E}">
        <p14:creationId xmlns:p14="http://schemas.microsoft.com/office/powerpoint/2010/main" val="2969624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2B0638D3-B62A-4E07-9B93-49C962EA53AF}"/>
              </a:ext>
            </a:extLst>
          </p:cNvPr>
          <p:cNvSpPr>
            <a:spLocks noGrp="1"/>
          </p:cNvSpPr>
          <p:nvPr>
            <p:ph type="sldNum" sz="quarter" idx="12"/>
          </p:nvPr>
        </p:nvSpPr>
        <p:spPr/>
        <p:txBody>
          <a:bodyPr/>
          <a:lstStyle/>
          <a:p>
            <a:fld id="{3800E9F8-B195-408D-94A0-F12154713DE3}" type="slidenum">
              <a:rPr lang="en-US" smtClean="0"/>
              <a:pPr/>
              <a:t>11</a:t>
            </a:fld>
            <a:endParaRPr lang="en-US"/>
          </a:p>
        </p:txBody>
      </p:sp>
      <p:pic>
        <p:nvPicPr>
          <p:cNvPr id="5" name="Picture 4">
            <a:extLst>
              <a:ext uri="{FF2B5EF4-FFF2-40B4-BE49-F238E27FC236}">
                <a16:creationId xmlns:a16="http://schemas.microsoft.com/office/drawing/2014/main" xmlns="" id="{2546BEFC-F3E1-42D3-8D58-33413A6D2190}"/>
              </a:ext>
            </a:extLst>
          </p:cNvPr>
          <p:cNvPicPr>
            <a:picLocks noChangeAspect="1"/>
          </p:cNvPicPr>
          <p:nvPr/>
        </p:nvPicPr>
        <p:blipFill>
          <a:blip r:embed="rId3"/>
          <a:stretch>
            <a:fillRect/>
          </a:stretch>
        </p:blipFill>
        <p:spPr>
          <a:xfrm>
            <a:off x="1" y="967408"/>
            <a:ext cx="12175748" cy="5890591"/>
          </a:xfrm>
          <a:prstGeom prst="rect">
            <a:avLst/>
          </a:prstGeom>
        </p:spPr>
      </p:pic>
      <p:sp>
        <p:nvSpPr>
          <p:cNvPr id="6" name="Title 1">
            <a:extLst>
              <a:ext uri="{FF2B5EF4-FFF2-40B4-BE49-F238E27FC236}">
                <a16:creationId xmlns:a16="http://schemas.microsoft.com/office/drawing/2014/main" xmlns="" id="{8A5566DF-B0DE-4477-833B-0616D79A37A9}"/>
              </a:ext>
            </a:extLst>
          </p:cNvPr>
          <p:cNvSpPr>
            <a:spLocks noGrp="1"/>
          </p:cNvSpPr>
          <p:nvPr>
            <p:ph type="title"/>
          </p:nvPr>
        </p:nvSpPr>
        <p:spPr>
          <a:xfrm>
            <a:off x="1383714" y="152635"/>
            <a:ext cx="10808286" cy="724091"/>
          </a:xfrm>
        </p:spPr>
        <p:txBody>
          <a:bodyPr/>
          <a:lstStyle/>
          <a:p>
            <a:pPr algn="ctr"/>
            <a:r>
              <a:rPr lang="en-TT" sz="3200" b="1" i="0" dirty="0">
                <a:solidFill>
                  <a:schemeClr val="tx1"/>
                </a:solidFill>
              </a:rPr>
              <a:t>Quantitative Analysis of Maritime Causalities and Incidents</a:t>
            </a:r>
          </a:p>
        </p:txBody>
      </p:sp>
      <p:sp>
        <p:nvSpPr>
          <p:cNvPr id="7" name="Rectangle 6">
            <a:extLst>
              <a:ext uri="{FF2B5EF4-FFF2-40B4-BE49-F238E27FC236}">
                <a16:creationId xmlns:a16="http://schemas.microsoft.com/office/drawing/2014/main" xmlns="" id="{9333B97D-AB95-4C28-81EC-56E85C1308EB}"/>
              </a:ext>
            </a:extLst>
          </p:cNvPr>
          <p:cNvSpPr/>
          <p:nvPr/>
        </p:nvSpPr>
        <p:spPr bwMode="auto">
          <a:xfrm>
            <a:off x="10724865" y="969076"/>
            <a:ext cx="1105469" cy="38586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TT" sz="2400" b="0" i="0" u="none" strike="noStrike" cap="none" normalizeH="0" baseline="0" dirty="0">
                <a:ln>
                  <a:noFill/>
                </a:ln>
                <a:solidFill>
                  <a:schemeClr val="bg1"/>
                </a:solidFill>
                <a:effectLst/>
                <a:latin typeface="Garamond" panose="02020404030301010803" pitchFamily="18" charset="0"/>
              </a:rPr>
              <a:t>Figure 9</a:t>
            </a:r>
          </a:p>
        </p:txBody>
      </p:sp>
      <p:sp>
        <p:nvSpPr>
          <p:cNvPr id="8" name="TextBox 7">
            <a:extLst>
              <a:ext uri="{FF2B5EF4-FFF2-40B4-BE49-F238E27FC236}">
                <a16:creationId xmlns:a16="http://schemas.microsoft.com/office/drawing/2014/main" xmlns="" id="{508E42E7-3C50-4566-8777-51CD0BB610E6}"/>
              </a:ext>
            </a:extLst>
          </p:cNvPr>
          <p:cNvSpPr txBox="1"/>
          <p:nvPr/>
        </p:nvSpPr>
        <p:spPr>
          <a:xfrm rot="16200000">
            <a:off x="-955598" y="3856747"/>
            <a:ext cx="2282254" cy="338554"/>
          </a:xfrm>
          <a:prstGeom prst="rect">
            <a:avLst/>
          </a:prstGeom>
          <a:solidFill>
            <a:schemeClr val="tx1"/>
          </a:solidFill>
        </p:spPr>
        <p:txBody>
          <a:bodyPr wrap="square" rtlCol="0">
            <a:spAutoFit/>
          </a:bodyPr>
          <a:lstStyle/>
          <a:p>
            <a:r>
              <a:rPr lang="en-TT" sz="1600" dirty="0">
                <a:solidFill>
                  <a:schemeClr val="bg1"/>
                </a:solidFill>
              </a:rPr>
              <a:t>Number of Occurrence</a:t>
            </a:r>
          </a:p>
        </p:txBody>
      </p:sp>
      <p:pic>
        <p:nvPicPr>
          <p:cNvPr id="9" name="Picture 8">
            <a:extLst>
              <a:ext uri="{FF2B5EF4-FFF2-40B4-BE49-F238E27FC236}">
                <a16:creationId xmlns:a16="http://schemas.microsoft.com/office/drawing/2014/main" xmlns="" id="{128BCDA4-8809-44A5-9594-4E224DF4AE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6334" y="-186817"/>
            <a:ext cx="1716689" cy="1348827"/>
          </a:xfrm>
          <a:prstGeom prst="rect">
            <a:avLst/>
          </a:prstGeom>
        </p:spPr>
      </p:pic>
      <p:sp>
        <p:nvSpPr>
          <p:cNvPr id="10" name="Slide Number Placeholder 3">
            <a:extLst>
              <a:ext uri="{FF2B5EF4-FFF2-40B4-BE49-F238E27FC236}">
                <a16:creationId xmlns:a16="http://schemas.microsoft.com/office/drawing/2014/main" xmlns="" id="{29A451C9-23D8-4C07-B2E9-FED3447E4E76}"/>
              </a:ext>
            </a:extLst>
          </p:cNvPr>
          <p:cNvSpPr txBox="1">
            <a:spLocks/>
          </p:cNvSpPr>
          <p:nvPr/>
        </p:nvSpPr>
        <p:spPr bwMode="auto">
          <a:xfrm>
            <a:off x="11177090" y="6258772"/>
            <a:ext cx="690880" cy="4724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00E9F8-B195-408D-94A0-F12154713DE3}" type="slidenum">
              <a:rPr lang="en-US" sz="1800" smtClean="0">
                <a:solidFill>
                  <a:schemeClr val="bg1"/>
                </a:solidFill>
              </a:rPr>
              <a:pPr/>
              <a:t>11</a:t>
            </a:fld>
            <a:endParaRPr lang="en-US" sz="1800" dirty="0">
              <a:solidFill>
                <a:schemeClr val="bg1"/>
              </a:solidFill>
            </a:endParaRPr>
          </a:p>
        </p:txBody>
      </p:sp>
    </p:spTree>
    <p:extLst>
      <p:ext uri="{BB962C8B-B14F-4D97-AF65-F5344CB8AC3E}">
        <p14:creationId xmlns:p14="http://schemas.microsoft.com/office/powerpoint/2010/main" val="39466311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74DA74DC-7471-492F-95A6-142B1FFACFE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213"/>
          <a:stretch/>
        </p:blipFill>
        <p:spPr>
          <a:xfrm>
            <a:off x="-77222" y="0"/>
            <a:ext cx="10372998" cy="6857999"/>
          </a:xfrm>
          <a:prstGeom prst="rect">
            <a:avLst/>
          </a:prstGeom>
        </p:spPr>
      </p:pic>
      <p:sp>
        <p:nvSpPr>
          <p:cNvPr id="10" name="Rectangle 9">
            <a:extLst>
              <a:ext uri="{FF2B5EF4-FFF2-40B4-BE49-F238E27FC236}">
                <a16:creationId xmlns:a16="http://schemas.microsoft.com/office/drawing/2014/main" xmlns="" id="{76082BCC-20C6-4807-956E-156B84B2AC7B}"/>
              </a:ext>
            </a:extLst>
          </p:cNvPr>
          <p:cNvSpPr/>
          <p:nvPr/>
        </p:nvSpPr>
        <p:spPr>
          <a:xfrm>
            <a:off x="10295776" y="94913"/>
            <a:ext cx="2032296" cy="6763088"/>
          </a:xfrm>
          <a:prstGeom prst="rect">
            <a:avLst/>
          </a:prstGeom>
        </p:spPr>
        <p:txBody>
          <a:bodyPr wrap="square">
            <a:spAutoFit/>
          </a:bodyPr>
          <a:lstStyle/>
          <a:p>
            <a:r>
              <a:rPr lang="en-TT" sz="1200" b="1" dirty="0"/>
              <a:t>ID  Location</a:t>
            </a:r>
          </a:p>
          <a:p>
            <a:r>
              <a:rPr lang="en-TT" sz="1200" dirty="0"/>
              <a:t>1  N. Sea, Bay of Biscay</a:t>
            </a:r>
          </a:p>
          <a:p>
            <a:r>
              <a:rPr lang="en-TT" sz="1200" dirty="0"/>
              <a:t>2  Baltic</a:t>
            </a:r>
          </a:p>
          <a:p>
            <a:r>
              <a:rPr lang="en-TT" sz="1200" dirty="0"/>
              <a:t>3  Kiel Canal</a:t>
            </a:r>
          </a:p>
          <a:p>
            <a:r>
              <a:rPr lang="en-TT" sz="1200" dirty="0"/>
              <a:t>4  E. Mediterranean, Black Sea</a:t>
            </a:r>
          </a:p>
          <a:p>
            <a:r>
              <a:rPr lang="en-TT" sz="1200" dirty="0"/>
              <a:t>5  W. Mediterranean</a:t>
            </a:r>
          </a:p>
          <a:p>
            <a:r>
              <a:rPr lang="en-TT" sz="1200" dirty="0"/>
              <a:t>6  Suez Canal</a:t>
            </a:r>
          </a:p>
          <a:p>
            <a:r>
              <a:rPr lang="en-TT" sz="1200" dirty="0"/>
              <a:t>7  Red Sea</a:t>
            </a:r>
          </a:p>
          <a:p>
            <a:r>
              <a:rPr lang="en-TT" sz="1200" dirty="0"/>
              <a:t>8  Gulf</a:t>
            </a:r>
          </a:p>
          <a:p>
            <a:r>
              <a:rPr lang="en-TT" sz="1200" dirty="0"/>
              <a:t>9  E. African Coast</a:t>
            </a:r>
          </a:p>
          <a:p>
            <a:r>
              <a:rPr lang="en-TT" sz="1200" dirty="0"/>
              <a:t>10 Indian Ocean Antarctic</a:t>
            </a:r>
          </a:p>
          <a:p>
            <a:r>
              <a:rPr lang="en-TT" sz="1200" dirty="0"/>
              <a:t>11  Bay of Bengal</a:t>
            </a:r>
          </a:p>
          <a:p>
            <a:r>
              <a:rPr lang="en-TT" sz="1200" dirty="0"/>
              <a:t>12 S. China Seas, E Indies</a:t>
            </a:r>
          </a:p>
          <a:p>
            <a:r>
              <a:rPr lang="en-TT" sz="1200" dirty="0"/>
              <a:t>13  Japan, Korea</a:t>
            </a:r>
          </a:p>
          <a:p>
            <a:r>
              <a:rPr lang="en-TT" sz="1200" dirty="0"/>
              <a:t>14  N. Pacific</a:t>
            </a:r>
          </a:p>
          <a:p>
            <a:r>
              <a:rPr lang="en-TT" sz="1200" dirty="0"/>
              <a:t>15  S. Pacific</a:t>
            </a:r>
          </a:p>
          <a:p>
            <a:r>
              <a:rPr lang="en-TT" sz="1200" dirty="0"/>
              <a:t>16  Australasia</a:t>
            </a:r>
          </a:p>
          <a:p>
            <a:r>
              <a:rPr lang="en-TT" sz="1200" dirty="0"/>
              <a:t>17  Cape Horn</a:t>
            </a:r>
          </a:p>
          <a:p>
            <a:r>
              <a:rPr lang="en-TT" sz="1200" dirty="0"/>
              <a:t>18  S. Atlantic East Coast S America</a:t>
            </a:r>
          </a:p>
          <a:p>
            <a:r>
              <a:rPr lang="en-TT" sz="1200" dirty="0"/>
              <a:t>19  W. Africa Coast</a:t>
            </a:r>
          </a:p>
          <a:p>
            <a:r>
              <a:rPr lang="en-TT" sz="1200" dirty="0"/>
              <a:t>20  W. Coast S America</a:t>
            </a:r>
          </a:p>
          <a:p>
            <a:r>
              <a:rPr lang="en-TT" sz="1200" dirty="0"/>
              <a:t>21  N. America Pacific Coast</a:t>
            </a:r>
          </a:p>
          <a:p>
            <a:r>
              <a:rPr lang="en-TT" sz="1200" dirty="0"/>
              <a:t>22  Panama Canal</a:t>
            </a:r>
          </a:p>
          <a:p>
            <a:r>
              <a:rPr lang="en-TT" sz="1200" dirty="0"/>
              <a:t>23  W. Indies</a:t>
            </a:r>
          </a:p>
          <a:p>
            <a:r>
              <a:rPr lang="en-TT" sz="1200" dirty="0"/>
              <a:t>24  US Eastern Seaboard</a:t>
            </a:r>
          </a:p>
          <a:p>
            <a:r>
              <a:rPr lang="en-TT" sz="1200" dirty="0"/>
              <a:t>25  Gulf of Mexico</a:t>
            </a:r>
          </a:p>
          <a:p>
            <a:r>
              <a:rPr lang="en-TT" sz="1200" dirty="0"/>
              <a:t>26  Great Lakes</a:t>
            </a:r>
          </a:p>
          <a:p>
            <a:r>
              <a:rPr lang="en-TT" sz="1200" dirty="0"/>
              <a:t>27  Canadian Arctic, Alaska</a:t>
            </a:r>
          </a:p>
          <a:p>
            <a:r>
              <a:rPr lang="en-TT" sz="1200" dirty="0"/>
              <a:t>28  Newfoundland</a:t>
            </a:r>
          </a:p>
          <a:p>
            <a:r>
              <a:rPr lang="en-TT" sz="1200" dirty="0"/>
              <a:t>29  Iceland</a:t>
            </a:r>
          </a:p>
          <a:p>
            <a:r>
              <a:rPr lang="en-TT" sz="1200" dirty="0"/>
              <a:t>30  USSR Artic, Bearing Sea</a:t>
            </a:r>
          </a:p>
          <a:p>
            <a:r>
              <a:rPr lang="en-TT" sz="1200" dirty="0"/>
              <a:t>31  N. Atlantic</a:t>
            </a:r>
          </a:p>
        </p:txBody>
      </p:sp>
      <p:sp>
        <p:nvSpPr>
          <p:cNvPr id="15" name="TextBox 14">
            <a:extLst>
              <a:ext uri="{FF2B5EF4-FFF2-40B4-BE49-F238E27FC236}">
                <a16:creationId xmlns:a16="http://schemas.microsoft.com/office/drawing/2014/main" xmlns="" id="{5C06D85A-6E71-4911-A92C-DDA33B6C090D}"/>
              </a:ext>
            </a:extLst>
          </p:cNvPr>
          <p:cNvSpPr txBox="1"/>
          <p:nvPr/>
        </p:nvSpPr>
        <p:spPr>
          <a:xfrm>
            <a:off x="1360145" y="141828"/>
            <a:ext cx="8208397" cy="461665"/>
          </a:xfrm>
          <a:prstGeom prst="rect">
            <a:avLst/>
          </a:prstGeom>
          <a:solidFill>
            <a:schemeClr val="tx2"/>
          </a:solidFill>
        </p:spPr>
        <p:txBody>
          <a:bodyPr wrap="square" rtlCol="0">
            <a:spAutoFit/>
          </a:bodyPr>
          <a:lstStyle/>
          <a:p>
            <a:pPr algn="ctr"/>
            <a:r>
              <a:rPr lang="en-TT" sz="2400" b="1" dirty="0">
                <a:solidFill>
                  <a:schemeClr val="bg1"/>
                </a:solidFill>
                <a:latin typeface="Garamond" panose="02020404030301010803" pitchFamily="18" charset="0"/>
              </a:rPr>
              <a:t>Location of Collision Incidents</a:t>
            </a:r>
          </a:p>
        </p:txBody>
      </p:sp>
      <p:sp>
        <p:nvSpPr>
          <p:cNvPr id="16" name="TextBox 15">
            <a:extLst>
              <a:ext uri="{FF2B5EF4-FFF2-40B4-BE49-F238E27FC236}">
                <a16:creationId xmlns:a16="http://schemas.microsoft.com/office/drawing/2014/main" xmlns="" id="{DD7409FF-ABFD-4FE9-937C-CCB64AD44305}"/>
              </a:ext>
            </a:extLst>
          </p:cNvPr>
          <p:cNvSpPr txBox="1"/>
          <p:nvPr/>
        </p:nvSpPr>
        <p:spPr>
          <a:xfrm>
            <a:off x="2456598" y="6025243"/>
            <a:ext cx="1641873" cy="278705"/>
          </a:xfrm>
          <a:prstGeom prst="rect">
            <a:avLst/>
          </a:prstGeom>
          <a:noFill/>
        </p:spPr>
        <p:txBody>
          <a:bodyPr wrap="square" rtlCol="0">
            <a:spAutoFit/>
          </a:bodyPr>
          <a:lstStyle/>
          <a:p>
            <a:r>
              <a:rPr lang="en-TT" sz="1200" dirty="0">
                <a:solidFill>
                  <a:schemeClr val="bg1"/>
                </a:solidFill>
              </a:rPr>
              <a:t>Number of Collisions</a:t>
            </a:r>
          </a:p>
        </p:txBody>
      </p:sp>
      <p:sp>
        <p:nvSpPr>
          <p:cNvPr id="6" name="Slide Number Placeholder 3">
            <a:extLst>
              <a:ext uri="{FF2B5EF4-FFF2-40B4-BE49-F238E27FC236}">
                <a16:creationId xmlns:a16="http://schemas.microsoft.com/office/drawing/2014/main" xmlns="" id="{A25A3048-1259-4DE0-9244-D0C94118FE30}"/>
              </a:ext>
            </a:extLst>
          </p:cNvPr>
          <p:cNvSpPr txBox="1">
            <a:spLocks/>
          </p:cNvSpPr>
          <p:nvPr/>
        </p:nvSpPr>
        <p:spPr bwMode="auto">
          <a:xfrm>
            <a:off x="9548370" y="-56214"/>
            <a:ext cx="690880" cy="4724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00E9F8-B195-408D-94A0-F12154713DE3}" type="slidenum">
              <a:rPr lang="en-US" sz="1800" smtClean="0">
                <a:solidFill>
                  <a:schemeClr val="bg1"/>
                </a:solidFill>
              </a:rPr>
              <a:pPr/>
              <a:t>12</a:t>
            </a:fld>
            <a:endParaRPr lang="en-US" sz="1800" dirty="0">
              <a:solidFill>
                <a:schemeClr val="bg1"/>
              </a:solidFill>
            </a:endParaRPr>
          </a:p>
        </p:txBody>
      </p:sp>
    </p:spTree>
    <p:extLst>
      <p:ext uri="{BB962C8B-B14F-4D97-AF65-F5344CB8AC3E}">
        <p14:creationId xmlns:p14="http://schemas.microsoft.com/office/powerpoint/2010/main" val="6088298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20B364B-A412-40CF-BFF0-7DF40328D0C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
            <a:ext cx="10234783" cy="6403564"/>
          </a:xfrm>
          <a:prstGeom prst="rect">
            <a:avLst/>
          </a:prstGeom>
        </p:spPr>
      </p:pic>
      <p:sp>
        <p:nvSpPr>
          <p:cNvPr id="7" name="Rectangle 6">
            <a:extLst>
              <a:ext uri="{FF2B5EF4-FFF2-40B4-BE49-F238E27FC236}">
                <a16:creationId xmlns:a16="http://schemas.microsoft.com/office/drawing/2014/main" xmlns="" id="{233EE5FE-F63D-40AC-9876-03E38E25BDBE}"/>
              </a:ext>
            </a:extLst>
          </p:cNvPr>
          <p:cNvSpPr/>
          <p:nvPr/>
        </p:nvSpPr>
        <p:spPr>
          <a:xfrm>
            <a:off x="10234783" y="8697"/>
            <a:ext cx="1957217" cy="6924973"/>
          </a:xfrm>
          <a:prstGeom prst="rect">
            <a:avLst/>
          </a:prstGeom>
        </p:spPr>
        <p:txBody>
          <a:bodyPr wrap="square">
            <a:spAutoFit/>
          </a:bodyPr>
          <a:lstStyle/>
          <a:p>
            <a:r>
              <a:rPr lang="en-TT" sz="1200" b="1" dirty="0"/>
              <a:t>ID  Location</a:t>
            </a:r>
          </a:p>
          <a:p>
            <a:r>
              <a:rPr lang="en-TT" sz="1200" dirty="0"/>
              <a:t>1  N. Sea, Bay of Biscay</a:t>
            </a:r>
          </a:p>
          <a:p>
            <a:r>
              <a:rPr lang="en-TT" sz="1200" dirty="0"/>
              <a:t>2  Baltic</a:t>
            </a:r>
          </a:p>
          <a:p>
            <a:r>
              <a:rPr lang="en-TT" sz="1200" dirty="0"/>
              <a:t>3  Kiel Canal</a:t>
            </a:r>
          </a:p>
          <a:p>
            <a:r>
              <a:rPr lang="en-TT" sz="1200" dirty="0"/>
              <a:t>4  E. Mediterranean, Black Sea</a:t>
            </a:r>
          </a:p>
          <a:p>
            <a:r>
              <a:rPr lang="en-TT" sz="1200" dirty="0"/>
              <a:t>5  W. Mediterranean</a:t>
            </a:r>
          </a:p>
          <a:p>
            <a:r>
              <a:rPr lang="en-TT" sz="1200" dirty="0"/>
              <a:t>6  Suez Canal</a:t>
            </a:r>
          </a:p>
          <a:p>
            <a:r>
              <a:rPr lang="en-TT" sz="1200" dirty="0"/>
              <a:t>7  Red Sea</a:t>
            </a:r>
          </a:p>
          <a:p>
            <a:r>
              <a:rPr lang="en-TT" sz="1200" dirty="0"/>
              <a:t>8  Gulf</a:t>
            </a:r>
          </a:p>
          <a:p>
            <a:r>
              <a:rPr lang="en-TT" sz="1200" dirty="0"/>
              <a:t>9  E. African Coast</a:t>
            </a:r>
          </a:p>
          <a:p>
            <a:r>
              <a:rPr lang="en-TT" sz="1200" dirty="0"/>
              <a:t>10 Indian Ocean Antarctic</a:t>
            </a:r>
          </a:p>
          <a:p>
            <a:r>
              <a:rPr lang="en-TT" sz="1200" dirty="0"/>
              <a:t>11  Bay of Bengal</a:t>
            </a:r>
          </a:p>
          <a:p>
            <a:r>
              <a:rPr lang="en-TT" sz="1200" dirty="0"/>
              <a:t>12 S. China Seas, E Indies</a:t>
            </a:r>
          </a:p>
          <a:p>
            <a:r>
              <a:rPr lang="en-TT" sz="1200" dirty="0"/>
              <a:t>13  Japan, Korea</a:t>
            </a:r>
          </a:p>
          <a:p>
            <a:r>
              <a:rPr lang="en-TT" sz="1200" dirty="0"/>
              <a:t>14  N. Pacific</a:t>
            </a:r>
          </a:p>
          <a:p>
            <a:r>
              <a:rPr lang="en-TT" sz="1200" dirty="0"/>
              <a:t>15  S. Pacific</a:t>
            </a:r>
          </a:p>
          <a:p>
            <a:r>
              <a:rPr lang="en-TT" sz="1200" dirty="0"/>
              <a:t>16  Australasia</a:t>
            </a:r>
          </a:p>
          <a:p>
            <a:r>
              <a:rPr lang="en-TT" sz="1200" dirty="0"/>
              <a:t>17  Cape Horn</a:t>
            </a:r>
          </a:p>
          <a:p>
            <a:r>
              <a:rPr lang="en-TT" sz="1200" dirty="0"/>
              <a:t>18  S. Atlantic East Coast S America</a:t>
            </a:r>
          </a:p>
          <a:p>
            <a:r>
              <a:rPr lang="en-TT" sz="1200" dirty="0"/>
              <a:t>19  W. Africa Coast</a:t>
            </a:r>
          </a:p>
          <a:p>
            <a:r>
              <a:rPr lang="en-TT" sz="1200" dirty="0"/>
              <a:t>20  W. Coast S America</a:t>
            </a:r>
          </a:p>
          <a:p>
            <a:r>
              <a:rPr lang="en-TT" sz="1200" dirty="0"/>
              <a:t>21  N. America Pacific Coast</a:t>
            </a:r>
          </a:p>
          <a:p>
            <a:r>
              <a:rPr lang="en-TT" sz="1200" dirty="0"/>
              <a:t>22  Panama Canal</a:t>
            </a:r>
          </a:p>
          <a:p>
            <a:r>
              <a:rPr lang="en-TT" sz="1200" dirty="0"/>
              <a:t>23  W. Indies</a:t>
            </a:r>
          </a:p>
          <a:p>
            <a:r>
              <a:rPr lang="en-TT" sz="1200" dirty="0"/>
              <a:t>24  US Eastern Seaboard</a:t>
            </a:r>
          </a:p>
          <a:p>
            <a:r>
              <a:rPr lang="en-TT" sz="1200" dirty="0"/>
              <a:t>25  Gulf of Mexico</a:t>
            </a:r>
          </a:p>
          <a:p>
            <a:r>
              <a:rPr lang="en-TT" sz="1200" dirty="0"/>
              <a:t>26  Great Lakes</a:t>
            </a:r>
          </a:p>
          <a:p>
            <a:r>
              <a:rPr lang="en-TT" sz="1200" dirty="0"/>
              <a:t>27  Canadian Arctic, Alaska</a:t>
            </a:r>
          </a:p>
          <a:p>
            <a:r>
              <a:rPr lang="en-TT" sz="1200" dirty="0"/>
              <a:t>28  Newfoundland</a:t>
            </a:r>
          </a:p>
          <a:p>
            <a:r>
              <a:rPr lang="en-TT" sz="1200" dirty="0"/>
              <a:t>29  Iceland</a:t>
            </a:r>
          </a:p>
          <a:p>
            <a:r>
              <a:rPr lang="en-TT" sz="1200" dirty="0"/>
              <a:t>30  USSR Artic, Bearing Sea</a:t>
            </a:r>
          </a:p>
          <a:p>
            <a:r>
              <a:rPr lang="en-TT" sz="1200" dirty="0"/>
              <a:t>31  N. Atlantic</a:t>
            </a:r>
          </a:p>
        </p:txBody>
      </p:sp>
      <p:pic>
        <p:nvPicPr>
          <p:cNvPr id="14" name="Picture 13">
            <a:extLst>
              <a:ext uri="{FF2B5EF4-FFF2-40B4-BE49-F238E27FC236}">
                <a16:creationId xmlns:a16="http://schemas.microsoft.com/office/drawing/2014/main" xmlns="" id="{A1157EB4-0ADB-4073-93BD-BA904352709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6403563"/>
            <a:ext cx="10234784" cy="454437"/>
          </a:xfrm>
          <a:prstGeom prst="rect">
            <a:avLst/>
          </a:prstGeom>
          <a:ln>
            <a:solidFill>
              <a:schemeClr val="bg1"/>
            </a:solidFill>
          </a:ln>
        </p:spPr>
      </p:pic>
      <p:sp>
        <p:nvSpPr>
          <p:cNvPr id="15" name="TextBox 14">
            <a:extLst>
              <a:ext uri="{FF2B5EF4-FFF2-40B4-BE49-F238E27FC236}">
                <a16:creationId xmlns:a16="http://schemas.microsoft.com/office/drawing/2014/main" xmlns="" id="{238D9722-4992-45C0-B12D-455B318E941E}"/>
              </a:ext>
            </a:extLst>
          </p:cNvPr>
          <p:cNvSpPr txBox="1"/>
          <p:nvPr/>
        </p:nvSpPr>
        <p:spPr>
          <a:xfrm>
            <a:off x="2159115" y="46166"/>
            <a:ext cx="6693337" cy="461665"/>
          </a:xfrm>
          <a:prstGeom prst="rect">
            <a:avLst/>
          </a:prstGeom>
          <a:solidFill>
            <a:schemeClr val="tx2"/>
          </a:solidFill>
        </p:spPr>
        <p:txBody>
          <a:bodyPr wrap="square" rtlCol="0">
            <a:spAutoFit/>
          </a:bodyPr>
          <a:lstStyle/>
          <a:p>
            <a:pPr algn="ctr"/>
            <a:r>
              <a:rPr lang="en-TT" sz="2400" b="1" dirty="0">
                <a:solidFill>
                  <a:schemeClr val="bg1"/>
                </a:solidFill>
                <a:latin typeface="Garamond" panose="02020404030301010803" pitchFamily="18" charset="0"/>
              </a:rPr>
              <a:t>Location of Foundered Incidents</a:t>
            </a:r>
          </a:p>
        </p:txBody>
      </p:sp>
      <p:sp>
        <p:nvSpPr>
          <p:cNvPr id="16" name="TextBox 15">
            <a:extLst>
              <a:ext uri="{FF2B5EF4-FFF2-40B4-BE49-F238E27FC236}">
                <a16:creationId xmlns:a16="http://schemas.microsoft.com/office/drawing/2014/main" xmlns="" id="{1915595D-41F7-495F-8972-D6A74B806B6F}"/>
              </a:ext>
            </a:extLst>
          </p:cNvPr>
          <p:cNvSpPr txBox="1"/>
          <p:nvPr/>
        </p:nvSpPr>
        <p:spPr>
          <a:xfrm>
            <a:off x="2159115" y="6403563"/>
            <a:ext cx="2579426" cy="276999"/>
          </a:xfrm>
          <a:prstGeom prst="rect">
            <a:avLst/>
          </a:prstGeom>
          <a:noFill/>
        </p:spPr>
        <p:txBody>
          <a:bodyPr wrap="square" rtlCol="0">
            <a:spAutoFit/>
          </a:bodyPr>
          <a:lstStyle/>
          <a:p>
            <a:r>
              <a:rPr lang="en-TT" sz="1200" dirty="0">
                <a:solidFill>
                  <a:schemeClr val="bg1"/>
                </a:solidFill>
              </a:rPr>
              <a:t>Number of Foundered Incidents</a:t>
            </a:r>
          </a:p>
        </p:txBody>
      </p:sp>
      <p:sp>
        <p:nvSpPr>
          <p:cNvPr id="8" name="Slide Number Placeholder 3">
            <a:extLst>
              <a:ext uri="{FF2B5EF4-FFF2-40B4-BE49-F238E27FC236}">
                <a16:creationId xmlns:a16="http://schemas.microsoft.com/office/drawing/2014/main" xmlns="" id="{22A2D88B-EB63-43CA-9916-6118C6076AF2}"/>
              </a:ext>
            </a:extLst>
          </p:cNvPr>
          <p:cNvSpPr txBox="1">
            <a:spLocks/>
          </p:cNvSpPr>
          <p:nvPr/>
        </p:nvSpPr>
        <p:spPr bwMode="auto">
          <a:xfrm>
            <a:off x="9342005" y="-75671"/>
            <a:ext cx="690880" cy="51329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00E9F8-B195-408D-94A0-F12154713DE3}" type="slidenum">
              <a:rPr lang="en-US" sz="1800" smtClean="0">
                <a:solidFill>
                  <a:schemeClr val="bg1"/>
                </a:solidFill>
              </a:rPr>
              <a:pPr/>
              <a:t>13</a:t>
            </a:fld>
            <a:endParaRPr lang="en-US" sz="1800" dirty="0">
              <a:solidFill>
                <a:schemeClr val="bg1"/>
              </a:solidFill>
            </a:endParaRPr>
          </a:p>
        </p:txBody>
      </p:sp>
    </p:spTree>
    <p:extLst>
      <p:ext uri="{BB962C8B-B14F-4D97-AF65-F5344CB8AC3E}">
        <p14:creationId xmlns:p14="http://schemas.microsoft.com/office/powerpoint/2010/main" val="3629976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AEDF15E-242F-48E0-8C53-5D9872A98BC5}"/>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8697"/>
            <a:ext cx="10234783" cy="6268933"/>
          </a:xfrm>
          <a:prstGeom prst="rect">
            <a:avLst/>
          </a:prstGeom>
        </p:spPr>
      </p:pic>
      <p:sp>
        <p:nvSpPr>
          <p:cNvPr id="7" name="Rectangle 6">
            <a:extLst>
              <a:ext uri="{FF2B5EF4-FFF2-40B4-BE49-F238E27FC236}">
                <a16:creationId xmlns:a16="http://schemas.microsoft.com/office/drawing/2014/main" xmlns="" id="{AD682440-4802-40F9-B165-CF0469A0C0CB}"/>
              </a:ext>
            </a:extLst>
          </p:cNvPr>
          <p:cNvSpPr/>
          <p:nvPr/>
        </p:nvSpPr>
        <p:spPr>
          <a:xfrm>
            <a:off x="10234783" y="8697"/>
            <a:ext cx="1957217" cy="6924973"/>
          </a:xfrm>
          <a:prstGeom prst="rect">
            <a:avLst/>
          </a:prstGeom>
        </p:spPr>
        <p:txBody>
          <a:bodyPr wrap="square">
            <a:spAutoFit/>
          </a:bodyPr>
          <a:lstStyle/>
          <a:p>
            <a:r>
              <a:rPr lang="en-TT" sz="1200" b="1" dirty="0"/>
              <a:t>ID  Location</a:t>
            </a:r>
          </a:p>
          <a:p>
            <a:r>
              <a:rPr lang="en-TT" sz="1200" dirty="0"/>
              <a:t>1  N. Sea, Bay of Biscay</a:t>
            </a:r>
          </a:p>
          <a:p>
            <a:r>
              <a:rPr lang="en-TT" sz="1200" dirty="0"/>
              <a:t>2  Baltic</a:t>
            </a:r>
          </a:p>
          <a:p>
            <a:r>
              <a:rPr lang="en-TT" sz="1200" dirty="0"/>
              <a:t>3  Kiel Canal</a:t>
            </a:r>
          </a:p>
          <a:p>
            <a:r>
              <a:rPr lang="en-TT" sz="1200" dirty="0"/>
              <a:t>4  E. Mediterranean, Black Sea</a:t>
            </a:r>
          </a:p>
          <a:p>
            <a:r>
              <a:rPr lang="en-TT" sz="1200" dirty="0"/>
              <a:t>5  W. Mediterranean</a:t>
            </a:r>
          </a:p>
          <a:p>
            <a:r>
              <a:rPr lang="en-TT" sz="1200" dirty="0"/>
              <a:t>6  Suez Canal</a:t>
            </a:r>
          </a:p>
          <a:p>
            <a:r>
              <a:rPr lang="en-TT" sz="1200" dirty="0"/>
              <a:t>7  Red Sea</a:t>
            </a:r>
          </a:p>
          <a:p>
            <a:r>
              <a:rPr lang="en-TT" sz="1200" dirty="0"/>
              <a:t>8  Gulf</a:t>
            </a:r>
          </a:p>
          <a:p>
            <a:r>
              <a:rPr lang="en-TT" sz="1200" dirty="0"/>
              <a:t>9  E. African Coast</a:t>
            </a:r>
          </a:p>
          <a:p>
            <a:r>
              <a:rPr lang="en-TT" sz="1200" dirty="0"/>
              <a:t>10 Indian Ocean Antarctic</a:t>
            </a:r>
          </a:p>
          <a:p>
            <a:r>
              <a:rPr lang="en-TT" sz="1200" dirty="0"/>
              <a:t>11  Bay of Bengal</a:t>
            </a:r>
          </a:p>
          <a:p>
            <a:r>
              <a:rPr lang="en-TT" sz="1200" dirty="0"/>
              <a:t>12 S. China Seas, E Indies</a:t>
            </a:r>
          </a:p>
          <a:p>
            <a:r>
              <a:rPr lang="en-TT" sz="1200" dirty="0"/>
              <a:t>13  Japan, Korea</a:t>
            </a:r>
          </a:p>
          <a:p>
            <a:r>
              <a:rPr lang="en-TT" sz="1200" dirty="0"/>
              <a:t>14  N. Pacific</a:t>
            </a:r>
          </a:p>
          <a:p>
            <a:r>
              <a:rPr lang="en-TT" sz="1200" dirty="0"/>
              <a:t>15  S. Pacific</a:t>
            </a:r>
          </a:p>
          <a:p>
            <a:r>
              <a:rPr lang="en-TT" sz="1200" dirty="0"/>
              <a:t>16  Australasia</a:t>
            </a:r>
          </a:p>
          <a:p>
            <a:r>
              <a:rPr lang="en-TT" sz="1200" dirty="0"/>
              <a:t>17  Cape Horn</a:t>
            </a:r>
          </a:p>
          <a:p>
            <a:r>
              <a:rPr lang="en-TT" sz="1200" dirty="0"/>
              <a:t>18  S. Atlantic East Coast S America</a:t>
            </a:r>
          </a:p>
          <a:p>
            <a:r>
              <a:rPr lang="en-TT" sz="1200" dirty="0"/>
              <a:t>19  W. Africa Coast</a:t>
            </a:r>
          </a:p>
          <a:p>
            <a:r>
              <a:rPr lang="en-TT" sz="1200" dirty="0"/>
              <a:t>20  W. Coast S America</a:t>
            </a:r>
          </a:p>
          <a:p>
            <a:r>
              <a:rPr lang="en-TT" sz="1200" dirty="0"/>
              <a:t>21  N. America Pacific Coast</a:t>
            </a:r>
          </a:p>
          <a:p>
            <a:r>
              <a:rPr lang="en-TT" sz="1200" dirty="0"/>
              <a:t>22  Panama Canal</a:t>
            </a:r>
          </a:p>
          <a:p>
            <a:r>
              <a:rPr lang="en-TT" sz="1200" dirty="0"/>
              <a:t>23  W. Indies</a:t>
            </a:r>
          </a:p>
          <a:p>
            <a:r>
              <a:rPr lang="en-TT" sz="1200" dirty="0"/>
              <a:t>24  US Eastern Seaboard</a:t>
            </a:r>
          </a:p>
          <a:p>
            <a:r>
              <a:rPr lang="en-TT" sz="1200" dirty="0"/>
              <a:t>25  Gulf of Mexico</a:t>
            </a:r>
          </a:p>
          <a:p>
            <a:r>
              <a:rPr lang="en-TT" sz="1200" dirty="0"/>
              <a:t>26  Great Lakes</a:t>
            </a:r>
          </a:p>
          <a:p>
            <a:r>
              <a:rPr lang="en-TT" sz="1200" dirty="0"/>
              <a:t>27  Canadian Arctic, Alaska</a:t>
            </a:r>
          </a:p>
          <a:p>
            <a:r>
              <a:rPr lang="en-TT" sz="1200" dirty="0"/>
              <a:t>28  Newfoundland</a:t>
            </a:r>
          </a:p>
          <a:p>
            <a:r>
              <a:rPr lang="en-TT" sz="1200" dirty="0"/>
              <a:t>29  Iceland</a:t>
            </a:r>
          </a:p>
          <a:p>
            <a:r>
              <a:rPr lang="en-TT" sz="1200" dirty="0"/>
              <a:t>30  USSR Artic, Bearing Sea</a:t>
            </a:r>
          </a:p>
          <a:p>
            <a:r>
              <a:rPr lang="en-TT" sz="1200" dirty="0"/>
              <a:t>31  N. Atlantic</a:t>
            </a:r>
          </a:p>
        </p:txBody>
      </p:sp>
      <p:pic>
        <p:nvPicPr>
          <p:cNvPr id="17" name="Picture 16">
            <a:extLst>
              <a:ext uri="{FF2B5EF4-FFF2-40B4-BE49-F238E27FC236}">
                <a16:creationId xmlns:a16="http://schemas.microsoft.com/office/drawing/2014/main" xmlns="" id="{4C010E23-1A6E-4C90-A20F-D3E3E49099E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 y="6315903"/>
            <a:ext cx="10234781" cy="533400"/>
          </a:xfrm>
          <a:prstGeom prst="rect">
            <a:avLst/>
          </a:prstGeom>
          <a:ln>
            <a:solidFill>
              <a:schemeClr val="bg1"/>
            </a:solidFill>
          </a:ln>
        </p:spPr>
      </p:pic>
      <p:sp>
        <p:nvSpPr>
          <p:cNvPr id="18" name="TextBox 17">
            <a:extLst>
              <a:ext uri="{FF2B5EF4-FFF2-40B4-BE49-F238E27FC236}">
                <a16:creationId xmlns:a16="http://schemas.microsoft.com/office/drawing/2014/main" xmlns="" id="{35B653C4-3495-4BDA-AEDE-DB49DE010EF3}"/>
              </a:ext>
            </a:extLst>
          </p:cNvPr>
          <p:cNvSpPr txBox="1"/>
          <p:nvPr/>
        </p:nvSpPr>
        <p:spPr>
          <a:xfrm>
            <a:off x="1052278" y="95505"/>
            <a:ext cx="8708840" cy="461665"/>
          </a:xfrm>
          <a:prstGeom prst="rect">
            <a:avLst/>
          </a:prstGeom>
          <a:solidFill>
            <a:schemeClr val="tx2"/>
          </a:solidFill>
        </p:spPr>
        <p:txBody>
          <a:bodyPr wrap="square" rtlCol="0">
            <a:spAutoFit/>
          </a:bodyPr>
          <a:lstStyle/>
          <a:p>
            <a:pPr algn="ctr"/>
            <a:r>
              <a:rPr lang="en-TT" sz="2400" b="1" dirty="0">
                <a:solidFill>
                  <a:schemeClr val="bg1"/>
                </a:solidFill>
                <a:latin typeface="Garamond" panose="02020404030301010803" pitchFamily="18" charset="0"/>
              </a:rPr>
              <a:t>Location of Extreme Weather Condition Incidents</a:t>
            </a:r>
          </a:p>
        </p:txBody>
      </p:sp>
      <p:sp>
        <p:nvSpPr>
          <p:cNvPr id="19" name="TextBox 18">
            <a:extLst>
              <a:ext uri="{FF2B5EF4-FFF2-40B4-BE49-F238E27FC236}">
                <a16:creationId xmlns:a16="http://schemas.microsoft.com/office/drawing/2014/main" xmlns="" id="{4011B49F-5D9E-4558-AEDB-493AE23C0983}"/>
              </a:ext>
            </a:extLst>
          </p:cNvPr>
          <p:cNvSpPr txBox="1"/>
          <p:nvPr/>
        </p:nvSpPr>
        <p:spPr>
          <a:xfrm>
            <a:off x="1444915" y="6277630"/>
            <a:ext cx="3794076" cy="276999"/>
          </a:xfrm>
          <a:prstGeom prst="rect">
            <a:avLst/>
          </a:prstGeom>
          <a:noFill/>
        </p:spPr>
        <p:txBody>
          <a:bodyPr wrap="square" rtlCol="0">
            <a:spAutoFit/>
          </a:bodyPr>
          <a:lstStyle/>
          <a:p>
            <a:r>
              <a:rPr lang="en-TT" sz="1200" dirty="0">
                <a:solidFill>
                  <a:schemeClr val="bg1"/>
                </a:solidFill>
              </a:rPr>
              <a:t>Number of Extreme Weather Condition Incidents</a:t>
            </a:r>
          </a:p>
        </p:txBody>
      </p:sp>
      <p:sp>
        <p:nvSpPr>
          <p:cNvPr id="8" name="Slide Number Placeholder 3">
            <a:extLst>
              <a:ext uri="{FF2B5EF4-FFF2-40B4-BE49-F238E27FC236}">
                <a16:creationId xmlns:a16="http://schemas.microsoft.com/office/drawing/2014/main" xmlns="" id="{99F4B75E-930E-40FB-AB52-590B58FE0BAD}"/>
              </a:ext>
            </a:extLst>
          </p:cNvPr>
          <p:cNvSpPr txBox="1">
            <a:spLocks/>
          </p:cNvSpPr>
          <p:nvPr/>
        </p:nvSpPr>
        <p:spPr bwMode="auto">
          <a:xfrm>
            <a:off x="9307070" y="-73833"/>
            <a:ext cx="690880" cy="4724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00E9F8-B195-408D-94A0-F12154713DE3}" type="slidenum">
              <a:rPr lang="en-US" sz="1800" smtClean="0">
                <a:solidFill>
                  <a:schemeClr val="bg1"/>
                </a:solidFill>
              </a:rPr>
              <a:pPr/>
              <a:t>14</a:t>
            </a:fld>
            <a:endParaRPr lang="en-US" sz="1800" dirty="0">
              <a:solidFill>
                <a:schemeClr val="bg1"/>
              </a:solidFill>
            </a:endParaRPr>
          </a:p>
        </p:txBody>
      </p:sp>
    </p:spTree>
    <p:extLst>
      <p:ext uri="{BB962C8B-B14F-4D97-AF65-F5344CB8AC3E}">
        <p14:creationId xmlns:p14="http://schemas.microsoft.com/office/powerpoint/2010/main" val="21495905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xmlns="" id="{49CD8653-0938-4504-A608-764269A2E59E}"/>
              </a:ext>
            </a:extLst>
          </p:cNvPr>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 y="8697"/>
            <a:ext cx="10234784" cy="6194211"/>
          </a:xfrm>
        </p:spPr>
      </p:pic>
      <p:sp>
        <p:nvSpPr>
          <p:cNvPr id="7" name="Rectangle 6">
            <a:extLst>
              <a:ext uri="{FF2B5EF4-FFF2-40B4-BE49-F238E27FC236}">
                <a16:creationId xmlns:a16="http://schemas.microsoft.com/office/drawing/2014/main" xmlns="" id="{6479B137-65BB-4D4B-97A6-E4606C26D9CF}"/>
              </a:ext>
            </a:extLst>
          </p:cNvPr>
          <p:cNvSpPr/>
          <p:nvPr/>
        </p:nvSpPr>
        <p:spPr>
          <a:xfrm>
            <a:off x="10234783" y="8697"/>
            <a:ext cx="1957217" cy="6924973"/>
          </a:xfrm>
          <a:prstGeom prst="rect">
            <a:avLst/>
          </a:prstGeom>
        </p:spPr>
        <p:txBody>
          <a:bodyPr wrap="square">
            <a:spAutoFit/>
          </a:bodyPr>
          <a:lstStyle/>
          <a:p>
            <a:r>
              <a:rPr lang="en-TT" sz="1200" b="1" dirty="0"/>
              <a:t>ID  Location</a:t>
            </a:r>
          </a:p>
          <a:p>
            <a:r>
              <a:rPr lang="en-TT" sz="1200" dirty="0"/>
              <a:t>1  N. Sea, Bay of Biscay</a:t>
            </a:r>
          </a:p>
          <a:p>
            <a:r>
              <a:rPr lang="en-TT" sz="1200" dirty="0"/>
              <a:t>2  Baltic</a:t>
            </a:r>
          </a:p>
          <a:p>
            <a:r>
              <a:rPr lang="en-TT" sz="1200" dirty="0"/>
              <a:t>3  Kiel Canal</a:t>
            </a:r>
          </a:p>
          <a:p>
            <a:r>
              <a:rPr lang="en-TT" sz="1200" dirty="0"/>
              <a:t>4  E. Mediterranean, Black Sea</a:t>
            </a:r>
          </a:p>
          <a:p>
            <a:r>
              <a:rPr lang="en-TT" sz="1200" dirty="0"/>
              <a:t>5  W. Mediterranean</a:t>
            </a:r>
          </a:p>
          <a:p>
            <a:r>
              <a:rPr lang="en-TT" sz="1200" dirty="0"/>
              <a:t>6  Suez Canal</a:t>
            </a:r>
          </a:p>
          <a:p>
            <a:r>
              <a:rPr lang="en-TT" sz="1200" dirty="0"/>
              <a:t>7  Red Sea</a:t>
            </a:r>
          </a:p>
          <a:p>
            <a:r>
              <a:rPr lang="en-TT" sz="1200" dirty="0"/>
              <a:t>8  Gulf</a:t>
            </a:r>
          </a:p>
          <a:p>
            <a:r>
              <a:rPr lang="en-TT" sz="1200" dirty="0"/>
              <a:t>9  E. African Coast</a:t>
            </a:r>
          </a:p>
          <a:p>
            <a:r>
              <a:rPr lang="en-TT" sz="1200" dirty="0"/>
              <a:t>10 Indian Ocean Antarctic</a:t>
            </a:r>
          </a:p>
          <a:p>
            <a:r>
              <a:rPr lang="en-TT" sz="1200" dirty="0"/>
              <a:t>11  Bay of Bengal</a:t>
            </a:r>
          </a:p>
          <a:p>
            <a:r>
              <a:rPr lang="en-TT" sz="1200" dirty="0"/>
              <a:t>12 S. China Seas, E Indies</a:t>
            </a:r>
          </a:p>
          <a:p>
            <a:r>
              <a:rPr lang="en-TT" sz="1200" dirty="0"/>
              <a:t>13  Japan, Korea</a:t>
            </a:r>
          </a:p>
          <a:p>
            <a:r>
              <a:rPr lang="en-TT" sz="1200" dirty="0"/>
              <a:t>14  N. Pacific</a:t>
            </a:r>
          </a:p>
          <a:p>
            <a:r>
              <a:rPr lang="en-TT" sz="1200" dirty="0"/>
              <a:t>15  S. Pacific</a:t>
            </a:r>
          </a:p>
          <a:p>
            <a:r>
              <a:rPr lang="en-TT" sz="1200" dirty="0"/>
              <a:t>16  Australasia</a:t>
            </a:r>
          </a:p>
          <a:p>
            <a:r>
              <a:rPr lang="en-TT" sz="1200" dirty="0"/>
              <a:t>17  Cape Horn</a:t>
            </a:r>
          </a:p>
          <a:p>
            <a:r>
              <a:rPr lang="en-TT" sz="1200" dirty="0"/>
              <a:t>18  S. Atlantic East Coast S America</a:t>
            </a:r>
          </a:p>
          <a:p>
            <a:r>
              <a:rPr lang="en-TT" sz="1200" dirty="0"/>
              <a:t>19  W. Africa Coast</a:t>
            </a:r>
          </a:p>
          <a:p>
            <a:r>
              <a:rPr lang="en-TT" sz="1200" dirty="0"/>
              <a:t>20  W. Coast S America</a:t>
            </a:r>
          </a:p>
          <a:p>
            <a:r>
              <a:rPr lang="en-TT" sz="1200" dirty="0"/>
              <a:t>21  N. America Pacific Coast</a:t>
            </a:r>
          </a:p>
          <a:p>
            <a:r>
              <a:rPr lang="en-TT" sz="1200" dirty="0"/>
              <a:t>22  Panama Canal</a:t>
            </a:r>
          </a:p>
          <a:p>
            <a:r>
              <a:rPr lang="en-TT" sz="1200" dirty="0"/>
              <a:t>23  W. Indies</a:t>
            </a:r>
          </a:p>
          <a:p>
            <a:r>
              <a:rPr lang="en-TT" sz="1200" dirty="0"/>
              <a:t>24  US Eastern Seaboard</a:t>
            </a:r>
          </a:p>
          <a:p>
            <a:r>
              <a:rPr lang="en-TT" sz="1200" dirty="0"/>
              <a:t>25  Gulf of Mexico</a:t>
            </a:r>
          </a:p>
          <a:p>
            <a:r>
              <a:rPr lang="en-TT" sz="1200" dirty="0"/>
              <a:t>26  Great Lakes</a:t>
            </a:r>
          </a:p>
          <a:p>
            <a:r>
              <a:rPr lang="en-TT" sz="1200" dirty="0"/>
              <a:t>27  Canadian Arctic, Alaska</a:t>
            </a:r>
          </a:p>
          <a:p>
            <a:r>
              <a:rPr lang="en-TT" sz="1200" dirty="0"/>
              <a:t>28  Newfoundland</a:t>
            </a:r>
          </a:p>
          <a:p>
            <a:r>
              <a:rPr lang="en-TT" sz="1200" dirty="0"/>
              <a:t>29  Iceland</a:t>
            </a:r>
          </a:p>
          <a:p>
            <a:r>
              <a:rPr lang="en-TT" sz="1200" dirty="0"/>
              <a:t>30  USSR Artic, Bearing Sea</a:t>
            </a:r>
          </a:p>
          <a:p>
            <a:r>
              <a:rPr lang="en-TT" sz="1200" dirty="0"/>
              <a:t>31  N. Atlantic</a:t>
            </a:r>
          </a:p>
        </p:txBody>
      </p:sp>
      <p:pic>
        <p:nvPicPr>
          <p:cNvPr id="11" name="Picture 10">
            <a:extLst>
              <a:ext uri="{FF2B5EF4-FFF2-40B4-BE49-F238E27FC236}">
                <a16:creationId xmlns:a16="http://schemas.microsoft.com/office/drawing/2014/main" xmlns="" id="{F0B1CCD7-DC4E-4271-BBDF-8541E10BD9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6202909"/>
            <a:ext cx="10234783" cy="583596"/>
          </a:xfrm>
          <a:prstGeom prst="rect">
            <a:avLst/>
          </a:prstGeom>
          <a:ln>
            <a:solidFill>
              <a:schemeClr val="bg1"/>
            </a:solidFill>
          </a:ln>
        </p:spPr>
      </p:pic>
      <p:sp>
        <p:nvSpPr>
          <p:cNvPr id="12" name="TextBox 11">
            <a:extLst>
              <a:ext uri="{FF2B5EF4-FFF2-40B4-BE49-F238E27FC236}">
                <a16:creationId xmlns:a16="http://schemas.microsoft.com/office/drawing/2014/main" xmlns="" id="{72B52557-DAE4-4951-89EF-F1AAB2ACCC0F}"/>
              </a:ext>
            </a:extLst>
          </p:cNvPr>
          <p:cNvSpPr txBox="1"/>
          <p:nvPr/>
        </p:nvSpPr>
        <p:spPr>
          <a:xfrm>
            <a:off x="2524837" y="6202908"/>
            <a:ext cx="2292823" cy="276999"/>
          </a:xfrm>
          <a:prstGeom prst="rect">
            <a:avLst/>
          </a:prstGeom>
          <a:noFill/>
        </p:spPr>
        <p:txBody>
          <a:bodyPr wrap="square" rtlCol="0">
            <a:spAutoFit/>
          </a:bodyPr>
          <a:lstStyle/>
          <a:p>
            <a:r>
              <a:rPr lang="en-TT" sz="1200" dirty="0">
                <a:solidFill>
                  <a:schemeClr val="bg1"/>
                </a:solidFill>
              </a:rPr>
              <a:t>Number of Groundings</a:t>
            </a:r>
          </a:p>
        </p:txBody>
      </p:sp>
      <p:sp>
        <p:nvSpPr>
          <p:cNvPr id="13" name="TextBox 12">
            <a:extLst>
              <a:ext uri="{FF2B5EF4-FFF2-40B4-BE49-F238E27FC236}">
                <a16:creationId xmlns:a16="http://schemas.microsoft.com/office/drawing/2014/main" xmlns="" id="{E8B26F1C-C5D5-4419-84F1-13C0E3DE181F}"/>
              </a:ext>
            </a:extLst>
          </p:cNvPr>
          <p:cNvSpPr txBox="1"/>
          <p:nvPr/>
        </p:nvSpPr>
        <p:spPr>
          <a:xfrm>
            <a:off x="1398536" y="71495"/>
            <a:ext cx="7983940" cy="461665"/>
          </a:xfrm>
          <a:prstGeom prst="rect">
            <a:avLst/>
          </a:prstGeom>
          <a:solidFill>
            <a:schemeClr val="tx2"/>
          </a:solidFill>
        </p:spPr>
        <p:txBody>
          <a:bodyPr wrap="square" rtlCol="0">
            <a:spAutoFit/>
          </a:bodyPr>
          <a:lstStyle/>
          <a:p>
            <a:pPr algn="ctr"/>
            <a:r>
              <a:rPr lang="en-TT" sz="2400" b="1" dirty="0">
                <a:solidFill>
                  <a:schemeClr val="bg1"/>
                </a:solidFill>
                <a:latin typeface="Garamond" panose="02020404030301010803" pitchFamily="18" charset="0"/>
              </a:rPr>
              <a:t>Location of Stranding/Grounding Incidents</a:t>
            </a:r>
          </a:p>
        </p:txBody>
      </p:sp>
      <p:sp>
        <p:nvSpPr>
          <p:cNvPr id="8" name="Slide Number Placeholder 3">
            <a:extLst>
              <a:ext uri="{FF2B5EF4-FFF2-40B4-BE49-F238E27FC236}">
                <a16:creationId xmlns:a16="http://schemas.microsoft.com/office/drawing/2014/main" xmlns="" id="{B968FB94-DFF5-4516-B793-7DFE87374316}"/>
              </a:ext>
            </a:extLst>
          </p:cNvPr>
          <p:cNvSpPr txBox="1">
            <a:spLocks/>
          </p:cNvSpPr>
          <p:nvPr/>
        </p:nvSpPr>
        <p:spPr bwMode="auto">
          <a:xfrm>
            <a:off x="9382476" y="-55652"/>
            <a:ext cx="690880" cy="4724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00E9F8-B195-408D-94A0-F12154713DE3}" type="slidenum">
              <a:rPr lang="en-US" sz="1800" smtClean="0">
                <a:solidFill>
                  <a:schemeClr val="bg1"/>
                </a:solidFill>
              </a:rPr>
              <a:pPr/>
              <a:t>15</a:t>
            </a:fld>
            <a:endParaRPr lang="en-US" sz="1800" dirty="0">
              <a:solidFill>
                <a:schemeClr val="bg1"/>
              </a:solidFill>
            </a:endParaRPr>
          </a:p>
        </p:txBody>
      </p:sp>
    </p:spTree>
    <p:extLst>
      <p:ext uri="{BB962C8B-B14F-4D97-AF65-F5344CB8AC3E}">
        <p14:creationId xmlns:p14="http://schemas.microsoft.com/office/powerpoint/2010/main" val="214123150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BD566C3-816F-4397-9B1D-70064BF18283}"/>
              </a:ext>
            </a:extLst>
          </p:cNvPr>
          <p:cNvPicPr>
            <a:picLocks noChangeAspect="1"/>
          </p:cNvPicPr>
          <p:nvPr/>
        </p:nvPicPr>
        <p:blipFill>
          <a:blip r:embed="rId3"/>
          <a:stretch>
            <a:fillRect/>
          </a:stretch>
        </p:blipFill>
        <p:spPr>
          <a:xfrm>
            <a:off x="0" y="748008"/>
            <a:ext cx="12192000" cy="6109992"/>
          </a:xfrm>
          <a:prstGeom prst="rect">
            <a:avLst/>
          </a:prstGeom>
        </p:spPr>
      </p:pic>
      <p:sp>
        <p:nvSpPr>
          <p:cNvPr id="6" name="Title 1">
            <a:extLst>
              <a:ext uri="{FF2B5EF4-FFF2-40B4-BE49-F238E27FC236}">
                <a16:creationId xmlns:a16="http://schemas.microsoft.com/office/drawing/2014/main" xmlns="" id="{68CE57CC-8225-49E7-8765-EBD9E9239A79}"/>
              </a:ext>
            </a:extLst>
          </p:cNvPr>
          <p:cNvSpPr>
            <a:spLocks noGrp="1"/>
          </p:cNvSpPr>
          <p:nvPr>
            <p:ph type="title"/>
          </p:nvPr>
        </p:nvSpPr>
        <p:spPr>
          <a:xfrm>
            <a:off x="1369646" y="166702"/>
            <a:ext cx="10822354" cy="669925"/>
          </a:xfrm>
        </p:spPr>
        <p:txBody>
          <a:bodyPr/>
          <a:lstStyle/>
          <a:p>
            <a:pPr algn="ctr"/>
            <a:r>
              <a:rPr lang="en-TT" sz="3200" b="1" i="0" dirty="0">
                <a:solidFill>
                  <a:schemeClr val="tx1"/>
                </a:solidFill>
              </a:rPr>
              <a:t>Quantitative Analysis of Maritime Causalities and Incidents</a:t>
            </a:r>
          </a:p>
        </p:txBody>
      </p:sp>
      <p:sp>
        <p:nvSpPr>
          <p:cNvPr id="7" name="Rectangle 6">
            <a:extLst>
              <a:ext uri="{FF2B5EF4-FFF2-40B4-BE49-F238E27FC236}">
                <a16:creationId xmlns:a16="http://schemas.microsoft.com/office/drawing/2014/main" xmlns="" id="{EE828A53-BF55-44D5-979E-310EDF246BC6}"/>
              </a:ext>
            </a:extLst>
          </p:cNvPr>
          <p:cNvSpPr/>
          <p:nvPr/>
        </p:nvSpPr>
        <p:spPr bwMode="auto">
          <a:xfrm>
            <a:off x="10624422" y="810570"/>
            <a:ext cx="1420655" cy="46206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TT" sz="2400" b="0" i="0" u="none" strike="noStrike" cap="none" normalizeH="0" baseline="0" dirty="0">
                <a:ln>
                  <a:noFill/>
                </a:ln>
                <a:solidFill>
                  <a:schemeClr val="bg1"/>
                </a:solidFill>
                <a:effectLst/>
                <a:latin typeface="Garamond" panose="02020404030301010803" pitchFamily="18" charset="0"/>
              </a:rPr>
              <a:t>Figure </a:t>
            </a:r>
            <a:r>
              <a:rPr lang="en-TT" sz="2400" dirty="0">
                <a:solidFill>
                  <a:schemeClr val="bg1"/>
                </a:solidFill>
                <a:latin typeface="Garamond" panose="02020404030301010803" pitchFamily="18" charset="0"/>
              </a:rPr>
              <a:t>14</a:t>
            </a:r>
            <a:endParaRPr kumimoji="0" lang="en-TT" sz="2400" b="0" i="0" u="none" strike="noStrike" cap="none" normalizeH="0" baseline="0" dirty="0">
              <a:ln>
                <a:noFill/>
              </a:ln>
              <a:solidFill>
                <a:schemeClr val="bg1"/>
              </a:solidFill>
              <a:effectLst/>
              <a:latin typeface="Garamond" panose="02020404030301010803" pitchFamily="18" charset="0"/>
            </a:endParaRPr>
          </a:p>
        </p:txBody>
      </p:sp>
      <p:pic>
        <p:nvPicPr>
          <p:cNvPr id="8" name="Picture 7">
            <a:extLst>
              <a:ext uri="{FF2B5EF4-FFF2-40B4-BE49-F238E27FC236}">
                <a16:creationId xmlns:a16="http://schemas.microsoft.com/office/drawing/2014/main" xmlns="" id="{4A428224-A62E-4518-9593-7ACE5709E49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3521" y="-172750"/>
            <a:ext cx="1716689" cy="1348827"/>
          </a:xfrm>
          <a:prstGeom prst="rect">
            <a:avLst/>
          </a:prstGeom>
        </p:spPr>
      </p:pic>
      <p:sp>
        <p:nvSpPr>
          <p:cNvPr id="9" name="Slide Number Placeholder 3">
            <a:extLst>
              <a:ext uri="{FF2B5EF4-FFF2-40B4-BE49-F238E27FC236}">
                <a16:creationId xmlns:a16="http://schemas.microsoft.com/office/drawing/2014/main" xmlns="" id="{D1AA4B86-BBAA-4A20-A889-1DD21BE8D449}"/>
              </a:ext>
            </a:extLst>
          </p:cNvPr>
          <p:cNvSpPr txBox="1">
            <a:spLocks/>
          </p:cNvSpPr>
          <p:nvPr/>
        </p:nvSpPr>
        <p:spPr bwMode="auto">
          <a:xfrm>
            <a:off x="11177090" y="6258772"/>
            <a:ext cx="690880" cy="4724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00E9F8-B195-408D-94A0-F12154713DE3}" type="slidenum">
              <a:rPr lang="en-US" sz="1800" smtClean="0">
                <a:solidFill>
                  <a:schemeClr val="bg1"/>
                </a:solidFill>
              </a:rPr>
              <a:pPr/>
              <a:t>16</a:t>
            </a:fld>
            <a:endParaRPr lang="en-US" sz="1800" dirty="0">
              <a:solidFill>
                <a:schemeClr val="bg1"/>
              </a:solidFill>
            </a:endParaRPr>
          </a:p>
        </p:txBody>
      </p:sp>
    </p:spTree>
    <p:extLst>
      <p:ext uri="{BB962C8B-B14F-4D97-AF65-F5344CB8AC3E}">
        <p14:creationId xmlns:p14="http://schemas.microsoft.com/office/powerpoint/2010/main" val="25767567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descr="A screenshot of a cell phone&#10;&#10;Description generated with very high confidence">
            <a:extLst>
              <a:ext uri="{FF2B5EF4-FFF2-40B4-BE49-F238E27FC236}">
                <a16:creationId xmlns:a16="http://schemas.microsoft.com/office/drawing/2014/main" xmlns="" id="{ECC716A3-2718-4A6D-AFD1-DE711BCA77D7}"/>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1014926"/>
            <a:ext cx="12192000" cy="6043735"/>
          </a:xfrm>
          <a:prstGeom prst="rect">
            <a:avLst/>
          </a:prstGeom>
        </p:spPr>
      </p:pic>
      <p:sp>
        <p:nvSpPr>
          <p:cNvPr id="4" name="Slide Number Placeholder 3">
            <a:extLst>
              <a:ext uri="{FF2B5EF4-FFF2-40B4-BE49-F238E27FC236}">
                <a16:creationId xmlns:a16="http://schemas.microsoft.com/office/drawing/2014/main" xmlns="" id="{F645F4E8-44A2-4EB7-9EAD-D183FBA393DE}"/>
              </a:ext>
            </a:extLst>
          </p:cNvPr>
          <p:cNvSpPr>
            <a:spLocks noGrp="1"/>
          </p:cNvSpPr>
          <p:nvPr>
            <p:ph type="sldNum" sz="quarter" idx="12"/>
          </p:nvPr>
        </p:nvSpPr>
        <p:spPr>
          <a:xfrm>
            <a:off x="11410950" y="6319732"/>
            <a:ext cx="589246" cy="462068"/>
          </a:xfrm>
        </p:spPr>
        <p:txBody>
          <a:bodyPr/>
          <a:lstStyle/>
          <a:p>
            <a:fld id="{3800E9F8-B195-408D-94A0-F12154713DE3}" type="slidenum">
              <a:rPr lang="en-US" b="1" smtClean="0">
                <a:solidFill>
                  <a:schemeClr val="bg1"/>
                </a:solidFill>
              </a:rPr>
              <a:pPr/>
              <a:t>17</a:t>
            </a:fld>
            <a:endParaRPr lang="en-US" b="1" dirty="0">
              <a:solidFill>
                <a:schemeClr val="bg1"/>
              </a:solidFill>
            </a:endParaRPr>
          </a:p>
        </p:txBody>
      </p:sp>
      <p:sp>
        <p:nvSpPr>
          <p:cNvPr id="8" name="Title 1">
            <a:extLst>
              <a:ext uri="{FF2B5EF4-FFF2-40B4-BE49-F238E27FC236}">
                <a16:creationId xmlns:a16="http://schemas.microsoft.com/office/drawing/2014/main" xmlns="" id="{F9A75D8A-4251-4EE1-9A46-FCC465BEA3A3}"/>
              </a:ext>
            </a:extLst>
          </p:cNvPr>
          <p:cNvSpPr>
            <a:spLocks noGrp="1"/>
          </p:cNvSpPr>
          <p:nvPr>
            <p:ph type="title"/>
          </p:nvPr>
        </p:nvSpPr>
        <p:spPr>
          <a:xfrm>
            <a:off x="1245110" y="76200"/>
            <a:ext cx="10755086" cy="938726"/>
          </a:xfrm>
        </p:spPr>
        <p:txBody>
          <a:bodyPr/>
          <a:lstStyle/>
          <a:p>
            <a:pPr algn="ctr"/>
            <a:r>
              <a:rPr lang="en-TT" sz="3200" b="1" i="0" dirty="0">
                <a:solidFill>
                  <a:schemeClr val="tx1"/>
                </a:solidFill>
              </a:rPr>
              <a:t>Quantitative Analysis of Maritime Causalities and Incidents</a:t>
            </a:r>
          </a:p>
        </p:txBody>
      </p:sp>
      <p:pic>
        <p:nvPicPr>
          <p:cNvPr id="9" name="Picture 8">
            <a:extLst>
              <a:ext uri="{FF2B5EF4-FFF2-40B4-BE49-F238E27FC236}">
                <a16:creationId xmlns:a16="http://schemas.microsoft.com/office/drawing/2014/main" xmlns="" id="{2BA16998-5899-44FE-9658-DE6E20C6C3E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91927" y="-172750"/>
            <a:ext cx="1716689" cy="1348827"/>
          </a:xfrm>
          <a:prstGeom prst="rect">
            <a:avLst/>
          </a:prstGeom>
        </p:spPr>
      </p:pic>
      <p:sp>
        <p:nvSpPr>
          <p:cNvPr id="10" name="Rectangle 9">
            <a:extLst>
              <a:ext uri="{FF2B5EF4-FFF2-40B4-BE49-F238E27FC236}">
                <a16:creationId xmlns:a16="http://schemas.microsoft.com/office/drawing/2014/main" xmlns="" id="{07820E1B-9990-4A38-A6E2-7E05CD5904D1}"/>
              </a:ext>
            </a:extLst>
          </p:cNvPr>
          <p:cNvSpPr/>
          <p:nvPr/>
        </p:nvSpPr>
        <p:spPr bwMode="auto">
          <a:xfrm>
            <a:off x="10617640" y="1014926"/>
            <a:ext cx="1420655" cy="46206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TT" sz="2400" b="0" i="0" u="none" strike="noStrike" cap="none" normalizeH="0" baseline="0" dirty="0">
                <a:ln>
                  <a:noFill/>
                </a:ln>
                <a:solidFill>
                  <a:schemeClr val="bg1"/>
                </a:solidFill>
                <a:effectLst/>
                <a:latin typeface="Garamond" panose="02020404030301010803" pitchFamily="18" charset="0"/>
              </a:rPr>
              <a:t>Figure 15</a:t>
            </a:r>
          </a:p>
        </p:txBody>
      </p:sp>
      <p:sp>
        <p:nvSpPr>
          <p:cNvPr id="11" name="TextBox 10">
            <a:extLst>
              <a:ext uri="{FF2B5EF4-FFF2-40B4-BE49-F238E27FC236}">
                <a16:creationId xmlns:a16="http://schemas.microsoft.com/office/drawing/2014/main" xmlns="" id="{377D196D-B2F8-4723-BC66-BA7A2678FAAE}"/>
              </a:ext>
            </a:extLst>
          </p:cNvPr>
          <p:cNvSpPr txBox="1"/>
          <p:nvPr/>
        </p:nvSpPr>
        <p:spPr>
          <a:xfrm>
            <a:off x="4113495" y="1414976"/>
            <a:ext cx="4724400" cy="677108"/>
          </a:xfrm>
          <a:prstGeom prst="rect">
            <a:avLst/>
          </a:prstGeom>
          <a:noFill/>
        </p:spPr>
        <p:txBody>
          <a:bodyPr wrap="square" rtlCol="0">
            <a:spAutoFit/>
          </a:bodyPr>
          <a:lstStyle/>
          <a:p>
            <a:pPr algn="ctr">
              <a:defRPr sz="1100" b="0" i="0" u="none" strike="noStrike" kern="1200" spc="0" baseline="0">
                <a:solidFill>
                  <a:sysClr val="windowText" lastClr="000000"/>
                </a:solidFill>
                <a:latin typeface="+mn-lt"/>
                <a:ea typeface="+mn-ea"/>
                <a:cs typeface="+mn-cs"/>
              </a:defRPr>
            </a:pPr>
            <a:r>
              <a:rPr lang="en-TT" sz="2000" dirty="0">
                <a:solidFill>
                  <a:sysClr val="windowText" lastClr="000000"/>
                </a:solidFill>
              </a:rPr>
              <a:t>Marine Causality and Incident per Hour </a:t>
            </a:r>
          </a:p>
          <a:p>
            <a:endParaRPr lang="en-TT" dirty="0"/>
          </a:p>
        </p:txBody>
      </p:sp>
    </p:spTree>
    <p:extLst>
      <p:ext uri="{BB962C8B-B14F-4D97-AF65-F5344CB8AC3E}">
        <p14:creationId xmlns:p14="http://schemas.microsoft.com/office/powerpoint/2010/main" val="16968006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4AEF917A-C579-42E0-8134-06093B02F339}"/>
              </a:ext>
            </a:extLst>
          </p:cNvPr>
          <p:cNvPicPr>
            <a:picLocks noChangeAspect="1"/>
          </p:cNvPicPr>
          <p:nvPr/>
        </p:nvPicPr>
        <p:blipFill>
          <a:blip r:embed="rId3"/>
          <a:stretch>
            <a:fillRect/>
          </a:stretch>
        </p:blipFill>
        <p:spPr>
          <a:xfrm>
            <a:off x="-75792" y="1020918"/>
            <a:ext cx="12267792" cy="5794655"/>
          </a:xfrm>
          <a:prstGeom prst="rect">
            <a:avLst/>
          </a:prstGeom>
        </p:spPr>
      </p:pic>
      <p:sp>
        <p:nvSpPr>
          <p:cNvPr id="8" name="Title 1">
            <a:extLst>
              <a:ext uri="{FF2B5EF4-FFF2-40B4-BE49-F238E27FC236}">
                <a16:creationId xmlns:a16="http://schemas.microsoft.com/office/drawing/2014/main" xmlns="" id="{1B3772F5-41B1-4D4D-81E7-B9300CE7806E}"/>
              </a:ext>
            </a:extLst>
          </p:cNvPr>
          <p:cNvSpPr>
            <a:spLocks noGrp="1"/>
          </p:cNvSpPr>
          <p:nvPr>
            <p:ph type="title"/>
          </p:nvPr>
        </p:nvSpPr>
        <p:spPr>
          <a:xfrm>
            <a:off x="1375553" y="166702"/>
            <a:ext cx="10822354" cy="854216"/>
          </a:xfrm>
        </p:spPr>
        <p:txBody>
          <a:bodyPr/>
          <a:lstStyle/>
          <a:p>
            <a:pPr algn="ctr"/>
            <a:r>
              <a:rPr lang="en-TT" sz="3200" b="1" i="0" dirty="0">
                <a:solidFill>
                  <a:schemeClr val="tx1"/>
                </a:solidFill>
              </a:rPr>
              <a:t>Quantitative Analysis of Maritime Causalities and Incidents</a:t>
            </a:r>
          </a:p>
        </p:txBody>
      </p:sp>
      <p:sp>
        <p:nvSpPr>
          <p:cNvPr id="9" name="Rectangle 8">
            <a:extLst>
              <a:ext uri="{FF2B5EF4-FFF2-40B4-BE49-F238E27FC236}">
                <a16:creationId xmlns:a16="http://schemas.microsoft.com/office/drawing/2014/main" xmlns="" id="{106360BD-1707-425D-BE61-5412FFF50A31}"/>
              </a:ext>
            </a:extLst>
          </p:cNvPr>
          <p:cNvSpPr/>
          <p:nvPr/>
        </p:nvSpPr>
        <p:spPr bwMode="auto">
          <a:xfrm>
            <a:off x="10968672" y="1028670"/>
            <a:ext cx="1185739" cy="420114"/>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TT" sz="2000" b="0" i="0" u="none" strike="noStrike" cap="none" normalizeH="0" baseline="0" dirty="0">
                <a:ln>
                  <a:noFill/>
                </a:ln>
                <a:solidFill>
                  <a:schemeClr val="bg1"/>
                </a:solidFill>
                <a:effectLst/>
                <a:latin typeface="Garamond" panose="02020404030301010803" pitchFamily="18" charset="0"/>
              </a:rPr>
              <a:t>Figure 16 </a:t>
            </a:r>
          </a:p>
        </p:txBody>
      </p:sp>
      <p:pic>
        <p:nvPicPr>
          <p:cNvPr id="11" name="Picture 10">
            <a:extLst>
              <a:ext uri="{FF2B5EF4-FFF2-40B4-BE49-F238E27FC236}">
                <a16:creationId xmlns:a16="http://schemas.microsoft.com/office/drawing/2014/main" xmlns="" id="{ABC3A2DA-4958-4445-813E-946DF37B99A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45774" y="-188136"/>
            <a:ext cx="1716689" cy="1348827"/>
          </a:xfrm>
          <a:prstGeom prst="rect">
            <a:avLst/>
          </a:prstGeom>
        </p:spPr>
      </p:pic>
      <p:sp>
        <p:nvSpPr>
          <p:cNvPr id="4" name="Slide Number Placeholder 3">
            <a:extLst>
              <a:ext uri="{FF2B5EF4-FFF2-40B4-BE49-F238E27FC236}">
                <a16:creationId xmlns:a16="http://schemas.microsoft.com/office/drawing/2014/main" xmlns="" id="{19370953-29E8-4151-90AF-F5015C23E486}"/>
              </a:ext>
            </a:extLst>
          </p:cNvPr>
          <p:cNvSpPr>
            <a:spLocks noGrp="1"/>
          </p:cNvSpPr>
          <p:nvPr>
            <p:ph type="sldNum" sz="quarter" idx="12"/>
          </p:nvPr>
        </p:nvSpPr>
        <p:spPr>
          <a:xfrm>
            <a:off x="11244836" y="6353161"/>
            <a:ext cx="633412" cy="338137"/>
          </a:xfrm>
        </p:spPr>
        <p:txBody>
          <a:bodyPr/>
          <a:lstStyle/>
          <a:p>
            <a:fld id="{3800E9F8-B195-408D-94A0-F12154713DE3}" type="slidenum">
              <a:rPr lang="en-US" smtClean="0">
                <a:solidFill>
                  <a:schemeClr val="accent4"/>
                </a:solidFill>
              </a:rPr>
              <a:pPr/>
              <a:t>18</a:t>
            </a:fld>
            <a:endParaRPr lang="en-US" dirty="0">
              <a:solidFill>
                <a:schemeClr val="accent4"/>
              </a:solidFill>
            </a:endParaRPr>
          </a:p>
        </p:txBody>
      </p:sp>
    </p:spTree>
    <p:extLst>
      <p:ext uri="{BB962C8B-B14F-4D97-AF65-F5344CB8AC3E}">
        <p14:creationId xmlns:p14="http://schemas.microsoft.com/office/powerpoint/2010/main" val="16782243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F7668EB3-9A31-4D0A-BC1C-58A7557A3DF0}"/>
              </a:ext>
            </a:extLst>
          </p:cNvPr>
          <p:cNvPicPr>
            <a:picLocks noChangeAspect="1"/>
          </p:cNvPicPr>
          <p:nvPr/>
        </p:nvPicPr>
        <p:blipFill>
          <a:blip r:embed="rId3"/>
          <a:stretch>
            <a:fillRect/>
          </a:stretch>
        </p:blipFill>
        <p:spPr>
          <a:xfrm>
            <a:off x="-20894" y="1988559"/>
            <a:ext cx="12233788" cy="4869441"/>
          </a:xfrm>
          <a:prstGeom prst="rect">
            <a:avLst/>
          </a:prstGeom>
        </p:spPr>
      </p:pic>
      <p:sp>
        <p:nvSpPr>
          <p:cNvPr id="3" name="Rectangle 2">
            <a:extLst>
              <a:ext uri="{FF2B5EF4-FFF2-40B4-BE49-F238E27FC236}">
                <a16:creationId xmlns:a16="http://schemas.microsoft.com/office/drawing/2014/main" xmlns="" id="{77FA0F36-C702-4ABF-97A2-5A62E649B634}"/>
              </a:ext>
            </a:extLst>
          </p:cNvPr>
          <p:cNvSpPr/>
          <p:nvPr/>
        </p:nvSpPr>
        <p:spPr>
          <a:xfrm>
            <a:off x="449236" y="1292677"/>
            <a:ext cx="11927430" cy="830997"/>
          </a:xfrm>
          <a:prstGeom prst="rect">
            <a:avLst/>
          </a:prstGeom>
        </p:spPr>
        <p:txBody>
          <a:bodyPr wrap="square">
            <a:spAutoFit/>
          </a:bodyPr>
          <a:lstStyle/>
          <a:p>
            <a:pPr marL="342900" indent="-342900">
              <a:buFont typeface="Wingdings" panose="05000000000000000000" pitchFamily="2" charset="2"/>
              <a:buChar char="q"/>
            </a:pPr>
            <a:r>
              <a:rPr lang="en-US" sz="2400" dirty="0"/>
              <a:t>January has the highest number of events with 600 occurrences. </a:t>
            </a:r>
          </a:p>
          <a:p>
            <a:pPr marL="342900" indent="-342900">
              <a:buFont typeface="Wingdings" panose="05000000000000000000" pitchFamily="2" charset="2"/>
              <a:buChar char="q"/>
            </a:pPr>
            <a:endParaRPr lang="en-US" sz="2400" dirty="0"/>
          </a:p>
        </p:txBody>
      </p:sp>
      <p:sp>
        <p:nvSpPr>
          <p:cNvPr id="5" name="Title 1">
            <a:extLst>
              <a:ext uri="{FF2B5EF4-FFF2-40B4-BE49-F238E27FC236}">
                <a16:creationId xmlns:a16="http://schemas.microsoft.com/office/drawing/2014/main" xmlns="" id="{F3A2B2C6-AFD2-4729-9180-B33FD1C4BF5E}"/>
              </a:ext>
            </a:extLst>
          </p:cNvPr>
          <p:cNvSpPr>
            <a:spLocks noGrp="1"/>
          </p:cNvSpPr>
          <p:nvPr>
            <p:ph type="title"/>
          </p:nvPr>
        </p:nvSpPr>
        <p:spPr>
          <a:xfrm>
            <a:off x="1354629" y="62482"/>
            <a:ext cx="10689832" cy="832404"/>
          </a:xfrm>
        </p:spPr>
        <p:txBody>
          <a:bodyPr/>
          <a:lstStyle/>
          <a:p>
            <a:pPr algn="ctr"/>
            <a:r>
              <a:rPr lang="en-TT" sz="3200" b="1" i="0" dirty="0">
                <a:solidFill>
                  <a:schemeClr val="tx1"/>
                </a:solidFill>
              </a:rPr>
              <a:t>Quantitative Analysis of Maritime Causalities and Incidents</a:t>
            </a:r>
          </a:p>
        </p:txBody>
      </p:sp>
      <p:sp>
        <p:nvSpPr>
          <p:cNvPr id="7" name="Rectangle 6">
            <a:extLst>
              <a:ext uri="{FF2B5EF4-FFF2-40B4-BE49-F238E27FC236}">
                <a16:creationId xmlns:a16="http://schemas.microsoft.com/office/drawing/2014/main" xmlns="" id="{5AB85BA5-3577-46B9-9329-AA411C67B6BC}"/>
              </a:ext>
            </a:extLst>
          </p:cNvPr>
          <p:cNvSpPr/>
          <p:nvPr/>
        </p:nvSpPr>
        <p:spPr bwMode="auto">
          <a:xfrm>
            <a:off x="11037478" y="2123674"/>
            <a:ext cx="1154522" cy="46206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TT" sz="1600" b="0" i="0" u="none" strike="noStrike" cap="none" normalizeH="0" baseline="0" dirty="0">
                <a:ln>
                  <a:noFill/>
                </a:ln>
                <a:solidFill>
                  <a:schemeClr val="bg1"/>
                </a:solidFill>
                <a:effectLst/>
                <a:latin typeface="Garamond" panose="02020404030301010803" pitchFamily="18" charset="0"/>
              </a:rPr>
              <a:t>Figure </a:t>
            </a:r>
            <a:r>
              <a:rPr lang="en-TT" sz="1600" dirty="0">
                <a:solidFill>
                  <a:schemeClr val="bg1"/>
                </a:solidFill>
                <a:latin typeface="Garamond" panose="02020404030301010803" pitchFamily="18" charset="0"/>
              </a:rPr>
              <a:t>17</a:t>
            </a:r>
            <a:endParaRPr kumimoji="0" lang="en-TT" sz="1600" b="0" i="0" u="none" strike="noStrike" cap="none" normalizeH="0" baseline="0" dirty="0">
              <a:ln>
                <a:noFill/>
              </a:ln>
              <a:solidFill>
                <a:schemeClr val="bg1"/>
              </a:solidFill>
              <a:effectLst/>
              <a:latin typeface="Garamond" panose="02020404030301010803" pitchFamily="18" charset="0"/>
            </a:endParaRPr>
          </a:p>
        </p:txBody>
      </p:sp>
      <p:sp>
        <p:nvSpPr>
          <p:cNvPr id="8" name="TextBox 7">
            <a:extLst>
              <a:ext uri="{FF2B5EF4-FFF2-40B4-BE49-F238E27FC236}">
                <a16:creationId xmlns:a16="http://schemas.microsoft.com/office/drawing/2014/main" xmlns="" id="{09C2A268-3167-4719-84BA-B206C80EA036}"/>
              </a:ext>
            </a:extLst>
          </p:cNvPr>
          <p:cNvSpPr txBox="1"/>
          <p:nvPr/>
        </p:nvSpPr>
        <p:spPr>
          <a:xfrm rot="16200000">
            <a:off x="-1204973" y="4318574"/>
            <a:ext cx="2939088" cy="369334"/>
          </a:xfrm>
          <a:prstGeom prst="rect">
            <a:avLst/>
          </a:prstGeom>
          <a:solidFill>
            <a:schemeClr val="tx1"/>
          </a:solidFill>
        </p:spPr>
        <p:txBody>
          <a:bodyPr wrap="square" rtlCol="0">
            <a:spAutoFit/>
          </a:bodyPr>
          <a:lstStyle/>
          <a:p>
            <a:r>
              <a:rPr lang="en-TT" dirty="0">
                <a:solidFill>
                  <a:schemeClr val="bg1"/>
                </a:solidFill>
              </a:rPr>
              <a:t>Number of Occurrence</a:t>
            </a:r>
          </a:p>
        </p:txBody>
      </p:sp>
      <p:pic>
        <p:nvPicPr>
          <p:cNvPr id="9" name="Picture 8">
            <a:extLst>
              <a:ext uri="{FF2B5EF4-FFF2-40B4-BE49-F238E27FC236}">
                <a16:creationId xmlns:a16="http://schemas.microsoft.com/office/drawing/2014/main" xmlns="" id="{65EF078A-719F-4D27-B045-D1F6F5C1AE9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3522" y="-384313"/>
            <a:ext cx="1716689" cy="1348827"/>
          </a:xfrm>
          <a:prstGeom prst="rect">
            <a:avLst/>
          </a:prstGeom>
        </p:spPr>
      </p:pic>
      <p:sp>
        <p:nvSpPr>
          <p:cNvPr id="4" name="Slide Number Placeholder 3">
            <a:extLst>
              <a:ext uri="{FF2B5EF4-FFF2-40B4-BE49-F238E27FC236}">
                <a16:creationId xmlns:a16="http://schemas.microsoft.com/office/drawing/2014/main" xmlns="" id="{19370953-29E8-4151-90AF-F5015C23E486}"/>
              </a:ext>
            </a:extLst>
          </p:cNvPr>
          <p:cNvSpPr>
            <a:spLocks noGrp="1"/>
          </p:cNvSpPr>
          <p:nvPr>
            <p:ph type="sldNum" sz="quarter" idx="12"/>
          </p:nvPr>
        </p:nvSpPr>
        <p:spPr>
          <a:xfrm>
            <a:off x="11347775" y="6194015"/>
            <a:ext cx="696686" cy="462068"/>
          </a:xfrm>
        </p:spPr>
        <p:txBody>
          <a:bodyPr/>
          <a:lstStyle/>
          <a:p>
            <a:fld id="{3800E9F8-B195-408D-94A0-F12154713DE3}" type="slidenum">
              <a:rPr lang="en-US" smtClean="0">
                <a:solidFill>
                  <a:schemeClr val="bg1"/>
                </a:solidFill>
              </a:rPr>
              <a:pPr/>
              <a:t>19</a:t>
            </a:fld>
            <a:endParaRPr lang="en-US" dirty="0">
              <a:solidFill>
                <a:schemeClr val="bg1"/>
              </a:solidFill>
            </a:endParaRPr>
          </a:p>
        </p:txBody>
      </p:sp>
    </p:spTree>
    <p:extLst>
      <p:ext uri="{BB962C8B-B14F-4D97-AF65-F5344CB8AC3E}">
        <p14:creationId xmlns:p14="http://schemas.microsoft.com/office/powerpoint/2010/main" val="1702486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F32D64E9-FDD4-46F1-843D-9911255BE10B}"/>
              </a:ext>
            </a:extLst>
          </p:cNvPr>
          <p:cNvSpPr>
            <a:spLocks noGrp="1"/>
          </p:cNvSpPr>
          <p:nvPr>
            <p:ph type="sldNum" sz="quarter" idx="12"/>
          </p:nvPr>
        </p:nvSpPr>
        <p:spPr/>
        <p:txBody>
          <a:bodyPr/>
          <a:lstStyle/>
          <a:p>
            <a:fld id="{3800E9F8-B195-408D-94A0-F12154713DE3}" type="slidenum">
              <a:rPr lang="en-US" smtClean="0"/>
              <a:pPr/>
              <a:t>2</a:t>
            </a:fld>
            <a:endParaRPr lang="en-US"/>
          </a:p>
        </p:txBody>
      </p:sp>
      <p:sp>
        <p:nvSpPr>
          <p:cNvPr id="5" name="Content Placeholder 2">
            <a:extLst>
              <a:ext uri="{FF2B5EF4-FFF2-40B4-BE49-F238E27FC236}">
                <a16:creationId xmlns:a16="http://schemas.microsoft.com/office/drawing/2014/main" xmlns="" id="{5F605CE3-E925-436D-9AAA-0C904084B50D}"/>
              </a:ext>
            </a:extLst>
          </p:cNvPr>
          <p:cNvSpPr>
            <a:spLocks noGrp="1"/>
          </p:cNvSpPr>
          <p:nvPr>
            <p:ph idx="1"/>
          </p:nvPr>
        </p:nvSpPr>
        <p:spPr>
          <a:xfrm>
            <a:off x="60190" y="2062125"/>
            <a:ext cx="6776938" cy="4339524"/>
          </a:xfrm>
        </p:spPr>
        <p:txBody>
          <a:bodyPr/>
          <a:lstStyle/>
          <a:p>
            <a:r>
              <a:rPr lang="en-TT" sz="3100" dirty="0">
                <a:cs typeface="Calibri" panose="020F0502020204030204" pitchFamily="34" charset="0"/>
              </a:rPr>
              <a:t>The Maritime environment </a:t>
            </a:r>
            <a:r>
              <a:rPr lang="en-US" sz="3100" dirty="0">
                <a:cs typeface="Calibri" panose="020F0502020204030204" pitchFamily="34" charset="0"/>
              </a:rPr>
              <a:t>represents a wide range of shipping activities. </a:t>
            </a:r>
          </a:p>
          <a:p>
            <a:endParaRPr lang="en-US" sz="3100" dirty="0">
              <a:cs typeface="Calibri" panose="020F0502020204030204" pitchFamily="34" charset="0"/>
            </a:endParaRPr>
          </a:p>
          <a:p>
            <a:r>
              <a:rPr lang="en-US" sz="3100" dirty="0">
                <a:cs typeface="Calibri" panose="020F0502020204030204" pitchFamily="34" charset="0"/>
              </a:rPr>
              <a:t>The shipping activities become more complex as large-scale offshore operations and maritime activities continue to increase.</a:t>
            </a:r>
          </a:p>
          <a:p>
            <a:pPr marL="0" indent="0">
              <a:buNone/>
            </a:pPr>
            <a:endParaRPr lang="en-US" sz="3000" dirty="0">
              <a:cs typeface="Calibri" panose="020F0502020204030204" pitchFamily="34" charset="0"/>
            </a:endParaRPr>
          </a:p>
          <a:p>
            <a:endParaRPr lang="en-US" sz="3000" dirty="0">
              <a:cs typeface="Calibri" panose="020F0502020204030204" pitchFamily="34" charset="0"/>
            </a:endParaRPr>
          </a:p>
          <a:p>
            <a:endParaRPr lang="en-US" sz="3000" dirty="0">
              <a:cs typeface="Calibri" panose="020F0502020204030204" pitchFamily="34" charset="0"/>
            </a:endParaRPr>
          </a:p>
        </p:txBody>
      </p:sp>
      <p:sp>
        <p:nvSpPr>
          <p:cNvPr id="6" name="Title 1">
            <a:extLst>
              <a:ext uri="{FF2B5EF4-FFF2-40B4-BE49-F238E27FC236}">
                <a16:creationId xmlns:a16="http://schemas.microsoft.com/office/drawing/2014/main" xmlns="" id="{3D976E7F-C722-42DE-AB36-1774E1B740F2}"/>
              </a:ext>
            </a:extLst>
          </p:cNvPr>
          <p:cNvSpPr>
            <a:spLocks noGrp="1"/>
          </p:cNvSpPr>
          <p:nvPr>
            <p:ph type="title"/>
          </p:nvPr>
        </p:nvSpPr>
        <p:spPr>
          <a:xfrm>
            <a:off x="3885245" y="400704"/>
            <a:ext cx="6476100" cy="613117"/>
          </a:xfrm>
        </p:spPr>
        <p:txBody>
          <a:bodyPr/>
          <a:lstStyle/>
          <a:p>
            <a:r>
              <a:rPr lang="en-TT" b="1" i="0" dirty="0">
                <a:solidFill>
                  <a:schemeClr val="tx1"/>
                </a:solidFill>
              </a:rPr>
              <a:t>Introduction to the Study</a:t>
            </a:r>
          </a:p>
        </p:txBody>
      </p:sp>
      <p:pic>
        <p:nvPicPr>
          <p:cNvPr id="7" name="Picture 6" descr="A screen shot of a computer&#10;&#10;Description generated with very high confidence">
            <a:extLst>
              <a:ext uri="{FF2B5EF4-FFF2-40B4-BE49-F238E27FC236}">
                <a16:creationId xmlns:a16="http://schemas.microsoft.com/office/drawing/2014/main" xmlns="" id="{1670168E-0B11-4698-BCF0-A6678CC1627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837128" y="1519842"/>
            <a:ext cx="5071098" cy="3669696"/>
          </a:xfrm>
          <a:prstGeom prst="rect">
            <a:avLst/>
          </a:prstGeom>
          <a:ln>
            <a:solidFill>
              <a:schemeClr val="tx1"/>
            </a:solidFill>
          </a:ln>
        </p:spPr>
      </p:pic>
      <p:sp>
        <p:nvSpPr>
          <p:cNvPr id="8" name="TextBox 7">
            <a:extLst>
              <a:ext uri="{FF2B5EF4-FFF2-40B4-BE49-F238E27FC236}">
                <a16:creationId xmlns:a16="http://schemas.microsoft.com/office/drawing/2014/main" xmlns="" id="{A42628AF-20D9-43E7-80AC-90483DD7629C}"/>
              </a:ext>
            </a:extLst>
          </p:cNvPr>
          <p:cNvSpPr txBox="1"/>
          <p:nvPr/>
        </p:nvSpPr>
        <p:spPr>
          <a:xfrm>
            <a:off x="9765849" y="1573553"/>
            <a:ext cx="2142377" cy="338554"/>
          </a:xfrm>
          <a:prstGeom prst="rect">
            <a:avLst/>
          </a:prstGeom>
          <a:noFill/>
        </p:spPr>
        <p:txBody>
          <a:bodyPr wrap="square" rtlCol="0">
            <a:spAutoFit/>
          </a:bodyPr>
          <a:lstStyle/>
          <a:p>
            <a:r>
              <a:rPr lang="en-TT" sz="1600" b="1" dirty="0"/>
              <a:t>MarineTraffic 2018</a:t>
            </a:r>
          </a:p>
        </p:txBody>
      </p:sp>
      <p:sp>
        <p:nvSpPr>
          <p:cNvPr id="9" name="TextBox 8">
            <a:extLst>
              <a:ext uri="{FF2B5EF4-FFF2-40B4-BE49-F238E27FC236}">
                <a16:creationId xmlns:a16="http://schemas.microsoft.com/office/drawing/2014/main" xmlns="" id="{9934AA4F-3A1D-4DB6-A3D3-F660A3C75F02}"/>
              </a:ext>
            </a:extLst>
          </p:cNvPr>
          <p:cNvSpPr txBox="1"/>
          <p:nvPr/>
        </p:nvSpPr>
        <p:spPr>
          <a:xfrm>
            <a:off x="7728342" y="5233804"/>
            <a:ext cx="3652421" cy="584775"/>
          </a:xfrm>
          <a:prstGeom prst="rect">
            <a:avLst/>
          </a:prstGeom>
          <a:noFill/>
        </p:spPr>
        <p:txBody>
          <a:bodyPr wrap="square" rtlCol="0">
            <a:spAutoFit/>
          </a:bodyPr>
          <a:lstStyle/>
          <a:p>
            <a:pPr algn="ctr"/>
            <a:r>
              <a:rPr lang="en-TT" sz="1600" b="1" dirty="0"/>
              <a:t>Figure 1 : Marine Traffic density across the Caribbean</a:t>
            </a:r>
          </a:p>
        </p:txBody>
      </p:sp>
      <p:pic>
        <p:nvPicPr>
          <p:cNvPr id="10" name="Picture 9">
            <a:extLst>
              <a:ext uri="{FF2B5EF4-FFF2-40B4-BE49-F238E27FC236}">
                <a16:creationId xmlns:a16="http://schemas.microsoft.com/office/drawing/2014/main" xmlns="" id="{7AB11663-EDEB-40D0-B574-9174BC8EFC9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3774" y="75967"/>
            <a:ext cx="2584487" cy="2030669"/>
          </a:xfrm>
          <a:prstGeom prst="rect">
            <a:avLst/>
          </a:prstGeom>
        </p:spPr>
      </p:pic>
    </p:spTree>
    <p:extLst>
      <p:ext uri="{BB962C8B-B14F-4D97-AF65-F5344CB8AC3E}">
        <p14:creationId xmlns:p14="http://schemas.microsoft.com/office/powerpoint/2010/main" val="2332058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03DB770-A471-4B65-AA4D-BF5647A39267}"/>
              </a:ext>
            </a:extLst>
          </p:cNvPr>
          <p:cNvSpPr>
            <a:spLocks noGrp="1"/>
          </p:cNvSpPr>
          <p:nvPr>
            <p:ph idx="1"/>
          </p:nvPr>
        </p:nvSpPr>
        <p:spPr>
          <a:xfrm>
            <a:off x="353786" y="1764498"/>
            <a:ext cx="11838214" cy="4649328"/>
          </a:xfrm>
        </p:spPr>
        <p:txBody>
          <a:bodyPr/>
          <a:lstStyle/>
          <a:p>
            <a:pPr marL="0" indent="0">
              <a:buNone/>
            </a:pPr>
            <a:r>
              <a:rPr lang="en-TT" sz="2800" dirty="0"/>
              <a:t>From the analysis, it was determined that :</a:t>
            </a:r>
            <a:br>
              <a:rPr lang="en-TT" sz="2800" dirty="0"/>
            </a:br>
            <a:endParaRPr lang="en-TT" sz="2800" dirty="0"/>
          </a:p>
          <a:p>
            <a:r>
              <a:rPr lang="en-TT" sz="2800" dirty="0"/>
              <a:t>The cause of majority of these incidents resulted from Collision. </a:t>
            </a:r>
          </a:p>
          <a:p>
            <a:pPr marL="0" indent="0">
              <a:buNone/>
            </a:pPr>
            <a:endParaRPr lang="en-TT" sz="2800" dirty="0"/>
          </a:p>
          <a:p>
            <a:r>
              <a:rPr lang="en-TT" sz="2800" dirty="0"/>
              <a:t>The major type of vessels that were involved in all accidents were cargo vessels, followed by fishing and tanker vessels.</a:t>
            </a:r>
          </a:p>
          <a:p>
            <a:pPr marL="0" indent="0">
              <a:buNone/>
            </a:pPr>
            <a:endParaRPr lang="en-TT" sz="2800" dirty="0"/>
          </a:p>
          <a:p>
            <a:r>
              <a:rPr lang="en-TT" sz="2800" dirty="0"/>
              <a:t>The type of vessels that were involved in Collision were mostly cargo vessels.</a:t>
            </a:r>
          </a:p>
          <a:p>
            <a:pPr marL="0" indent="0">
              <a:buNone/>
            </a:pPr>
            <a:endParaRPr lang="en-TT" dirty="0">
              <a:latin typeface="Garamond" panose="02020404030301010803" pitchFamily="18" charset="0"/>
            </a:endParaRPr>
          </a:p>
        </p:txBody>
      </p:sp>
      <p:sp>
        <p:nvSpPr>
          <p:cNvPr id="4" name="Slide Number Placeholder 3">
            <a:extLst>
              <a:ext uri="{FF2B5EF4-FFF2-40B4-BE49-F238E27FC236}">
                <a16:creationId xmlns:a16="http://schemas.microsoft.com/office/drawing/2014/main" xmlns="" id="{D541196C-CE56-4790-8EE7-DA97E180FC88}"/>
              </a:ext>
            </a:extLst>
          </p:cNvPr>
          <p:cNvSpPr>
            <a:spLocks noGrp="1"/>
          </p:cNvSpPr>
          <p:nvPr>
            <p:ph type="sldNum" sz="quarter" idx="12"/>
          </p:nvPr>
        </p:nvSpPr>
        <p:spPr>
          <a:xfrm>
            <a:off x="10499270" y="6413826"/>
            <a:ext cx="778329" cy="367974"/>
          </a:xfrm>
        </p:spPr>
        <p:txBody>
          <a:bodyPr/>
          <a:lstStyle/>
          <a:p>
            <a:fld id="{3800E9F8-B195-408D-94A0-F12154713DE3}" type="slidenum">
              <a:rPr lang="en-US" smtClean="0"/>
              <a:pPr/>
              <a:t>20</a:t>
            </a:fld>
            <a:endParaRPr lang="en-US" dirty="0"/>
          </a:p>
        </p:txBody>
      </p:sp>
      <p:sp>
        <p:nvSpPr>
          <p:cNvPr id="7" name="Title 1">
            <a:extLst>
              <a:ext uri="{FF2B5EF4-FFF2-40B4-BE49-F238E27FC236}">
                <a16:creationId xmlns:a16="http://schemas.microsoft.com/office/drawing/2014/main" xmlns="" id="{1D95186D-A77D-4020-A856-E739D8789537}"/>
              </a:ext>
            </a:extLst>
          </p:cNvPr>
          <p:cNvSpPr txBox="1">
            <a:spLocks/>
          </p:cNvSpPr>
          <p:nvPr/>
        </p:nvSpPr>
        <p:spPr bwMode="auto">
          <a:xfrm>
            <a:off x="3957107" y="461264"/>
            <a:ext cx="3385234" cy="669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i="1">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itchFamily="18" charset="0"/>
              </a:defRPr>
            </a:lvl2pPr>
            <a:lvl3pPr algn="l" rtl="0" fontAlgn="base">
              <a:spcBef>
                <a:spcPct val="0"/>
              </a:spcBef>
              <a:spcAft>
                <a:spcPct val="0"/>
              </a:spcAft>
              <a:defRPr sz="4400" i="1">
                <a:solidFill>
                  <a:schemeClr val="tx2"/>
                </a:solidFill>
                <a:latin typeface="Times New Roman" pitchFamily="18" charset="0"/>
              </a:defRPr>
            </a:lvl3pPr>
            <a:lvl4pPr algn="l" rtl="0" fontAlgn="base">
              <a:spcBef>
                <a:spcPct val="0"/>
              </a:spcBef>
              <a:spcAft>
                <a:spcPct val="0"/>
              </a:spcAft>
              <a:defRPr sz="4400" i="1">
                <a:solidFill>
                  <a:schemeClr val="tx2"/>
                </a:solidFill>
                <a:latin typeface="Times New Roman" pitchFamily="18" charset="0"/>
              </a:defRPr>
            </a:lvl4pPr>
            <a:lvl5pPr algn="l" rtl="0" fontAlgn="base">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a:lstStyle>
          <a:p>
            <a:pPr algn="ctr"/>
            <a:r>
              <a:rPr lang="en-TT" b="1" i="0" kern="0" dirty="0">
                <a:solidFill>
                  <a:schemeClr val="tx1"/>
                </a:solidFill>
              </a:rPr>
              <a:t>Summary</a:t>
            </a:r>
          </a:p>
        </p:txBody>
      </p:sp>
      <p:pic>
        <p:nvPicPr>
          <p:cNvPr id="6" name="Picture 5">
            <a:extLst>
              <a:ext uri="{FF2B5EF4-FFF2-40B4-BE49-F238E27FC236}">
                <a16:creationId xmlns:a16="http://schemas.microsoft.com/office/drawing/2014/main" xmlns="" id="{02DD4041-9B6B-4D2B-B258-D0DE03EC320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83875" y="0"/>
            <a:ext cx="2584487" cy="2030669"/>
          </a:xfrm>
          <a:prstGeom prst="rect">
            <a:avLst/>
          </a:prstGeom>
        </p:spPr>
      </p:pic>
    </p:spTree>
    <p:extLst>
      <p:ext uri="{BB962C8B-B14F-4D97-AF65-F5344CB8AC3E}">
        <p14:creationId xmlns:p14="http://schemas.microsoft.com/office/powerpoint/2010/main" val="19319571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55E279CB-5D66-49E2-A67F-B07362C0C603}"/>
              </a:ext>
            </a:extLst>
          </p:cNvPr>
          <p:cNvSpPr>
            <a:spLocks noGrp="1"/>
          </p:cNvSpPr>
          <p:nvPr>
            <p:ph type="sldNum" sz="quarter" idx="12"/>
          </p:nvPr>
        </p:nvSpPr>
        <p:spPr/>
        <p:txBody>
          <a:bodyPr/>
          <a:lstStyle/>
          <a:p>
            <a:fld id="{3800E9F8-B195-408D-94A0-F12154713DE3}" type="slidenum">
              <a:rPr lang="en-US" smtClean="0"/>
              <a:pPr/>
              <a:t>21</a:t>
            </a:fld>
            <a:endParaRPr lang="en-US"/>
          </a:p>
        </p:txBody>
      </p:sp>
      <p:sp>
        <p:nvSpPr>
          <p:cNvPr id="2" name="Rectangle 1">
            <a:extLst>
              <a:ext uri="{FF2B5EF4-FFF2-40B4-BE49-F238E27FC236}">
                <a16:creationId xmlns:a16="http://schemas.microsoft.com/office/drawing/2014/main" xmlns="" id="{B3802820-245C-4310-A4D9-67E0FDDCDFA4}"/>
              </a:ext>
            </a:extLst>
          </p:cNvPr>
          <p:cNvSpPr/>
          <p:nvPr/>
        </p:nvSpPr>
        <p:spPr>
          <a:xfrm>
            <a:off x="265043" y="1370306"/>
            <a:ext cx="10508973" cy="369332"/>
          </a:xfrm>
          <a:prstGeom prst="rect">
            <a:avLst/>
          </a:prstGeom>
        </p:spPr>
        <p:txBody>
          <a:bodyPr wrap="square">
            <a:spAutoFit/>
          </a:bodyPr>
          <a:lstStyle/>
          <a:p>
            <a:endParaRPr lang="en-TT" dirty="0"/>
          </a:p>
        </p:txBody>
      </p:sp>
      <p:sp>
        <p:nvSpPr>
          <p:cNvPr id="6" name="Rectangle 5">
            <a:extLst>
              <a:ext uri="{FF2B5EF4-FFF2-40B4-BE49-F238E27FC236}">
                <a16:creationId xmlns:a16="http://schemas.microsoft.com/office/drawing/2014/main" xmlns="" id="{CDF05529-B132-40F0-B47D-9E88574AFF24}"/>
              </a:ext>
            </a:extLst>
          </p:cNvPr>
          <p:cNvSpPr/>
          <p:nvPr/>
        </p:nvSpPr>
        <p:spPr>
          <a:xfrm>
            <a:off x="0" y="2141029"/>
            <a:ext cx="12237933" cy="5004447"/>
          </a:xfrm>
          <a:prstGeom prst="rect">
            <a:avLst/>
          </a:prstGeom>
        </p:spPr>
        <p:txBody>
          <a:bodyPr wrap="square">
            <a:spAutoFit/>
          </a:bodyPr>
          <a:lstStyle/>
          <a:p>
            <a:pPr marL="342900" indent="-342900" fontAlgn="base">
              <a:spcBef>
                <a:spcPct val="20000"/>
              </a:spcBef>
              <a:spcAft>
                <a:spcPct val="0"/>
              </a:spcAft>
              <a:buBlip>
                <a:blip r:embed="rId3"/>
              </a:buBlip>
            </a:pPr>
            <a:r>
              <a:rPr lang="en-TT" sz="2800" dirty="0"/>
              <a:t>The correlation between the causation factor and the location suggested that most incidents occur in the South China Sea, Bay of Biscay and the Black Sea. </a:t>
            </a:r>
          </a:p>
          <a:p>
            <a:pPr lvl="0" fontAlgn="base">
              <a:spcBef>
                <a:spcPct val="20000"/>
              </a:spcBef>
              <a:spcAft>
                <a:spcPct val="0"/>
              </a:spcAft>
            </a:pPr>
            <a:endParaRPr lang="en-TT" sz="2800" dirty="0"/>
          </a:p>
          <a:p>
            <a:pPr marL="342900" lvl="0" indent="-342900" fontAlgn="base">
              <a:spcBef>
                <a:spcPct val="20000"/>
              </a:spcBef>
              <a:spcAft>
                <a:spcPct val="0"/>
              </a:spcAft>
              <a:buBlip>
                <a:blip r:embed="rId3"/>
              </a:buBlip>
            </a:pPr>
            <a:r>
              <a:rPr lang="en-TT" sz="2800" dirty="0"/>
              <a:t>It was observed that most accidents occurred during the early morning </a:t>
            </a:r>
          </a:p>
          <a:p>
            <a:pPr lvl="0" fontAlgn="base">
              <a:spcBef>
                <a:spcPct val="20000"/>
              </a:spcBef>
              <a:spcAft>
                <a:spcPct val="0"/>
              </a:spcAft>
            </a:pPr>
            <a:r>
              <a:rPr lang="en-TT" sz="2800" dirty="0"/>
              <a:t>   time period rather than the PM time period.</a:t>
            </a:r>
          </a:p>
          <a:p>
            <a:pPr marL="342900" lvl="0" indent="-342900" fontAlgn="base">
              <a:spcBef>
                <a:spcPct val="20000"/>
              </a:spcBef>
              <a:spcAft>
                <a:spcPct val="0"/>
              </a:spcAft>
              <a:buBlip>
                <a:blip r:embed="rId3"/>
              </a:buBlip>
            </a:pPr>
            <a:endParaRPr lang="en-TT" sz="2800" dirty="0"/>
          </a:p>
          <a:p>
            <a:pPr marL="342900" lvl="0" indent="-342900" fontAlgn="base">
              <a:spcBef>
                <a:spcPct val="20000"/>
              </a:spcBef>
              <a:spcAft>
                <a:spcPct val="0"/>
              </a:spcAft>
              <a:buBlip>
                <a:blip r:embed="rId3"/>
              </a:buBlip>
            </a:pPr>
            <a:r>
              <a:rPr lang="en-TT" sz="2800" dirty="0"/>
              <a:t>The time of the incidents occurred mainly between 11pm– 12am.</a:t>
            </a:r>
          </a:p>
          <a:p>
            <a:pPr marL="342900" lvl="0" indent="-342900" fontAlgn="base">
              <a:spcBef>
                <a:spcPct val="20000"/>
              </a:spcBef>
              <a:spcAft>
                <a:spcPct val="0"/>
              </a:spcAft>
              <a:buBlip>
                <a:blip r:embed="rId3"/>
              </a:buBlip>
            </a:pPr>
            <a:endParaRPr lang="en-TT" sz="2800" dirty="0"/>
          </a:p>
          <a:p>
            <a:pPr marL="342900" lvl="0" indent="-342900" fontAlgn="base">
              <a:spcBef>
                <a:spcPct val="20000"/>
              </a:spcBef>
              <a:spcAft>
                <a:spcPct val="0"/>
              </a:spcAft>
              <a:buBlip>
                <a:blip r:embed="rId3"/>
              </a:buBlip>
            </a:pPr>
            <a:endParaRPr lang="en-TT" sz="2800" kern="0" dirty="0">
              <a:solidFill>
                <a:srgbClr val="FFFFFF"/>
              </a:solidFill>
              <a:latin typeface="Garamond" panose="02020404030301010803" pitchFamily="18" charset="0"/>
            </a:endParaRPr>
          </a:p>
        </p:txBody>
      </p:sp>
      <p:sp>
        <p:nvSpPr>
          <p:cNvPr id="11" name="Title 1">
            <a:extLst>
              <a:ext uri="{FF2B5EF4-FFF2-40B4-BE49-F238E27FC236}">
                <a16:creationId xmlns:a16="http://schemas.microsoft.com/office/drawing/2014/main" xmlns="" id="{EF9A7BED-31CF-4A1F-97BA-C9E1D49F4FD0}"/>
              </a:ext>
            </a:extLst>
          </p:cNvPr>
          <p:cNvSpPr txBox="1">
            <a:spLocks/>
          </p:cNvSpPr>
          <p:nvPr/>
        </p:nvSpPr>
        <p:spPr bwMode="auto">
          <a:xfrm>
            <a:off x="3957107" y="461264"/>
            <a:ext cx="3385234" cy="669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i="1">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itchFamily="18" charset="0"/>
              </a:defRPr>
            </a:lvl2pPr>
            <a:lvl3pPr algn="l" rtl="0" fontAlgn="base">
              <a:spcBef>
                <a:spcPct val="0"/>
              </a:spcBef>
              <a:spcAft>
                <a:spcPct val="0"/>
              </a:spcAft>
              <a:defRPr sz="4400" i="1">
                <a:solidFill>
                  <a:schemeClr val="tx2"/>
                </a:solidFill>
                <a:latin typeface="Times New Roman" pitchFamily="18" charset="0"/>
              </a:defRPr>
            </a:lvl3pPr>
            <a:lvl4pPr algn="l" rtl="0" fontAlgn="base">
              <a:spcBef>
                <a:spcPct val="0"/>
              </a:spcBef>
              <a:spcAft>
                <a:spcPct val="0"/>
              </a:spcAft>
              <a:defRPr sz="4400" i="1">
                <a:solidFill>
                  <a:schemeClr val="tx2"/>
                </a:solidFill>
                <a:latin typeface="Times New Roman" pitchFamily="18" charset="0"/>
              </a:defRPr>
            </a:lvl4pPr>
            <a:lvl5pPr algn="l" rtl="0" fontAlgn="base">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a:lstStyle>
          <a:p>
            <a:pPr algn="ctr"/>
            <a:r>
              <a:rPr lang="en-TT" b="1" i="0" kern="0" dirty="0">
                <a:solidFill>
                  <a:schemeClr val="tx1"/>
                </a:solidFill>
              </a:rPr>
              <a:t>Summary</a:t>
            </a:r>
          </a:p>
        </p:txBody>
      </p:sp>
      <p:pic>
        <p:nvPicPr>
          <p:cNvPr id="12" name="Picture 11">
            <a:extLst>
              <a:ext uri="{FF2B5EF4-FFF2-40B4-BE49-F238E27FC236}">
                <a16:creationId xmlns:a16="http://schemas.microsoft.com/office/drawing/2014/main" xmlns="" id="{A88C89B2-BA5C-4B03-8BC3-B907ABEE7A9D}"/>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083875" y="0"/>
            <a:ext cx="2584487" cy="2030669"/>
          </a:xfrm>
          <a:prstGeom prst="rect">
            <a:avLst/>
          </a:prstGeom>
        </p:spPr>
      </p:pic>
    </p:spTree>
    <p:extLst>
      <p:ext uri="{BB962C8B-B14F-4D97-AF65-F5344CB8AC3E}">
        <p14:creationId xmlns:p14="http://schemas.microsoft.com/office/powerpoint/2010/main" val="5878840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3420C1-6AE3-4ABE-AB2B-6114A9E5380E}"/>
              </a:ext>
            </a:extLst>
          </p:cNvPr>
          <p:cNvSpPr>
            <a:spLocks noGrp="1"/>
          </p:cNvSpPr>
          <p:nvPr>
            <p:ph type="title"/>
          </p:nvPr>
        </p:nvSpPr>
        <p:spPr>
          <a:xfrm>
            <a:off x="4358975" y="264707"/>
            <a:ext cx="3474048" cy="750627"/>
          </a:xfrm>
        </p:spPr>
        <p:txBody>
          <a:bodyPr/>
          <a:lstStyle/>
          <a:p>
            <a:pPr algn="ctr"/>
            <a:r>
              <a:rPr lang="en-TT" b="1" i="0" dirty="0">
                <a:solidFill>
                  <a:schemeClr val="tx1"/>
                </a:solidFill>
              </a:rPr>
              <a:t>Conclusion</a:t>
            </a:r>
          </a:p>
        </p:txBody>
      </p:sp>
      <p:sp>
        <p:nvSpPr>
          <p:cNvPr id="3" name="Content Placeholder 2">
            <a:extLst>
              <a:ext uri="{FF2B5EF4-FFF2-40B4-BE49-F238E27FC236}">
                <a16:creationId xmlns:a16="http://schemas.microsoft.com/office/drawing/2014/main" xmlns="" id="{DD714C1E-5F92-45E0-A00B-799A7C234A85}"/>
              </a:ext>
            </a:extLst>
          </p:cNvPr>
          <p:cNvSpPr>
            <a:spLocks noGrp="1"/>
          </p:cNvSpPr>
          <p:nvPr>
            <p:ph idx="1"/>
          </p:nvPr>
        </p:nvSpPr>
        <p:spPr>
          <a:xfrm>
            <a:off x="130629" y="1936845"/>
            <a:ext cx="11846751" cy="4387755"/>
          </a:xfrm>
        </p:spPr>
        <p:txBody>
          <a:bodyPr/>
          <a:lstStyle/>
          <a:p>
            <a:pPr marL="0" indent="0">
              <a:buNone/>
            </a:pPr>
            <a:endParaRPr lang="en-US" sz="2800" dirty="0"/>
          </a:p>
          <a:p>
            <a:r>
              <a:rPr lang="en-US" sz="2800" dirty="0"/>
              <a:t>It is important that proactive consideration of these potential high risk areas are taken to avert the risk of shipping accidents in the future in these highly sensitive and bio-diverse areas.</a:t>
            </a:r>
            <a:endParaRPr lang="en-TT" sz="2800" dirty="0"/>
          </a:p>
        </p:txBody>
      </p:sp>
      <p:sp>
        <p:nvSpPr>
          <p:cNvPr id="4" name="Slide Number Placeholder 3">
            <a:extLst>
              <a:ext uri="{FF2B5EF4-FFF2-40B4-BE49-F238E27FC236}">
                <a16:creationId xmlns:a16="http://schemas.microsoft.com/office/drawing/2014/main" xmlns="" id="{B0B01B42-A301-43C0-A07B-EB6275E47E9A}"/>
              </a:ext>
            </a:extLst>
          </p:cNvPr>
          <p:cNvSpPr>
            <a:spLocks noGrp="1"/>
          </p:cNvSpPr>
          <p:nvPr>
            <p:ph type="sldNum" sz="quarter" idx="12"/>
          </p:nvPr>
        </p:nvSpPr>
        <p:spPr/>
        <p:txBody>
          <a:bodyPr/>
          <a:lstStyle/>
          <a:p>
            <a:fld id="{3800E9F8-B195-408D-94A0-F12154713DE3}" type="slidenum">
              <a:rPr lang="en-US" smtClean="0"/>
              <a:pPr/>
              <a:t>22</a:t>
            </a:fld>
            <a:endParaRPr lang="en-US"/>
          </a:p>
        </p:txBody>
      </p:sp>
      <p:pic>
        <p:nvPicPr>
          <p:cNvPr id="7" name="Picture 6">
            <a:extLst>
              <a:ext uri="{FF2B5EF4-FFF2-40B4-BE49-F238E27FC236}">
                <a16:creationId xmlns:a16="http://schemas.microsoft.com/office/drawing/2014/main" xmlns="" id="{DC90F861-9C49-4F78-995A-6B53D961B5C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83875" y="0"/>
            <a:ext cx="2584487" cy="2030669"/>
          </a:xfrm>
          <a:prstGeom prst="rect">
            <a:avLst/>
          </a:prstGeom>
        </p:spPr>
      </p:pic>
    </p:spTree>
    <p:extLst>
      <p:ext uri="{BB962C8B-B14F-4D97-AF65-F5344CB8AC3E}">
        <p14:creationId xmlns:p14="http://schemas.microsoft.com/office/powerpoint/2010/main" val="34455597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A5D3C214-57FB-42BC-850A-6C7A4BDC3534}"/>
              </a:ext>
            </a:extLst>
          </p:cNvPr>
          <p:cNvSpPr>
            <a:spLocks noGrp="1"/>
          </p:cNvSpPr>
          <p:nvPr>
            <p:ph type="sldNum" sz="quarter" idx="12"/>
          </p:nvPr>
        </p:nvSpPr>
        <p:spPr/>
        <p:txBody>
          <a:bodyPr/>
          <a:lstStyle/>
          <a:p>
            <a:fld id="{3800E9F8-B195-408D-94A0-F12154713DE3}" type="slidenum">
              <a:rPr lang="en-US" smtClean="0"/>
              <a:pPr/>
              <a:t>23</a:t>
            </a:fld>
            <a:endParaRPr lang="en-US"/>
          </a:p>
        </p:txBody>
      </p:sp>
      <p:sp>
        <p:nvSpPr>
          <p:cNvPr id="3" name="Title 1">
            <a:extLst>
              <a:ext uri="{FF2B5EF4-FFF2-40B4-BE49-F238E27FC236}">
                <a16:creationId xmlns:a16="http://schemas.microsoft.com/office/drawing/2014/main" xmlns="" id="{0DBCE34D-312E-44D6-BA45-8F940F882F5C}"/>
              </a:ext>
            </a:extLst>
          </p:cNvPr>
          <p:cNvSpPr>
            <a:spLocks noGrp="1"/>
          </p:cNvSpPr>
          <p:nvPr>
            <p:ph type="title"/>
          </p:nvPr>
        </p:nvSpPr>
        <p:spPr>
          <a:xfrm>
            <a:off x="2235200" y="169932"/>
            <a:ext cx="7772400" cy="584200"/>
          </a:xfrm>
        </p:spPr>
        <p:txBody>
          <a:bodyPr/>
          <a:lstStyle/>
          <a:p>
            <a:pPr algn="ctr"/>
            <a:r>
              <a:rPr lang="en-TT" b="1" i="0" dirty="0">
                <a:solidFill>
                  <a:schemeClr val="tx1"/>
                </a:solidFill>
              </a:rPr>
              <a:t>Questions?</a:t>
            </a:r>
          </a:p>
        </p:txBody>
      </p:sp>
    </p:spTree>
    <p:extLst>
      <p:ext uri="{BB962C8B-B14F-4D97-AF65-F5344CB8AC3E}">
        <p14:creationId xmlns:p14="http://schemas.microsoft.com/office/powerpoint/2010/main" val="31956165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485665" y="75967"/>
            <a:ext cx="4552264" cy="804396"/>
          </a:xfrm>
        </p:spPr>
        <p:txBody>
          <a:bodyPr/>
          <a:lstStyle/>
          <a:p>
            <a:r>
              <a:rPr lang="en-TT" b="1" i="0" dirty="0">
                <a:solidFill>
                  <a:schemeClr val="tx1"/>
                </a:solidFill>
              </a:rPr>
              <a:t>Shipping Incident</a:t>
            </a:r>
          </a:p>
        </p:txBody>
      </p:sp>
      <p:sp>
        <p:nvSpPr>
          <p:cNvPr id="3" name="Slide Number Placeholder 2"/>
          <p:cNvSpPr>
            <a:spLocks noGrp="1"/>
          </p:cNvSpPr>
          <p:nvPr>
            <p:ph type="sldNum" sz="quarter" idx="12"/>
          </p:nvPr>
        </p:nvSpPr>
        <p:spPr>
          <a:xfrm>
            <a:off x="11772445" y="6454515"/>
            <a:ext cx="304800" cy="315686"/>
          </a:xfrm>
        </p:spPr>
        <p:txBody>
          <a:bodyPr/>
          <a:lstStyle/>
          <a:p>
            <a:pPr fontAlgn="base">
              <a:spcBef>
                <a:spcPct val="0"/>
              </a:spcBef>
              <a:spcAft>
                <a:spcPct val="0"/>
              </a:spcAft>
            </a:pPr>
            <a:fld id="{3800E9F8-B195-408D-94A0-F12154713DE3}" type="slidenum">
              <a:rPr lang="en-US">
                <a:solidFill>
                  <a:srgbClr val="FFFFFF"/>
                </a:solidFill>
                <a:latin typeface="Times New Roman" pitchFamily="18" charset="0"/>
              </a:rPr>
              <a:pPr fontAlgn="base">
                <a:spcBef>
                  <a:spcPct val="0"/>
                </a:spcBef>
                <a:spcAft>
                  <a:spcPct val="0"/>
                </a:spcAft>
              </a:pPr>
              <a:t>3</a:t>
            </a:fld>
            <a:endParaRPr lang="en-US" dirty="0">
              <a:solidFill>
                <a:srgbClr val="FFFFFF"/>
              </a:solidFill>
              <a:latin typeface="Times New Roman" pitchFamily="18" charset="0"/>
            </a:endParaRPr>
          </a:p>
        </p:txBody>
      </p:sp>
      <p:sp>
        <p:nvSpPr>
          <p:cNvPr id="8" name="TextBox 7">
            <a:extLst>
              <a:ext uri="{FF2B5EF4-FFF2-40B4-BE49-F238E27FC236}">
                <a16:creationId xmlns:a16="http://schemas.microsoft.com/office/drawing/2014/main" xmlns="" id="{4DAD0B6D-15C6-4E8B-AD3B-F1BABB53553D}"/>
              </a:ext>
            </a:extLst>
          </p:cNvPr>
          <p:cNvSpPr txBox="1"/>
          <p:nvPr/>
        </p:nvSpPr>
        <p:spPr>
          <a:xfrm>
            <a:off x="4852048" y="5968941"/>
            <a:ext cx="6309235" cy="338554"/>
          </a:xfrm>
          <a:prstGeom prst="rect">
            <a:avLst/>
          </a:prstGeom>
          <a:noFill/>
        </p:spPr>
        <p:txBody>
          <a:bodyPr wrap="square" rtlCol="0">
            <a:spAutoFit/>
          </a:bodyPr>
          <a:lstStyle/>
          <a:p>
            <a:r>
              <a:rPr lang="en-US" sz="1600" b="1" kern="0" dirty="0"/>
              <a:t>Figure 2: Oil spill accident along the coast of Tobago, 1979</a:t>
            </a:r>
            <a:r>
              <a:rPr lang="en-US" sz="1600" kern="0" dirty="0"/>
              <a:t>. </a:t>
            </a:r>
          </a:p>
        </p:txBody>
      </p:sp>
      <p:pic>
        <p:nvPicPr>
          <p:cNvPr id="10" name="Picture 9">
            <a:extLst>
              <a:ext uri="{FF2B5EF4-FFF2-40B4-BE49-F238E27FC236}">
                <a16:creationId xmlns:a16="http://schemas.microsoft.com/office/drawing/2014/main" xmlns="" id="{395E679D-EE44-41A1-AAEC-069EB4046F1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103220" y="857059"/>
            <a:ext cx="7367954" cy="5021939"/>
          </a:xfrm>
          <a:prstGeom prst="rect">
            <a:avLst/>
          </a:prstGeom>
          <a:ln w="38100">
            <a:solidFill>
              <a:schemeClr val="tx1"/>
            </a:solidFill>
          </a:ln>
        </p:spPr>
      </p:pic>
      <p:sp>
        <p:nvSpPr>
          <p:cNvPr id="4" name="TextBox 3">
            <a:extLst>
              <a:ext uri="{FF2B5EF4-FFF2-40B4-BE49-F238E27FC236}">
                <a16:creationId xmlns:a16="http://schemas.microsoft.com/office/drawing/2014/main" xmlns="" id="{4C3ED40A-E984-4785-9955-1AD56CA5D45F}"/>
              </a:ext>
            </a:extLst>
          </p:cNvPr>
          <p:cNvSpPr txBox="1"/>
          <p:nvPr/>
        </p:nvSpPr>
        <p:spPr>
          <a:xfrm>
            <a:off x="10337196" y="5509666"/>
            <a:ext cx="1320949" cy="369332"/>
          </a:xfrm>
          <a:prstGeom prst="rect">
            <a:avLst/>
          </a:prstGeom>
          <a:noFill/>
        </p:spPr>
        <p:txBody>
          <a:bodyPr wrap="square" rtlCol="0">
            <a:spAutoFit/>
          </a:bodyPr>
          <a:lstStyle/>
          <a:p>
            <a:r>
              <a:rPr lang="en-TT" dirty="0"/>
              <a:t>Visser n.d</a:t>
            </a:r>
          </a:p>
        </p:txBody>
      </p:sp>
      <p:sp>
        <p:nvSpPr>
          <p:cNvPr id="5" name="Rectangle 4">
            <a:extLst>
              <a:ext uri="{FF2B5EF4-FFF2-40B4-BE49-F238E27FC236}">
                <a16:creationId xmlns:a16="http://schemas.microsoft.com/office/drawing/2014/main" xmlns="" id="{185849DC-3A06-4285-8868-5C5665ABDF1E}"/>
              </a:ext>
            </a:extLst>
          </p:cNvPr>
          <p:cNvSpPr/>
          <p:nvPr/>
        </p:nvSpPr>
        <p:spPr>
          <a:xfrm>
            <a:off x="209684" y="2095750"/>
            <a:ext cx="3975652" cy="4228850"/>
          </a:xfrm>
          <a:prstGeom prst="rect">
            <a:avLst/>
          </a:prstGeom>
        </p:spPr>
        <p:txBody>
          <a:bodyPr wrap="square">
            <a:spAutoFit/>
          </a:bodyPr>
          <a:lstStyle/>
          <a:p>
            <a:pPr marL="342900" lvl="0" indent="-342900" fontAlgn="base">
              <a:spcBef>
                <a:spcPct val="20000"/>
              </a:spcBef>
              <a:spcAft>
                <a:spcPct val="0"/>
              </a:spcAft>
              <a:buBlip>
                <a:blip r:embed="rId4"/>
              </a:buBlip>
            </a:pPr>
            <a:r>
              <a:rPr lang="en-US" sz="3200" kern="0" dirty="0">
                <a:solidFill>
                  <a:srgbClr val="FFFFFF"/>
                </a:solidFill>
              </a:rPr>
              <a:t>Marine traffic</a:t>
            </a:r>
          </a:p>
          <a:p>
            <a:pPr marL="342900" lvl="0" indent="-342900" fontAlgn="base">
              <a:spcBef>
                <a:spcPct val="20000"/>
              </a:spcBef>
              <a:spcAft>
                <a:spcPct val="0"/>
              </a:spcAft>
              <a:buBlip>
                <a:blip r:embed="rId4"/>
              </a:buBlip>
            </a:pPr>
            <a:r>
              <a:rPr lang="en-US" sz="3200" kern="0" dirty="0">
                <a:solidFill>
                  <a:srgbClr val="FFFFFF"/>
                </a:solidFill>
              </a:rPr>
              <a:t>Research into Risk Assessment of Maritime Navigation</a:t>
            </a:r>
          </a:p>
          <a:p>
            <a:pPr marL="342900" lvl="0" indent="-342900" fontAlgn="base">
              <a:spcBef>
                <a:spcPct val="20000"/>
              </a:spcBef>
              <a:spcAft>
                <a:spcPct val="0"/>
              </a:spcAft>
              <a:buBlip>
                <a:blip r:embed="rId4"/>
              </a:buBlip>
            </a:pPr>
            <a:r>
              <a:rPr lang="en-US" sz="3200" kern="0" dirty="0">
                <a:solidFill>
                  <a:srgbClr val="FFFFFF"/>
                </a:solidFill>
              </a:rPr>
              <a:t>Causation factors influencing vessel incidents</a:t>
            </a:r>
          </a:p>
        </p:txBody>
      </p:sp>
      <p:pic>
        <p:nvPicPr>
          <p:cNvPr id="9" name="Picture 8">
            <a:extLst>
              <a:ext uri="{FF2B5EF4-FFF2-40B4-BE49-F238E27FC236}">
                <a16:creationId xmlns:a16="http://schemas.microsoft.com/office/drawing/2014/main" xmlns="" id="{C0FC0239-94B0-4058-8787-47CDB1A9F039}"/>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3774" y="75967"/>
            <a:ext cx="2584487" cy="2030669"/>
          </a:xfrm>
          <a:prstGeom prst="rect">
            <a:avLst/>
          </a:prstGeom>
        </p:spPr>
      </p:pic>
    </p:spTree>
    <p:extLst>
      <p:ext uri="{BB962C8B-B14F-4D97-AF65-F5344CB8AC3E}">
        <p14:creationId xmlns:p14="http://schemas.microsoft.com/office/powerpoint/2010/main" val="13955923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209073" y="243321"/>
            <a:ext cx="7348550" cy="619338"/>
          </a:xfrm>
        </p:spPr>
        <p:txBody>
          <a:bodyPr/>
          <a:lstStyle/>
          <a:p>
            <a:r>
              <a:rPr lang="en-TT" b="1" i="0" dirty="0">
                <a:solidFill>
                  <a:schemeClr val="tx1"/>
                </a:solidFill>
              </a:rPr>
              <a:t>Causes of Maritime Accidents</a:t>
            </a:r>
          </a:p>
        </p:txBody>
      </p:sp>
      <p:sp>
        <p:nvSpPr>
          <p:cNvPr id="3" name="Slide Number Placeholder 2"/>
          <p:cNvSpPr>
            <a:spLocks noGrp="1"/>
          </p:cNvSpPr>
          <p:nvPr>
            <p:ph type="sldNum" sz="quarter" idx="12"/>
          </p:nvPr>
        </p:nvSpPr>
        <p:spPr/>
        <p:txBody>
          <a:bodyPr/>
          <a:lstStyle/>
          <a:p>
            <a:pPr fontAlgn="base">
              <a:spcBef>
                <a:spcPct val="0"/>
              </a:spcBef>
              <a:spcAft>
                <a:spcPct val="0"/>
              </a:spcAft>
            </a:pPr>
            <a:fld id="{3800E9F8-B195-408D-94A0-F12154713DE3}" type="slidenum">
              <a:rPr lang="en-US">
                <a:solidFill>
                  <a:srgbClr val="FFFFFF"/>
                </a:solidFill>
                <a:latin typeface="Times New Roman" pitchFamily="18" charset="0"/>
              </a:rPr>
              <a:pPr fontAlgn="base">
                <a:spcBef>
                  <a:spcPct val="0"/>
                </a:spcBef>
                <a:spcAft>
                  <a:spcPct val="0"/>
                </a:spcAft>
              </a:pPr>
              <a:t>4</a:t>
            </a:fld>
            <a:endParaRPr lang="en-US" dirty="0">
              <a:solidFill>
                <a:srgbClr val="FFFFFF"/>
              </a:solidFill>
              <a:latin typeface="Times New Roman" pitchFamily="18" charset="0"/>
            </a:endParaRPr>
          </a:p>
        </p:txBody>
      </p:sp>
      <p:sp>
        <p:nvSpPr>
          <p:cNvPr id="10" name="Content Placeholder 2">
            <a:extLst>
              <a:ext uri="{FF2B5EF4-FFF2-40B4-BE49-F238E27FC236}">
                <a16:creationId xmlns:a16="http://schemas.microsoft.com/office/drawing/2014/main" xmlns="" id="{24440863-79F7-4DBE-B1A1-C87B907F9E11}"/>
              </a:ext>
            </a:extLst>
          </p:cNvPr>
          <p:cNvSpPr>
            <a:spLocks noGrp="1"/>
          </p:cNvSpPr>
          <p:nvPr>
            <p:ph idx="1"/>
          </p:nvPr>
        </p:nvSpPr>
        <p:spPr>
          <a:xfrm>
            <a:off x="919843" y="1794713"/>
            <a:ext cx="6080406" cy="619338"/>
          </a:xfrm>
        </p:spPr>
        <p:txBody>
          <a:bodyPr/>
          <a:lstStyle/>
          <a:p>
            <a:pPr marL="0" indent="0">
              <a:buNone/>
            </a:pPr>
            <a:r>
              <a:rPr lang="en-US" sz="2700" dirty="0">
                <a:cs typeface="Calibri" panose="020F0502020204030204" pitchFamily="34" charset="0"/>
              </a:rPr>
              <a:t>Generic causes of Maritime Accidents:</a:t>
            </a:r>
          </a:p>
          <a:p>
            <a:pPr marL="0" indent="0">
              <a:buNone/>
            </a:pPr>
            <a:endParaRPr lang="en-US" sz="2700" dirty="0">
              <a:cs typeface="Calibri" panose="020F0502020204030204" pitchFamily="34" charset="0"/>
            </a:endParaRPr>
          </a:p>
          <a:p>
            <a:endParaRPr lang="en-US" sz="2700" dirty="0">
              <a:cs typeface="Calibri" panose="020F0502020204030204" pitchFamily="34" charset="0"/>
            </a:endParaRPr>
          </a:p>
          <a:p>
            <a:endParaRPr lang="en-US" sz="2700" dirty="0">
              <a:cs typeface="Calibri" panose="020F0502020204030204" pitchFamily="34" charset="0"/>
            </a:endParaRPr>
          </a:p>
        </p:txBody>
      </p:sp>
      <p:graphicFrame>
        <p:nvGraphicFramePr>
          <p:cNvPr id="11" name="Table 10">
            <a:extLst>
              <a:ext uri="{FF2B5EF4-FFF2-40B4-BE49-F238E27FC236}">
                <a16:creationId xmlns:a16="http://schemas.microsoft.com/office/drawing/2014/main" xmlns="" id="{35626948-DE41-494B-ABA8-8BC51DC88A86}"/>
              </a:ext>
            </a:extLst>
          </p:cNvPr>
          <p:cNvGraphicFramePr>
            <a:graphicFrameLocks noGrp="1"/>
          </p:cNvGraphicFramePr>
          <p:nvPr>
            <p:extLst>
              <p:ext uri="{D42A27DB-BD31-4B8C-83A1-F6EECF244321}">
                <p14:modId xmlns:p14="http://schemas.microsoft.com/office/powerpoint/2010/main" val="3456356588"/>
              </p:ext>
            </p:extLst>
          </p:nvPr>
        </p:nvGraphicFramePr>
        <p:xfrm>
          <a:off x="914400" y="2362375"/>
          <a:ext cx="6080406" cy="4374334"/>
        </p:xfrm>
        <a:graphic>
          <a:graphicData uri="http://schemas.openxmlformats.org/drawingml/2006/table">
            <a:tbl>
              <a:tblPr bandRow="1">
                <a:tableStyleId>{93296810-A885-4BE3-A3E7-6D5BEEA58F35}</a:tableStyleId>
              </a:tblPr>
              <a:tblGrid>
                <a:gridCol w="6080406">
                  <a:extLst>
                    <a:ext uri="{9D8B030D-6E8A-4147-A177-3AD203B41FA5}">
                      <a16:colId xmlns:a16="http://schemas.microsoft.com/office/drawing/2014/main" xmlns="" val="2681004249"/>
                    </a:ext>
                  </a:extLst>
                </a:gridCol>
              </a:tblGrid>
              <a:tr h="663727">
                <a:tc>
                  <a:txBody>
                    <a:bodyPr/>
                    <a:lstStyle/>
                    <a:p>
                      <a:pPr algn="ctr"/>
                      <a:r>
                        <a:rPr lang="en-TT" sz="2000" b="0" dirty="0">
                          <a:solidFill>
                            <a:schemeClr val="bg1"/>
                          </a:solidFill>
                        </a:rPr>
                        <a:t>Meteorological Conditions</a:t>
                      </a:r>
                    </a:p>
                  </a:txBody>
                  <a:tcPr>
                    <a:solidFill>
                      <a:schemeClr val="accent2"/>
                    </a:solidFill>
                  </a:tcPr>
                </a:tc>
                <a:extLst>
                  <a:ext uri="{0D108BD9-81ED-4DB2-BD59-A6C34878D82A}">
                    <a16:rowId xmlns:a16="http://schemas.microsoft.com/office/drawing/2014/main" xmlns="" val="313133587"/>
                  </a:ext>
                </a:extLst>
              </a:tr>
              <a:tr h="663727">
                <a:tc>
                  <a:txBody>
                    <a:bodyPr/>
                    <a:lstStyle/>
                    <a:p>
                      <a:pPr algn="ctr"/>
                      <a:r>
                        <a:rPr lang="en-TT" sz="2000" dirty="0"/>
                        <a:t>Mechanical and Technical Issues</a:t>
                      </a:r>
                      <a:endParaRPr lang="en-TT" sz="2000" b="1" dirty="0"/>
                    </a:p>
                  </a:txBody>
                  <a:tcPr>
                    <a:solidFill>
                      <a:schemeClr val="accent2"/>
                    </a:solidFill>
                  </a:tcPr>
                </a:tc>
                <a:extLst>
                  <a:ext uri="{0D108BD9-81ED-4DB2-BD59-A6C34878D82A}">
                    <a16:rowId xmlns:a16="http://schemas.microsoft.com/office/drawing/2014/main" xmlns="" val="1557556780"/>
                  </a:ext>
                </a:extLst>
              </a:tr>
              <a:tr h="663727">
                <a:tc>
                  <a:txBody>
                    <a:bodyPr/>
                    <a:lstStyle/>
                    <a:p>
                      <a:pPr algn="ctr"/>
                      <a:r>
                        <a:rPr lang="en-TT" sz="2000" dirty="0"/>
                        <a:t>Human Errors</a:t>
                      </a:r>
                      <a:endParaRPr lang="en-TT" sz="2000" b="1" dirty="0"/>
                    </a:p>
                  </a:txBody>
                  <a:tcPr>
                    <a:solidFill>
                      <a:schemeClr val="accent2"/>
                    </a:solidFill>
                  </a:tcPr>
                </a:tc>
                <a:extLst>
                  <a:ext uri="{0D108BD9-81ED-4DB2-BD59-A6C34878D82A}">
                    <a16:rowId xmlns:a16="http://schemas.microsoft.com/office/drawing/2014/main" xmlns="" val="4136200958"/>
                  </a:ext>
                </a:extLst>
              </a:tr>
              <a:tr h="663727">
                <a:tc>
                  <a:txBody>
                    <a:bodyPr/>
                    <a:lstStyle/>
                    <a:p>
                      <a:pPr algn="ctr"/>
                      <a:r>
                        <a:rPr lang="en-TT" sz="2000" dirty="0"/>
                        <a:t>Malfunctioning aids to navigation</a:t>
                      </a:r>
                      <a:endParaRPr lang="en-TT" sz="2000" b="1" dirty="0"/>
                    </a:p>
                  </a:txBody>
                  <a:tcPr>
                    <a:solidFill>
                      <a:schemeClr val="accent2"/>
                    </a:solidFill>
                  </a:tcPr>
                </a:tc>
                <a:extLst>
                  <a:ext uri="{0D108BD9-81ED-4DB2-BD59-A6C34878D82A}">
                    <a16:rowId xmlns:a16="http://schemas.microsoft.com/office/drawing/2014/main" xmlns="" val="2884693923"/>
                  </a:ext>
                </a:extLst>
              </a:tr>
              <a:tr h="923296">
                <a:tc>
                  <a:txBody>
                    <a:bodyPr/>
                    <a:lstStyle/>
                    <a:p>
                      <a:pPr algn="ctr"/>
                      <a:r>
                        <a:rPr lang="en-TT" sz="2000" dirty="0"/>
                        <a:t>Inadequate charting (Bathymetry &amp; Navigational Hazards)</a:t>
                      </a:r>
                      <a:endParaRPr lang="en-TT" sz="2000" b="1" dirty="0"/>
                    </a:p>
                  </a:txBody>
                  <a:tcPr>
                    <a:solidFill>
                      <a:schemeClr val="accent2"/>
                    </a:solidFill>
                  </a:tcPr>
                </a:tc>
                <a:extLst>
                  <a:ext uri="{0D108BD9-81ED-4DB2-BD59-A6C34878D82A}">
                    <a16:rowId xmlns:a16="http://schemas.microsoft.com/office/drawing/2014/main" xmlns="" val="3781740090"/>
                  </a:ext>
                </a:extLst>
              </a:tr>
              <a:tr h="79613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TT" sz="2000" dirty="0"/>
                        <a:t>Navigational Complexity </a:t>
                      </a:r>
                      <a:endParaRPr lang="en-TT" sz="2000" b="1" dirty="0"/>
                    </a:p>
                    <a:p>
                      <a:pPr algn="ctr"/>
                      <a:endParaRPr lang="en-TT" sz="2000" b="1" dirty="0"/>
                    </a:p>
                  </a:txBody>
                  <a:tcPr>
                    <a:solidFill>
                      <a:schemeClr val="accent2"/>
                    </a:solidFill>
                  </a:tcPr>
                </a:tc>
                <a:extLst>
                  <a:ext uri="{0D108BD9-81ED-4DB2-BD59-A6C34878D82A}">
                    <a16:rowId xmlns:a16="http://schemas.microsoft.com/office/drawing/2014/main" xmlns="" val="54228689"/>
                  </a:ext>
                </a:extLst>
              </a:tr>
            </a:tbl>
          </a:graphicData>
        </a:graphic>
      </p:graphicFrame>
      <p:sp>
        <p:nvSpPr>
          <p:cNvPr id="12" name="TextBox 11">
            <a:extLst>
              <a:ext uri="{FF2B5EF4-FFF2-40B4-BE49-F238E27FC236}">
                <a16:creationId xmlns:a16="http://schemas.microsoft.com/office/drawing/2014/main" xmlns="" id="{B1C9C240-1AF4-4B7D-8EE0-27BE59321998}"/>
              </a:ext>
            </a:extLst>
          </p:cNvPr>
          <p:cNvSpPr txBox="1"/>
          <p:nvPr/>
        </p:nvSpPr>
        <p:spPr>
          <a:xfrm>
            <a:off x="7960706" y="5982502"/>
            <a:ext cx="3876376" cy="338554"/>
          </a:xfrm>
          <a:prstGeom prst="rect">
            <a:avLst/>
          </a:prstGeom>
          <a:noFill/>
        </p:spPr>
        <p:txBody>
          <a:bodyPr wrap="square" rtlCol="0">
            <a:spAutoFit/>
          </a:bodyPr>
          <a:lstStyle/>
          <a:p>
            <a:pPr algn="ctr"/>
            <a:r>
              <a:rPr lang="en-US" sz="1600" b="1" kern="0" dirty="0">
                <a:cs typeface="Calibri" panose="020F0502020204030204" pitchFamily="34" charset="0"/>
              </a:rPr>
              <a:t>Figure 3: Vessel Incident</a:t>
            </a:r>
          </a:p>
        </p:txBody>
      </p:sp>
      <p:pic>
        <p:nvPicPr>
          <p:cNvPr id="16" name="Picture 15">
            <a:extLst>
              <a:ext uri="{FF2B5EF4-FFF2-40B4-BE49-F238E27FC236}">
                <a16:creationId xmlns:a16="http://schemas.microsoft.com/office/drawing/2014/main" xmlns="" id="{9B78AAE5-DA27-4D1D-B26D-8F4C9895FB4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83774" y="75967"/>
            <a:ext cx="2584487" cy="2030669"/>
          </a:xfrm>
          <a:prstGeom prst="rect">
            <a:avLst/>
          </a:prstGeom>
        </p:spPr>
      </p:pic>
      <p:pic>
        <p:nvPicPr>
          <p:cNvPr id="1026" name="Picture 2" descr="Image result for vessel accidents">
            <a:extLst>
              <a:ext uri="{FF2B5EF4-FFF2-40B4-BE49-F238E27FC236}">
                <a16:creationId xmlns:a16="http://schemas.microsoft.com/office/drawing/2014/main" xmlns="" id="{1958B998-B447-467B-A86C-6B9BF2EB9EF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889562" y="1229184"/>
            <a:ext cx="4018664" cy="2030670"/>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1028" name="Picture 4" descr="Image result for vessel accidents">
            <a:extLst>
              <a:ext uri="{FF2B5EF4-FFF2-40B4-BE49-F238E27FC236}">
                <a16:creationId xmlns:a16="http://schemas.microsoft.com/office/drawing/2014/main" xmlns="" id="{328A1245-9AF6-445A-B02E-DE643E9420C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889562" y="3322160"/>
            <a:ext cx="4018664" cy="2660342"/>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xmlns="" id="{C6753D05-FE3C-4052-AADB-463250D66516}"/>
              </a:ext>
            </a:extLst>
          </p:cNvPr>
          <p:cNvSpPr txBox="1"/>
          <p:nvPr/>
        </p:nvSpPr>
        <p:spPr>
          <a:xfrm>
            <a:off x="10745713" y="5628816"/>
            <a:ext cx="1320949" cy="338554"/>
          </a:xfrm>
          <a:prstGeom prst="rect">
            <a:avLst/>
          </a:prstGeom>
          <a:noFill/>
        </p:spPr>
        <p:txBody>
          <a:bodyPr wrap="square" rtlCol="0">
            <a:spAutoFit/>
          </a:bodyPr>
          <a:lstStyle/>
          <a:p>
            <a:r>
              <a:rPr lang="en-TT" sz="1600" b="1" dirty="0"/>
              <a:t>Visser n.d</a:t>
            </a:r>
          </a:p>
        </p:txBody>
      </p:sp>
    </p:spTree>
    <p:extLst>
      <p:ext uri="{BB962C8B-B14F-4D97-AF65-F5344CB8AC3E}">
        <p14:creationId xmlns:p14="http://schemas.microsoft.com/office/powerpoint/2010/main" val="3320276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5BAED75-B85D-4B23-8BE2-061769D53362}"/>
              </a:ext>
            </a:extLst>
          </p:cNvPr>
          <p:cNvSpPr>
            <a:spLocks noGrp="1"/>
          </p:cNvSpPr>
          <p:nvPr>
            <p:ph type="title"/>
          </p:nvPr>
        </p:nvSpPr>
        <p:spPr>
          <a:xfrm>
            <a:off x="739558" y="37191"/>
            <a:ext cx="10681253" cy="685780"/>
          </a:xfrm>
        </p:spPr>
        <p:txBody>
          <a:bodyPr/>
          <a:lstStyle/>
          <a:p>
            <a:pPr algn="ctr"/>
            <a:r>
              <a:rPr lang="en-TT" sz="3200" b="1" i="0" dirty="0">
                <a:solidFill>
                  <a:schemeClr val="tx1"/>
                </a:solidFill>
              </a:rPr>
              <a:t>Quantitative Analysis of Maritime Causalities and Incidents</a:t>
            </a:r>
          </a:p>
        </p:txBody>
      </p:sp>
      <p:pic>
        <p:nvPicPr>
          <p:cNvPr id="6" name="Picture 5">
            <a:extLst>
              <a:ext uri="{FF2B5EF4-FFF2-40B4-BE49-F238E27FC236}">
                <a16:creationId xmlns:a16="http://schemas.microsoft.com/office/drawing/2014/main" xmlns="" id="{545F1099-8F9E-4CE1-8E29-2C77B648AE30}"/>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722970"/>
            <a:ext cx="12192000" cy="6212637"/>
          </a:xfrm>
          <a:prstGeom prst="rect">
            <a:avLst/>
          </a:prstGeom>
        </p:spPr>
      </p:pic>
      <p:cxnSp>
        <p:nvCxnSpPr>
          <p:cNvPr id="8" name="Straight Arrow Connector 7">
            <a:extLst>
              <a:ext uri="{FF2B5EF4-FFF2-40B4-BE49-F238E27FC236}">
                <a16:creationId xmlns:a16="http://schemas.microsoft.com/office/drawing/2014/main" xmlns="" id="{F4A9D603-6D04-49F2-A8B7-8386AA3BEFEB}"/>
              </a:ext>
            </a:extLst>
          </p:cNvPr>
          <p:cNvCxnSpPr>
            <a:cxnSpLocks/>
          </p:cNvCxnSpPr>
          <p:nvPr/>
        </p:nvCxnSpPr>
        <p:spPr bwMode="auto">
          <a:xfrm flipH="1">
            <a:off x="3218648" y="3493554"/>
            <a:ext cx="1311965" cy="803069"/>
          </a:xfrm>
          <a:prstGeom prst="straightConnector1">
            <a:avLst/>
          </a:prstGeom>
          <a:solidFill>
            <a:schemeClr val="accent1"/>
          </a:solidFill>
          <a:ln w="76200" cap="flat" cmpd="sng" algn="ctr">
            <a:solidFill>
              <a:srgbClr val="FF0000"/>
            </a:solidFill>
            <a:prstDash val="solid"/>
            <a:round/>
            <a:headEnd type="none" w="med" len="med"/>
            <a:tailEnd type="arrow" w="med" len="med"/>
          </a:ln>
          <a:effectLst/>
        </p:spPr>
      </p:cxnSp>
      <p:sp>
        <p:nvSpPr>
          <p:cNvPr id="4" name="Slide Number Placeholder 3">
            <a:extLst>
              <a:ext uri="{FF2B5EF4-FFF2-40B4-BE49-F238E27FC236}">
                <a16:creationId xmlns:a16="http://schemas.microsoft.com/office/drawing/2014/main" xmlns="" id="{06864142-FDDE-497F-BE94-42C3595A76D8}"/>
              </a:ext>
            </a:extLst>
          </p:cNvPr>
          <p:cNvSpPr>
            <a:spLocks noGrp="1"/>
          </p:cNvSpPr>
          <p:nvPr>
            <p:ph type="sldNum" sz="quarter" idx="12"/>
          </p:nvPr>
        </p:nvSpPr>
        <p:spPr>
          <a:xfrm>
            <a:off x="11420811" y="6375424"/>
            <a:ext cx="538843" cy="375558"/>
          </a:xfrm>
        </p:spPr>
        <p:txBody>
          <a:bodyPr/>
          <a:lstStyle/>
          <a:p>
            <a:fld id="{3800E9F8-B195-408D-94A0-F12154713DE3}" type="slidenum">
              <a:rPr lang="en-US" smtClean="0">
                <a:solidFill>
                  <a:schemeClr val="bg1"/>
                </a:solidFill>
              </a:rPr>
              <a:pPr/>
              <a:t>5</a:t>
            </a:fld>
            <a:endParaRPr lang="en-US" dirty="0">
              <a:solidFill>
                <a:schemeClr val="bg1"/>
              </a:solidFill>
            </a:endParaRPr>
          </a:p>
        </p:txBody>
      </p:sp>
    </p:spTree>
    <p:extLst>
      <p:ext uri="{BB962C8B-B14F-4D97-AF65-F5344CB8AC3E}">
        <p14:creationId xmlns:p14="http://schemas.microsoft.com/office/powerpoint/2010/main" val="1271909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89DBC85C-AD55-483E-BAD9-67037DF75E16}"/>
              </a:ext>
            </a:extLst>
          </p:cNvPr>
          <p:cNvPicPr>
            <a:picLocks noChangeAspect="1"/>
          </p:cNvPicPr>
          <p:nvPr/>
        </p:nvPicPr>
        <p:blipFill>
          <a:blip r:embed="rId3"/>
          <a:stretch>
            <a:fillRect/>
          </a:stretch>
        </p:blipFill>
        <p:spPr>
          <a:xfrm>
            <a:off x="1" y="1314777"/>
            <a:ext cx="12192000" cy="5545878"/>
          </a:xfrm>
          <a:prstGeom prst="rect">
            <a:avLst/>
          </a:prstGeom>
        </p:spPr>
      </p:pic>
      <p:sp>
        <p:nvSpPr>
          <p:cNvPr id="3" name="Rectangle 2">
            <a:extLst>
              <a:ext uri="{FF2B5EF4-FFF2-40B4-BE49-F238E27FC236}">
                <a16:creationId xmlns:a16="http://schemas.microsoft.com/office/drawing/2014/main" xmlns="" id="{666BEABE-7A85-4729-8CDD-CB70DA88EF0F}"/>
              </a:ext>
            </a:extLst>
          </p:cNvPr>
          <p:cNvSpPr/>
          <p:nvPr/>
        </p:nvSpPr>
        <p:spPr>
          <a:xfrm>
            <a:off x="2803071" y="903446"/>
            <a:ext cx="8474529" cy="411331"/>
          </a:xfrm>
          <a:prstGeom prst="rect">
            <a:avLst/>
          </a:prstGeom>
        </p:spPr>
        <p:txBody>
          <a:bodyPr wrap="square">
            <a:spAutoFit/>
          </a:bodyPr>
          <a:lstStyle/>
          <a:p>
            <a:pPr algn="just">
              <a:lnSpc>
                <a:spcPct val="107000"/>
              </a:lnSpc>
              <a:spcAft>
                <a:spcPts val="800"/>
              </a:spcAft>
            </a:pPr>
            <a:r>
              <a:rPr lang="en-TT" sz="1600" dirty="0">
                <a:ea typeface="Calibri" panose="020F0502020204030204" pitchFamily="34" charset="0"/>
                <a:cs typeface="Times New Roman" panose="02020603050405020304" pitchFamily="18" charset="0"/>
              </a:rPr>
              <a:t>Figure 4 describes the vessel traffic worldwide from January 2002 – March 2018</a:t>
            </a:r>
            <a:r>
              <a:rPr lang="en-TT" sz="2000" dirty="0">
                <a:latin typeface="Garamond" panose="02020404030301010803" pitchFamily="18" charset="0"/>
                <a:ea typeface="Calibri" panose="020F0502020204030204" pitchFamily="34" charset="0"/>
                <a:cs typeface="Times New Roman" panose="02020603050405020304" pitchFamily="18" charset="0"/>
              </a:rPr>
              <a:t>.</a:t>
            </a:r>
          </a:p>
        </p:txBody>
      </p:sp>
      <p:sp>
        <p:nvSpPr>
          <p:cNvPr id="5" name="Rectangle 4">
            <a:extLst>
              <a:ext uri="{FF2B5EF4-FFF2-40B4-BE49-F238E27FC236}">
                <a16:creationId xmlns:a16="http://schemas.microsoft.com/office/drawing/2014/main" xmlns="" id="{CDBB9EF6-85C8-4CD1-83F4-81E84AFAC667}"/>
              </a:ext>
            </a:extLst>
          </p:cNvPr>
          <p:cNvSpPr/>
          <p:nvPr/>
        </p:nvSpPr>
        <p:spPr bwMode="auto">
          <a:xfrm>
            <a:off x="10746807" y="1439066"/>
            <a:ext cx="1061585" cy="46206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TT" sz="2400" b="0" i="0" u="none" strike="noStrike" cap="none" normalizeH="0" baseline="0" dirty="0">
                <a:ln>
                  <a:noFill/>
                </a:ln>
                <a:solidFill>
                  <a:schemeClr val="bg1"/>
                </a:solidFill>
                <a:effectLst/>
                <a:latin typeface="Garamond" panose="02020404030301010803" pitchFamily="18" charset="0"/>
              </a:rPr>
              <a:t>Figure 4 </a:t>
            </a:r>
          </a:p>
        </p:txBody>
      </p:sp>
      <p:sp>
        <p:nvSpPr>
          <p:cNvPr id="6" name="Title 1">
            <a:extLst>
              <a:ext uri="{FF2B5EF4-FFF2-40B4-BE49-F238E27FC236}">
                <a16:creationId xmlns:a16="http://schemas.microsoft.com/office/drawing/2014/main" xmlns="" id="{EB4FF966-2E9C-4174-9428-82180DB6F1ED}"/>
              </a:ext>
            </a:extLst>
          </p:cNvPr>
          <p:cNvSpPr>
            <a:spLocks noGrp="1"/>
          </p:cNvSpPr>
          <p:nvPr>
            <p:ph type="title"/>
          </p:nvPr>
        </p:nvSpPr>
        <p:spPr>
          <a:xfrm>
            <a:off x="1577008" y="71360"/>
            <a:ext cx="10614991" cy="620115"/>
          </a:xfrm>
        </p:spPr>
        <p:txBody>
          <a:bodyPr/>
          <a:lstStyle/>
          <a:p>
            <a:pPr algn="ctr"/>
            <a:r>
              <a:rPr lang="en-TT" sz="3200" b="1" i="0" dirty="0">
                <a:solidFill>
                  <a:schemeClr val="tx1"/>
                </a:solidFill>
              </a:rPr>
              <a:t>Quantitative Analysis of Maritime Causalities and Incidents</a:t>
            </a:r>
          </a:p>
        </p:txBody>
      </p:sp>
      <p:sp>
        <p:nvSpPr>
          <p:cNvPr id="4" name="Slide Number Placeholder 3">
            <a:extLst>
              <a:ext uri="{FF2B5EF4-FFF2-40B4-BE49-F238E27FC236}">
                <a16:creationId xmlns:a16="http://schemas.microsoft.com/office/drawing/2014/main" xmlns="" id="{06864142-FDDE-497F-BE94-42C3595A76D8}"/>
              </a:ext>
            </a:extLst>
          </p:cNvPr>
          <p:cNvSpPr>
            <a:spLocks noGrp="1"/>
          </p:cNvSpPr>
          <p:nvPr>
            <p:ph type="sldNum" sz="quarter" idx="12"/>
          </p:nvPr>
        </p:nvSpPr>
        <p:spPr>
          <a:xfrm>
            <a:off x="11566185" y="6164091"/>
            <a:ext cx="484414" cy="462068"/>
          </a:xfrm>
        </p:spPr>
        <p:txBody>
          <a:bodyPr/>
          <a:lstStyle/>
          <a:p>
            <a:fld id="{3800E9F8-B195-408D-94A0-F12154713DE3}" type="slidenum">
              <a:rPr lang="en-US" smtClean="0">
                <a:solidFill>
                  <a:schemeClr val="bg1"/>
                </a:solidFill>
              </a:rPr>
              <a:pPr/>
              <a:t>6</a:t>
            </a:fld>
            <a:endParaRPr lang="en-US" dirty="0">
              <a:solidFill>
                <a:schemeClr val="bg1"/>
              </a:solidFill>
            </a:endParaRPr>
          </a:p>
        </p:txBody>
      </p:sp>
      <p:pic>
        <p:nvPicPr>
          <p:cNvPr id="8" name="Picture 7">
            <a:extLst>
              <a:ext uri="{FF2B5EF4-FFF2-40B4-BE49-F238E27FC236}">
                <a16:creationId xmlns:a16="http://schemas.microsoft.com/office/drawing/2014/main" xmlns="" id="{BB446AC6-B131-4C6B-A54E-17AA7A7B61C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9329" y="20987"/>
            <a:ext cx="1605549" cy="1261503"/>
          </a:xfrm>
          <a:prstGeom prst="rect">
            <a:avLst/>
          </a:prstGeom>
        </p:spPr>
      </p:pic>
    </p:spTree>
    <p:extLst>
      <p:ext uri="{BB962C8B-B14F-4D97-AF65-F5344CB8AC3E}">
        <p14:creationId xmlns:p14="http://schemas.microsoft.com/office/powerpoint/2010/main" val="12454546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a map&#10;&#10;Description generated with very high confidence">
            <a:extLst>
              <a:ext uri="{FF2B5EF4-FFF2-40B4-BE49-F238E27FC236}">
                <a16:creationId xmlns:a16="http://schemas.microsoft.com/office/drawing/2014/main" xmlns="" id="{93C892D7-8320-4C3B-9ABF-1423CA984B8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0" y="465955"/>
            <a:ext cx="12192000" cy="6400799"/>
          </a:xfrm>
          <a:prstGeom prst="rect">
            <a:avLst/>
          </a:prstGeom>
        </p:spPr>
      </p:pic>
      <p:sp>
        <p:nvSpPr>
          <p:cNvPr id="4" name="Slide Number Placeholder 3">
            <a:extLst>
              <a:ext uri="{FF2B5EF4-FFF2-40B4-BE49-F238E27FC236}">
                <a16:creationId xmlns:a16="http://schemas.microsoft.com/office/drawing/2014/main" xmlns="" id="{71FB301D-914F-43CB-ADB3-F3E999A3B45E}"/>
              </a:ext>
            </a:extLst>
          </p:cNvPr>
          <p:cNvSpPr>
            <a:spLocks noGrp="1"/>
          </p:cNvSpPr>
          <p:nvPr>
            <p:ph type="sldNum" sz="quarter" idx="12"/>
          </p:nvPr>
        </p:nvSpPr>
        <p:spPr>
          <a:xfrm>
            <a:off x="11685261" y="6392045"/>
            <a:ext cx="438150" cy="389755"/>
          </a:xfrm>
        </p:spPr>
        <p:txBody>
          <a:bodyPr/>
          <a:lstStyle/>
          <a:p>
            <a:fld id="{3800E9F8-B195-408D-94A0-F12154713DE3}" type="slidenum">
              <a:rPr lang="en-US" smtClean="0"/>
              <a:pPr/>
              <a:t>7</a:t>
            </a:fld>
            <a:endParaRPr lang="en-US" dirty="0"/>
          </a:p>
        </p:txBody>
      </p:sp>
      <p:sp>
        <p:nvSpPr>
          <p:cNvPr id="6" name="Title 1">
            <a:extLst>
              <a:ext uri="{FF2B5EF4-FFF2-40B4-BE49-F238E27FC236}">
                <a16:creationId xmlns:a16="http://schemas.microsoft.com/office/drawing/2014/main" xmlns="" id="{1B8BAD3E-7880-4794-B306-3D060EFF4F20}"/>
              </a:ext>
            </a:extLst>
          </p:cNvPr>
          <p:cNvSpPr txBox="1">
            <a:spLocks/>
          </p:cNvSpPr>
          <p:nvPr/>
        </p:nvSpPr>
        <p:spPr bwMode="auto">
          <a:xfrm>
            <a:off x="493800" y="76200"/>
            <a:ext cx="11191461" cy="3897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4400" i="1">
                <a:solidFill>
                  <a:schemeClr val="tx2"/>
                </a:solidFill>
                <a:latin typeface="+mj-lt"/>
                <a:ea typeface="+mj-ea"/>
                <a:cs typeface="+mj-cs"/>
              </a:defRPr>
            </a:lvl1pPr>
            <a:lvl2pPr algn="l" rtl="0" fontAlgn="base">
              <a:spcBef>
                <a:spcPct val="0"/>
              </a:spcBef>
              <a:spcAft>
                <a:spcPct val="0"/>
              </a:spcAft>
              <a:defRPr sz="4400" i="1">
                <a:solidFill>
                  <a:schemeClr val="tx2"/>
                </a:solidFill>
                <a:latin typeface="Times New Roman" pitchFamily="18" charset="0"/>
              </a:defRPr>
            </a:lvl2pPr>
            <a:lvl3pPr algn="l" rtl="0" fontAlgn="base">
              <a:spcBef>
                <a:spcPct val="0"/>
              </a:spcBef>
              <a:spcAft>
                <a:spcPct val="0"/>
              </a:spcAft>
              <a:defRPr sz="4400" i="1">
                <a:solidFill>
                  <a:schemeClr val="tx2"/>
                </a:solidFill>
                <a:latin typeface="Times New Roman" pitchFamily="18" charset="0"/>
              </a:defRPr>
            </a:lvl3pPr>
            <a:lvl4pPr algn="l" rtl="0" fontAlgn="base">
              <a:spcBef>
                <a:spcPct val="0"/>
              </a:spcBef>
              <a:spcAft>
                <a:spcPct val="0"/>
              </a:spcAft>
              <a:defRPr sz="4400" i="1">
                <a:solidFill>
                  <a:schemeClr val="tx2"/>
                </a:solidFill>
                <a:latin typeface="Times New Roman" pitchFamily="18" charset="0"/>
              </a:defRPr>
            </a:lvl4pPr>
            <a:lvl5pPr algn="l" rtl="0" fontAlgn="base">
              <a:spcBef>
                <a:spcPct val="0"/>
              </a:spcBef>
              <a:spcAft>
                <a:spcPct val="0"/>
              </a:spcAft>
              <a:defRPr sz="4400" i="1">
                <a:solidFill>
                  <a:schemeClr val="tx2"/>
                </a:solidFill>
                <a:latin typeface="Times New Roman" pitchFamily="18" charset="0"/>
              </a:defRPr>
            </a:lvl5pPr>
            <a:lvl6pPr marL="457200" algn="l" rtl="0" fontAlgn="base">
              <a:spcBef>
                <a:spcPct val="0"/>
              </a:spcBef>
              <a:spcAft>
                <a:spcPct val="0"/>
              </a:spcAft>
              <a:defRPr sz="4400" i="1">
                <a:solidFill>
                  <a:schemeClr val="tx2"/>
                </a:solidFill>
                <a:latin typeface="Times New Roman" pitchFamily="18" charset="0"/>
              </a:defRPr>
            </a:lvl6pPr>
            <a:lvl7pPr marL="914400" algn="l" rtl="0" fontAlgn="base">
              <a:spcBef>
                <a:spcPct val="0"/>
              </a:spcBef>
              <a:spcAft>
                <a:spcPct val="0"/>
              </a:spcAft>
              <a:defRPr sz="4400" i="1">
                <a:solidFill>
                  <a:schemeClr val="tx2"/>
                </a:solidFill>
                <a:latin typeface="Times New Roman" pitchFamily="18" charset="0"/>
              </a:defRPr>
            </a:lvl7pPr>
            <a:lvl8pPr marL="1371600" algn="l" rtl="0" fontAlgn="base">
              <a:spcBef>
                <a:spcPct val="0"/>
              </a:spcBef>
              <a:spcAft>
                <a:spcPct val="0"/>
              </a:spcAft>
              <a:defRPr sz="4400" i="1">
                <a:solidFill>
                  <a:schemeClr val="tx2"/>
                </a:solidFill>
                <a:latin typeface="Times New Roman" pitchFamily="18" charset="0"/>
              </a:defRPr>
            </a:lvl8pPr>
            <a:lvl9pPr marL="1828800" algn="l" rtl="0" fontAlgn="base">
              <a:spcBef>
                <a:spcPct val="0"/>
              </a:spcBef>
              <a:spcAft>
                <a:spcPct val="0"/>
              </a:spcAft>
              <a:defRPr sz="4400" i="1">
                <a:solidFill>
                  <a:schemeClr val="tx2"/>
                </a:solidFill>
                <a:latin typeface="Times New Roman" pitchFamily="18" charset="0"/>
              </a:defRPr>
            </a:lvl9pPr>
          </a:lstStyle>
          <a:p>
            <a:pPr algn="ctr"/>
            <a:r>
              <a:rPr lang="en-TT" sz="3200" b="1" i="0" kern="0" dirty="0">
                <a:solidFill>
                  <a:schemeClr val="tx1"/>
                </a:solidFill>
              </a:rPr>
              <a:t>Number of Maritime Causalities and Incidents</a:t>
            </a:r>
          </a:p>
        </p:txBody>
      </p:sp>
      <p:sp>
        <p:nvSpPr>
          <p:cNvPr id="5" name="TextBox 4">
            <a:extLst>
              <a:ext uri="{FF2B5EF4-FFF2-40B4-BE49-F238E27FC236}">
                <a16:creationId xmlns:a16="http://schemas.microsoft.com/office/drawing/2014/main" xmlns="" id="{D01A3412-3B11-4877-9909-F99C2AAAC0B0}"/>
              </a:ext>
            </a:extLst>
          </p:cNvPr>
          <p:cNvSpPr txBox="1"/>
          <p:nvPr/>
        </p:nvSpPr>
        <p:spPr>
          <a:xfrm>
            <a:off x="7010400" y="5191716"/>
            <a:ext cx="3829050" cy="1200329"/>
          </a:xfrm>
          <a:prstGeom prst="rect">
            <a:avLst/>
          </a:prstGeom>
          <a:solidFill>
            <a:schemeClr val="bg1"/>
          </a:solidFill>
        </p:spPr>
        <p:txBody>
          <a:bodyPr wrap="square" rtlCol="0">
            <a:spAutoFit/>
          </a:bodyPr>
          <a:lstStyle/>
          <a:p>
            <a:r>
              <a:rPr lang="en-TT" dirty="0"/>
              <a:t>5 Foundered</a:t>
            </a:r>
          </a:p>
          <a:p>
            <a:r>
              <a:rPr lang="en-TT" dirty="0"/>
              <a:t>8 Collisions</a:t>
            </a:r>
          </a:p>
          <a:p>
            <a:r>
              <a:rPr lang="en-TT" dirty="0"/>
              <a:t>10 Groundings</a:t>
            </a:r>
          </a:p>
          <a:p>
            <a:r>
              <a:rPr lang="en-TT" dirty="0"/>
              <a:t>13 Mechanical and Technical Failure</a:t>
            </a:r>
          </a:p>
        </p:txBody>
      </p:sp>
      <p:sp>
        <p:nvSpPr>
          <p:cNvPr id="7" name="Arrow: Left 6">
            <a:extLst>
              <a:ext uri="{FF2B5EF4-FFF2-40B4-BE49-F238E27FC236}">
                <a16:creationId xmlns:a16="http://schemas.microsoft.com/office/drawing/2014/main" xmlns="" id="{1E4AC0B0-E231-462E-9C65-8A0CDB0ADDDF}"/>
              </a:ext>
            </a:extLst>
          </p:cNvPr>
          <p:cNvSpPr/>
          <p:nvPr/>
        </p:nvSpPr>
        <p:spPr bwMode="auto">
          <a:xfrm rot="2296787">
            <a:off x="3357173" y="4627304"/>
            <a:ext cx="3980934" cy="323657"/>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TT" sz="2400" b="0" i="0" u="none" strike="noStrike" cap="none" normalizeH="0" baseline="0" dirty="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6118009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8A67AAA8-E640-4BA1-9CC6-767C8567ECE4}"/>
              </a:ext>
            </a:extLst>
          </p:cNvPr>
          <p:cNvPicPr>
            <a:picLocks noChangeAspect="1"/>
          </p:cNvPicPr>
          <p:nvPr/>
        </p:nvPicPr>
        <p:blipFill>
          <a:blip r:embed="rId3"/>
          <a:stretch>
            <a:fillRect/>
          </a:stretch>
        </p:blipFill>
        <p:spPr>
          <a:xfrm>
            <a:off x="1" y="928468"/>
            <a:ext cx="12192000" cy="5929532"/>
          </a:xfrm>
          <a:prstGeom prst="rect">
            <a:avLst/>
          </a:prstGeom>
        </p:spPr>
      </p:pic>
      <p:sp>
        <p:nvSpPr>
          <p:cNvPr id="4" name="Slide Number Placeholder 3">
            <a:extLst>
              <a:ext uri="{FF2B5EF4-FFF2-40B4-BE49-F238E27FC236}">
                <a16:creationId xmlns:a16="http://schemas.microsoft.com/office/drawing/2014/main" xmlns="" id="{06864142-FDDE-497F-BE94-42C3595A76D8}"/>
              </a:ext>
            </a:extLst>
          </p:cNvPr>
          <p:cNvSpPr>
            <a:spLocks noGrp="1"/>
          </p:cNvSpPr>
          <p:nvPr>
            <p:ph type="sldNum" sz="quarter" idx="12"/>
          </p:nvPr>
        </p:nvSpPr>
        <p:spPr/>
        <p:txBody>
          <a:bodyPr/>
          <a:lstStyle/>
          <a:p>
            <a:fld id="{3800E9F8-B195-408D-94A0-F12154713DE3}" type="slidenum">
              <a:rPr lang="en-US" smtClean="0"/>
              <a:pPr/>
              <a:t>8</a:t>
            </a:fld>
            <a:endParaRPr lang="en-US"/>
          </a:p>
        </p:txBody>
      </p:sp>
      <p:sp>
        <p:nvSpPr>
          <p:cNvPr id="6" name="Title 1">
            <a:extLst>
              <a:ext uri="{FF2B5EF4-FFF2-40B4-BE49-F238E27FC236}">
                <a16:creationId xmlns:a16="http://schemas.microsoft.com/office/drawing/2014/main" xmlns="" id="{5DF96BC7-0841-44D3-A9D5-DDE54B7BDD87}"/>
              </a:ext>
            </a:extLst>
          </p:cNvPr>
          <p:cNvSpPr>
            <a:spLocks noGrp="1"/>
          </p:cNvSpPr>
          <p:nvPr>
            <p:ph type="title"/>
          </p:nvPr>
        </p:nvSpPr>
        <p:spPr>
          <a:xfrm>
            <a:off x="1438964" y="182343"/>
            <a:ext cx="10753035" cy="669925"/>
          </a:xfrm>
        </p:spPr>
        <p:txBody>
          <a:bodyPr/>
          <a:lstStyle/>
          <a:p>
            <a:pPr algn="ctr"/>
            <a:r>
              <a:rPr lang="en-TT" sz="3200" b="1" i="0" dirty="0">
                <a:solidFill>
                  <a:schemeClr val="tx1"/>
                </a:solidFill>
              </a:rPr>
              <a:t>Quantitative Analysis of Maritime Causalities and Incidents</a:t>
            </a:r>
          </a:p>
        </p:txBody>
      </p:sp>
      <p:sp>
        <p:nvSpPr>
          <p:cNvPr id="7" name="Rectangle 6">
            <a:extLst>
              <a:ext uri="{FF2B5EF4-FFF2-40B4-BE49-F238E27FC236}">
                <a16:creationId xmlns:a16="http://schemas.microsoft.com/office/drawing/2014/main" xmlns="" id="{1AD62D01-ED38-440B-A808-6C5E03A64BA1}"/>
              </a:ext>
            </a:extLst>
          </p:cNvPr>
          <p:cNvSpPr/>
          <p:nvPr/>
        </p:nvSpPr>
        <p:spPr bwMode="auto">
          <a:xfrm>
            <a:off x="10964406" y="960684"/>
            <a:ext cx="1061585" cy="46206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TT" sz="2400" b="0" i="0" u="none" strike="noStrike" cap="none" normalizeH="0" baseline="0" dirty="0">
                <a:ln>
                  <a:noFill/>
                </a:ln>
                <a:solidFill>
                  <a:schemeClr val="bg1"/>
                </a:solidFill>
                <a:effectLst/>
                <a:latin typeface="Garamond" panose="02020404030301010803" pitchFamily="18" charset="0"/>
              </a:rPr>
              <a:t>Figure 6 </a:t>
            </a:r>
          </a:p>
        </p:txBody>
      </p:sp>
      <p:pic>
        <p:nvPicPr>
          <p:cNvPr id="8" name="Picture 7">
            <a:extLst>
              <a:ext uri="{FF2B5EF4-FFF2-40B4-BE49-F238E27FC236}">
                <a16:creationId xmlns:a16="http://schemas.microsoft.com/office/drawing/2014/main" xmlns="" id="{97313144-31A5-45C6-9962-2FADAB01335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4929" y="-264779"/>
            <a:ext cx="2010732" cy="1579861"/>
          </a:xfrm>
          <a:prstGeom prst="rect">
            <a:avLst/>
          </a:prstGeom>
        </p:spPr>
      </p:pic>
      <p:sp>
        <p:nvSpPr>
          <p:cNvPr id="9" name="Slide Number Placeholder 3">
            <a:extLst>
              <a:ext uri="{FF2B5EF4-FFF2-40B4-BE49-F238E27FC236}">
                <a16:creationId xmlns:a16="http://schemas.microsoft.com/office/drawing/2014/main" xmlns="" id="{6B951695-ABF0-408B-A7B8-50EDF3A2B144}"/>
              </a:ext>
            </a:extLst>
          </p:cNvPr>
          <p:cNvSpPr txBox="1">
            <a:spLocks/>
          </p:cNvSpPr>
          <p:nvPr/>
        </p:nvSpPr>
        <p:spPr bwMode="auto">
          <a:xfrm>
            <a:off x="11177090" y="6258772"/>
            <a:ext cx="690880" cy="4724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00E9F8-B195-408D-94A0-F12154713DE3}" type="slidenum">
              <a:rPr lang="en-US" sz="1800" smtClean="0">
                <a:solidFill>
                  <a:schemeClr val="bg1"/>
                </a:solidFill>
              </a:rPr>
              <a:pPr/>
              <a:t>8</a:t>
            </a:fld>
            <a:endParaRPr lang="en-US" sz="1800" dirty="0">
              <a:solidFill>
                <a:schemeClr val="bg1"/>
              </a:solidFill>
            </a:endParaRPr>
          </a:p>
        </p:txBody>
      </p:sp>
    </p:spTree>
    <p:extLst>
      <p:ext uri="{BB962C8B-B14F-4D97-AF65-F5344CB8AC3E}">
        <p14:creationId xmlns:p14="http://schemas.microsoft.com/office/powerpoint/2010/main" val="974383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xmlns="" id="{06864142-FDDE-497F-BE94-42C3595A76D8}"/>
              </a:ext>
            </a:extLst>
          </p:cNvPr>
          <p:cNvSpPr>
            <a:spLocks noGrp="1"/>
          </p:cNvSpPr>
          <p:nvPr>
            <p:ph type="sldNum" sz="quarter" idx="12"/>
          </p:nvPr>
        </p:nvSpPr>
        <p:spPr/>
        <p:txBody>
          <a:bodyPr/>
          <a:lstStyle/>
          <a:p>
            <a:fld id="{3800E9F8-B195-408D-94A0-F12154713DE3}" type="slidenum">
              <a:rPr lang="en-US" smtClean="0"/>
              <a:pPr/>
              <a:t>9</a:t>
            </a:fld>
            <a:endParaRPr lang="en-US"/>
          </a:p>
        </p:txBody>
      </p:sp>
      <p:pic>
        <p:nvPicPr>
          <p:cNvPr id="6" name="Picture 5">
            <a:extLst>
              <a:ext uri="{FF2B5EF4-FFF2-40B4-BE49-F238E27FC236}">
                <a16:creationId xmlns:a16="http://schemas.microsoft.com/office/drawing/2014/main" xmlns="" id="{52D35CD0-0751-4995-9C1D-416BCF68F58A}"/>
              </a:ext>
            </a:extLst>
          </p:cNvPr>
          <p:cNvPicPr>
            <a:picLocks noChangeAspect="1"/>
          </p:cNvPicPr>
          <p:nvPr/>
        </p:nvPicPr>
        <p:blipFill>
          <a:blip r:embed="rId3"/>
          <a:stretch>
            <a:fillRect/>
          </a:stretch>
        </p:blipFill>
        <p:spPr>
          <a:xfrm>
            <a:off x="0" y="942535"/>
            <a:ext cx="12225805" cy="5915465"/>
          </a:xfrm>
          <a:prstGeom prst="rect">
            <a:avLst/>
          </a:prstGeom>
        </p:spPr>
      </p:pic>
      <p:sp>
        <p:nvSpPr>
          <p:cNvPr id="7" name="Title 1">
            <a:extLst>
              <a:ext uri="{FF2B5EF4-FFF2-40B4-BE49-F238E27FC236}">
                <a16:creationId xmlns:a16="http://schemas.microsoft.com/office/drawing/2014/main" xmlns="" id="{12475467-3061-4822-B0D2-D27BB7FC6273}"/>
              </a:ext>
            </a:extLst>
          </p:cNvPr>
          <p:cNvSpPr>
            <a:spLocks noGrp="1"/>
          </p:cNvSpPr>
          <p:nvPr>
            <p:ph type="title"/>
          </p:nvPr>
        </p:nvSpPr>
        <p:spPr>
          <a:xfrm>
            <a:off x="1509341" y="76200"/>
            <a:ext cx="10780613" cy="746125"/>
          </a:xfrm>
        </p:spPr>
        <p:txBody>
          <a:bodyPr/>
          <a:lstStyle/>
          <a:p>
            <a:pPr algn="ctr"/>
            <a:r>
              <a:rPr lang="en-TT" sz="3200" b="1" i="0" dirty="0">
                <a:solidFill>
                  <a:schemeClr val="tx1"/>
                </a:solidFill>
              </a:rPr>
              <a:t>Quantitative Analysis of Maritime Causalities and Incidents</a:t>
            </a:r>
          </a:p>
        </p:txBody>
      </p:sp>
      <p:sp>
        <p:nvSpPr>
          <p:cNvPr id="5" name="Rectangle 4">
            <a:extLst>
              <a:ext uri="{FF2B5EF4-FFF2-40B4-BE49-F238E27FC236}">
                <a16:creationId xmlns:a16="http://schemas.microsoft.com/office/drawing/2014/main" xmlns="" id="{C7A698DE-4292-45DB-96A9-F4881E4D1BBD}"/>
              </a:ext>
            </a:extLst>
          </p:cNvPr>
          <p:cNvSpPr/>
          <p:nvPr/>
        </p:nvSpPr>
        <p:spPr bwMode="auto">
          <a:xfrm>
            <a:off x="10746807" y="1088308"/>
            <a:ext cx="1061585" cy="462068"/>
          </a:xfrm>
          <a:prstGeom prst="rect">
            <a:avLst/>
          </a:prstGeom>
          <a:solidFill>
            <a:schemeClr val="tx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TT" sz="2400" b="0" i="0" u="none" strike="noStrike" cap="none" normalizeH="0" baseline="0" dirty="0">
                <a:ln>
                  <a:noFill/>
                </a:ln>
                <a:solidFill>
                  <a:schemeClr val="bg1"/>
                </a:solidFill>
                <a:effectLst/>
                <a:latin typeface="Garamond" panose="02020404030301010803" pitchFamily="18" charset="0"/>
              </a:rPr>
              <a:t>Figure 7</a:t>
            </a:r>
          </a:p>
        </p:txBody>
      </p:sp>
      <p:pic>
        <p:nvPicPr>
          <p:cNvPr id="9" name="Picture 8">
            <a:extLst>
              <a:ext uri="{FF2B5EF4-FFF2-40B4-BE49-F238E27FC236}">
                <a16:creationId xmlns:a16="http://schemas.microsoft.com/office/drawing/2014/main" xmlns="" id="{8DBA1F2C-8961-4CA1-941D-81E23A02EFA4}"/>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4929" y="-264779"/>
            <a:ext cx="2010732" cy="1579861"/>
          </a:xfrm>
          <a:prstGeom prst="rect">
            <a:avLst/>
          </a:prstGeom>
        </p:spPr>
      </p:pic>
      <p:sp>
        <p:nvSpPr>
          <p:cNvPr id="8" name="Slide Number Placeholder 3">
            <a:extLst>
              <a:ext uri="{FF2B5EF4-FFF2-40B4-BE49-F238E27FC236}">
                <a16:creationId xmlns:a16="http://schemas.microsoft.com/office/drawing/2014/main" xmlns="" id="{1DB49718-5940-4473-81C8-5B4323451C5A}"/>
              </a:ext>
            </a:extLst>
          </p:cNvPr>
          <p:cNvSpPr txBox="1">
            <a:spLocks/>
          </p:cNvSpPr>
          <p:nvPr/>
        </p:nvSpPr>
        <p:spPr bwMode="auto">
          <a:xfrm>
            <a:off x="11177090" y="6258772"/>
            <a:ext cx="690880" cy="47244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defPPr>
              <a:defRPr lang="en-US"/>
            </a:defPPr>
            <a:lvl1pPr marL="0" algn="r" defTabSz="914400" rtl="0" eaLnBrk="1" latinLnBrk="0" hangingPunct="1">
              <a:defRPr sz="14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800E9F8-B195-408D-94A0-F12154713DE3}" type="slidenum">
              <a:rPr lang="en-US" sz="1800" smtClean="0">
                <a:solidFill>
                  <a:schemeClr val="bg1"/>
                </a:solidFill>
              </a:rPr>
              <a:pPr/>
              <a:t>9</a:t>
            </a:fld>
            <a:endParaRPr lang="en-US" sz="1800" dirty="0">
              <a:solidFill>
                <a:schemeClr val="bg1"/>
              </a:solidFill>
            </a:endParaRPr>
          </a:p>
        </p:txBody>
      </p:sp>
    </p:spTree>
    <p:extLst>
      <p:ext uri="{BB962C8B-B14F-4D97-AF65-F5344CB8AC3E}">
        <p14:creationId xmlns:p14="http://schemas.microsoft.com/office/powerpoint/2010/main" val="3415578333"/>
      </p:ext>
    </p:extLst>
  </p:cSld>
  <p:clrMapOvr>
    <a:masterClrMapping/>
  </p:clrMapOvr>
</p:sld>
</file>

<file path=ppt/theme/theme1.xml><?xml version="1.0" encoding="utf-8"?>
<a:theme xmlns:a="http://schemas.openxmlformats.org/drawingml/2006/main" name="Global">
  <a:themeElements>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fontScheme name="Global">
      <a:majorFont>
        <a:latin typeface="Times New Roman"/>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lobal 1">
        <a:dk1>
          <a:srgbClr val="000000"/>
        </a:dk1>
        <a:lt1>
          <a:srgbClr val="FFFFCC"/>
        </a:lt1>
        <a:dk2>
          <a:srgbClr val="4D4D4D"/>
        </a:dk2>
        <a:lt2>
          <a:srgbClr val="FFCC00"/>
        </a:lt2>
        <a:accent1>
          <a:srgbClr val="FF9900"/>
        </a:accent1>
        <a:accent2>
          <a:srgbClr val="CC9900"/>
        </a:accent2>
        <a:accent3>
          <a:srgbClr val="B2B2B2"/>
        </a:accent3>
        <a:accent4>
          <a:srgbClr val="DADAAE"/>
        </a:accent4>
        <a:accent5>
          <a:srgbClr val="FFCAAA"/>
        </a:accent5>
        <a:accent6>
          <a:srgbClr val="B98A00"/>
        </a:accent6>
        <a:hlink>
          <a:srgbClr val="898743"/>
        </a:hlink>
        <a:folHlink>
          <a:srgbClr val="666633"/>
        </a:folHlink>
      </a:clrScheme>
      <a:clrMap bg1="dk2" tx1="lt1" bg2="dk1" tx2="lt2" accent1="accent1" accent2="accent2" accent3="accent3" accent4="accent4" accent5="accent5" accent6="accent6" hlink="hlink" folHlink="folHlink"/>
    </a:extraClrScheme>
    <a:extraClrScheme>
      <a:clrScheme name="Global 2">
        <a:dk1>
          <a:srgbClr val="000000"/>
        </a:dk1>
        <a:lt1>
          <a:srgbClr val="FFFFFF"/>
        </a:lt1>
        <a:dk2>
          <a:srgbClr val="CC6600"/>
        </a:dk2>
        <a:lt2>
          <a:srgbClr val="FFFFFF"/>
        </a:lt2>
        <a:accent1>
          <a:srgbClr val="FFFFCC"/>
        </a:accent1>
        <a:accent2>
          <a:srgbClr val="B5E0E3"/>
        </a:accent2>
        <a:accent3>
          <a:srgbClr val="FFFFFF"/>
        </a:accent3>
        <a:accent4>
          <a:srgbClr val="000000"/>
        </a:accent4>
        <a:accent5>
          <a:srgbClr val="FFFFE2"/>
        </a:accent5>
        <a:accent6>
          <a:srgbClr val="A4CBCE"/>
        </a:accent6>
        <a:hlink>
          <a:srgbClr val="E5D093"/>
        </a:hlink>
        <a:folHlink>
          <a:srgbClr val="CCB374"/>
        </a:folHlink>
      </a:clrScheme>
      <a:clrMap bg1="lt1" tx1="dk1" bg2="lt2" tx2="dk2" accent1="accent1" accent2="accent2" accent3="accent3" accent4="accent4" accent5="accent5" accent6="accent6" hlink="hlink" folHlink="folHlink"/>
    </a:extraClrScheme>
    <a:extraClrScheme>
      <a:clrScheme name="Global 3">
        <a:dk1>
          <a:srgbClr val="000000"/>
        </a:dk1>
        <a:lt1>
          <a:srgbClr val="FFFFFF"/>
        </a:lt1>
        <a:dk2>
          <a:srgbClr val="000000"/>
        </a:dk2>
        <a:lt2>
          <a:srgbClr val="FFFFFF"/>
        </a:lt2>
        <a:accent1>
          <a:srgbClr val="F8F8F8"/>
        </a:accent1>
        <a:accent2>
          <a:srgbClr val="969696"/>
        </a:accent2>
        <a:accent3>
          <a:srgbClr val="FFFFFF"/>
        </a:accent3>
        <a:accent4>
          <a:srgbClr val="000000"/>
        </a:accent4>
        <a:accent5>
          <a:srgbClr val="FBFBFB"/>
        </a:accent5>
        <a:accent6>
          <a:srgbClr val="878787"/>
        </a:accent6>
        <a:hlink>
          <a:srgbClr val="DDDDDD"/>
        </a:hlink>
        <a:folHlink>
          <a:srgbClr val="B2B2B2"/>
        </a:folHlink>
      </a:clrScheme>
      <a:clrMap bg1="lt1" tx1="dk1" bg2="lt2" tx2="dk2" accent1="accent1" accent2="accent2" accent3="accent3" accent4="accent4" accent5="accent5" accent6="accent6" hlink="hlink" folHlink="folHlink"/>
    </a:extraClrScheme>
    <a:extraClrScheme>
      <a:clrScheme name="Global 4">
        <a:dk1>
          <a:srgbClr val="000000"/>
        </a:dk1>
        <a:lt1>
          <a:srgbClr val="FFFFFF"/>
        </a:lt1>
        <a:dk2>
          <a:srgbClr val="000066"/>
        </a:dk2>
        <a:lt2>
          <a:srgbClr val="FFFFFF"/>
        </a:lt2>
        <a:accent1>
          <a:srgbClr val="FFFFCC"/>
        </a:accent1>
        <a:accent2>
          <a:srgbClr val="B5E0E3"/>
        </a:accent2>
        <a:accent3>
          <a:srgbClr val="FFFFFF"/>
        </a:accent3>
        <a:accent4>
          <a:srgbClr val="000000"/>
        </a:accent4>
        <a:accent5>
          <a:srgbClr val="FFFFE2"/>
        </a:accent5>
        <a:accent6>
          <a:srgbClr val="A4CBCE"/>
        </a:accent6>
        <a:hlink>
          <a:srgbClr val="BFDFFF"/>
        </a:hlink>
        <a:folHlink>
          <a:srgbClr val="99CCFF"/>
        </a:folHlink>
      </a:clrScheme>
      <a:clrMap bg1="lt1" tx1="dk1" bg2="lt2" tx2="dk2" accent1="accent1" accent2="accent2" accent3="accent3" accent4="accent4" accent5="accent5" accent6="accent6" hlink="hlink" folHlink="folHlink"/>
    </a:extraClrScheme>
    <a:extraClrScheme>
      <a:clrScheme name="Global 5">
        <a:dk1>
          <a:srgbClr val="000000"/>
        </a:dk1>
        <a:lt1>
          <a:srgbClr val="E9E6D9"/>
        </a:lt1>
        <a:dk2>
          <a:srgbClr val="666633"/>
        </a:dk2>
        <a:lt2>
          <a:srgbClr val="CEC7AA"/>
        </a:lt2>
        <a:accent1>
          <a:srgbClr val="FFFFCC"/>
        </a:accent1>
        <a:accent2>
          <a:srgbClr val="B5E0E3"/>
        </a:accent2>
        <a:accent3>
          <a:srgbClr val="F2F0E9"/>
        </a:accent3>
        <a:accent4>
          <a:srgbClr val="000000"/>
        </a:accent4>
        <a:accent5>
          <a:srgbClr val="FFFFE2"/>
        </a:accent5>
        <a:accent6>
          <a:srgbClr val="A4CBCE"/>
        </a:accent6>
        <a:hlink>
          <a:srgbClr val="B6AB82"/>
        </a:hlink>
        <a:folHlink>
          <a:srgbClr val="A0925E"/>
        </a:folHlink>
      </a:clrScheme>
      <a:clrMap bg1="lt1" tx1="dk1" bg2="lt2" tx2="dk2" accent1="accent1" accent2="accent2" accent3="accent3" accent4="accent4" accent5="accent5" accent6="accent6" hlink="hlink" folHlink="folHlink"/>
    </a:extraClrScheme>
    <a:extraClrScheme>
      <a:clrScheme name="Global 6">
        <a:dk1>
          <a:srgbClr val="1B3753"/>
        </a:dk1>
        <a:lt1>
          <a:srgbClr val="EAEAEA"/>
        </a:lt1>
        <a:dk2>
          <a:srgbClr val="336699"/>
        </a:dk2>
        <a:lt2>
          <a:srgbClr val="FFFFCC"/>
        </a:lt2>
        <a:accent1>
          <a:srgbClr val="BA8E46"/>
        </a:accent1>
        <a:accent2>
          <a:srgbClr val="46C0AF"/>
        </a:accent2>
        <a:accent3>
          <a:srgbClr val="ADB8CA"/>
        </a:accent3>
        <a:accent4>
          <a:srgbClr val="C8C8C8"/>
        </a:accent4>
        <a:accent5>
          <a:srgbClr val="D9C6B0"/>
        </a:accent5>
        <a:accent6>
          <a:srgbClr val="3FAE9E"/>
        </a:accent6>
        <a:hlink>
          <a:srgbClr val="93ACC3"/>
        </a:hlink>
        <a:folHlink>
          <a:srgbClr val="7897B4"/>
        </a:folHlink>
      </a:clrScheme>
      <a:clrMap bg1="dk2" tx1="lt1" bg2="dk1" tx2="lt2" accent1="accent1" accent2="accent2" accent3="accent3" accent4="accent4" accent5="accent5" accent6="accent6" hlink="hlink" folHlink="folHlink"/>
    </a:extraClrScheme>
    <a:extraClrScheme>
      <a:clrScheme name="Global 7">
        <a:dk1>
          <a:srgbClr val="000000"/>
        </a:dk1>
        <a:lt1>
          <a:srgbClr val="FFFFFF"/>
        </a:lt1>
        <a:dk2>
          <a:srgbClr val="000000"/>
        </a:dk2>
        <a:lt2>
          <a:srgbClr val="FFFFFF"/>
        </a:lt2>
        <a:accent1>
          <a:srgbClr val="FFFFCC"/>
        </a:accent1>
        <a:accent2>
          <a:srgbClr val="FFCC99"/>
        </a:accent2>
        <a:accent3>
          <a:srgbClr val="FFFFFF"/>
        </a:accent3>
        <a:accent4>
          <a:srgbClr val="000000"/>
        </a:accent4>
        <a:accent5>
          <a:srgbClr val="FFFFE2"/>
        </a:accent5>
        <a:accent6>
          <a:srgbClr val="E7B98A"/>
        </a:accent6>
        <a:hlink>
          <a:srgbClr val="FF9999"/>
        </a:hlink>
        <a:folHlink>
          <a:srgbClr val="E06360"/>
        </a:folHlink>
      </a:clrScheme>
      <a:clrMap bg1="lt1" tx1="dk1" bg2="lt2" tx2="dk2" accent1="accent1" accent2="accent2" accent3="accent3" accent4="accent4" accent5="accent5" accent6="accent6" hlink="hlink" folHlink="folHlink"/>
    </a:extraClrScheme>
    <a:extraClrScheme>
      <a:clrScheme name="Global 8">
        <a:dk1>
          <a:srgbClr val="000000"/>
        </a:dk1>
        <a:lt1>
          <a:srgbClr val="EAEAEA"/>
        </a:lt1>
        <a:dk2>
          <a:srgbClr val="17118B"/>
        </a:dk2>
        <a:lt2>
          <a:srgbClr val="FFFFCC"/>
        </a:lt2>
        <a:accent1>
          <a:srgbClr val="B2B2B2"/>
        </a:accent1>
        <a:accent2>
          <a:srgbClr val="54ABB2"/>
        </a:accent2>
        <a:accent3>
          <a:srgbClr val="ABAAC4"/>
        </a:accent3>
        <a:accent4>
          <a:srgbClr val="C8C8C8"/>
        </a:accent4>
        <a:accent5>
          <a:srgbClr val="D5D5D5"/>
        </a:accent5>
        <a:accent6>
          <a:srgbClr val="4B9BA1"/>
        </a:accent6>
        <a:hlink>
          <a:srgbClr val="4F49A3"/>
        </a:hlink>
        <a:folHlink>
          <a:srgbClr val="2E2573"/>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4183</TotalTime>
  <Words>2060</Words>
  <Application>Microsoft Office PowerPoint</Application>
  <PresentationFormat>Widescreen</PresentationFormat>
  <Paragraphs>307</Paragraphs>
  <Slides>23</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Calibri</vt:lpstr>
      <vt:lpstr>Garamond</vt:lpstr>
      <vt:lpstr>Tahoma</vt:lpstr>
      <vt:lpstr>Times New Roman</vt:lpstr>
      <vt:lpstr>Wingdings</vt:lpstr>
      <vt:lpstr>Global</vt:lpstr>
      <vt:lpstr>Global Statistical Analysis of Historical Marine Incidents</vt:lpstr>
      <vt:lpstr>Introduction to the Study</vt:lpstr>
      <vt:lpstr>Shipping Incident</vt:lpstr>
      <vt:lpstr>Causes of Maritime Accidents</vt:lpstr>
      <vt:lpstr>Quantitative Analysis of Maritime Causalities and Incidents</vt:lpstr>
      <vt:lpstr>Quantitative Analysis of Maritime Causalities and Incidents</vt:lpstr>
      <vt:lpstr>PowerPoint Presentation</vt:lpstr>
      <vt:lpstr>Quantitative Analysis of Maritime Causalities and Incidents</vt:lpstr>
      <vt:lpstr>Quantitative Analysis of Maritime Causalities and Incidents</vt:lpstr>
      <vt:lpstr>Quantitative Analysis of Maritime Causalities and Incidents</vt:lpstr>
      <vt:lpstr>Quantitative Analysis of Maritime Causalities and Incidents</vt:lpstr>
      <vt:lpstr>PowerPoint Presentation</vt:lpstr>
      <vt:lpstr>PowerPoint Presentation</vt:lpstr>
      <vt:lpstr>PowerPoint Presentation</vt:lpstr>
      <vt:lpstr>PowerPoint Presentation</vt:lpstr>
      <vt:lpstr>Quantitative Analysis of Maritime Causalities and Incidents</vt:lpstr>
      <vt:lpstr>Quantitative Analysis of Maritime Causalities and Incidents</vt:lpstr>
      <vt:lpstr>Quantitative Analysis of Maritime Causalities and Incidents</vt:lpstr>
      <vt:lpstr>Quantitative Analysis of Maritime Causalities and Incidents</vt:lpstr>
      <vt:lpstr>PowerPoint Presentation</vt:lpstr>
      <vt:lpstr>PowerPoint Presentation</vt:lpstr>
      <vt:lpstr>Conclusion</vt:lpstr>
      <vt:lpstr>Questions?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 Statistical Analysis of Historical Marine Incidents</dc:title>
  <dc:creator>Amrika</dc:creator>
  <cp:lastModifiedBy>Alberto Costa Neves</cp:lastModifiedBy>
  <cp:revision>261</cp:revision>
  <dcterms:created xsi:type="dcterms:W3CDTF">2018-04-30T00:36:40Z</dcterms:created>
  <dcterms:modified xsi:type="dcterms:W3CDTF">2018-12-05T05:31:57Z</dcterms:modified>
</cp:coreProperties>
</file>