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1" r:id="rId6"/>
    <p:sldId id="28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15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30/11/2018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30/11/2018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30/11/2018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30/11/2018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30/11/2018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30/11/2018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30/11/2018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30/11/2018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30/11/2018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30/11/2018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30/11/2018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852B-0047-4443-82A1-7FD7AAE0006A}" type="datetimeFigureOut">
              <a:rPr lang="es-ES" smtClean="0"/>
              <a:pPr/>
              <a:t>30/11/2018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1470025"/>
          </a:xfrm>
        </p:spPr>
        <p:txBody>
          <a:bodyPr/>
          <a:lstStyle/>
          <a:p>
            <a:r>
              <a:rPr lang="en-US" dirty="0" smtClean="0"/>
              <a:t>ACTIONS AND DECISIONS.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23404" y="1844824"/>
            <a:ext cx="8784976" cy="463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Agenda item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4.1.a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Countries reach out to the National Tsunami Warning contacts provide bathymetry from surveys to support improved land-sea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innudation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models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MX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Agenda item:  1.5</a:t>
            </a:r>
            <a:endParaRPr lang="es-MX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 to look at all the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IRCC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HSSC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actions, look at them in the context of the current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list and determine how to consolidate, streamline and take action on them.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 to circulate the amended Resolution 2/1997, including comments provided already by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members states, for further input immediately after the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meeting. Comments due to Brazil by December 17, so that final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MACHC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comments can be submitted to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IRCC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the end of the year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5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67544" y="1700808"/>
            <a:ext cx="8208912" cy="4676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 Item 5: 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to send capacity building and other requirements officially to the Chair to channel to others/committees who might help;  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CBC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Chair to consider developing  a calendar of upcoming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CBC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activities by Member States, Committees;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FOCAHIMECA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COCATRAM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National training opportunities,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IMAREST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etc.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 Item 6.4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Mexico to facilitate an introduction for Vicki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Ferrini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/Seabed 2030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Coordinator to the Mexican hosted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IBCCA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(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INEGI</a:t>
            </a:r>
            <a:r>
              <a:rPr lang="en-US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 analysis of regional data gaps and catalyze contributions.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Agenda Item 7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Decision:  The Disaster Response  framework is approved.  The Chair will circulate it for further comments, then elaborate and finalize it .</a:t>
            </a:r>
            <a:endParaRPr lang="es-MX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0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69900" y="1669976"/>
            <a:ext cx="820891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Agenda 8.7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MEIP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MEIP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Report was approved, and the proposal to change the name and status to the Marine Spatial Data Working Group.   The draft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TORs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will be circulated to Members for further input with a view to finalizing them before the end of the year. 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Workplan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will be produced early next year.   It will include short term activities, such as response to “low-hanging fruit” use cases, .i.e. Maritime Accident Risk Assessment Project, the Tri-National MPA network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RedGolfo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and Disaster Management.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Agenda 8.1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Countries not participating directly in the UN-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GGIM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Marine Geospatial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are encouraged to contact their national representatives to the UN to make them aware of the importance of this initiative (contact John Nyberg for further information) and its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benefits.</a:t>
            </a:r>
            <a:endParaRPr lang="es-MX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6" y="620688"/>
            <a:ext cx="9144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39552" y="342900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48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DECISIONS</a:t>
            </a:r>
            <a:endParaRPr lang="es-MX" sz="4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9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69900" y="1669976"/>
            <a:ext cx="82089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Reports of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CBC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MEIP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MICC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were approved.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Change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MICC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Chair was approved.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100</Words>
  <Application>Microsoft Office PowerPoint</Application>
  <PresentationFormat>Presentación en pantalla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Tema de Office</vt:lpstr>
      <vt:lpstr>ACTIONS AND DECISIONS.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ASUNEXT</dc:creator>
  <cp:lastModifiedBy>lord</cp:lastModifiedBy>
  <cp:revision>128</cp:revision>
  <dcterms:created xsi:type="dcterms:W3CDTF">2018-11-20T22:49:41Z</dcterms:created>
  <dcterms:modified xsi:type="dcterms:W3CDTF">2018-11-30T20:52:47Z</dcterms:modified>
</cp:coreProperties>
</file>