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9/5/2018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err="1" smtClean="0"/>
              <a:t>Meso</a:t>
            </a:r>
            <a:r>
              <a:rPr lang="en-US" dirty="0" smtClean="0"/>
              <a:t> America – Caribbean Sea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[MACHC Member of 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289</TotalTime>
  <Words>37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IHO_Presentations_template-Blank</vt:lpstr>
      <vt:lpstr>19th Meeting of the  Meso America – Caribbean Sea Hydrographic Commission  National Report by</vt:lpstr>
      <vt:lpstr>Main achievements during the year</vt:lpstr>
      <vt:lpstr>Main challenges and/or obstructions</vt:lpstr>
      <vt:lpstr>Progress on MSDI</vt:lpstr>
      <vt:lpstr>Plans that affect the region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36</cp:revision>
  <dcterms:created xsi:type="dcterms:W3CDTF">2017-10-26T13:07:26Z</dcterms:created>
  <dcterms:modified xsi:type="dcterms:W3CDTF">2018-09-05T20:21:30Z</dcterms:modified>
</cp:coreProperties>
</file>