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1" r:id="rId4"/>
    <p:sldId id="481" r:id="rId5"/>
    <p:sldId id="422" r:id="rId6"/>
    <p:sldId id="403" r:id="rId7"/>
    <p:sldId id="434" r:id="rId8"/>
    <p:sldId id="435" r:id="rId9"/>
    <p:sldId id="491" r:id="rId10"/>
    <p:sldId id="495" r:id="rId11"/>
    <p:sldId id="496" r:id="rId12"/>
    <p:sldId id="502" r:id="rId13"/>
    <p:sldId id="504" r:id="rId14"/>
    <p:sldId id="506" r:id="rId15"/>
    <p:sldId id="510" r:id="rId16"/>
    <p:sldId id="511" r:id="rId17"/>
    <p:sldId id="436" r:id="rId18"/>
    <p:sldId id="355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o Costa Neves" initials="ACN" lastIdx="1" clrIdx="0">
    <p:extLst>
      <p:ext uri="{19B8F6BF-5375-455C-9EA6-DF929625EA0E}">
        <p15:presenceInfo xmlns:p15="http://schemas.microsoft.com/office/powerpoint/2012/main" userId="Alberto Costa Nev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987"/>
    <a:srgbClr val="FFAFAF"/>
    <a:srgbClr val="FF8585"/>
    <a:srgbClr val="1B5FAC"/>
    <a:srgbClr val="A0A0A0"/>
    <a:srgbClr val="75DBFF"/>
    <a:srgbClr val="D2DEE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468ED7-BEC3-4FB7-8CE2-0F60389157D3}" v="11" dt="2019-12-04T16:12:21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95726" autoAdjust="0"/>
  </p:normalViewPr>
  <p:slideViewPr>
    <p:cSldViewPr snapToGrid="0">
      <p:cViewPr varScale="1">
        <p:scale>
          <a:sx n="87" d="100"/>
          <a:sy n="87" d="100"/>
        </p:scale>
        <p:origin x="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38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ballini, Juan (INT)" userId="556be291-2ac6-4c45-bcf3-b5b98d910178" providerId="ADAL" clId="{A5468ED7-BEC3-4FB7-8CE2-0F60389157D3}"/>
    <pc:docChg chg="undo custSel addSld delSld modSld">
      <pc:chgData name="Carballini, Juan (INT)" userId="556be291-2ac6-4c45-bcf3-b5b98d910178" providerId="ADAL" clId="{A5468ED7-BEC3-4FB7-8CE2-0F60389157D3}" dt="2019-12-04T16:13:17.519" v="1209" actId="113"/>
      <pc:docMkLst>
        <pc:docMk/>
      </pc:docMkLst>
      <pc:sldChg chg="modSp">
        <pc:chgData name="Carballini, Juan (INT)" userId="556be291-2ac6-4c45-bcf3-b5b98d910178" providerId="ADAL" clId="{A5468ED7-BEC3-4FB7-8CE2-0F60389157D3}" dt="2019-11-29T15:52:29.668" v="768" actId="12788"/>
        <pc:sldMkLst>
          <pc:docMk/>
          <pc:sldMk cId="1570905578" sldId="256"/>
        </pc:sldMkLst>
        <pc:spChg chg="mod">
          <ac:chgData name="Carballini, Juan (INT)" userId="556be291-2ac6-4c45-bcf3-b5b98d910178" providerId="ADAL" clId="{A5468ED7-BEC3-4FB7-8CE2-0F60389157D3}" dt="2019-11-29T15:52:22.740" v="767" actId="12788"/>
          <ac:spMkLst>
            <pc:docMk/>
            <pc:sldMk cId="1570905578" sldId="256"/>
            <ac:spMk id="2" creationId="{00000000-0000-0000-0000-000000000000}"/>
          </ac:spMkLst>
        </pc:spChg>
        <pc:spChg chg="mod">
          <ac:chgData name="Carballini, Juan (INT)" userId="556be291-2ac6-4c45-bcf3-b5b98d910178" providerId="ADAL" clId="{A5468ED7-BEC3-4FB7-8CE2-0F60389157D3}" dt="2019-11-29T15:52:29.668" v="768" actId="12788"/>
          <ac:spMkLst>
            <pc:docMk/>
            <pc:sldMk cId="1570905578" sldId="256"/>
            <ac:spMk id="5" creationId="{B1C5DEDB-3470-4FBB-890A-CE2858CD6DB6}"/>
          </ac:spMkLst>
        </pc:spChg>
      </pc:sldChg>
      <pc:sldChg chg="modSp">
        <pc:chgData name="Carballini, Juan (INT)" userId="556be291-2ac6-4c45-bcf3-b5b98d910178" providerId="ADAL" clId="{A5468ED7-BEC3-4FB7-8CE2-0F60389157D3}" dt="2019-11-29T15:59:32.523" v="942" actId="20577"/>
        <pc:sldMkLst>
          <pc:docMk/>
          <pc:sldMk cId="1642363799" sldId="261"/>
        </pc:sldMkLst>
        <pc:spChg chg="mod">
          <ac:chgData name="Carballini, Juan (INT)" userId="556be291-2ac6-4c45-bcf3-b5b98d910178" providerId="ADAL" clId="{A5468ED7-BEC3-4FB7-8CE2-0F60389157D3}" dt="2019-11-29T15:57:34.325" v="817" actId="20577"/>
          <ac:spMkLst>
            <pc:docMk/>
            <pc:sldMk cId="1642363799" sldId="261"/>
            <ac:spMk id="9" creationId="{35A44F7B-3FE3-4756-A33B-B421C1A59FEC}"/>
          </ac:spMkLst>
        </pc:spChg>
        <pc:spChg chg="mod">
          <ac:chgData name="Carballini, Juan (INT)" userId="556be291-2ac6-4c45-bcf3-b5b98d910178" providerId="ADAL" clId="{A5468ED7-BEC3-4FB7-8CE2-0F60389157D3}" dt="2019-11-29T15:57:59.302" v="848" actId="20577"/>
          <ac:spMkLst>
            <pc:docMk/>
            <pc:sldMk cId="1642363799" sldId="261"/>
            <ac:spMk id="11" creationId="{D942C149-146A-4BE7-BDB3-9CB4FAC43275}"/>
          </ac:spMkLst>
        </pc:spChg>
        <pc:spChg chg="mod">
          <ac:chgData name="Carballini, Juan (INT)" userId="556be291-2ac6-4c45-bcf3-b5b98d910178" providerId="ADAL" clId="{A5468ED7-BEC3-4FB7-8CE2-0F60389157D3}" dt="2019-11-29T15:59:13.586" v="900" actId="20577"/>
          <ac:spMkLst>
            <pc:docMk/>
            <pc:sldMk cId="1642363799" sldId="261"/>
            <ac:spMk id="13" creationId="{AB9C9620-37EB-4FD8-984A-0939697B845C}"/>
          </ac:spMkLst>
        </pc:spChg>
        <pc:spChg chg="mod">
          <ac:chgData name="Carballini, Juan (INT)" userId="556be291-2ac6-4c45-bcf3-b5b98d910178" providerId="ADAL" clId="{A5468ED7-BEC3-4FB7-8CE2-0F60389157D3}" dt="2019-11-29T15:59:32.523" v="942" actId="20577"/>
          <ac:spMkLst>
            <pc:docMk/>
            <pc:sldMk cId="1642363799" sldId="261"/>
            <ac:spMk id="15" creationId="{9A1B6865-BB8B-4C99-AD71-E6F63D4D8BC8}"/>
          </ac:spMkLst>
        </pc:spChg>
      </pc:sldChg>
      <pc:sldChg chg="modSp">
        <pc:chgData name="Carballini, Juan (INT)" userId="556be291-2ac6-4c45-bcf3-b5b98d910178" providerId="ADAL" clId="{A5468ED7-BEC3-4FB7-8CE2-0F60389157D3}" dt="2019-11-26T19:56:45.228" v="176" actId="20577"/>
        <pc:sldMkLst>
          <pc:docMk/>
          <pc:sldMk cId="1746721307" sldId="422"/>
        </pc:sldMkLst>
        <pc:spChg chg="mod">
          <ac:chgData name="Carballini, Juan (INT)" userId="556be291-2ac6-4c45-bcf3-b5b98d910178" providerId="ADAL" clId="{A5468ED7-BEC3-4FB7-8CE2-0F60389157D3}" dt="2019-11-26T19:56:45.228" v="176" actId="20577"/>
          <ac:spMkLst>
            <pc:docMk/>
            <pc:sldMk cId="1746721307" sldId="422"/>
            <ac:spMk id="2" creationId="{0FA535DF-4E1D-4B2E-AE52-23E2644C99E4}"/>
          </ac:spMkLst>
        </pc:spChg>
      </pc:sldChg>
      <pc:sldChg chg="modSp">
        <pc:chgData name="Carballini, Juan (INT)" userId="556be291-2ac6-4c45-bcf3-b5b98d910178" providerId="ADAL" clId="{A5468ED7-BEC3-4FB7-8CE2-0F60389157D3}" dt="2019-11-26T20:00:45.268" v="296" actId="20577"/>
        <pc:sldMkLst>
          <pc:docMk/>
          <pc:sldMk cId="4254014397" sldId="435"/>
        </pc:sldMkLst>
        <pc:spChg chg="mod">
          <ac:chgData name="Carballini, Juan (INT)" userId="556be291-2ac6-4c45-bcf3-b5b98d910178" providerId="ADAL" clId="{A5468ED7-BEC3-4FB7-8CE2-0F60389157D3}" dt="2019-11-26T20:00:45.268" v="296" actId="20577"/>
          <ac:spMkLst>
            <pc:docMk/>
            <pc:sldMk cId="4254014397" sldId="435"/>
            <ac:spMk id="3" creationId="{0A76DE12-7706-49CB-9B1D-858D19E5526C}"/>
          </ac:spMkLst>
        </pc:spChg>
      </pc:sldChg>
      <pc:sldChg chg="modSp">
        <pc:chgData name="Carballini, Juan (INT)" userId="556be291-2ac6-4c45-bcf3-b5b98d910178" providerId="ADAL" clId="{A5468ED7-BEC3-4FB7-8CE2-0F60389157D3}" dt="2019-11-29T16:23:29.664" v="1179" actId="20577"/>
        <pc:sldMkLst>
          <pc:docMk/>
          <pc:sldMk cId="3442575529" sldId="436"/>
        </pc:sldMkLst>
        <pc:spChg chg="mod">
          <ac:chgData name="Carballini, Juan (INT)" userId="556be291-2ac6-4c45-bcf3-b5b98d910178" providerId="ADAL" clId="{A5468ED7-BEC3-4FB7-8CE2-0F60389157D3}" dt="2019-11-29T16:23:29.664" v="1179" actId="20577"/>
          <ac:spMkLst>
            <pc:docMk/>
            <pc:sldMk cId="3442575529" sldId="436"/>
            <ac:spMk id="3" creationId="{A7DC621C-567F-4CDB-99D9-81BAE4A9B4F2}"/>
          </ac:spMkLst>
        </pc:spChg>
      </pc:sldChg>
      <pc:sldChg chg="modSp">
        <pc:chgData name="Carballini, Juan (INT)" userId="556be291-2ac6-4c45-bcf3-b5b98d910178" providerId="ADAL" clId="{A5468ED7-BEC3-4FB7-8CE2-0F60389157D3}" dt="2019-11-29T15:53:23.032" v="782" actId="20577"/>
        <pc:sldMkLst>
          <pc:docMk/>
          <pc:sldMk cId="840102035" sldId="481"/>
        </pc:sldMkLst>
        <pc:spChg chg="mod">
          <ac:chgData name="Carballini, Juan (INT)" userId="556be291-2ac6-4c45-bcf3-b5b98d910178" providerId="ADAL" clId="{A5468ED7-BEC3-4FB7-8CE2-0F60389157D3}" dt="2019-11-29T15:53:23.032" v="782" actId="20577"/>
          <ac:spMkLst>
            <pc:docMk/>
            <pc:sldMk cId="840102035" sldId="481"/>
            <ac:spMk id="3" creationId="{7BD2811C-A982-4BE9-A82A-01B75ACA18A9}"/>
          </ac:spMkLst>
        </pc:spChg>
      </pc:sldChg>
      <pc:sldChg chg="modSp">
        <pc:chgData name="Carballini, Juan (INT)" userId="556be291-2ac6-4c45-bcf3-b5b98d910178" providerId="ADAL" clId="{A5468ED7-BEC3-4FB7-8CE2-0F60389157D3}" dt="2019-11-26T20:02:35.124" v="309" actId="20577"/>
        <pc:sldMkLst>
          <pc:docMk/>
          <pc:sldMk cId="1446602713" sldId="491"/>
        </pc:sldMkLst>
        <pc:spChg chg="mod">
          <ac:chgData name="Carballini, Juan (INT)" userId="556be291-2ac6-4c45-bcf3-b5b98d910178" providerId="ADAL" clId="{A5468ED7-BEC3-4FB7-8CE2-0F60389157D3}" dt="2019-11-26T20:02:35.124" v="309" actId="20577"/>
          <ac:spMkLst>
            <pc:docMk/>
            <pc:sldMk cId="1446602713" sldId="491"/>
            <ac:spMk id="2" creationId="{00000000-0000-0000-0000-000000000000}"/>
          </ac:spMkLst>
        </pc:spChg>
      </pc:sldChg>
      <pc:sldChg chg="addSp delSp modSp add">
        <pc:chgData name="Carballini, Juan (INT)" userId="556be291-2ac6-4c45-bcf3-b5b98d910178" providerId="ADAL" clId="{A5468ED7-BEC3-4FB7-8CE2-0F60389157D3}" dt="2019-12-04T16:13:17.519" v="1209" actId="113"/>
        <pc:sldMkLst>
          <pc:docMk/>
          <pc:sldMk cId="3914421709" sldId="511"/>
        </pc:sldMkLst>
        <pc:spChg chg="del">
          <ac:chgData name="Carballini, Juan (INT)" userId="556be291-2ac6-4c45-bcf3-b5b98d910178" providerId="ADAL" clId="{A5468ED7-BEC3-4FB7-8CE2-0F60389157D3}" dt="2019-11-26T20:14:51.261" v="338" actId="478"/>
          <ac:spMkLst>
            <pc:docMk/>
            <pc:sldMk cId="3914421709" sldId="511"/>
            <ac:spMk id="2" creationId="{C95491F8-A316-4928-A848-AA441E05FC29}"/>
          </ac:spMkLst>
        </pc:spChg>
        <pc:spChg chg="mod">
          <ac:chgData name="Carballini, Juan (INT)" userId="556be291-2ac6-4c45-bcf3-b5b98d910178" providerId="ADAL" clId="{A5468ED7-BEC3-4FB7-8CE2-0F60389157D3}" dt="2019-12-04T16:13:17.519" v="1209" actId="113"/>
          <ac:spMkLst>
            <pc:docMk/>
            <pc:sldMk cId="3914421709" sldId="511"/>
            <ac:spMk id="3" creationId="{C672AD03-E0A7-4DD2-8109-E1937F3C9C08}"/>
          </ac:spMkLst>
        </pc:spChg>
        <pc:spChg chg="add mod">
          <ac:chgData name="Carballini, Juan (INT)" userId="556be291-2ac6-4c45-bcf3-b5b98d910178" providerId="ADAL" clId="{A5468ED7-BEC3-4FB7-8CE2-0F60389157D3}" dt="2019-11-27T18:55:01.244" v="367" actId="313"/>
          <ac:spMkLst>
            <pc:docMk/>
            <pc:sldMk cId="3914421709" sldId="511"/>
            <ac:spMk id="4" creationId="{5AE9CA1F-F931-42D4-8359-60BF10BD4F1E}"/>
          </ac:spMkLst>
        </pc:spChg>
      </pc:sldChg>
    </pc:docChg>
  </pc:docChgLst>
  <pc:docChgLst>
    <pc:chgData name="Carballini, Juan (INT)" userId="556be291-2ac6-4c45-bcf3-b5b98d910178" providerId="ADAL" clId="{C4709F6E-983C-4097-AE45-5377F26D7D4D}"/>
    <pc:docChg chg="undo custSel addSld delSld modSld">
      <pc:chgData name="Carballini, Juan (INT)" userId="556be291-2ac6-4c45-bcf3-b5b98d910178" providerId="ADAL" clId="{C4709F6E-983C-4097-AE45-5377F26D7D4D}" dt="2019-10-24T13:45:18.158" v="3612" actId="2696"/>
      <pc:docMkLst>
        <pc:docMk/>
      </pc:docMkLst>
      <pc:sldChg chg="addSp delSp modSp">
        <pc:chgData name="Carballini, Juan (INT)" userId="556be291-2ac6-4c45-bcf3-b5b98d910178" providerId="ADAL" clId="{C4709F6E-983C-4097-AE45-5377F26D7D4D}" dt="2019-10-08T12:48:35.530" v="261" actId="20577"/>
        <pc:sldMkLst>
          <pc:docMk/>
          <pc:sldMk cId="1570905578" sldId="256"/>
        </pc:sldMkLst>
        <pc:spChg chg="mod">
          <ac:chgData name="Carballini, Juan (INT)" userId="556be291-2ac6-4c45-bcf3-b5b98d910178" providerId="ADAL" clId="{C4709F6E-983C-4097-AE45-5377F26D7D4D}" dt="2019-10-08T12:45:46.483" v="100" actId="313"/>
          <ac:spMkLst>
            <pc:docMk/>
            <pc:sldMk cId="1570905578" sldId="256"/>
            <ac:spMk id="2" creationId="{00000000-0000-0000-0000-000000000000}"/>
          </ac:spMkLst>
        </pc:spChg>
        <pc:spChg chg="add mod">
          <ac:chgData name="Carballini, Juan (INT)" userId="556be291-2ac6-4c45-bcf3-b5b98d910178" providerId="ADAL" clId="{C4709F6E-983C-4097-AE45-5377F26D7D4D}" dt="2019-10-08T12:48:35.530" v="261" actId="20577"/>
          <ac:spMkLst>
            <pc:docMk/>
            <pc:sldMk cId="1570905578" sldId="256"/>
            <ac:spMk id="5" creationId="{B1C5DEDB-3470-4FBB-890A-CE2858CD6DB6}"/>
          </ac:spMkLst>
        </pc:spChg>
        <pc:spChg chg="del">
          <ac:chgData name="Carballini, Juan (INT)" userId="556be291-2ac6-4c45-bcf3-b5b98d910178" providerId="ADAL" clId="{C4709F6E-983C-4097-AE45-5377F26D7D4D}" dt="2019-10-08T12:44:27.068" v="0" actId="478"/>
          <ac:spMkLst>
            <pc:docMk/>
            <pc:sldMk cId="1570905578" sldId="256"/>
            <ac:spMk id="6" creationId="{00000000-0000-0000-0000-000000000000}"/>
          </ac:spMkLst>
        </pc:spChg>
        <pc:picChg chg="del">
          <ac:chgData name="Carballini, Juan (INT)" userId="556be291-2ac6-4c45-bcf3-b5b98d910178" providerId="ADAL" clId="{C4709F6E-983C-4097-AE45-5377F26D7D4D}" dt="2019-10-08T12:44:30.374" v="1" actId="478"/>
          <ac:picMkLst>
            <pc:docMk/>
            <pc:sldMk cId="1570905578" sldId="256"/>
            <ac:picMk id="7" creationId="{8CE58615-35C0-4794-9469-2414BC427261}"/>
          </ac:picMkLst>
        </pc:picChg>
      </pc:sldChg>
      <pc:sldChg chg="addSp delSp modSp">
        <pc:chgData name="Carballini, Juan (INT)" userId="556be291-2ac6-4c45-bcf3-b5b98d910178" providerId="ADAL" clId="{C4709F6E-983C-4097-AE45-5377F26D7D4D}" dt="2019-10-08T19:02:45.829" v="2633" actId="1037"/>
        <pc:sldMkLst>
          <pc:docMk/>
          <pc:sldMk cId="3194126093" sldId="355"/>
        </pc:sldMkLst>
        <pc:spChg chg="add del mod">
          <ac:chgData name="Carballini, Juan (INT)" userId="556be291-2ac6-4c45-bcf3-b5b98d910178" providerId="ADAL" clId="{C4709F6E-983C-4097-AE45-5377F26D7D4D}" dt="2019-10-08T19:02:39.758" v="2599" actId="478"/>
          <ac:spMkLst>
            <pc:docMk/>
            <pc:sldMk cId="3194126093" sldId="355"/>
            <ac:spMk id="3" creationId="{2EDF9BF3-B582-496E-B7DD-37181868DFD5}"/>
          </ac:spMkLst>
        </pc:spChg>
        <pc:spChg chg="del">
          <ac:chgData name="Carballini, Juan (INT)" userId="556be291-2ac6-4c45-bcf3-b5b98d910178" providerId="ADAL" clId="{C4709F6E-983C-4097-AE45-5377F26D7D4D}" dt="2019-10-08T19:02:33.364" v="2598" actId="478"/>
          <ac:spMkLst>
            <pc:docMk/>
            <pc:sldMk cId="3194126093" sldId="355"/>
            <ac:spMk id="7" creationId="{00000000-0000-0000-0000-000000000000}"/>
          </ac:spMkLst>
        </pc:spChg>
        <pc:picChg chg="mod">
          <ac:chgData name="Carballini, Juan (INT)" userId="556be291-2ac6-4c45-bcf3-b5b98d910178" providerId="ADAL" clId="{C4709F6E-983C-4097-AE45-5377F26D7D4D}" dt="2019-10-08T19:02:45.829" v="2633" actId="1037"/>
          <ac:picMkLst>
            <pc:docMk/>
            <pc:sldMk cId="3194126093" sldId="355"/>
            <ac:picMk id="4" creationId="{038A24B7-4D9E-4457-B747-47056F6ADD00}"/>
          </ac:picMkLst>
        </pc:picChg>
      </pc:sldChg>
      <pc:sldChg chg="modSp">
        <pc:chgData name="Carballini, Juan (INT)" userId="556be291-2ac6-4c45-bcf3-b5b98d910178" providerId="ADAL" clId="{C4709F6E-983C-4097-AE45-5377F26D7D4D}" dt="2019-10-11T13:00:16.002" v="2914" actId="1036"/>
        <pc:sldMkLst>
          <pc:docMk/>
          <pc:sldMk cId="3442575529" sldId="436"/>
        </pc:sldMkLst>
        <pc:spChg chg="mod">
          <ac:chgData name="Carballini, Juan (INT)" userId="556be291-2ac6-4c45-bcf3-b5b98d910178" providerId="ADAL" clId="{C4709F6E-983C-4097-AE45-5377F26D7D4D}" dt="2019-10-11T13:00:05.518" v="2874" actId="1035"/>
          <ac:spMkLst>
            <pc:docMk/>
            <pc:sldMk cId="3442575529" sldId="436"/>
            <ac:spMk id="2" creationId="{69D34ED6-490A-4976-8916-76E53A439D85}"/>
          </ac:spMkLst>
        </pc:spChg>
        <pc:spChg chg="mod">
          <ac:chgData name="Carballini, Juan (INT)" userId="556be291-2ac6-4c45-bcf3-b5b98d910178" providerId="ADAL" clId="{C4709F6E-983C-4097-AE45-5377F26D7D4D}" dt="2019-10-11T13:00:09.037" v="2894" actId="1035"/>
          <ac:spMkLst>
            <pc:docMk/>
            <pc:sldMk cId="3442575529" sldId="436"/>
            <ac:spMk id="3" creationId="{A7DC621C-567F-4CDB-99D9-81BAE4A9B4F2}"/>
          </ac:spMkLst>
        </pc:spChg>
        <pc:grpChg chg="mod">
          <ac:chgData name="Carballini, Juan (INT)" userId="556be291-2ac6-4c45-bcf3-b5b98d910178" providerId="ADAL" clId="{C4709F6E-983C-4097-AE45-5377F26D7D4D}" dt="2019-10-11T13:00:16.002" v="2914" actId="1036"/>
          <ac:grpSpMkLst>
            <pc:docMk/>
            <pc:sldMk cId="3442575529" sldId="436"/>
            <ac:grpSpMk id="15" creationId="{13DC923C-FEB2-47DA-901F-B23D24D28D1C}"/>
          </ac:grpSpMkLst>
        </pc:grpChg>
      </pc:sldChg>
      <pc:sldChg chg="modSp add">
        <pc:chgData name="Carballini, Juan (INT)" userId="556be291-2ac6-4c45-bcf3-b5b98d910178" providerId="ADAL" clId="{C4709F6E-983C-4097-AE45-5377F26D7D4D}" dt="2019-10-08T13:10:50.152" v="984" actId="20577"/>
        <pc:sldMkLst>
          <pc:docMk/>
          <pc:sldMk cId="840102035" sldId="481"/>
        </pc:sldMkLst>
        <pc:spChg chg="mod">
          <ac:chgData name="Carballini, Juan (INT)" userId="556be291-2ac6-4c45-bcf3-b5b98d910178" providerId="ADAL" clId="{C4709F6E-983C-4097-AE45-5377F26D7D4D}" dt="2019-10-08T13:05:35.638" v="600" actId="113"/>
          <ac:spMkLst>
            <pc:docMk/>
            <pc:sldMk cId="840102035" sldId="481"/>
            <ac:spMk id="2" creationId="{A021FAF3-92A1-499A-969E-F59AF3FCCEB7}"/>
          </ac:spMkLst>
        </pc:spChg>
        <pc:spChg chg="mod">
          <ac:chgData name="Carballini, Juan (INT)" userId="556be291-2ac6-4c45-bcf3-b5b98d910178" providerId="ADAL" clId="{C4709F6E-983C-4097-AE45-5377F26D7D4D}" dt="2019-10-08T13:10:50.152" v="984" actId="20577"/>
          <ac:spMkLst>
            <pc:docMk/>
            <pc:sldMk cId="840102035" sldId="481"/>
            <ac:spMk id="3" creationId="{7BD2811C-A982-4BE9-A82A-01B75ACA18A9}"/>
          </ac:spMkLst>
        </pc:spChg>
      </pc:sldChg>
      <pc:sldChg chg="modSp">
        <pc:chgData name="Carballini, Juan (INT)" userId="556be291-2ac6-4c45-bcf3-b5b98d910178" providerId="ADAL" clId="{C4709F6E-983C-4097-AE45-5377F26D7D4D}" dt="2019-10-08T15:03:08.735" v="2078" actId="20577"/>
        <pc:sldMkLst>
          <pc:docMk/>
          <pc:sldMk cId="1446602713" sldId="491"/>
        </pc:sldMkLst>
        <pc:spChg chg="mod">
          <ac:chgData name="Carballini, Juan (INT)" userId="556be291-2ac6-4c45-bcf3-b5b98d910178" providerId="ADAL" clId="{C4709F6E-983C-4097-AE45-5377F26D7D4D}" dt="2019-10-08T15:03:08.735" v="2078" actId="20577"/>
          <ac:spMkLst>
            <pc:docMk/>
            <pc:sldMk cId="1446602713" sldId="491"/>
            <ac:spMk id="2" creationId="{00000000-0000-0000-0000-000000000000}"/>
          </ac:spMkLst>
        </pc:spChg>
      </pc:sldChg>
      <pc:sldChg chg="modSp">
        <pc:chgData name="Carballini, Juan (INT)" userId="556be291-2ac6-4c45-bcf3-b5b98d910178" providerId="ADAL" clId="{C4709F6E-983C-4097-AE45-5377F26D7D4D}" dt="2019-10-10T18:18:21.990" v="2755" actId="113"/>
        <pc:sldMkLst>
          <pc:docMk/>
          <pc:sldMk cId="1350774709" sldId="495"/>
        </pc:sldMkLst>
        <pc:spChg chg="mod">
          <ac:chgData name="Carballini, Juan (INT)" userId="556be291-2ac6-4c45-bcf3-b5b98d910178" providerId="ADAL" clId="{C4709F6E-983C-4097-AE45-5377F26D7D4D}" dt="2019-10-10T18:18:21.990" v="2755" actId="113"/>
          <ac:spMkLst>
            <pc:docMk/>
            <pc:sldMk cId="1350774709" sldId="495"/>
            <ac:spMk id="5" creationId="{CF076C34-B8F1-49FD-BADA-C16E29397B05}"/>
          </ac:spMkLst>
        </pc:spChg>
      </pc:sldChg>
      <pc:sldChg chg="modSp">
        <pc:chgData name="Carballini, Juan (INT)" userId="556be291-2ac6-4c45-bcf3-b5b98d910178" providerId="ADAL" clId="{C4709F6E-983C-4097-AE45-5377F26D7D4D}" dt="2019-10-10T18:18:29.628" v="2756" actId="113"/>
        <pc:sldMkLst>
          <pc:docMk/>
          <pc:sldMk cId="1019520683" sldId="496"/>
        </pc:sldMkLst>
        <pc:spChg chg="mod">
          <ac:chgData name="Carballini, Juan (INT)" userId="556be291-2ac6-4c45-bcf3-b5b98d910178" providerId="ADAL" clId="{C4709F6E-983C-4097-AE45-5377F26D7D4D}" dt="2019-10-10T18:18:29.628" v="2756" actId="113"/>
          <ac:spMkLst>
            <pc:docMk/>
            <pc:sldMk cId="1019520683" sldId="496"/>
            <ac:spMk id="2" creationId="{00000000-0000-0000-0000-000000000000}"/>
          </ac:spMkLst>
        </pc:spChg>
      </pc:sldChg>
      <pc:sldChg chg="modSp">
        <pc:chgData name="Carballini, Juan (INT)" userId="556be291-2ac6-4c45-bcf3-b5b98d910178" providerId="ADAL" clId="{C4709F6E-983C-4097-AE45-5377F26D7D4D}" dt="2019-10-10T18:19:19.493" v="2798" actId="113"/>
        <pc:sldMkLst>
          <pc:docMk/>
          <pc:sldMk cId="4049291217" sldId="502"/>
        </pc:sldMkLst>
        <pc:spChg chg="mod">
          <ac:chgData name="Carballini, Juan (INT)" userId="556be291-2ac6-4c45-bcf3-b5b98d910178" providerId="ADAL" clId="{C4709F6E-983C-4097-AE45-5377F26D7D4D}" dt="2019-10-10T18:19:19.493" v="2798" actId="113"/>
          <ac:spMkLst>
            <pc:docMk/>
            <pc:sldMk cId="4049291217" sldId="502"/>
            <ac:spMk id="5" creationId="{CF076C34-B8F1-49FD-BADA-C16E29397B05}"/>
          </ac:spMkLst>
        </pc:spChg>
      </pc:sldChg>
      <pc:sldChg chg="modSp">
        <pc:chgData name="Carballini, Juan (INT)" userId="556be291-2ac6-4c45-bcf3-b5b98d910178" providerId="ADAL" clId="{C4709F6E-983C-4097-AE45-5377F26D7D4D}" dt="2019-10-10T18:19:31.508" v="2800" actId="113"/>
        <pc:sldMkLst>
          <pc:docMk/>
          <pc:sldMk cId="3368177948" sldId="504"/>
        </pc:sldMkLst>
        <pc:spChg chg="mod">
          <ac:chgData name="Carballini, Juan (INT)" userId="556be291-2ac6-4c45-bcf3-b5b98d910178" providerId="ADAL" clId="{C4709F6E-983C-4097-AE45-5377F26D7D4D}" dt="2019-10-10T18:19:31.508" v="2800" actId="113"/>
          <ac:spMkLst>
            <pc:docMk/>
            <pc:sldMk cId="3368177948" sldId="504"/>
            <ac:spMk id="2" creationId="{00000000-0000-0000-0000-000000000000}"/>
          </ac:spMkLst>
        </pc:spChg>
      </pc:sldChg>
      <pc:sldChg chg="addSp delSp modSp add modAnim">
        <pc:chgData name="Carballini, Juan (INT)" userId="556be291-2ac6-4c45-bcf3-b5b98d910178" providerId="ADAL" clId="{C4709F6E-983C-4097-AE45-5377F26D7D4D}" dt="2019-10-11T18:35:15.008" v="3459" actId="255"/>
        <pc:sldMkLst>
          <pc:docMk/>
          <pc:sldMk cId="3924682339" sldId="506"/>
        </pc:sldMkLst>
        <pc:spChg chg="mod">
          <ac:chgData name="Carballini, Juan (INT)" userId="556be291-2ac6-4c45-bcf3-b5b98d910178" providerId="ADAL" clId="{C4709F6E-983C-4097-AE45-5377F26D7D4D}" dt="2019-10-11T18:35:15.008" v="3459" actId="255"/>
          <ac:spMkLst>
            <pc:docMk/>
            <pc:sldMk cId="3924682339" sldId="506"/>
            <ac:spMk id="2" creationId="{4E02170C-AE34-4374-87DC-97BDAEAFFF97}"/>
          </ac:spMkLst>
        </pc:spChg>
        <pc:spChg chg="del">
          <ac:chgData name="Carballini, Juan (INT)" userId="556be291-2ac6-4c45-bcf3-b5b98d910178" providerId="ADAL" clId="{C4709F6E-983C-4097-AE45-5377F26D7D4D}" dt="2019-10-10T18:20:04.588" v="2832" actId="478"/>
          <ac:spMkLst>
            <pc:docMk/>
            <pc:sldMk cId="3924682339" sldId="506"/>
            <ac:spMk id="3" creationId="{BEC905DA-ACEE-4A3A-AE5A-13462D80F510}"/>
          </ac:spMkLst>
        </pc:spChg>
        <pc:picChg chg="add mod">
          <ac:chgData name="Carballini, Juan (INT)" userId="556be291-2ac6-4c45-bcf3-b5b98d910178" providerId="ADAL" clId="{C4709F6E-983C-4097-AE45-5377F26D7D4D}" dt="2019-10-11T18:19:44.751" v="3442" actId="1076"/>
          <ac:picMkLst>
            <pc:docMk/>
            <pc:sldMk cId="3924682339" sldId="506"/>
            <ac:picMk id="4" creationId="{CDA5F525-69A4-487A-AA91-5DEE52551305}"/>
          </ac:picMkLst>
        </pc:picChg>
      </pc:sldChg>
      <pc:sldChg chg="addSp delSp modSp add modAnim">
        <pc:chgData name="Carballini, Juan (INT)" userId="556be291-2ac6-4c45-bcf3-b5b98d910178" providerId="ADAL" clId="{C4709F6E-983C-4097-AE45-5377F26D7D4D}" dt="2019-10-11T19:05:04.316" v="3607"/>
        <pc:sldMkLst>
          <pc:docMk/>
          <pc:sldMk cId="3619324696" sldId="510"/>
        </pc:sldMkLst>
        <pc:spChg chg="del">
          <ac:chgData name="Carballini, Juan (INT)" userId="556be291-2ac6-4c45-bcf3-b5b98d910178" providerId="ADAL" clId="{C4709F6E-983C-4097-AE45-5377F26D7D4D}" dt="2019-10-11T19:04:42.739" v="3527" actId="478"/>
          <ac:spMkLst>
            <pc:docMk/>
            <pc:sldMk cId="3619324696" sldId="510"/>
            <ac:spMk id="2" creationId="{3E0B8A9E-EF66-4C41-B787-EE88C7B05490}"/>
          </ac:spMkLst>
        </pc:spChg>
        <pc:spChg chg="del">
          <ac:chgData name="Carballini, Juan (INT)" userId="556be291-2ac6-4c45-bcf3-b5b98d910178" providerId="ADAL" clId="{C4709F6E-983C-4097-AE45-5377F26D7D4D}" dt="2019-10-11T18:45:37.518" v="3523" actId="478"/>
          <ac:spMkLst>
            <pc:docMk/>
            <pc:sldMk cId="3619324696" sldId="510"/>
            <ac:spMk id="3" creationId="{C7C9A8A1-A0D4-484C-8BE9-6DD6749D69CB}"/>
          </ac:spMkLst>
        </pc:spChg>
        <pc:spChg chg="add">
          <ac:chgData name="Carballini, Juan (INT)" userId="556be291-2ac6-4c45-bcf3-b5b98d910178" providerId="ADAL" clId="{C4709F6E-983C-4097-AE45-5377F26D7D4D}" dt="2019-10-11T19:05:04.316" v="3607"/>
          <ac:spMkLst>
            <pc:docMk/>
            <pc:sldMk cId="3619324696" sldId="510"/>
            <ac:spMk id="5" creationId="{A5BC2370-C89B-405A-B619-AB0F58529FE6}"/>
          </ac:spMkLst>
        </pc:spChg>
        <pc:picChg chg="add mod">
          <ac:chgData name="Carballini, Juan (INT)" userId="556be291-2ac6-4c45-bcf3-b5b98d910178" providerId="ADAL" clId="{C4709F6E-983C-4097-AE45-5377F26D7D4D}" dt="2019-10-11T19:04:56.254" v="3606" actId="1035"/>
          <ac:picMkLst>
            <pc:docMk/>
            <pc:sldMk cId="3619324696" sldId="510"/>
            <ac:picMk id="4" creationId="{C790A09E-DBD0-4FC3-B648-A72EA17626F9}"/>
          </ac:picMkLst>
        </pc:picChg>
      </pc:sldChg>
    </pc:docChg>
  </pc:docChgLst>
  <pc:docChgLst>
    <pc:chgData name="Carballini, Juan (INT)" userId="556be291-2ac6-4c45-bcf3-b5b98d910178" providerId="ADAL" clId="{0A78EAB7-156C-4AB3-93C4-EC4617D67EAC}"/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3050" y="169619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altLang="en-US" sz="1100" dirty="0">
                <a:solidFill>
                  <a:srgbClr val="4F81BD"/>
                </a:solidFill>
              </a:rPr>
              <a:t>www.TeledyneCARIS.com</a:t>
            </a:r>
            <a:endParaRPr lang="en-CA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7093" y="905705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t"/>
          <a:lstStyle>
            <a:lvl1pPr algn="l">
              <a:defRPr sz="1300"/>
            </a:lvl1pPr>
          </a:lstStyle>
          <a:p>
            <a:r>
              <a:rPr lang="en-US" altLang="en-US" sz="1100">
                <a:solidFill>
                  <a:srgbClr val="4F81BD"/>
                </a:solidFill>
              </a:rPr>
              <a:t>CARIS HPD 4.0 Highlights</a:t>
            </a:r>
            <a:endParaRPr lang="en-US" altLang="en-US" sz="1100" dirty="0">
              <a:solidFill>
                <a:srgbClr val="4F81B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30041" y="905705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t"/>
          <a:lstStyle>
            <a:lvl1pPr algn="r">
              <a:defRPr sz="1300"/>
            </a:lvl1pPr>
          </a:lstStyle>
          <a:p>
            <a:fld id="{23DF1E5F-06D8-4AB7-907F-53F8AE32618E}" type="slidenum">
              <a:rPr lang="en-CA" sz="1100">
                <a:solidFill>
                  <a:srgbClr val="4F81BD"/>
                </a:solidFill>
              </a:rPr>
              <a:t>‹#›</a:t>
            </a:fld>
            <a:endParaRPr lang="en-CA" sz="1100" dirty="0">
              <a:solidFill>
                <a:srgbClr val="4F81BD"/>
              </a:solidFill>
            </a:endParaRPr>
          </a:p>
        </p:txBody>
      </p:sp>
      <p:pic>
        <p:nvPicPr>
          <p:cNvPr id="6" name="Picture 7" descr="TDY_CARIS-C+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9277" y="299718"/>
            <a:ext cx="1604571" cy="26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34483" y="580249"/>
            <a:ext cx="7072343" cy="8539226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583" tIns="54292" rIns="108583" bIns="54292" anchor="ctr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96924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CA"/>
              <a:t>CARIS HPD 4.0 Highlights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D2E18FF-A514-43E9-B77A-7B4E58440920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8" name="Picture 7" descr="TDY_CARIS-C+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277" y="299718"/>
            <a:ext cx="1604571" cy="26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4483" y="580249"/>
            <a:ext cx="7072343" cy="8539226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583" tIns="54292" rIns="108583" bIns="54292" anchor="ctr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97424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E18FF-A514-43E9-B77A-7B4E58440920}" type="slidenum">
              <a:rPr lang="en-CA" smtClean="0"/>
              <a:t>1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24A87-D2C5-4895-9131-9D3E0F8D525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CA"/>
              <a:t>CARIS HPD 4.0 Highlights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6998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E18FF-A514-43E9-B77A-7B4E58440920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BE2E0-0885-4149-BD59-4737110DC7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CARIS HPD 4.0 Highlights</a:t>
            </a: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458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E18FF-A514-43E9-B77A-7B4E58440920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92031-1374-4AEC-AF6C-0448481F5E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CARIS HPD 4.0 Highlights</a:t>
            </a: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262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E18FF-A514-43E9-B77A-7B4E58440920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1DB41-6459-4207-9F8D-6F84F2EB51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CARIS HPD 4.0 Highlights</a:t>
            </a: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013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>
                <a:solidFill>
                  <a:srgbClr val="4F81BD"/>
                </a:solidFill>
              </a:rPr>
              <a:t>IHO S-100 &amp; S-100 Ovweview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3590C-35FD-444C-860C-8774CA8ADF2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43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E18FF-A514-43E9-B77A-7B4E58440920}" type="slidenum">
              <a:rPr lang="en-CA" smtClean="0"/>
              <a:t>17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50F8E-E4DA-4179-A381-9430861416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CA"/>
              <a:t>CARIS HPD 4.0 Highlights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0791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23590C-35FD-444C-860C-8774CA8ADF2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D8089-0271-4C48-AED0-928A3F3315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IHO S-100 &amp; S-100 Ovweview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936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CA"/>
              <a:t>CARIS HPD 4.0 Highlights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E18FF-A514-43E9-B77A-7B4E58440920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251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IHO S-100 &amp; S-100 Ovweview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23590C-35FD-444C-860C-8774CA8ADF2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743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IHO S-100 &amp; S-100 Ovweview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23590C-35FD-444C-860C-8774CA8ADF2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584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IHO S-100 &amp; S-100 Ovweview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23590C-35FD-444C-860C-8774CA8ADF2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120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IHO S-100 &amp; S-100 Ovweview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23590C-35FD-444C-860C-8774CA8ADF2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916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E18FF-A514-43E9-B77A-7B4E58440920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64E79-3D5A-4257-AE7C-98BDB2B6BC4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CARIS HPD 4.0 Highlights</a:t>
            </a: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612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E18FF-A514-43E9-B77A-7B4E58440920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20792-F4FC-4F21-8B35-432FC1599A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CARIS HPD 4.0 Highlights</a:t>
            </a: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94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651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271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6269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1173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9760" y="6361430"/>
            <a:ext cx="2743200" cy="365125"/>
          </a:xfrm>
        </p:spPr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5890"/>
            <a:ext cx="1028192" cy="36512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DF6C55E-0151-4965-87CE-3685529CA96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621137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3033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3445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7583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6549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1461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008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3197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6528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8680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405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486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425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633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210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485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009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658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544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1A31-8042-469D-B625-7C546FF72BF3}" type="datetimeFigureOut">
              <a:rPr lang="en-CA" smtClean="0"/>
              <a:t>2019-12-10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C55E-0151-4965-87CE-3685529CA96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132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slide" Target="slide14.xml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317" y="1440872"/>
            <a:ext cx="9883366" cy="1634983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Cambria" panose="02040503050406030204" pitchFamily="18" charset="0"/>
              </a:rPr>
            </a:br>
            <a:r>
              <a:rPr lang="en-US" sz="4400" b="1" dirty="0">
                <a:solidFill>
                  <a:srgbClr val="1B5FAC"/>
                </a:solidFill>
                <a:latin typeface="Cambria" panose="02040503050406030204" pitchFamily="18" charset="0"/>
              </a:rPr>
              <a:t>S-101 ENC production in CARIS software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1C5DEDB-3470-4FBB-890A-CE2858CD6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2271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20</a:t>
            </a:r>
            <a:r>
              <a:rPr lang="en-US" b="1" baseline="30000" dirty="0"/>
              <a:t>th</a:t>
            </a:r>
            <a:r>
              <a:rPr lang="en-US" b="1" dirty="0"/>
              <a:t>  Meso American-Caribbean Sea Hydrographic Commission (MACHC) Meeting</a:t>
            </a:r>
          </a:p>
          <a:p>
            <a:r>
              <a:rPr lang="en-US" b="1" dirty="0"/>
              <a:t> Santo Domingo – </a:t>
            </a:r>
            <a:r>
              <a:rPr lang="en-US" b="1" dirty="0" err="1"/>
              <a:t>República</a:t>
            </a:r>
            <a:r>
              <a:rPr lang="en-US" b="1" dirty="0"/>
              <a:t> </a:t>
            </a:r>
            <a:r>
              <a:rPr lang="en-US" b="1" dirty="0" err="1"/>
              <a:t>Dominicana</a:t>
            </a:r>
            <a:endParaRPr lang="en-US" b="1" dirty="0"/>
          </a:p>
          <a:p>
            <a:r>
              <a:rPr lang="en-US" b="1" dirty="0"/>
              <a:t>December 2-6, 2019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sz="1600" b="1" dirty="0"/>
              <a:t>Presented by Juan Carballini – Regional Sales Manager</a:t>
            </a:r>
          </a:p>
          <a:p>
            <a:endParaRPr lang="en-US" b="1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0905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S-101 Feature Creation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015669" cy="4351338"/>
          </a:xfrm>
        </p:spPr>
        <p:txBody>
          <a:bodyPr/>
          <a:lstStyle/>
          <a:p>
            <a:r>
              <a:rPr lang="en-CA" dirty="0"/>
              <a:t>Create new S-101 features interactively in Source Editor</a:t>
            </a:r>
          </a:p>
          <a:p>
            <a:pPr lvl="1"/>
            <a:r>
              <a:rPr lang="en-CA" dirty="0"/>
              <a:t>Select S-101 acronym</a:t>
            </a:r>
          </a:p>
          <a:p>
            <a:pPr lvl="1"/>
            <a:r>
              <a:rPr lang="en-CA" dirty="0"/>
              <a:t>Enter S-101 attribute values </a:t>
            </a:r>
          </a:p>
          <a:p>
            <a:pPr lvl="1"/>
            <a:r>
              <a:rPr lang="en-CA" dirty="0"/>
              <a:t>S-101 simple and complex attributes are fully supported</a:t>
            </a:r>
          </a:p>
          <a:p>
            <a:pPr lvl="1"/>
            <a:r>
              <a:rPr lang="en-CA" dirty="0"/>
              <a:t>Digitize their position</a:t>
            </a:r>
          </a:p>
          <a:p>
            <a:r>
              <a:rPr lang="en-CA" dirty="0"/>
              <a:t>Other</a:t>
            </a:r>
          </a:p>
          <a:p>
            <a:pPr lvl="1"/>
            <a:r>
              <a:rPr lang="en-CA" dirty="0"/>
              <a:t>Create S-101 feature associations</a:t>
            </a:r>
          </a:p>
          <a:p>
            <a:pPr lvl="1"/>
            <a:r>
              <a:rPr lang="en-CA" dirty="0"/>
              <a:t>Digitize S-101 Information types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F2F070-96D1-4B0D-A0C5-E1EFE6C6D4A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2081" y="1517976"/>
            <a:ext cx="3005298" cy="41042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EC05FD-98AC-4660-ABFF-CF05563BFF4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0257" y="1517976"/>
            <a:ext cx="2660995" cy="28636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089626-51B5-475A-AF7E-053E5FCA27D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0257" y="4539223"/>
            <a:ext cx="2660995" cy="15351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952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076C34-B8F1-49FD-BADA-C16E29397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S-101 to S-57 Conversion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DC4F8-BA0F-4DF1-977B-D2334110B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45793" cy="4351338"/>
          </a:xfrm>
        </p:spPr>
        <p:txBody>
          <a:bodyPr/>
          <a:lstStyle/>
          <a:p>
            <a:r>
              <a:rPr lang="en-US" dirty="0"/>
              <a:t>Convert S-101 to S-57</a:t>
            </a:r>
          </a:p>
          <a:p>
            <a:pPr lvl="1"/>
            <a:r>
              <a:rPr lang="en-US" dirty="0"/>
              <a:t>Export S-101 features to S-57</a:t>
            </a:r>
          </a:p>
          <a:p>
            <a:pPr lvl="1"/>
            <a:r>
              <a:rPr lang="en-US" dirty="0"/>
              <a:t>Automatic on-the-fly feature mapping from S-101 to S-57</a:t>
            </a:r>
          </a:p>
          <a:p>
            <a:pPr lvl="1"/>
            <a:r>
              <a:rPr lang="en-US" dirty="0"/>
              <a:t>Note: mapping rules can customized by users</a:t>
            </a:r>
          </a:p>
          <a:p>
            <a:pPr lvl="1"/>
            <a:r>
              <a:rPr lang="en-US" dirty="0"/>
              <a:t>Prompts where further intervention may be required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F6A37E-2760-48DF-BD5D-F1A6BBFAE8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03" b="1565"/>
          <a:stretch/>
        </p:blipFill>
        <p:spPr>
          <a:xfrm>
            <a:off x="8793622" y="2216251"/>
            <a:ext cx="3110206" cy="3244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312AEA-FFB7-49A7-8DD6-BBDA141BC2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9029" y="2216251"/>
            <a:ext cx="3053658" cy="3244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AC086-5F7D-4E2A-8BB3-642B6F9AC524}"/>
              </a:ext>
            </a:extLst>
          </p:cNvPr>
          <p:cNvCxnSpPr/>
          <p:nvPr/>
        </p:nvCxnSpPr>
        <p:spPr>
          <a:xfrm>
            <a:off x="7153769" y="3841095"/>
            <a:ext cx="1880075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2C46609-4A59-4C50-BA97-976B333B764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6446" y="2651774"/>
            <a:ext cx="912575" cy="1119978"/>
          </a:xfrm>
          <a:prstGeom prst="rect">
            <a:avLst/>
          </a:prstGeom>
          <a:noFill/>
          <a:ln w="12700">
            <a:solidFill>
              <a:srgbClr val="1B5FAC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9291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HPD S-57 to S-100 Database Migration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7712" y="1690688"/>
          <a:ext cx="10976575" cy="378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08">
                  <a:extLst>
                    <a:ext uri="{9D8B030D-6E8A-4147-A177-3AD203B41FA5}">
                      <a16:colId xmlns:a16="http://schemas.microsoft.com/office/drawing/2014/main" val="1430627990"/>
                    </a:ext>
                  </a:extLst>
                </a:gridCol>
                <a:gridCol w="1546842">
                  <a:extLst>
                    <a:ext uri="{9D8B030D-6E8A-4147-A177-3AD203B41FA5}">
                      <a16:colId xmlns:a16="http://schemas.microsoft.com/office/drawing/2014/main" val="170462633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803770942"/>
                    </a:ext>
                  </a:extLst>
                </a:gridCol>
                <a:gridCol w="1687507">
                  <a:extLst>
                    <a:ext uri="{9D8B030D-6E8A-4147-A177-3AD203B41FA5}">
                      <a16:colId xmlns:a16="http://schemas.microsoft.com/office/drawing/2014/main" val="2320930971"/>
                    </a:ext>
                  </a:extLst>
                </a:gridCol>
                <a:gridCol w="361929">
                  <a:extLst>
                    <a:ext uri="{9D8B030D-6E8A-4147-A177-3AD203B41FA5}">
                      <a16:colId xmlns:a16="http://schemas.microsoft.com/office/drawing/2014/main" val="3838463348"/>
                    </a:ext>
                  </a:extLst>
                </a:gridCol>
                <a:gridCol w="1682477">
                  <a:extLst>
                    <a:ext uri="{9D8B030D-6E8A-4147-A177-3AD203B41FA5}">
                      <a16:colId xmlns:a16="http://schemas.microsoft.com/office/drawing/2014/main" val="1955499497"/>
                    </a:ext>
                  </a:extLst>
                </a:gridCol>
                <a:gridCol w="420987">
                  <a:extLst>
                    <a:ext uri="{9D8B030D-6E8A-4147-A177-3AD203B41FA5}">
                      <a16:colId xmlns:a16="http://schemas.microsoft.com/office/drawing/2014/main" val="15548898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24332028"/>
                    </a:ext>
                  </a:extLst>
                </a:gridCol>
                <a:gridCol w="405515">
                  <a:extLst>
                    <a:ext uri="{9D8B030D-6E8A-4147-A177-3AD203B41FA5}">
                      <a16:colId xmlns:a16="http://schemas.microsoft.com/office/drawing/2014/main" val="1688616142"/>
                    </a:ext>
                  </a:extLst>
                </a:gridCol>
                <a:gridCol w="1794760">
                  <a:extLst>
                    <a:ext uri="{9D8B030D-6E8A-4147-A177-3AD203B41FA5}">
                      <a16:colId xmlns:a16="http://schemas.microsoft.com/office/drawing/2014/main" val="2433127948"/>
                    </a:ext>
                  </a:extLst>
                </a:gridCol>
              </a:tblGrid>
              <a:tr h="309562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Version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3.2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ym typeface="Wingdings" panose="05000000000000000000" pitchFamily="2" charset="2"/>
                        </a:rPr>
                        <a:t></a:t>
                      </a:r>
                      <a:endParaRPr lang="en-CA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4.0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4.0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ym typeface="Wingdings" panose="05000000000000000000" pitchFamily="2" charset="2"/>
                        </a:rPr>
                        <a:t></a:t>
                      </a:r>
                      <a:endParaRPr lang="en-CA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4.x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…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Future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286621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HPD</a:t>
                      </a:r>
                    </a:p>
                    <a:p>
                      <a:pPr algn="ctr"/>
                      <a:r>
                        <a:rPr lang="en-CA" dirty="0"/>
                        <a:t>Data </a:t>
                      </a:r>
                    </a:p>
                    <a:p>
                      <a:pPr algn="ctr"/>
                      <a:r>
                        <a:rPr lang="en-CA" dirty="0"/>
                        <a:t>Model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S-57 </a:t>
                      </a:r>
                    </a:p>
                    <a:p>
                      <a:pPr algn="ctr"/>
                      <a:r>
                        <a:rPr lang="en-CA" dirty="0"/>
                        <a:t>Legacy</a:t>
                      </a:r>
                    </a:p>
                    <a:p>
                      <a:pPr algn="ctr"/>
                      <a:r>
                        <a:rPr lang="en-CA" dirty="0"/>
                        <a:t>Data Model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800" kern="1200" dirty="0">
                          <a:solidFill>
                            <a:srgbClr val="1B5FAC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UPGRADE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S-57 </a:t>
                      </a:r>
                    </a:p>
                    <a:p>
                      <a:pPr algn="ctr"/>
                      <a:r>
                        <a:rPr lang="en-CA" dirty="0"/>
                        <a:t>Unified Feature</a:t>
                      </a:r>
                    </a:p>
                    <a:p>
                      <a:pPr algn="ctr"/>
                      <a:r>
                        <a:rPr lang="en-CA" dirty="0"/>
                        <a:t>Data Model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MIGRATION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/>
                        <a:t>S-100</a:t>
                      </a:r>
                    </a:p>
                    <a:p>
                      <a:pPr algn="ctr"/>
                      <a:r>
                        <a:rPr lang="en-CA" i="1" dirty="0"/>
                        <a:t>Unified Feature</a:t>
                      </a:r>
                    </a:p>
                    <a:p>
                      <a:pPr algn="ctr"/>
                      <a:r>
                        <a:rPr lang="en-CA" i="1" dirty="0"/>
                        <a:t>Data Model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>
                          <a:solidFill>
                            <a:srgbClr val="1B5FAC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UPGRADE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/>
                        <a:t>S-100</a:t>
                      </a:r>
                    </a:p>
                    <a:p>
                      <a:pPr algn="ctr"/>
                      <a:r>
                        <a:rPr lang="en-CA" i="1" dirty="0"/>
                        <a:t>Unified Feature</a:t>
                      </a:r>
                    </a:p>
                    <a:p>
                      <a:pPr algn="ctr"/>
                      <a:r>
                        <a:rPr lang="en-CA" i="1" dirty="0"/>
                        <a:t>Data Model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>
                          <a:solidFill>
                            <a:srgbClr val="1B5FAC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/>
                        <a:t>S-100</a:t>
                      </a:r>
                    </a:p>
                    <a:p>
                      <a:pPr algn="ctr"/>
                      <a:r>
                        <a:rPr lang="en-CA" i="1" dirty="0"/>
                        <a:t>Unified Feature</a:t>
                      </a:r>
                    </a:p>
                    <a:p>
                      <a:pPr algn="ctr"/>
                      <a:r>
                        <a:rPr lang="en-CA" i="1" dirty="0"/>
                        <a:t>Data Model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759841"/>
                  </a:ext>
                </a:extLst>
              </a:tr>
              <a:tr h="65254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Source Features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S-57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D2DEE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S-57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/>
                        <a:t>S-100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/>
                        <a:t>S-100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/>
                        <a:t>S-100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616061"/>
                  </a:ext>
                </a:extLst>
              </a:tr>
              <a:tr h="65254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Products </a:t>
                      </a:r>
                    </a:p>
                    <a:p>
                      <a:pPr algn="ctr"/>
                      <a:r>
                        <a:rPr lang="en-CA" dirty="0"/>
                        <a:t>(S-57)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CA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CA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CA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CA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0" dirty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CA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869609"/>
                  </a:ext>
                </a:extLst>
              </a:tr>
              <a:tr h="652546">
                <a:tc>
                  <a:txBody>
                    <a:bodyPr/>
                    <a:lstStyle/>
                    <a:p>
                      <a:pPr algn="ctr"/>
                      <a:r>
                        <a:rPr lang="en-CA" i="1" dirty="0"/>
                        <a:t>Products </a:t>
                      </a:r>
                    </a:p>
                    <a:p>
                      <a:pPr algn="ctr"/>
                      <a:r>
                        <a:rPr lang="en-CA" i="1" dirty="0"/>
                        <a:t>(S-100)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CA" b="0" i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B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CA" i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B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CA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B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CA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B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CA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96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77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2170C-AE34-4374-87DC-97BDAEAF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83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HPD 4.0 – S-101 ENC Production (Source data)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22A73-5155-4FC1-A6EE-B2E484FFDCAA}"/>
              </a:ext>
            </a:extLst>
          </p:cNvPr>
          <p:cNvSpPr txBox="1"/>
          <p:nvPr/>
        </p:nvSpPr>
        <p:spPr>
          <a:xfrm>
            <a:off x="3710354" y="2382715"/>
            <a:ext cx="564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Video removed by the IHO due to space</a:t>
            </a:r>
          </a:p>
        </p:txBody>
      </p:sp>
    </p:spTree>
    <p:extLst>
      <p:ext uri="{BB962C8B-B14F-4D97-AF65-F5344CB8AC3E}">
        <p14:creationId xmlns:p14="http://schemas.microsoft.com/office/powerpoint/2010/main" val="392468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5BC2370-C89B-405A-B619-AB0F5852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278" y="2991"/>
            <a:ext cx="10515600" cy="1325563"/>
          </a:xfrm>
        </p:spPr>
        <p:txBody>
          <a:bodyPr/>
          <a:lstStyle/>
          <a:p>
            <a:r>
              <a:rPr lang="en-US" b="1" dirty="0"/>
              <a:t>HPD 4.0 – S-101 ENC Production (product)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A7EE7B-541F-43A1-9F29-04566248BC53}"/>
              </a:ext>
            </a:extLst>
          </p:cNvPr>
          <p:cNvSpPr txBox="1"/>
          <p:nvPr/>
        </p:nvSpPr>
        <p:spPr>
          <a:xfrm>
            <a:off x="3710354" y="2382715"/>
            <a:ext cx="564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Video removed by the IHO due to space</a:t>
            </a:r>
          </a:p>
        </p:txBody>
      </p:sp>
    </p:spTree>
    <p:extLst>
      <p:ext uri="{BB962C8B-B14F-4D97-AF65-F5344CB8AC3E}">
        <p14:creationId xmlns:p14="http://schemas.microsoft.com/office/powerpoint/2010/main" val="3619324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2AD03-E0A7-4DD2-8109-E1937F3C9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73" y="135484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Free S-100 Workshops and User Group Meeting in 2020</a:t>
            </a:r>
          </a:p>
          <a:p>
            <a:pPr lvl="1"/>
            <a:r>
              <a:rPr lang="en-US" dirty="0"/>
              <a:t>ENC S-101 production and other S-100 derived products</a:t>
            </a:r>
          </a:p>
          <a:p>
            <a:pPr lvl="1"/>
            <a:r>
              <a:rPr lang="en-US" dirty="0"/>
              <a:t>Best practices for data (S-57) migration/conversion</a:t>
            </a:r>
          </a:p>
          <a:p>
            <a:pPr lvl="1"/>
            <a:r>
              <a:rPr lang="en-US" dirty="0"/>
              <a:t>3 different locations</a:t>
            </a:r>
          </a:p>
          <a:p>
            <a:pPr lvl="2"/>
            <a:r>
              <a:rPr lang="en-US" b="1" dirty="0"/>
              <a:t>Panama</a:t>
            </a:r>
            <a:r>
              <a:rPr lang="en-US" dirty="0"/>
              <a:t> - September 15 to 17, 2020 in Spanish</a:t>
            </a:r>
          </a:p>
          <a:p>
            <a:pPr lvl="2"/>
            <a:r>
              <a:rPr lang="en-US" b="1" dirty="0"/>
              <a:t>The Netherlands - </a:t>
            </a:r>
            <a:r>
              <a:rPr lang="en-US" dirty="0"/>
              <a:t>June 9-11, 2020 (tentative) </a:t>
            </a:r>
          </a:p>
          <a:p>
            <a:pPr lvl="2"/>
            <a:r>
              <a:rPr lang="en-US" b="1" dirty="0"/>
              <a:t>Singapore</a:t>
            </a:r>
            <a:r>
              <a:rPr lang="en-US" dirty="0"/>
              <a:t> - July 2020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Dedicated on client site S-100 trainings</a:t>
            </a:r>
          </a:p>
          <a:p>
            <a:pPr lvl="1"/>
            <a:r>
              <a:rPr lang="en-US" dirty="0"/>
              <a:t>Introduction to S-100</a:t>
            </a:r>
          </a:p>
          <a:p>
            <a:pPr lvl="1"/>
            <a:r>
              <a:rPr lang="en-US" dirty="0"/>
              <a:t>ENC S-101 production</a:t>
            </a:r>
          </a:p>
          <a:p>
            <a:pPr lvl="1"/>
            <a:r>
              <a:rPr lang="en-US" dirty="0"/>
              <a:t>S-102 and other S-100 related products production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E9CA1F-F931-42D4-8359-60BF10BD4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22"/>
            <a:ext cx="10515600" cy="1325563"/>
          </a:xfrm>
        </p:spPr>
        <p:txBody>
          <a:bodyPr/>
          <a:lstStyle/>
          <a:p>
            <a:r>
              <a:rPr lang="en-US" b="1" dirty="0"/>
              <a:t>Training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91442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4ED6-490A-4976-8916-76E53A43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22"/>
            <a:ext cx="10515600" cy="1325563"/>
          </a:xfrm>
        </p:spPr>
        <p:txBody>
          <a:bodyPr/>
          <a:lstStyle/>
          <a:p>
            <a:r>
              <a:rPr lang="en-US" b="1" dirty="0"/>
              <a:t>Summary: S-101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621C-567F-4CDB-99D9-81BAE4A9B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3483" y="1229277"/>
            <a:ext cx="9409471" cy="4351338"/>
          </a:xfrm>
        </p:spPr>
        <p:txBody>
          <a:bodyPr>
            <a:normAutofit fontScale="92500" lnSpcReduction="10000"/>
          </a:bodyPr>
          <a:lstStyle/>
          <a:p>
            <a:r>
              <a:rPr lang="en-CA" altLang="en-US" dirty="0"/>
              <a:t>S-101 Edition 1.0.0 (Dec 2018) – for implementation, testing</a:t>
            </a:r>
            <a:endParaRPr lang="en-CA" altLang="en-US" i="1" dirty="0"/>
          </a:p>
          <a:p>
            <a:r>
              <a:rPr lang="en-CA" altLang="en-US" dirty="0"/>
              <a:t>Fully operational release Edition 3.0.0 not expected until 2022</a:t>
            </a:r>
          </a:p>
          <a:p>
            <a:r>
              <a:rPr lang="en-CA" altLang="en-US" dirty="0">
                <a:solidFill>
                  <a:prstClr val="black"/>
                </a:solidFill>
              </a:rPr>
              <a:t>S-101 will impact different stakeholders </a:t>
            </a:r>
          </a:p>
          <a:p>
            <a:r>
              <a:rPr lang="en-US" altLang="en-US" dirty="0">
                <a:solidFill>
                  <a:prstClr val="black"/>
                </a:solidFill>
              </a:rPr>
              <a:t>Numerous other S-100 based products are proposed</a:t>
            </a:r>
          </a:p>
          <a:p>
            <a:r>
              <a:rPr lang="en-CA" altLang="en-US" dirty="0"/>
              <a:t>CARIS users can produce S-101 ENCs</a:t>
            </a:r>
          </a:p>
          <a:p>
            <a:pPr lvl="1"/>
            <a:r>
              <a:rPr lang="en-CA" altLang="en-US" spc="-20" dirty="0"/>
              <a:t>From a database application HPD 4.0 </a:t>
            </a:r>
          </a:p>
          <a:p>
            <a:pPr lvl="2"/>
            <a:r>
              <a:rPr lang="en-CA" altLang="en-US" spc="-20" dirty="0"/>
              <a:t>S-57 ENCs, paper charts and other products could be produced from the same S-100 data</a:t>
            </a:r>
          </a:p>
          <a:p>
            <a:pPr lvl="1"/>
            <a:r>
              <a:rPr lang="en-CA" altLang="en-US" dirty="0"/>
              <a:t>From a standalone application Composer 4.0</a:t>
            </a:r>
          </a:p>
          <a:p>
            <a:pPr lvl="1"/>
            <a:r>
              <a:rPr lang="en-CA" altLang="en-US" dirty="0"/>
              <a:t>From existing ENCs or from scratch</a:t>
            </a:r>
          </a:p>
          <a:p>
            <a:r>
              <a:rPr lang="en-CA" altLang="en-US" dirty="0"/>
              <a:t>Different training options available</a:t>
            </a:r>
          </a:p>
          <a:p>
            <a:endParaRPr lang="en-US" altLang="en-US" dirty="0">
              <a:solidFill>
                <a:prstClr val="black"/>
              </a:solidFill>
            </a:endParaRPr>
          </a:p>
          <a:p>
            <a:endParaRPr lang="en-CA" alt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CA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BE24E-122C-48E0-B87F-B3176DD7B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C55E-0151-4965-87CE-3685529CA966}" type="slidenum">
              <a:rPr lang="en-CA" smtClean="0"/>
              <a:pPr/>
              <a:t>16</a:t>
            </a:fld>
            <a:endParaRPr lang="en-CA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3DC923C-FEB2-47DA-901F-B23D24D28D1C}"/>
              </a:ext>
            </a:extLst>
          </p:cNvPr>
          <p:cNvGrpSpPr/>
          <p:nvPr/>
        </p:nvGrpSpPr>
        <p:grpSpPr>
          <a:xfrm>
            <a:off x="566061" y="1261654"/>
            <a:ext cx="1578627" cy="4525963"/>
            <a:chOff x="4163686" y="1166018"/>
            <a:chExt cx="1578627" cy="452596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51313A8-6A53-4F1E-918C-7ED73F45C6EA}"/>
                </a:ext>
              </a:extLst>
            </p:cNvPr>
            <p:cNvGrpSpPr/>
            <p:nvPr/>
          </p:nvGrpSpPr>
          <p:grpSpPr>
            <a:xfrm>
              <a:off x="4163686" y="1166018"/>
              <a:ext cx="1578627" cy="4525963"/>
              <a:chOff x="3165920" y="0"/>
              <a:chExt cx="1578627" cy="4525963"/>
            </a:xfrm>
          </p:grpSpPr>
          <p:sp>
            <p:nvSpPr>
              <p:cNvPr id="18" name="Rounded Rectangle 10">
                <a:extLst>
                  <a:ext uri="{FF2B5EF4-FFF2-40B4-BE49-F238E27FC236}">
                    <a16:creationId xmlns:a16="http://schemas.microsoft.com/office/drawing/2014/main" id="{8CB0922B-2BEA-41AB-832D-62B3B4833161}"/>
                  </a:ext>
                </a:extLst>
              </p:cNvPr>
              <p:cNvSpPr/>
              <p:nvPr/>
            </p:nvSpPr>
            <p:spPr>
              <a:xfrm>
                <a:off x="3165920" y="0"/>
                <a:ext cx="1578627" cy="4525963"/>
              </a:xfrm>
              <a:prstGeom prst="roundRect">
                <a:avLst>
                  <a:gd name="adj" fmla="val 10000"/>
                </a:avLst>
              </a:prstGeom>
              <a:solidFill>
                <a:srgbClr val="0070C0">
                  <a:alpha val="40000"/>
                </a:srgbClr>
              </a:solidFill>
              <a:ln>
                <a:solidFill>
                  <a:srgbClr val="99CCFF">
                    <a:alpha val="50196"/>
                  </a:srgb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1302810"/>
                  <a:satOff val="4478"/>
                  <a:lumOff val="-2149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Rounded Rectangle 4">
                <a:extLst>
                  <a:ext uri="{FF2B5EF4-FFF2-40B4-BE49-F238E27FC236}">
                    <a16:creationId xmlns:a16="http://schemas.microsoft.com/office/drawing/2014/main" id="{683EDFAD-3A88-46C4-8F5E-CA54989A5DFD}"/>
                  </a:ext>
                </a:extLst>
              </p:cNvPr>
              <p:cNvSpPr/>
              <p:nvPr/>
            </p:nvSpPr>
            <p:spPr>
              <a:xfrm>
                <a:off x="3165920" y="1810385"/>
                <a:ext cx="1578627" cy="18103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CA" sz="1800" b="1" kern="1200" dirty="0">
                    <a:solidFill>
                      <a:srgbClr val="004D83"/>
                    </a:solidFill>
                  </a:rPr>
                  <a:t>S-101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endParaRPr lang="en-CA" sz="1800" b="1" kern="1200" dirty="0">
                  <a:solidFill>
                    <a:srgbClr val="004D83"/>
                  </a:solidFill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CA" sz="1800" b="1" kern="1200" dirty="0">
                    <a:solidFill>
                      <a:srgbClr val="004D83"/>
                    </a:solidFill>
                  </a:rPr>
                  <a:t>Next 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CA" sz="1800" b="1" kern="1200" dirty="0">
                    <a:solidFill>
                      <a:srgbClr val="004D83"/>
                    </a:solidFill>
                  </a:rPr>
                  <a:t>Generation ENCs</a:t>
                </a:r>
              </a:p>
            </p:txBody>
          </p:sp>
        </p:grpSp>
        <p:sp>
          <p:nvSpPr>
            <p:cNvPr id="17" name="Oval 16">
              <a:hlinkClick r:id="" action="ppaction://noaction"/>
              <a:extLst>
                <a:ext uri="{FF2B5EF4-FFF2-40B4-BE49-F238E27FC236}">
                  <a16:creationId xmlns:a16="http://schemas.microsoft.com/office/drawing/2014/main" id="{21F23BAE-ED78-4D0E-BFEE-6A2FBEF37559}"/>
                </a:ext>
              </a:extLst>
            </p:cNvPr>
            <p:cNvSpPr/>
            <p:nvPr/>
          </p:nvSpPr>
          <p:spPr>
            <a:xfrm>
              <a:off x="4220259" y="1437575"/>
              <a:ext cx="1465481" cy="1507145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tint val="50000"/>
                <a:hueOff val="1298558"/>
                <a:satOff val="-9025"/>
                <a:lumOff val="-686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442575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8A24B7-4D9E-4457-B747-47056F6ADD0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3333" y="2374378"/>
            <a:ext cx="2365456" cy="130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2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Topics</a:t>
            </a:r>
          </a:p>
        </p:txBody>
      </p:sp>
      <p:sp>
        <p:nvSpPr>
          <p:cNvPr id="4" name="Rounded Rectangle 9">
            <a:extLst>
              <a:ext uri="{FF2B5EF4-FFF2-40B4-BE49-F238E27FC236}">
                <a16:creationId xmlns:a16="http://schemas.microsoft.com/office/drawing/2014/main" id="{71007CED-3DE9-4210-82DE-E72F7C786030}"/>
              </a:ext>
            </a:extLst>
          </p:cNvPr>
          <p:cNvSpPr/>
          <p:nvPr/>
        </p:nvSpPr>
        <p:spPr>
          <a:xfrm>
            <a:off x="853605" y="1481839"/>
            <a:ext cx="10435571" cy="4536504"/>
          </a:xfrm>
          <a:prstGeom prst="roundRect">
            <a:avLst>
              <a:gd name="adj" fmla="val 4011"/>
            </a:avLst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F7966-8AB6-4928-890C-82CFB951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F6C55E-0151-4965-87CE-3685529CA966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1335D70-DA62-4AFB-BCBE-09619437B9CC}"/>
              </a:ext>
            </a:extLst>
          </p:cNvPr>
          <p:cNvSpPr/>
          <p:nvPr/>
        </p:nvSpPr>
        <p:spPr>
          <a:xfrm>
            <a:off x="857949" y="1492382"/>
            <a:ext cx="1746400" cy="4525963"/>
          </a:xfrm>
          <a:custGeom>
            <a:avLst/>
            <a:gdLst>
              <a:gd name="connsiteX0" fmla="*/ 0 w 1746400"/>
              <a:gd name="connsiteY0" fmla="*/ 174640 h 4525963"/>
              <a:gd name="connsiteX1" fmla="*/ 174640 w 1746400"/>
              <a:gd name="connsiteY1" fmla="*/ 0 h 4525963"/>
              <a:gd name="connsiteX2" fmla="*/ 1571760 w 1746400"/>
              <a:gd name="connsiteY2" fmla="*/ 0 h 4525963"/>
              <a:gd name="connsiteX3" fmla="*/ 1746400 w 1746400"/>
              <a:gd name="connsiteY3" fmla="*/ 174640 h 4525963"/>
              <a:gd name="connsiteX4" fmla="*/ 1746400 w 1746400"/>
              <a:gd name="connsiteY4" fmla="*/ 4351323 h 4525963"/>
              <a:gd name="connsiteX5" fmla="*/ 1571760 w 1746400"/>
              <a:gd name="connsiteY5" fmla="*/ 4525963 h 4525963"/>
              <a:gd name="connsiteX6" fmla="*/ 174640 w 1746400"/>
              <a:gd name="connsiteY6" fmla="*/ 4525963 h 4525963"/>
              <a:gd name="connsiteX7" fmla="*/ 0 w 1746400"/>
              <a:gd name="connsiteY7" fmla="*/ 4351323 h 4525963"/>
              <a:gd name="connsiteX8" fmla="*/ 0 w 1746400"/>
              <a:gd name="connsiteY8" fmla="*/ 174640 h 452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6400" h="4525963">
                <a:moveTo>
                  <a:pt x="0" y="174640"/>
                </a:moveTo>
                <a:cubicBezTo>
                  <a:pt x="0" y="78189"/>
                  <a:pt x="78189" y="0"/>
                  <a:pt x="174640" y="0"/>
                </a:cubicBezTo>
                <a:lnTo>
                  <a:pt x="1571760" y="0"/>
                </a:lnTo>
                <a:cubicBezTo>
                  <a:pt x="1668211" y="0"/>
                  <a:pt x="1746400" y="78189"/>
                  <a:pt x="1746400" y="174640"/>
                </a:cubicBezTo>
                <a:lnTo>
                  <a:pt x="1746400" y="4351323"/>
                </a:lnTo>
                <a:cubicBezTo>
                  <a:pt x="1746400" y="4447774"/>
                  <a:pt x="1668211" y="4525963"/>
                  <a:pt x="1571760" y="4525963"/>
                </a:cubicBezTo>
                <a:lnTo>
                  <a:pt x="174640" y="4525963"/>
                </a:lnTo>
                <a:cubicBezTo>
                  <a:pt x="78189" y="4525963"/>
                  <a:pt x="0" y="4447774"/>
                  <a:pt x="0" y="4351323"/>
                </a:cubicBezTo>
                <a:lnTo>
                  <a:pt x="0" y="174640"/>
                </a:ln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solidFill>
              <a:srgbClr val="99CCFF">
                <a:alpha val="50196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938401" rIns="128016" bIns="1033209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Introduction</a:t>
            </a:r>
          </a:p>
        </p:txBody>
      </p:sp>
      <p:sp>
        <p:nvSpPr>
          <p:cNvPr id="8" name="Oval 7">
            <a:hlinkClick r:id="rId3" action="ppaction://hlinksldjump" tooltip="The Current S-57 Standard"/>
            <a:extLst>
              <a:ext uri="{FF2B5EF4-FFF2-40B4-BE49-F238E27FC236}">
                <a16:creationId xmlns:a16="http://schemas.microsoft.com/office/drawing/2014/main" id="{A6E63189-28B9-4CAD-B24E-619C27C36410}"/>
              </a:ext>
            </a:extLst>
          </p:cNvPr>
          <p:cNvSpPr/>
          <p:nvPr/>
        </p:nvSpPr>
        <p:spPr>
          <a:xfrm>
            <a:off x="920535" y="1763939"/>
            <a:ext cx="1621229" cy="1507145"/>
          </a:xfrm>
          <a:prstGeom prst="ellipse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5A44F7B-3FE3-4756-A33B-B421C1A59FEC}"/>
              </a:ext>
            </a:extLst>
          </p:cNvPr>
          <p:cNvSpPr/>
          <p:nvPr/>
        </p:nvSpPr>
        <p:spPr>
          <a:xfrm>
            <a:off x="2606970" y="1492382"/>
            <a:ext cx="1746400" cy="4525963"/>
          </a:xfrm>
          <a:custGeom>
            <a:avLst/>
            <a:gdLst>
              <a:gd name="connsiteX0" fmla="*/ 0 w 1746400"/>
              <a:gd name="connsiteY0" fmla="*/ 174640 h 4525963"/>
              <a:gd name="connsiteX1" fmla="*/ 174640 w 1746400"/>
              <a:gd name="connsiteY1" fmla="*/ 0 h 4525963"/>
              <a:gd name="connsiteX2" fmla="*/ 1571760 w 1746400"/>
              <a:gd name="connsiteY2" fmla="*/ 0 h 4525963"/>
              <a:gd name="connsiteX3" fmla="*/ 1746400 w 1746400"/>
              <a:gd name="connsiteY3" fmla="*/ 174640 h 4525963"/>
              <a:gd name="connsiteX4" fmla="*/ 1746400 w 1746400"/>
              <a:gd name="connsiteY4" fmla="*/ 4351323 h 4525963"/>
              <a:gd name="connsiteX5" fmla="*/ 1571760 w 1746400"/>
              <a:gd name="connsiteY5" fmla="*/ 4525963 h 4525963"/>
              <a:gd name="connsiteX6" fmla="*/ 174640 w 1746400"/>
              <a:gd name="connsiteY6" fmla="*/ 4525963 h 4525963"/>
              <a:gd name="connsiteX7" fmla="*/ 0 w 1746400"/>
              <a:gd name="connsiteY7" fmla="*/ 4351323 h 4525963"/>
              <a:gd name="connsiteX8" fmla="*/ 0 w 1746400"/>
              <a:gd name="connsiteY8" fmla="*/ 174640 h 452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6400" h="4525963">
                <a:moveTo>
                  <a:pt x="0" y="174640"/>
                </a:moveTo>
                <a:cubicBezTo>
                  <a:pt x="0" y="78189"/>
                  <a:pt x="78189" y="0"/>
                  <a:pt x="174640" y="0"/>
                </a:cubicBezTo>
                <a:lnTo>
                  <a:pt x="1571760" y="0"/>
                </a:lnTo>
                <a:cubicBezTo>
                  <a:pt x="1668211" y="0"/>
                  <a:pt x="1746400" y="78189"/>
                  <a:pt x="1746400" y="174640"/>
                </a:cubicBezTo>
                <a:lnTo>
                  <a:pt x="1746400" y="4351323"/>
                </a:lnTo>
                <a:cubicBezTo>
                  <a:pt x="1746400" y="4447774"/>
                  <a:pt x="1668211" y="4525963"/>
                  <a:pt x="1571760" y="4525963"/>
                </a:cubicBezTo>
                <a:lnTo>
                  <a:pt x="174640" y="4525963"/>
                </a:lnTo>
                <a:cubicBezTo>
                  <a:pt x="78189" y="4525963"/>
                  <a:pt x="0" y="4447774"/>
                  <a:pt x="0" y="4351323"/>
                </a:cubicBezTo>
                <a:lnTo>
                  <a:pt x="0" y="174640"/>
                </a:ln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solidFill>
              <a:srgbClr val="99CCFF">
                <a:alpha val="50196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-1470669"/>
              <a:satOff val="-2046"/>
              <a:lumOff val="-78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938401" rIns="128016" bIns="1033209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S-101</a:t>
            </a: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004D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</a:t>
            </a:r>
          </a:p>
        </p:txBody>
      </p:sp>
      <p:sp>
        <p:nvSpPr>
          <p:cNvPr id="10" name="Oval 9">
            <a:hlinkClick r:id="rId5" action="ppaction://hlinksldjump" tooltip="The New S-100 Standard"/>
            <a:extLst>
              <a:ext uri="{FF2B5EF4-FFF2-40B4-BE49-F238E27FC236}">
                <a16:creationId xmlns:a16="http://schemas.microsoft.com/office/drawing/2014/main" id="{42385C39-F636-4F77-AB68-3A9FAAFCB80E}"/>
              </a:ext>
            </a:extLst>
          </p:cNvPr>
          <p:cNvSpPr/>
          <p:nvPr/>
        </p:nvSpPr>
        <p:spPr>
          <a:xfrm>
            <a:off x="2669556" y="1763939"/>
            <a:ext cx="1621229" cy="1507145"/>
          </a:xfrm>
          <a:prstGeom prst="ellipse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r="165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1477794"/>
              <a:satOff val="-2599"/>
              <a:lumOff val="-33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942C149-146A-4BE7-BDB3-9CB4FAC43275}"/>
              </a:ext>
            </a:extLst>
          </p:cNvPr>
          <p:cNvSpPr/>
          <p:nvPr/>
        </p:nvSpPr>
        <p:spPr>
          <a:xfrm>
            <a:off x="4355990" y="1492382"/>
            <a:ext cx="1746400" cy="4525963"/>
          </a:xfrm>
          <a:custGeom>
            <a:avLst/>
            <a:gdLst>
              <a:gd name="connsiteX0" fmla="*/ 0 w 1746400"/>
              <a:gd name="connsiteY0" fmla="*/ 174640 h 4525963"/>
              <a:gd name="connsiteX1" fmla="*/ 174640 w 1746400"/>
              <a:gd name="connsiteY1" fmla="*/ 0 h 4525963"/>
              <a:gd name="connsiteX2" fmla="*/ 1571760 w 1746400"/>
              <a:gd name="connsiteY2" fmla="*/ 0 h 4525963"/>
              <a:gd name="connsiteX3" fmla="*/ 1746400 w 1746400"/>
              <a:gd name="connsiteY3" fmla="*/ 174640 h 4525963"/>
              <a:gd name="connsiteX4" fmla="*/ 1746400 w 1746400"/>
              <a:gd name="connsiteY4" fmla="*/ 4351323 h 4525963"/>
              <a:gd name="connsiteX5" fmla="*/ 1571760 w 1746400"/>
              <a:gd name="connsiteY5" fmla="*/ 4525963 h 4525963"/>
              <a:gd name="connsiteX6" fmla="*/ 174640 w 1746400"/>
              <a:gd name="connsiteY6" fmla="*/ 4525963 h 4525963"/>
              <a:gd name="connsiteX7" fmla="*/ 0 w 1746400"/>
              <a:gd name="connsiteY7" fmla="*/ 4351323 h 4525963"/>
              <a:gd name="connsiteX8" fmla="*/ 0 w 1746400"/>
              <a:gd name="connsiteY8" fmla="*/ 174640 h 452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6400" h="4525963">
                <a:moveTo>
                  <a:pt x="0" y="174640"/>
                </a:moveTo>
                <a:cubicBezTo>
                  <a:pt x="0" y="78189"/>
                  <a:pt x="78189" y="0"/>
                  <a:pt x="174640" y="0"/>
                </a:cubicBezTo>
                <a:lnTo>
                  <a:pt x="1571760" y="0"/>
                </a:lnTo>
                <a:cubicBezTo>
                  <a:pt x="1668211" y="0"/>
                  <a:pt x="1746400" y="78189"/>
                  <a:pt x="1746400" y="174640"/>
                </a:cubicBezTo>
                <a:lnTo>
                  <a:pt x="1746400" y="4351323"/>
                </a:lnTo>
                <a:cubicBezTo>
                  <a:pt x="1746400" y="4447774"/>
                  <a:pt x="1668211" y="4525963"/>
                  <a:pt x="1571760" y="4525963"/>
                </a:cubicBezTo>
                <a:lnTo>
                  <a:pt x="174640" y="4525963"/>
                </a:lnTo>
                <a:cubicBezTo>
                  <a:pt x="78189" y="4525963"/>
                  <a:pt x="0" y="4447774"/>
                  <a:pt x="0" y="4351323"/>
                </a:cubicBezTo>
                <a:lnTo>
                  <a:pt x="0" y="174640"/>
                </a:lnTo>
                <a:close/>
              </a:path>
            </a:pathLst>
          </a:custGeom>
          <a:solidFill>
            <a:srgbClr val="0070C0">
              <a:alpha val="40000"/>
            </a:srgbClr>
          </a:solidFill>
          <a:ln>
            <a:solidFill>
              <a:srgbClr val="99CCFF">
                <a:alpha val="50196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-2941338"/>
              <a:satOff val="-4091"/>
              <a:lumOff val="-156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938401" rIns="128016" bIns="1033209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004D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S-101</a:t>
            </a: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004D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 on ENC Producers</a:t>
            </a:r>
          </a:p>
        </p:txBody>
      </p:sp>
      <p:sp>
        <p:nvSpPr>
          <p:cNvPr id="12" name="Oval 11">
            <a:hlinkClick r:id="" action="ppaction://noaction"/>
            <a:extLst>
              <a:ext uri="{FF2B5EF4-FFF2-40B4-BE49-F238E27FC236}">
                <a16:creationId xmlns:a16="http://schemas.microsoft.com/office/drawing/2014/main" id="{692F924A-0661-4658-A2BC-B01B68E9423E}"/>
              </a:ext>
            </a:extLst>
          </p:cNvPr>
          <p:cNvSpPr/>
          <p:nvPr/>
        </p:nvSpPr>
        <p:spPr>
          <a:xfrm>
            <a:off x="4418576" y="1763939"/>
            <a:ext cx="1621229" cy="1507145"/>
          </a:xfrm>
          <a:prstGeom prst="ellipse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2955588"/>
              <a:satOff val="-5199"/>
              <a:lumOff val="-66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B9C9620-37EB-4FD8-984A-0939697B845C}"/>
              </a:ext>
            </a:extLst>
          </p:cNvPr>
          <p:cNvSpPr/>
          <p:nvPr/>
        </p:nvSpPr>
        <p:spPr>
          <a:xfrm>
            <a:off x="6105011" y="1492382"/>
            <a:ext cx="1746400" cy="4525963"/>
          </a:xfrm>
          <a:custGeom>
            <a:avLst/>
            <a:gdLst>
              <a:gd name="connsiteX0" fmla="*/ 0 w 1746400"/>
              <a:gd name="connsiteY0" fmla="*/ 174640 h 4525963"/>
              <a:gd name="connsiteX1" fmla="*/ 174640 w 1746400"/>
              <a:gd name="connsiteY1" fmla="*/ 0 h 4525963"/>
              <a:gd name="connsiteX2" fmla="*/ 1571760 w 1746400"/>
              <a:gd name="connsiteY2" fmla="*/ 0 h 4525963"/>
              <a:gd name="connsiteX3" fmla="*/ 1746400 w 1746400"/>
              <a:gd name="connsiteY3" fmla="*/ 174640 h 4525963"/>
              <a:gd name="connsiteX4" fmla="*/ 1746400 w 1746400"/>
              <a:gd name="connsiteY4" fmla="*/ 4351323 h 4525963"/>
              <a:gd name="connsiteX5" fmla="*/ 1571760 w 1746400"/>
              <a:gd name="connsiteY5" fmla="*/ 4525963 h 4525963"/>
              <a:gd name="connsiteX6" fmla="*/ 174640 w 1746400"/>
              <a:gd name="connsiteY6" fmla="*/ 4525963 h 4525963"/>
              <a:gd name="connsiteX7" fmla="*/ 0 w 1746400"/>
              <a:gd name="connsiteY7" fmla="*/ 4351323 h 4525963"/>
              <a:gd name="connsiteX8" fmla="*/ 0 w 1746400"/>
              <a:gd name="connsiteY8" fmla="*/ 174640 h 452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6400" h="4525963">
                <a:moveTo>
                  <a:pt x="0" y="174640"/>
                </a:moveTo>
                <a:cubicBezTo>
                  <a:pt x="0" y="78189"/>
                  <a:pt x="78189" y="0"/>
                  <a:pt x="174640" y="0"/>
                </a:cubicBezTo>
                <a:lnTo>
                  <a:pt x="1571760" y="0"/>
                </a:lnTo>
                <a:cubicBezTo>
                  <a:pt x="1668211" y="0"/>
                  <a:pt x="1746400" y="78189"/>
                  <a:pt x="1746400" y="174640"/>
                </a:cubicBezTo>
                <a:lnTo>
                  <a:pt x="1746400" y="4351323"/>
                </a:lnTo>
                <a:cubicBezTo>
                  <a:pt x="1746400" y="4447774"/>
                  <a:pt x="1668211" y="4525963"/>
                  <a:pt x="1571760" y="4525963"/>
                </a:cubicBezTo>
                <a:lnTo>
                  <a:pt x="174640" y="4525963"/>
                </a:lnTo>
                <a:cubicBezTo>
                  <a:pt x="78189" y="4525963"/>
                  <a:pt x="0" y="4447774"/>
                  <a:pt x="0" y="4351323"/>
                </a:cubicBezTo>
                <a:lnTo>
                  <a:pt x="0" y="174640"/>
                </a:lnTo>
                <a:close/>
              </a:path>
            </a:pathLst>
          </a:custGeom>
          <a:solidFill>
            <a:srgbClr val="0070C0">
              <a:alpha val="55000"/>
            </a:srgbClr>
          </a:solidFill>
          <a:ln>
            <a:solidFill>
              <a:srgbClr val="99CCFF">
                <a:alpha val="50196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-4412007"/>
              <a:satOff val="-6137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938401" rIns="128016" bIns="1033209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004D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="1" dirty="0">
              <a:solidFill>
                <a:srgbClr val="004D83"/>
              </a:solidFill>
              <a:latin typeface="Calibri" panose="020F0502020204030204"/>
            </a:endParaRP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004D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="1" dirty="0">
              <a:solidFill>
                <a:srgbClr val="004D83"/>
              </a:solidFill>
              <a:latin typeface="Calibri" panose="020F0502020204030204"/>
            </a:endParaRP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S-101</a:t>
            </a:r>
            <a:r>
              <a:rPr kumimoji="0" lang="en-CA" sz="1800" b="1" i="0" u="none" strike="noStrike" kern="1200" cap="none" spc="-10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004D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Production </a:t>
            </a: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CARIS HPD 4.0</a:t>
            </a: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S-57 data migration / conversion</a:t>
            </a:r>
          </a:p>
        </p:txBody>
      </p:sp>
      <p:sp>
        <p:nvSpPr>
          <p:cNvPr id="14" name="Oval 13">
            <a:hlinkClick r:id="" action="ppaction://noaction"/>
            <a:extLst>
              <a:ext uri="{FF2B5EF4-FFF2-40B4-BE49-F238E27FC236}">
                <a16:creationId xmlns:a16="http://schemas.microsoft.com/office/drawing/2014/main" id="{9B9DDB5C-977C-43DE-B71F-8C0845A91E30}"/>
              </a:ext>
            </a:extLst>
          </p:cNvPr>
          <p:cNvSpPr/>
          <p:nvPr/>
        </p:nvSpPr>
        <p:spPr>
          <a:xfrm>
            <a:off x="6167596" y="1763939"/>
            <a:ext cx="1621229" cy="1507145"/>
          </a:xfrm>
          <a:prstGeom prst="ellipse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4433383"/>
              <a:satOff val="-7798"/>
              <a:lumOff val="-100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1B6865-BB8B-4C99-AD71-E6F63D4D8BC8}"/>
              </a:ext>
            </a:extLst>
          </p:cNvPr>
          <p:cNvSpPr/>
          <p:nvPr/>
        </p:nvSpPr>
        <p:spPr>
          <a:xfrm>
            <a:off x="7854031" y="1492382"/>
            <a:ext cx="1746400" cy="4525963"/>
          </a:xfrm>
          <a:custGeom>
            <a:avLst/>
            <a:gdLst>
              <a:gd name="connsiteX0" fmla="*/ 0 w 1746400"/>
              <a:gd name="connsiteY0" fmla="*/ 174640 h 4525963"/>
              <a:gd name="connsiteX1" fmla="*/ 174640 w 1746400"/>
              <a:gd name="connsiteY1" fmla="*/ 0 h 4525963"/>
              <a:gd name="connsiteX2" fmla="*/ 1571760 w 1746400"/>
              <a:gd name="connsiteY2" fmla="*/ 0 h 4525963"/>
              <a:gd name="connsiteX3" fmla="*/ 1746400 w 1746400"/>
              <a:gd name="connsiteY3" fmla="*/ 174640 h 4525963"/>
              <a:gd name="connsiteX4" fmla="*/ 1746400 w 1746400"/>
              <a:gd name="connsiteY4" fmla="*/ 4351323 h 4525963"/>
              <a:gd name="connsiteX5" fmla="*/ 1571760 w 1746400"/>
              <a:gd name="connsiteY5" fmla="*/ 4525963 h 4525963"/>
              <a:gd name="connsiteX6" fmla="*/ 174640 w 1746400"/>
              <a:gd name="connsiteY6" fmla="*/ 4525963 h 4525963"/>
              <a:gd name="connsiteX7" fmla="*/ 0 w 1746400"/>
              <a:gd name="connsiteY7" fmla="*/ 4351323 h 4525963"/>
              <a:gd name="connsiteX8" fmla="*/ 0 w 1746400"/>
              <a:gd name="connsiteY8" fmla="*/ 174640 h 452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6400" h="4525963">
                <a:moveTo>
                  <a:pt x="0" y="174640"/>
                </a:moveTo>
                <a:cubicBezTo>
                  <a:pt x="0" y="78189"/>
                  <a:pt x="78189" y="0"/>
                  <a:pt x="174640" y="0"/>
                </a:cubicBezTo>
                <a:lnTo>
                  <a:pt x="1571760" y="0"/>
                </a:lnTo>
                <a:cubicBezTo>
                  <a:pt x="1668211" y="0"/>
                  <a:pt x="1746400" y="78189"/>
                  <a:pt x="1746400" y="174640"/>
                </a:cubicBezTo>
                <a:lnTo>
                  <a:pt x="1746400" y="4351323"/>
                </a:lnTo>
                <a:cubicBezTo>
                  <a:pt x="1746400" y="4447774"/>
                  <a:pt x="1668211" y="4525963"/>
                  <a:pt x="1571760" y="4525963"/>
                </a:cubicBezTo>
                <a:lnTo>
                  <a:pt x="174640" y="4525963"/>
                </a:lnTo>
                <a:cubicBezTo>
                  <a:pt x="78189" y="4525963"/>
                  <a:pt x="0" y="4447774"/>
                  <a:pt x="0" y="4351323"/>
                </a:cubicBezTo>
                <a:lnTo>
                  <a:pt x="0" y="174640"/>
                </a:lnTo>
                <a:close/>
              </a:path>
            </a:pathLst>
          </a:custGeom>
          <a:solidFill>
            <a:srgbClr val="0070C0">
              <a:alpha val="70000"/>
            </a:srgbClr>
          </a:solidFill>
          <a:ln>
            <a:solidFill>
              <a:srgbClr val="99CCFF">
                <a:alpha val="50196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-5882676"/>
              <a:satOff val="-8182"/>
              <a:lumOff val="-313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938401" rIns="128016" bIns="1033209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S-100 / S-101 training opportunities</a:t>
            </a:r>
          </a:p>
        </p:txBody>
      </p:sp>
      <p:sp>
        <p:nvSpPr>
          <p:cNvPr id="16" name="Oval 15">
            <a:hlinkClick r:id="" action="ppaction://noaction"/>
            <a:extLst>
              <a:ext uri="{FF2B5EF4-FFF2-40B4-BE49-F238E27FC236}">
                <a16:creationId xmlns:a16="http://schemas.microsoft.com/office/drawing/2014/main" id="{AB1F5DCB-C02E-40C5-A736-4813D6A87BA3}"/>
              </a:ext>
            </a:extLst>
          </p:cNvPr>
          <p:cNvSpPr/>
          <p:nvPr/>
        </p:nvSpPr>
        <p:spPr>
          <a:xfrm>
            <a:off x="7916617" y="1763939"/>
            <a:ext cx="1621229" cy="1507145"/>
          </a:xfrm>
          <a:prstGeom prst="ellipse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5911176"/>
              <a:satOff val="-10398"/>
              <a:lumOff val="-133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6DB67A1-994A-47FB-8342-75384239E6AD}"/>
              </a:ext>
            </a:extLst>
          </p:cNvPr>
          <p:cNvSpPr/>
          <p:nvPr/>
        </p:nvSpPr>
        <p:spPr>
          <a:xfrm>
            <a:off x="9603052" y="1492382"/>
            <a:ext cx="1746400" cy="4525963"/>
          </a:xfrm>
          <a:custGeom>
            <a:avLst/>
            <a:gdLst>
              <a:gd name="connsiteX0" fmla="*/ 0 w 1746400"/>
              <a:gd name="connsiteY0" fmla="*/ 174640 h 4525963"/>
              <a:gd name="connsiteX1" fmla="*/ 174640 w 1746400"/>
              <a:gd name="connsiteY1" fmla="*/ 0 h 4525963"/>
              <a:gd name="connsiteX2" fmla="*/ 1571760 w 1746400"/>
              <a:gd name="connsiteY2" fmla="*/ 0 h 4525963"/>
              <a:gd name="connsiteX3" fmla="*/ 1746400 w 1746400"/>
              <a:gd name="connsiteY3" fmla="*/ 174640 h 4525963"/>
              <a:gd name="connsiteX4" fmla="*/ 1746400 w 1746400"/>
              <a:gd name="connsiteY4" fmla="*/ 4351323 h 4525963"/>
              <a:gd name="connsiteX5" fmla="*/ 1571760 w 1746400"/>
              <a:gd name="connsiteY5" fmla="*/ 4525963 h 4525963"/>
              <a:gd name="connsiteX6" fmla="*/ 174640 w 1746400"/>
              <a:gd name="connsiteY6" fmla="*/ 4525963 h 4525963"/>
              <a:gd name="connsiteX7" fmla="*/ 0 w 1746400"/>
              <a:gd name="connsiteY7" fmla="*/ 4351323 h 4525963"/>
              <a:gd name="connsiteX8" fmla="*/ 0 w 1746400"/>
              <a:gd name="connsiteY8" fmla="*/ 174640 h 452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6400" h="4525963">
                <a:moveTo>
                  <a:pt x="0" y="174640"/>
                </a:moveTo>
                <a:cubicBezTo>
                  <a:pt x="0" y="78189"/>
                  <a:pt x="78189" y="0"/>
                  <a:pt x="174640" y="0"/>
                </a:cubicBezTo>
                <a:lnTo>
                  <a:pt x="1571760" y="0"/>
                </a:lnTo>
                <a:cubicBezTo>
                  <a:pt x="1668211" y="0"/>
                  <a:pt x="1746400" y="78189"/>
                  <a:pt x="1746400" y="174640"/>
                </a:cubicBezTo>
                <a:lnTo>
                  <a:pt x="1746400" y="4351323"/>
                </a:lnTo>
                <a:cubicBezTo>
                  <a:pt x="1746400" y="4447774"/>
                  <a:pt x="1668211" y="4525963"/>
                  <a:pt x="1571760" y="4525963"/>
                </a:cubicBezTo>
                <a:lnTo>
                  <a:pt x="174640" y="4525963"/>
                </a:lnTo>
                <a:cubicBezTo>
                  <a:pt x="78189" y="4525963"/>
                  <a:pt x="0" y="4447774"/>
                  <a:pt x="0" y="4351323"/>
                </a:cubicBezTo>
                <a:lnTo>
                  <a:pt x="0" y="174640"/>
                </a:lnTo>
                <a:close/>
              </a:path>
            </a:pathLst>
          </a:custGeom>
          <a:solidFill>
            <a:srgbClr val="0070C0">
              <a:alpha val="80000"/>
            </a:srgbClr>
          </a:solidFill>
          <a:ln>
            <a:solidFill>
              <a:srgbClr val="99CCFF">
                <a:alpha val="50196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938401" rIns="128016" bIns="1033209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Summary</a:t>
            </a:r>
          </a:p>
        </p:txBody>
      </p:sp>
      <p:sp>
        <p:nvSpPr>
          <p:cNvPr id="18" name="Oval 17">
            <a:hlinkClick r:id="" action="ppaction://noaction"/>
            <a:extLst>
              <a:ext uri="{FF2B5EF4-FFF2-40B4-BE49-F238E27FC236}">
                <a16:creationId xmlns:a16="http://schemas.microsoft.com/office/drawing/2014/main" id="{D3FC2741-4742-4C97-86AF-BF1444A04353}"/>
              </a:ext>
            </a:extLst>
          </p:cNvPr>
          <p:cNvSpPr/>
          <p:nvPr/>
        </p:nvSpPr>
        <p:spPr>
          <a:xfrm>
            <a:off x="9665637" y="1763939"/>
            <a:ext cx="1621229" cy="1507145"/>
          </a:xfrm>
          <a:prstGeom prst="ellipse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b="4424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7388970"/>
              <a:satOff val="-12997"/>
              <a:lumOff val="-167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64236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1FAF3-92A1-499A-969E-F59AF3FCC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811C-A982-4BE9-A82A-01B75ACA1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Teledyne CARIS has been supporting S-100 based products for many years</a:t>
            </a:r>
          </a:p>
          <a:p>
            <a:pPr lvl="1"/>
            <a:r>
              <a:rPr lang="en-US" dirty="0"/>
              <a:t>S-101 ENC draft versions in S-57 Composer</a:t>
            </a:r>
          </a:p>
          <a:p>
            <a:pPr lvl="1"/>
            <a:r>
              <a:rPr lang="en-US" dirty="0"/>
              <a:t>S-102 bathymetric surfaces in Bathy </a:t>
            </a:r>
            <a:r>
              <a:rPr lang="en-US" dirty="0" err="1"/>
              <a:t>DataBASE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July 2019 CARIS Composer and HPD 4.0 were released with full support for S-101 ENC production</a:t>
            </a:r>
          </a:p>
          <a:p>
            <a:pPr lvl="1"/>
            <a:r>
              <a:rPr lang="en-US" dirty="0"/>
              <a:t>S-100 Module</a:t>
            </a:r>
          </a:p>
          <a:p>
            <a:pPr lvl="1"/>
            <a:r>
              <a:rPr lang="en-US" dirty="0"/>
              <a:t>IHO S-101 ENC product specification version 1.0.0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35DF-4E1D-4B2E-AE52-23E2644C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S-101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2E22-D207-40B5-9BE9-00FE1D2E1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98172" cy="4351338"/>
          </a:xfrm>
        </p:spPr>
        <p:txBody>
          <a:bodyPr/>
          <a:lstStyle/>
          <a:p>
            <a:r>
              <a:rPr lang="en-CA" dirty="0"/>
              <a:t>Many different groups will be impacted by the development of S-101 ENCs</a:t>
            </a:r>
          </a:p>
          <a:p>
            <a:pPr lvl="1"/>
            <a:r>
              <a:rPr lang="en-CA" dirty="0"/>
              <a:t>Producers (Hydrographic Offices)</a:t>
            </a:r>
          </a:p>
          <a:p>
            <a:pPr lvl="1"/>
            <a:r>
              <a:rPr lang="en-CA" dirty="0"/>
              <a:t>Distributors (RENCs, others)</a:t>
            </a:r>
          </a:p>
          <a:p>
            <a:pPr lvl="1"/>
            <a:r>
              <a:rPr lang="en-CA" dirty="0"/>
              <a:t>ECDIS Manufacturers (OEMs)</a:t>
            </a:r>
          </a:p>
          <a:p>
            <a:pPr lvl="1"/>
            <a:r>
              <a:rPr lang="en-CA" dirty="0"/>
              <a:t>Mariners (end users)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CBF9D-A1E5-4472-ACD7-A8697F28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F6C55E-0151-4965-87CE-3685529CA966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EF765E-7B6D-47AD-8B1E-85D86B7C505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7412" y="2869331"/>
            <a:ext cx="6584226" cy="319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2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910A-B95F-4A17-BD3E-C08BABBF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S-101 Impact on ENC Producers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6DE12-7706-49CB-9B1D-858D19E55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74724" cy="4351338"/>
          </a:xfrm>
        </p:spPr>
        <p:txBody>
          <a:bodyPr/>
          <a:lstStyle/>
          <a:p>
            <a:r>
              <a:rPr lang="en-US" altLang="en-US" dirty="0"/>
              <a:t>Some of the impacts on ENC producers include</a:t>
            </a:r>
          </a:p>
          <a:p>
            <a:pPr lvl="1"/>
            <a:r>
              <a:rPr lang="en-US" altLang="en-US" dirty="0"/>
              <a:t>Need to familiarize with new S-101 standard</a:t>
            </a:r>
          </a:p>
          <a:p>
            <a:pPr lvl="1"/>
            <a:r>
              <a:rPr lang="en-US" altLang="en-US" dirty="0"/>
              <a:t>Many S-101 features are largely unchanged from S-57 but new techniques will be needed to encode new S-101 items</a:t>
            </a:r>
          </a:p>
          <a:p>
            <a:pPr lvl="2"/>
            <a:r>
              <a:rPr lang="en-US" altLang="en-US" dirty="0"/>
              <a:t>Information types</a:t>
            </a:r>
          </a:p>
          <a:p>
            <a:pPr lvl="2"/>
            <a:r>
              <a:rPr lang="en-US" altLang="en-US" dirty="0"/>
              <a:t>Complex attributes with sub-attributes</a:t>
            </a:r>
          </a:p>
          <a:p>
            <a:pPr lvl="2"/>
            <a:r>
              <a:rPr lang="en-US" altLang="en-US" dirty="0"/>
              <a:t>Cartographic text features</a:t>
            </a:r>
          </a:p>
          <a:p>
            <a:pPr lvl="2"/>
            <a:r>
              <a:rPr lang="en-US" altLang="en-US" dirty="0"/>
              <a:t>Metadata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75603-46D3-4C43-B4F6-605CAE5D0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F6C55E-0151-4965-87CE-3685529CA966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DFDFC4-A3BE-49FB-92FF-819ABC425E9F}"/>
              </a:ext>
            </a:extLst>
          </p:cNvPr>
          <p:cNvSpPr txBox="1"/>
          <p:nvPr/>
        </p:nvSpPr>
        <p:spPr>
          <a:xfrm>
            <a:off x="1208584" y="6217567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IHO S-101 Value Added Roadmap</a:t>
            </a:r>
          </a:p>
        </p:txBody>
      </p:sp>
    </p:spTree>
    <p:extLst>
      <p:ext uri="{BB962C8B-B14F-4D97-AF65-F5344CB8AC3E}">
        <p14:creationId xmlns:p14="http://schemas.microsoft.com/office/powerpoint/2010/main" val="43205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910A-B95F-4A17-BD3E-C08BABBF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S-101 Impact on ENC Producers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6DE12-7706-49CB-9B1D-858D19E55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337331" cy="4351338"/>
          </a:xfrm>
        </p:spPr>
        <p:txBody>
          <a:bodyPr/>
          <a:lstStyle/>
          <a:p>
            <a:r>
              <a:rPr lang="en-US" altLang="en-US" dirty="0"/>
              <a:t>Some of the impacts on ENC producers include</a:t>
            </a:r>
          </a:p>
          <a:p>
            <a:pPr lvl="1"/>
            <a:r>
              <a:rPr lang="en-US" altLang="en-US" dirty="0"/>
              <a:t>Changes in S-101 encoding method including </a:t>
            </a:r>
          </a:p>
          <a:p>
            <a:pPr lvl="2"/>
            <a:r>
              <a:rPr lang="en-US" altLang="en-US" dirty="0"/>
              <a:t>Changes to features included in S-101 Skin of the Earth</a:t>
            </a:r>
          </a:p>
          <a:p>
            <a:pPr lvl="2"/>
            <a:r>
              <a:rPr lang="en-US" altLang="en-US" dirty="0"/>
              <a:t>Lights become four separate features</a:t>
            </a:r>
          </a:p>
          <a:p>
            <a:pPr lvl="2"/>
            <a:r>
              <a:rPr lang="en-US" altLang="en-US" dirty="0"/>
              <a:t>Topmarks become complex attributes</a:t>
            </a:r>
          </a:p>
          <a:p>
            <a:pPr lvl="2"/>
            <a:r>
              <a:rPr lang="en-US" altLang="en-US" dirty="0"/>
              <a:t>New method for Bridges and Span features</a:t>
            </a:r>
          </a:p>
          <a:p>
            <a:pPr lvl="1"/>
            <a:r>
              <a:rPr lang="en-US" altLang="en-US" dirty="0"/>
              <a:t>Some S-57 features are not used in S-101 including</a:t>
            </a:r>
          </a:p>
          <a:p>
            <a:pPr lvl="2"/>
            <a:r>
              <a:rPr lang="en-US" altLang="en-US" dirty="0"/>
              <a:t>Collections, Tide/Tidal Stream prediction features no longer used</a:t>
            </a:r>
          </a:p>
          <a:p>
            <a:pPr lvl="2"/>
            <a:r>
              <a:rPr lang="en-US" altLang="en-US" dirty="0"/>
              <a:t>New object AIS features become two new AIS features</a:t>
            </a:r>
          </a:p>
          <a:p>
            <a:pPr lvl="2"/>
            <a:r>
              <a:rPr lang="en-US" altLang="en-US" dirty="0"/>
              <a:t>New information types replace caution areas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75603-46D3-4C43-B4F6-605CAE5D0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F6C55E-0151-4965-87CE-3685529CA966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DFDFC4-A3BE-49FB-92FF-819ABC425E9F}"/>
              </a:ext>
            </a:extLst>
          </p:cNvPr>
          <p:cNvSpPr txBox="1"/>
          <p:nvPr/>
        </p:nvSpPr>
        <p:spPr>
          <a:xfrm>
            <a:off x="1208584" y="6217567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IHO S-101 Value Added Roadmap</a:t>
            </a:r>
          </a:p>
        </p:txBody>
      </p:sp>
    </p:spTree>
    <p:extLst>
      <p:ext uri="{BB962C8B-B14F-4D97-AF65-F5344CB8AC3E}">
        <p14:creationId xmlns:p14="http://schemas.microsoft.com/office/powerpoint/2010/main" val="267707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910A-B95F-4A17-BD3E-C08BABBF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S-101 Impact on ENC Producers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6DE12-7706-49CB-9B1D-858D19E55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4974"/>
            <a:ext cx="8337331" cy="4351338"/>
          </a:xfrm>
        </p:spPr>
        <p:txBody>
          <a:bodyPr/>
          <a:lstStyle/>
          <a:p>
            <a:r>
              <a:rPr lang="en-US" altLang="en-US" dirty="0"/>
              <a:t>Requirement to support S-57 and S-101 ENCs</a:t>
            </a:r>
          </a:p>
          <a:p>
            <a:r>
              <a:rPr lang="en-US" altLang="en-US" dirty="0"/>
              <a:t>Two production lines may be required</a:t>
            </a:r>
          </a:p>
          <a:p>
            <a:pPr lvl="1"/>
            <a:r>
              <a:rPr lang="en-US" altLang="en-US" dirty="0"/>
              <a:t>Continuing S-57 ENC production</a:t>
            </a:r>
          </a:p>
          <a:p>
            <a:pPr lvl="1"/>
            <a:r>
              <a:rPr lang="en-US" altLang="en-US" dirty="0"/>
              <a:t>New S-101 ENC production</a:t>
            </a:r>
          </a:p>
          <a:p>
            <a:r>
              <a:rPr lang="en-US" altLang="en-US" dirty="0"/>
              <a:t>S-101 production options may include…</a:t>
            </a:r>
          </a:p>
          <a:p>
            <a:pPr lvl="1"/>
            <a:r>
              <a:rPr lang="en-US" altLang="en-US" dirty="0"/>
              <a:t>Current S-57 production line, plus convert S-57 to S-101 then complete in S-101?</a:t>
            </a:r>
          </a:p>
          <a:p>
            <a:pPr lvl="1"/>
            <a:r>
              <a:rPr lang="en-US" altLang="en-US" dirty="0"/>
              <a:t>New parallel S-101 production workflow?</a:t>
            </a:r>
          </a:p>
          <a:p>
            <a:pPr lvl="1"/>
            <a:r>
              <a:rPr lang="en-US" altLang="en-US" dirty="0"/>
              <a:t>New S-101 production then convert back to S-57?</a:t>
            </a:r>
          </a:p>
          <a:p>
            <a:pPr lvl="1"/>
            <a:r>
              <a:rPr lang="en-US" altLang="en-US" dirty="0"/>
              <a:t>Other…?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75603-46D3-4C43-B4F6-605CAE5D0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F6C55E-0151-4965-87CE-3685529CA966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DFDFC4-A3BE-49FB-92FF-819ABC425E9F}"/>
              </a:ext>
            </a:extLst>
          </p:cNvPr>
          <p:cNvSpPr txBox="1"/>
          <p:nvPr/>
        </p:nvSpPr>
        <p:spPr>
          <a:xfrm>
            <a:off x="1208584" y="6217567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IHO S-101 Information Paper</a:t>
            </a:r>
          </a:p>
        </p:txBody>
      </p:sp>
      <p:sp>
        <p:nvSpPr>
          <p:cNvPr id="6" name="Folded Corner 6">
            <a:extLst>
              <a:ext uri="{FF2B5EF4-FFF2-40B4-BE49-F238E27FC236}">
                <a16:creationId xmlns:a16="http://schemas.microsoft.com/office/drawing/2014/main" id="{0541F0BF-B47E-4F16-A93E-929E95F21ED3}"/>
              </a:ext>
            </a:extLst>
          </p:cNvPr>
          <p:cNvSpPr/>
          <p:nvPr/>
        </p:nvSpPr>
        <p:spPr>
          <a:xfrm>
            <a:off x="10343155" y="2780928"/>
            <a:ext cx="1368152" cy="1368152"/>
          </a:xfrm>
          <a:prstGeom prst="foldedCorner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004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.000</a:t>
            </a:r>
          </a:p>
        </p:txBody>
      </p:sp>
    </p:spTree>
    <p:extLst>
      <p:ext uri="{BB962C8B-B14F-4D97-AF65-F5344CB8AC3E}">
        <p14:creationId xmlns:p14="http://schemas.microsoft.com/office/powerpoint/2010/main" val="425401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CARIS HPD - New Support for IHO S-100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/>
              <a:t>HPD S-100 Databases</a:t>
            </a:r>
          </a:p>
          <a:p>
            <a:r>
              <a:rPr lang="en-CA" dirty="0"/>
              <a:t>S-57 to S-101 Conversion</a:t>
            </a:r>
          </a:p>
          <a:p>
            <a:r>
              <a:rPr lang="en-CA" dirty="0"/>
              <a:t>S-101 Feature Processing</a:t>
            </a:r>
          </a:p>
          <a:p>
            <a:r>
              <a:rPr lang="en-CA" dirty="0"/>
              <a:t>S-101 ENC Product Creation</a:t>
            </a:r>
          </a:p>
          <a:p>
            <a:r>
              <a:rPr lang="en-CA" dirty="0"/>
              <a:t>S-101 Exchange Sets</a:t>
            </a:r>
          </a:p>
          <a:p>
            <a:r>
              <a:rPr lang="en-CA" dirty="0"/>
              <a:t>Updating S-101 ENCs</a:t>
            </a:r>
          </a:p>
          <a:p>
            <a:r>
              <a:rPr lang="en-CA" dirty="0"/>
              <a:t>S-101 to S-57 Conversion</a:t>
            </a:r>
          </a:p>
          <a:p>
            <a:r>
              <a:rPr lang="en-CA" dirty="0"/>
              <a:t>Migrate HPD to S-100</a:t>
            </a:r>
          </a:p>
          <a:p>
            <a:pPr marL="0" indent="0">
              <a:buNone/>
            </a:pPr>
            <a:endParaRPr lang="en-CA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9E3FEDC-0128-4103-93A8-3C4A8E703E39}"/>
              </a:ext>
            </a:extLst>
          </p:cNvPr>
          <p:cNvGrpSpPr/>
          <p:nvPr/>
        </p:nvGrpSpPr>
        <p:grpSpPr>
          <a:xfrm>
            <a:off x="6096000" y="1925166"/>
            <a:ext cx="5029858" cy="3381182"/>
            <a:chOff x="5445711" y="1598598"/>
            <a:chExt cx="5993336" cy="407277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2C5D101-4102-4D25-8818-7B35273DA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45711" y="1598598"/>
              <a:ext cx="5993336" cy="407277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6A93C3C-9674-47CC-B21E-1169901F55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77277" y="2126847"/>
              <a:ext cx="2930204" cy="302397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44660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076C34-B8F1-49FD-BADA-C16E29397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S-57 to S-101 Conversion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DC4F8-BA0F-4DF1-977B-D2334110B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05471" cy="4351338"/>
          </a:xfrm>
        </p:spPr>
        <p:txBody>
          <a:bodyPr/>
          <a:lstStyle/>
          <a:p>
            <a:r>
              <a:rPr lang="en-US" dirty="0"/>
              <a:t>Import S-57 features into an S-100 database</a:t>
            </a:r>
          </a:p>
          <a:p>
            <a:pPr lvl="1"/>
            <a:r>
              <a:rPr lang="en-US" dirty="0"/>
              <a:t>Open S-57 ENC content</a:t>
            </a:r>
          </a:p>
          <a:p>
            <a:pPr lvl="1"/>
            <a:r>
              <a:rPr lang="en-US" dirty="0"/>
              <a:t>Automatic on-the-fly feature mapping to S-101</a:t>
            </a:r>
          </a:p>
          <a:p>
            <a:pPr lvl="1"/>
            <a:r>
              <a:rPr lang="en-US" dirty="0"/>
              <a:t>Note: mapping rules can be customized by users</a:t>
            </a:r>
          </a:p>
          <a:p>
            <a:pPr lvl="1"/>
            <a:r>
              <a:rPr lang="en-US" dirty="0"/>
              <a:t>Reports with hyperlinks to features show where further intervention </a:t>
            </a:r>
            <a:r>
              <a:rPr lang="en-US" i="1" dirty="0"/>
              <a:t>may</a:t>
            </a:r>
            <a:r>
              <a:rPr lang="en-US" dirty="0"/>
              <a:t> be required</a:t>
            </a:r>
          </a:p>
          <a:p>
            <a:r>
              <a:rPr lang="en-US" dirty="0"/>
              <a:t>Save results to the database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1F5C81-A3DA-4765-A68A-AE73F761F96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443" y="2033899"/>
            <a:ext cx="2486893" cy="3916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DB289E-B42A-43BA-BFD9-481276C78ED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8769" y="2033899"/>
            <a:ext cx="2444530" cy="15724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3EA7798-E282-414C-8A55-1F0005EA2252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8186871" y="2820112"/>
            <a:ext cx="1341898" cy="1129424"/>
          </a:xfrm>
          <a:prstGeom prst="straightConnector1">
            <a:avLst/>
          </a:prstGeom>
          <a:ln w="444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2D497868-1AAD-45E5-B9ED-253D4DCB7A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2347" y="4581447"/>
            <a:ext cx="3230952" cy="13691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077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--Teledyne CARIS HPD 4.0.0 Presentation - May 2018.potx" id="{4B43325A-4A14-4206-ADD2-DAA37C13829A}" vid="{9062D1DF-B4D2-4D9F-B88E-A7A67CB5A76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21355</TotalTime>
  <Words>866</Words>
  <Application>Microsoft Office PowerPoint</Application>
  <PresentationFormat>Widescreen</PresentationFormat>
  <Paragraphs>229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Rounded MT Bold</vt:lpstr>
      <vt:lpstr>Calibri</vt:lpstr>
      <vt:lpstr>Calibri Light</vt:lpstr>
      <vt:lpstr>Cambria</vt:lpstr>
      <vt:lpstr>Wingdings</vt:lpstr>
      <vt:lpstr>Office Theme</vt:lpstr>
      <vt:lpstr>1_Office Theme</vt:lpstr>
      <vt:lpstr> S-101 ENC production in CARIS software</vt:lpstr>
      <vt:lpstr>Topics</vt:lpstr>
      <vt:lpstr>Introduction</vt:lpstr>
      <vt:lpstr>S-101 Impact</vt:lpstr>
      <vt:lpstr>S-101 Impact on ENC Producers</vt:lpstr>
      <vt:lpstr>S-101 Impact on ENC Producers (cont.)</vt:lpstr>
      <vt:lpstr>S-101 Impact on ENC Producers (cont.)</vt:lpstr>
      <vt:lpstr>CARIS HPD - New Support for IHO S-100</vt:lpstr>
      <vt:lpstr>S-57 to S-101 Conversion</vt:lpstr>
      <vt:lpstr>S-101 Feature Creation</vt:lpstr>
      <vt:lpstr>S-101 to S-57 Conversion</vt:lpstr>
      <vt:lpstr>HPD S-57 to S-100 Database Migration</vt:lpstr>
      <vt:lpstr>HPD 4.0 – S-101 ENC Production (Source data)</vt:lpstr>
      <vt:lpstr>HPD 4.0 – S-101 ENC Production (product)</vt:lpstr>
      <vt:lpstr>Training Opportunities</vt:lpstr>
      <vt:lpstr>Summary: S-101</vt:lpstr>
      <vt:lpstr>PowerPoint Presentation</vt:lpstr>
    </vt:vector>
  </TitlesOfParts>
  <Manager>P.Duguid</Manager>
  <Company>CARIS</Company>
  <LinksUpToDate>false</LinksUpToDate>
  <SharedDoc>false</SharedDoc>
  <HyperlinkBase>www.TeledyneCARIS.com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CARIS HPD 4.0 Enhancements</dc:title>
  <dc:subject>CARIS HPD 4.0 Enhancements</dc:subject>
  <dc:creator>Duguid, Peter (INT)</dc:creator>
  <cp:keywords>Copyright (c) 2019 Teledyne CARIS. All Rights Reserved.</cp:keywords>
  <dc:description>Created: May 2018
Revised: Jul 2019</dc:description>
  <cp:lastModifiedBy>Alberto Costa Neves</cp:lastModifiedBy>
  <cp:revision>660</cp:revision>
  <dcterms:created xsi:type="dcterms:W3CDTF">2018-05-28T11:41:35Z</dcterms:created>
  <dcterms:modified xsi:type="dcterms:W3CDTF">2019-12-10T14:47:29Z</dcterms:modified>
  <cp:category/>
</cp:coreProperties>
</file>