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7"/>
  </p:notesMasterIdLst>
  <p:sldIdLst>
    <p:sldId id="256" r:id="rId2"/>
    <p:sldId id="369" r:id="rId3"/>
    <p:sldId id="372" r:id="rId4"/>
    <p:sldId id="379" r:id="rId5"/>
    <p:sldId id="368" r:id="rId6"/>
    <p:sldId id="380" r:id="rId7"/>
    <p:sldId id="377" r:id="rId8"/>
    <p:sldId id="359" r:id="rId9"/>
    <p:sldId id="272" r:id="rId10"/>
    <p:sldId id="382" r:id="rId11"/>
    <p:sldId id="290" r:id="rId12"/>
    <p:sldId id="361" r:id="rId13"/>
    <p:sldId id="381" r:id="rId14"/>
    <p:sldId id="353" r:id="rId15"/>
    <p:sldId id="268"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Conyon" initials="JC" lastIdx="1" clrIdx="0">
    <p:extLst>
      <p:ext uri="{19B8F6BF-5375-455C-9EA6-DF929625EA0E}">
        <p15:presenceInfo xmlns:p15="http://schemas.microsoft.com/office/powerpoint/2012/main" userId="John Cony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6BC"/>
    <a:srgbClr val="0099CC"/>
    <a:srgbClr val="4BACC6"/>
    <a:srgbClr val="363636"/>
    <a:srgbClr val="CC0000"/>
    <a:srgbClr val="FF7C80"/>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1" autoAdjust="0"/>
    <p:restoredTop sz="94224" autoAdjust="0"/>
  </p:normalViewPr>
  <p:slideViewPr>
    <p:cSldViewPr snapToGrid="0">
      <p:cViewPr varScale="1">
        <p:scale>
          <a:sx n="104" d="100"/>
          <a:sy n="104" d="100"/>
        </p:scale>
        <p:origin x="798" y="96"/>
      </p:cViewPr>
      <p:guideLst>
        <p:guide orient="horz" pos="2160"/>
        <p:guide pos="3840"/>
      </p:guideLst>
    </p:cSldViewPr>
  </p:slideViewPr>
  <p:outlineViewPr>
    <p:cViewPr>
      <p:scale>
        <a:sx n="33" d="100"/>
        <a:sy n="33" d="100"/>
      </p:scale>
      <p:origin x="0" y="-1536"/>
    </p:cViewPr>
  </p:outlineViewPr>
  <p:notesTextViewPr>
    <p:cViewPr>
      <p:scale>
        <a:sx n="20" d="100"/>
        <a:sy n="20" d="100"/>
      </p:scale>
      <p:origin x="0" y="0"/>
    </p:cViewPr>
  </p:notesTextViewPr>
  <p:sorterViewPr>
    <p:cViewPr varScale="1">
      <p:scale>
        <a:sx n="100" d="100"/>
        <a:sy n="100" d="100"/>
      </p:scale>
      <p:origin x="0" y="-1326"/>
    </p:cViewPr>
  </p:sorterViewPr>
  <p:notesViewPr>
    <p:cSldViewPr snapToGrid="0">
      <p:cViewPr>
        <p:scale>
          <a:sx n="98" d="100"/>
          <a:sy n="98" d="100"/>
        </p:scale>
        <p:origin x="1356" y="-139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1B0B2-BF3E-47B6-8A32-41BC4BFB0D8A}"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n-CA"/>
        </a:p>
      </dgm:t>
    </dgm:pt>
    <dgm:pt modelId="{2A410CC0-40DA-4AE9-BB5A-14B05B8117D5}">
      <dgm:prSet phldrT="[Text]"/>
      <dgm:spPr>
        <a:noFill/>
        <a:ln>
          <a:noFill/>
        </a:ln>
      </dgm:spPr>
      <dgm:t>
        <a:bodyPr/>
        <a:lstStyle/>
        <a:p>
          <a:r>
            <a:rPr lang="en-CA" dirty="0"/>
            <a:t>Background</a:t>
          </a:r>
        </a:p>
      </dgm:t>
    </dgm:pt>
    <dgm:pt modelId="{4E9BDC9D-0BA4-46DB-A402-6C785C0860AE}" type="parTrans" cxnId="{D11892D2-A14A-4FE5-A59D-0167BCFC6FB2}">
      <dgm:prSet/>
      <dgm:spPr/>
      <dgm:t>
        <a:bodyPr/>
        <a:lstStyle/>
        <a:p>
          <a:endParaRPr lang="en-CA"/>
        </a:p>
      </dgm:t>
    </dgm:pt>
    <dgm:pt modelId="{45274897-EE2D-4A14-B56E-82D864933575}" type="sibTrans" cxnId="{D11892D2-A14A-4FE5-A59D-0167BCFC6FB2}">
      <dgm:prSet/>
      <dgm:spPr>
        <a:ln>
          <a:solidFill>
            <a:srgbClr val="363636"/>
          </a:solidFill>
        </a:ln>
      </dgm:spPr>
      <dgm:t>
        <a:bodyPr/>
        <a:lstStyle/>
        <a:p>
          <a:endParaRPr lang="en-CA"/>
        </a:p>
      </dgm:t>
    </dgm:pt>
    <dgm:pt modelId="{513175E8-E4D1-4C55-8E09-5467678FDD53}">
      <dgm:prSet phldrT="[Text]"/>
      <dgm:spPr>
        <a:noFill/>
        <a:ln>
          <a:noFill/>
        </a:ln>
      </dgm:spPr>
      <dgm:t>
        <a:bodyPr/>
        <a:lstStyle/>
        <a:p>
          <a:r>
            <a:rPr lang="en-CA" dirty="0"/>
            <a:t>Motivation for New Path</a:t>
          </a:r>
        </a:p>
      </dgm:t>
    </dgm:pt>
    <dgm:pt modelId="{468A5E75-151A-4CE4-84CC-3307C3AEB255}" type="parTrans" cxnId="{26D498FA-A25E-4E13-B042-91BC4DC7B0C5}">
      <dgm:prSet/>
      <dgm:spPr/>
      <dgm:t>
        <a:bodyPr/>
        <a:lstStyle/>
        <a:p>
          <a:endParaRPr lang="en-CA"/>
        </a:p>
      </dgm:t>
    </dgm:pt>
    <dgm:pt modelId="{3B30E977-C145-4CB5-96EF-A9AA319BDF86}" type="sibTrans" cxnId="{26D498FA-A25E-4E13-B042-91BC4DC7B0C5}">
      <dgm:prSet/>
      <dgm:spPr/>
      <dgm:t>
        <a:bodyPr/>
        <a:lstStyle/>
        <a:p>
          <a:endParaRPr lang="en-CA"/>
        </a:p>
      </dgm:t>
    </dgm:pt>
    <dgm:pt modelId="{836F2B3A-B65B-4ABA-916C-2C48DA43806D}">
      <dgm:prSet phldrT="[Text]"/>
      <dgm:spPr>
        <a:noFill/>
        <a:ln>
          <a:noFill/>
        </a:ln>
      </dgm:spPr>
      <dgm:t>
        <a:bodyPr/>
        <a:lstStyle/>
        <a:p>
          <a:r>
            <a:rPr lang="en-CA" dirty="0"/>
            <a:t>Global Delivery Approach</a:t>
          </a:r>
        </a:p>
      </dgm:t>
    </dgm:pt>
    <dgm:pt modelId="{20CF3D88-DFE5-4D12-94D2-72E4BF1127F5}" type="parTrans" cxnId="{CD426076-E648-42BC-90C8-C4780213B366}">
      <dgm:prSet/>
      <dgm:spPr/>
      <dgm:t>
        <a:bodyPr/>
        <a:lstStyle/>
        <a:p>
          <a:endParaRPr lang="en-CA"/>
        </a:p>
      </dgm:t>
    </dgm:pt>
    <dgm:pt modelId="{BBB9CA55-4F87-43D7-B58B-DC73CBF585AC}" type="sibTrans" cxnId="{CD426076-E648-42BC-90C8-C4780213B366}">
      <dgm:prSet/>
      <dgm:spPr/>
      <dgm:t>
        <a:bodyPr/>
        <a:lstStyle/>
        <a:p>
          <a:endParaRPr lang="en-CA"/>
        </a:p>
      </dgm:t>
    </dgm:pt>
    <dgm:pt modelId="{B37BFE9E-C64C-4F6D-AA34-70D690A6DE1A}">
      <dgm:prSet phldrT="[Text]"/>
      <dgm:spPr>
        <a:noFill/>
        <a:ln>
          <a:noFill/>
        </a:ln>
      </dgm:spPr>
      <dgm:t>
        <a:bodyPr/>
        <a:lstStyle/>
        <a:p>
          <a:r>
            <a:rPr lang="en-CA" dirty="0"/>
            <a:t>Distance / On-line learning</a:t>
          </a:r>
        </a:p>
      </dgm:t>
    </dgm:pt>
    <dgm:pt modelId="{FFAA2567-3FDA-40FF-BD34-DDB9AAAF86C4}" type="parTrans" cxnId="{2B8EE5F1-D33C-4817-A75E-3748A5C7E942}">
      <dgm:prSet/>
      <dgm:spPr/>
      <dgm:t>
        <a:bodyPr/>
        <a:lstStyle/>
        <a:p>
          <a:endParaRPr lang="en-CA"/>
        </a:p>
      </dgm:t>
    </dgm:pt>
    <dgm:pt modelId="{464A447F-7ABF-49B7-9040-4BF887B14271}" type="sibTrans" cxnId="{2B8EE5F1-D33C-4817-A75E-3748A5C7E942}">
      <dgm:prSet/>
      <dgm:spPr/>
      <dgm:t>
        <a:bodyPr/>
        <a:lstStyle/>
        <a:p>
          <a:endParaRPr lang="en-CA"/>
        </a:p>
      </dgm:t>
    </dgm:pt>
    <dgm:pt modelId="{DDB7253D-F3A9-4470-AFF8-C3B2A1D8A863}">
      <dgm:prSet phldrT="[Text]"/>
      <dgm:spPr>
        <a:noFill/>
        <a:ln>
          <a:noFill/>
        </a:ln>
      </dgm:spPr>
      <dgm:t>
        <a:bodyPr/>
        <a:lstStyle/>
        <a:p>
          <a:r>
            <a:rPr lang="en-CA" dirty="0"/>
            <a:t>Summary</a:t>
          </a:r>
        </a:p>
      </dgm:t>
    </dgm:pt>
    <dgm:pt modelId="{243358A2-8EC5-4412-9F51-FA6EB09E0174}" type="parTrans" cxnId="{90D1BE85-D4F9-496F-8F80-F3C4D51B074C}">
      <dgm:prSet/>
      <dgm:spPr/>
      <dgm:t>
        <a:bodyPr/>
        <a:lstStyle/>
        <a:p>
          <a:endParaRPr lang="en-CA"/>
        </a:p>
      </dgm:t>
    </dgm:pt>
    <dgm:pt modelId="{48506868-916F-41AE-97EF-BE297124454C}" type="sibTrans" cxnId="{90D1BE85-D4F9-496F-8F80-F3C4D51B074C}">
      <dgm:prSet/>
      <dgm:spPr/>
      <dgm:t>
        <a:bodyPr/>
        <a:lstStyle/>
        <a:p>
          <a:endParaRPr lang="en-CA"/>
        </a:p>
      </dgm:t>
    </dgm:pt>
    <dgm:pt modelId="{33D5870B-0712-4AB7-9A8B-03E64BBD56B4}" type="pres">
      <dgm:prSet presAssocID="{C611B0B2-BF3E-47B6-8A32-41BC4BFB0D8A}" presName="Name0" presStyleCnt="0">
        <dgm:presLayoutVars>
          <dgm:chMax val="7"/>
          <dgm:chPref val="7"/>
          <dgm:dir/>
        </dgm:presLayoutVars>
      </dgm:prSet>
      <dgm:spPr/>
    </dgm:pt>
    <dgm:pt modelId="{F0264B5A-AAF1-4E76-BFA4-CB8434C043A2}" type="pres">
      <dgm:prSet presAssocID="{C611B0B2-BF3E-47B6-8A32-41BC4BFB0D8A}" presName="Name1" presStyleCnt="0"/>
      <dgm:spPr/>
    </dgm:pt>
    <dgm:pt modelId="{968C4058-5DD3-482A-A1F1-084202CECB19}" type="pres">
      <dgm:prSet presAssocID="{C611B0B2-BF3E-47B6-8A32-41BC4BFB0D8A}" presName="cycle" presStyleCnt="0"/>
      <dgm:spPr/>
    </dgm:pt>
    <dgm:pt modelId="{8147D84A-47F8-4BA3-B416-A0C4ECCD311D}" type="pres">
      <dgm:prSet presAssocID="{C611B0B2-BF3E-47B6-8A32-41BC4BFB0D8A}" presName="srcNode" presStyleLbl="node1" presStyleIdx="0" presStyleCnt="5"/>
      <dgm:spPr/>
    </dgm:pt>
    <dgm:pt modelId="{D5D95D37-9ECF-4B87-9B0E-591BAA9EB842}" type="pres">
      <dgm:prSet presAssocID="{C611B0B2-BF3E-47B6-8A32-41BC4BFB0D8A}" presName="conn" presStyleLbl="parChTrans1D2" presStyleIdx="0" presStyleCnt="1"/>
      <dgm:spPr/>
    </dgm:pt>
    <dgm:pt modelId="{9611DF1D-0E17-423C-AE83-B69ADA3ADBCF}" type="pres">
      <dgm:prSet presAssocID="{C611B0B2-BF3E-47B6-8A32-41BC4BFB0D8A}" presName="extraNode" presStyleLbl="node1" presStyleIdx="0" presStyleCnt="5"/>
      <dgm:spPr/>
    </dgm:pt>
    <dgm:pt modelId="{91F22CF7-42EC-497B-978D-41EDA290B712}" type="pres">
      <dgm:prSet presAssocID="{C611B0B2-BF3E-47B6-8A32-41BC4BFB0D8A}" presName="dstNode" presStyleLbl="node1" presStyleIdx="0" presStyleCnt="5"/>
      <dgm:spPr/>
    </dgm:pt>
    <dgm:pt modelId="{59B6EFD6-BB71-4B4C-A539-24C7E32D83D8}" type="pres">
      <dgm:prSet presAssocID="{2A410CC0-40DA-4AE9-BB5A-14B05B8117D5}" presName="text_1" presStyleLbl="node1" presStyleIdx="0" presStyleCnt="5">
        <dgm:presLayoutVars>
          <dgm:bulletEnabled val="1"/>
        </dgm:presLayoutVars>
      </dgm:prSet>
      <dgm:spPr/>
    </dgm:pt>
    <dgm:pt modelId="{611777C3-CC4F-4693-97B5-3579EAB61239}" type="pres">
      <dgm:prSet presAssocID="{2A410CC0-40DA-4AE9-BB5A-14B05B8117D5}" presName="accent_1" presStyleCnt="0"/>
      <dgm:spPr/>
    </dgm:pt>
    <dgm:pt modelId="{69112E51-962A-45E6-914D-A1EBDF4EBCDB}" type="pres">
      <dgm:prSet presAssocID="{2A410CC0-40DA-4AE9-BB5A-14B05B8117D5}" presName="accentRepeatNode" presStyleLbl="solidFgAcc1" presStyleIdx="0" presStyleCnt="5"/>
      <dgm:spPr>
        <a:ln>
          <a:solidFill>
            <a:srgbClr val="363636"/>
          </a:solidFill>
        </a:ln>
      </dgm:spPr>
    </dgm:pt>
    <dgm:pt modelId="{EA482918-C59E-424E-B9D9-6A4631ADD015}" type="pres">
      <dgm:prSet presAssocID="{513175E8-E4D1-4C55-8E09-5467678FDD53}" presName="text_2" presStyleLbl="node1" presStyleIdx="1" presStyleCnt="5">
        <dgm:presLayoutVars>
          <dgm:bulletEnabled val="1"/>
        </dgm:presLayoutVars>
      </dgm:prSet>
      <dgm:spPr/>
    </dgm:pt>
    <dgm:pt modelId="{A1AEB6EB-06EB-41BB-A055-17E298F2A56B}" type="pres">
      <dgm:prSet presAssocID="{513175E8-E4D1-4C55-8E09-5467678FDD53}" presName="accent_2" presStyleCnt="0"/>
      <dgm:spPr/>
    </dgm:pt>
    <dgm:pt modelId="{CFB7D83D-6665-4E4D-93DE-DBFEBBB685AB}" type="pres">
      <dgm:prSet presAssocID="{513175E8-E4D1-4C55-8E09-5467678FDD53}" presName="accentRepeatNode" presStyleLbl="solidFgAcc1" presStyleIdx="1" presStyleCnt="5"/>
      <dgm:spPr>
        <a:ln>
          <a:solidFill>
            <a:srgbClr val="363636"/>
          </a:solidFill>
        </a:ln>
      </dgm:spPr>
    </dgm:pt>
    <dgm:pt modelId="{648424CF-CBC8-4AA2-ABFC-95BAA676EA8A}" type="pres">
      <dgm:prSet presAssocID="{836F2B3A-B65B-4ABA-916C-2C48DA43806D}" presName="text_3" presStyleLbl="node1" presStyleIdx="2" presStyleCnt="5">
        <dgm:presLayoutVars>
          <dgm:bulletEnabled val="1"/>
        </dgm:presLayoutVars>
      </dgm:prSet>
      <dgm:spPr/>
    </dgm:pt>
    <dgm:pt modelId="{863E691A-FB92-4836-833A-4FAC4139CFC1}" type="pres">
      <dgm:prSet presAssocID="{836F2B3A-B65B-4ABA-916C-2C48DA43806D}" presName="accent_3" presStyleCnt="0"/>
      <dgm:spPr/>
    </dgm:pt>
    <dgm:pt modelId="{697096EC-0BE5-488C-AF30-37D36E7A8A94}" type="pres">
      <dgm:prSet presAssocID="{836F2B3A-B65B-4ABA-916C-2C48DA43806D}" presName="accentRepeatNode" presStyleLbl="solidFgAcc1" presStyleIdx="2" presStyleCnt="5"/>
      <dgm:spPr>
        <a:ln>
          <a:solidFill>
            <a:srgbClr val="363636"/>
          </a:solidFill>
        </a:ln>
      </dgm:spPr>
    </dgm:pt>
    <dgm:pt modelId="{06C255BB-DE6B-48FF-A94B-09F135608195}" type="pres">
      <dgm:prSet presAssocID="{B37BFE9E-C64C-4F6D-AA34-70D690A6DE1A}" presName="text_4" presStyleLbl="node1" presStyleIdx="3" presStyleCnt="5">
        <dgm:presLayoutVars>
          <dgm:bulletEnabled val="1"/>
        </dgm:presLayoutVars>
      </dgm:prSet>
      <dgm:spPr/>
    </dgm:pt>
    <dgm:pt modelId="{E13C823B-15DA-4432-8CCC-826BA09B4DC8}" type="pres">
      <dgm:prSet presAssocID="{B37BFE9E-C64C-4F6D-AA34-70D690A6DE1A}" presName="accent_4" presStyleCnt="0"/>
      <dgm:spPr/>
    </dgm:pt>
    <dgm:pt modelId="{50B9FF49-0452-49E5-BD38-3DE806742670}" type="pres">
      <dgm:prSet presAssocID="{B37BFE9E-C64C-4F6D-AA34-70D690A6DE1A}" presName="accentRepeatNode" presStyleLbl="solidFgAcc1" presStyleIdx="3" presStyleCnt="5"/>
      <dgm:spPr>
        <a:ln>
          <a:solidFill>
            <a:srgbClr val="363636"/>
          </a:solidFill>
        </a:ln>
      </dgm:spPr>
    </dgm:pt>
    <dgm:pt modelId="{D5EB6794-9447-4E41-8EE9-1D9478C658D0}" type="pres">
      <dgm:prSet presAssocID="{DDB7253D-F3A9-4470-AFF8-C3B2A1D8A863}" presName="text_5" presStyleLbl="node1" presStyleIdx="4" presStyleCnt="5">
        <dgm:presLayoutVars>
          <dgm:bulletEnabled val="1"/>
        </dgm:presLayoutVars>
      </dgm:prSet>
      <dgm:spPr/>
    </dgm:pt>
    <dgm:pt modelId="{4A7783F8-5F52-4F5D-A2EB-A071EBF0679F}" type="pres">
      <dgm:prSet presAssocID="{DDB7253D-F3A9-4470-AFF8-C3B2A1D8A863}" presName="accent_5" presStyleCnt="0"/>
      <dgm:spPr/>
    </dgm:pt>
    <dgm:pt modelId="{D9D63C58-5C06-4E52-9A96-BC6B1E4F0E3F}" type="pres">
      <dgm:prSet presAssocID="{DDB7253D-F3A9-4470-AFF8-C3B2A1D8A863}" presName="accentRepeatNode" presStyleLbl="solidFgAcc1" presStyleIdx="4" presStyleCnt="5"/>
      <dgm:spPr>
        <a:ln>
          <a:solidFill>
            <a:srgbClr val="363636"/>
          </a:solidFill>
        </a:ln>
      </dgm:spPr>
    </dgm:pt>
  </dgm:ptLst>
  <dgm:cxnLst>
    <dgm:cxn modelId="{7D829902-8B26-4F11-A639-64A1ECB74CF7}" type="presOf" srcId="{45274897-EE2D-4A14-B56E-82D864933575}" destId="{D5D95D37-9ECF-4B87-9B0E-591BAA9EB842}" srcOrd="0" destOrd="0" presId="urn:microsoft.com/office/officeart/2008/layout/VerticalCurvedList"/>
    <dgm:cxn modelId="{BC966D20-3680-4FFE-A7BC-C5A14AC63254}" type="presOf" srcId="{836F2B3A-B65B-4ABA-916C-2C48DA43806D}" destId="{648424CF-CBC8-4AA2-ABFC-95BAA676EA8A}" srcOrd="0" destOrd="0" presId="urn:microsoft.com/office/officeart/2008/layout/VerticalCurvedList"/>
    <dgm:cxn modelId="{F94C9454-0AE4-43D9-AC65-F689467B6F3A}" type="presOf" srcId="{2A410CC0-40DA-4AE9-BB5A-14B05B8117D5}" destId="{59B6EFD6-BB71-4B4C-A539-24C7E32D83D8}" srcOrd="0" destOrd="0" presId="urn:microsoft.com/office/officeart/2008/layout/VerticalCurvedList"/>
    <dgm:cxn modelId="{CD426076-E648-42BC-90C8-C4780213B366}" srcId="{C611B0B2-BF3E-47B6-8A32-41BC4BFB0D8A}" destId="{836F2B3A-B65B-4ABA-916C-2C48DA43806D}" srcOrd="2" destOrd="0" parTransId="{20CF3D88-DFE5-4D12-94D2-72E4BF1127F5}" sibTransId="{BBB9CA55-4F87-43D7-B58B-DC73CBF585AC}"/>
    <dgm:cxn modelId="{90D1BE85-D4F9-496F-8F80-F3C4D51B074C}" srcId="{C611B0B2-BF3E-47B6-8A32-41BC4BFB0D8A}" destId="{DDB7253D-F3A9-4470-AFF8-C3B2A1D8A863}" srcOrd="4" destOrd="0" parTransId="{243358A2-8EC5-4412-9F51-FA6EB09E0174}" sibTransId="{48506868-916F-41AE-97EF-BE297124454C}"/>
    <dgm:cxn modelId="{B1870497-EBC8-454F-A191-AB5DCE3C0438}" type="presOf" srcId="{B37BFE9E-C64C-4F6D-AA34-70D690A6DE1A}" destId="{06C255BB-DE6B-48FF-A94B-09F135608195}" srcOrd="0" destOrd="0" presId="urn:microsoft.com/office/officeart/2008/layout/VerticalCurvedList"/>
    <dgm:cxn modelId="{4D4D22A5-ED9E-482F-8136-BF2A44E3E51C}" type="presOf" srcId="{DDB7253D-F3A9-4470-AFF8-C3B2A1D8A863}" destId="{D5EB6794-9447-4E41-8EE9-1D9478C658D0}" srcOrd="0" destOrd="0" presId="urn:microsoft.com/office/officeart/2008/layout/VerticalCurvedList"/>
    <dgm:cxn modelId="{4D6C2EAB-6F70-4BEE-9BD5-50892586625F}" type="presOf" srcId="{C611B0B2-BF3E-47B6-8A32-41BC4BFB0D8A}" destId="{33D5870B-0712-4AB7-9A8B-03E64BBD56B4}" srcOrd="0" destOrd="0" presId="urn:microsoft.com/office/officeart/2008/layout/VerticalCurvedList"/>
    <dgm:cxn modelId="{D11892D2-A14A-4FE5-A59D-0167BCFC6FB2}" srcId="{C611B0B2-BF3E-47B6-8A32-41BC4BFB0D8A}" destId="{2A410CC0-40DA-4AE9-BB5A-14B05B8117D5}" srcOrd="0" destOrd="0" parTransId="{4E9BDC9D-0BA4-46DB-A402-6C785C0860AE}" sibTransId="{45274897-EE2D-4A14-B56E-82D864933575}"/>
    <dgm:cxn modelId="{8C4C7BED-A33E-4A4E-9F09-BCE942FB99D2}" type="presOf" srcId="{513175E8-E4D1-4C55-8E09-5467678FDD53}" destId="{EA482918-C59E-424E-B9D9-6A4631ADD015}" srcOrd="0" destOrd="0" presId="urn:microsoft.com/office/officeart/2008/layout/VerticalCurvedList"/>
    <dgm:cxn modelId="{2B8EE5F1-D33C-4817-A75E-3748A5C7E942}" srcId="{C611B0B2-BF3E-47B6-8A32-41BC4BFB0D8A}" destId="{B37BFE9E-C64C-4F6D-AA34-70D690A6DE1A}" srcOrd="3" destOrd="0" parTransId="{FFAA2567-3FDA-40FF-BD34-DDB9AAAF86C4}" sibTransId="{464A447F-7ABF-49B7-9040-4BF887B14271}"/>
    <dgm:cxn modelId="{26D498FA-A25E-4E13-B042-91BC4DC7B0C5}" srcId="{C611B0B2-BF3E-47B6-8A32-41BC4BFB0D8A}" destId="{513175E8-E4D1-4C55-8E09-5467678FDD53}" srcOrd="1" destOrd="0" parTransId="{468A5E75-151A-4CE4-84CC-3307C3AEB255}" sibTransId="{3B30E977-C145-4CB5-96EF-A9AA319BDF86}"/>
    <dgm:cxn modelId="{5DAF69B9-4DBD-4F2D-B656-85011492E358}" type="presParOf" srcId="{33D5870B-0712-4AB7-9A8B-03E64BBD56B4}" destId="{F0264B5A-AAF1-4E76-BFA4-CB8434C043A2}" srcOrd="0" destOrd="0" presId="urn:microsoft.com/office/officeart/2008/layout/VerticalCurvedList"/>
    <dgm:cxn modelId="{961FDDC5-60FD-43FD-8333-0286541D026E}" type="presParOf" srcId="{F0264B5A-AAF1-4E76-BFA4-CB8434C043A2}" destId="{968C4058-5DD3-482A-A1F1-084202CECB19}" srcOrd="0" destOrd="0" presId="urn:microsoft.com/office/officeart/2008/layout/VerticalCurvedList"/>
    <dgm:cxn modelId="{FD5ED381-4BC0-42B5-BB9E-9BFF9F300347}" type="presParOf" srcId="{968C4058-5DD3-482A-A1F1-084202CECB19}" destId="{8147D84A-47F8-4BA3-B416-A0C4ECCD311D}" srcOrd="0" destOrd="0" presId="urn:microsoft.com/office/officeart/2008/layout/VerticalCurvedList"/>
    <dgm:cxn modelId="{21726F8D-F019-4B26-B882-CB763FA3250C}" type="presParOf" srcId="{968C4058-5DD3-482A-A1F1-084202CECB19}" destId="{D5D95D37-9ECF-4B87-9B0E-591BAA9EB842}" srcOrd="1" destOrd="0" presId="urn:microsoft.com/office/officeart/2008/layout/VerticalCurvedList"/>
    <dgm:cxn modelId="{DCE9C21F-7C0C-45D2-9326-06F12DFEFDEC}" type="presParOf" srcId="{968C4058-5DD3-482A-A1F1-084202CECB19}" destId="{9611DF1D-0E17-423C-AE83-B69ADA3ADBCF}" srcOrd="2" destOrd="0" presId="urn:microsoft.com/office/officeart/2008/layout/VerticalCurvedList"/>
    <dgm:cxn modelId="{5ED5759D-B524-4ED9-8AEE-9A3EBA4FD553}" type="presParOf" srcId="{968C4058-5DD3-482A-A1F1-084202CECB19}" destId="{91F22CF7-42EC-497B-978D-41EDA290B712}" srcOrd="3" destOrd="0" presId="urn:microsoft.com/office/officeart/2008/layout/VerticalCurvedList"/>
    <dgm:cxn modelId="{7B38924E-2E5A-4A82-8ED1-1353C8040EFD}" type="presParOf" srcId="{F0264B5A-AAF1-4E76-BFA4-CB8434C043A2}" destId="{59B6EFD6-BB71-4B4C-A539-24C7E32D83D8}" srcOrd="1" destOrd="0" presId="urn:microsoft.com/office/officeart/2008/layout/VerticalCurvedList"/>
    <dgm:cxn modelId="{72D0860B-1FFC-4EA5-8F3A-B596E67019A3}" type="presParOf" srcId="{F0264B5A-AAF1-4E76-BFA4-CB8434C043A2}" destId="{611777C3-CC4F-4693-97B5-3579EAB61239}" srcOrd="2" destOrd="0" presId="urn:microsoft.com/office/officeart/2008/layout/VerticalCurvedList"/>
    <dgm:cxn modelId="{006A77F0-6595-42A1-AC37-53868A0B7760}" type="presParOf" srcId="{611777C3-CC4F-4693-97B5-3579EAB61239}" destId="{69112E51-962A-45E6-914D-A1EBDF4EBCDB}" srcOrd="0" destOrd="0" presId="urn:microsoft.com/office/officeart/2008/layout/VerticalCurvedList"/>
    <dgm:cxn modelId="{44327F04-E634-40BB-8F8D-F9112C36D83D}" type="presParOf" srcId="{F0264B5A-AAF1-4E76-BFA4-CB8434C043A2}" destId="{EA482918-C59E-424E-B9D9-6A4631ADD015}" srcOrd="3" destOrd="0" presId="urn:microsoft.com/office/officeart/2008/layout/VerticalCurvedList"/>
    <dgm:cxn modelId="{322DF520-8AE9-4093-95F0-75FE0E44735E}" type="presParOf" srcId="{F0264B5A-AAF1-4E76-BFA4-CB8434C043A2}" destId="{A1AEB6EB-06EB-41BB-A055-17E298F2A56B}" srcOrd="4" destOrd="0" presId="urn:microsoft.com/office/officeart/2008/layout/VerticalCurvedList"/>
    <dgm:cxn modelId="{2349C3E6-FF27-48EB-A113-F9F0B2978637}" type="presParOf" srcId="{A1AEB6EB-06EB-41BB-A055-17E298F2A56B}" destId="{CFB7D83D-6665-4E4D-93DE-DBFEBBB685AB}" srcOrd="0" destOrd="0" presId="urn:microsoft.com/office/officeart/2008/layout/VerticalCurvedList"/>
    <dgm:cxn modelId="{EA486073-BACB-44F3-871C-58219E3D39E9}" type="presParOf" srcId="{F0264B5A-AAF1-4E76-BFA4-CB8434C043A2}" destId="{648424CF-CBC8-4AA2-ABFC-95BAA676EA8A}" srcOrd="5" destOrd="0" presId="urn:microsoft.com/office/officeart/2008/layout/VerticalCurvedList"/>
    <dgm:cxn modelId="{92627129-1999-4EE6-965E-93D73AC75A5A}" type="presParOf" srcId="{F0264B5A-AAF1-4E76-BFA4-CB8434C043A2}" destId="{863E691A-FB92-4836-833A-4FAC4139CFC1}" srcOrd="6" destOrd="0" presId="urn:microsoft.com/office/officeart/2008/layout/VerticalCurvedList"/>
    <dgm:cxn modelId="{A7A848BE-5693-4ABD-B29D-D1D98BE861B9}" type="presParOf" srcId="{863E691A-FB92-4836-833A-4FAC4139CFC1}" destId="{697096EC-0BE5-488C-AF30-37D36E7A8A94}" srcOrd="0" destOrd="0" presId="urn:microsoft.com/office/officeart/2008/layout/VerticalCurvedList"/>
    <dgm:cxn modelId="{A313DCAF-5C0A-49FA-B3F2-C8E6BF7061F7}" type="presParOf" srcId="{F0264B5A-AAF1-4E76-BFA4-CB8434C043A2}" destId="{06C255BB-DE6B-48FF-A94B-09F135608195}" srcOrd="7" destOrd="0" presId="urn:microsoft.com/office/officeart/2008/layout/VerticalCurvedList"/>
    <dgm:cxn modelId="{47134620-64DA-4377-8BA7-815DF1119C6A}" type="presParOf" srcId="{F0264B5A-AAF1-4E76-BFA4-CB8434C043A2}" destId="{E13C823B-15DA-4432-8CCC-826BA09B4DC8}" srcOrd="8" destOrd="0" presId="urn:microsoft.com/office/officeart/2008/layout/VerticalCurvedList"/>
    <dgm:cxn modelId="{C1359E54-A676-491C-91CB-EFFDD7D2CCB3}" type="presParOf" srcId="{E13C823B-15DA-4432-8CCC-826BA09B4DC8}" destId="{50B9FF49-0452-49E5-BD38-3DE806742670}" srcOrd="0" destOrd="0" presId="urn:microsoft.com/office/officeart/2008/layout/VerticalCurvedList"/>
    <dgm:cxn modelId="{E3159979-D227-46E0-97C8-43AB923802F0}" type="presParOf" srcId="{F0264B5A-AAF1-4E76-BFA4-CB8434C043A2}" destId="{D5EB6794-9447-4E41-8EE9-1D9478C658D0}" srcOrd="9" destOrd="0" presId="urn:microsoft.com/office/officeart/2008/layout/VerticalCurvedList"/>
    <dgm:cxn modelId="{AD1473C0-72A4-4EB6-82A8-233D007F490A}" type="presParOf" srcId="{F0264B5A-AAF1-4E76-BFA4-CB8434C043A2}" destId="{4A7783F8-5F52-4F5D-A2EB-A071EBF0679F}" srcOrd="10" destOrd="0" presId="urn:microsoft.com/office/officeart/2008/layout/VerticalCurvedList"/>
    <dgm:cxn modelId="{4657F7FD-901A-407D-A869-2117AA76DBAA}" type="presParOf" srcId="{4A7783F8-5F52-4F5D-A2EB-A071EBF0679F}" destId="{D9D63C58-5C06-4E52-9A96-BC6B1E4F0E3F}" srcOrd="0" destOrd="0" presId="urn:microsoft.com/office/officeart/2008/layout/VerticalCurv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B6A23-170E-4581-9AC9-2D1BE7A1F29C}" type="doc">
      <dgm:prSet loTypeId="urn:microsoft.com/office/officeart/2009/3/layout/PieProcess" loCatId="process" qsTypeId="urn:microsoft.com/office/officeart/2005/8/quickstyle/simple1" qsCatId="simple" csTypeId="urn:microsoft.com/office/officeart/2005/8/colors/accent2_2" csCatId="accent2" phldr="1"/>
      <dgm:spPr/>
      <dgm:t>
        <a:bodyPr/>
        <a:lstStyle/>
        <a:p>
          <a:endParaRPr lang="en-CA"/>
        </a:p>
      </dgm:t>
    </dgm:pt>
    <dgm:pt modelId="{CD6B976C-0484-400D-BE29-FCC7F2A2D14C}">
      <dgm:prSet phldrT="[Text]" custT="1"/>
      <dgm:spPr/>
      <dgm:t>
        <a:bodyPr/>
        <a:lstStyle/>
        <a:p>
          <a:r>
            <a:rPr lang="en-CA" sz="3600" dirty="0"/>
            <a:t>Situation</a:t>
          </a:r>
        </a:p>
      </dgm:t>
    </dgm:pt>
    <dgm:pt modelId="{A61584CA-4904-4912-A1BA-56C0F1630B40}" type="parTrans" cxnId="{69EDAD4C-9C31-45FB-A15A-49DFEDBC9D1F}">
      <dgm:prSet/>
      <dgm:spPr/>
      <dgm:t>
        <a:bodyPr/>
        <a:lstStyle/>
        <a:p>
          <a:endParaRPr lang="en-CA"/>
        </a:p>
      </dgm:t>
    </dgm:pt>
    <dgm:pt modelId="{A6A84617-10C6-41BC-A762-B353A6FAD848}" type="sibTrans" cxnId="{69EDAD4C-9C31-45FB-A15A-49DFEDBC9D1F}">
      <dgm:prSet/>
      <dgm:spPr/>
      <dgm:t>
        <a:bodyPr/>
        <a:lstStyle/>
        <a:p>
          <a:endParaRPr lang="en-CA"/>
        </a:p>
      </dgm:t>
    </dgm:pt>
    <dgm:pt modelId="{DE3AE72F-C0D6-47BF-945F-21406FFCCE01}">
      <dgm:prSet phldrT="[Text]" custT="1"/>
      <dgm:spPr/>
      <dgm:t>
        <a:bodyPr/>
        <a:lstStyle/>
        <a:p>
          <a:pPr>
            <a:spcAft>
              <a:spcPts val="1200"/>
            </a:spcAft>
          </a:pPr>
          <a:r>
            <a:rPr lang="en-CA" sz="1600" dirty="0"/>
            <a:t>Candidates are remotely located and geographically dispersed</a:t>
          </a:r>
        </a:p>
      </dgm:t>
    </dgm:pt>
    <dgm:pt modelId="{D5D7B7FE-66EC-4146-9707-DEF5B6C98DA3}" type="parTrans" cxnId="{15EEFEA4-3F63-446B-8AA1-B128C43DB017}">
      <dgm:prSet/>
      <dgm:spPr/>
      <dgm:t>
        <a:bodyPr/>
        <a:lstStyle/>
        <a:p>
          <a:endParaRPr lang="en-CA"/>
        </a:p>
      </dgm:t>
    </dgm:pt>
    <dgm:pt modelId="{1E503776-1859-467A-93C6-921245CD40B1}" type="sibTrans" cxnId="{15EEFEA4-3F63-446B-8AA1-B128C43DB017}">
      <dgm:prSet/>
      <dgm:spPr/>
      <dgm:t>
        <a:bodyPr/>
        <a:lstStyle/>
        <a:p>
          <a:endParaRPr lang="en-CA"/>
        </a:p>
      </dgm:t>
    </dgm:pt>
    <dgm:pt modelId="{E769D807-3E6A-4910-AF20-495AD5B69CDB}">
      <dgm:prSet phldrT="[Text]" custT="1"/>
      <dgm:spPr/>
      <dgm:t>
        <a:bodyPr/>
        <a:lstStyle/>
        <a:p>
          <a:r>
            <a:rPr lang="en-CA" sz="3600" dirty="0"/>
            <a:t>Goals</a:t>
          </a:r>
        </a:p>
      </dgm:t>
    </dgm:pt>
    <dgm:pt modelId="{F81D7338-A2E5-4BB3-A74F-C85FC7AB0F29}" type="parTrans" cxnId="{A13270D3-44E3-4CAF-BF8A-BF5123214414}">
      <dgm:prSet/>
      <dgm:spPr/>
      <dgm:t>
        <a:bodyPr/>
        <a:lstStyle/>
        <a:p>
          <a:endParaRPr lang="en-CA"/>
        </a:p>
      </dgm:t>
    </dgm:pt>
    <dgm:pt modelId="{C3C147E8-06A2-4059-985C-94CB77CB993D}" type="sibTrans" cxnId="{A13270D3-44E3-4CAF-BF8A-BF5123214414}">
      <dgm:prSet/>
      <dgm:spPr/>
      <dgm:t>
        <a:bodyPr/>
        <a:lstStyle/>
        <a:p>
          <a:endParaRPr lang="en-CA"/>
        </a:p>
      </dgm:t>
    </dgm:pt>
    <dgm:pt modelId="{6A4735D3-C497-4B70-B8EF-9AF05D72BE09}">
      <dgm:prSet phldrT="[Text]" custT="1"/>
      <dgm:spPr/>
      <dgm:t>
        <a:bodyPr/>
        <a:lstStyle/>
        <a:p>
          <a:pPr>
            <a:spcAft>
              <a:spcPts val="1200"/>
            </a:spcAft>
          </a:pPr>
          <a:r>
            <a:rPr lang="en-CA" sz="1600" dirty="0"/>
            <a:t>Continuous improvement</a:t>
          </a:r>
        </a:p>
      </dgm:t>
    </dgm:pt>
    <dgm:pt modelId="{D07FAC20-4926-4216-83EB-1F7A84823AAD}" type="parTrans" cxnId="{3FF6A21A-988F-4DA8-AD13-0EDE2C59C1E2}">
      <dgm:prSet/>
      <dgm:spPr/>
      <dgm:t>
        <a:bodyPr/>
        <a:lstStyle/>
        <a:p>
          <a:endParaRPr lang="en-CA"/>
        </a:p>
      </dgm:t>
    </dgm:pt>
    <dgm:pt modelId="{644D6765-6341-448D-972C-53E9B50CD0E5}" type="sibTrans" cxnId="{3FF6A21A-988F-4DA8-AD13-0EDE2C59C1E2}">
      <dgm:prSet/>
      <dgm:spPr/>
      <dgm:t>
        <a:bodyPr/>
        <a:lstStyle/>
        <a:p>
          <a:endParaRPr lang="en-CA"/>
        </a:p>
      </dgm:t>
    </dgm:pt>
    <dgm:pt modelId="{3EF6773D-84E4-439F-9B7D-A20FDE154136}">
      <dgm:prSet phldrT="[Text]" custT="1"/>
      <dgm:spPr/>
      <dgm:t>
        <a:bodyPr/>
        <a:lstStyle/>
        <a:p>
          <a:r>
            <a:rPr lang="en-CA" sz="3600" dirty="0">
              <a:solidFill>
                <a:srgbClr val="C00000"/>
              </a:solidFill>
            </a:rPr>
            <a:t>Training Solution</a:t>
          </a:r>
        </a:p>
      </dgm:t>
    </dgm:pt>
    <dgm:pt modelId="{E691C30B-78FC-422E-A0ED-107585469F15}" type="parTrans" cxnId="{A09F4CF8-8DD4-4067-A346-2FA619C123CB}">
      <dgm:prSet/>
      <dgm:spPr/>
      <dgm:t>
        <a:bodyPr/>
        <a:lstStyle/>
        <a:p>
          <a:endParaRPr lang="en-CA"/>
        </a:p>
      </dgm:t>
    </dgm:pt>
    <dgm:pt modelId="{859705E4-ED6A-43E4-95DC-3D50AB87AC5C}" type="sibTrans" cxnId="{A09F4CF8-8DD4-4067-A346-2FA619C123CB}">
      <dgm:prSet/>
      <dgm:spPr/>
      <dgm:t>
        <a:bodyPr/>
        <a:lstStyle/>
        <a:p>
          <a:endParaRPr lang="en-CA"/>
        </a:p>
      </dgm:t>
    </dgm:pt>
    <dgm:pt modelId="{6E21084A-4D72-41A1-9988-2B36FB325D4D}">
      <dgm:prSet phldrT="[Text]" custT="1"/>
      <dgm:spPr/>
      <dgm:t>
        <a:bodyPr/>
        <a:lstStyle/>
        <a:p>
          <a:pPr>
            <a:spcAft>
              <a:spcPts val="1200"/>
            </a:spcAft>
          </a:pPr>
          <a:r>
            <a:rPr lang="en-CA" sz="1600" dirty="0">
              <a:solidFill>
                <a:srgbClr val="C00000"/>
              </a:solidFill>
            </a:rPr>
            <a:t>Modular</a:t>
          </a:r>
        </a:p>
      </dgm:t>
    </dgm:pt>
    <dgm:pt modelId="{B854A3E1-B2D5-4DE1-8D81-BF91E18CB2AF}" type="parTrans" cxnId="{804E37DB-824B-4A82-8413-9620AB592B94}">
      <dgm:prSet/>
      <dgm:spPr/>
      <dgm:t>
        <a:bodyPr/>
        <a:lstStyle/>
        <a:p>
          <a:endParaRPr lang="en-CA"/>
        </a:p>
      </dgm:t>
    </dgm:pt>
    <dgm:pt modelId="{158930D5-2F8C-45AC-BA78-2A2A33AC71D5}" type="sibTrans" cxnId="{804E37DB-824B-4A82-8413-9620AB592B94}">
      <dgm:prSet/>
      <dgm:spPr/>
      <dgm:t>
        <a:bodyPr/>
        <a:lstStyle/>
        <a:p>
          <a:endParaRPr lang="en-CA"/>
        </a:p>
      </dgm:t>
    </dgm:pt>
    <dgm:pt modelId="{53634F13-6F53-478B-A140-062F755113AB}">
      <dgm:prSet custT="1"/>
      <dgm:spPr/>
      <dgm:t>
        <a:bodyPr/>
        <a:lstStyle/>
        <a:p>
          <a:pPr>
            <a:spcAft>
              <a:spcPts val="1200"/>
            </a:spcAft>
          </a:pPr>
          <a:r>
            <a:rPr lang="en-CA" sz="1600" dirty="0"/>
            <a:t>Travel costs are high for students, instructors and subject matter experts</a:t>
          </a:r>
        </a:p>
      </dgm:t>
    </dgm:pt>
    <dgm:pt modelId="{6EE82D1D-B30E-468A-A2D1-52596530CCF5}" type="parTrans" cxnId="{EA0E001D-9F5C-464C-B08D-5E3F74F3F1EE}">
      <dgm:prSet/>
      <dgm:spPr/>
      <dgm:t>
        <a:bodyPr/>
        <a:lstStyle/>
        <a:p>
          <a:endParaRPr lang="en-CA"/>
        </a:p>
      </dgm:t>
    </dgm:pt>
    <dgm:pt modelId="{20F089DA-CFDF-412A-B98B-1716BC472651}" type="sibTrans" cxnId="{EA0E001D-9F5C-464C-B08D-5E3F74F3F1EE}">
      <dgm:prSet/>
      <dgm:spPr/>
      <dgm:t>
        <a:bodyPr/>
        <a:lstStyle/>
        <a:p>
          <a:endParaRPr lang="en-CA"/>
        </a:p>
      </dgm:t>
    </dgm:pt>
    <dgm:pt modelId="{4063AC55-4342-4120-82CD-FBF7D4A59EBD}">
      <dgm:prSet custT="1"/>
      <dgm:spPr/>
      <dgm:t>
        <a:bodyPr/>
        <a:lstStyle/>
        <a:p>
          <a:pPr>
            <a:spcAft>
              <a:spcPts val="1200"/>
            </a:spcAft>
          </a:pPr>
          <a:r>
            <a:rPr lang="en-CA" sz="1600" dirty="0"/>
            <a:t>Work, family, and lifestyle priorities need to be balanced</a:t>
          </a:r>
        </a:p>
      </dgm:t>
    </dgm:pt>
    <dgm:pt modelId="{E62A9306-7721-4CA8-BA71-AB8884F4E1E1}" type="parTrans" cxnId="{37BB23AF-CA3B-4C45-A6FF-D78D73AF6E52}">
      <dgm:prSet/>
      <dgm:spPr/>
      <dgm:t>
        <a:bodyPr/>
        <a:lstStyle/>
        <a:p>
          <a:endParaRPr lang="en-CA"/>
        </a:p>
      </dgm:t>
    </dgm:pt>
    <dgm:pt modelId="{A22DD8AA-3B19-4D4A-B3E2-5DC7BAB09FA5}" type="sibTrans" cxnId="{37BB23AF-CA3B-4C45-A6FF-D78D73AF6E52}">
      <dgm:prSet/>
      <dgm:spPr/>
      <dgm:t>
        <a:bodyPr/>
        <a:lstStyle/>
        <a:p>
          <a:endParaRPr lang="en-CA"/>
        </a:p>
      </dgm:t>
    </dgm:pt>
    <dgm:pt modelId="{0504FBDE-2557-46D0-82C3-CF8061A3D546}">
      <dgm:prSet custT="1"/>
      <dgm:spPr/>
      <dgm:t>
        <a:bodyPr/>
        <a:lstStyle/>
        <a:p>
          <a:pPr>
            <a:spcAft>
              <a:spcPts val="1200"/>
            </a:spcAft>
          </a:pPr>
          <a:r>
            <a:rPr lang="en-CA" sz="1600" dirty="0"/>
            <a:t>Continuing Professional Development (CPD) for Hydrographic Certification is   compulsory (Canadian &amp; Australian Hydrographic Certification Schemes)</a:t>
          </a:r>
        </a:p>
      </dgm:t>
    </dgm:pt>
    <dgm:pt modelId="{E462C638-4D42-475D-BB03-2D4982A1675A}" type="parTrans" cxnId="{24873130-1236-42A4-A838-243BB3FA8C86}">
      <dgm:prSet/>
      <dgm:spPr/>
      <dgm:t>
        <a:bodyPr/>
        <a:lstStyle/>
        <a:p>
          <a:endParaRPr lang="en-CA"/>
        </a:p>
      </dgm:t>
    </dgm:pt>
    <dgm:pt modelId="{57A23BC1-2805-4706-A8C7-C2E0DF01C5B1}" type="sibTrans" cxnId="{24873130-1236-42A4-A838-243BB3FA8C86}">
      <dgm:prSet/>
      <dgm:spPr/>
      <dgm:t>
        <a:bodyPr/>
        <a:lstStyle/>
        <a:p>
          <a:endParaRPr lang="en-CA"/>
        </a:p>
      </dgm:t>
    </dgm:pt>
    <dgm:pt modelId="{8D230F74-D8E0-411B-B127-E9DA4C1F7830}">
      <dgm:prSet custT="1"/>
      <dgm:spPr/>
      <dgm:t>
        <a:bodyPr/>
        <a:lstStyle/>
        <a:p>
          <a:pPr>
            <a:spcAft>
              <a:spcPts val="1200"/>
            </a:spcAft>
          </a:pPr>
          <a:r>
            <a:rPr lang="en-CA" sz="1600" dirty="0"/>
            <a:t>Advancements in information and communication technologies facilitate distance learning</a:t>
          </a:r>
        </a:p>
      </dgm:t>
    </dgm:pt>
    <dgm:pt modelId="{F9DF3B27-D0CA-4118-A1A4-73C3E0CC3CB1}" type="parTrans" cxnId="{131B043D-FF15-48D6-A1BA-C7D0054312DA}">
      <dgm:prSet/>
      <dgm:spPr/>
      <dgm:t>
        <a:bodyPr/>
        <a:lstStyle/>
        <a:p>
          <a:endParaRPr lang="en-CA"/>
        </a:p>
      </dgm:t>
    </dgm:pt>
    <dgm:pt modelId="{FB4CEFBE-4175-4B60-9905-C8FF25F130B2}" type="sibTrans" cxnId="{131B043D-FF15-48D6-A1BA-C7D0054312DA}">
      <dgm:prSet/>
      <dgm:spPr/>
      <dgm:t>
        <a:bodyPr/>
        <a:lstStyle/>
        <a:p>
          <a:endParaRPr lang="en-CA"/>
        </a:p>
      </dgm:t>
    </dgm:pt>
    <dgm:pt modelId="{649A9F8E-1406-427A-9FAC-59E37EA9A590}">
      <dgm:prSet custT="1"/>
      <dgm:spPr/>
      <dgm:t>
        <a:bodyPr/>
        <a:lstStyle/>
        <a:p>
          <a:pPr>
            <a:spcAft>
              <a:spcPts val="1200"/>
            </a:spcAft>
          </a:pPr>
          <a:r>
            <a:rPr lang="en-CA" sz="1600" dirty="0"/>
            <a:t>Competencies of employees</a:t>
          </a:r>
        </a:p>
      </dgm:t>
    </dgm:pt>
    <dgm:pt modelId="{6A6DEB08-03E8-4518-93D7-E9FC32D6B347}" type="parTrans" cxnId="{C43CFBE7-F4F5-49D0-9161-79341105AEDB}">
      <dgm:prSet/>
      <dgm:spPr/>
      <dgm:t>
        <a:bodyPr/>
        <a:lstStyle/>
        <a:p>
          <a:endParaRPr lang="en-CA"/>
        </a:p>
      </dgm:t>
    </dgm:pt>
    <dgm:pt modelId="{E7A92AED-2E55-409C-BE9E-BA1E6024BA37}" type="sibTrans" cxnId="{C43CFBE7-F4F5-49D0-9161-79341105AEDB}">
      <dgm:prSet/>
      <dgm:spPr/>
      <dgm:t>
        <a:bodyPr/>
        <a:lstStyle/>
        <a:p>
          <a:endParaRPr lang="en-CA"/>
        </a:p>
      </dgm:t>
    </dgm:pt>
    <dgm:pt modelId="{967C4A06-38BD-4F27-8103-A175C47E6CCD}">
      <dgm:prSet custT="1"/>
      <dgm:spPr/>
      <dgm:t>
        <a:bodyPr/>
        <a:lstStyle/>
        <a:p>
          <a:pPr>
            <a:spcAft>
              <a:spcPts val="1200"/>
            </a:spcAft>
          </a:pPr>
          <a:r>
            <a:rPr lang="en-CA" sz="1600" dirty="0"/>
            <a:t>Quality deliverables to clients</a:t>
          </a:r>
        </a:p>
        <a:p>
          <a:pPr>
            <a:spcAft>
              <a:spcPts val="1200"/>
            </a:spcAft>
          </a:pPr>
          <a:r>
            <a:rPr lang="en-CA" sz="1600" dirty="0"/>
            <a:t>Answer demands from the hydrographic community</a:t>
          </a:r>
        </a:p>
      </dgm:t>
    </dgm:pt>
    <dgm:pt modelId="{7389D627-DD9C-45E4-AA7C-3EA6119209F5}" type="parTrans" cxnId="{3473975A-FA4B-4B86-97C0-8D3054757E39}">
      <dgm:prSet/>
      <dgm:spPr/>
      <dgm:t>
        <a:bodyPr/>
        <a:lstStyle/>
        <a:p>
          <a:endParaRPr lang="en-CA"/>
        </a:p>
      </dgm:t>
    </dgm:pt>
    <dgm:pt modelId="{7884DAA1-DDDF-472E-A2A1-BEE6C8642057}" type="sibTrans" cxnId="{3473975A-FA4B-4B86-97C0-8D3054757E39}">
      <dgm:prSet/>
      <dgm:spPr/>
      <dgm:t>
        <a:bodyPr/>
        <a:lstStyle/>
        <a:p>
          <a:endParaRPr lang="en-CA"/>
        </a:p>
      </dgm:t>
    </dgm:pt>
    <dgm:pt modelId="{6928588C-DD30-4D9C-AF8A-A60B2E2E6918}">
      <dgm:prSet custT="1"/>
      <dgm:spPr/>
      <dgm:t>
        <a:bodyPr/>
        <a:lstStyle/>
        <a:p>
          <a:pPr>
            <a:spcAft>
              <a:spcPts val="1200"/>
            </a:spcAft>
          </a:pPr>
          <a:r>
            <a:rPr lang="en-CA" sz="1600" dirty="0">
              <a:solidFill>
                <a:srgbClr val="C00000"/>
              </a:solidFill>
            </a:rPr>
            <a:t>Flexible</a:t>
          </a:r>
        </a:p>
        <a:p>
          <a:pPr>
            <a:spcAft>
              <a:spcPts val="1200"/>
            </a:spcAft>
          </a:pPr>
          <a:r>
            <a:rPr lang="en-CA" sz="1600" dirty="0">
              <a:solidFill>
                <a:srgbClr val="C00000"/>
              </a:solidFill>
            </a:rPr>
            <a:t>Distance Learning</a:t>
          </a:r>
        </a:p>
      </dgm:t>
    </dgm:pt>
    <dgm:pt modelId="{2FFED8B9-7567-4D77-B34A-25DF7CFCCA62}" type="parTrans" cxnId="{6FC65E80-41BD-4AE0-A2E9-E9E539A4630B}">
      <dgm:prSet/>
      <dgm:spPr/>
      <dgm:t>
        <a:bodyPr/>
        <a:lstStyle/>
        <a:p>
          <a:endParaRPr lang="en-CA"/>
        </a:p>
      </dgm:t>
    </dgm:pt>
    <dgm:pt modelId="{43A9631A-BE24-4772-B844-3E0A29E2808F}" type="sibTrans" cxnId="{6FC65E80-41BD-4AE0-A2E9-E9E539A4630B}">
      <dgm:prSet/>
      <dgm:spPr/>
      <dgm:t>
        <a:bodyPr/>
        <a:lstStyle/>
        <a:p>
          <a:endParaRPr lang="en-CA"/>
        </a:p>
      </dgm:t>
    </dgm:pt>
    <dgm:pt modelId="{6EE931D2-83FB-4FDD-A92F-14DDC504EDF0}">
      <dgm:prSet custT="1"/>
      <dgm:spPr/>
      <dgm:t>
        <a:bodyPr/>
        <a:lstStyle/>
        <a:p>
          <a:pPr>
            <a:spcAft>
              <a:spcPts val="1200"/>
            </a:spcAft>
          </a:pPr>
          <a:r>
            <a:rPr lang="en-CA" sz="1600" dirty="0">
              <a:solidFill>
                <a:srgbClr val="C00000"/>
              </a:solidFill>
            </a:rPr>
            <a:t>Blended learning</a:t>
          </a:r>
        </a:p>
      </dgm:t>
    </dgm:pt>
    <dgm:pt modelId="{A00A0370-2E64-4EFE-8116-DB5598B58E60}" type="parTrans" cxnId="{5F471306-E9F4-4645-81F9-1ABF65B29E2F}">
      <dgm:prSet/>
      <dgm:spPr/>
      <dgm:t>
        <a:bodyPr/>
        <a:lstStyle/>
        <a:p>
          <a:endParaRPr lang="en-CA"/>
        </a:p>
      </dgm:t>
    </dgm:pt>
    <dgm:pt modelId="{5DD886B2-21F8-4CB4-8024-0B498CEF66F7}" type="sibTrans" cxnId="{5F471306-E9F4-4645-81F9-1ABF65B29E2F}">
      <dgm:prSet/>
      <dgm:spPr/>
      <dgm:t>
        <a:bodyPr/>
        <a:lstStyle/>
        <a:p>
          <a:endParaRPr lang="en-CA"/>
        </a:p>
      </dgm:t>
    </dgm:pt>
    <dgm:pt modelId="{725C0BAB-C36A-4325-855C-702DFE05AB96}">
      <dgm:prSet custT="1"/>
      <dgm:spPr/>
      <dgm:t>
        <a:bodyPr/>
        <a:lstStyle/>
        <a:p>
          <a:pPr>
            <a:spcAft>
              <a:spcPts val="1200"/>
            </a:spcAft>
          </a:pPr>
          <a:r>
            <a:rPr lang="en-CA" sz="1600" dirty="0">
              <a:solidFill>
                <a:srgbClr val="C00000"/>
              </a:solidFill>
            </a:rPr>
            <a:t>Delivery over time</a:t>
          </a:r>
        </a:p>
      </dgm:t>
    </dgm:pt>
    <dgm:pt modelId="{F8C42D5A-4ACA-48B3-8FE0-CBBD51D13D16}" type="parTrans" cxnId="{F1DA5DFD-D93D-4994-9A5F-836E80493AC2}">
      <dgm:prSet/>
      <dgm:spPr/>
      <dgm:t>
        <a:bodyPr/>
        <a:lstStyle/>
        <a:p>
          <a:endParaRPr lang="en-CA"/>
        </a:p>
      </dgm:t>
    </dgm:pt>
    <dgm:pt modelId="{5A83B47E-45B2-4A22-B94F-7187A9A9166A}" type="sibTrans" cxnId="{F1DA5DFD-D93D-4994-9A5F-836E80493AC2}">
      <dgm:prSet/>
      <dgm:spPr/>
      <dgm:t>
        <a:bodyPr/>
        <a:lstStyle/>
        <a:p>
          <a:endParaRPr lang="en-CA"/>
        </a:p>
      </dgm:t>
    </dgm:pt>
    <dgm:pt modelId="{0B999209-479A-4F11-A560-DCF4A6E84A86}" type="pres">
      <dgm:prSet presAssocID="{FA7B6A23-170E-4581-9AC9-2D1BE7A1F29C}" presName="Name0" presStyleCnt="0">
        <dgm:presLayoutVars>
          <dgm:chMax val="7"/>
          <dgm:chPref val="7"/>
          <dgm:dir/>
          <dgm:animOne val="branch"/>
          <dgm:animLvl val="lvl"/>
        </dgm:presLayoutVars>
      </dgm:prSet>
      <dgm:spPr/>
    </dgm:pt>
    <dgm:pt modelId="{FCDFF9C3-9BA0-4C91-8EAF-8D299EFE12F6}" type="pres">
      <dgm:prSet presAssocID="{CD6B976C-0484-400D-BE29-FCC7F2A2D14C}" presName="ParentComposite" presStyleCnt="0"/>
      <dgm:spPr/>
    </dgm:pt>
    <dgm:pt modelId="{6AEEE156-AE66-4952-992C-5444E78D809B}" type="pres">
      <dgm:prSet presAssocID="{CD6B976C-0484-400D-BE29-FCC7F2A2D14C}" presName="Chord" presStyleLbl="bgShp" presStyleIdx="0" presStyleCnt="3"/>
      <dgm:spPr/>
    </dgm:pt>
    <dgm:pt modelId="{B139DA21-AF20-4DA7-ADFF-2D7C12776AB4}" type="pres">
      <dgm:prSet presAssocID="{CD6B976C-0484-400D-BE29-FCC7F2A2D14C}" presName="Pie" presStyleLbl="alignNode1" presStyleIdx="0" presStyleCnt="3"/>
      <dgm:spPr/>
    </dgm:pt>
    <dgm:pt modelId="{40F7F430-B2C0-46F0-844B-06F98FC32839}" type="pres">
      <dgm:prSet presAssocID="{CD6B976C-0484-400D-BE29-FCC7F2A2D14C}" presName="Parent" presStyleLbl="revTx" presStyleIdx="0" presStyleCnt="6">
        <dgm:presLayoutVars>
          <dgm:chMax val="1"/>
          <dgm:chPref val="1"/>
          <dgm:bulletEnabled val="1"/>
        </dgm:presLayoutVars>
      </dgm:prSet>
      <dgm:spPr/>
    </dgm:pt>
    <dgm:pt modelId="{001CF34F-6D10-491D-BEC5-BA42C548661C}" type="pres">
      <dgm:prSet presAssocID="{1E503776-1859-467A-93C6-921245CD40B1}" presName="negSibTrans" presStyleCnt="0"/>
      <dgm:spPr/>
    </dgm:pt>
    <dgm:pt modelId="{C6A89ECD-E707-4DF1-A07A-8D34BC24464D}" type="pres">
      <dgm:prSet presAssocID="{CD6B976C-0484-400D-BE29-FCC7F2A2D14C}" presName="composite" presStyleCnt="0"/>
      <dgm:spPr/>
    </dgm:pt>
    <dgm:pt modelId="{85DEF5A0-7EC4-48D2-AFD9-56088B0792A9}" type="pres">
      <dgm:prSet presAssocID="{CD6B976C-0484-400D-BE29-FCC7F2A2D14C}" presName="Child" presStyleLbl="revTx" presStyleIdx="1" presStyleCnt="6" custScaleX="111081">
        <dgm:presLayoutVars>
          <dgm:chMax val="0"/>
          <dgm:chPref val="0"/>
          <dgm:bulletEnabled val="1"/>
        </dgm:presLayoutVars>
      </dgm:prSet>
      <dgm:spPr/>
    </dgm:pt>
    <dgm:pt modelId="{45B1B7B2-2B9C-455F-B8DC-7D9A015E03FD}" type="pres">
      <dgm:prSet presAssocID="{A6A84617-10C6-41BC-A762-B353A6FAD848}" presName="sibTrans" presStyleCnt="0"/>
      <dgm:spPr/>
    </dgm:pt>
    <dgm:pt modelId="{71875FE4-C7CF-4E3E-B52F-392E4887DDF0}" type="pres">
      <dgm:prSet presAssocID="{E769D807-3E6A-4910-AF20-495AD5B69CDB}" presName="ParentComposite" presStyleCnt="0"/>
      <dgm:spPr/>
    </dgm:pt>
    <dgm:pt modelId="{45C7E9C2-F9C2-4986-8FA7-3015768353D9}" type="pres">
      <dgm:prSet presAssocID="{E769D807-3E6A-4910-AF20-495AD5B69CDB}" presName="Chord" presStyleLbl="bgShp" presStyleIdx="1" presStyleCnt="3"/>
      <dgm:spPr/>
    </dgm:pt>
    <dgm:pt modelId="{F4979A9E-02BE-4C99-BD88-9020DC45901B}" type="pres">
      <dgm:prSet presAssocID="{E769D807-3E6A-4910-AF20-495AD5B69CDB}" presName="Pie" presStyleLbl="alignNode1" presStyleIdx="1" presStyleCnt="3"/>
      <dgm:spPr/>
    </dgm:pt>
    <dgm:pt modelId="{43F7026D-73F1-44AE-A188-9B28177C7A43}" type="pres">
      <dgm:prSet presAssocID="{E769D807-3E6A-4910-AF20-495AD5B69CDB}" presName="Parent" presStyleLbl="revTx" presStyleIdx="2" presStyleCnt="6">
        <dgm:presLayoutVars>
          <dgm:chMax val="1"/>
          <dgm:chPref val="1"/>
          <dgm:bulletEnabled val="1"/>
        </dgm:presLayoutVars>
      </dgm:prSet>
      <dgm:spPr/>
    </dgm:pt>
    <dgm:pt modelId="{032A19CE-A07A-4AFA-9193-BC703F02D365}" type="pres">
      <dgm:prSet presAssocID="{644D6765-6341-448D-972C-53E9B50CD0E5}" presName="negSibTrans" presStyleCnt="0"/>
      <dgm:spPr/>
    </dgm:pt>
    <dgm:pt modelId="{88D1ED8B-8A91-4C4B-91E4-A67D683F11B4}" type="pres">
      <dgm:prSet presAssocID="{E769D807-3E6A-4910-AF20-495AD5B69CDB}" presName="composite" presStyleCnt="0"/>
      <dgm:spPr/>
    </dgm:pt>
    <dgm:pt modelId="{E6F88071-1E09-421B-B11B-3B2970B2A8C3}" type="pres">
      <dgm:prSet presAssocID="{E769D807-3E6A-4910-AF20-495AD5B69CDB}" presName="Child" presStyleLbl="revTx" presStyleIdx="3" presStyleCnt="6">
        <dgm:presLayoutVars>
          <dgm:chMax val="0"/>
          <dgm:chPref val="0"/>
          <dgm:bulletEnabled val="1"/>
        </dgm:presLayoutVars>
      </dgm:prSet>
      <dgm:spPr/>
    </dgm:pt>
    <dgm:pt modelId="{708F23BD-4CC8-43BD-8032-809E74713344}" type="pres">
      <dgm:prSet presAssocID="{C3C147E8-06A2-4059-985C-94CB77CB993D}" presName="sibTrans" presStyleCnt="0"/>
      <dgm:spPr/>
    </dgm:pt>
    <dgm:pt modelId="{02414B13-3BDE-4F28-926F-1AB14D2F8052}" type="pres">
      <dgm:prSet presAssocID="{3EF6773D-84E4-439F-9B7D-A20FDE154136}" presName="ParentComposite" presStyleCnt="0"/>
      <dgm:spPr/>
    </dgm:pt>
    <dgm:pt modelId="{2A04884A-D99A-4750-9DA2-A986FB558011}" type="pres">
      <dgm:prSet presAssocID="{3EF6773D-84E4-439F-9B7D-A20FDE154136}" presName="Chord" presStyleLbl="bgShp" presStyleIdx="2" presStyleCnt="3"/>
      <dgm:spPr/>
    </dgm:pt>
    <dgm:pt modelId="{333BB3F4-CF81-40F7-9F59-AB193674E793}" type="pres">
      <dgm:prSet presAssocID="{3EF6773D-84E4-439F-9B7D-A20FDE154136}" presName="Pie" presStyleLbl="alignNode1" presStyleIdx="2" presStyleCnt="3"/>
      <dgm:spPr/>
    </dgm:pt>
    <dgm:pt modelId="{9137E54F-076C-4100-A842-220CF08E6907}" type="pres">
      <dgm:prSet presAssocID="{3EF6773D-84E4-439F-9B7D-A20FDE154136}" presName="Parent" presStyleLbl="revTx" presStyleIdx="4" presStyleCnt="6">
        <dgm:presLayoutVars>
          <dgm:chMax val="1"/>
          <dgm:chPref val="1"/>
          <dgm:bulletEnabled val="1"/>
        </dgm:presLayoutVars>
      </dgm:prSet>
      <dgm:spPr/>
    </dgm:pt>
    <dgm:pt modelId="{0A86ED67-56FB-45D5-B220-A238189792B4}" type="pres">
      <dgm:prSet presAssocID="{158930D5-2F8C-45AC-BA78-2A2A33AC71D5}" presName="negSibTrans" presStyleCnt="0"/>
      <dgm:spPr/>
    </dgm:pt>
    <dgm:pt modelId="{04D5DF70-0895-4670-8B4F-F5AD9EA0E2B2}" type="pres">
      <dgm:prSet presAssocID="{3EF6773D-84E4-439F-9B7D-A20FDE154136}" presName="composite" presStyleCnt="0"/>
      <dgm:spPr/>
    </dgm:pt>
    <dgm:pt modelId="{6456E824-591C-4DF8-B048-85F212BB3535}" type="pres">
      <dgm:prSet presAssocID="{3EF6773D-84E4-439F-9B7D-A20FDE154136}" presName="Child" presStyleLbl="revTx" presStyleIdx="5" presStyleCnt="6">
        <dgm:presLayoutVars>
          <dgm:chMax val="0"/>
          <dgm:chPref val="0"/>
          <dgm:bulletEnabled val="1"/>
        </dgm:presLayoutVars>
      </dgm:prSet>
      <dgm:spPr/>
    </dgm:pt>
  </dgm:ptLst>
  <dgm:cxnLst>
    <dgm:cxn modelId="{5F471306-E9F4-4645-81F9-1ABF65B29E2F}" srcId="{3EF6773D-84E4-439F-9B7D-A20FDE154136}" destId="{6EE931D2-83FB-4FDD-A92F-14DDC504EDF0}" srcOrd="2" destOrd="0" parTransId="{A00A0370-2E64-4EFE-8116-DB5598B58E60}" sibTransId="{5DD886B2-21F8-4CB4-8024-0B498CEF66F7}"/>
    <dgm:cxn modelId="{921A8D0C-2B75-4BF2-9FA7-5C29A072F1BE}" type="presOf" srcId="{53634F13-6F53-478B-A140-062F755113AB}" destId="{85DEF5A0-7EC4-48D2-AFD9-56088B0792A9}" srcOrd="0" destOrd="1" presId="urn:microsoft.com/office/officeart/2009/3/layout/PieProcess"/>
    <dgm:cxn modelId="{7359700D-C8C7-4179-94F6-ADB47C8B08EA}" type="presOf" srcId="{649A9F8E-1406-427A-9FAC-59E37EA9A590}" destId="{E6F88071-1E09-421B-B11B-3B2970B2A8C3}" srcOrd="0" destOrd="1" presId="urn:microsoft.com/office/officeart/2009/3/layout/PieProcess"/>
    <dgm:cxn modelId="{3FF6A21A-988F-4DA8-AD13-0EDE2C59C1E2}" srcId="{E769D807-3E6A-4910-AF20-495AD5B69CDB}" destId="{6A4735D3-C497-4B70-B8EF-9AF05D72BE09}" srcOrd="0" destOrd="0" parTransId="{D07FAC20-4926-4216-83EB-1F7A84823AAD}" sibTransId="{644D6765-6341-448D-972C-53E9B50CD0E5}"/>
    <dgm:cxn modelId="{EA0E001D-9F5C-464C-B08D-5E3F74F3F1EE}" srcId="{CD6B976C-0484-400D-BE29-FCC7F2A2D14C}" destId="{53634F13-6F53-478B-A140-062F755113AB}" srcOrd="1" destOrd="0" parTransId="{6EE82D1D-B30E-468A-A2D1-52596530CCF5}" sibTransId="{20F089DA-CFDF-412A-B98B-1716BC472651}"/>
    <dgm:cxn modelId="{0205DB1D-219C-4C6A-8243-743CECEF5367}" type="presOf" srcId="{6928588C-DD30-4D9C-AF8A-A60B2E2E6918}" destId="{6456E824-591C-4DF8-B048-85F212BB3535}" srcOrd="0" destOrd="1" presId="urn:microsoft.com/office/officeart/2009/3/layout/PieProcess"/>
    <dgm:cxn modelId="{24873130-1236-42A4-A838-243BB3FA8C86}" srcId="{CD6B976C-0484-400D-BE29-FCC7F2A2D14C}" destId="{0504FBDE-2557-46D0-82C3-CF8061A3D546}" srcOrd="3" destOrd="0" parTransId="{E462C638-4D42-475D-BB03-2D4982A1675A}" sibTransId="{57A23BC1-2805-4706-A8C7-C2E0DF01C5B1}"/>
    <dgm:cxn modelId="{131B043D-FF15-48D6-A1BA-C7D0054312DA}" srcId="{CD6B976C-0484-400D-BE29-FCC7F2A2D14C}" destId="{8D230F74-D8E0-411B-B127-E9DA4C1F7830}" srcOrd="4" destOrd="0" parTransId="{F9DF3B27-D0CA-4118-A1A4-73C3E0CC3CB1}" sibTransId="{FB4CEFBE-4175-4B60-9905-C8FF25F130B2}"/>
    <dgm:cxn modelId="{54313A63-9F49-4B72-AFCB-74E2B08AB7BB}" type="presOf" srcId="{6EE931D2-83FB-4FDD-A92F-14DDC504EDF0}" destId="{6456E824-591C-4DF8-B048-85F212BB3535}" srcOrd="0" destOrd="2" presId="urn:microsoft.com/office/officeart/2009/3/layout/PieProcess"/>
    <dgm:cxn modelId="{EE6CC568-61AB-4AE3-B0BD-E993DCB1E076}" type="presOf" srcId="{967C4A06-38BD-4F27-8103-A175C47E6CCD}" destId="{E6F88071-1E09-421B-B11B-3B2970B2A8C3}" srcOrd="0" destOrd="2" presId="urn:microsoft.com/office/officeart/2009/3/layout/PieProcess"/>
    <dgm:cxn modelId="{9EE3E36A-FAE8-476C-AD79-0076522923EA}" type="presOf" srcId="{8D230F74-D8E0-411B-B127-E9DA4C1F7830}" destId="{85DEF5A0-7EC4-48D2-AFD9-56088B0792A9}" srcOrd="0" destOrd="4" presId="urn:microsoft.com/office/officeart/2009/3/layout/PieProcess"/>
    <dgm:cxn modelId="{69EDAD4C-9C31-45FB-A15A-49DFEDBC9D1F}" srcId="{FA7B6A23-170E-4581-9AC9-2D1BE7A1F29C}" destId="{CD6B976C-0484-400D-BE29-FCC7F2A2D14C}" srcOrd="0" destOrd="0" parTransId="{A61584CA-4904-4912-A1BA-56C0F1630B40}" sibTransId="{A6A84617-10C6-41BC-A762-B353A6FAD848}"/>
    <dgm:cxn modelId="{FB71B04D-9BE0-4E01-B1EB-5FB135FC4A84}" type="presOf" srcId="{E769D807-3E6A-4910-AF20-495AD5B69CDB}" destId="{43F7026D-73F1-44AE-A188-9B28177C7A43}" srcOrd="0" destOrd="0" presId="urn:microsoft.com/office/officeart/2009/3/layout/PieProcess"/>
    <dgm:cxn modelId="{9794C574-8E7E-4DAA-8D30-E5D135A69998}" type="presOf" srcId="{3EF6773D-84E4-439F-9B7D-A20FDE154136}" destId="{9137E54F-076C-4100-A842-220CF08E6907}" srcOrd="0" destOrd="0" presId="urn:microsoft.com/office/officeart/2009/3/layout/PieProcess"/>
    <dgm:cxn modelId="{3473975A-FA4B-4B86-97C0-8D3054757E39}" srcId="{E769D807-3E6A-4910-AF20-495AD5B69CDB}" destId="{967C4A06-38BD-4F27-8103-A175C47E6CCD}" srcOrd="2" destOrd="0" parTransId="{7389D627-DD9C-45E4-AA7C-3EA6119209F5}" sibTransId="{7884DAA1-DDDF-472E-A2A1-BEE6C8642057}"/>
    <dgm:cxn modelId="{6FC65E80-41BD-4AE0-A2E9-E9E539A4630B}" srcId="{3EF6773D-84E4-439F-9B7D-A20FDE154136}" destId="{6928588C-DD30-4D9C-AF8A-A60B2E2E6918}" srcOrd="1" destOrd="0" parTransId="{2FFED8B9-7567-4D77-B34A-25DF7CFCCA62}" sibTransId="{43A9631A-BE24-4772-B844-3E0A29E2808F}"/>
    <dgm:cxn modelId="{A9EDAC94-C8E3-4B8D-BE67-E1C2F06FDC6E}" type="presOf" srcId="{DE3AE72F-C0D6-47BF-945F-21406FFCCE01}" destId="{85DEF5A0-7EC4-48D2-AFD9-56088B0792A9}" srcOrd="0" destOrd="0" presId="urn:microsoft.com/office/officeart/2009/3/layout/PieProcess"/>
    <dgm:cxn modelId="{1DDE82A2-7688-4DF0-8BBE-3C9738A2A7D5}" type="presOf" srcId="{6E21084A-4D72-41A1-9988-2B36FB325D4D}" destId="{6456E824-591C-4DF8-B048-85F212BB3535}" srcOrd="0" destOrd="0" presId="urn:microsoft.com/office/officeart/2009/3/layout/PieProcess"/>
    <dgm:cxn modelId="{57ABE1A4-DFDA-4A3B-84C2-249C6362F626}" type="presOf" srcId="{6A4735D3-C497-4B70-B8EF-9AF05D72BE09}" destId="{E6F88071-1E09-421B-B11B-3B2970B2A8C3}" srcOrd="0" destOrd="0" presId="urn:microsoft.com/office/officeart/2009/3/layout/PieProcess"/>
    <dgm:cxn modelId="{15EEFEA4-3F63-446B-8AA1-B128C43DB017}" srcId="{CD6B976C-0484-400D-BE29-FCC7F2A2D14C}" destId="{DE3AE72F-C0D6-47BF-945F-21406FFCCE01}" srcOrd="0" destOrd="0" parTransId="{D5D7B7FE-66EC-4146-9707-DEF5B6C98DA3}" sibTransId="{1E503776-1859-467A-93C6-921245CD40B1}"/>
    <dgm:cxn modelId="{0C5C92AA-8C07-4E79-AB37-9CA02EF9A5BB}" type="presOf" srcId="{FA7B6A23-170E-4581-9AC9-2D1BE7A1F29C}" destId="{0B999209-479A-4F11-A560-DCF4A6E84A86}" srcOrd="0" destOrd="0" presId="urn:microsoft.com/office/officeart/2009/3/layout/PieProcess"/>
    <dgm:cxn modelId="{37BB23AF-CA3B-4C45-A6FF-D78D73AF6E52}" srcId="{CD6B976C-0484-400D-BE29-FCC7F2A2D14C}" destId="{4063AC55-4342-4120-82CD-FBF7D4A59EBD}" srcOrd="2" destOrd="0" parTransId="{E62A9306-7721-4CA8-BA71-AB8884F4E1E1}" sibTransId="{A22DD8AA-3B19-4D4A-B3E2-5DC7BAB09FA5}"/>
    <dgm:cxn modelId="{497815C2-0785-4468-A554-9FA423D7B795}" type="presOf" srcId="{725C0BAB-C36A-4325-855C-702DFE05AB96}" destId="{6456E824-591C-4DF8-B048-85F212BB3535}" srcOrd="0" destOrd="3" presId="urn:microsoft.com/office/officeart/2009/3/layout/PieProcess"/>
    <dgm:cxn modelId="{A13270D3-44E3-4CAF-BF8A-BF5123214414}" srcId="{FA7B6A23-170E-4581-9AC9-2D1BE7A1F29C}" destId="{E769D807-3E6A-4910-AF20-495AD5B69CDB}" srcOrd="1" destOrd="0" parTransId="{F81D7338-A2E5-4BB3-A74F-C85FC7AB0F29}" sibTransId="{C3C147E8-06A2-4059-985C-94CB77CB993D}"/>
    <dgm:cxn modelId="{804E37DB-824B-4A82-8413-9620AB592B94}" srcId="{3EF6773D-84E4-439F-9B7D-A20FDE154136}" destId="{6E21084A-4D72-41A1-9988-2B36FB325D4D}" srcOrd="0" destOrd="0" parTransId="{B854A3E1-B2D5-4DE1-8D81-BF91E18CB2AF}" sibTransId="{158930D5-2F8C-45AC-BA78-2A2A33AC71D5}"/>
    <dgm:cxn modelId="{6555BAE0-F65C-4815-B7E5-F33C6134DFD8}" type="presOf" srcId="{0504FBDE-2557-46D0-82C3-CF8061A3D546}" destId="{85DEF5A0-7EC4-48D2-AFD9-56088B0792A9}" srcOrd="0" destOrd="3" presId="urn:microsoft.com/office/officeart/2009/3/layout/PieProcess"/>
    <dgm:cxn modelId="{BEF2F5E7-14F8-4711-979B-FDF9996EE567}" type="presOf" srcId="{CD6B976C-0484-400D-BE29-FCC7F2A2D14C}" destId="{40F7F430-B2C0-46F0-844B-06F98FC32839}" srcOrd="0" destOrd="0" presId="urn:microsoft.com/office/officeart/2009/3/layout/PieProcess"/>
    <dgm:cxn modelId="{C43CFBE7-F4F5-49D0-9161-79341105AEDB}" srcId="{E769D807-3E6A-4910-AF20-495AD5B69CDB}" destId="{649A9F8E-1406-427A-9FAC-59E37EA9A590}" srcOrd="1" destOrd="0" parTransId="{6A6DEB08-03E8-4518-93D7-E9FC32D6B347}" sibTransId="{E7A92AED-2E55-409C-BE9E-BA1E6024BA37}"/>
    <dgm:cxn modelId="{B29FF8EA-3C28-46F6-8310-DB70414C6225}" type="presOf" srcId="{4063AC55-4342-4120-82CD-FBF7D4A59EBD}" destId="{85DEF5A0-7EC4-48D2-AFD9-56088B0792A9}" srcOrd="0" destOrd="2" presId="urn:microsoft.com/office/officeart/2009/3/layout/PieProcess"/>
    <dgm:cxn modelId="{A09F4CF8-8DD4-4067-A346-2FA619C123CB}" srcId="{FA7B6A23-170E-4581-9AC9-2D1BE7A1F29C}" destId="{3EF6773D-84E4-439F-9B7D-A20FDE154136}" srcOrd="2" destOrd="0" parTransId="{E691C30B-78FC-422E-A0ED-107585469F15}" sibTransId="{859705E4-ED6A-43E4-95DC-3D50AB87AC5C}"/>
    <dgm:cxn modelId="{F1DA5DFD-D93D-4994-9A5F-836E80493AC2}" srcId="{3EF6773D-84E4-439F-9B7D-A20FDE154136}" destId="{725C0BAB-C36A-4325-855C-702DFE05AB96}" srcOrd="3" destOrd="0" parTransId="{F8C42D5A-4ACA-48B3-8FE0-CBBD51D13D16}" sibTransId="{5A83B47E-45B2-4A22-B94F-7187A9A9166A}"/>
    <dgm:cxn modelId="{549AA0E8-4107-486F-B9F3-E5084A19D6BC}" type="presParOf" srcId="{0B999209-479A-4F11-A560-DCF4A6E84A86}" destId="{FCDFF9C3-9BA0-4C91-8EAF-8D299EFE12F6}" srcOrd="0" destOrd="0" presId="urn:microsoft.com/office/officeart/2009/3/layout/PieProcess"/>
    <dgm:cxn modelId="{A5264712-B8F9-422B-9598-1DF89832BDDE}" type="presParOf" srcId="{FCDFF9C3-9BA0-4C91-8EAF-8D299EFE12F6}" destId="{6AEEE156-AE66-4952-992C-5444E78D809B}" srcOrd="0" destOrd="0" presId="urn:microsoft.com/office/officeart/2009/3/layout/PieProcess"/>
    <dgm:cxn modelId="{FE77FFDB-3909-4DAD-A2D2-2D1E64F8E97F}" type="presParOf" srcId="{FCDFF9C3-9BA0-4C91-8EAF-8D299EFE12F6}" destId="{B139DA21-AF20-4DA7-ADFF-2D7C12776AB4}" srcOrd="1" destOrd="0" presId="urn:microsoft.com/office/officeart/2009/3/layout/PieProcess"/>
    <dgm:cxn modelId="{B078467E-714C-4894-B3B3-33CEE0270A19}" type="presParOf" srcId="{FCDFF9C3-9BA0-4C91-8EAF-8D299EFE12F6}" destId="{40F7F430-B2C0-46F0-844B-06F98FC32839}" srcOrd="2" destOrd="0" presId="urn:microsoft.com/office/officeart/2009/3/layout/PieProcess"/>
    <dgm:cxn modelId="{C0F0E015-3635-451D-8359-CC8819FCA877}" type="presParOf" srcId="{0B999209-479A-4F11-A560-DCF4A6E84A86}" destId="{001CF34F-6D10-491D-BEC5-BA42C548661C}" srcOrd="1" destOrd="0" presId="urn:microsoft.com/office/officeart/2009/3/layout/PieProcess"/>
    <dgm:cxn modelId="{57CE6299-6375-4BB9-B6AE-3C8D1F452463}" type="presParOf" srcId="{0B999209-479A-4F11-A560-DCF4A6E84A86}" destId="{C6A89ECD-E707-4DF1-A07A-8D34BC24464D}" srcOrd="2" destOrd="0" presId="urn:microsoft.com/office/officeart/2009/3/layout/PieProcess"/>
    <dgm:cxn modelId="{F2C9DBD2-F03E-4DC6-8C37-69F1BCEB2CB9}" type="presParOf" srcId="{C6A89ECD-E707-4DF1-A07A-8D34BC24464D}" destId="{85DEF5A0-7EC4-48D2-AFD9-56088B0792A9}" srcOrd="0" destOrd="0" presId="urn:microsoft.com/office/officeart/2009/3/layout/PieProcess"/>
    <dgm:cxn modelId="{4865EAE7-E931-465B-A683-A9C492748D60}" type="presParOf" srcId="{0B999209-479A-4F11-A560-DCF4A6E84A86}" destId="{45B1B7B2-2B9C-455F-B8DC-7D9A015E03FD}" srcOrd="3" destOrd="0" presId="urn:microsoft.com/office/officeart/2009/3/layout/PieProcess"/>
    <dgm:cxn modelId="{84740159-92F6-4029-ACC6-80A36B4F592E}" type="presParOf" srcId="{0B999209-479A-4F11-A560-DCF4A6E84A86}" destId="{71875FE4-C7CF-4E3E-B52F-392E4887DDF0}" srcOrd="4" destOrd="0" presId="urn:microsoft.com/office/officeart/2009/3/layout/PieProcess"/>
    <dgm:cxn modelId="{8928DF88-C5DA-4208-9371-D95F8B72BAEF}" type="presParOf" srcId="{71875FE4-C7CF-4E3E-B52F-392E4887DDF0}" destId="{45C7E9C2-F9C2-4986-8FA7-3015768353D9}" srcOrd="0" destOrd="0" presId="urn:microsoft.com/office/officeart/2009/3/layout/PieProcess"/>
    <dgm:cxn modelId="{A99903A3-25A4-4E70-8EC8-C28ADC208ACE}" type="presParOf" srcId="{71875FE4-C7CF-4E3E-B52F-392E4887DDF0}" destId="{F4979A9E-02BE-4C99-BD88-9020DC45901B}" srcOrd="1" destOrd="0" presId="urn:microsoft.com/office/officeart/2009/3/layout/PieProcess"/>
    <dgm:cxn modelId="{CEA0553A-6975-4E04-B59B-1F21F20A97FD}" type="presParOf" srcId="{71875FE4-C7CF-4E3E-B52F-392E4887DDF0}" destId="{43F7026D-73F1-44AE-A188-9B28177C7A43}" srcOrd="2" destOrd="0" presId="urn:microsoft.com/office/officeart/2009/3/layout/PieProcess"/>
    <dgm:cxn modelId="{3B859540-9391-4106-B9B9-47D498D3B64D}" type="presParOf" srcId="{0B999209-479A-4F11-A560-DCF4A6E84A86}" destId="{032A19CE-A07A-4AFA-9193-BC703F02D365}" srcOrd="5" destOrd="0" presId="urn:microsoft.com/office/officeart/2009/3/layout/PieProcess"/>
    <dgm:cxn modelId="{01C795F4-CE96-44C1-A71F-B8809C26CF34}" type="presParOf" srcId="{0B999209-479A-4F11-A560-DCF4A6E84A86}" destId="{88D1ED8B-8A91-4C4B-91E4-A67D683F11B4}" srcOrd="6" destOrd="0" presId="urn:microsoft.com/office/officeart/2009/3/layout/PieProcess"/>
    <dgm:cxn modelId="{CB4249B1-3F96-4DB9-99AB-F618ECCF60C6}" type="presParOf" srcId="{88D1ED8B-8A91-4C4B-91E4-A67D683F11B4}" destId="{E6F88071-1E09-421B-B11B-3B2970B2A8C3}" srcOrd="0" destOrd="0" presId="urn:microsoft.com/office/officeart/2009/3/layout/PieProcess"/>
    <dgm:cxn modelId="{CCADD381-BEDD-4356-B737-F36AACBA7F65}" type="presParOf" srcId="{0B999209-479A-4F11-A560-DCF4A6E84A86}" destId="{708F23BD-4CC8-43BD-8032-809E74713344}" srcOrd="7" destOrd="0" presId="urn:microsoft.com/office/officeart/2009/3/layout/PieProcess"/>
    <dgm:cxn modelId="{56200CB8-CD44-42C5-8C44-75E00AA14D69}" type="presParOf" srcId="{0B999209-479A-4F11-A560-DCF4A6E84A86}" destId="{02414B13-3BDE-4F28-926F-1AB14D2F8052}" srcOrd="8" destOrd="0" presId="urn:microsoft.com/office/officeart/2009/3/layout/PieProcess"/>
    <dgm:cxn modelId="{F1FE184F-8FBF-47D8-9415-CAF3AA172167}" type="presParOf" srcId="{02414B13-3BDE-4F28-926F-1AB14D2F8052}" destId="{2A04884A-D99A-4750-9DA2-A986FB558011}" srcOrd="0" destOrd="0" presId="urn:microsoft.com/office/officeart/2009/3/layout/PieProcess"/>
    <dgm:cxn modelId="{9AD01630-11FB-4791-B90F-5E91172140A7}" type="presParOf" srcId="{02414B13-3BDE-4F28-926F-1AB14D2F8052}" destId="{333BB3F4-CF81-40F7-9F59-AB193674E793}" srcOrd="1" destOrd="0" presId="urn:microsoft.com/office/officeart/2009/3/layout/PieProcess"/>
    <dgm:cxn modelId="{3842C1C0-CA76-4CD2-95DC-AC174B6CCBC4}" type="presParOf" srcId="{02414B13-3BDE-4F28-926F-1AB14D2F8052}" destId="{9137E54F-076C-4100-A842-220CF08E6907}" srcOrd="2" destOrd="0" presId="urn:microsoft.com/office/officeart/2009/3/layout/PieProcess"/>
    <dgm:cxn modelId="{1511D42D-EBF7-45DA-9266-B926B388822C}" type="presParOf" srcId="{0B999209-479A-4F11-A560-DCF4A6E84A86}" destId="{0A86ED67-56FB-45D5-B220-A238189792B4}" srcOrd="9" destOrd="0" presId="urn:microsoft.com/office/officeart/2009/3/layout/PieProcess"/>
    <dgm:cxn modelId="{24BD33E3-6E78-4655-8A36-8AE351820F97}" type="presParOf" srcId="{0B999209-479A-4F11-A560-DCF4A6E84A86}" destId="{04D5DF70-0895-4670-8B4F-F5AD9EA0E2B2}" srcOrd="10" destOrd="0" presId="urn:microsoft.com/office/officeart/2009/3/layout/PieProcess"/>
    <dgm:cxn modelId="{A712243F-3E3D-4037-AD30-AD926495AC40}" type="presParOf" srcId="{04D5DF70-0895-4670-8B4F-F5AD9EA0E2B2}" destId="{6456E824-591C-4DF8-B048-85F212BB3535}"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1B0B2-BF3E-47B6-8A32-41BC4BFB0D8A}" type="doc">
      <dgm:prSet loTypeId="urn:microsoft.com/office/officeart/2008/layout/VerticalCurvedList" loCatId="list" qsTypeId="urn:microsoft.com/office/officeart/2005/8/quickstyle/simple1" qsCatId="simple" csTypeId="urn:microsoft.com/office/officeart/2005/8/colors/accent5_1" csCatId="accent5" phldr="1"/>
      <dgm:spPr/>
      <dgm:t>
        <a:bodyPr/>
        <a:lstStyle/>
        <a:p>
          <a:endParaRPr lang="en-CA"/>
        </a:p>
      </dgm:t>
    </dgm:pt>
    <dgm:pt modelId="{2A410CC0-40DA-4AE9-BB5A-14B05B8117D5}">
      <dgm:prSet phldrT="[Text]" custT="1"/>
      <dgm:spPr>
        <a:noFill/>
        <a:ln>
          <a:noFill/>
        </a:ln>
      </dgm:spPr>
      <dgm:t>
        <a:bodyPr/>
        <a:lstStyle/>
        <a:p>
          <a:r>
            <a:rPr lang="en-CA" sz="2000" dirty="0"/>
            <a:t>IIC Academy had been recognized for Cat B-S5 and S8 programs</a:t>
          </a:r>
        </a:p>
      </dgm:t>
    </dgm:pt>
    <dgm:pt modelId="{4E9BDC9D-0BA4-46DB-A402-6C785C0860AE}" type="parTrans" cxnId="{D11892D2-A14A-4FE5-A59D-0167BCFC6FB2}">
      <dgm:prSet/>
      <dgm:spPr/>
      <dgm:t>
        <a:bodyPr/>
        <a:lstStyle/>
        <a:p>
          <a:endParaRPr lang="en-CA" sz="2000"/>
        </a:p>
      </dgm:t>
    </dgm:pt>
    <dgm:pt modelId="{45274897-EE2D-4A14-B56E-82D864933575}" type="sibTrans" cxnId="{D11892D2-A14A-4FE5-A59D-0167BCFC6FB2}">
      <dgm:prSet/>
      <dgm:spPr>
        <a:ln>
          <a:solidFill>
            <a:srgbClr val="363636"/>
          </a:solidFill>
        </a:ln>
      </dgm:spPr>
      <dgm:t>
        <a:bodyPr/>
        <a:lstStyle/>
        <a:p>
          <a:endParaRPr lang="en-CA" sz="2000"/>
        </a:p>
      </dgm:t>
    </dgm:pt>
    <dgm:pt modelId="{513175E8-E4D1-4C55-8E09-5467678FDD53}">
      <dgm:prSet phldrT="[Text]" custT="1"/>
      <dgm:spPr>
        <a:noFill/>
        <a:ln>
          <a:noFill/>
        </a:ln>
      </dgm:spPr>
      <dgm:t>
        <a:bodyPr/>
        <a:lstStyle/>
        <a:p>
          <a:r>
            <a:rPr lang="en-CA" sz="2000" dirty="0"/>
            <a:t>Significant experience has been gained by delivering the program to many charting agencies and to IIC employees</a:t>
          </a:r>
        </a:p>
      </dgm:t>
    </dgm:pt>
    <dgm:pt modelId="{468A5E75-151A-4CE4-84CC-3307C3AEB255}" type="parTrans" cxnId="{26D498FA-A25E-4E13-B042-91BC4DC7B0C5}">
      <dgm:prSet/>
      <dgm:spPr/>
      <dgm:t>
        <a:bodyPr/>
        <a:lstStyle/>
        <a:p>
          <a:endParaRPr lang="en-CA" sz="2000"/>
        </a:p>
      </dgm:t>
    </dgm:pt>
    <dgm:pt modelId="{3B30E977-C145-4CB5-96EF-A9AA319BDF86}" type="sibTrans" cxnId="{26D498FA-A25E-4E13-B042-91BC4DC7B0C5}">
      <dgm:prSet/>
      <dgm:spPr/>
      <dgm:t>
        <a:bodyPr/>
        <a:lstStyle/>
        <a:p>
          <a:endParaRPr lang="en-CA" sz="2000"/>
        </a:p>
      </dgm:t>
    </dgm:pt>
    <dgm:pt modelId="{836F2B3A-B65B-4ABA-916C-2C48DA43806D}">
      <dgm:prSet phldrT="[Text]" custT="1"/>
      <dgm:spPr>
        <a:noFill/>
        <a:ln>
          <a:noFill/>
        </a:ln>
      </dgm:spPr>
      <dgm:t>
        <a:bodyPr/>
        <a:lstStyle/>
        <a:p>
          <a:r>
            <a:rPr lang="en-CA" sz="2000" dirty="0"/>
            <a:t>Work, family, lifestyle priorities coupled with advances in information and communication technology facilitate distance / on-line learning</a:t>
          </a:r>
        </a:p>
      </dgm:t>
    </dgm:pt>
    <dgm:pt modelId="{20CF3D88-DFE5-4D12-94D2-72E4BF1127F5}" type="parTrans" cxnId="{CD426076-E648-42BC-90C8-C4780213B366}">
      <dgm:prSet/>
      <dgm:spPr/>
      <dgm:t>
        <a:bodyPr/>
        <a:lstStyle/>
        <a:p>
          <a:endParaRPr lang="en-CA" sz="2000"/>
        </a:p>
      </dgm:t>
    </dgm:pt>
    <dgm:pt modelId="{BBB9CA55-4F87-43D7-B58B-DC73CBF585AC}" type="sibTrans" cxnId="{CD426076-E648-42BC-90C8-C4780213B366}">
      <dgm:prSet/>
      <dgm:spPr/>
      <dgm:t>
        <a:bodyPr/>
        <a:lstStyle/>
        <a:p>
          <a:endParaRPr lang="en-CA" sz="2000"/>
        </a:p>
      </dgm:t>
    </dgm:pt>
    <dgm:pt modelId="{B37BFE9E-C64C-4F6D-AA34-70D690A6DE1A}">
      <dgm:prSet phldrT="[Text]" custT="1"/>
      <dgm:spPr>
        <a:noFill/>
        <a:ln>
          <a:noFill/>
        </a:ln>
      </dgm:spPr>
      <dgm:t>
        <a:bodyPr/>
        <a:lstStyle/>
        <a:p>
          <a:r>
            <a:rPr lang="en-CA" sz="2000" dirty="0"/>
            <a:t>IIC Academy Hydrographic Training: Global Delivery is a distance / on-line learning program that is modular, flexible and blended </a:t>
          </a:r>
        </a:p>
      </dgm:t>
    </dgm:pt>
    <dgm:pt modelId="{FFAA2567-3FDA-40FF-BD34-DDB9AAAF86C4}" type="parTrans" cxnId="{2B8EE5F1-D33C-4817-A75E-3748A5C7E942}">
      <dgm:prSet/>
      <dgm:spPr/>
      <dgm:t>
        <a:bodyPr/>
        <a:lstStyle/>
        <a:p>
          <a:endParaRPr lang="en-CA" sz="2000"/>
        </a:p>
      </dgm:t>
    </dgm:pt>
    <dgm:pt modelId="{464A447F-7ABF-49B7-9040-4BF887B14271}" type="sibTrans" cxnId="{2B8EE5F1-D33C-4817-A75E-3748A5C7E942}">
      <dgm:prSet/>
      <dgm:spPr/>
      <dgm:t>
        <a:bodyPr/>
        <a:lstStyle/>
        <a:p>
          <a:endParaRPr lang="en-CA" sz="2000"/>
        </a:p>
      </dgm:t>
    </dgm:pt>
    <dgm:pt modelId="{DDB7253D-F3A9-4470-AFF8-C3B2A1D8A863}">
      <dgm:prSet phldrT="[Text]" custT="1"/>
      <dgm:spPr>
        <a:noFill/>
        <a:ln>
          <a:noFill/>
        </a:ln>
      </dgm:spPr>
      <dgm:t>
        <a:bodyPr/>
        <a:lstStyle/>
        <a:p>
          <a:r>
            <a:rPr lang="en-CA" sz="2000" dirty="0"/>
            <a:t>The blended approach includes a quality practical component being delivered in partnership with a vetted partnering institution</a:t>
          </a:r>
        </a:p>
      </dgm:t>
    </dgm:pt>
    <dgm:pt modelId="{243358A2-8EC5-4412-9F51-FA6EB09E0174}" type="parTrans" cxnId="{90D1BE85-D4F9-496F-8F80-F3C4D51B074C}">
      <dgm:prSet/>
      <dgm:spPr/>
      <dgm:t>
        <a:bodyPr/>
        <a:lstStyle/>
        <a:p>
          <a:endParaRPr lang="en-CA" sz="2000"/>
        </a:p>
      </dgm:t>
    </dgm:pt>
    <dgm:pt modelId="{48506868-916F-41AE-97EF-BE297124454C}" type="sibTrans" cxnId="{90D1BE85-D4F9-496F-8F80-F3C4D51B074C}">
      <dgm:prSet/>
      <dgm:spPr/>
      <dgm:t>
        <a:bodyPr/>
        <a:lstStyle/>
        <a:p>
          <a:endParaRPr lang="en-CA" sz="2000"/>
        </a:p>
      </dgm:t>
    </dgm:pt>
    <dgm:pt modelId="{33D5870B-0712-4AB7-9A8B-03E64BBD56B4}" type="pres">
      <dgm:prSet presAssocID="{C611B0B2-BF3E-47B6-8A32-41BC4BFB0D8A}" presName="Name0" presStyleCnt="0">
        <dgm:presLayoutVars>
          <dgm:chMax val="7"/>
          <dgm:chPref val="7"/>
          <dgm:dir/>
        </dgm:presLayoutVars>
      </dgm:prSet>
      <dgm:spPr/>
    </dgm:pt>
    <dgm:pt modelId="{F0264B5A-AAF1-4E76-BFA4-CB8434C043A2}" type="pres">
      <dgm:prSet presAssocID="{C611B0B2-BF3E-47B6-8A32-41BC4BFB0D8A}" presName="Name1" presStyleCnt="0"/>
      <dgm:spPr/>
    </dgm:pt>
    <dgm:pt modelId="{968C4058-5DD3-482A-A1F1-084202CECB19}" type="pres">
      <dgm:prSet presAssocID="{C611B0B2-BF3E-47B6-8A32-41BC4BFB0D8A}" presName="cycle" presStyleCnt="0"/>
      <dgm:spPr/>
    </dgm:pt>
    <dgm:pt modelId="{8147D84A-47F8-4BA3-B416-A0C4ECCD311D}" type="pres">
      <dgm:prSet presAssocID="{C611B0B2-BF3E-47B6-8A32-41BC4BFB0D8A}" presName="srcNode" presStyleLbl="node1" presStyleIdx="0" presStyleCnt="5"/>
      <dgm:spPr/>
    </dgm:pt>
    <dgm:pt modelId="{D5D95D37-9ECF-4B87-9B0E-591BAA9EB842}" type="pres">
      <dgm:prSet presAssocID="{C611B0B2-BF3E-47B6-8A32-41BC4BFB0D8A}" presName="conn" presStyleLbl="parChTrans1D2" presStyleIdx="0" presStyleCnt="1"/>
      <dgm:spPr/>
    </dgm:pt>
    <dgm:pt modelId="{9611DF1D-0E17-423C-AE83-B69ADA3ADBCF}" type="pres">
      <dgm:prSet presAssocID="{C611B0B2-BF3E-47B6-8A32-41BC4BFB0D8A}" presName="extraNode" presStyleLbl="node1" presStyleIdx="0" presStyleCnt="5"/>
      <dgm:spPr/>
    </dgm:pt>
    <dgm:pt modelId="{91F22CF7-42EC-497B-978D-41EDA290B712}" type="pres">
      <dgm:prSet presAssocID="{C611B0B2-BF3E-47B6-8A32-41BC4BFB0D8A}" presName="dstNode" presStyleLbl="node1" presStyleIdx="0" presStyleCnt="5"/>
      <dgm:spPr/>
    </dgm:pt>
    <dgm:pt modelId="{59B6EFD6-BB71-4B4C-A539-24C7E32D83D8}" type="pres">
      <dgm:prSet presAssocID="{2A410CC0-40DA-4AE9-BB5A-14B05B8117D5}" presName="text_1" presStyleLbl="node1" presStyleIdx="0" presStyleCnt="5">
        <dgm:presLayoutVars>
          <dgm:bulletEnabled val="1"/>
        </dgm:presLayoutVars>
      </dgm:prSet>
      <dgm:spPr/>
    </dgm:pt>
    <dgm:pt modelId="{611777C3-CC4F-4693-97B5-3579EAB61239}" type="pres">
      <dgm:prSet presAssocID="{2A410CC0-40DA-4AE9-BB5A-14B05B8117D5}" presName="accent_1" presStyleCnt="0"/>
      <dgm:spPr/>
    </dgm:pt>
    <dgm:pt modelId="{69112E51-962A-45E6-914D-A1EBDF4EBCDB}" type="pres">
      <dgm:prSet presAssocID="{2A410CC0-40DA-4AE9-BB5A-14B05B8117D5}" presName="accentRepeatNode" presStyleLbl="solidFgAcc1" presStyleIdx="0" presStyleCnt="5"/>
      <dgm:spPr>
        <a:ln>
          <a:solidFill>
            <a:srgbClr val="363636"/>
          </a:solidFill>
        </a:ln>
      </dgm:spPr>
    </dgm:pt>
    <dgm:pt modelId="{EA482918-C59E-424E-B9D9-6A4631ADD015}" type="pres">
      <dgm:prSet presAssocID="{513175E8-E4D1-4C55-8E09-5467678FDD53}" presName="text_2" presStyleLbl="node1" presStyleIdx="1" presStyleCnt="5">
        <dgm:presLayoutVars>
          <dgm:bulletEnabled val="1"/>
        </dgm:presLayoutVars>
      </dgm:prSet>
      <dgm:spPr/>
    </dgm:pt>
    <dgm:pt modelId="{A1AEB6EB-06EB-41BB-A055-17E298F2A56B}" type="pres">
      <dgm:prSet presAssocID="{513175E8-E4D1-4C55-8E09-5467678FDD53}" presName="accent_2" presStyleCnt="0"/>
      <dgm:spPr/>
    </dgm:pt>
    <dgm:pt modelId="{CFB7D83D-6665-4E4D-93DE-DBFEBBB685AB}" type="pres">
      <dgm:prSet presAssocID="{513175E8-E4D1-4C55-8E09-5467678FDD53}" presName="accentRepeatNode" presStyleLbl="solidFgAcc1" presStyleIdx="1" presStyleCnt="5"/>
      <dgm:spPr>
        <a:ln>
          <a:solidFill>
            <a:srgbClr val="363636"/>
          </a:solidFill>
        </a:ln>
      </dgm:spPr>
    </dgm:pt>
    <dgm:pt modelId="{648424CF-CBC8-4AA2-ABFC-95BAA676EA8A}" type="pres">
      <dgm:prSet presAssocID="{836F2B3A-B65B-4ABA-916C-2C48DA43806D}" presName="text_3" presStyleLbl="node1" presStyleIdx="2" presStyleCnt="5">
        <dgm:presLayoutVars>
          <dgm:bulletEnabled val="1"/>
        </dgm:presLayoutVars>
      </dgm:prSet>
      <dgm:spPr/>
    </dgm:pt>
    <dgm:pt modelId="{863E691A-FB92-4836-833A-4FAC4139CFC1}" type="pres">
      <dgm:prSet presAssocID="{836F2B3A-B65B-4ABA-916C-2C48DA43806D}" presName="accent_3" presStyleCnt="0"/>
      <dgm:spPr/>
    </dgm:pt>
    <dgm:pt modelId="{697096EC-0BE5-488C-AF30-37D36E7A8A94}" type="pres">
      <dgm:prSet presAssocID="{836F2B3A-B65B-4ABA-916C-2C48DA43806D}" presName="accentRepeatNode" presStyleLbl="solidFgAcc1" presStyleIdx="2" presStyleCnt="5"/>
      <dgm:spPr>
        <a:ln>
          <a:solidFill>
            <a:srgbClr val="363636"/>
          </a:solidFill>
        </a:ln>
      </dgm:spPr>
    </dgm:pt>
    <dgm:pt modelId="{06C255BB-DE6B-48FF-A94B-09F135608195}" type="pres">
      <dgm:prSet presAssocID="{B37BFE9E-C64C-4F6D-AA34-70D690A6DE1A}" presName="text_4" presStyleLbl="node1" presStyleIdx="3" presStyleCnt="5">
        <dgm:presLayoutVars>
          <dgm:bulletEnabled val="1"/>
        </dgm:presLayoutVars>
      </dgm:prSet>
      <dgm:spPr/>
    </dgm:pt>
    <dgm:pt modelId="{E13C823B-15DA-4432-8CCC-826BA09B4DC8}" type="pres">
      <dgm:prSet presAssocID="{B37BFE9E-C64C-4F6D-AA34-70D690A6DE1A}" presName="accent_4" presStyleCnt="0"/>
      <dgm:spPr/>
    </dgm:pt>
    <dgm:pt modelId="{50B9FF49-0452-49E5-BD38-3DE806742670}" type="pres">
      <dgm:prSet presAssocID="{B37BFE9E-C64C-4F6D-AA34-70D690A6DE1A}" presName="accentRepeatNode" presStyleLbl="solidFgAcc1" presStyleIdx="3" presStyleCnt="5"/>
      <dgm:spPr>
        <a:ln>
          <a:solidFill>
            <a:srgbClr val="363636"/>
          </a:solidFill>
        </a:ln>
      </dgm:spPr>
    </dgm:pt>
    <dgm:pt modelId="{D5EB6794-9447-4E41-8EE9-1D9478C658D0}" type="pres">
      <dgm:prSet presAssocID="{DDB7253D-F3A9-4470-AFF8-C3B2A1D8A863}" presName="text_5" presStyleLbl="node1" presStyleIdx="4" presStyleCnt="5">
        <dgm:presLayoutVars>
          <dgm:bulletEnabled val="1"/>
        </dgm:presLayoutVars>
      </dgm:prSet>
      <dgm:spPr/>
    </dgm:pt>
    <dgm:pt modelId="{4A7783F8-5F52-4F5D-A2EB-A071EBF0679F}" type="pres">
      <dgm:prSet presAssocID="{DDB7253D-F3A9-4470-AFF8-C3B2A1D8A863}" presName="accent_5" presStyleCnt="0"/>
      <dgm:spPr/>
    </dgm:pt>
    <dgm:pt modelId="{D9D63C58-5C06-4E52-9A96-BC6B1E4F0E3F}" type="pres">
      <dgm:prSet presAssocID="{DDB7253D-F3A9-4470-AFF8-C3B2A1D8A863}" presName="accentRepeatNode" presStyleLbl="solidFgAcc1" presStyleIdx="4" presStyleCnt="5"/>
      <dgm:spPr>
        <a:ln>
          <a:solidFill>
            <a:srgbClr val="363636"/>
          </a:solidFill>
        </a:ln>
      </dgm:spPr>
    </dgm:pt>
  </dgm:ptLst>
  <dgm:cxnLst>
    <dgm:cxn modelId="{7D829902-8B26-4F11-A639-64A1ECB74CF7}" type="presOf" srcId="{45274897-EE2D-4A14-B56E-82D864933575}" destId="{D5D95D37-9ECF-4B87-9B0E-591BAA9EB842}" srcOrd="0" destOrd="0" presId="urn:microsoft.com/office/officeart/2008/layout/VerticalCurvedList"/>
    <dgm:cxn modelId="{BC966D20-3680-4FFE-A7BC-C5A14AC63254}" type="presOf" srcId="{836F2B3A-B65B-4ABA-916C-2C48DA43806D}" destId="{648424CF-CBC8-4AA2-ABFC-95BAA676EA8A}" srcOrd="0" destOrd="0" presId="urn:microsoft.com/office/officeart/2008/layout/VerticalCurvedList"/>
    <dgm:cxn modelId="{F94C9454-0AE4-43D9-AC65-F689467B6F3A}" type="presOf" srcId="{2A410CC0-40DA-4AE9-BB5A-14B05B8117D5}" destId="{59B6EFD6-BB71-4B4C-A539-24C7E32D83D8}" srcOrd="0" destOrd="0" presId="urn:microsoft.com/office/officeart/2008/layout/VerticalCurvedList"/>
    <dgm:cxn modelId="{CD426076-E648-42BC-90C8-C4780213B366}" srcId="{C611B0B2-BF3E-47B6-8A32-41BC4BFB0D8A}" destId="{836F2B3A-B65B-4ABA-916C-2C48DA43806D}" srcOrd="2" destOrd="0" parTransId="{20CF3D88-DFE5-4D12-94D2-72E4BF1127F5}" sibTransId="{BBB9CA55-4F87-43D7-B58B-DC73CBF585AC}"/>
    <dgm:cxn modelId="{90D1BE85-D4F9-496F-8F80-F3C4D51B074C}" srcId="{C611B0B2-BF3E-47B6-8A32-41BC4BFB0D8A}" destId="{DDB7253D-F3A9-4470-AFF8-C3B2A1D8A863}" srcOrd="4" destOrd="0" parTransId="{243358A2-8EC5-4412-9F51-FA6EB09E0174}" sibTransId="{48506868-916F-41AE-97EF-BE297124454C}"/>
    <dgm:cxn modelId="{B1870497-EBC8-454F-A191-AB5DCE3C0438}" type="presOf" srcId="{B37BFE9E-C64C-4F6D-AA34-70D690A6DE1A}" destId="{06C255BB-DE6B-48FF-A94B-09F135608195}" srcOrd="0" destOrd="0" presId="urn:microsoft.com/office/officeart/2008/layout/VerticalCurvedList"/>
    <dgm:cxn modelId="{4D4D22A5-ED9E-482F-8136-BF2A44E3E51C}" type="presOf" srcId="{DDB7253D-F3A9-4470-AFF8-C3B2A1D8A863}" destId="{D5EB6794-9447-4E41-8EE9-1D9478C658D0}" srcOrd="0" destOrd="0" presId="urn:microsoft.com/office/officeart/2008/layout/VerticalCurvedList"/>
    <dgm:cxn modelId="{4D6C2EAB-6F70-4BEE-9BD5-50892586625F}" type="presOf" srcId="{C611B0B2-BF3E-47B6-8A32-41BC4BFB0D8A}" destId="{33D5870B-0712-4AB7-9A8B-03E64BBD56B4}" srcOrd="0" destOrd="0" presId="urn:microsoft.com/office/officeart/2008/layout/VerticalCurvedList"/>
    <dgm:cxn modelId="{D11892D2-A14A-4FE5-A59D-0167BCFC6FB2}" srcId="{C611B0B2-BF3E-47B6-8A32-41BC4BFB0D8A}" destId="{2A410CC0-40DA-4AE9-BB5A-14B05B8117D5}" srcOrd="0" destOrd="0" parTransId="{4E9BDC9D-0BA4-46DB-A402-6C785C0860AE}" sibTransId="{45274897-EE2D-4A14-B56E-82D864933575}"/>
    <dgm:cxn modelId="{8C4C7BED-A33E-4A4E-9F09-BCE942FB99D2}" type="presOf" srcId="{513175E8-E4D1-4C55-8E09-5467678FDD53}" destId="{EA482918-C59E-424E-B9D9-6A4631ADD015}" srcOrd="0" destOrd="0" presId="urn:microsoft.com/office/officeart/2008/layout/VerticalCurvedList"/>
    <dgm:cxn modelId="{2B8EE5F1-D33C-4817-A75E-3748A5C7E942}" srcId="{C611B0B2-BF3E-47B6-8A32-41BC4BFB0D8A}" destId="{B37BFE9E-C64C-4F6D-AA34-70D690A6DE1A}" srcOrd="3" destOrd="0" parTransId="{FFAA2567-3FDA-40FF-BD34-DDB9AAAF86C4}" sibTransId="{464A447F-7ABF-49B7-9040-4BF887B14271}"/>
    <dgm:cxn modelId="{26D498FA-A25E-4E13-B042-91BC4DC7B0C5}" srcId="{C611B0B2-BF3E-47B6-8A32-41BC4BFB0D8A}" destId="{513175E8-E4D1-4C55-8E09-5467678FDD53}" srcOrd="1" destOrd="0" parTransId="{468A5E75-151A-4CE4-84CC-3307C3AEB255}" sibTransId="{3B30E977-C145-4CB5-96EF-A9AA319BDF86}"/>
    <dgm:cxn modelId="{5DAF69B9-4DBD-4F2D-B656-85011492E358}" type="presParOf" srcId="{33D5870B-0712-4AB7-9A8B-03E64BBD56B4}" destId="{F0264B5A-AAF1-4E76-BFA4-CB8434C043A2}" srcOrd="0" destOrd="0" presId="urn:microsoft.com/office/officeart/2008/layout/VerticalCurvedList"/>
    <dgm:cxn modelId="{961FDDC5-60FD-43FD-8333-0286541D026E}" type="presParOf" srcId="{F0264B5A-AAF1-4E76-BFA4-CB8434C043A2}" destId="{968C4058-5DD3-482A-A1F1-084202CECB19}" srcOrd="0" destOrd="0" presId="urn:microsoft.com/office/officeart/2008/layout/VerticalCurvedList"/>
    <dgm:cxn modelId="{FD5ED381-4BC0-42B5-BB9E-9BFF9F300347}" type="presParOf" srcId="{968C4058-5DD3-482A-A1F1-084202CECB19}" destId="{8147D84A-47F8-4BA3-B416-A0C4ECCD311D}" srcOrd="0" destOrd="0" presId="urn:microsoft.com/office/officeart/2008/layout/VerticalCurvedList"/>
    <dgm:cxn modelId="{21726F8D-F019-4B26-B882-CB763FA3250C}" type="presParOf" srcId="{968C4058-5DD3-482A-A1F1-084202CECB19}" destId="{D5D95D37-9ECF-4B87-9B0E-591BAA9EB842}" srcOrd="1" destOrd="0" presId="urn:microsoft.com/office/officeart/2008/layout/VerticalCurvedList"/>
    <dgm:cxn modelId="{DCE9C21F-7C0C-45D2-9326-06F12DFEFDEC}" type="presParOf" srcId="{968C4058-5DD3-482A-A1F1-084202CECB19}" destId="{9611DF1D-0E17-423C-AE83-B69ADA3ADBCF}" srcOrd="2" destOrd="0" presId="urn:microsoft.com/office/officeart/2008/layout/VerticalCurvedList"/>
    <dgm:cxn modelId="{5ED5759D-B524-4ED9-8AEE-9A3EBA4FD553}" type="presParOf" srcId="{968C4058-5DD3-482A-A1F1-084202CECB19}" destId="{91F22CF7-42EC-497B-978D-41EDA290B712}" srcOrd="3" destOrd="0" presId="urn:microsoft.com/office/officeart/2008/layout/VerticalCurvedList"/>
    <dgm:cxn modelId="{7B38924E-2E5A-4A82-8ED1-1353C8040EFD}" type="presParOf" srcId="{F0264B5A-AAF1-4E76-BFA4-CB8434C043A2}" destId="{59B6EFD6-BB71-4B4C-A539-24C7E32D83D8}" srcOrd="1" destOrd="0" presId="urn:microsoft.com/office/officeart/2008/layout/VerticalCurvedList"/>
    <dgm:cxn modelId="{72D0860B-1FFC-4EA5-8F3A-B596E67019A3}" type="presParOf" srcId="{F0264B5A-AAF1-4E76-BFA4-CB8434C043A2}" destId="{611777C3-CC4F-4693-97B5-3579EAB61239}" srcOrd="2" destOrd="0" presId="urn:microsoft.com/office/officeart/2008/layout/VerticalCurvedList"/>
    <dgm:cxn modelId="{006A77F0-6595-42A1-AC37-53868A0B7760}" type="presParOf" srcId="{611777C3-CC4F-4693-97B5-3579EAB61239}" destId="{69112E51-962A-45E6-914D-A1EBDF4EBCDB}" srcOrd="0" destOrd="0" presId="urn:microsoft.com/office/officeart/2008/layout/VerticalCurvedList"/>
    <dgm:cxn modelId="{44327F04-E634-40BB-8F8D-F9112C36D83D}" type="presParOf" srcId="{F0264B5A-AAF1-4E76-BFA4-CB8434C043A2}" destId="{EA482918-C59E-424E-B9D9-6A4631ADD015}" srcOrd="3" destOrd="0" presId="urn:microsoft.com/office/officeart/2008/layout/VerticalCurvedList"/>
    <dgm:cxn modelId="{322DF520-8AE9-4093-95F0-75FE0E44735E}" type="presParOf" srcId="{F0264B5A-AAF1-4E76-BFA4-CB8434C043A2}" destId="{A1AEB6EB-06EB-41BB-A055-17E298F2A56B}" srcOrd="4" destOrd="0" presId="urn:microsoft.com/office/officeart/2008/layout/VerticalCurvedList"/>
    <dgm:cxn modelId="{2349C3E6-FF27-48EB-A113-F9F0B2978637}" type="presParOf" srcId="{A1AEB6EB-06EB-41BB-A055-17E298F2A56B}" destId="{CFB7D83D-6665-4E4D-93DE-DBFEBBB685AB}" srcOrd="0" destOrd="0" presId="urn:microsoft.com/office/officeart/2008/layout/VerticalCurvedList"/>
    <dgm:cxn modelId="{EA486073-BACB-44F3-871C-58219E3D39E9}" type="presParOf" srcId="{F0264B5A-AAF1-4E76-BFA4-CB8434C043A2}" destId="{648424CF-CBC8-4AA2-ABFC-95BAA676EA8A}" srcOrd="5" destOrd="0" presId="urn:microsoft.com/office/officeart/2008/layout/VerticalCurvedList"/>
    <dgm:cxn modelId="{92627129-1999-4EE6-965E-93D73AC75A5A}" type="presParOf" srcId="{F0264B5A-AAF1-4E76-BFA4-CB8434C043A2}" destId="{863E691A-FB92-4836-833A-4FAC4139CFC1}" srcOrd="6" destOrd="0" presId="urn:microsoft.com/office/officeart/2008/layout/VerticalCurvedList"/>
    <dgm:cxn modelId="{A7A848BE-5693-4ABD-B29D-D1D98BE861B9}" type="presParOf" srcId="{863E691A-FB92-4836-833A-4FAC4139CFC1}" destId="{697096EC-0BE5-488C-AF30-37D36E7A8A94}" srcOrd="0" destOrd="0" presId="urn:microsoft.com/office/officeart/2008/layout/VerticalCurvedList"/>
    <dgm:cxn modelId="{A313DCAF-5C0A-49FA-B3F2-C8E6BF7061F7}" type="presParOf" srcId="{F0264B5A-AAF1-4E76-BFA4-CB8434C043A2}" destId="{06C255BB-DE6B-48FF-A94B-09F135608195}" srcOrd="7" destOrd="0" presId="urn:microsoft.com/office/officeart/2008/layout/VerticalCurvedList"/>
    <dgm:cxn modelId="{47134620-64DA-4377-8BA7-815DF1119C6A}" type="presParOf" srcId="{F0264B5A-AAF1-4E76-BFA4-CB8434C043A2}" destId="{E13C823B-15DA-4432-8CCC-826BA09B4DC8}" srcOrd="8" destOrd="0" presId="urn:microsoft.com/office/officeart/2008/layout/VerticalCurvedList"/>
    <dgm:cxn modelId="{C1359E54-A676-491C-91CB-EFFDD7D2CCB3}" type="presParOf" srcId="{E13C823B-15DA-4432-8CCC-826BA09B4DC8}" destId="{50B9FF49-0452-49E5-BD38-3DE806742670}" srcOrd="0" destOrd="0" presId="urn:microsoft.com/office/officeart/2008/layout/VerticalCurvedList"/>
    <dgm:cxn modelId="{E3159979-D227-46E0-97C8-43AB923802F0}" type="presParOf" srcId="{F0264B5A-AAF1-4E76-BFA4-CB8434C043A2}" destId="{D5EB6794-9447-4E41-8EE9-1D9478C658D0}" srcOrd="9" destOrd="0" presId="urn:microsoft.com/office/officeart/2008/layout/VerticalCurvedList"/>
    <dgm:cxn modelId="{AD1473C0-72A4-4EB6-82A8-233D007F490A}" type="presParOf" srcId="{F0264B5A-AAF1-4E76-BFA4-CB8434C043A2}" destId="{4A7783F8-5F52-4F5D-A2EB-A071EBF0679F}" srcOrd="10" destOrd="0" presId="urn:microsoft.com/office/officeart/2008/layout/VerticalCurvedList"/>
    <dgm:cxn modelId="{4657F7FD-901A-407D-A869-2117AA76DBAA}" type="presParOf" srcId="{4A7783F8-5F52-4F5D-A2EB-A071EBF0679F}" destId="{D9D63C58-5C06-4E52-9A96-BC6B1E4F0E3F}"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95D37-9ECF-4B87-9B0E-591BAA9EB842}">
      <dsp:nvSpPr>
        <dsp:cNvPr id="0" name=""/>
        <dsp:cNvSpPr/>
      </dsp:nvSpPr>
      <dsp:spPr>
        <a:xfrm>
          <a:off x="-3949252" y="-606338"/>
          <a:ext cx="4706503" cy="4706503"/>
        </a:xfrm>
        <a:prstGeom prst="blockArc">
          <a:avLst>
            <a:gd name="adj1" fmla="val 18900000"/>
            <a:gd name="adj2" fmla="val 2700000"/>
            <a:gd name="adj3" fmla="val 459"/>
          </a:avLst>
        </a:prstGeom>
        <a:noFill/>
        <a:ln w="25400" cap="flat" cmpd="sng" algn="ctr">
          <a:solidFill>
            <a:srgbClr val="363636"/>
          </a:solidFill>
          <a:prstDash val="solid"/>
        </a:ln>
        <a:effectLst/>
      </dsp:spPr>
      <dsp:style>
        <a:lnRef idx="2">
          <a:scrgbClr r="0" g="0" b="0"/>
        </a:lnRef>
        <a:fillRef idx="0">
          <a:scrgbClr r="0" g="0" b="0"/>
        </a:fillRef>
        <a:effectRef idx="0">
          <a:scrgbClr r="0" g="0" b="0"/>
        </a:effectRef>
        <a:fontRef idx="minor"/>
      </dsp:style>
    </dsp:sp>
    <dsp:sp modelId="{59B6EFD6-BB71-4B4C-A539-24C7E32D83D8}">
      <dsp:nvSpPr>
        <dsp:cNvPr id="0" name=""/>
        <dsp:cNvSpPr/>
      </dsp:nvSpPr>
      <dsp:spPr>
        <a:xfrm>
          <a:off x="331850" y="218294"/>
          <a:ext cx="3880068" cy="43686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64" tIns="53340" rIns="53340" bIns="53340" numCol="1" spcCol="1270" anchor="ctr" anchorCtr="0">
          <a:noAutofit/>
        </a:bodyPr>
        <a:lstStyle/>
        <a:p>
          <a:pPr marL="0" lvl="0" indent="0" algn="l" defTabSz="933450">
            <a:lnSpc>
              <a:spcPct val="90000"/>
            </a:lnSpc>
            <a:spcBef>
              <a:spcPct val="0"/>
            </a:spcBef>
            <a:spcAft>
              <a:spcPct val="35000"/>
            </a:spcAft>
            <a:buNone/>
          </a:pPr>
          <a:r>
            <a:rPr lang="en-CA" sz="2100" kern="1200" dirty="0"/>
            <a:t>Background</a:t>
          </a:r>
        </a:p>
      </dsp:txBody>
      <dsp:txXfrm>
        <a:off x="331850" y="218294"/>
        <a:ext cx="3880068" cy="436868"/>
      </dsp:txXfrm>
    </dsp:sp>
    <dsp:sp modelId="{69112E51-962A-45E6-914D-A1EBDF4EBCDB}">
      <dsp:nvSpPr>
        <dsp:cNvPr id="0" name=""/>
        <dsp:cNvSpPr/>
      </dsp:nvSpPr>
      <dsp:spPr>
        <a:xfrm>
          <a:off x="58808" y="163685"/>
          <a:ext cx="546085" cy="546085"/>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 modelId="{EA482918-C59E-424E-B9D9-6A4631ADD015}">
      <dsp:nvSpPr>
        <dsp:cNvPr id="0" name=""/>
        <dsp:cNvSpPr/>
      </dsp:nvSpPr>
      <dsp:spPr>
        <a:xfrm>
          <a:off x="644897" y="873386"/>
          <a:ext cx="3567022" cy="43686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64" tIns="53340" rIns="53340" bIns="53340" numCol="1" spcCol="1270" anchor="ctr" anchorCtr="0">
          <a:noAutofit/>
        </a:bodyPr>
        <a:lstStyle/>
        <a:p>
          <a:pPr marL="0" lvl="0" indent="0" algn="l" defTabSz="933450">
            <a:lnSpc>
              <a:spcPct val="90000"/>
            </a:lnSpc>
            <a:spcBef>
              <a:spcPct val="0"/>
            </a:spcBef>
            <a:spcAft>
              <a:spcPct val="35000"/>
            </a:spcAft>
            <a:buNone/>
          </a:pPr>
          <a:r>
            <a:rPr lang="en-CA" sz="2100" kern="1200" dirty="0"/>
            <a:t>Motivation for New Path</a:t>
          </a:r>
        </a:p>
      </dsp:txBody>
      <dsp:txXfrm>
        <a:off x="644897" y="873386"/>
        <a:ext cx="3567022" cy="436868"/>
      </dsp:txXfrm>
    </dsp:sp>
    <dsp:sp modelId="{CFB7D83D-6665-4E4D-93DE-DBFEBBB685AB}">
      <dsp:nvSpPr>
        <dsp:cNvPr id="0" name=""/>
        <dsp:cNvSpPr/>
      </dsp:nvSpPr>
      <dsp:spPr>
        <a:xfrm>
          <a:off x="371855" y="818778"/>
          <a:ext cx="546085" cy="546085"/>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 modelId="{648424CF-CBC8-4AA2-ABFC-95BAA676EA8A}">
      <dsp:nvSpPr>
        <dsp:cNvPr id="0" name=""/>
        <dsp:cNvSpPr/>
      </dsp:nvSpPr>
      <dsp:spPr>
        <a:xfrm>
          <a:off x="740977" y="1528479"/>
          <a:ext cx="3470941" cy="43686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64" tIns="53340" rIns="53340" bIns="53340" numCol="1" spcCol="1270" anchor="ctr" anchorCtr="0">
          <a:noAutofit/>
        </a:bodyPr>
        <a:lstStyle/>
        <a:p>
          <a:pPr marL="0" lvl="0" indent="0" algn="l" defTabSz="933450">
            <a:lnSpc>
              <a:spcPct val="90000"/>
            </a:lnSpc>
            <a:spcBef>
              <a:spcPct val="0"/>
            </a:spcBef>
            <a:spcAft>
              <a:spcPct val="35000"/>
            </a:spcAft>
            <a:buNone/>
          </a:pPr>
          <a:r>
            <a:rPr lang="en-CA" sz="2100" kern="1200" dirty="0"/>
            <a:t>Global Delivery Approach</a:t>
          </a:r>
        </a:p>
      </dsp:txBody>
      <dsp:txXfrm>
        <a:off x="740977" y="1528479"/>
        <a:ext cx="3470941" cy="436868"/>
      </dsp:txXfrm>
    </dsp:sp>
    <dsp:sp modelId="{697096EC-0BE5-488C-AF30-37D36E7A8A94}">
      <dsp:nvSpPr>
        <dsp:cNvPr id="0" name=""/>
        <dsp:cNvSpPr/>
      </dsp:nvSpPr>
      <dsp:spPr>
        <a:xfrm>
          <a:off x="467935" y="1473870"/>
          <a:ext cx="546085" cy="546085"/>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 modelId="{06C255BB-DE6B-48FF-A94B-09F135608195}">
      <dsp:nvSpPr>
        <dsp:cNvPr id="0" name=""/>
        <dsp:cNvSpPr/>
      </dsp:nvSpPr>
      <dsp:spPr>
        <a:xfrm>
          <a:off x="644897" y="2183571"/>
          <a:ext cx="3567022" cy="43686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64" tIns="53340" rIns="53340" bIns="53340" numCol="1" spcCol="1270" anchor="ctr" anchorCtr="0">
          <a:noAutofit/>
        </a:bodyPr>
        <a:lstStyle/>
        <a:p>
          <a:pPr marL="0" lvl="0" indent="0" algn="l" defTabSz="933450">
            <a:lnSpc>
              <a:spcPct val="90000"/>
            </a:lnSpc>
            <a:spcBef>
              <a:spcPct val="0"/>
            </a:spcBef>
            <a:spcAft>
              <a:spcPct val="35000"/>
            </a:spcAft>
            <a:buNone/>
          </a:pPr>
          <a:r>
            <a:rPr lang="en-CA" sz="2100" kern="1200" dirty="0"/>
            <a:t>Distance / On-line learning</a:t>
          </a:r>
        </a:p>
      </dsp:txBody>
      <dsp:txXfrm>
        <a:off x="644897" y="2183571"/>
        <a:ext cx="3567022" cy="436868"/>
      </dsp:txXfrm>
    </dsp:sp>
    <dsp:sp modelId="{50B9FF49-0452-49E5-BD38-3DE806742670}">
      <dsp:nvSpPr>
        <dsp:cNvPr id="0" name=""/>
        <dsp:cNvSpPr/>
      </dsp:nvSpPr>
      <dsp:spPr>
        <a:xfrm>
          <a:off x="371855" y="2128963"/>
          <a:ext cx="546085" cy="546085"/>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 modelId="{D5EB6794-9447-4E41-8EE9-1D9478C658D0}">
      <dsp:nvSpPr>
        <dsp:cNvPr id="0" name=""/>
        <dsp:cNvSpPr/>
      </dsp:nvSpPr>
      <dsp:spPr>
        <a:xfrm>
          <a:off x="331850" y="2838664"/>
          <a:ext cx="3880068" cy="43686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6764" tIns="53340" rIns="53340" bIns="53340" numCol="1" spcCol="1270" anchor="ctr" anchorCtr="0">
          <a:noAutofit/>
        </a:bodyPr>
        <a:lstStyle/>
        <a:p>
          <a:pPr marL="0" lvl="0" indent="0" algn="l" defTabSz="933450">
            <a:lnSpc>
              <a:spcPct val="90000"/>
            </a:lnSpc>
            <a:spcBef>
              <a:spcPct val="0"/>
            </a:spcBef>
            <a:spcAft>
              <a:spcPct val="35000"/>
            </a:spcAft>
            <a:buNone/>
          </a:pPr>
          <a:r>
            <a:rPr lang="en-CA" sz="2100" kern="1200" dirty="0"/>
            <a:t>Summary</a:t>
          </a:r>
        </a:p>
      </dsp:txBody>
      <dsp:txXfrm>
        <a:off x="331850" y="2838664"/>
        <a:ext cx="3880068" cy="436868"/>
      </dsp:txXfrm>
    </dsp:sp>
    <dsp:sp modelId="{D9D63C58-5C06-4E52-9A96-BC6B1E4F0E3F}">
      <dsp:nvSpPr>
        <dsp:cNvPr id="0" name=""/>
        <dsp:cNvSpPr/>
      </dsp:nvSpPr>
      <dsp:spPr>
        <a:xfrm>
          <a:off x="58808" y="2784056"/>
          <a:ext cx="546085" cy="546085"/>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EE156-AE66-4952-992C-5444E78D809B}">
      <dsp:nvSpPr>
        <dsp:cNvPr id="0" name=""/>
        <dsp:cNvSpPr/>
      </dsp:nvSpPr>
      <dsp:spPr>
        <a:xfrm>
          <a:off x="3447" y="436408"/>
          <a:ext cx="1312215" cy="131221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39DA21-AF20-4DA7-ADFF-2D7C12776AB4}">
      <dsp:nvSpPr>
        <dsp:cNvPr id="0" name=""/>
        <dsp:cNvSpPr/>
      </dsp:nvSpPr>
      <dsp:spPr>
        <a:xfrm>
          <a:off x="134668" y="567630"/>
          <a:ext cx="1049772" cy="1049772"/>
        </a:xfrm>
        <a:prstGeom prst="pie">
          <a:avLst>
            <a:gd name="adj1" fmla="val 12600000"/>
            <a:gd name="adj2" fmla="val 162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7F430-B2C0-46F0-844B-06F98FC32839}">
      <dsp:nvSpPr>
        <dsp:cNvPr id="0" name=""/>
        <dsp:cNvSpPr/>
      </dsp:nvSpPr>
      <dsp:spPr>
        <a:xfrm rot="16200000">
          <a:off x="-1505600" y="3388893"/>
          <a:ext cx="3805425" cy="7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en-CA" sz="3600" kern="1200" dirty="0"/>
            <a:t>Situation</a:t>
          </a:r>
        </a:p>
      </dsp:txBody>
      <dsp:txXfrm>
        <a:off x="-1505600" y="3388893"/>
        <a:ext cx="3805425" cy="787329"/>
      </dsp:txXfrm>
    </dsp:sp>
    <dsp:sp modelId="{85DEF5A0-7EC4-48D2-AFD9-56088B0792A9}">
      <dsp:nvSpPr>
        <dsp:cNvPr id="0" name=""/>
        <dsp:cNvSpPr/>
      </dsp:nvSpPr>
      <dsp:spPr>
        <a:xfrm>
          <a:off x="921997" y="436408"/>
          <a:ext cx="2915244" cy="524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1200"/>
            </a:spcAft>
            <a:buNone/>
          </a:pPr>
          <a:r>
            <a:rPr lang="en-CA" sz="1600" kern="1200" dirty="0"/>
            <a:t>Candidates are remotely located and geographically dispersed</a:t>
          </a:r>
        </a:p>
        <a:p>
          <a:pPr marL="0" lvl="0" indent="0" algn="l" defTabSz="711200">
            <a:lnSpc>
              <a:spcPct val="90000"/>
            </a:lnSpc>
            <a:spcBef>
              <a:spcPct val="0"/>
            </a:spcBef>
            <a:spcAft>
              <a:spcPts val="1200"/>
            </a:spcAft>
            <a:buNone/>
          </a:pPr>
          <a:r>
            <a:rPr lang="en-CA" sz="1600" kern="1200" dirty="0"/>
            <a:t>Travel costs are high for students, instructors and subject matter experts</a:t>
          </a:r>
        </a:p>
        <a:p>
          <a:pPr marL="0" lvl="0" indent="0" algn="l" defTabSz="711200">
            <a:lnSpc>
              <a:spcPct val="90000"/>
            </a:lnSpc>
            <a:spcBef>
              <a:spcPct val="0"/>
            </a:spcBef>
            <a:spcAft>
              <a:spcPts val="1200"/>
            </a:spcAft>
            <a:buNone/>
          </a:pPr>
          <a:r>
            <a:rPr lang="en-CA" sz="1600" kern="1200" dirty="0"/>
            <a:t>Work, family, and lifestyle priorities need to be balanced</a:t>
          </a:r>
        </a:p>
        <a:p>
          <a:pPr marL="0" lvl="0" indent="0" algn="l" defTabSz="711200">
            <a:lnSpc>
              <a:spcPct val="90000"/>
            </a:lnSpc>
            <a:spcBef>
              <a:spcPct val="0"/>
            </a:spcBef>
            <a:spcAft>
              <a:spcPts val="1200"/>
            </a:spcAft>
            <a:buNone/>
          </a:pPr>
          <a:r>
            <a:rPr lang="en-CA" sz="1600" kern="1200" dirty="0"/>
            <a:t>Continuing Professional Development (CPD) for Hydrographic Certification is   compulsory (Canadian &amp; Australian Hydrographic Certification Schemes)</a:t>
          </a:r>
        </a:p>
        <a:p>
          <a:pPr marL="0" lvl="0" indent="0" algn="l" defTabSz="711200">
            <a:lnSpc>
              <a:spcPct val="90000"/>
            </a:lnSpc>
            <a:spcBef>
              <a:spcPct val="0"/>
            </a:spcBef>
            <a:spcAft>
              <a:spcPts val="1200"/>
            </a:spcAft>
            <a:buNone/>
          </a:pPr>
          <a:r>
            <a:rPr lang="en-CA" sz="1600" kern="1200" dirty="0"/>
            <a:t>Advancements in information and communication technologies facilitate distance learning</a:t>
          </a:r>
        </a:p>
      </dsp:txBody>
      <dsp:txXfrm>
        <a:off x="921997" y="436408"/>
        <a:ext cx="2915244" cy="5248862"/>
      </dsp:txXfrm>
    </dsp:sp>
    <dsp:sp modelId="{45C7E9C2-F9C2-4986-8FA7-3015768353D9}">
      <dsp:nvSpPr>
        <dsp:cNvPr id="0" name=""/>
        <dsp:cNvSpPr/>
      </dsp:nvSpPr>
      <dsp:spPr>
        <a:xfrm>
          <a:off x="4266714" y="436408"/>
          <a:ext cx="1312215" cy="131221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979A9E-02BE-4C99-BD88-9020DC45901B}">
      <dsp:nvSpPr>
        <dsp:cNvPr id="0" name=""/>
        <dsp:cNvSpPr/>
      </dsp:nvSpPr>
      <dsp:spPr>
        <a:xfrm>
          <a:off x="4397936" y="567630"/>
          <a:ext cx="1049772" cy="1049772"/>
        </a:xfrm>
        <a:prstGeom prst="pie">
          <a:avLst>
            <a:gd name="adj1" fmla="val 9000000"/>
            <a:gd name="adj2" fmla="val 162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026D-73F1-44AE-A188-9B28177C7A43}">
      <dsp:nvSpPr>
        <dsp:cNvPr id="0" name=""/>
        <dsp:cNvSpPr/>
      </dsp:nvSpPr>
      <dsp:spPr>
        <a:xfrm rot="16200000">
          <a:off x="2757666" y="3388893"/>
          <a:ext cx="3805425" cy="7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en-CA" sz="3600" kern="1200" dirty="0"/>
            <a:t>Goals</a:t>
          </a:r>
        </a:p>
      </dsp:txBody>
      <dsp:txXfrm>
        <a:off x="2757666" y="3388893"/>
        <a:ext cx="3805425" cy="787329"/>
      </dsp:txXfrm>
    </dsp:sp>
    <dsp:sp modelId="{E6F88071-1E09-421B-B11B-3B2970B2A8C3}">
      <dsp:nvSpPr>
        <dsp:cNvPr id="0" name=""/>
        <dsp:cNvSpPr/>
      </dsp:nvSpPr>
      <dsp:spPr>
        <a:xfrm>
          <a:off x="5185265" y="436408"/>
          <a:ext cx="2624431" cy="524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1200"/>
            </a:spcAft>
            <a:buNone/>
          </a:pPr>
          <a:r>
            <a:rPr lang="en-CA" sz="1600" kern="1200" dirty="0"/>
            <a:t>Continuous improvement</a:t>
          </a:r>
        </a:p>
        <a:p>
          <a:pPr marL="0" lvl="0" indent="0" algn="l" defTabSz="711200">
            <a:lnSpc>
              <a:spcPct val="90000"/>
            </a:lnSpc>
            <a:spcBef>
              <a:spcPct val="0"/>
            </a:spcBef>
            <a:spcAft>
              <a:spcPts val="1200"/>
            </a:spcAft>
            <a:buNone/>
          </a:pPr>
          <a:r>
            <a:rPr lang="en-CA" sz="1600" kern="1200" dirty="0"/>
            <a:t>Competencies of employees</a:t>
          </a:r>
        </a:p>
        <a:p>
          <a:pPr marL="0" lvl="0" indent="0" algn="l" defTabSz="711200">
            <a:lnSpc>
              <a:spcPct val="90000"/>
            </a:lnSpc>
            <a:spcBef>
              <a:spcPct val="0"/>
            </a:spcBef>
            <a:spcAft>
              <a:spcPts val="1200"/>
            </a:spcAft>
            <a:buNone/>
          </a:pPr>
          <a:r>
            <a:rPr lang="en-CA" sz="1600" kern="1200" dirty="0"/>
            <a:t>Quality deliverables to clients</a:t>
          </a:r>
        </a:p>
        <a:p>
          <a:pPr marL="0" lvl="0" indent="0" algn="l" defTabSz="711200">
            <a:lnSpc>
              <a:spcPct val="90000"/>
            </a:lnSpc>
            <a:spcBef>
              <a:spcPct val="0"/>
            </a:spcBef>
            <a:spcAft>
              <a:spcPts val="1200"/>
            </a:spcAft>
            <a:buNone/>
          </a:pPr>
          <a:r>
            <a:rPr lang="en-CA" sz="1600" kern="1200" dirty="0"/>
            <a:t>Answer demands from the hydrographic community</a:t>
          </a:r>
        </a:p>
      </dsp:txBody>
      <dsp:txXfrm>
        <a:off x="5185265" y="436408"/>
        <a:ext cx="2624431" cy="5248862"/>
      </dsp:txXfrm>
    </dsp:sp>
    <dsp:sp modelId="{2A04884A-D99A-4750-9DA2-A986FB558011}">
      <dsp:nvSpPr>
        <dsp:cNvPr id="0" name=""/>
        <dsp:cNvSpPr/>
      </dsp:nvSpPr>
      <dsp:spPr>
        <a:xfrm>
          <a:off x="8239168" y="436408"/>
          <a:ext cx="1312215" cy="1312215"/>
        </a:xfrm>
        <a:prstGeom prst="chord">
          <a:avLst>
            <a:gd name="adj1" fmla="val 4800000"/>
            <a:gd name="adj2" fmla="val 1680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3BB3F4-CF81-40F7-9F59-AB193674E793}">
      <dsp:nvSpPr>
        <dsp:cNvPr id="0" name=""/>
        <dsp:cNvSpPr/>
      </dsp:nvSpPr>
      <dsp:spPr>
        <a:xfrm>
          <a:off x="8370390" y="567630"/>
          <a:ext cx="1049772" cy="1049772"/>
        </a:xfrm>
        <a:prstGeom prst="pie">
          <a:avLst>
            <a:gd name="adj1" fmla="val 5400000"/>
            <a:gd name="adj2" fmla="val 162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7E54F-076C-4100-A842-220CF08E6907}">
      <dsp:nvSpPr>
        <dsp:cNvPr id="0" name=""/>
        <dsp:cNvSpPr/>
      </dsp:nvSpPr>
      <dsp:spPr>
        <a:xfrm rot="16200000">
          <a:off x="6730120" y="3388893"/>
          <a:ext cx="3805425" cy="787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1600200">
            <a:lnSpc>
              <a:spcPct val="90000"/>
            </a:lnSpc>
            <a:spcBef>
              <a:spcPct val="0"/>
            </a:spcBef>
            <a:spcAft>
              <a:spcPct val="35000"/>
            </a:spcAft>
            <a:buNone/>
          </a:pPr>
          <a:r>
            <a:rPr lang="en-CA" sz="3600" kern="1200" dirty="0">
              <a:solidFill>
                <a:srgbClr val="C00000"/>
              </a:solidFill>
            </a:rPr>
            <a:t>Training Solution</a:t>
          </a:r>
        </a:p>
      </dsp:txBody>
      <dsp:txXfrm>
        <a:off x="6730120" y="3388893"/>
        <a:ext cx="3805425" cy="787329"/>
      </dsp:txXfrm>
    </dsp:sp>
    <dsp:sp modelId="{6456E824-591C-4DF8-B048-85F212BB3535}">
      <dsp:nvSpPr>
        <dsp:cNvPr id="0" name=""/>
        <dsp:cNvSpPr/>
      </dsp:nvSpPr>
      <dsp:spPr>
        <a:xfrm>
          <a:off x="9157719" y="436408"/>
          <a:ext cx="2624431" cy="524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90000"/>
            </a:lnSpc>
            <a:spcBef>
              <a:spcPct val="0"/>
            </a:spcBef>
            <a:spcAft>
              <a:spcPts val="1200"/>
            </a:spcAft>
            <a:buNone/>
          </a:pPr>
          <a:r>
            <a:rPr lang="en-CA" sz="1600" kern="1200" dirty="0">
              <a:solidFill>
                <a:srgbClr val="C00000"/>
              </a:solidFill>
            </a:rPr>
            <a:t>Modular</a:t>
          </a:r>
        </a:p>
        <a:p>
          <a:pPr marL="0" lvl="0" indent="0" algn="l" defTabSz="711200">
            <a:lnSpc>
              <a:spcPct val="90000"/>
            </a:lnSpc>
            <a:spcBef>
              <a:spcPct val="0"/>
            </a:spcBef>
            <a:spcAft>
              <a:spcPts val="1200"/>
            </a:spcAft>
            <a:buNone/>
          </a:pPr>
          <a:r>
            <a:rPr lang="en-CA" sz="1600" kern="1200" dirty="0">
              <a:solidFill>
                <a:srgbClr val="C00000"/>
              </a:solidFill>
            </a:rPr>
            <a:t>Flexible</a:t>
          </a:r>
        </a:p>
        <a:p>
          <a:pPr marL="0" lvl="0" indent="0" algn="l" defTabSz="711200">
            <a:lnSpc>
              <a:spcPct val="90000"/>
            </a:lnSpc>
            <a:spcBef>
              <a:spcPct val="0"/>
            </a:spcBef>
            <a:spcAft>
              <a:spcPts val="1200"/>
            </a:spcAft>
            <a:buNone/>
          </a:pPr>
          <a:r>
            <a:rPr lang="en-CA" sz="1600" kern="1200" dirty="0">
              <a:solidFill>
                <a:srgbClr val="C00000"/>
              </a:solidFill>
            </a:rPr>
            <a:t>Distance Learning</a:t>
          </a:r>
        </a:p>
        <a:p>
          <a:pPr marL="0" lvl="0" indent="0" algn="l" defTabSz="711200">
            <a:lnSpc>
              <a:spcPct val="90000"/>
            </a:lnSpc>
            <a:spcBef>
              <a:spcPct val="0"/>
            </a:spcBef>
            <a:spcAft>
              <a:spcPts val="1200"/>
            </a:spcAft>
            <a:buNone/>
          </a:pPr>
          <a:r>
            <a:rPr lang="en-CA" sz="1600" kern="1200" dirty="0">
              <a:solidFill>
                <a:srgbClr val="C00000"/>
              </a:solidFill>
            </a:rPr>
            <a:t>Blended learning</a:t>
          </a:r>
        </a:p>
        <a:p>
          <a:pPr marL="0" lvl="0" indent="0" algn="l" defTabSz="711200">
            <a:lnSpc>
              <a:spcPct val="90000"/>
            </a:lnSpc>
            <a:spcBef>
              <a:spcPct val="0"/>
            </a:spcBef>
            <a:spcAft>
              <a:spcPts val="1200"/>
            </a:spcAft>
            <a:buNone/>
          </a:pPr>
          <a:r>
            <a:rPr lang="en-CA" sz="1600" kern="1200" dirty="0">
              <a:solidFill>
                <a:srgbClr val="C00000"/>
              </a:solidFill>
            </a:rPr>
            <a:t>Delivery over time</a:t>
          </a:r>
        </a:p>
      </dsp:txBody>
      <dsp:txXfrm>
        <a:off x="9157719" y="436408"/>
        <a:ext cx="2624431" cy="5248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95D37-9ECF-4B87-9B0E-591BAA9EB842}">
      <dsp:nvSpPr>
        <dsp:cNvPr id="0" name=""/>
        <dsp:cNvSpPr/>
      </dsp:nvSpPr>
      <dsp:spPr>
        <a:xfrm>
          <a:off x="-5512307" y="-843963"/>
          <a:ext cx="6563299" cy="6563299"/>
        </a:xfrm>
        <a:prstGeom prst="blockArc">
          <a:avLst>
            <a:gd name="adj1" fmla="val 18900000"/>
            <a:gd name="adj2" fmla="val 2700000"/>
            <a:gd name="adj3" fmla="val 329"/>
          </a:avLst>
        </a:prstGeom>
        <a:noFill/>
        <a:ln w="25400" cap="flat" cmpd="sng" algn="ctr">
          <a:solidFill>
            <a:srgbClr val="363636"/>
          </a:solidFill>
          <a:prstDash val="solid"/>
        </a:ln>
        <a:effectLst/>
      </dsp:spPr>
      <dsp:style>
        <a:lnRef idx="2">
          <a:scrgbClr r="0" g="0" b="0"/>
        </a:lnRef>
        <a:fillRef idx="0">
          <a:scrgbClr r="0" g="0" b="0"/>
        </a:fillRef>
        <a:effectRef idx="0">
          <a:scrgbClr r="0" g="0" b="0"/>
        </a:effectRef>
        <a:fontRef idx="minor"/>
      </dsp:style>
    </dsp:sp>
    <dsp:sp modelId="{59B6EFD6-BB71-4B4C-A539-24C7E32D83D8}">
      <dsp:nvSpPr>
        <dsp:cNvPr id="0" name=""/>
        <dsp:cNvSpPr/>
      </dsp:nvSpPr>
      <dsp:spPr>
        <a:xfrm>
          <a:off x="459513" y="304613"/>
          <a:ext cx="10233756" cy="6096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83"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dirty="0"/>
            <a:t>IIC Academy had been recognized for Cat B-S5 and S8 programs</a:t>
          </a:r>
        </a:p>
      </dsp:txBody>
      <dsp:txXfrm>
        <a:off x="459513" y="304613"/>
        <a:ext cx="10233756" cy="609616"/>
      </dsp:txXfrm>
    </dsp:sp>
    <dsp:sp modelId="{69112E51-962A-45E6-914D-A1EBDF4EBCDB}">
      <dsp:nvSpPr>
        <dsp:cNvPr id="0" name=""/>
        <dsp:cNvSpPr/>
      </dsp:nvSpPr>
      <dsp:spPr>
        <a:xfrm>
          <a:off x="78503" y="228411"/>
          <a:ext cx="762020" cy="762020"/>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 modelId="{EA482918-C59E-424E-B9D9-6A4631ADD015}">
      <dsp:nvSpPr>
        <dsp:cNvPr id="0" name=""/>
        <dsp:cNvSpPr/>
      </dsp:nvSpPr>
      <dsp:spPr>
        <a:xfrm>
          <a:off x="896347" y="1218745"/>
          <a:ext cx="9796923" cy="6096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83"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dirty="0"/>
            <a:t>Significant experience has been gained by delivering the program to many charting agencies and to IIC employees</a:t>
          </a:r>
        </a:p>
      </dsp:txBody>
      <dsp:txXfrm>
        <a:off x="896347" y="1218745"/>
        <a:ext cx="9796923" cy="609616"/>
      </dsp:txXfrm>
    </dsp:sp>
    <dsp:sp modelId="{CFB7D83D-6665-4E4D-93DE-DBFEBBB685AB}">
      <dsp:nvSpPr>
        <dsp:cNvPr id="0" name=""/>
        <dsp:cNvSpPr/>
      </dsp:nvSpPr>
      <dsp:spPr>
        <a:xfrm>
          <a:off x="515336" y="1142543"/>
          <a:ext cx="762020" cy="762020"/>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 modelId="{648424CF-CBC8-4AA2-ABFC-95BAA676EA8A}">
      <dsp:nvSpPr>
        <dsp:cNvPr id="0" name=""/>
        <dsp:cNvSpPr/>
      </dsp:nvSpPr>
      <dsp:spPr>
        <a:xfrm>
          <a:off x="1030419" y="2132877"/>
          <a:ext cx="9662850" cy="6096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83"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dirty="0"/>
            <a:t>Work, family, lifestyle priorities coupled with advances in information and communication technology facilitate distance / on-line learning</a:t>
          </a:r>
        </a:p>
      </dsp:txBody>
      <dsp:txXfrm>
        <a:off x="1030419" y="2132877"/>
        <a:ext cx="9662850" cy="609616"/>
      </dsp:txXfrm>
    </dsp:sp>
    <dsp:sp modelId="{697096EC-0BE5-488C-AF30-37D36E7A8A94}">
      <dsp:nvSpPr>
        <dsp:cNvPr id="0" name=""/>
        <dsp:cNvSpPr/>
      </dsp:nvSpPr>
      <dsp:spPr>
        <a:xfrm>
          <a:off x="649409" y="2056675"/>
          <a:ext cx="762020" cy="762020"/>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 modelId="{06C255BB-DE6B-48FF-A94B-09F135608195}">
      <dsp:nvSpPr>
        <dsp:cNvPr id="0" name=""/>
        <dsp:cNvSpPr/>
      </dsp:nvSpPr>
      <dsp:spPr>
        <a:xfrm>
          <a:off x="896347" y="3047009"/>
          <a:ext cx="9796923" cy="6096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83"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dirty="0"/>
            <a:t>IIC Academy Hydrographic Training: Global Delivery is a distance / on-line learning program that is modular, flexible and blended </a:t>
          </a:r>
        </a:p>
      </dsp:txBody>
      <dsp:txXfrm>
        <a:off x="896347" y="3047009"/>
        <a:ext cx="9796923" cy="609616"/>
      </dsp:txXfrm>
    </dsp:sp>
    <dsp:sp modelId="{50B9FF49-0452-49E5-BD38-3DE806742670}">
      <dsp:nvSpPr>
        <dsp:cNvPr id="0" name=""/>
        <dsp:cNvSpPr/>
      </dsp:nvSpPr>
      <dsp:spPr>
        <a:xfrm>
          <a:off x="515336" y="2970807"/>
          <a:ext cx="762020" cy="762020"/>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 modelId="{D5EB6794-9447-4E41-8EE9-1D9478C658D0}">
      <dsp:nvSpPr>
        <dsp:cNvPr id="0" name=""/>
        <dsp:cNvSpPr/>
      </dsp:nvSpPr>
      <dsp:spPr>
        <a:xfrm>
          <a:off x="459513" y="3961142"/>
          <a:ext cx="10233756" cy="609616"/>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883" tIns="50800" rIns="50800" bIns="50800" numCol="1" spcCol="1270" anchor="ctr" anchorCtr="0">
          <a:noAutofit/>
        </a:bodyPr>
        <a:lstStyle/>
        <a:p>
          <a:pPr marL="0" lvl="0" indent="0" algn="l" defTabSz="889000">
            <a:lnSpc>
              <a:spcPct val="90000"/>
            </a:lnSpc>
            <a:spcBef>
              <a:spcPct val="0"/>
            </a:spcBef>
            <a:spcAft>
              <a:spcPct val="35000"/>
            </a:spcAft>
            <a:buNone/>
          </a:pPr>
          <a:r>
            <a:rPr lang="en-CA" sz="2000" kern="1200" dirty="0"/>
            <a:t>The blended approach includes a quality practical component being delivered in partnership with a vetted partnering institution</a:t>
          </a:r>
        </a:p>
      </dsp:txBody>
      <dsp:txXfrm>
        <a:off x="459513" y="3961142"/>
        <a:ext cx="10233756" cy="609616"/>
      </dsp:txXfrm>
    </dsp:sp>
    <dsp:sp modelId="{D9D63C58-5C06-4E52-9A96-BC6B1E4F0E3F}">
      <dsp:nvSpPr>
        <dsp:cNvPr id="0" name=""/>
        <dsp:cNvSpPr/>
      </dsp:nvSpPr>
      <dsp:spPr>
        <a:xfrm>
          <a:off x="78503" y="3884940"/>
          <a:ext cx="762020" cy="762020"/>
        </a:xfrm>
        <a:prstGeom prst="ellipse">
          <a:avLst/>
        </a:prstGeom>
        <a:solidFill>
          <a:schemeClr val="lt1">
            <a:hueOff val="0"/>
            <a:satOff val="0"/>
            <a:lumOff val="0"/>
            <a:alphaOff val="0"/>
          </a:schemeClr>
        </a:solidFill>
        <a:ln w="25400" cap="flat" cmpd="sng" algn="ctr">
          <a:solidFill>
            <a:srgbClr val="363636"/>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EB07CA-D80E-489D-B464-CF0BC292FD28}" type="datetimeFigureOut">
              <a:rPr lang="en-CA" smtClean="0"/>
              <a:t>2019-12-05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71"/>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3177" tIns="46589" rIns="93177" bIns="46589" rtlCol="0" anchor="b"/>
          <a:lstStyle>
            <a:lvl1pPr algn="r">
              <a:defRPr sz="1200"/>
            </a:lvl1pPr>
          </a:lstStyle>
          <a:p>
            <a:fld id="{3CC62786-6AFC-4890-9705-4574B723A5C3}" type="slidenum">
              <a:rPr lang="en-CA" smtClean="0"/>
              <a:t>‹#›</a:t>
            </a:fld>
            <a:endParaRPr lang="en-CA"/>
          </a:p>
        </p:txBody>
      </p:sp>
    </p:spTree>
    <p:extLst>
      <p:ext uri="{BB962C8B-B14F-4D97-AF65-F5344CB8AC3E}">
        <p14:creationId xmlns:p14="http://schemas.microsoft.com/office/powerpoint/2010/main" val="1242829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a:p>
            <a:r>
              <a:rPr lang="en-CA" dirty="0"/>
              <a:t>Hello… here is IIC’s presentation of our Hydrographic Surveying Program presented to you for S-5B </a:t>
            </a:r>
            <a:r>
              <a:rPr lang="en-CA" dirty="0">
                <a:solidFill>
                  <a:schemeClr val="accent1"/>
                </a:solidFill>
              </a:rPr>
              <a:t>recognition</a:t>
            </a:r>
          </a:p>
          <a:p>
            <a:endParaRPr lang="en-CA" dirty="0"/>
          </a:p>
        </p:txBody>
      </p:sp>
      <p:sp>
        <p:nvSpPr>
          <p:cNvPr id="4" name="Slide Number Placeholder 3"/>
          <p:cNvSpPr>
            <a:spLocks noGrp="1"/>
          </p:cNvSpPr>
          <p:nvPr>
            <p:ph type="sldNum" sz="quarter" idx="10"/>
          </p:nvPr>
        </p:nvSpPr>
        <p:spPr/>
        <p:txBody>
          <a:bodyPr/>
          <a:lstStyle/>
          <a:p>
            <a:fld id="{3CC62786-6AFC-4890-9705-4574B723A5C3}" type="slidenum">
              <a:rPr lang="en-CA" smtClean="0"/>
              <a:t>1</a:t>
            </a:fld>
            <a:endParaRPr lang="en-CA"/>
          </a:p>
        </p:txBody>
      </p:sp>
    </p:spTree>
    <p:extLst>
      <p:ext uri="{BB962C8B-B14F-4D97-AF65-F5344CB8AC3E}">
        <p14:creationId xmlns:p14="http://schemas.microsoft.com/office/powerpoint/2010/main" val="244204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CC62786-6AFC-4890-9705-4574B723A5C3}" type="slidenum">
              <a:rPr lang="en-CA" smtClean="0"/>
              <a:t>14</a:t>
            </a:fld>
            <a:endParaRPr lang="en-CA"/>
          </a:p>
        </p:txBody>
      </p:sp>
    </p:spTree>
    <p:extLst>
      <p:ext uri="{BB962C8B-B14F-4D97-AF65-F5344CB8AC3E}">
        <p14:creationId xmlns:p14="http://schemas.microsoft.com/office/powerpoint/2010/main" val="1453191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C62786-6AFC-4890-9705-4574B723A5C3}" type="slidenum">
              <a:rPr lang="en-CA" smtClean="0"/>
              <a:t>15</a:t>
            </a:fld>
            <a:endParaRPr lang="en-CA"/>
          </a:p>
        </p:txBody>
      </p:sp>
    </p:spTree>
    <p:extLst>
      <p:ext uri="{BB962C8B-B14F-4D97-AF65-F5344CB8AC3E}">
        <p14:creationId xmlns:p14="http://schemas.microsoft.com/office/powerpoint/2010/main" val="105858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C62786-6AFC-4890-9705-4574B723A5C3}" type="slidenum">
              <a:rPr lang="en-CA" smtClean="0"/>
              <a:t>3</a:t>
            </a:fld>
            <a:endParaRPr lang="en-CA"/>
          </a:p>
        </p:txBody>
      </p:sp>
    </p:spTree>
    <p:extLst>
      <p:ext uri="{BB962C8B-B14F-4D97-AF65-F5344CB8AC3E}">
        <p14:creationId xmlns:p14="http://schemas.microsoft.com/office/powerpoint/2010/main" val="244392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[Read slide]</a:t>
            </a:r>
          </a:p>
        </p:txBody>
      </p:sp>
      <p:sp>
        <p:nvSpPr>
          <p:cNvPr id="4" name="Slide Number Placeholder 3"/>
          <p:cNvSpPr>
            <a:spLocks noGrp="1"/>
          </p:cNvSpPr>
          <p:nvPr>
            <p:ph type="sldNum" sz="quarter" idx="5"/>
          </p:nvPr>
        </p:nvSpPr>
        <p:spPr/>
        <p:txBody>
          <a:bodyPr/>
          <a:lstStyle/>
          <a:p>
            <a:fld id="{3CC62786-6AFC-4890-9705-4574B723A5C3}" type="slidenum">
              <a:rPr lang="en-CA" smtClean="0"/>
              <a:t>4</a:t>
            </a:fld>
            <a:endParaRPr lang="en-CA"/>
          </a:p>
        </p:txBody>
      </p:sp>
    </p:spTree>
    <p:extLst>
      <p:ext uri="{BB962C8B-B14F-4D97-AF65-F5344CB8AC3E}">
        <p14:creationId xmlns:p14="http://schemas.microsoft.com/office/powerpoint/2010/main" val="3032673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CC62786-6AFC-4890-9705-4574B723A5C3}" type="slidenum">
              <a:rPr lang="en-CA" smtClean="0"/>
              <a:t>5</a:t>
            </a:fld>
            <a:endParaRPr lang="en-CA"/>
          </a:p>
        </p:txBody>
      </p:sp>
    </p:spTree>
    <p:extLst>
      <p:ext uri="{BB962C8B-B14F-4D97-AF65-F5344CB8AC3E}">
        <p14:creationId xmlns:p14="http://schemas.microsoft.com/office/powerpoint/2010/main" val="147641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approach applies our experience in deploying  surveys across the globe to our training capacities from our IIC Academy branch.</a:t>
            </a:r>
          </a:p>
          <a:p>
            <a:endParaRPr lang="en-CA" dirty="0"/>
          </a:p>
          <a:p>
            <a:r>
              <a:rPr lang="en-CA" dirty="0"/>
              <a:t>The illustrations shown on the left are from our many hydrographic surveys and processing projects (MBES, LiDAR), the equipment used is owned by IIC. Some of those are in remote locations like the Canadian arctic on the bottom center picture</a:t>
            </a:r>
          </a:p>
          <a:p>
            <a:endParaRPr lang="en-CA" dirty="0"/>
          </a:p>
          <a:p>
            <a:r>
              <a:rPr lang="en-CA" dirty="0"/>
              <a:t>On the right is a short list of IIC Academy activities since 2012: </a:t>
            </a:r>
          </a:p>
          <a:p>
            <a:r>
              <a:rPr lang="en-CA" dirty="0"/>
              <a:t>- S-5 Cat B and S-8 cat B programs – catering KHOA, NGA, or the Royal Navy of Oman. </a:t>
            </a:r>
          </a:p>
          <a:p>
            <a:r>
              <a:rPr lang="en-CA" dirty="0"/>
              <a:t>- Custom-made hydrographic surveying sessions, for example one to two weeks multibeam training course, at the IIC Academy in India or IMO/IHO multibeam training course </a:t>
            </a:r>
          </a:p>
          <a:p>
            <a:r>
              <a:rPr lang="en-CA" dirty="0"/>
              <a:t>- and distance learning both internal to IIC and for clients such as KHRA, CHS or Canadian National Defence</a:t>
            </a:r>
          </a:p>
          <a:p>
            <a:endParaRPr lang="en-CA" dirty="0"/>
          </a:p>
          <a:p>
            <a:endParaRPr lang="en-CA" dirty="0"/>
          </a:p>
          <a:p>
            <a:endParaRPr lang="en-CA" dirty="0"/>
          </a:p>
          <a:p>
            <a:r>
              <a:rPr lang="en-CA" dirty="0"/>
              <a:t>NOTES: </a:t>
            </a:r>
          </a:p>
          <a:p>
            <a:endParaRPr lang="en-CA" dirty="0"/>
          </a:p>
          <a:p>
            <a:r>
              <a:rPr lang="en-CA" dirty="0"/>
              <a:t>Distance learning for CHS multidisciplinary hydrographer training (webinar, lesson learned webinar alone is not enough), internal IIC Technologies training (webinars + exercises)</a:t>
            </a:r>
          </a:p>
          <a:p>
            <a:endParaRPr lang="en-CA" dirty="0"/>
          </a:p>
          <a:p>
            <a:endParaRPr lang="en-CA" dirty="0"/>
          </a:p>
          <a:p>
            <a:endParaRPr lang="en-CA" dirty="0"/>
          </a:p>
          <a:p>
            <a:r>
              <a:rPr lang="en-CA" dirty="0"/>
              <a:t>[Additional info for internal purpose - no need to say:</a:t>
            </a:r>
          </a:p>
          <a:p>
            <a:r>
              <a:rPr lang="en-CA" dirty="0"/>
              <a:t>Plane is through contract with Mark Kallus, Quebec</a:t>
            </a:r>
          </a:p>
          <a:p>
            <a:r>
              <a:rPr lang="en-CA" dirty="0"/>
              <a:t>EM2040 mounting pole middle right is owned by us, built by USM</a:t>
            </a:r>
          </a:p>
          <a:p>
            <a:r>
              <a:rPr lang="en-CA" dirty="0"/>
              <a:t>Vessels bottom is </a:t>
            </a:r>
            <a:r>
              <a:rPr lang="en-CA" dirty="0" err="1"/>
              <a:t>Empratory</a:t>
            </a:r>
            <a:r>
              <a:rPr lang="en-CA" dirty="0"/>
              <a:t> (UK office), silver dolphin is one we are looking to purchase, already using same model in survey in </a:t>
            </a:r>
            <a:r>
              <a:rPr lang="en-CA" dirty="0" err="1"/>
              <a:t>NflD</a:t>
            </a:r>
            <a:endParaRPr lang="en-CA" dirty="0"/>
          </a:p>
          <a:p>
            <a:r>
              <a:rPr lang="en-CA" dirty="0"/>
              <a:t>Middle Bottom picture is job in Baker Lake Nunavut, boat and coxswain hired locally, picture taken on an island on the lake where we had camp]</a:t>
            </a:r>
          </a:p>
          <a:p>
            <a:endParaRPr lang="en-CA" dirty="0"/>
          </a:p>
        </p:txBody>
      </p:sp>
      <p:sp>
        <p:nvSpPr>
          <p:cNvPr id="4" name="Slide Number Placeholder 3"/>
          <p:cNvSpPr>
            <a:spLocks noGrp="1"/>
          </p:cNvSpPr>
          <p:nvPr>
            <p:ph type="sldNum" sz="quarter" idx="10"/>
          </p:nvPr>
        </p:nvSpPr>
        <p:spPr/>
        <p:txBody>
          <a:bodyPr/>
          <a:lstStyle/>
          <a:p>
            <a:fld id="{3CC62786-6AFC-4890-9705-4574B723A5C3}" type="slidenum">
              <a:rPr lang="en-CA" smtClean="0"/>
              <a:t>6</a:t>
            </a:fld>
            <a:endParaRPr lang="en-CA"/>
          </a:p>
        </p:txBody>
      </p:sp>
    </p:spTree>
    <p:extLst>
      <p:ext uri="{BB962C8B-B14F-4D97-AF65-F5344CB8AC3E}">
        <p14:creationId xmlns:p14="http://schemas.microsoft.com/office/powerpoint/2010/main" val="1476413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program structure is divided into the following activities</a:t>
            </a:r>
          </a:p>
          <a:p>
            <a:endParaRPr lang="en-CA" dirty="0"/>
          </a:p>
          <a:p>
            <a:endParaRPr lang="en-CA" dirty="0"/>
          </a:p>
        </p:txBody>
      </p:sp>
      <p:sp>
        <p:nvSpPr>
          <p:cNvPr id="4" name="Slide Number Placeholder 3"/>
          <p:cNvSpPr>
            <a:spLocks noGrp="1"/>
          </p:cNvSpPr>
          <p:nvPr>
            <p:ph type="sldNum" sz="quarter" idx="5"/>
          </p:nvPr>
        </p:nvSpPr>
        <p:spPr/>
        <p:txBody>
          <a:bodyPr/>
          <a:lstStyle/>
          <a:p>
            <a:fld id="{3CC62786-6AFC-4890-9705-4574B723A5C3}" type="slidenum">
              <a:rPr lang="en-CA" smtClean="0"/>
              <a:t>8</a:t>
            </a:fld>
            <a:endParaRPr lang="en-CA"/>
          </a:p>
        </p:txBody>
      </p:sp>
    </p:spTree>
    <p:extLst>
      <p:ext uri="{BB962C8B-B14F-4D97-AF65-F5344CB8AC3E}">
        <p14:creationId xmlns:p14="http://schemas.microsoft.com/office/powerpoint/2010/main" val="59768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CC62786-6AFC-4890-9705-4574B723A5C3}" type="slidenum">
              <a:rPr lang="en-CA" smtClean="0"/>
              <a:t>9</a:t>
            </a:fld>
            <a:endParaRPr lang="en-CA"/>
          </a:p>
        </p:txBody>
      </p:sp>
    </p:spTree>
    <p:extLst>
      <p:ext uri="{BB962C8B-B14F-4D97-AF65-F5344CB8AC3E}">
        <p14:creationId xmlns:p14="http://schemas.microsoft.com/office/powerpoint/2010/main" val="353016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Web-based training combined instructor-led sessions (webinars) with self-paced readings and exercises.</a:t>
            </a:r>
          </a:p>
          <a:p>
            <a:r>
              <a:rPr lang="en-CA" dirty="0"/>
              <a:t>Instructors actively monitor progress and interact with students throughout the training period</a:t>
            </a:r>
          </a:p>
          <a:p>
            <a:endParaRPr lang="en-CA" dirty="0"/>
          </a:p>
          <a:p>
            <a:r>
              <a:rPr lang="en-CA" dirty="0"/>
              <a:t>NOTE: </a:t>
            </a:r>
          </a:p>
          <a:p>
            <a:r>
              <a:rPr lang="en-CA" dirty="0"/>
              <a:t>[Vero] In distance learning sample “Intro to IIC distance learning platform” we underline that  students are receiving a training package by mail too: chart, data, software. Not repeating here unless </a:t>
            </a:r>
            <a:r>
              <a:rPr lang="en-CA" dirty="0" err="1"/>
              <a:t>aksed</a:t>
            </a:r>
            <a:endParaRPr lang="en-CA" dirty="0"/>
          </a:p>
          <a:p>
            <a:endParaRPr lang="en-CA" dirty="0"/>
          </a:p>
          <a:p>
            <a:r>
              <a:rPr lang="en-CA" dirty="0"/>
              <a:t>…</a:t>
            </a:r>
          </a:p>
        </p:txBody>
      </p:sp>
      <p:sp>
        <p:nvSpPr>
          <p:cNvPr id="4" name="Slide Number Placeholder 3"/>
          <p:cNvSpPr>
            <a:spLocks noGrp="1"/>
          </p:cNvSpPr>
          <p:nvPr>
            <p:ph type="sldNum" sz="quarter" idx="5"/>
          </p:nvPr>
        </p:nvSpPr>
        <p:spPr/>
        <p:txBody>
          <a:bodyPr/>
          <a:lstStyle/>
          <a:p>
            <a:fld id="{3CC62786-6AFC-4890-9705-4574B723A5C3}" type="slidenum">
              <a:rPr lang="en-CA" smtClean="0"/>
              <a:t>11</a:t>
            </a:fld>
            <a:endParaRPr lang="en-CA"/>
          </a:p>
        </p:txBody>
      </p:sp>
    </p:spTree>
    <p:extLst>
      <p:ext uri="{BB962C8B-B14F-4D97-AF65-F5344CB8AC3E}">
        <p14:creationId xmlns:p14="http://schemas.microsoft.com/office/powerpoint/2010/main" val="165454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CC62786-6AFC-4890-9705-4574B723A5C3}" type="slidenum">
              <a:rPr lang="en-CA" smtClean="0"/>
              <a:t>12</a:t>
            </a:fld>
            <a:endParaRPr lang="en-CA"/>
          </a:p>
        </p:txBody>
      </p:sp>
    </p:spTree>
    <p:extLst>
      <p:ext uri="{BB962C8B-B14F-4D97-AF65-F5344CB8AC3E}">
        <p14:creationId xmlns:p14="http://schemas.microsoft.com/office/powerpoint/2010/main" val="553614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73683A-78D4-41D6-B081-F0397256FE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87954" y="148644"/>
            <a:ext cx="3200847" cy="733527"/>
          </a:xfrm>
          <a:prstGeom prst="rect">
            <a:avLst/>
          </a:prstGeom>
        </p:spPr>
      </p:pic>
      <p:pic>
        <p:nvPicPr>
          <p:cNvPr id="6" name="Picture 5" descr="D:\Websites\Artwork\banner01.png">
            <a:extLst>
              <a:ext uri="{FF2B5EF4-FFF2-40B4-BE49-F238E27FC236}">
                <a16:creationId xmlns:a16="http://schemas.microsoft.com/office/drawing/2014/main" id="{BF894A71-E950-4A4D-B062-E4F6922EF78F}"/>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16055"/>
            <a:ext cx="9219230" cy="68740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99B76B6-F6DC-46F2-A939-9FCCD58CD13D}"/>
              </a:ext>
            </a:extLst>
          </p:cNvPr>
          <p:cNvSpPr/>
          <p:nvPr userDrawn="1"/>
        </p:nvSpPr>
        <p:spPr>
          <a:xfrm>
            <a:off x="0" y="4327535"/>
            <a:ext cx="8248261" cy="77722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itchFamily="34" charset="0"/>
                <a:cs typeface="Arial" pitchFamily="34" charset="0"/>
              </a:rPr>
              <a:t>NEW PATHS. NEW APPROACHES</a:t>
            </a:r>
          </a:p>
        </p:txBody>
      </p:sp>
      <p:sp>
        <p:nvSpPr>
          <p:cNvPr id="2" name="Title 1"/>
          <p:cNvSpPr>
            <a:spLocks noGrp="1"/>
          </p:cNvSpPr>
          <p:nvPr>
            <p:ph type="ctrTitle"/>
          </p:nvPr>
        </p:nvSpPr>
        <p:spPr>
          <a:xfrm>
            <a:off x="8248260" y="-16055"/>
            <a:ext cx="3943739" cy="6874055"/>
          </a:xfrm>
          <a:solidFill>
            <a:srgbClr val="363636"/>
          </a:solidFill>
        </p:spPr>
        <p:txBody>
          <a:bodyPr anchor="ctr" anchorCtr="0">
            <a:normAutofit/>
          </a:bodyPr>
          <a:lstStyle>
            <a:lvl1pPr algn="l">
              <a:defRPr sz="2800"/>
            </a:lvl1pPr>
          </a:lstStyle>
          <a:p>
            <a:r>
              <a:rPr lang="en-US" dirty="0"/>
              <a:t>Click to edit Master title style</a:t>
            </a:r>
            <a:endParaRPr lang="en-CA" dirty="0"/>
          </a:p>
        </p:txBody>
      </p:sp>
      <p:pic>
        <p:nvPicPr>
          <p:cNvPr id="7" name="Picture 6">
            <a:extLst>
              <a:ext uri="{FF2B5EF4-FFF2-40B4-BE49-F238E27FC236}">
                <a16:creationId xmlns:a16="http://schemas.microsoft.com/office/drawing/2014/main" id="{83D91A2E-0490-47AA-BB9C-E8712D038A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1067" y="5917721"/>
            <a:ext cx="2204976" cy="647993"/>
          </a:xfrm>
          <a:prstGeom prst="rect">
            <a:avLst/>
          </a:prstGeom>
        </p:spPr>
      </p:pic>
    </p:spTree>
    <p:extLst>
      <p:ext uri="{BB962C8B-B14F-4D97-AF65-F5344CB8AC3E}">
        <p14:creationId xmlns:p14="http://schemas.microsoft.com/office/powerpoint/2010/main" val="3302881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49938" y="1291391"/>
            <a:ext cx="4138863" cy="4491789"/>
          </a:xfrm>
        </p:spPr>
        <p:txBody>
          <a:bodyPr anchor="t" anchorCtr="0">
            <a:normAutofit/>
          </a:bodyPr>
          <a:lstStyle>
            <a:lvl1pPr algn="ctr">
              <a:defRPr sz="2800"/>
            </a:lvl1pPr>
          </a:lstStyle>
          <a:p>
            <a:r>
              <a:rPr lang="en-US"/>
              <a:t>Click to edit Master title style</a:t>
            </a:r>
            <a:endParaRPr lang="en-CA" dirty="0"/>
          </a:p>
        </p:txBody>
      </p:sp>
      <p:pic>
        <p:nvPicPr>
          <p:cNvPr id="7" name="Picture 2" descr="D:\Websites\Artwork\banner01.png">
            <a:extLst>
              <a:ext uri="{FF2B5EF4-FFF2-40B4-BE49-F238E27FC236}">
                <a16:creationId xmlns:a16="http://schemas.microsoft.com/office/drawing/2014/main" id="{7CD14C04-4933-4E10-9850-E221AA8D7A9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29455" y="1473656"/>
            <a:ext cx="7035206" cy="43095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5BD2BA6-4C89-43CE-A3CC-EC6D86F026CF}"/>
              </a:ext>
            </a:extLst>
          </p:cNvPr>
          <p:cNvSpPr/>
          <p:nvPr userDrawn="1"/>
        </p:nvSpPr>
        <p:spPr>
          <a:xfrm>
            <a:off x="329455" y="4212387"/>
            <a:ext cx="7035206" cy="471756"/>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itchFamily="34" charset="0"/>
                <a:cs typeface="Arial" pitchFamily="34" charset="0"/>
              </a:rPr>
              <a:t>NEW PATHS. NEW APPROACHES</a:t>
            </a:r>
          </a:p>
        </p:txBody>
      </p:sp>
    </p:spTree>
    <p:extLst>
      <p:ext uri="{BB962C8B-B14F-4D97-AF65-F5344CB8AC3E}">
        <p14:creationId xmlns:p14="http://schemas.microsoft.com/office/powerpoint/2010/main" val="266695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396AD-951B-4D22-AEFA-38561BB755E7}"/>
              </a:ext>
            </a:extLst>
          </p:cNvPr>
          <p:cNvSpPr>
            <a:spLocks noGrp="1"/>
          </p:cNvSpPr>
          <p:nvPr>
            <p:ph type="sldNum" sz="quarter" idx="10"/>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3162171222"/>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Slide Number Placeholder 4"/>
          <p:cNvSpPr>
            <a:spLocks noGrp="1"/>
          </p:cNvSpPr>
          <p:nvPr>
            <p:ph type="sldNum" sz="quarter" idx="11"/>
          </p:nvPr>
        </p:nvSpPr>
        <p:spPr/>
        <p:txBody>
          <a:bodyPr/>
          <a:lstStyle>
            <a:lvl1pPr>
              <a:defRPr sz="1800"/>
            </a:lvl1pPr>
          </a:lstStyle>
          <a:p>
            <a:fld id="{8F8197B2-C493-48A4-8C04-1F6A02EC3706}" type="slidenum">
              <a:rPr lang="en-GB" smtClean="0"/>
              <a:pPr/>
              <a:t>‹#›</a:t>
            </a:fld>
            <a:endParaRPr lang="en-GB" dirty="0"/>
          </a:p>
        </p:txBody>
      </p:sp>
      <p:sp>
        <p:nvSpPr>
          <p:cNvPr id="9" name="Title Placeholder 1"/>
          <p:cNvSpPr>
            <a:spLocks noGrp="1"/>
          </p:cNvSpPr>
          <p:nvPr>
            <p:ph type="title"/>
          </p:nvPr>
        </p:nvSpPr>
        <p:spPr>
          <a:xfrm>
            <a:off x="406401" y="222505"/>
            <a:ext cx="9291145" cy="609600"/>
          </a:xfrm>
          <a:prstGeom prst="rect">
            <a:avLst/>
          </a:prstGeom>
        </p:spPr>
        <p:txBody>
          <a:bodyPr vert="horz" lIns="91440" tIns="45720" rIns="91440" bIns="45720" rtlCol="0" anchor="ctr">
            <a:normAutofit/>
          </a:bodyPr>
          <a:lstStyle/>
          <a:p>
            <a:r>
              <a:rPr lang="en-US"/>
              <a:t>Click to edit Master title style</a:t>
            </a:r>
            <a:endParaRPr lang="en-CA" dirty="0"/>
          </a:p>
        </p:txBody>
      </p:sp>
    </p:spTree>
    <p:extLst>
      <p:ext uri="{BB962C8B-B14F-4D97-AF65-F5344CB8AC3E}">
        <p14:creationId xmlns:p14="http://schemas.microsoft.com/office/powerpoint/2010/main" val="214663872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5" name="Slide Number Placeholder 4"/>
          <p:cNvSpPr>
            <a:spLocks noGrp="1"/>
          </p:cNvSpPr>
          <p:nvPr>
            <p:ph type="sldNum" sz="quarter" idx="12"/>
          </p:nvPr>
        </p:nvSpPr>
        <p:spPr/>
        <p:txBody>
          <a:bodyPr/>
          <a:lstStyle/>
          <a:p>
            <a:fld id="{8F8197B2-C493-48A4-8C04-1F6A02EC3706}" type="slidenum">
              <a:rPr lang="en-GB" smtClean="0"/>
              <a:pPr/>
              <a:t>‹#›</a:t>
            </a:fld>
            <a:endParaRPr lang="en-GB" dirty="0"/>
          </a:p>
        </p:txBody>
      </p:sp>
      <p:sp>
        <p:nvSpPr>
          <p:cNvPr id="7" name="Rectangle 6">
            <a:extLst>
              <a:ext uri="{FF2B5EF4-FFF2-40B4-BE49-F238E27FC236}">
                <a16:creationId xmlns:a16="http://schemas.microsoft.com/office/drawing/2014/main" id="{079D0F59-6D47-44F7-AD2A-B97007E6DC59}"/>
              </a:ext>
            </a:extLst>
          </p:cNvPr>
          <p:cNvSpPr/>
          <p:nvPr userDrawn="1"/>
        </p:nvSpPr>
        <p:spPr>
          <a:xfrm>
            <a:off x="6096000" y="989046"/>
            <a:ext cx="6096000" cy="5868954"/>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396000" bIns="45720" numCol="1" spcCol="0" rtlCol="0" fromWordArt="0" anchor="t" anchorCtr="0" forceAA="0" compatLnSpc="1">
            <a:prstTxWarp prst="textNoShape">
              <a:avLst/>
            </a:prstTxWarp>
            <a:noAutofit/>
          </a:bodyPr>
          <a:lstStyle/>
          <a:p>
            <a:pPr marL="914400" lvl="1" indent="-457200" defTabSz="825479">
              <a:buFont typeface="Wingdings" panose="05000000000000000000" pitchFamily="2" charset="2"/>
              <a:buChar char="v"/>
            </a:pPr>
            <a:endParaRPr lang="en-CA" sz="2400" b="1" dirty="0">
              <a:solidFill>
                <a:schemeClr val="bg1">
                  <a:lumMod val="85000"/>
                </a:schemeClr>
              </a:solidFill>
            </a:endParaRPr>
          </a:p>
          <a:p>
            <a:pPr algn="r" defTabSz="825479"/>
            <a:r>
              <a:rPr lang="en-CA" sz="3200" b="1" dirty="0"/>
              <a:t> </a:t>
            </a:r>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p:txBody>
      </p:sp>
      <p:sp>
        <p:nvSpPr>
          <p:cNvPr id="8" name="Rectangle 7">
            <a:extLst>
              <a:ext uri="{FF2B5EF4-FFF2-40B4-BE49-F238E27FC236}">
                <a16:creationId xmlns:a16="http://schemas.microsoft.com/office/drawing/2014/main" id="{3C5C985D-7126-4E3C-A556-1C216C80B995}"/>
              </a:ext>
            </a:extLst>
          </p:cNvPr>
          <p:cNvSpPr/>
          <p:nvPr userDrawn="1"/>
        </p:nvSpPr>
        <p:spPr>
          <a:xfrm>
            <a:off x="0" y="989046"/>
            <a:ext cx="6096000" cy="5868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396000" bIns="45720" numCol="1" spcCol="0" rtlCol="0" fromWordArt="0" anchor="t" anchorCtr="0" forceAA="0" compatLnSpc="1">
            <a:prstTxWarp prst="textNoShape">
              <a:avLst/>
            </a:prstTxWarp>
            <a:noAutofit/>
          </a:bodyPr>
          <a:lstStyle/>
          <a:p>
            <a:pPr marL="914400" lvl="1" indent="-457200" defTabSz="825479">
              <a:buFont typeface="Wingdings" panose="05000000000000000000" pitchFamily="2" charset="2"/>
              <a:buChar char="v"/>
            </a:pPr>
            <a:endParaRPr lang="en-CA" sz="2400" b="1" dirty="0">
              <a:solidFill>
                <a:schemeClr val="bg1">
                  <a:lumMod val="85000"/>
                </a:schemeClr>
              </a:solidFill>
            </a:endParaRPr>
          </a:p>
          <a:p>
            <a:pPr algn="r" defTabSz="825479"/>
            <a:r>
              <a:rPr lang="en-CA" sz="3200" b="1" dirty="0"/>
              <a:t> </a:t>
            </a:r>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a:p>
            <a:pPr algn="r" defTabSz="825479"/>
            <a:endParaRPr lang="en-CA" sz="3200" b="1" dirty="0"/>
          </a:p>
        </p:txBody>
      </p:sp>
    </p:spTree>
    <p:extLst>
      <p:ext uri="{BB962C8B-B14F-4D97-AF65-F5344CB8AC3E}">
        <p14:creationId xmlns:p14="http://schemas.microsoft.com/office/powerpoint/2010/main" val="23219104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223905406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dirty="0"/>
          </a:p>
        </p:txBody>
      </p:sp>
      <p:sp>
        <p:nvSpPr>
          <p:cNvPr id="3" name="Content Placeholder 2"/>
          <p:cNvSpPr>
            <a:spLocks noGrp="1"/>
          </p:cNvSpPr>
          <p:nvPr>
            <p:ph sz="half" idx="1"/>
          </p:nvPr>
        </p:nvSpPr>
        <p:spPr>
          <a:xfrm>
            <a:off x="406401" y="1219201"/>
            <a:ext cx="5588001" cy="5502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096000" y="1219201"/>
            <a:ext cx="5689600" cy="5502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7" name="Slide Number Placeholder 6"/>
          <p:cNvSpPr>
            <a:spLocks noGrp="1"/>
          </p:cNvSpPr>
          <p:nvPr>
            <p:ph type="sldNum" sz="quarter" idx="12"/>
          </p:nvPr>
        </p:nvSpPr>
        <p:spPr/>
        <p:txBody>
          <a:bodyPr/>
          <a:lstStyle/>
          <a:p>
            <a:fld id="{8F8197B2-C493-48A4-8C04-1F6A02EC3706}" type="slidenum">
              <a:rPr lang="en-GB" smtClean="0"/>
              <a:pPr/>
              <a:t>‹#›</a:t>
            </a:fld>
            <a:endParaRPr lang="en-GB" dirty="0"/>
          </a:p>
        </p:txBody>
      </p:sp>
    </p:spTree>
    <p:extLst>
      <p:ext uri="{BB962C8B-B14F-4D97-AF65-F5344CB8AC3E}">
        <p14:creationId xmlns:p14="http://schemas.microsoft.com/office/powerpoint/2010/main" val="53521561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F8197B2-C493-48A4-8C04-1F6A02EC3706}" type="slidenum">
              <a:rPr lang="en-GB" smtClean="0"/>
              <a:pPr/>
              <a:t>‹#›</a:t>
            </a:fld>
            <a:endParaRPr lang="en-GB" dirty="0"/>
          </a:p>
        </p:txBody>
      </p:sp>
      <p:sp>
        <p:nvSpPr>
          <p:cNvPr id="8" name="Footer Placeholder 4">
            <a:extLst>
              <a:ext uri="{FF2B5EF4-FFF2-40B4-BE49-F238E27FC236}">
                <a16:creationId xmlns:a16="http://schemas.microsoft.com/office/drawing/2014/main" id="{47BD372C-5374-44FA-8A27-4BE989B2A553}"/>
              </a:ext>
            </a:extLst>
          </p:cNvPr>
          <p:cNvSpPr txBox="1">
            <a:spLocks/>
          </p:cNvSpPr>
          <p:nvPr userDrawn="1"/>
        </p:nvSpPr>
        <p:spPr>
          <a:xfrm>
            <a:off x="406400" y="6364629"/>
            <a:ext cx="4616336" cy="208253"/>
          </a:xfrm>
          <a:prstGeom prst="rect">
            <a:avLst/>
          </a:prstGeom>
        </p:spPr>
        <p:txBody>
          <a:bodyPr/>
          <a:lstStyle>
            <a:defPPr>
              <a:defRPr lang="en-US"/>
            </a:defPPr>
            <a:lvl1pPr marL="0" algn="l" defTabSz="914400" rtl="0" eaLnBrk="1" latinLnBrk="0" hangingPunct="1">
              <a:defRPr lang="en-CA" sz="900" b="1" kern="1200" dirty="0">
                <a:solidFill>
                  <a:schemeClr val="bg1">
                    <a:lumMod val="50000"/>
                  </a:schemeClr>
                </a:solidFill>
                <a:effectLst/>
                <a:latin typeface="Calibri" panose="020F0502020204030204" pitchFamily="34"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900" dirty="0"/>
          </a:p>
        </p:txBody>
      </p:sp>
    </p:spTree>
    <p:extLst>
      <p:ext uri="{BB962C8B-B14F-4D97-AF65-F5344CB8AC3E}">
        <p14:creationId xmlns:p14="http://schemas.microsoft.com/office/powerpoint/2010/main" val="220088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0" cy="2387600"/>
          </a:xfrm>
        </p:spPr>
        <p:txBody>
          <a:bodyPr anchor="b"/>
          <a:lstStyle>
            <a:lvl1pPr algn="ctr">
              <a:defRPr sz="2531"/>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1013"/>
            </a:lvl1pPr>
            <a:lvl2pPr marL="192863" indent="0" algn="ctr">
              <a:buNone/>
              <a:defRPr sz="844"/>
            </a:lvl2pPr>
            <a:lvl3pPr marL="385726" indent="0" algn="ctr">
              <a:buNone/>
              <a:defRPr sz="759"/>
            </a:lvl3pPr>
            <a:lvl4pPr marL="578590" indent="0" algn="ctr">
              <a:buNone/>
              <a:defRPr sz="675"/>
            </a:lvl4pPr>
            <a:lvl5pPr marL="771452" indent="0" algn="ctr">
              <a:buNone/>
              <a:defRPr sz="675"/>
            </a:lvl5pPr>
            <a:lvl6pPr marL="964316" indent="0" algn="ctr">
              <a:buNone/>
              <a:defRPr sz="675"/>
            </a:lvl6pPr>
            <a:lvl7pPr marL="1157179" indent="0" algn="ctr">
              <a:buNone/>
              <a:defRPr sz="675"/>
            </a:lvl7pPr>
            <a:lvl8pPr marL="1350042" indent="0" algn="ctr">
              <a:buNone/>
              <a:defRPr sz="675"/>
            </a:lvl8pPr>
            <a:lvl9pPr marL="1542905" indent="0" algn="ctr">
              <a:buNone/>
              <a:defRPr sz="6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5942DA-2B50-4EB9-AAFA-A9F0644DBC4C}" type="datetimeFigureOut">
              <a:rPr lang="en-CA" smtClean="0"/>
              <a:t>2019-12-05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971228-25EA-450B-B431-97CFCC3B2A38}" type="slidenum">
              <a:rPr lang="en-CA" smtClean="0"/>
              <a:t>‹#›</a:t>
            </a:fld>
            <a:endParaRPr lang="en-CA"/>
          </a:p>
        </p:txBody>
      </p:sp>
    </p:spTree>
    <p:extLst>
      <p:ext uri="{BB962C8B-B14F-4D97-AF65-F5344CB8AC3E}">
        <p14:creationId xmlns:p14="http://schemas.microsoft.com/office/powerpoint/2010/main" val="3650014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C4D5E9"/>
            </a:gs>
            <a:gs pos="99000">
              <a:srgbClr val="DFE8F3"/>
            </a:gs>
            <a:gs pos="85000">
              <a:srgbClr val="EFF4F9"/>
            </a:gs>
            <a:gs pos="44000">
              <a:schemeClr val="bg1">
                <a:lumMod val="10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1" y="222505"/>
            <a:ext cx="7251033" cy="609600"/>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p:cNvSpPr>
            <a:spLocks noGrp="1"/>
          </p:cNvSpPr>
          <p:nvPr>
            <p:ph type="body" idx="1"/>
          </p:nvPr>
        </p:nvSpPr>
        <p:spPr>
          <a:xfrm>
            <a:off x="406400" y="1143001"/>
            <a:ext cx="11379200" cy="502615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Slide Number Placeholder 5"/>
          <p:cNvSpPr>
            <a:spLocks noGrp="1"/>
          </p:cNvSpPr>
          <p:nvPr>
            <p:ph type="sldNum" sz="quarter" idx="4"/>
          </p:nvPr>
        </p:nvSpPr>
        <p:spPr>
          <a:xfrm>
            <a:off x="8940800" y="6356353"/>
            <a:ext cx="28448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8F8197B2-C493-48A4-8C04-1F6A02EC3706}" type="slidenum">
              <a:rPr lang="en-GB" smtClean="0"/>
              <a:pPr/>
              <a:t>‹#›</a:t>
            </a:fld>
            <a:endParaRPr lang="en-GB" dirty="0"/>
          </a:p>
        </p:txBody>
      </p:sp>
      <p:cxnSp>
        <p:nvCxnSpPr>
          <p:cNvPr id="10" name="Straight Connector 9"/>
          <p:cNvCxnSpPr/>
          <p:nvPr/>
        </p:nvCxnSpPr>
        <p:spPr>
          <a:xfrm>
            <a:off x="0" y="987552"/>
            <a:ext cx="12192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BDB2773-E193-45EA-A018-CA61E9ACFD8D}"/>
              </a:ext>
            </a:extLst>
          </p:cNvPr>
          <p:cNvSpPr/>
          <p:nvPr userDrawn="1"/>
        </p:nvSpPr>
        <p:spPr>
          <a:xfrm>
            <a:off x="406401" y="6555992"/>
            <a:ext cx="1877437" cy="230832"/>
          </a:xfrm>
          <a:prstGeom prst="rect">
            <a:avLst/>
          </a:prstGeom>
        </p:spPr>
        <p:txBody>
          <a:bodyPr wrap="none">
            <a:spAutoFit/>
          </a:bodyPr>
          <a:lstStyle/>
          <a:p>
            <a:r>
              <a:rPr lang="en-CA" sz="900" dirty="0">
                <a:effectLst/>
                <a:latin typeface="Calibri" panose="020F0502020204030204" pitchFamily="34" charset="0"/>
                <a:ea typeface="Calibri" panose="020F0502020204030204" pitchFamily="34" charset="0"/>
                <a:cs typeface="Times New Roman" panose="02020603050405020304" pitchFamily="18" charset="0"/>
              </a:rPr>
              <a:t>Copyright 2019 IIC Technologies Inc.</a:t>
            </a:r>
            <a:endParaRPr lang="en-CA" sz="900" dirty="0"/>
          </a:p>
        </p:txBody>
      </p:sp>
      <p:sp>
        <p:nvSpPr>
          <p:cNvPr id="14" name="Footer Placeholder 4">
            <a:extLst>
              <a:ext uri="{FF2B5EF4-FFF2-40B4-BE49-F238E27FC236}">
                <a16:creationId xmlns:a16="http://schemas.microsoft.com/office/drawing/2014/main" id="{E382A733-76EF-4579-ABCE-57B2332122EF}"/>
              </a:ext>
            </a:extLst>
          </p:cNvPr>
          <p:cNvSpPr>
            <a:spLocks noGrp="1"/>
          </p:cNvSpPr>
          <p:nvPr>
            <p:ph type="ftr" sz="quarter" idx="3"/>
          </p:nvPr>
        </p:nvSpPr>
        <p:spPr>
          <a:xfrm>
            <a:off x="406400" y="6347741"/>
            <a:ext cx="4616336" cy="208253"/>
          </a:xfrm>
          <a:prstGeom prst="rect">
            <a:avLst/>
          </a:prstGeom>
        </p:spPr>
        <p:txBody>
          <a:bodyPr/>
          <a:lstStyle>
            <a:lvl1pPr marL="0" algn="l" defTabSz="914377" rtl="0" eaLnBrk="1" latinLnBrk="0" hangingPunct="1">
              <a:defRPr lang="en-CA" sz="900" b="1" kern="1200" dirty="0">
                <a:solidFill>
                  <a:schemeClr val="bg1">
                    <a:lumMod val="50000"/>
                  </a:schemeClr>
                </a:solidFill>
                <a:effectLst/>
                <a:latin typeface="Calibri" panose="020F0502020204030204" pitchFamily="34" charset="0"/>
                <a:ea typeface="+mn-ea"/>
                <a:cs typeface="Times New Roman" panose="02020603050405020304" pitchFamily="18" charset="0"/>
              </a:defRPr>
            </a:lvl1pPr>
          </a:lstStyle>
          <a:p>
            <a:r>
              <a:rPr lang="en-CA"/>
              <a:t>DRAFT 5</a:t>
            </a:r>
            <a:endParaRPr lang="en-CA" dirty="0"/>
          </a:p>
        </p:txBody>
      </p:sp>
      <p:pic>
        <p:nvPicPr>
          <p:cNvPr id="9" name="Picture 8">
            <a:extLst>
              <a:ext uri="{FF2B5EF4-FFF2-40B4-BE49-F238E27FC236}">
                <a16:creationId xmlns:a16="http://schemas.microsoft.com/office/drawing/2014/main" id="{F968D8DC-E8E4-4049-9DDA-9C0D5052BD58}"/>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000034" y="296041"/>
            <a:ext cx="1785567" cy="409192"/>
          </a:xfrm>
          <a:prstGeom prst="rect">
            <a:avLst/>
          </a:prstGeom>
        </p:spPr>
      </p:pic>
    </p:spTree>
    <p:extLst>
      <p:ext uri="{BB962C8B-B14F-4D97-AF65-F5344CB8AC3E}">
        <p14:creationId xmlns:p14="http://schemas.microsoft.com/office/powerpoint/2010/main" val="9976550"/>
      </p:ext>
    </p:extLst>
  </p:cSld>
  <p:clrMap bg1="lt1" tx1="dk1" bg2="lt2" tx2="dk2" accent1="accent1" accent2="accent2" accent3="accent3" accent4="accent4" accent5="accent5" accent6="accent6" hlink="hlink" folHlink="folHlink"/>
  <p:sldLayoutIdLst>
    <p:sldLayoutId id="2147483799" r:id="rId1"/>
    <p:sldLayoutId id="2147483789" r:id="rId2"/>
    <p:sldLayoutId id="2147483797" r:id="rId3"/>
    <p:sldLayoutId id="2147483790" r:id="rId4"/>
    <p:sldLayoutId id="2147483792" r:id="rId5"/>
    <p:sldLayoutId id="2147483793" r:id="rId6"/>
    <p:sldLayoutId id="2147483795" r:id="rId7"/>
    <p:sldLayoutId id="2147483796" r:id="rId8"/>
    <p:sldLayoutId id="2147483800" r:id="rId9"/>
  </p:sldLayoutIdLst>
  <p:transition spd="slow">
    <p:fade/>
  </p:transition>
  <p:hf hdr="0" dt="0"/>
  <p:txStyles>
    <p:titleStyle>
      <a:lvl1pPr algn="l" defTabSz="914377" rtl="0" eaLnBrk="1" latinLnBrk="0" hangingPunct="1">
        <a:spcBef>
          <a:spcPct val="0"/>
        </a:spcBef>
        <a:buNone/>
        <a:defRPr sz="3200" kern="1200">
          <a:solidFill>
            <a:schemeClr val="tx1"/>
          </a:solidFill>
          <a:latin typeface="+mj-lt"/>
          <a:ea typeface="+mj-ea"/>
          <a:cs typeface="+mj-cs"/>
        </a:defRPr>
      </a:lvl1pPr>
    </p:titleStyle>
    <p:bodyStyle>
      <a:lvl1pPr marL="225420" indent="-225420" algn="l" defTabSz="914377" rtl="0" eaLnBrk="1" latinLnBrk="0" hangingPunct="1">
        <a:spcBef>
          <a:spcPts val="0"/>
        </a:spcBef>
        <a:spcAft>
          <a:spcPts val="300"/>
        </a:spcAft>
        <a:buFont typeface="Arial" pitchFamily="34" charset="0"/>
        <a:buChar char="•"/>
        <a:defRPr sz="2800" kern="1200">
          <a:solidFill>
            <a:schemeClr val="tx1"/>
          </a:solidFill>
          <a:latin typeface="+mn-lt"/>
          <a:ea typeface="+mn-ea"/>
          <a:cs typeface="+mn-cs"/>
        </a:defRPr>
      </a:lvl1pPr>
      <a:lvl2pPr marL="742932" indent="-231769" algn="l" defTabSz="914377" rtl="0" eaLnBrk="1" latinLnBrk="0" hangingPunct="1">
        <a:spcBef>
          <a:spcPts val="0"/>
        </a:spcBef>
        <a:spcAft>
          <a:spcPts val="100"/>
        </a:spcAft>
        <a:buSzPct val="65000"/>
        <a:buFont typeface="Wingdings" panose="05000000000000000000" pitchFamily="2" charset="2"/>
        <a:buChar char="§"/>
        <a:defRPr sz="2400" kern="1200">
          <a:solidFill>
            <a:schemeClr val="tx1"/>
          </a:solidFill>
          <a:latin typeface="+mn-lt"/>
          <a:ea typeface="+mn-ea"/>
          <a:cs typeface="+mn-cs"/>
        </a:defRPr>
      </a:lvl2pPr>
      <a:lvl3pPr marL="1081061" indent="-166684" algn="l" defTabSz="914377" rtl="0" eaLnBrk="1" latinLnBrk="0" hangingPunct="1">
        <a:spcBef>
          <a:spcPts val="0"/>
        </a:spcBef>
        <a:spcAft>
          <a:spcPts val="100"/>
        </a:spcAft>
        <a:buFont typeface="Arial" pitchFamily="34" charset="0"/>
        <a:buChar char="•"/>
        <a:defRPr sz="2000" kern="1200">
          <a:solidFill>
            <a:schemeClr val="tx1"/>
          </a:solidFill>
          <a:latin typeface="+mn-lt"/>
          <a:ea typeface="+mn-ea"/>
          <a:cs typeface="+mn-cs"/>
        </a:defRPr>
      </a:lvl3pPr>
      <a:lvl4pPr marL="1600160" indent="-228594" algn="l" defTabSz="914377" rtl="0" eaLnBrk="1" latinLnBrk="0" hangingPunct="1">
        <a:spcBef>
          <a:spcPts val="0"/>
        </a:spcBef>
        <a:spcAft>
          <a:spcPts val="100"/>
        </a:spcAft>
        <a:buFont typeface="Arial" pitchFamily="34" charset="0"/>
        <a:buChar char="–"/>
        <a:defRPr sz="1800" kern="1200">
          <a:solidFill>
            <a:schemeClr val="tx1"/>
          </a:solidFill>
          <a:latin typeface="+mn-lt"/>
          <a:ea typeface="+mn-ea"/>
          <a:cs typeface="+mn-cs"/>
        </a:defRPr>
      </a:lvl4pPr>
      <a:lvl5pPr marL="2057349" indent="-228594" algn="l" defTabSz="914377" rtl="0" eaLnBrk="1" latinLnBrk="0" hangingPunct="1">
        <a:spcBef>
          <a:spcPts val="0"/>
        </a:spcBef>
        <a:buFont typeface="Arial" pitchFamily="34" charset="0"/>
        <a:buChar char="»"/>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giuliageranium.blogspot.com/2011/04/prepare-for-earth-day.html"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0.png"/><Relationship Id="rId3" Type="http://schemas.openxmlformats.org/officeDocument/2006/relationships/image" Target="../media/image16.jpeg"/><Relationship Id="rId21" Type="http://schemas.openxmlformats.org/officeDocument/2006/relationships/image" Target="../media/image33.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1.png"/><Relationship Id="rId2" Type="http://schemas.openxmlformats.org/officeDocument/2006/relationships/notesSlide" Target="../notesSlides/notesSlide5.xml"/><Relationship Id="rId16" Type="http://schemas.openxmlformats.org/officeDocument/2006/relationships/image" Target="../media/image29.jpeg"/><Relationship Id="rId20" Type="http://schemas.openxmlformats.org/officeDocument/2006/relationships/image" Target="../media/image32.jpe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24" Type="http://schemas.openxmlformats.org/officeDocument/2006/relationships/image" Target="../media/image36.png"/><Relationship Id="rId5" Type="http://schemas.openxmlformats.org/officeDocument/2006/relationships/image" Target="../media/image18.png"/><Relationship Id="rId15" Type="http://schemas.openxmlformats.org/officeDocument/2006/relationships/image" Target="../media/image28.png"/><Relationship Id="rId23" Type="http://schemas.openxmlformats.org/officeDocument/2006/relationships/image" Target="../media/image35.png"/><Relationship Id="rId10" Type="http://schemas.openxmlformats.org/officeDocument/2006/relationships/image" Target="../media/image23.jpeg"/><Relationship Id="rId19"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 Id="rId22" Type="http://schemas.openxmlformats.org/officeDocument/2006/relationships/image" Target="../media/image3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2E7-ED62-4FE9-8271-0BCC3A970AC4}"/>
              </a:ext>
            </a:extLst>
          </p:cNvPr>
          <p:cNvSpPr>
            <a:spLocks noGrp="1"/>
          </p:cNvSpPr>
          <p:nvPr>
            <p:ph type="ctrTitle"/>
          </p:nvPr>
        </p:nvSpPr>
        <p:spPr/>
        <p:txBody>
          <a:bodyPr>
            <a:normAutofit/>
          </a:bodyPr>
          <a:lstStyle/>
          <a:p>
            <a:pPr marL="173038">
              <a:tabLst>
                <a:tab pos="266700" algn="l"/>
              </a:tabLst>
            </a:pPr>
            <a:r>
              <a:rPr lang="en-CA" sz="2600" b="1" dirty="0">
                <a:solidFill>
                  <a:schemeClr val="accent5">
                    <a:lumMod val="60000"/>
                    <a:lumOff val="40000"/>
                  </a:schemeClr>
                </a:solidFill>
              </a:rPr>
              <a:t>IIC Academy Cat B  Training Program </a:t>
            </a:r>
            <a:br>
              <a:rPr lang="en-CA" sz="2600" b="1" dirty="0">
                <a:solidFill>
                  <a:schemeClr val="accent5">
                    <a:lumMod val="60000"/>
                    <a:lumOff val="40000"/>
                  </a:schemeClr>
                </a:solidFill>
              </a:rPr>
            </a:br>
            <a:r>
              <a:rPr lang="en-CA" sz="2600" b="1" dirty="0">
                <a:solidFill>
                  <a:schemeClr val="accent5">
                    <a:lumMod val="60000"/>
                    <a:lumOff val="40000"/>
                  </a:schemeClr>
                </a:solidFill>
              </a:rPr>
              <a:t>[Global Delivery]</a:t>
            </a:r>
            <a:br>
              <a:rPr lang="en-CA" sz="3600" b="1" dirty="0">
                <a:solidFill>
                  <a:schemeClr val="accent5">
                    <a:lumMod val="75000"/>
                  </a:schemeClr>
                </a:solidFill>
              </a:rPr>
            </a:br>
            <a:br>
              <a:rPr lang="en-CA" sz="3600" b="1" dirty="0">
                <a:solidFill>
                  <a:schemeClr val="accent5">
                    <a:lumMod val="75000"/>
                  </a:schemeClr>
                </a:solidFill>
              </a:rPr>
            </a:br>
            <a:br>
              <a:rPr lang="en-CA" b="1" dirty="0">
                <a:solidFill>
                  <a:schemeClr val="accent5">
                    <a:lumMod val="75000"/>
                  </a:schemeClr>
                </a:solidFill>
              </a:rPr>
            </a:br>
            <a:r>
              <a:rPr lang="en-CA" sz="1800" dirty="0">
                <a:solidFill>
                  <a:schemeClr val="bg1"/>
                </a:solidFill>
              </a:rPr>
              <a:t>Alejandro Gerones</a:t>
            </a:r>
            <a:br>
              <a:rPr lang="en-US" sz="1800" dirty="0">
                <a:solidFill>
                  <a:schemeClr val="bg1"/>
                </a:solidFill>
              </a:rPr>
            </a:br>
            <a:r>
              <a:rPr lang="en-US" sz="1800" dirty="0">
                <a:solidFill>
                  <a:schemeClr val="bg1"/>
                </a:solidFill>
              </a:rPr>
              <a:t>Geospatial Solutions Consultant</a:t>
            </a:r>
            <a:br>
              <a:rPr lang="en-US" sz="1800" dirty="0">
                <a:solidFill>
                  <a:schemeClr val="bg1"/>
                </a:solidFill>
              </a:rPr>
            </a:br>
            <a:r>
              <a:rPr lang="en-US" sz="1800" dirty="0">
                <a:solidFill>
                  <a:schemeClr val="bg1"/>
                </a:solidFill>
              </a:rPr>
              <a:t>IIC Technologies Inc.</a:t>
            </a:r>
            <a:br>
              <a:rPr lang="en-US" sz="1800" dirty="0">
                <a:solidFill>
                  <a:schemeClr val="bg1"/>
                </a:solidFill>
              </a:rPr>
            </a:br>
            <a:br>
              <a:rPr lang="en-US" sz="1800" dirty="0">
                <a:solidFill>
                  <a:schemeClr val="bg1"/>
                </a:solidFill>
              </a:rPr>
            </a:br>
            <a:r>
              <a:rPr lang="en-US" sz="1800" dirty="0">
                <a:solidFill>
                  <a:schemeClr val="bg1"/>
                </a:solidFill>
              </a:rPr>
              <a:t>Derrick Peyton</a:t>
            </a:r>
            <a:br>
              <a:rPr lang="en-US" sz="1800" dirty="0">
                <a:solidFill>
                  <a:schemeClr val="bg1"/>
                </a:solidFill>
              </a:rPr>
            </a:br>
            <a:r>
              <a:rPr lang="en-US" sz="1800" dirty="0">
                <a:solidFill>
                  <a:schemeClr val="bg1"/>
                </a:solidFill>
              </a:rPr>
              <a:t>CEO, IIC Technologies Inc.</a:t>
            </a:r>
            <a:br>
              <a:rPr lang="en-US" sz="1800" dirty="0">
                <a:solidFill>
                  <a:schemeClr val="bg1"/>
                </a:solidFill>
              </a:rPr>
            </a:br>
            <a:br>
              <a:rPr lang="en-US" sz="1800" dirty="0">
                <a:solidFill>
                  <a:schemeClr val="bg1"/>
                </a:solidFill>
              </a:rPr>
            </a:br>
            <a:r>
              <a:rPr lang="en-US" sz="1800" dirty="0">
                <a:solidFill>
                  <a:schemeClr val="bg1"/>
                </a:solidFill>
              </a:rPr>
              <a:t>MACHC 20</a:t>
            </a:r>
            <a:br>
              <a:rPr lang="en-US" sz="1800" dirty="0">
                <a:solidFill>
                  <a:schemeClr val="bg1"/>
                </a:solidFill>
              </a:rPr>
            </a:br>
            <a:r>
              <a:rPr lang="en-US" sz="1800" dirty="0">
                <a:solidFill>
                  <a:schemeClr val="bg1"/>
                </a:solidFill>
              </a:rPr>
              <a:t>Santo Domingo</a:t>
            </a:r>
            <a:br>
              <a:rPr lang="en-US" sz="1800" dirty="0">
                <a:solidFill>
                  <a:schemeClr val="bg1"/>
                </a:solidFill>
              </a:rPr>
            </a:br>
            <a:r>
              <a:rPr lang="en-US" sz="1800" dirty="0">
                <a:solidFill>
                  <a:schemeClr val="bg1"/>
                </a:solidFill>
              </a:rPr>
              <a:t>Rep</a:t>
            </a:r>
            <a:r>
              <a:rPr lang="es-419" sz="1800" dirty="0" err="1">
                <a:solidFill>
                  <a:schemeClr val="bg1"/>
                </a:solidFill>
              </a:rPr>
              <a:t>ública</a:t>
            </a:r>
            <a:r>
              <a:rPr lang="es-419" sz="1800" dirty="0">
                <a:solidFill>
                  <a:schemeClr val="bg1"/>
                </a:solidFill>
              </a:rPr>
              <a:t> Dominicana</a:t>
            </a:r>
            <a:br>
              <a:rPr lang="es-419" sz="1800" dirty="0">
                <a:solidFill>
                  <a:schemeClr val="bg1"/>
                </a:solidFill>
              </a:rPr>
            </a:br>
            <a:r>
              <a:rPr lang="es-419" sz="1800" dirty="0">
                <a:solidFill>
                  <a:schemeClr val="bg1"/>
                </a:solidFill>
              </a:rPr>
              <a:t>Dic. 2-6, 2019</a:t>
            </a:r>
            <a:br>
              <a:rPr lang="en-CA" b="1" dirty="0">
                <a:solidFill>
                  <a:srgbClr val="3076BC"/>
                </a:solidFill>
              </a:rPr>
            </a:br>
            <a:br>
              <a:rPr lang="en-US" b="1" dirty="0">
                <a:solidFill>
                  <a:srgbClr val="3076BC"/>
                </a:solidFill>
              </a:rPr>
            </a:br>
            <a:endParaRPr lang="en-CA" dirty="0"/>
          </a:p>
        </p:txBody>
      </p:sp>
      <p:pic>
        <p:nvPicPr>
          <p:cNvPr id="4" name="Picture 3">
            <a:extLst>
              <a:ext uri="{FF2B5EF4-FFF2-40B4-BE49-F238E27FC236}">
                <a16:creationId xmlns:a16="http://schemas.microsoft.com/office/drawing/2014/main" id="{44BE5C8D-DBB2-463B-8818-EB868025C8FC}"/>
              </a:ext>
            </a:extLst>
          </p:cNvPr>
          <p:cNvPicPr>
            <a:picLocks noChangeAspect="1"/>
          </p:cNvPicPr>
          <p:nvPr/>
        </p:nvPicPr>
        <p:blipFill>
          <a:blip r:embed="rId3"/>
          <a:stretch>
            <a:fillRect/>
          </a:stretch>
        </p:blipFill>
        <p:spPr>
          <a:xfrm>
            <a:off x="9110133" y="5793733"/>
            <a:ext cx="1804458" cy="816616"/>
          </a:xfrm>
          <a:prstGeom prst="rect">
            <a:avLst/>
          </a:prstGeom>
        </p:spPr>
      </p:pic>
    </p:spTree>
    <p:extLst>
      <p:ext uri="{BB962C8B-B14F-4D97-AF65-F5344CB8AC3E}">
        <p14:creationId xmlns:p14="http://schemas.microsoft.com/office/powerpoint/2010/main" val="998474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900CEA28-B080-4AAD-822E-43C0F83C7718}"/>
              </a:ext>
            </a:extLst>
          </p:cNvPr>
          <p:cNvSpPr/>
          <p:nvPr/>
        </p:nvSpPr>
        <p:spPr>
          <a:xfrm>
            <a:off x="5114723" y="1151467"/>
            <a:ext cx="3642576" cy="5266266"/>
          </a:xfrm>
          <a:prstGeom prst="roundRect">
            <a:avLst>
              <a:gd name="adj" fmla="val 12125"/>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en-CA" sz="2400" b="1" dirty="0">
                <a:solidFill>
                  <a:schemeClr val="bg1"/>
                </a:solidFill>
              </a:rPr>
              <a:t>Practical</a:t>
            </a:r>
          </a:p>
          <a:p>
            <a:r>
              <a:rPr lang="en-CA" sz="1400" dirty="0">
                <a:solidFill>
                  <a:schemeClr val="bg1"/>
                </a:solidFill>
              </a:rPr>
              <a:t>Classroom  or Distance Learning</a:t>
            </a:r>
          </a:p>
          <a:p>
            <a:endParaRPr lang="en-CA" sz="2400" dirty="0">
              <a:solidFill>
                <a:schemeClr val="bg1"/>
              </a:solidFill>
            </a:endParaRPr>
          </a:p>
        </p:txBody>
      </p:sp>
      <p:sp>
        <p:nvSpPr>
          <p:cNvPr id="38" name="Rectangle: Rounded Corners 37">
            <a:extLst>
              <a:ext uri="{FF2B5EF4-FFF2-40B4-BE49-F238E27FC236}">
                <a16:creationId xmlns:a16="http://schemas.microsoft.com/office/drawing/2014/main" id="{BE0E69D7-E271-4D55-AF4F-058482C05EA5}"/>
              </a:ext>
            </a:extLst>
          </p:cNvPr>
          <p:cNvSpPr/>
          <p:nvPr/>
        </p:nvSpPr>
        <p:spPr>
          <a:xfrm>
            <a:off x="238336" y="1151467"/>
            <a:ext cx="4409864" cy="5266266"/>
          </a:xfrm>
          <a:prstGeom prst="roundRect">
            <a:avLst>
              <a:gd name="adj" fmla="val 975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en-CA" sz="2400" b="1" dirty="0">
                <a:solidFill>
                  <a:schemeClr val="bg1"/>
                </a:solidFill>
              </a:rPr>
              <a:t>Theory</a:t>
            </a:r>
            <a:endParaRPr lang="en-CA" sz="2400" dirty="0">
              <a:solidFill>
                <a:schemeClr val="bg1"/>
              </a:solidFill>
            </a:endParaRPr>
          </a:p>
          <a:p>
            <a:r>
              <a:rPr lang="en-CA" sz="1400" dirty="0">
                <a:solidFill>
                  <a:schemeClr val="bg1"/>
                </a:solidFill>
              </a:rPr>
              <a:t>Classroom  or Distance Learning</a:t>
            </a:r>
          </a:p>
        </p:txBody>
      </p:sp>
      <p:grpSp>
        <p:nvGrpSpPr>
          <p:cNvPr id="64" name="Group 63">
            <a:extLst>
              <a:ext uri="{FF2B5EF4-FFF2-40B4-BE49-F238E27FC236}">
                <a16:creationId xmlns:a16="http://schemas.microsoft.com/office/drawing/2014/main" id="{0AE16BC6-8E13-41A3-BCC5-430B10386463}"/>
              </a:ext>
            </a:extLst>
          </p:cNvPr>
          <p:cNvGrpSpPr/>
          <p:nvPr/>
        </p:nvGrpSpPr>
        <p:grpSpPr>
          <a:xfrm>
            <a:off x="553029" y="1981918"/>
            <a:ext cx="3702062" cy="4173382"/>
            <a:chOff x="327776" y="1064684"/>
            <a:chExt cx="3532152" cy="6855665"/>
          </a:xfrm>
        </p:grpSpPr>
        <p:sp>
          <p:nvSpPr>
            <p:cNvPr id="7" name="Rectangle: Rounded Corners 6">
              <a:extLst>
                <a:ext uri="{FF2B5EF4-FFF2-40B4-BE49-F238E27FC236}">
                  <a16:creationId xmlns:a16="http://schemas.microsoft.com/office/drawing/2014/main" id="{CC688EF3-7C2C-4580-8084-68E1D1FD051D}"/>
                </a:ext>
              </a:extLst>
            </p:cNvPr>
            <p:cNvSpPr/>
            <p:nvPr/>
          </p:nvSpPr>
          <p:spPr>
            <a:xfrm>
              <a:off x="394057" y="1064684"/>
              <a:ext cx="3465869" cy="90207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71" tIns="10336" rIns="20671" bIns="10336" numCol="1" spcCol="0" rtlCol="0" fromWordArt="0" anchor="ctr" anchorCtr="0" forceAA="0" compatLnSpc="1">
              <a:prstTxWarp prst="textNoShape">
                <a:avLst/>
              </a:prstTxWarp>
              <a:noAutofit/>
            </a:bodyPr>
            <a:lstStyle/>
            <a:p>
              <a:pPr algn="ctr"/>
              <a:r>
                <a:rPr lang="en-CA" sz="1400" b="1" dirty="0">
                  <a:solidFill>
                    <a:schemeClr val="tx1"/>
                  </a:solidFill>
                </a:rPr>
                <a:t>Foundations of Marine Geospatial Information </a:t>
              </a:r>
              <a:endParaRPr lang="en-CA" sz="1400" dirty="0">
                <a:solidFill>
                  <a:schemeClr val="tx1"/>
                </a:solidFill>
              </a:endParaRPr>
            </a:p>
          </p:txBody>
        </p:sp>
        <p:sp>
          <p:nvSpPr>
            <p:cNvPr id="9" name="Rectangle: Rounded Corners 8">
              <a:extLst>
                <a:ext uri="{FF2B5EF4-FFF2-40B4-BE49-F238E27FC236}">
                  <a16:creationId xmlns:a16="http://schemas.microsoft.com/office/drawing/2014/main" id="{2DA8C5B3-1DAE-44AA-844C-787A2CAD394C}"/>
                </a:ext>
              </a:extLst>
            </p:cNvPr>
            <p:cNvSpPr/>
            <p:nvPr/>
          </p:nvSpPr>
          <p:spPr>
            <a:xfrm>
              <a:off x="378118" y="2144246"/>
              <a:ext cx="3481810" cy="111405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71" tIns="10336" rIns="20671" bIns="10336" numCol="1" spcCol="0" rtlCol="0" fromWordArt="0" anchor="ctr" anchorCtr="0" forceAA="0" compatLnSpc="1">
              <a:prstTxWarp prst="textNoShape">
                <a:avLst/>
              </a:prstTxWarp>
              <a:noAutofit/>
            </a:bodyPr>
            <a:lstStyle/>
            <a:p>
              <a:pPr algn="ctr"/>
              <a:r>
                <a:rPr lang="en-CA" sz="1400" b="1" dirty="0">
                  <a:solidFill>
                    <a:schemeClr val="tx1"/>
                  </a:solidFill>
                </a:rPr>
                <a:t>Data Assessment, Chart Compilation and Production</a:t>
              </a:r>
              <a:endParaRPr lang="en-CA" sz="1400" dirty="0">
                <a:solidFill>
                  <a:schemeClr val="tx1"/>
                </a:solidFill>
              </a:endParaRPr>
            </a:p>
            <a:p>
              <a:pPr algn="ctr"/>
              <a:endParaRPr lang="en-CA" sz="317" dirty="0">
                <a:solidFill>
                  <a:schemeClr val="tx1"/>
                </a:solidFill>
              </a:endParaRPr>
            </a:p>
          </p:txBody>
        </p:sp>
        <p:sp>
          <p:nvSpPr>
            <p:cNvPr id="10" name="Rectangle: Rounded Corners 9">
              <a:extLst>
                <a:ext uri="{FF2B5EF4-FFF2-40B4-BE49-F238E27FC236}">
                  <a16:creationId xmlns:a16="http://schemas.microsoft.com/office/drawing/2014/main" id="{D8D2CA6E-41EA-4D21-8999-4965A78DB541}"/>
                </a:ext>
              </a:extLst>
            </p:cNvPr>
            <p:cNvSpPr/>
            <p:nvPr/>
          </p:nvSpPr>
          <p:spPr>
            <a:xfrm>
              <a:off x="327776" y="3447255"/>
              <a:ext cx="3481809" cy="1283353"/>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562" tIns="13781" rIns="27562" bIns="13781" numCol="1" spcCol="0" rtlCol="0" fromWordArt="0" anchor="ctr" anchorCtr="0" forceAA="0" compatLnSpc="1">
              <a:prstTxWarp prst="textNoShape">
                <a:avLst/>
              </a:prstTxWarp>
              <a:noAutofit/>
            </a:bodyPr>
            <a:lstStyle/>
            <a:p>
              <a:pPr algn="ctr"/>
              <a:r>
                <a:rPr lang="en-CA" sz="1400" b="1" dirty="0">
                  <a:solidFill>
                    <a:schemeClr val="tx1"/>
                  </a:solidFill>
                </a:rPr>
                <a:t>Marine Environment: Physical Characteristics of the Ocean and Legal Issues</a:t>
              </a:r>
              <a:endParaRPr lang="en-CA" sz="1400" dirty="0">
                <a:solidFill>
                  <a:schemeClr val="tx1"/>
                </a:solidFill>
              </a:endParaRPr>
            </a:p>
          </p:txBody>
        </p:sp>
        <p:sp>
          <p:nvSpPr>
            <p:cNvPr id="11" name="Rectangle: Rounded Corners 10">
              <a:extLst>
                <a:ext uri="{FF2B5EF4-FFF2-40B4-BE49-F238E27FC236}">
                  <a16:creationId xmlns:a16="http://schemas.microsoft.com/office/drawing/2014/main" id="{F8B741F9-F744-492C-AB44-FED3B7AD4B05}"/>
                </a:ext>
              </a:extLst>
            </p:cNvPr>
            <p:cNvSpPr/>
            <p:nvPr/>
          </p:nvSpPr>
          <p:spPr>
            <a:xfrm>
              <a:off x="327776" y="4950855"/>
              <a:ext cx="3465868" cy="1406401"/>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562" tIns="13781" rIns="27562" bIns="13781" numCol="1" spcCol="0" rtlCol="0" fromWordArt="0" anchor="ctr" anchorCtr="0" forceAA="0" compatLnSpc="1">
              <a:prstTxWarp prst="textNoShape">
                <a:avLst/>
              </a:prstTxWarp>
              <a:noAutofit/>
            </a:bodyPr>
            <a:lstStyle/>
            <a:p>
              <a:pPr algn="ctr"/>
              <a:r>
                <a:rPr lang="en-CA" sz="1400" b="1" dirty="0">
                  <a:solidFill>
                    <a:schemeClr val="tx1"/>
                  </a:solidFill>
                </a:rPr>
                <a:t>Marine Spatial Data Infrastructures </a:t>
              </a:r>
              <a:endParaRPr lang="en-CA" sz="1400" dirty="0">
                <a:solidFill>
                  <a:schemeClr val="tx1"/>
                </a:solidFill>
              </a:endParaRPr>
            </a:p>
          </p:txBody>
        </p:sp>
        <p:sp>
          <p:nvSpPr>
            <p:cNvPr id="14" name="Rectangle: Rounded Corners 13">
              <a:extLst>
                <a:ext uri="{FF2B5EF4-FFF2-40B4-BE49-F238E27FC236}">
                  <a16:creationId xmlns:a16="http://schemas.microsoft.com/office/drawing/2014/main" id="{18C182C8-5FA3-4321-86CF-ABA8F3AEE3BF}"/>
                </a:ext>
              </a:extLst>
            </p:cNvPr>
            <p:cNvSpPr/>
            <p:nvPr/>
          </p:nvSpPr>
          <p:spPr>
            <a:xfrm>
              <a:off x="378116" y="6621880"/>
              <a:ext cx="3465868" cy="129846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562" tIns="13781" rIns="27562" bIns="13781" numCol="1" spcCol="0" rtlCol="0" fromWordArt="0" anchor="ctr" anchorCtr="0" forceAA="0" compatLnSpc="1">
              <a:prstTxWarp prst="textNoShape">
                <a:avLst/>
              </a:prstTxWarp>
              <a:noAutofit/>
            </a:bodyPr>
            <a:lstStyle/>
            <a:p>
              <a:pPr algn="ctr"/>
              <a:r>
                <a:rPr lang="en-CA" sz="1400" b="1" dirty="0">
                  <a:solidFill>
                    <a:schemeClr val="tx1"/>
                  </a:solidFill>
                </a:rPr>
                <a:t>Remote Sensing</a:t>
              </a:r>
              <a:endParaRPr lang="en-CA" sz="1400" dirty="0">
                <a:solidFill>
                  <a:schemeClr val="tx1"/>
                </a:solidFill>
              </a:endParaRPr>
            </a:p>
          </p:txBody>
        </p:sp>
        <p:cxnSp>
          <p:nvCxnSpPr>
            <p:cNvPr id="16" name="Straight Connector 15">
              <a:extLst>
                <a:ext uri="{FF2B5EF4-FFF2-40B4-BE49-F238E27FC236}">
                  <a16:creationId xmlns:a16="http://schemas.microsoft.com/office/drawing/2014/main" id="{987004AB-1F60-4A57-81C1-5723AC875F88}"/>
                </a:ext>
              </a:extLst>
            </p:cNvPr>
            <p:cNvCxnSpPr>
              <a:cxnSpLocks/>
            </p:cNvCxnSpPr>
            <p:nvPr/>
          </p:nvCxnSpPr>
          <p:spPr>
            <a:xfrm>
              <a:off x="2000425" y="1966756"/>
              <a:ext cx="7970" cy="1860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42C5EAB-384A-4556-B697-350F08183214}"/>
                </a:ext>
              </a:extLst>
            </p:cNvPr>
            <p:cNvCxnSpPr>
              <a:cxnSpLocks/>
            </p:cNvCxnSpPr>
            <p:nvPr/>
          </p:nvCxnSpPr>
          <p:spPr>
            <a:xfrm flipH="1">
              <a:off x="1992455" y="3269766"/>
              <a:ext cx="7970" cy="1774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8B883A8-829D-4921-B4E2-B20C2EE8F23C}"/>
                </a:ext>
              </a:extLst>
            </p:cNvPr>
            <p:cNvCxnSpPr>
              <a:cxnSpLocks/>
            </p:cNvCxnSpPr>
            <p:nvPr/>
          </p:nvCxnSpPr>
          <p:spPr>
            <a:xfrm>
              <a:off x="1992455" y="4730608"/>
              <a:ext cx="0" cy="2202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8EF446-AA42-43C7-901E-C089BA920AA0}"/>
                </a:ext>
              </a:extLst>
            </p:cNvPr>
            <p:cNvCxnSpPr>
              <a:cxnSpLocks/>
            </p:cNvCxnSpPr>
            <p:nvPr/>
          </p:nvCxnSpPr>
          <p:spPr>
            <a:xfrm>
              <a:off x="1958627" y="6357256"/>
              <a:ext cx="0" cy="265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0C32198-1D16-49C6-B0FA-8E09FF80CD22}"/>
              </a:ext>
            </a:extLst>
          </p:cNvPr>
          <p:cNvGrpSpPr/>
          <p:nvPr/>
        </p:nvGrpSpPr>
        <p:grpSpPr>
          <a:xfrm>
            <a:off x="5324466" y="1951590"/>
            <a:ext cx="3236929" cy="3690622"/>
            <a:chOff x="415003" y="955751"/>
            <a:chExt cx="3829004" cy="7748929"/>
          </a:xfrm>
        </p:grpSpPr>
        <p:cxnSp>
          <p:nvCxnSpPr>
            <p:cNvPr id="15" name="Straight Connector 14">
              <a:extLst>
                <a:ext uri="{FF2B5EF4-FFF2-40B4-BE49-F238E27FC236}">
                  <a16:creationId xmlns:a16="http://schemas.microsoft.com/office/drawing/2014/main" id="{BB46E455-D16D-41D8-8F41-EE77A669EC40}"/>
                </a:ext>
              </a:extLst>
            </p:cNvPr>
            <p:cNvCxnSpPr>
              <a:cxnSpLocks/>
            </p:cNvCxnSpPr>
            <p:nvPr/>
          </p:nvCxnSpPr>
          <p:spPr>
            <a:xfrm>
              <a:off x="2365698" y="6999293"/>
              <a:ext cx="0" cy="6683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EF95A48F-4689-4950-9091-C2CB27EE50C6}"/>
                </a:ext>
              </a:extLst>
            </p:cNvPr>
            <p:cNvGrpSpPr/>
            <p:nvPr/>
          </p:nvGrpSpPr>
          <p:grpSpPr>
            <a:xfrm>
              <a:off x="415003" y="955751"/>
              <a:ext cx="3829004" cy="7748929"/>
              <a:chOff x="1522819" y="955752"/>
              <a:chExt cx="3829004" cy="7748929"/>
            </a:xfrm>
          </p:grpSpPr>
          <p:grpSp>
            <p:nvGrpSpPr>
              <p:cNvPr id="20" name="Group 19">
                <a:extLst>
                  <a:ext uri="{FF2B5EF4-FFF2-40B4-BE49-F238E27FC236}">
                    <a16:creationId xmlns:a16="http://schemas.microsoft.com/office/drawing/2014/main" id="{FCEA1301-ADE2-40C2-9210-9EE31451C619}"/>
                  </a:ext>
                </a:extLst>
              </p:cNvPr>
              <p:cNvGrpSpPr/>
              <p:nvPr/>
            </p:nvGrpSpPr>
            <p:grpSpPr>
              <a:xfrm>
                <a:off x="1522819" y="955752"/>
                <a:ext cx="3829004" cy="6144675"/>
                <a:chOff x="408446" y="2129393"/>
                <a:chExt cx="3829004" cy="6144675"/>
              </a:xfrm>
            </p:grpSpPr>
            <p:cxnSp>
              <p:nvCxnSpPr>
                <p:cNvPr id="23" name="Straight Connector 22">
                  <a:extLst>
                    <a:ext uri="{FF2B5EF4-FFF2-40B4-BE49-F238E27FC236}">
                      <a16:creationId xmlns:a16="http://schemas.microsoft.com/office/drawing/2014/main" id="{8A082A08-555F-4192-AE23-1732C752F2B0}"/>
                    </a:ext>
                  </a:extLst>
                </p:cNvPr>
                <p:cNvCxnSpPr>
                  <a:cxnSpLocks/>
                </p:cNvCxnSpPr>
                <p:nvPr/>
              </p:nvCxnSpPr>
              <p:spPr>
                <a:xfrm>
                  <a:off x="2358980" y="5392627"/>
                  <a:ext cx="0" cy="14898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94397E-6F08-4751-911B-6E57C37DB2E1}"/>
                    </a:ext>
                  </a:extLst>
                </p:cNvPr>
                <p:cNvCxnSpPr>
                  <a:cxnSpLocks/>
                  <a:endCxn id="26" idx="0"/>
                </p:cNvCxnSpPr>
                <p:nvPr/>
              </p:nvCxnSpPr>
              <p:spPr>
                <a:xfrm>
                  <a:off x="2342293" y="3807187"/>
                  <a:ext cx="9407" cy="444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E9C0138E-BC50-49C3-8BCD-E4652ABFE1DC}"/>
                    </a:ext>
                  </a:extLst>
                </p:cNvPr>
                <p:cNvSpPr/>
                <p:nvPr/>
              </p:nvSpPr>
              <p:spPr>
                <a:xfrm>
                  <a:off x="447415" y="2129393"/>
                  <a:ext cx="3693567" cy="167502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71" tIns="10336" rIns="20671" bIns="10336" numCol="1" spcCol="0" rtlCol="0" fromWordArt="0" anchor="ctr" anchorCtr="0" forceAA="0" compatLnSpc="1">
                  <a:prstTxWarp prst="textNoShape">
                    <a:avLst/>
                  </a:prstTxWarp>
                  <a:noAutofit/>
                </a:bodyPr>
                <a:lstStyle/>
                <a:p>
                  <a:pPr algn="ctr"/>
                  <a:r>
                    <a:rPr lang="en-CA" sz="1400" b="1" dirty="0">
                      <a:solidFill>
                        <a:schemeClr val="tx1"/>
                      </a:solidFill>
                    </a:rPr>
                    <a:t>Foundations of Marine Geospatial Information  </a:t>
                  </a:r>
                  <a:endParaRPr lang="en-CA" sz="1400" dirty="0">
                    <a:solidFill>
                      <a:schemeClr val="tx1"/>
                    </a:solidFill>
                  </a:endParaRPr>
                </a:p>
                <a:p>
                  <a:endParaRPr lang="en-CA" sz="317" dirty="0">
                    <a:solidFill>
                      <a:schemeClr val="tx1"/>
                    </a:solidFill>
                  </a:endParaRPr>
                </a:p>
              </p:txBody>
            </p:sp>
            <p:sp>
              <p:nvSpPr>
                <p:cNvPr id="26" name="Rectangle: Rounded Corners 25">
                  <a:extLst>
                    <a:ext uri="{FF2B5EF4-FFF2-40B4-BE49-F238E27FC236}">
                      <a16:creationId xmlns:a16="http://schemas.microsoft.com/office/drawing/2014/main" id="{14246B3A-47FB-461F-983E-302D38483091}"/>
                    </a:ext>
                  </a:extLst>
                </p:cNvPr>
                <p:cNvSpPr/>
                <p:nvPr/>
              </p:nvSpPr>
              <p:spPr>
                <a:xfrm>
                  <a:off x="465947" y="4251763"/>
                  <a:ext cx="3771503" cy="184665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71" tIns="10336" rIns="20671" bIns="10336" numCol="1" spcCol="0" rtlCol="0" fromWordArt="0" anchor="ctr" anchorCtr="0" forceAA="0" compatLnSpc="1">
                  <a:prstTxWarp prst="textNoShape">
                    <a:avLst/>
                  </a:prstTxWarp>
                  <a:noAutofit/>
                </a:bodyPr>
                <a:lstStyle/>
                <a:p>
                  <a:pPr algn="ctr"/>
                  <a:r>
                    <a:rPr lang="en-CA" sz="1400" b="1" dirty="0">
                      <a:solidFill>
                        <a:schemeClr val="tx1"/>
                      </a:solidFill>
                    </a:rPr>
                    <a:t>Data Assessment, Chart Compilation and Production</a:t>
                  </a:r>
                  <a:endParaRPr lang="en-CA" sz="1400" dirty="0">
                    <a:solidFill>
                      <a:schemeClr val="tx1"/>
                    </a:solidFill>
                  </a:endParaRPr>
                </a:p>
              </p:txBody>
            </p:sp>
            <p:sp>
              <p:nvSpPr>
                <p:cNvPr id="28" name="Rectangle: Rounded Corners 27">
                  <a:extLst>
                    <a:ext uri="{FF2B5EF4-FFF2-40B4-BE49-F238E27FC236}">
                      <a16:creationId xmlns:a16="http://schemas.microsoft.com/office/drawing/2014/main" id="{38E7B26C-EF52-475C-858B-F0B1392C298D}"/>
                    </a:ext>
                  </a:extLst>
                </p:cNvPr>
                <p:cNvSpPr/>
                <p:nvPr/>
              </p:nvSpPr>
              <p:spPr>
                <a:xfrm>
                  <a:off x="408446" y="6804209"/>
                  <a:ext cx="3771502" cy="146985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71" tIns="10336" rIns="20671" bIns="10336" numCol="1" spcCol="0" rtlCol="0" fromWordArt="0" anchor="ctr" anchorCtr="0" forceAA="0" compatLnSpc="1">
                  <a:prstTxWarp prst="textNoShape">
                    <a:avLst/>
                  </a:prstTxWarp>
                  <a:noAutofit/>
                </a:bodyPr>
                <a:lstStyle/>
                <a:p>
                  <a:pPr algn="ctr"/>
                  <a:r>
                    <a:rPr lang="en-CA" sz="1400" b="1" dirty="0">
                      <a:solidFill>
                        <a:schemeClr val="tx1"/>
                      </a:solidFill>
                    </a:rPr>
                    <a:t>Marine Environment: Physical Characteristics of the Ocean and Legal Issues</a:t>
                  </a:r>
                  <a:endParaRPr lang="en-CA" sz="1400" dirty="0">
                    <a:solidFill>
                      <a:schemeClr val="tx1"/>
                    </a:solidFill>
                  </a:endParaRPr>
                </a:p>
              </p:txBody>
            </p:sp>
          </p:grpSp>
          <p:sp>
            <p:nvSpPr>
              <p:cNvPr id="21" name="Rectangle: Rounded Corners 20">
                <a:extLst>
                  <a:ext uri="{FF2B5EF4-FFF2-40B4-BE49-F238E27FC236}">
                    <a16:creationId xmlns:a16="http://schemas.microsoft.com/office/drawing/2014/main" id="{56BDE727-E2D3-4660-8EF3-01F697DBFE11}"/>
                  </a:ext>
                </a:extLst>
              </p:cNvPr>
              <p:cNvSpPr/>
              <p:nvPr/>
            </p:nvSpPr>
            <p:spPr>
              <a:xfrm>
                <a:off x="1580322" y="7645866"/>
                <a:ext cx="3771501" cy="105881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671" tIns="10336" rIns="20671" bIns="10336" numCol="1" spcCol="0" rtlCol="0" fromWordArt="0" anchor="ctr" anchorCtr="0" forceAA="0" compatLnSpc="1">
                <a:prstTxWarp prst="textNoShape">
                  <a:avLst/>
                </a:prstTxWarp>
                <a:noAutofit/>
              </a:bodyPr>
              <a:lstStyle/>
              <a:p>
                <a:pPr lvl="0" algn="ctr"/>
                <a:r>
                  <a:rPr lang="en-CA" sz="1400" b="1" dirty="0">
                    <a:solidFill>
                      <a:prstClr val="black"/>
                    </a:solidFill>
                  </a:rPr>
                  <a:t>Marine Spatial Data Infrastructures </a:t>
                </a:r>
                <a:endParaRPr lang="en-CA" sz="1400" dirty="0">
                  <a:solidFill>
                    <a:prstClr val="black"/>
                  </a:solidFill>
                </a:endParaRPr>
              </a:p>
            </p:txBody>
          </p:sp>
        </p:grpSp>
      </p:grpSp>
      <p:sp>
        <p:nvSpPr>
          <p:cNvPr id="34" name="Rectangle 33">
            <a:extLst>
              <a:ext uri="{FF2B5EF4-FFF2-40B4-BE49-F238E27FC236}">
                <a16:creationId xmlns:a16="http://schemas.microsoft.com/office/drawing/2014/main" id="{AF37B37D-7915-4AFA-8EC4-7E61C8B0CA0A}"/>
              </a:ext>
            </a:extLst>
          </p:cNvPr>
          <p:cNvSpPr/>
          <p:nvPr/>
        </p:nvSpPr>
        <p:spPr>
          <a:xfrm>
            <a:off x="330200" y="165034"/>
            <a:ext cx="6096000" cy="830997"/>
          </a:xfrm>
          <a:prstGeom prst="rect">
            <a:avLst/>
          </a:prstGeom>
        </p:spPr>
        <p:txBody>
          <a:bodyPr>
            <a:spAutoFit/>
          </a:bodyPr>
          <a:lstStyle/>
          <a:p>
            <a:r>
              <a:rPr lang="en-CA" sz="2400" dirty="0"/>
              <a:t>Program Overview Global Delivery</a:t>
            </a:r>
            <a:br>
              <a:rPr lang="en-CA" sz="2400" dirty="0"/>
            </a:br>
            <a:r>
              <a:rPr lang="en-CA" sz="2400" dirty="0"/>
              <a:t>S-8 Modules</a:t>
            </a:r>
          </a:p>
        </p:txBody>
      </p:sp>
      <p:sp>
        <p:nvSpPr>
          <p:cNvPr id="40" name="Rectangle: Rounded Corners 39">
            <a:extLst>
              <a:ext uri="{FF2B5EF4-FFF2-40B4-BE49-F238E27FC236}">
                <a16:creationId xmlns:a16="http://schemas.microsoft.com/office/drawing/2014/main" id="{8F45C7AB-5B7C-443D-81AB-59D77A7E60DA}"/>
              </a:ext>
            </a:extLst>
          </p:cNvPr>
          <p:cNvSpPr/>
          <p:nvPr/>
        </p:nvSpPr>
        <p:spPr>
          <a:xfrm>
            <a:off x="9223822" y="1151467"/>
            <a:ext cx="2154128" cy="5266266"/>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2400" b="1" dirty="0"/>
              <a:t>Final Field Project</a:t>
            </a:r>
            <a:endParaRPr lang="en-CA" dirty="0"/>
          </a:p>
        </p:txBody>
      </p:sp>
    </p:spTree>
    <p:extLst>
      <p:ext uri="{BB962C8B-B14F-4D97-AF65-F5344CB8AC3E}">
        <p14:creationId xmlns:p14="http://schemas.microsoft.com/office/powerpoint/2010/main" val="396611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181258E9-80DF-4ABA-A4BF-27A419B828A4}"/>
              </a:ext>
            </a:extLst>
          </p:cNvPr>
          <p:cNvGraphicFramePr>
            <a:graphicFrameLocks noGrp="1"/>
          </p:cNvGraphicFramePr>
          <p:nvPr>
            <p:extLst>
              <p:ext uri="{D42A27DB-BD31-4B8C-83A1-F6EECF244321}">
                <p14:modId xmlns:p14="http://schemas.microsoft.com/office/powerpoint/2010/main" val="2465403339"/>
              </p:ext>
            </p:extLst>
          </p:nvPr>
        </p:nvGraphicFramePr>
        <p:xfrm>
          <a:off x="0" y="1286189"/>
          <a:ext cx="12192000" cy="479306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1473738143"/>
                    </a:ext>
                  </a:extLst>
                </a:gridCol>
                <a:gridCol w="2032000">
                  <a:extLst>
                    <a:ext uri="{9D8B030D-6E8A-4147-A177-3AD203B41FA5}">
                      <a16:colId xmlns:a16="http://schemas.microsoft.com/office/drawing/2014/main" val="1091844418"/>
                    </a:ext>
                  </a:extLst>
                </a:gridCol>
                <a:gridCol w="2032000">
                  <a:extLst>
                    <a:ext uri="{9D8B030D-6E8A-4147-A177-3AD203B41FA5}">
                      <a16:colId xmlns:a16="http://schemas.microsoft.com/office/drawing/2014/main" val="4031983930"/>
                    </a:ext>
                  </a:extLst>
                </a:gridCol>
                <a:gridCol w="2032000">
                  <a:extLst>
                    <a:ext uri="{9D8B030D-6E8A-4147-A177-3AD203B41FA5}">
                      <a16:colId xmlns:a16="http://schemas.microsoft.com/office/drawing/2014/main" val="3108643470"/>
                    </a:ext>
                  </a:extLst>
                </a:gridCol>
                <a:gridCol w="2032000">
                  <a:extLst>
                    <a:ext uri="{9D8B030D-6E8A-4147-A177-3AD203B41FA5}">
                      <a16:colId xmlns:a16="http://schemas.microsoft.com/office/drawing/2014/main" val="2572632638"/>
                    </a:ext>
                  </a:extLst>
                </a:gridCol>
                <a:gridCol w="2032000">
                  <a:extLst>
                    <a:ext uri="{9D8B030D-6E8A-4147-A177-3AD203B41FA5}">
                      <a16:colId xmlns:a16="http://schemas.microsoft.com/office/drawing/2014/main" val="1468282880"/>
                    </a:ext>
                  </a:extLst>
                </a:gridCol>
              </a:tblGrid>
              <a:tr h="4793064">
                <a:tc>
                  <a:txBody>
                    <a:bodyPr/>
                    <a:lstStyle/>
                    <a:p>
                      <a:endParaRPr lang="en-CA" dirty="0"/>
                    </a:p>
                  </a:txBody>
                  <a:tcPr>
                    <a:lnL w="1270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dirty="0"/>
                    </a:p>
                  </a:txBody>
                  <a:tcPr>
                    <a:lnL w="3175"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5728362"/>
                  </a:ext>
                </a:extLst>
              </a:tr>
            </a:tbl>
          </a:graphicData>
        </a:graphic>
      </p:graphicFrame>
      <p:sp>
        <p:nvSpPr>
          <p:cNvPr id="31" name="Rectangle: Rounded Corners 30">
            <a:extLst>
              <a:ext uri="{FF2B5EF4-FFF2-40B4-BE49-F238E27FC236}">
                <a16:creationId xmlns:a16="http://schemas.microsoft.com/office/drawing/2014/main" id="{DF33127E-02E4-4EF0-93E9-81818435F0D8}"/>
              </a:ext>
            </a:extLst>
          </p:cNvPr>
          <p:cNvSpPr/>
          <p:nvPr/>
        </p:nvSpPr>
        <p:spPr>
          <a:xfrm>
            <a:off x="10710202" y="2096857"/>
            <a:ext cx="863601" cy="773850"/>
          </a:xfrm>
          <a:prstGeom prst="round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396000" bIns="45720" numCol="1" spcCol="0" rtlCol="0" fromWordArt="0" anchor="t" anchorCtr="0" forceAA="0" compatLnSpc="1">
            <a:prstTxWarp prst="textNoShape">
              <a:avLst/>
            </a:prstTxWarp>
            <a:noAutofit/>
          </a:bodyPr>
          <a:lstStyle/>
          <a:p>
            <a:pPr lvl="0" defTabSz="825479"/>
            <a:endParaRPr lang="en-CA" sz="3200" b="1" dirty="0">
              <a:solidFill>
                <a:prstClr val="white"/>
              </a:solidFill>
            </a:endParaRPr>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p:txBody>
      </p:sp>
      <p:sp>
        <p:nvSpPr>
          <p:cNvPr id="30" name="Rectangle: Rounded Corners 29">
            <a:extLst>
              <a:ext uri="{FF2B5EF4-FFF2-40B4-BE49-F238E27FC236}">
                <a16:creationId xmlns:a16="http://schemas.microsoft.com/office/drawing/2014/main" id="{DEAE24F5-53A2-4578-90AD-B3CC0CC56B03}"/>
              </a:ext>
            </a:extLst>
          </p:cNvPr>
          <p:cNvSpPr/>
          <p:nvPr/>
        </p:nvSpPr>
        <p:spPr>
          <a:xfrm>
            <a:off x="8707241" y="2096857"/>
            <a:ext cx="863601" cy="773850"/>
          </a:xfrm>
          <a:prstGeom prst="round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396000" bIns="45720" numCol="1" spcCol="0" rtlCol="0" fromWordArt="0" anchor="t" anchorCtr="0" forceAA="0" compatLnSpc="1">
            <a:prstTxWarp prst="textNoShape">
              <a:avLst/>
            </a:prstTxWarp>
            <a:noAutofit/>
          </a:bodyPr>
          <a:lstStyle/>
          <a:p>
            <a:pPr lvl="0" defTabSz="825479"/>
            <a:endParaRPr lang="en-CA" sz="3200" b="1" dirty="0">
              <a:solidFill>
                <a:prstClr val="white"/>
              </a:solidFill>
            </a:endParaRPr>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p:txBody>
      </p:sp>
      <p:sp>
        <p:nvSpPr>
          <p:cNvPr id="29" name="Rectangle: Rounded Corners 28">
            <a:extLst>
              <a:ext uri="{FF2B5EF4-FFF2-40B4-BE49-F238E27FC236}">
                <a16:creationId xmlns:a16="http://schemas.microsoft.com/office/drawing/2014/main" id="{336E2945-1529-4BDB-ADC7-0C42712072C2}"/>
              </a:ext>
            </a:extLst>
          </p:cNvPr>
          <p:cNvSpPr/>
          <p:nvPr/>
        </p:nvSpPr>
        <p:spPr>
          <a:xfrm>
            <a:off x="6699621" y="2096857"/>
            <a:ext cx="863601" cy="773850"/>
          </a:xfrm>
          <a:prstGeom prst="round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396000" bIns="45720" numCol="1" spcCol="0" rtlCol="0" fromWordArt="0" anchor="t" anchorCtr="0" forceAA="0" compatLnSpc="1">
            <a:prstTxWarp prst="textNoShape">
              <a:avLst/>
            </a:prstTxWarp>
            <a:noAutofit/>
          </a:bodyPr>
          <a:lstStyle/>
          <a:p>
            <a:pPr lvl="0" defTabSz="825479"/>
            <a:endParaRPr lang="en-CA" sz="3200" b="1" dirty="0">
              <a:solidFill>
                <a:prstClr val="white"/>
              </a:solidFill>
            </a:endParaRPr>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p:txBody>
      </p:sp>
      <p:sp>
        <p:nvSpPr>
          <p:cNvPr id="28" name="Rectangle: Rounded Corners 27">
            <a:extLst>
              <a:ext uri="{FF2B5EF4-FFF2-40B4-BE49-F238E27FC236}">
                <a16:creationId xmlns:a16="http://schemas.microsoft.com/office/drawing/2014/main" id="{88DF17F7-71A8-42CC-9A1A-C8403FDC7285}"/>
              </a:ext>
            </a:extLst>
          </p:cNvPr>
          <p:cNvSpPr/>
          <p:nvPr/>
        </p:nvSpPr>
        <p:spPr>
          <a:xfrm>
            <a:off x="4598555" y="2096857"/>
            <a:ext cx="863601" cy="773850"/>
          </a:xfrm>
          <a:prstGeom prst="round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396000" bIns="45720" numCol="1" spcCol="0" rtlCol="0" fromWordArt="0" anchor="t" anchorCtr="0" forceAA="0" compatLnSpc="1">
            <a:prstTxWarp prst="textNoShape">
              <a:avLst/>
            </a:prstTxWarp>
            <a:noAutofit/>
          </a:bodyPr>
          <a:lstStyle/>
          <a:p>
            <a:pPr lvl="0" defTabSz="825479"/>
            <a:endParaRPr lang="en-CA" sz="3200" b="1" dirty="0">
              <a:solidFill>
                <a:prstClr val="white"/>
              </a:solidFill>
            </a:endParaRPr>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p:txBody>
      </p:sp>
      <p:sp>
        <p:nvSpPr>
          <p:cNvPr id="27" name="Rectangle: Rounded Corners 26">
            <a:extLst>
              <a:ext uri="{FF2B5EF4-FFF2-40B4-BE49-F238E27FC236}">
                <a16:creationId xmlns:a16="http://schemas.microsoft.com/office/drawing/2014/main" id="{19421085-4267-409E-905F-1F6F037A072A}"/>
              </a:ext>
            </a:extLst>
          </p:cNvPr>
          <p:cNvSpPr/>
          <p:nvPr/>
        </p:nvSpPr>
        <p:spPr>
          <a:xfrm>
            <a:off x="2647075" y="2096857"/>
            <a:ext cx="863601" cy="773850"/>
          </a:xfrm>
          <a:prstGeom prst="round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396000" bIns="45720" numCol="1" spcCol="0" rtlCol="0" fromWordArt="0" anchor="t" anchorCtr="0" forceAA="0" compatLnSpc="1">
            <a:prstTxWarp prst="textNoShape">
              <a:avLst/>
            </a:prstTxWarp>
            <a:noAutofit/>
          </a:bodyPr>
          <a:lstStyle/>
          <a:p>
            <a:pPr lvl="0" defTabSz="825479"/>
            <a:endParaRPr lang="en-CA" sz="3200" b="1" dirty="0">
              <a:solidFill>
                <a:prstClr val="white"/>
              </a:solidFill>
            </a:endParaRPr>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p:txBody>
      </p:sp>
      <p:sp>
        <p:nvSpPr>
          <p:cNvPr id="24" name="Rectangle: Rounded Corners 23">
            <a:extLst>
              <a:ext uri="{FF2B5EF4-FFF2-40B4-BE49-F238E27FC236}">
                <a16:creationId xmlns:a16="http://schemas.microsoft.com/office/drawing/2014/main" id="{7BEF59FE-909B-41FA-8F69-895773DAC293}"/>
              </a:ext>
            </a:extLst>
          </p:cNvPr>
          <p:cNvSpPr/>
          <p:nvPr/>
        </p:nvSpPr>
        <p:spPr>
          <a:xfrm>
            <a:off x="499107" y="2111788"/>
            <a:ext cx="863601" cy="773850"/>
          </a:xfrm>
          <a:prstGeom prst="round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396000" bIns="45720" numCol="1" spcCol="0" rtlCol="0" fromWordArt="0" anchor="t" anchorCtr="0" forceAA="0" compatLnSpc="1">
            <a:prstTxWarp prst="textNoShape">
              <a:avLst/>
            </a:prstTxWarp>
            <a:noAutofit/>
          </a:bodyPr>
          <a:lstStyle/>
          <a:p>
            <a:pPr lvl="0" defTabSz="825479"/>
            <a:endParaRPr lang="en-CA" sz="3200" b="1" dirty="0">
              <a:solidFill>
                <a:prstClr val="white"/>
              </a:solidFill>
            </a:endParaRPr>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a:p>
            <a:pPr defTabSz="825479"/>
            <a:endParaRPr lang="en-CA" sz="3200" b="1" dirty="0"/>
          </a:p>
        </p:txBody>
      </p:sp>
      <p:sp>
        <p:nvSpPr>
          <p:cNvPr id="2" name="Title 1">
            <a:extLst>
              <a:ext uri="{FF2B5EF4-FFF2-40B4-BE49-F238E27FC236}">
                <a16:creationId xmlns:a16="http://schemas.microsoft.com/office/drawing/2014/main" id="{2597ECAF-B18D-4F2B-81B6-68B195551997}"/>
              </a:ext>
            </a:extLst>
          </p:cNvPr>
          <p:cNvSpPr>
            <a:spLocks noGrp="1"/>
          </p:cNvSpPr>
          <p:nvPr>
            <p:ph type="title" idx="4294967295"/>
          </p:nvPr>
        </p:nvSpPr>
        <p:spPr>
          <a:xfrm>
            <a:off x="127437" y="222505"/>
            <a:ext cx="8300840" cy="609600"/>
          </a:xfrm>
        </p:spPr>
        <p:txBody>
          <a:bodyPr>
            <a:normAutofit/>
          </a:bodyPr>
          <a:lstStyle/>
          <a:p>
            <a:r>
              <a:rPr lang="en-CA" dirty="0"/>
              <a:t>Web-based Learning Approach Component</a:t>
            </a:r>
          </a:p>
        </p:txBody>
      </p:sp>
      <p:pic>
        <p:nvPicPr>
          <p:cNvPr id="5" name="Graphic 4" descr="Daily Calendar">
            <a:extLst>
              <a:ext uri="{FF2B5EF4-FFF2-40B4-BE49-F238E27FC236}">
                <a16:creationId xmlns:a16="http://schemas.microsoft.com/office/drawing/2014/main" id="{B811075A-E743-458A-83DD-C9C3924D79D2}"/>
              </a:ext>
            </a:extLst>
          </p:cNvPr>
          <p:cNvPicPr>
            <a:picLocks noGrp="1"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610" y="2173686"/>
            <a:ext cx="621792" cy="621792"/>
          </a:xfrm>
          <a:prstGeom prst="rect">
            <a:avLst/>
          </a:prstGeom>
          <a:noFill/>
          <a:ln w="95250" cap="sq">
            <a:noFill/>
          </a:ln>
        </p:spPr>
      </p:pic>
      <p:sp>
        <p:nvSpPr>
          <p:cNvPr id="6" name="Text Placeholder 4">
            <a:extLst>
              <a:ext uri="{FF2B5EF4-FFF2-40B4-BE49-F238E27FC236}">
                <a16:creationId xmlns:a16="http://schemas.microsoft.com/office/drawing/2014/main" id="{DB6638D4-E453-4BC4-A3A0-F3C51852BCF8}"/>
              </a:ext>
            </a:extLst>
          </p:cNvPr>
          <p:cNvSpPr>
            <a:spLocks noGrp="1"/>
          </p:cNvSpPr>
          <p:nvPr/>
        </p:nvSpPr>
        <p:spPr>
          <a:xfrm>
            <a:off x="138017" y="3185829"/>
            <a:ext cx="162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solidFill>
                  <a:srgbClr val="363636"/>
                </a:solidFill>
              </a:rPr>
              <a:t>Webinars</a:t>
            </a:r>
          </a:p>
        </p:txBody>
      </p:sp>
      <p:sp>
        <p:nvSpPr>
          <p:cNvPr id="7" name="Text Placeholder 5">
            <a:extLst>
              <a:ext uri="{FF2B5EF4-FFF2-40B4-BE49-F238E27FC236}">
                <a16:creationId xmlns:a16="http://schemas.microsoft.com/office/drawing/2014/main" id="{0BC44B71-63BE-418A-A82A-64402026207E}"/>
              </a:ext>
            </a:extLst>
          </p:cNvPr>
          <p:cNvSpPr>
            <a:spLocks noGrp="1"/>
          </p:cNvSpPr>
          <p:nvPr/>
        </p:nvSpPr>
        <p:spPr>
          <a:xfrm>
            <a:off x="138017" y="4520640"/>
            <a:ext cx="1620000" cy="72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solidFill>
                  <a:srgbClr val="363636"/>
                </a:solidFill>
              </a:rPr>
              <a:t>Instructor led</a:t>
            </a:r>
          </a:p>
          <a:p>
            <a:endParaRPr lang="en-ZA" dirty="0">
              <a:solidFill>
                <a:srgbClr val="363636"/>
              </a:solidFill>
            </a:endParaRPr>
          </a:p>
        </p:txBody>
      </p:sp>
      <p:pic>
        <p:nvPicPr>
          <p:cNvPr id="8" name="Graphic 7" descr="Brain in head">
            <a:extLst>
              <a:ext uri="{FF2B5EF4-FFF2-40B4-BE49-F238E27FC236}">
                <a16:creationId xmlns:a16="http://schemas.microsoft.com/office/drawing/2014/main" id="{869A15CA-3DF8-417D-B9D8-F994D15851BB}"/>
              </a:ext>
            </a:extLst>
          </p:cNvPr>
          <p:cNvPicPr>
            <a:picLocks noGrp="1"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67980" y="2173686"/>
            <a:ext cx="621792" cy="621792"/>
          </a:xfrm>
          <a:prstGeom prst="rect">
            <a:avLst/>
          </a:prstGeom>
          <a:noFill/>
          <a:ln w="95250" cap="sq">
            <a:noFill/>
          </a:ln>
        </p:spPr>
      </p:pic>
      <p:sp>
        <p:nvSpPr>
          <p:cNvPr id="9" name="Text Placeholder 8">
            <a:extLst>
              <a:ext uri="{FF2B5EF4-FFF2-40B4-BE49-F238E27FC236}">
                <a16:creationId xmlns:a16="http://schemas.microsoft.com/office/drawing/2014/main" id="{CEFFF724-CE30-4C63-A086-DF05C2777EC1}"/>
              </a:ext>
            </a:extLst>
          </p:cNvPr>
          <p:cNvSpPr>
            <a:spLocks noGrp="1"/>
          </p:cNvSpPr>
          <p:nvPr/>
        </p:nvSpPr>
        <p:spPr>
          <a:xfrm>
            <a:off x="2268876" y="3185829"/>
            <a:ext cx="162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solidFill>
                  <a:srgbClr val="363636"/>
                </a:solidFill>
              </a:rPr>
              <a:t>Presentations</a:t>
            </a:r>
          </a:p>
          <a:p>
            <a:r>
              <a:rPr lang="en-ZA" dirty="0">
                <a:solidFill>
                  <a:srgbClr val="363636"/>
                </a:solidFill>
              </a:rPr>
              <a:t>Contents</a:t>
            </a:r>
          </a:p>
          <a:p>
            <a:r>
              <a:rPr lang="en-ZA" dirty="0">
                <a:solidFill>
                  <a:srgbClr val="363636"/>
                </a:solidFill>
              </a:rPr>
              <a:t>Videos</a:t>
            </a:r>
          </a:p>
          <a:p>
            <a:endParaRPr lang="en-ZA" dirty="0">
              <a:solidFill>
                <a:srgbClr val="363636"/>
              </a:solidFill>
            </a:endParaRPr>
          </a:p>
        </p:txBody>
      </p:sp>
      <p:sp>
        <p:nvSpPr>
          <p:cNvPr id="10" name="Text Placeholder 9">
            <a:extLst>
              <a:ext uri="{FF2B5EF4-FFF2-40B4-BE49-F238E27FC236}">
                <a16:creationId xmlns:a16="http://schemas.microsoft.com/office/drawing/2014/main" id="{AA64044E-682B-419B-AB70-118D0597C64C}"/>
              </a:ext>
            </a:extLst>
          </p:cNvPr>
          <p:cNvSpPr>
            <a:spLocks noGrp="1"/>
          </p:cNvSpPr>
          <p:nvPr/>
        </p:nvSpPr>
        <p:spPr>
          <a:xfrm>
            <a:off x="2180329" y="4520640"/>
            <a:ext cx="1620000" cy="72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dirty="0">
                <a:solidFill>
                  <a:srgbClr val="363636"/>
                </a:solidFill>
              </a:rPr>
              <a:t>Self-paced reading</a:t>
            </a:r>
          </a:p>
          <a:p>
            <a:pPr lvl="0"/>
            <a:r>
              <a:rPr lang="en-CA" dirty="0">
                <a:solidFill>
                  <a:srgbClr val="363636"/>
                </a:solidFill>
              </a:rPr>
              <a:t>Instructor monitors progress time</a:t>
            </a:r>
          </a:p>
          <a:p>
            <a:endParaRPr lang="pt-BR" dirty="0">
              <a:solidFill>
                <a:srgbClr val="363636"/>
              </a:solidFill>
            </a:endParaRPr>
          </a:p>
          <a:p>
            <a:endParaRPr lang="en-ZA" dirty="0">
              <a:solidFill>
                <a:srgbClr val="363636"/>
              </a:solidFill>
            </a:endParaRPr>
          </a:p>
        </p:txBody>
      </p:sp>
      <p:pic>
        <p:nvPicPr>
          <p:cNvPr id="11" name="Graphic 10" descr="Test tubes">
            <a:extLst>
              <a:ext uri="{FF2B5EF4-FFF2-40B4-BE49-F238E27FC236}">
                <a16:creationId xmlns:a16="http://schemas.microsoft.com/office/drawing/2014/main" id="{D18F8380-4F68-4979-BEC0-C897519AD437}"/>
              </a:ext>
            </a:extLst>
          </p:cNvPr>
          <p:cNvPicPr>
            <a:picLocks noGrp="1"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2234" y="2173686"/>
            <a:ext cx="621792" cy="621792"/>
          </a:xfrm>
          <a:prstGeom prst="rect">
            <a:avLst/>
          </a:prstGeom>
          <a:noFill/>
          <a:ln w="95250" cap="sq">
            <a:noFill/>
          </a:ln>
        </p:spPr>
      </p:pic>
      <p:sp>
        <p:nvSpPr>
          <p:cNvPr id="12" name="Text Placeholder 11">
            <a:extLst>
              <a:ext uri="{FF2B5EF4-FFF2-40B4-BE49-F238E27FC236}">
                <a16:creationId xmlns:a16="http://schemas.microsoft.com/office/drawing/2014/main" id="{F2739695-B49F-491F-9573-F501246A7F48}"/>
              </a:ext>
            </a:extLst>
          </p:cNvPr>
          <p:cNvSpPr>
            <a:spLocks noGrp="1"/>
          </p:cNvSpPr>
          <p:nvPr/>
        </p:nvSpPr>
        <p:spPr>
          <a:xfrm>
            <a:off x="4252156" y="3185829"/>
            <a:ext cx="162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solidFill>
                  <a:srgbClr val="363636"/>
                </a:solidFill>
              </a:rPr>
              <a:t>Quizzes</a:t>
            </a:r>
          </a:p>
          <a:p>
            <a:r>
              <a:rPr lang="en-ZA" dirty="0">
                <a:solidFill>
                  <a:srgbClr val="363636"/>
                </a:solidFill>
              </a:rPr>
              <a:t>Short Tests</a:t>
            </a:r>
          </a:p>
        </p:txBody>
      </p:sp>
      <p:sp>
        <p:nvSpPr>
          <p:cNvPr id="13" name="Text Placeholder 12">
            <a:extLst>
              <a:ext uri="{FF2B5EF4-FFF2-40B4-BE49-F238E27FC236}">
                <a16:creationId xmlns:a16="http://schemas.microsoft.com/office/drawing/2014/main" id="{59357458-973E-473B-B43E-428D949A39C2}"/>
              </a:ext>
            </a:extLst>
          </p:cNvPr>
          <p:cNvSpPr>
            <a:spLocks noGrp="1"/>
          </p:cNvSpPr>
          <p:nvPr/>
        </p:nvSpPr>
        <p:spPr>
          <a:xfrm>
            <a:off x="4222641" y="4520640"/>
            <a:ext cx="1620000" cy="72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dirty="0">
                <a:solidFill>
                  <a:srgbClr val="363636"/>
                </a:solidFill>
              </a:rPr>
              <a:t>Self-paced</a:t>
            </a:r>
          </a:p>
          <a:p>
            <a:pPr lvl="0"/>
            <a:r>
              <a:rPr lang="en-CA" dirty="0">
                <a:solidFill>
                  <a:srgbClr val="363636"/>
                </a:solidFill>
              </a:rPr>
              <a:t>Instructor monitors re-takes</a:t>
            </a:r>
          </a:p>
          <a:p>
            <a:pPr lvl="0"/>
            <a:r>
              <a:rPr lang="en-CA" dirty="0">
                <a:solidFill>
                  <a:srgbClr val="363636"/>
                </a:solidFill>
              </a:rPr>
              <a:t>Instructor validates results</a:t>
            </a:r>
          </a:p>
          <a:p>
            <a:endParaRPr lang="en-ZA" dirty="0">
              <a:solidFill>
                <a:srgbClr val="363636"/>
              </a:solidFill>
            </a:endParaRPr>
          </a:p>
        </p:txBody>
      </p:sp>
      <p:pic>
        <p:nvPicPr>
          <p:cNvPr id="14" name="Graphic 13" descr="Chat">
            <a:extLst>
              <a:ext uri="{FF2B5EF4-FFF2-40B4-BE49-F238E27FC236}">
                <a16:creationId xmlns:a16="http://schemas.microsoft.com/office/drawing/2014/main" id="{3B1C03DA-0209-4A1A-96AE-B3FF2B5F7533}"/>
              </a:ext>
            </a:extLst>
          </p:cNvPr>
          <p:cNvPicPr>
            <a:picLocks noGrp="1"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02230" y="2172886"/>
            <a:ext cx="621792" cy="621792"/>
          </a:xfrm>
          <a:prstGeom prst="rect">
            <a:avLst/>
          </a:prstGeom>
          <a:noFill/>
          <a:ln w="95250" cap="sq">
            <a:noFill/>
          </a:ln>
        </p:spPr>
      </p:pic>
      <p:sp>
        <p:nvSpPr>
          <p:cNvPr id="15" name="Text Placeholder 14">
            <a:extLst>
              <a:ext uri="{FF2B5EF4-FFF2-40B4-BE49-F238E27FC236}">
                <a16:creationId xmlns:a16="http://schemas.microsoft.com/office/drawing/2014/main" id="{4C4406D0-E93A-4D4A-882C-3D100622979A}"/>
              </a:ext>
            </a:extLst>
          </p:cNvPr>
          <p:cNvSpPr>
            <a:spLocks noGrp="1"/>
          </p:cNvSpPr>
          <p:nvPr/>
        </p:nvSpPr>
        <p:spPr>
          <a:xfrm>
            <a:off x="8303126" y="3170392"/>
            <a:ext cx="162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solidFill>
                  <a:srgbClr val="363636"/>
                </a:solidFill>
              </a:rPr>
              <a:t>Forum</a:t>
            </a:r>
          </a:p>
        </p:txBody>
      </p:sp>
      <p:sp>
        <p:nvSpPr>
          <p:cNvPr id="16" name="Text Placeholder 15">
            <a:extLst>
              <a:ext uri="{FF2B5EF4-FFF2-40B4-BE49-F238E27FC236}">
                <a16:creationId xmlns:a16="http://schemas.microsoft.com/office/drawing/2014/main" id="{820792B4-5A57-43A7-8C75-3B4261EE86DE}"/>
              </a:ext>
            </a:extLst>
          </p:cNvPr>
          <p:cNvSpPr>
            <a:spLocks noGrp="1"/>
          </p:cNvSpPr>
          <p:nvPr/>
        </p:nvSpPr>
        <p:spPr>
          <a:xfrm>
            <a:off x="8303126" y="4505203"/>
            <a:ext cx="1620000" cy="1017098"/>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dirty="0">
                <a:solidFill>
                  <a:srgbClr val="363636"/>
                </a:solidFill>
              </a:rPr>
              <a:t>Instructor moderated</a:t>
            </a:r>
          </a:p>
          <a:p>
            <a:pPr lvl="0"/>
            <a:r>
              <a:rPr lang="en-CA" dirty="0">
                <a:solidFill>
                  <a:srgbClr val="363636"/>
                </a:solidFill>
              </a:rPr>
              <a:t>Instructor assesses student participation</a:t>
            </a:r>
          </a:p>
          <a:p>
            <a:endParaRPr lang="en-ZA" dirty="0">
              <a:solidFill>
                <a:srgbClr val="363636"/>
              </a:solidFill>
            </a:endParaRPr>
          </a:p>
        </p:txBody>
      </p:sp>
      <p:pic>
        <p:nvPicPr>
          <p:cNvPr id="17" name="Graphic 16" descr="Call center">
            <a:extLst>
              <a:ext uri="{FF2B5EF4-FFF2-40B4-BE49-F238E27FC236}">
                <a16:creationId xmlns:a16="http://schemas.microsoft.com/office/drawing/2014/main" id="{B216FC82-4CDA-4982-85CF-C693A432A28E}"/>
              </a:ext>
            </a:extLst>
          </p:cNvPr>
          <p:cNvPicPr>
            <a:picLocks noGrp="1"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49168" y="2173686"/>
            <a:ext cx="621792" cy="621792"/>
          </a:xfrm>
          <a:prstGeom prst="rect">
            <a:avLst/>
          </a:prstGeom>
          <a:noFill/>
          <a:ln w="95250" cap="sq">
            <a:noFill/>
          </a:ln>
        </p:spPr>
      </p:pic>
      <p:sp>
        <p:nvSpPr>
          <p:cNvPr id="18" name="Text Placeholder 17">
            <a:extLst>
              <a:ext uri="{FF2B5EF4-FFF2-40B4-BE49-F238E27FC236}">
                <a16:creationId xmlns:a16="http://schemas.microsoft.com/office/drawing/2014/main" id="{448350F0-9CCA-4F7C-98E8-BC7969FD399D}"/>
              </a:ext>
            </a:extLst>
          </p:cNvPr>
          <p:cNvSpPr>
            <a:spLocks noGrp="1"/>
          </p:cNvSpPr>
          <p:nvPr/>
        </p:nvSpPr>
        <p:spPr>
          <a:xfrm>
            <a:off x="10349575" y="3185829"/>
            <a:ext cx="162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solidFill>
                  <a:srgbClr val="363636"/>
                </a:solidFill>
              </a:rPr>
              <a:t>Tutoring </a:t>
            </a:r>
          </a:p>
          <a:p>
            <a:r>
              <a:rPr lang="en-ZA" dirty="0">
                <a:solidFill>
                  <a:srgbClr val="363636"/>
                </a:solidFill>
              </a:rPr>
              <a:t>(if required)</a:t>
            </a:r>
          </a:p>
        </p:txBody>
      </p:sp>
      <p:sp>
        <p:nvSpPr>
          <p:cNvPr id="19" name="Text Placeholder 18">
            <a:extLst>
              <a:ext uri="{FF2B5EF4-FFF2-40B4-BE49-F238E27FC236}">
                <a16:creationId xmlns:a16="http://schemas.microsoft.com/office/drawing/2014/main" id="{4FD8E4F9-1B84-4707-95BE-9EC53D7ACB9D}"/>
              </a:ext>
            </a:extLst>
          </p:cNvPr>
          <p:cNvSpPr>
            <a:spLocks noGrp="1"/>
          </p:cNvSpPr>
          <p:nvPr/>
        </p:nvSpPr>
        <p:spPr>
          <a:xfrm>
            <a:off x="10349575" y="4520640"/>
            <a:ext cx="1620000" cy="72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solidFill>
                  <a:srgbClr val="363636"/>
                </a:solidFill>
              </a:rPr>
              <a:t>Instructor led</a:t>
            </a:r>
          </a:p>
          <a:p>
            <a:r>
              <a:rPr lang="en-ZA" dirty="0">
                <a:solidFill>
                  <a:srgbClr val="363636"/>
                </a:solidFill>
              </a:rPr>
              <a:t>Individual students or small groups</a:t>
            </a:r>
          </a:p>
          <a:p>
            <a:endParaRPr lang="en-ZA" dirty="0">
              <a:solidFill>
                <a:srgbClr val="363636"/>
              </a:solidFill>
            </a:endParaRPr>
          </a:p>
        </p:txBody>
      </p:sp>
      <p:pic>
        <p:nvPicPr>
          <p:cNvPr id="20" name="Graphic 19" descr="Pencil">
            <a:extLst>
              <a:ext uri="{FF2B5EF4-FFF2-40B4-BE49-F238E27FC236}">
                <a16:creationId xmlns:a16="http://schemas.microsoft.com/office/drawing/2014/main" id="{16F92046-7D52-43A9-892D-16805661F1A5}"/>
              </a:ext>
            </a:extLst>
          </p:cNvPr>
          <p:cNvPicPr>
            <a:picLocks noGrp="1"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17528" y="2173686"/>
            <a:ext cx="621792" cy="621792"/>
          </a:xfrm>
          <a:prstGeom prst="rect">
            <a:avLst/>
          </a:prstGeom>
          <a:noFill/>
          <a:ln w="95250" cap="sq">
            <a:noFill/>
          </a:ln>
        </p:spPr>
      </p:pic>
      <p:sp>
        <p:nvSpPr>
          <p:cNvPr id="21" name="Text Placeholder 11">
            <a:extLst>
              <a:ext uri="{FF2B5EF4-FFF2-40B4-BE49-F238E27FC236}">
                <a16:creationId xmlns:a16="http://schemas.microsoft.com/office/drawing/2014/main" id="{10EB60A4-0637-4D5B-80F5-E5B526DDD015}"/>
              </a:ext>
            </a:extLst>
          </p:cNvPr>
          <p:cNvSpPr>
            <a:spLocks noGrp="1"/>
          </p:cNvSpPr>
          <p:nvPr/>
        </p:nvSpPr>
        <p:spPr>
          <a:xfrm>
            <a:off x="6318424" y="3185829"/>
            <a:ext cx="1620000"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dirty="0">
                <a:solidFill>
                  <a:srgbClr val="363636"/>
                </a:solidFill>
              </a:rPr>
              <a:t>Assignments</a:t>
            </a:r>
          </a:p>
          <a:p>
            <a:pPr lvl="0"/>
            <a:r>
              <a:rPr lang="en-CA" dirty="0">
                <a:solidFill>
                  <a:srgbClr val="363636"/>
                </a:solidFill>
              </a:rPr>
              <a:t>Exercises</a:t>
            </a:r>
          </a:p>
        </p:txBody>
      </p:sp>
      <p:sp>
        <p:nvSpPr>
          <p:cNvPr id="22" name="Text Placeholder 12">
            <a:extLst>
              <a:ext uri="{FF2B5EF4-FFF2-40B4-BE49-F238E27FC236}">
                <a16:creationId xmlns:a16="http://schemas.microsoft.com/office/drawing/2014/main" id="{F88B12BD-21AA-42CA-8741-150844EA3988}"/>
              </a:ext>
            </a:extLst>
          </p:cNvPr>
          <p:cNvSpPr>
            <a:spLocks noGrp="1"/>
          </p:cNvSpPr>
          <p:nvPr/>
        </p:nvSpPr>
        <p:spPr>
          <a:xfrm>
            <a:off x="6318424" y="4520640"/>
            <a:ext cx="1620000" cy="72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CA" dirty="0">
                <a:solidFill>
                  <a:srgbClr val="363636"/>
                </a:solidFill>
              </a:rPr>
              <a:t>Interaction with instructor</a:t>
            </a:r>
          </a:p>
          <a:p>
            <a:pPr lvl="0"/>
            <a:r>
              <a:rPr lang="en-CA" dirty="0">
                <a:solidFill>
                  <a:srgbClr val="363636"/>
                </a:solidFill>
              </a:rPr>
              <a:t>Instructor corrects and guides</a:t>
            </a:r>
          </a:p>
          <a:p>
            <a:endParaRPr lang="en-ZA" dirty="0">
              <a:solidFill>
                <a:srgbClr val="363636"/>
              </a:solidFill>
            </a:endParaRPr>
          </a:p>
        </p:txBody>
      </p:sp>
    </p:spTree>
    <p:extLst>
      <p:ext uri="{BB962C8B-B14F-4D97-AF65-F5344CB8AC3E}">
        <p14:creationId xmlns:p14="http://schemas.microsoft.com/office/powerpoint/2010/main" val="716094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89E007D-7EB6-4D36-990F-46FF8C7C1A9C}"/>
              </a:ext>
            </a:extLst>
          </p:cNvPr>
          <p:cNvSpPr>
            <a:spLocks noGrp="1"/>
          </p:cNvSpPr>
          <p:nvPr>
            <p:ph idx="1"/>
          </p:nvPr>
        </p:nvSpPr>
        <p:spPr>
          <a:xfrm>
            <a:off x="406400" y="1143001"/>
            <a:ext cx="11133559" cy="5026153"/>
          </a:xfrm>
        </p:spPr>
        <p:txBody>
          <a:bodyPr>
            <a:normAutofit/>
          </a:bodyPr>
          <a:lstStyle/>
          <a:p>
            <a:r>
              <a:rPr lang="en-CA" dirty="0"/>
              <a:t>Academic Integrity Policy : ensuring honesty and purpose</a:t>
            </a:r>
          </a:p>
          <a:p>
            <a:pPr lvl="1"/>
            <a:r>
              <a:rPr lang="en-CA" dirty="0"/>
              <a:t>Communicate the policy</a:t>
            </a:r>
          </a:p>
          <a:p>
            <a:pPr lvl="1"/>
            <a:r>
              <a:rPr lang="en-CA" dirty="0"/>
              <a:t>Clear outline of expectations</a:t>
            </a:r>
          </a:p>
          <a:p>
            <a:pPr lvl="1"/>
            <a:r>
              <a:rPr lang="en-CA" dirty="0"/>
              <a:t>Test on the policy knowledge</a:t>
            </a:r>
          </a:p>
          <a:p>
            <a:r>
              <a:rPr lang="en-CA" dirty="0"/>
              <a:t>Monitoring</a:t>
            </a:r>
          </a:p>
          <a:p>
            <a:pPr lvl="1"/>
            <a:r>
              <a:rPr lang="en-CA" dirty="0"/>
              <a:t>Forum participation and engagement in activities</a:t>
            </a:r>
          </a:p>
          <a:p>
            <a:pPr lvl="1"/>
            <a:r>
              <a:rPr lang="en-CA" dirty="0"/>
              <a:t>Monitor online quiz results</a:t>
            </a:r>
          </a:p>
          <a:p>
            <a:pPr lvl="1"/>
            <a:r>
              <a:rPr lang="en-CA" dirty="0"/>
              <a:t>Tests during in-person practical</a:t>
            </a:r>
          </a:p>
          <a:p>
            <a:r>
              <a:rPr lang="en-CA" dirty="0"/>
              <a:t>Examination</a:t>
            </a:r>
          </a:p>
          <a:p>
            <a:pPr lvl="1"/>
            <a:r>
              <a:rPr lang="en-CA" dirty="0"/>
              <a:t>Pool of questions to create unique exams</a:t>
            </a:r>
          </a:p>
          <a:p>
            <a:pPr lvl="1"/>
            <a:r>
              <a:rPr lang="en-CA" dirty="0"/>
              <a:t>Proctors and/or use of IT solutions</a:t>
            </a:r>
          </a:p>
          <a:p>
            <a:pPr lvl="1"/>
            <a:endParaRPr lang="en-CA" dirty="0"/>
          </a:p>
        </p:txBody>
      </p:sp>
      <p:sp>
        <p:nvSpPr>
          <p:cNvPr id="5" name="Title 4">
            <a:extLst>
              <a:ext uri="{FF2B5EF4-FFF2-40B4-BE49-F238E27FC236}">
                <a16:creationId xmlns:a16="http://schemas.microsoft.com/office/drawing/2014/main" id="{1F6FC489-B612-4BC2-B3C7-C6D3DE07C936}"/>
              </a:ext>
            </a:extLst>
          </p:cNvPr>
          <p:cNvSpPr>
            <a:spLocks noGrp="1"/>
          </p:cNvSpPr>
          <p:nvPr>
            <p:ph type="title"/>
          </p:nvPr>
        </p:nvSpPr>
        <p:spPr/>
        <p:txBody>
          <a:bodyPr/>
          <a:lstStyle/>
          <a:p>
            <a:r>
              <a:rPr lang="en-CA" dirty="0"/>
              <a:t>Academic Integrity</a:t>
            </a:r>
          </a:p>
        </p:txBody>
      </p:sp>
    </p:spTree>
    <p:extLst>
      <p:ext uri="{BB962C8B-B14F-4D97-AF65-F5344CB8AC3E}">
        <p14:creationId xmlns:p14="http://schemas.microsoft.com/office/powerpoint/2010/main" val="1374036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0946EB-FF5C-462A-831F-6A0521028FFA}"/>
              </a:ext>
            </a:extLst>
          </p:cNvPr>
          <p:cNvPicPr>
            <a:picLocks noChangeAspect="1"/>
          </p:cNvPicPr>
          <p:nvPr/>
        </p:nvPicPr>
        <p:blipFill>
          <a:blip r:embed="rId2"/>
          <a:stretch>
            <a:fillRect/>
          </a:stretch>
        </p:blipFill>
        <p:spPr>
          <a:xfrm>
            <a:off x="1129035" y="1194436"/>
            <a:ext cx="6562725" cy="4981575"/>
          </a:xfrm>
          <a:prstGeom prst="rect">
            <a:avLst/>
          </a:prstGeom>
        </p:spPr>
      </p:pic>
      <p:sp>
        <p:nvSpPr>
          <p:cNvPr id="6" name="Title 4">
            <a:extLst>
              <a:ext uri="{FF2B5EF4-FFF2-40B4-BE49-F238E27FC236}">
                <a16:creationId xmlns:a16="http://schemas.microsoft.com/office/drawing/2014/main" id="{D3EBE15D-E392-4966-B6CB-1DFF7F53F34A}"/>
              </a:ext>
            </a:extLst>
          </p:cNvPr>
          <p:cNvSpPr>
            <a:spLocks noGrp="1"/>
          </p:cNvSpPr>
          <p:nvPr>
            <p:ph type="title"/>
          </p:nvPr>
        </p:nvSpPr>
        <p:spPr>
          <a:xfrm>
            <a:off x="196538" y="192525"/>
            <a:ext cx="9291145" cy="609600"/>
          </a:xfrm>
        </p:spPr>
        <p:txBody>
          <a:bodyPr/>
          <a:lstStyle/>
          <a:p>
            <a:r>
              <a:rPr lang="en-CA" dirty="0"/>
              <a:t>IBSC Recognition… </a:t>
            </a:r>
            <a:r>
              <a:rPr lang="en-CA" sz="2400" dirty="0"/>
              <a:t>with conditions</a:t>
            </a:r>
          </a:p>
        </p:txBody>
      </p:sp>
      <p:pic>
        <p:nvPicPr>
          <p:cNvPr id="7" name="Picture 6">
            <a:extLst>
              <a:ext uri="{FF2B5EF4-FFF2-40B4-BE49-F238E27FC236}">
                <a16:creationId xmlns:a16="http://schemas.microsoft.com/office/drawing/2014/main" id="{12FC488D-D748-497B-97B3-9F54962A4805}"/>
              </a:ext>
            </a:extLst>
          </p:cNvPr>
          <p:cNvPicPr>
            <a:picLocks noChangeAspect="1"/>
          </p:cNvPicPr>
          <p:nvPr/>
        </p:nvPicPr>
        <p:blipFill>
          <a:blip r:embed="rId3"/>
          <a:stretch>
            <a:fillRect/>
          </a:stretch>
        </p:blipFill>
        <p:spPr>
          <a:xfrm>
            <a:off x="8332127" y="2394013"/>
            <a:ext cx="2730838" cy="2582422"/>
          </a:xfrm>
          <a:prstGeom prst="rect">
            <a:avLst/>
          </a:prstGeom>
        </p:spPr>
      </p:pic>
    </p:spTree>
    <p:extLst>
      <p:ext uri="{BB962C8B-B14F-4D97-AF65-F5344CB8AC3E}">
        <p14:creationId xmlns:p14="http://schemas.microsoft.com/office/powerpoint/2010/main" val="299975855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162C-8267-4E3D-9D9D-FF18FB4835CF}"/>
              </a:ext>
            </a:extLst>
          </p:cNvPr>
          <p:cNvSpPr>
            <a:spLocks noGrp="1"/>
          </p:cNvSpPr>
          <p:nvPr>
            <p:ph type="title"/>
          </p:nvPr>
        </p:nvSpPr>
        <p:spPr/>
        <p:txBody>
          <a:bodyPr/>
          <a:lstStyle/>
          <a:p>
            <a:r>
              <a:rPr lang="en-CA" dirty="0"/>
              <a:t>Summary</a:t>
            </a:r>
          </a:p>
        </p:txBody>
      </p:sp>
      <p:graphicFrame>
        <p:nvGraphicFramePr>
          <p:cNvPr id="6" name="Diagram 5">
            <a:extLst>
              <a:ext uri="{FF2B5EF4-FFF2-40B4-BE49-F238E27FC236}">
                <a16:creationId xmlns:a16="http://schemas.microsoft.com/office/drawing/2014/main" id="{C223640E-BB8D-4E29-BE72-4C892DA00E8D}"/>
              </a:ext>
            </a:extLst>
          </p:cNvPr>
          <p:cNvGraphicFramePr/>
          <p:nvPr>
            <p:extLst>
              <p:ext uri="{D42A27DB-BD31-4B8C-83A1-F6EECF244321}">
                <p14:modId xmlns:p14="http://schemas.microsoft.com/office/powerpoint/2010/main" val="51904351"/>
              </p:ext>
            </p:extLst>
          </p:nvPr>
        </p:nvGraphicFramePr>
        <p:xfrm>
          <a:off x="406400" y="1294662"/>
          <a:ext cx="10761272" cy="4875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6064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AF7C2F-B8FF-4F8F-AF57-B4184767192E}"/>
              </a:ext>
            </a:extLst>
          </p:cNvPr>
          <p:cNvSpPr>
            <a:spLocks noGrp="1"/>
          </p:cNvSpPr>
          <p:nvPr>
            <p:ph type="ctrTitle"/>
          </p:nvPr>
        </p:nvSpPr>
        <p:spPr>
          <a:xfrm>
            <a:off x="7848600" y="-16055"/>
            <a:ext cx="4343399" cy="6874055"/>
          </a:xfrm>
        </p:spPr>
        <p:txBody>
          <a:bodyPr/>
          <a:lstStyle/>
          <a:p>
            <a:pPr lvl="0" algn="r" defTabSz="825479">
              <a:spcBef>
                <a:spcPts val="0"/>
              </a:spcBef>
            </a:pPr>
            <a:r>
              <a:rPr lang="en-CA" sz="4400" b="1" dirty="0">
                <a:solidFill>
                  <a:prstClr val="white"/>
                </a:solidFill>
                <a:ea typeface="+mn-ea"/>
                <a:cs typeface="+mn-cs"/>
              </a:rPr>
              <a:t>¡Gracias!</a:t>
            </a:r>
            <a:br>
              <a:rPr lang="en-CA" sz="4400" b="1" dirty="0">
                <a:solidFill>
                  <a:prstClr val="white"/>
                </a:solidFill>
                <a:ea typeface="+mn-ea"/>
                <a:cs typeface="+mn-cs"/>
              </a:rPr>
            </a:br>
            <a:endParaRPr lang="en-CA" dirty="0"/>
          </a:p>
        </p:txBody>
      </p:sp>
      <p:pic>
        <p:nvPicPr>
          <p:cNvPr id="8" name="Graphic 11" descr="User icon"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black">
          <a:xfrm>
            <a:off x="11805642" y="5363503"/>
            <a:ext cx="218900" cy="218900"/>
          </a:xfrm>
          <a:prstGeom prst="rect">
            <a:avLst/>
          </a:prstGeom>
        </p:spPr>
      </p:pic>
      <p:pic>
        <p:nvPicPr>
          <p:cNvPr id="10" name="Graphic 12" descr="Envelope icon"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black">
          <a:xfrm>
            <a:off x="11805642" y="5774725"/>
            <a:ext cx="218900" cy="218900"/>
          </a:xfrm>
          <a:prstGeom prst="rect">
            <a:avLst/>
          </a:prstGeom>
        </p:spPr>
      </p:pic>
      <p:pic>
        <p:nvPicPr>
          <p:cNvPr id="11" name="Graphic 14" descr="Link icon">
            <a:extLst>
              <a:ext uri="{FF2B5EF4-FFF2-40B4-BE49-F238E27FC236}">
                <a16:creationId xmlns:a16="http://schemas.microsoft.com/office/drawing/2014/main" id="{0161B5EF-405A-4DEA-8E00-0A6A7B71F7B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black">
          <a:xfrm>
            <a:off x="11788781" y="6126387"/>
            <a:ext cx="244787" cy="244787"/>
          </a:xfrm>
          <a:prstGeom prst="rect">
            <a:avLst/>
          </a:prstGeom>
        </p:spPr>
      </p:pic>
      <p:sp>
        <p:nvSpPr>
          <p:cNvPr id="12" name="Subtitle 3">
            <a:extLst>
              <a:ext uri="{FF2B5EF4-FFF2-40B4-BE49-F238E27FC236}">
                <a16:creationId xmlns:a16="http://schemas.microsoft.com/office/drawing/2014/main" id="{37530160-A714-49C8-85A0-932553905B40}"/>
              </a:ext>
            </a:extLst>
          </p:cNvPr>
          <p:cNvSpPr>
            <a:spLocks noGrp="1"/>
          </p:cNvSpPr>
          <p:nvPr/>
        </p:nvSpPr>
        <p:spPr>
          <a:xfrm>
            <a:off x="6947075" y="5363505"/>
            <a:ext cx="4681331" cy="271807"/>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ZA" dirty="0"/>
              <a:t>Alejandro Gerones</a:t>
            </a:r>
          </a:p>
        </p:txBody>
      </p:sp>
      <p:sp>
        <p:nvSpPr>
          <p:cNvPr id="14" name="Text Placeholder 6">
            <a:extLst>
              <a:ext uri="{FF2B5EF4-FFF2-40B4-BE49-F238E27FC236}">
                <a16:creationId xmlns:a16="http://schemas.microsoft.com/office/drawing/2014/main" id="{75739431-ADAD-416E-818C-4B616D2870E5}"/>
              </a:ext>
            </a:extLst>
          </p:cNvPr>
          <p:cNvSpPr>
            <a:spLocks noGrp="1"/>
          </p:cNvSpPr>
          <p:nvPr/>
        </p:nvSpPr>
        <p:spPr>
          <a:xfrm>
            <a:off x="6947075" y="5774724"/>
            <a:ext cx="4681331" cy="25200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Alejandro.Gerones@iictechnologies.com</a:t>
            </a:r>
          </a:p>
        </p:txBody>
      </p:sp>
      <p:sp>
        <p:nvSpPr>
          <p:cNvPr id="15" name="Text Placeholder 7">
            <a:extLst>
              <a:ext uri="{FF2B5EF4-FFF2-40B4-BE49-F238E27FC236}">
                <a16:creationId xmlns:a16="http://schemas.microsoft.com/office/drawing/2014/main" id="{2258B848-99A6-4681-9D22-50069C0BDE97}"/>
              </a:ext>
            </a:extLst>
          </p:cNvPr>
          <p:cNvSpPr>
            <a:spLocks noGrp="1"/>
          </p:cNvSpPr>
          <p:nvPr/>
        </p:nvSpPr>
        <p:spPr>
          <a:xfrm>
            <a:off x="6947077" y="6161088"/>
            <a:ext cx="4683095" cy="252413"/>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www.iictechnologies.com</a:t>
            </a:r>
          </a:p>
        </p:txBody>
      </p:sp>
    </p:spTree>
    <p:extLst>
      <p:ext uri="{BB962C8B-B14F-4D97-AF65-F5344CB8AC3E}">
        <p14:creationId xmlns:p14="http://schemas.microsoft.com/office/powerpoint/2010/main" val="3815060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62B362-2972-4170-9150-BBA851F6B376}"/>
              </a:ext>
            </a:extLst>
          </p:cNvPr>
          <p:cNvSpPr>
            <a:spLocks noGrp="1"/>
          </p:cNvSpPr>
          <p:nvPr>
            <p:ph type="ctrTitle"/>
          </p:nvPr>
        </p:nvSpPr>
        <p:spPr>
          <a:xfrm>
            <a:off x="7849938" y="1433015"/>
            <a:ext cx="4138863" cy="4350165"/>
          </a:xfrm>
        </p:spPr>
        <p:txBody>
          <a:bodyPr/>
          <a:lstStyle/>
          <a:p>
            <a:pPr algn="l"/>
            <a:r>
              <a:rPr lang="en-CA" b="1" dirty="0">
                <a:solidFill>
                  <a:srgbClr val="363636"/>
                </a:solidFill>
              </a:rPr>
              <a:t>CONTENTS</a:t>
            </a:r>
            <a:br>
              <a:rPr lang="en-CA" dirty="0"/>
            </a:br>
            <a:br>
              <a:rPr lang="en-CA" dirty="0"/>
            </a:br>
            <a:endParaRPr lang="en-CA" dirty="0"/>
          </a:p>
        </p:txBody>
      </p:sp>
      <p:sp>
        <p:nvSpPr>
          <p:cNvPr id="3" name="Slide Number Placeholder 2">
            <a:extLst>
              <a:ext uri="{FF2B5EF4-FFF2-40B4-BE49-F238E27FC236}">
                <a16:creationId xmlns:a16="http://schemas.microsoft.com/office/drawing/2014/main" id="{DC00785C-9975-4754-8420-8ED8B76DB8E2}"/>
              </a:ext>
            </a:extLst>
          </p:cNvPr>
          <p:cNvSpPr>
            <a:spLocks noGrp="1"/>
          </p:cNvSpPr>
          <p:nvPr>
            <p:ph type="sldNum" sz="quarter" idx="4294967295"/>
          </p:nvPr>
        </p:nvSpPr>
        <p:spPr>
          <a:xfrm>
            <a:off x="9347200" y="6356350"/>
            <a:ext cx="2844800" cy="365125"/>
          </a:xfrm>
        </p:spPr>
        <p:txBody>
          <a:bodyPr/>
          <a:lstStyle/>
          <a:p>
            <a:fld id="{8F8197B2-C493-48A4-8C04-1F6A02EC3706}" type="slidenum">
              <a:rPr lang="en-GB" smtClean="0"/>
              <a:pPr/>
              <a:t>2</a:t>
            </a:fld>
            <a:endParaRPr lang="en-GB" dirty="0"/>
          </a:p>
        </p:txBody>
      </p:sp>
      <p:graphicFrame>
        <p:nvGraphicFramePr>
          <p:cNvPr id="7" name="Diagram 6">
            <a:extLst>
              <a:ext uri="{FF2B5EF4-FFF2-40B4-BE49-F238E27FC236}">
                <a16:creationId xmlns:a16="http://schemas.microsoft.com/office/drawing/2014/main" id="{57A10E81-0A27-439B-AB94-610F4E9FA587}"/>
              </a:ext>
            </a:extLst>
          </p:cNvPr>
          <p:cNvGraphicFramePr/>
          <p:nvPr>
            <p:extLst>
              <p:ext uri="{D42A27DB-BD31-4B8C-83A1-F6EECF244321}">
                <p14:modId xmlns:p14="http://schemas.microsoft.com/office/powerpoint/2010/main" val="272573171"/>
              </p:ext>
            </p:extLst>
          </p:nvPr>
        </p:nvGraphicFramePr>
        <p:xfrm>
          <a:off x="7451678" y="2212664"/>
          <a:ext cx="4258101" cy="3493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923EACE2-349A-4548-A9E4-9DDA9B4255D0}"/>
              </a:ext>
            </a:extLst>
          </p:cNvPr>
          <p:cNvSpPr txBox="1"/>
          <p:nvPr/>
        </p:nvSpPr>
        <p:spPr>
          <a:xfrm>
            <a:off x="154982" y="301625"/>
            <a:ext cx="9805569" cy="461665"/>
          </a:xfrm>
          <a:prstGeom prst="rect">
            <a:avLst/>
          </a:prstGeom>
          <a:noFill/>
        </p:spPr>
        <p:txBody>
          <a:bodyPr wrap="none" rtlCol="0">
            <a:spAutoFit/>
          </a:bodyPr>
          <a:lstStyle/>
          <a:p>
            <a:r>
              <a:rPr lang="en-CA" sz="2400" dirty="0"/>
              <a:t>IIC Academy Cat B-S5 Hydrographic Training Program: Global Delivery</a:t>
            </a:r>
          </a:p>
        </p:txBody>
      </p:sp>
    </p:spTree>
    <p:extLst>
      <p:ext uri="{BB962C8B-B14F-4D97-AF65-F5344CB8AC3E}">
        <p14:creationId xmlns:p14="http://schemas.microsoft.com/office/powerpoint/2010/main" val="3158009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93837B-C786-44EA-A775-71A2688BDC00}"/>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32266" y="2391492"/>
            <a:ext cx="2991245" cy="2991245"/>
          </a:xfrm>
          <a:prstGeom prst="rect">
            <a:avLst/>
          </a:prstGeom>
        </p:spPr>
      </p:pic>
      <p:pic>
        <p:nvPicPr>
          <p:cNvPr id="9" name="Picture 8">
            <a:extLst>
              <a:ext uri="{FF2B5EF4-FFF2-40B4-BE49-F238E27FC236}">
                <a16:creationId xmlns:a16="http://schemas.microsoft.com/office/drawing/2014/main" id="{0271FF36-FC98-4411-BBB0-51FB1A6AA3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4588" y="1629286"/>
            <a:ext cx="492595" cy="492595"/>
          </a:xfrm>
          <a:prstGeom prst="rect">
            <a:avLst/>
          </a:prstGeom>
        </p:spPr>
      </p:pic>
      <p:pic>
        <p:nvPicPr>
          <p:cNvPr id="10" name="Picture 9">
            <a:extLst>
              <a:ext uri="{FF2B5EF4-FFF2-40B4-BE49-F238E27FC236}">
                <a16:creationId xmlns:a16="http://schemas.microsoft.com/office/drawing/2014/main" id="{FEAA5AFE-2D79-436E-8CFE-F3080461EA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7559" y="5511299"/>
            <a:ext cx="476250" cy="476250"/>
          </a:xfrm>
          <a:prstGeom prst="rect">
            <a:avLst/>
          </a:prstGeom>
        </p:spPr>
      </p:pic>
      <p:pic>
        <p:nvPicPr>
          <p:cNvPr id="11" name="Picture 10">
            <a:extLst>
              <a:ext uri="{FF2B5EF4-FFF2-40B4-BE49-F238E27FC236}">
                <a16:creationId xmlns:a16="http://schemas.microsoft.com/office/drawing/2014/main" id="{95C6F516-49AD-4FB3-A35D-E957039258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9550" y="4069083"/>
            <a:ext cx="448266" cy="448266"/>
          </a:xfrm>
          <a:prstGeom prst="rect">
            <a:avLst/>
          </a:prstGeom>
        </p:spPr>
      </p:pic>
      <p:pic>
        <p:nvPicPr>
          <p:cNvPr id="12" name="Picture 11">
            <a:extLst>
              <a:ext uri="{FF2B5EF4-FFF2-40B4-BE49-F238E27FC236}">
                <a16:creationId xmlns:a16="http://schemas.microsoft.com/office/drawing/2014/main" id="{2156EB56-9F03-4E12-8721-88DCF3132F6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9334" y="4144131"/>
            <a:ext cx="490633" cy="490633"/>
          </a:xfrm>
          <a:prstGeom prst="rect">
            <a:avLst/>
          </a:prstGeom>
        </p:spPr>
      </p:pic>
      <p:pic>
        <p:nvPicPr>
          <p:cNvPr id="13" name="Picture 12">
            <a:extLst>
              <a:ext uri="{FF2B5EF4-FFF2-40B4-BE49-F238E27FC236}">
                <a16:creationId xmlns:a16="http://schemas.microsoft.com/office/drawing/2014/main" id="{5F68E40C-4119-4902-AFA6-2A427F6024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32266" y="1550666"/>
            <a:ext cx="550795" cy="550795"/>
          </a:xfrm>
          <a:prstGeom prst="rect">
            <a:avLst/>
          </a:prstGeom>
        </p:spPr>
      </p:pic>
      <p:pic>
        <p:nvPicPr>
          <p:cNvPr id="14" name="Picture 13">
            <a:extLst>
              <a:ext uri="{FF2B5EF4-FFF2-40B4-BE49-F238E27FC236}">
                <a16:creationId xmlns:a16="http://schemas.microsoft.com/office/drawing/2014/main" id="{405EED45-FD47-43E7-80CF-11E91E346B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35832" y="3262853"/>
            <a:ext cx="498176" cy="498176"/>
          </a:xfrm>
          <a:prstGeom prst="rect">
            <a:avLst/>
          </a:prstGeom>
          <a:noFill/>
          <a:ln>
            <a:solidFill>
              <a:schemeClr val="tx1"/>
            </a:solidFill>
          </a:ln>
        </p:spPr>
      </p:pic>
      <p:sp>
        <p:nvSpPr>
          <p:cNvPr id="15" name="Rectangle 14">
            <a:extLst>
              <a:ext uri="{FF2B5EF4-FFF2-40B4-BE49-F238E27FC236}">
                <a16:creationId xmlns:a16="http://schemas.microsoft.com/office/drawing/2014/main" id="{7972660D-26AA-4144-A049-779D9D52AD0E}"/>
              </a:ext>
            </a:extLst>
          </p:cNvPr>
          <p:cNvSpPr/>
          <p:nvPr/>
        </p:nvSpPr>
        <p:spPr>
          <a:xfrm flipH="1">
            <a:off x="4482034" y="3887114"/>
            <a:ext cx="2265393" cy="323165"/>
          </a:xfrm>
          <a:prstGeom prst="rect">
            <a:avLst/>
          </a:prstGeom>
          <a:solidFill>
            <a:schemeClr val="bg1"/>
          </a:solidFill>
        </p:spPr>
        <p:txBody>
          <a:bodyPr wrap="square">
            <a:spAutoFit/>
          </a:bodyPr>
          <a:lstStyle/>
          <a:p>
            <a:pPr algn="ctr"/>
            <a:r>
              <a:rPr lang="en-CA" sz="1500" dirty="0">
                <a:solidFill>
                  <a:srgbClr val="363636"/>
                </a:solidFill>
              </a:rPr>
              <a:t>Education and Training</a:t>
            </a:r>
          </a:p>
        </p:txBody>
      </p:sp>
      <p:sp>
        <p:nvSpPr>
          <p:cNvPr id="16" name="Arrow: Circular 15">
            <a:extLst>
              <a:ext uri="{FF2B5EF4-FFF2-40B4-BE49-F238E27FC236}">
                <a16:creationId xmlns:a16="http://schemas.microsoft.com/office/drawing/2014/main" id="{3A8FBB35-9415-49C4-A3A2-F9CE8D248FFA}"/>
              </a:ext>
            </a:extLst>
          </p:cNvPr>
          <p:cNvSpPr/>
          <p:nvPr/>
        </p:nvSpPr>
        <p:spPr>
          <a:xfrm rot="814757">
            <a:off x="2689072" y="1009654"/>
            <a:ext cx="5816518" cy="5760690"/>
          </a:xfrm>
          <a:prstGeom prst="circularArrow">
            <a:avLst>
              <a:gd name="adj1" fmla="val 914"/>
              <a:gd name="adj2" fmla="val 138811"/>
              <a:gd name="adj3" fmla="val 20396199"/>
              <a:gd name="adj4" fmla="val 20978802"/>
              <a:gd name="adj5" fmla="val 2151"/>
            </a:avLst>
          </a:prstGeom>
          <a:solidFill>
            <a:srgbClr val="363636">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 name="Arrow: Up 25">
            <a:extLst>
              <a:ext uri="{FF2B5EF4-FFF2-40B4-BE49-F238E27FC236}">
                <a16:creationId xmlns:a16="http://schemas.microsoft.com/office/drawing/2014/main" id="{F6F85F9A-FF68-4256-9833-E252CBE51099}"/>
              </a:ext>
            </a:extLst>
          </p:cNvPr>
          <p:cNvSpPr/>
          <p:nvPr/>
        </p:nvSpPr>
        <p:spPr>
          <a:xfrm rot="5400000">
            <a:off x="5337079" y="1260218"/>
            <a:ext cx="520505" cy="928944"/>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Arrow: Up 26">
            <a:extLst>
              <a:ext uri="{FF2B5EF4-FFF2-40B4-BE49-F238E27FC236}">
                <a16:creationId xmlns:a16="http://schemas.microsoft.com/office/drawing/2014/main" id="{A18FA569-2B66-4B5A-AB0C-9431C0A16BFA}"/>
              </a:ext>
            </a:extLst>
          </p:cNvPr>
          <p:cNvSpPr/>
          <p:nvPr/>
        </p:nvSpPr>
        <p:spPr>
          <a:xfrm rot="9201401">
            <a:off x="7244738" y="2482627"/>
            <a:ext cx="520505" cy="928944"/>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Arrow: Up 27">
            <a:extLst>
              <a:ext uri="{FF2B5EF4-FFF2-40B4-BE49-F238E27FC236}">
                <a16:creationId xmlns:a16="http://schemas.microsoft.com/office/drawing/2014/main" id="{94EB69D0-4104-4E7E-9540-3B95F505B54D}"/>
              </a:ext>
            </a:extLst>
          </p:cNvPr>
          <p:cNvSpPr/>
          <p:nvPr/>
        </p:nvSpPr>
        <p:spPr>
          <a:xfrm rot="1272482">
            <a:off x="3308124" y="2604972"/>
            <a:ext cx="520505" cy="928944"/>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Arrow: Up 28">
            <a:extLst>
              <a:ext uri="{FF2B5EF4-FFF2-40B4-BE49-F238E27FC236}">
                <a16:creationId xmlns:a16="http://schemas.microsoft.com/office/drawing/2014/main" id="{4C68D96F-E160-4BEF-88DC-ED4784D4A852}"/>
              </a:ext>
            </a:extLst>
          </p:cNvPr>
          <p:cNvSpPr/>
          <p:nvPr/>
        </p:nvSpPr>
        <p:spPr>
          <a:xfrm rot="13605292">
            <a:off x="6723557" y="4957590"/>
            <a:ext cx="520505" cy="928944"/>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Up 29">
            <a:extLst>
              <a:ext uri="{FF2B5EF4-FFF2-40B4-BE49-F238E27FC236}">
                <a16:creationId xmlns:a16="http://schemas.microsoft.com/office/drawing/2014/main" id="{4D9401AC-D548-4EBA-B052-483A09439AF0}"/>
              </a:ext>
            </a:extLst>
          </p:cNvPr>
          <p:cNvSpPr/>
          <p:nvPr/>
        </p:nvSpPr>
        <p:spPr>
          <a:xfrm rot="18720246">
            <a:off x="4042418" y="4976069"/>
            <a:ext cx="520505" cy="928944"/>
          </a:xfrm>
          <a:prstGeom prst="up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a:extLst>
              <a:ext uri="{FF2B5EF4-FFF2-40B4-BE49-F238E27FC236}">
                <a16:creationId xmlns:a16="http://schemas.microsoft.com/office/drawing/2014/main" id="{FAA0462B-2745-4E87-A1FC-F24C6C69925C}"/>
              </a:ext>
            </a:extLst>
          </p:cNvPr>
          <p:cNvSpPr txBox="1"/>
          <p:nvPr/>
        </p:nvSpPr>
        <p:spPr>
          <a:xfrm>
            <a:off x="1202967" y="1411612"/>
            <a:ext cx="2454518" cy="369332"/>
          </a:xfrm>
          <a:prstGeom prst="rect">
            <a:avLst/>
          </a:prstGeom>
          <a:noFill/>
        </p:spPr>
        <p:txBody>
          <a:bodyPr wrap="none" rtlCol="0">
            <a:spAutoFit/>
          </a:bodyPr>
          <a:lstStyle/>
          <a:p>
            <a:r>
              <a:rPr lang="en-CA" dirty="0"/>
              <a:t>Hydrographic Surveys</a:t>
            </a:r>
          </a:p>
        </p:txBody>
      </p:sp>
      <p:sp>
        <p:nvSpPr>
          <p:cNvPr id="21" name="TextBox 20">
            <a:extLst>
              <a:ext uri="{FF2B5EF4-FFF2-40B4-BE49-F238E27FC236}">
                <a16:creationId xmlns:a16="http://schemas.microsoft.com/office/drawing/2014/main" id="{30DD23D6-651F-495D-9991-CC708FEF3410}"/>
              </a:ext>
            </a:extLst>
          </p:cNvPr>
          <p:cNvSpPr txBox="1"/>
          <p:nvPr/>
        </p:nvSpPr>
        <p:spPr>
          <a:xfrm>
            <a:off x="4811888" y="5962838"/>
            <a:ext cx="1796197" cy="646331"/>
          </a:xfrm>
          <a:prstGeom prst="rect">
            <a:avLst/>
          </a:prstGeom>
          <a:noFill/>
        </p:spPr>
        <p:txBody>
          <a:bodyPr wrap="none" rtlCol="0">
            <a:spAutoFit/>
          </a:bodyPr>
          <a:lstStyle/>
          <a:p>
            <a:r>
              <a:rPr lang="en-CA" dirty="0"/>
              <a:t>Data Validation </a:t>
            </a:r>
          </a:p>
          <a:p>
            <a:r>
              <a:rPr lang="en-CA" dirty="0"/>
              <a:t>&amp; Maintenance</a:t>
            </a:r>
          </a:p>
        </p:txBody>
      </p:sp>
      <p:sp>
        <p:nvSpPr>
          <p:cNvPr id="22" name="TextBox 21">
            <a:extLst>
              <a:ext uri="{FF2B5EF4-FFF2-40B4-BE49-F238E27FC236}">
                <a16:creationId xmlns:a16="http://schemas.microsoft.com/office/drawing/2014/main" id="{1A64F111-5E6E-4A47-93A6-7861BA5DDA3C}"/>
              </a:ext>
            </a:extLst>
          </p:cNvPr>
          <p:cNvSpPr txBox="1"/>
          <p:nvPr/>
        </p:nvSpPr>
        <p:spPr>
          <a:xfrm>
            <a:off x="7581200" y="1494920"/>
            <a:ext cx="2659702" cy="369332"/>
          </a:xfrm>
          <a:prstGeom prst="rect">
            <a:avLst/>
          </a:prstGeom>
          <a:noFill/>
        </p:spPr>
        <p:txBody>
          <a:bodyPr wrap="none" rtlCol="0">
            <a:spAutoFit/>
          </a:bodyPr>
          <a:lstStyle/>
          <a:p>
            <a:r>
              <a:rPr lang="en-CA" dirty="0"/>
              <a:t>Survey Data Processing</a:t>
            </a:r>
          </a:p>
        </p:txBody>
      </p:sp>
      <p:sp>
        <p:nvSpPr>
          <p:cNvPr id="23" name="TextBox 22">
            <a:extLst>
              <a:ext uri="{FF2B5EF4-FFF2-40B4-BE49-F238E27FC236}">
                <a16:creationId xmlns:a16="http://schemas.microsoft.com/office/drawing/2014/main" id="{F49E7418-E83C-45BE-9F80-E79A198F3A56}"/>
              </a:ext>
            </a:extLst>
          </p:cNvPr>
          <p:cNvSpPr txBox="1"/>
          <p:nvPr/>
        </p:nvSpPr>
        <p:spPr>
          <a:xfrm>
            <a:off x="622286" y="4332683"/>
            <a:ext cx="2223687" cy="369332"/>
          </a:xfrm>
          <a:prstGeom prst="rect">
            <a:avLst/>
          </a:prstGeom>
          <a:noFill/>
        </p:spPr>
        <p:txBody>
          <a:bodyPr wrap="none" rtlCol="0">
            <a:spAutoFit/>
          </a:bodyPr>
          <a:lstStyle/>
          <a:p>
            <a:pPr algn="ctr"/>
            <a:r>
              <a:rPr lang="en-CA" dirty="0"/>
              <a:t>Navigation Services</a:t>
            </a:r>
          </a:p>
        </p:txBody>
      </p:sp>
      <p:sp>
        <p:nvSpPr>
          <p:cNvPr id="24" name="TextBox 23">
            <a:extLst>
              <a:ext uri="{FF2B5EF4-FFF2-40B4-BE49-F238E27FC236}">
                <a16:creationId xmlns:a16="http://schemas.microsoft.com/office/drawing/2014/main" id="{E42E2240-2388-4445-A4BF-224B0500AF20}"/>
              </a:ext>
            </a:extLst>
          </p:cNvPr>
          <p:cNvSpPr txBox="1"/>
          <p:nvPr/>
        </p:nvSpPr>
        <p:spPr>
          <a:xfrm>
            <a:off x="8108348" y="4517349"/>
            <a:ext cx="1904688" cy="584775"/>
          </a:xfrm>
          <a:prstGeom prst="rect">
            <a:avLst/>
          </a:prstGeom>
          <a:noFill/>
        </p:spPr>
        <p:txBody>
          <a:bodyPr wrap="none" rtlCol="0">
            <a:spAutoFit/>
          </a:bodyPr>
          <a:lstStyle/>
          <a:p>
            <a:pPr algn="ctr"/>
            <a:r>
              <a:rPr lang="en-CA" sz="1600" dirty="0"/>
              <a:t>Hydrographic </a:t>
            </a:r>
          </a:p>
          <a:p>
            <a:pPr algn="ctr"/>
            <a:r>
              <a:rPr lang="en-CA" sz="1600" dirty="0"/>
              <a:t>Database Services</a:t>
            </a:r>
          </a:p>
        </p:txBody>
      </p:sp>
      <p:sp>
        <p:nvSpPr>
          <p:cNvPr id="31" name="Title 1">
            <a:extLst>
              <a:ext uri="{FF2B5EF4-FFF2-40B4-BE49-F238E27FC236}">
                <a16:creationId xmlns:a16="http://schemas.microsoft.com/office/drawing/2014/main" id="{68865CB1-818D-4D7D-9F18-5CE524BB3729}"/>
              </a:ext>
            </a:extLst>
          </p:cNvPr>
          <p:cNvSpPr>
            <a:spLocks noGrp="1"/>
          </p:cNvSpPr>
          <p:nvPr>
            <p:ph type="title" idx="4294967295"/>
          </p:nvPr>
        </p:nvSpPr>
        <p:spPr>
          <a:xfrm>
            <a:off x="50143" y="222505"/>
            <a:ext cx="8832602" cy="609600"/>
          </a:xfrm>
        </p:spPr>
        <p:txBody>
          <a:bodyPr>
            <a:normAutofit fontScale="90000"/>
          </a:bodyPr>
          <a:lstStyle/>
          <a:p>
            <a:r>
              <a:rPr lang="en-CA" dirty="0"/>
              <a:t>A “Day in the Life” of IIC Technologies/IIC Academy</a:t>
            </a:r>
          </a:p>
        </p:txBody>
      </p:sp>
    </p:spTree>
    <p:extLst>
      <p:ext uri="{BB962C8B-B14F-4D97-AF65-F5344CB8AC3E}">
        <p14:creationId xmlns:p14="http://schemas.microsoft.com/office/powerpoint/2010/main" val="3323258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0"/>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D4C4-824E-4DE6-9863-FB59DC4345D6}"/>
              </a:ext>
            </a:extLst>
          </p:cNvPr>
          <p:cNvSpPr>
            <a:spLocks noGrp="1"/>
          </p:cNvSpPr>
          <p:nvPr>
            <p:ph type="title" idx="4294967295"/>
          </p:nvPr>
        </p:nvSpPr>
        <p:spPr>
          <a:xfrm>
            <a:off x="96441" y="222505"/>
            <a:ext cx="9435023" cy="609600"/>
          </a:xfrm>
        </p:spPr>
        <p:txBody>
          <a:bodyPr>
            <a:normAutofit fontScale="90000"/>
          </a:bodyPr>
          <a:lstStyle/>
          <a:p>
            <a:r>
              <a:rPr lang="en-CA" dirty="0"/>
              <a:t>Motivation to Acquire IHO IBSC Cat B-S5 and S-8 Recognition</a:t>
            </a:r>
          </a:p>
        </p:txBody>
      </p:sp>
      <p:graphicFrame>
        <p:nvGraphicFramePr>
          <p:cNvPr id="8" name="Diagram 7">
            <a:extLst>
              <a:ext uri="{FF2B5EF4-FFF2-40B4-BE49-F238E27FC236}">
                <a16:creationId xmlns:a16="http://schemas.microsoft.com/office/drawing/2014/main" id="{016143E8-E16C-4684-B89C-4CE105742830}"/>
              </a:ext>
            </a:extLst>
          </p:cNvPr>
          <p:cNvGraphicFramePr/>
          <p:nvPr>
            <p:extLst>
              <p:ext uri="{D42A27DB-BD31-4B8C-83A1-F6EECF244321}">
                <p14:modId xmlns:p14="http://schemas.microsoft.com/office/powerpoint/2010/main" val="4209629991"/>
              </p:ext>
            </p:extLst>
          </p:nvPr>
        </p:nvGraphicFramePr>
        <p:xfrm>
          <a:off x="171671" y="704135"/>
          <a:ext cx="11785598" cy="6121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15899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AF34-6102-41D5-85F6-2B6F7F04F844}"/>
              </a:ext>
            </a:extLst>
          </p:cNvPr>
          <p:cNvSpPr>
            <a:spLocks noGrp="1"/>
          </p:cNvSpPr>
          <p:nvPr>
            <p:ph type="title" idx="4294967295"/>
          </p:nvPr>
        </p:nvSpPr>
        <p:spPr>
          <a:xfrm>
            <a:off x="63063" y="219756"/>
            <a:ext cx="8056178" cy="609600"/>
          </a:xfrm>
        </p:spPr>
        <p:txBody>
          <a:bodyPr>
            <a:noAutofit/>
          </a:bodyPr>
          <a:lstStyle/>
          <a:p>
            <a:r>
              <a:rPr lang="en-CA" sz="2800" dirty="0"/>
              <a:t>Approach = Site based + Global Delivery</a:t>
            </a:r>
          </a:p>
        </p:txBody>
      </p:sp>
      <p:pic>
        <p:nvPicPr>
          <p:cNvPr id="12" name="Picture 11">
            <a:extLst>
              <a:ext uri="{FF2B5EF4-FFF2-40B4-BE49-F238E27FC236}">
                <a16:creationId xmlns:a16="http://schemas.microsoft.com/office/drawing/2014/main" id="{14C44481-3A69-462B-A4BB-32EAD50BF1F0}"/>
              </a:ext>
            </a:extLst>
          </p:cNvPr>
          <p:cNvPicPr>
            <a:picLocks noChangeAspect="1"/>
          </p:cNvPicPr>
          <p:nvPr/>
        </p:nvPicPr>
        <p:blipFill>
          <a:blip r:embed="rId3"/>
          <a:stretch>
            <a:fillRect/>
          </a:stretch>
        </p:blipFill>
        <p:spPr>
          <a:xfrm>
            <a:off x="8370459" y="4011701"/>
            <a:ext cx="3462860" cy="2767469"/>
          </a:xfrm>
          <a:prstGeom prst="rect">
            <a:avLst/>
          </a:prstGeom>
          <a:ln>
            <a:solidFill>
              <a:schemeClr val="tx1"/>
            </a:solidFill>
          </a:ln>
        </p:spPr>
      </p:pic>
      <p:pic>
        <p:nvPicPr>
          <p:cNvPr id="13" name="Picture 12">
            <a:extLst>
              <a:ext uri="{FF2B5EF4-FFF2-40B4-BE49-F238E27FC236}">
                <a16:creationId xmlns:a16="http://schemas.microsoft.com/office/drawing/2014/main" id="{8CD15F7E-C14F-4352-93F9-F99F33C00B3A}"/>
              </a:ext>
            </a:extLst>
          </p:cNvPr>
          <p:cNvPicPr>
            <a:picLocks noChangeAspect="1"/>
          </p:cNvPicPr>
          <p:nvPr/>
        </p:nvPicPr>
        <p:blipFill>
          <a:blip r:embed="rId4"/>
          <a:stretch>
            <a:fillRect/>
          </a:stretch>
        </p:blipFill>
        <p:spPr>
          <a:xfrm>
            <a:off x="8370459" y="1076851"/>
            <a:ext cx="3462859" cy="2764626"/>
          </a:xfrm>
          <a:prstGeom prst="rect">
            <a:avLst/>
          </a:prstGeom>
          <a:ln>
            <a:solidFill>
              <a:srgbClr val="000000"/>
            </a:solidFill>
          </a:ln>
        </p:spPr>
      </p:pic>
      <p:sp>
        <p:nvSpPr>
          <p:cNvPr id="17" name="TextBox 16">
            <a:extLst>
              <a:ext uri="{FF2B5EF4-FFF2-40B4-BE49-F238E27FC236}">
                <a16:creationId xmlns:a16="http://schemas.microsoft.com/office/drawing/2014/main" id="{B262FCAA-C4A0-4193-B0D1-C422F9BDE6D0}"/>
              </a:ext>
            </a:extLst>
          </p:cNvPr>
          <p:cNvSpPr txBox="1"/>
          <p:nvPr/>
        </p:nvSpPr>
        <p:spPr>
          <a:xfrm>
            <a:off x="6144586" y="4058364"/>
            <a:ext cx="1762021" cy="646331"/>
          </a:xfrm>
          <a:prstGeom prst="rect">
            <a:avLst/>
          </a:prstGeom>
          <a:noFill/>
        </p:spPr>
        <p:txBody>
          <a:bodyPr wrap="none" rtlCol="0">
            <a:spAutoFit/>
          </a:bodyPr>
          <a:lstStyle/>
          <a:p>
            <a:pPr algn="ctr"/>
            <a:r>
              <a:rPr lang="en-CA" u="sng" dirty="0"/>
              <a:t>2014</a:t>
            </a:r>
          </a:p>
          <a:p>
            <a:pPr algn="ctr"/>
            <a:r>
              <a:rPr lang="en-CA" dirty="0"/>
              <a:t>Category B-S5</a:t>
            </a:r>
          </a:p>
        </p:txBody>
      </p:sp>
      <p:sp>
        <p:nvSpPr>
          <p:cNvPr id="43" name="TextBox 42">
            <a:extLst>
              <a:ext uri="{FF2B5EF4-FFF2-40B4-BE49-F238E27FC236}">
                <a16:creationId xmlns:a16="http://schemas.microsoft.com/office/drawing/2014/main" id="{A3A02217-76EA-47E0-BF87-8E7494599E55}"/>
              </a:ext>
            </a:extLst>
          </p:cNvPr>
          <p:cNvSpPr txBox="1"/>
          <p:nvPr/>
        </p:nvSpPr>
        <p:spPr>
          <a:xfrm>
            <a:off x="5968250" y="2674992"/>
            <a:ext cx="2095446" cy="923330"/>
          </a:xfrm>
          <a:prstGeom prst="rect">
            <a:avLst/>
          </a:prstGeom>
          <a:noFill/>
        </p:spPr>
        <p:txBody>
          <a:bodyPr wrap="none" rtlCol="0">
            <a:spAutoFit/>
          </a:bodyPr>
          <a:lstStyle/>
          <a:p>
            <a:pPr algn="ctr"/>
            <a:r>
              <a:rPr lang="en-CA" u="sng" dirty="0"/>
              <a:t>2014</a:t>
            </a:r>
          </a:p>
          <a:p>
            <a:pPr algn="ctr"/>
            <a:r>
              <a:rPr lang="en-CA" dirty="0"/>
              <a:t>Category B-S8</a:t>
            </a:r>
          </a:p>
          <a:p>
            <a:pPr algn="ctr"/>
            <a:r>
              <a:rPr lang="en-CA" dirty="0"/>
              <a:t>(Portable Delivery)</a:t>
            </a:r>
          </a:p>
        </p:txBody>
      </p:sp>
      <p:sp>
        <p:nvSpPr>
          <p:cNvPr id="8" name="TextBox 7">
            <a:extLst>
              <a:ext uri="{FF2B5EF4-FFF2-40B4-BE49-F238E27FC236}">
                <a16:creationId xmlns:a16="http://schemas.microsoft.com/office/drawing/2014/main" id="{36A794F7-263A-4C9B-822F-5BE62054605A}"/>
              </a:ext>
            </a:extLst>
          </p:cNvPr>
          <p:cNvSpPr txBox="1"/>
          <p:nvPr/>
        </p:nvSpPr>
        <p:spPr>
          <a:xfrm>
            <a:off x="6151114" y="1069100"/>
            <a:ext cx="1762021" cy="646331"/>
          </a:xfrm>
          <a:prstGeom prst="rect">
            <a:avLst/>
          </a:prstGeom>
          <a:noFill/>
        </p:spPr>
        <p:txBody>
          <a:bodyPr wrap="none" rtlCol="0">
            <a:spAutoFit/>
          </a:bodyPr>
          <a:lstStyle/>
          <a:p>
            <a:pPr algn="ctr"/>
            <a:r>
              <a:rPr lang="en-CA" u="sng" dirty="0"/>
              <a:t>2012</a:t>
            </a:r>
          </a:p>
          <a:p>
            <a:pPr algn="ctr"/>
            <a:r>
              <a:rPr lang="en-CA" dirty="0"/>
              <a:t>Category B-S8</a:t>
            </a:r>
          </a:p>
        </p:txBody>
      </p:sp>
      <p:sp>
        <p:nvSpPr>
          <p:cNvPr id="3" name="Arrow: Down 2">
            <a:extLst>
              <a:ext uri="{FF2B5EF4-FFF2-40B4-BE49-F238E27FC236}">
                <a16:creationId xmlns:a16="http://schemas.microsoft.com/office/drawing/2014/main" id="{1137D468-E5F7-4344-84B4-E9B79BA29FB5}"/>
              </a:ext>
            </a:extLst>
          </p:cNvPr>
          <p:cNvSpPr/>
          <p:nvPr/>
        </p:nvSpPr>
        <p:spPr>
          <a:xfrm>
            <a:off x="6753156" y="1839971"/>
            <a:ext cx="557936" cy="712166"/>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a:extLst>
              <a:ext uri="{FF2B5EF4-FFF2-40B4-BE49-F238E27FC236}">
                <a16:creationId xmlns:a16="http://schemas.microsoft.com/office/drawing/2014/main" id="{63194599-9BEA-4718-9E5A-3CBE416800F5}"/>
              </a:ext>
            </a:extLst>
          </p:cNvPr>
          <p:cNvSpPr txBox="1"/>
          <p:nvPr/>
        </p:nvSpPr>
        <p:spPr>
          <a:xfrm>
            <a:off x="6074053" y="5603483"/>
            <a:ext cx="1903086" cy="923330"/>
          </a:xfrm>
          <a:prstGeom prst="rect">
            <a:avLst/>
          </a:prstGeom>
          <a:noFill/>
        </p:spPr>
        <p:txBody>
          <a:bodyPr wrap="none" rtlCol="0">
            <a:spAutoFit/>
          </a:bodyPr>
          <a:lstStyle/>
          <a:p>
            <a:pPr algn="ctr"/>
            <a:r>
              <a:rPr lang="en-CA" u="sng" dirty="0"/>
              <a:t>2019</a:t>
            </a:r>
          </a:p>
          <a:p>
            <a:pPr algn="ctr"/>
            <a:r>
              <a:rPr lang="en-CA" dirty="0"/>
              <a:t>Category B-S5</a:t>
            </a:r>
          </a:p>
          <a:p>
            <a:pPr algn="ctr"/>
            <a:r>
              <a:rPr lang="en-CA" dirty="0"/>
              <a:t>(Global Delivery)</a:t>
            </a:r>
          </a:p>
        </p:txBody>
      </p:sp>
      <p:sp>
        <p:nvSpPr>
          <p:cNvPr id="31" name="Arrow: Down 30">
            <a:extLst>
              <a:ext uri="{FF2B5EF4-FFF2-40B4-BE49-F238E27FC236}">
                <a16:creationId xmlns:a16="http://schemas.microsoft.com/office/drawing/2014/main" id="{713E5B51-AB03-4B42-97EB-BFEA93F8952C}"/>
              </a:ext>
            </a:extLst>
          </p:cNvPr>
          <p:cNvSpPr/>
          <p:nvPr/>
        </p:nvSpPr>
        <p:spPr>
          <a:xfrm>
            <a:off x="6753156" y="4767228"/>
            <a:ext cx="557936" cy="712166"/>
          </a:xfrm>
          <a:prstGeom prst="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2" name="Picture 2">
            <a:extLst>
              <a:ext uri="{FF2B5EF4-FFF2-40B4-BE49-F238E27FC236}">
                <a16:creationId xmlns:a16="http://schemas.microsoft.com/office/drawing/2014/main" id="{2428A689-D684-4F5A-999B-5CCA4D11BE38}"/>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75654" y="1076851"/>
            <a:ext cx="4178381" cy="332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id="{4E28DFB7-1739-4F2C-B4B2-F71FBD2C5B2C}"/>
              </a:ext>
            </a:extLst>
          </p:cNvPr>
          <p:cNvSpPr txBox="1"/>
          <p:nvPr/>
        </p:nvSpPr>
        <p:spPr>
          <a:xfrm>
            <a:off x="2116469" y="4818653"/>
            <a:ext cx="2938625" cy="1569660"/>
          </a:xfrm>
          <a:prstGeom prst="rect">
            <a:avLst/>
          </a:prstGeom>
          <a:noFill/>
        </p:spPr>
        <p:txBody>
          <a:bodyPr wrap="none" rtlCol="0">
            <a:spAutoFit/>
          </a:bodyPr>
          <a:lstStyle/>
          <a:p>
            <a:pPr marL="285750" indent="-285750">
              <a:buFont typeface="Arial" panose="020B0604020202020204" pitchFamily="34" charset="0"/>
              <a:buChar char="•"/>
            </a:pPr>
            <a:r>
              <a:rPr lang="en-CA" sz="2400" dirty="0"/>
              <a:t>Modular</a:t>
            </a:r>
          </a:p>
          <a:p>
            <a:pPr marL="285750" indent="-285750">
              <a:buFont typeface="Arial" panose="020B0604020202020204" pitchFamily="34" charset="0"/>
              <a:buChar char="•"/>
            </a:pPr>
            <a:r>
              <a:rPr lang="en-CA" sz="2400" dirty="0"/>
              <a:t>Flexible</a:t>
            </a:r>
          </a:p>
          <a:p>
            <a:pPr marL="285750" indent="-285750">
              <a:buFont typeface="Arial" panose="020B0604020202020204" pitchFamily="34" charset="0"/>
              <a:buChar char="•"/>
            </a:pPr>
            <a:r>
              <a:rPr lang="en-CA" sz="2400" dirty="0"/>
              <a:t>Blended</a:t>
            </a:r>
          </a:p>
          <a:p>
            <a:pPr marL="285750" indent="-285750">
              <a:buFont typeface="Arial" panose="020B0604020202020204" pitchFamily="34" charset="0"/>
              <a:buChar char="•"/>
            </a:pPr>
            <a:r>
              <a:rPr lang="en-CA" sz="2400" dirty="0"/>
              <a:t>Delivery over time</a:t>
            </a:r>
          </a:p>
        </p:txBody>
      </p:sp>
    </p:spTree>
    <p:extLst>
      <p:ext uri="{BB962C8B-B14F-4D97-AF65-F5344CB8AC3E}">
        <p14:creationId xmlns:p14="http://schemas.microsoft.com/office/powerpoint/2010/main" val="3428745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A178E9-A77C-430C-8224-3728A09C1EE4}"/>
              </a:ext>
            </a:extLst>
          </p:cNvPr>
          <p:cNvSpPr/>
          <p:nvPr/>
        </p:nvSpPr>
        <p:spPr>
          <a:xfrm>
            <a:off x="5742432" y="994787"/>
            <a:ext cx="6449067" cy="5863213"/>
          </a:xfrm>
          <a:prstGeom prst="rect">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45720" rIns="396000" bIns="45720" numCol="1" spcCol="0" rtlCol="0" fromWordArt="0" anchor="t" anchorCtr="0" forceAA="0" compatLnSpc="1">
            <a:prstTxWarp prst="textNoShape">
              <a:avLst/>
            </a:prstTxWarp>
            <a:noAutofit/>
          </a:bodyPr>
          <a:lstStyle/>
          <a:p>
            <a:r>
              <a:rPr lang="en-CA" sz="3200">
                <a:solidFill>
                  <a:srgbClr val="363636"/>
                </a:solidFill>
              </a:rPr>
              <a:t>Short hydrographic surveying training sessions</a:t>
            </a:r>
            <a:endParaRPr lang="en-CA" sz="3200" dirty="0">
              <a:solidFill>
                <a:srgbClr val="363636"/>
              </a:solidFill>
            </a:endParaRPr>
          </a:p>
        </p:txBody>
      </p:sp>
      <p:sp>
        <p:nvSpPr>
          <p:cNvPr id="3" name="Slide Number Placeholder 2">
            <a:extLst>
              <a:ext uri="{FF2B5EF4-FFF2-40B4-BE49-F238E27FC236}">
                <a16:creationId xmlns:a16="http://schemas.microsoft.com/office/drawing/2014/main" id="{39923F15-318E-47E2-98D0-1DCFE7C7B14F}"/>
              </a:ext>
            </a:extLst>
          </p:cNvPr>
          <p:cNvSpPr>
            <a:spLocks noGrp="1"/>
          </p:cNvSpPr>
          <p:nvPr>
            <p:ph type="sldNum" sz="quarter" idx="10"/>
          </p:nvPr>
        </p:nvSpPr>
        <p:spPr/>
        <p:txBody>
          <a:bodyPr/>
          <a:lstStyle/>
          <a:p>
            <a:fld id="{8F8197B2-C493-48A4-8C04-1F6A02EC3706}" type="slidenum">
              <a:rPr lang="en-GB" smtClean="0"/>
              <a:pPr/>
              <a:t>6</a:t>
            </a:fld>
            <a:endParaRPr lang="en-GB" dirty="0"/>
          </a:p>
        </p:txBody>
      </p:sp>
      <p:sp>
        <p:nvSpPr>
          <p:cNvPr id="35" name="Text Placeholder 5">
            <a:extLst>
              <a:ext uri="{FF2B5EF4-FFF2-40B4-BE49-F238E27FC236}">
                <a16:creationId xmlns:a16="http://schemas.microsoft.com/office/drawing/2014/main" id="{CE395A7A-A327-4B6E-AC82-4987C1FC2E30}"/>
              </a:ext>
            </a:extLst>
          </p:cNvPr>
          <p:cNvSpPr>
            <a:spLocks noGrp="1"/>
          </p:cNvSpPr>
          <p:nvPr/>
        </p:nvSpPr>
        <p:spPr>
          <a:xfrm>
            <a:off x="931246" y="1206698"/>
            <a:ext cx="4115029" cy="395805"/>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ZA" sz="2800" dirty="0">
                <a:solidFill>
                  <a:srgbClr val="363636"/>
                </a:solidFill>
              </a:rPr>
              <a:t>Hydrographic Services</a:t>
            </a:r>
          </a:p>
        </p:txBody>
      </p:sp>
      <p:sp>
        <p:nvSpPr>
          <p:cNvPr id="37" name="Text Placeholder 5">
            <a:extLst>
              <a:ext uri="{FF2B5EF4-FFF2-40B4-BE49-F238E27FC236}">
                <a16:creationId xmlns:a16="http://schemas.microsoft.com/office/drawing/2014/main" id="{4DB11088-5CF3-4AB6-85A7-F4869E295C39}"/>
              </a:ext>
            </a:extLst>
          </p:cNvPr>
          <p:cNvSpPr>
            <a:spLocks noGrp="1"/>
          </p:cNvSpPr>
          <p:nvPr/>
        </p:nvSpPr>
        <p:spPr>
          <a:xfrm>
            <a:off x="6584512" y="1195073"/>
            <a:ext cx="5309419" cy="395805"/>
          </a:xfrm>
          <a:prstGeom prst="rect">
            <a:avLst/>
          </a:prstGeom>
        </p:spPr>
        <p:txBody>
          <a:bodyPr vert="horz" lIns="0" tIns="0" rIns="0" bIns="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800" dirty="0">
                <a:solidFill>
                  <a:schemeClr val="bg1"/>
                </a:solidFill>
              </a:rPr>
              <a:t>Training Services – IIC Academy</a:t>
            </a:r>
          </a:p>
        </p:txBody>
      </p:sp>
      <p:sp>
        <p:nvSpPr>
          <p:cNvPr id="5" name="Footer Placeholder 4">
            <a:extLst>
              <a:ext uri="{FF2B5EF4-FFF2-40B4-BE49-F238E27FC236}">
                <a16:creationId xmlns:a16="http://schemas.microsoft.com/office/drawing/2014/main" id="{38E8268A-F792-4F71-BF25-F95645743289}"/>
              </a:ext>
            </a:extLst>
          </p:cNvPr>
          <p:cNvSpPr>
            <a:spLocks noGrp="1"/>
          </p:cNvSpPr>
          <p:nvPr>
            <p:ph type="ftr" sz="quarter" idx="11"/>
          </p:nvPr>
        </p:nvSpPr>
        <p:spPr/>
        <p:txBody>
          <a:bodyPr/>
          <a:lstStyle/>
          <a:p>
            <a:endParaRPr lang="en-CA" dirty="0"/>
          </a:p>
        </p:txBody>
      </p:sp>
      <p:grpSp>
        <p:nvGrpSpPr>
          <p:cNvPr id="7" name="Group 6">
            <a:extLst>
              <a:ext uri="{FF2B5EF4-FFF2-40B4-BE49-F238E27FC236}">
                <a16:creationId xmlns:a16="http://schemas.microsoft.com/office/drawing/2014/main" id="{407B70C9-04EB-4FDE-B0FC-699632319791}"/>
              </a:ext>
            </a:extLst>
          </p:cNvPr>
          <p:cNvGrpSpPr/>
          <p:nvPr/>
        </p:nvGrpSpPr>
        <p:grpSpPr>
          <a:xfrm>
            <a:off x="781337" y="2155778"/>
            <a:ext cx="4414845" cy="4103222"/>
            <a:chOff x="256581" y="1716152"/>
            <a:chExt cx="5208297" cy="4763516"/>
          </a:xfrm>
        </p:grpSpPr>
        <p:pic>
          <p:nvPicPr>
            <p:cNvPr id="6" name="Picture 5">
              <a:extLst>
                <a:ext uri="{FF2B5EF4-FFF2-40B4-BE49-F238E27FC236}">
                  <a16:creationId xmlns:a16="http://schemas.microsoft.com/office/drawing/2014/main" id="{6CD648F6-88AC-45FF-B55C-1AE2FB68770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80514" y="4043782"/>
              <a:ext cx="1857140" cy="1158114"/>
            </a:xfrm>
            <a:prstGeom prst="rect">
              <a:avLst/>
            </a:prstGeom>
            <a:ln w="76200">
              <a:solidFill>
                <a:schemeClr val="bg1"/>
              </a:solidFill>
            </a:ln>
          </p:spPr>
        </p:pic>
        <p:pic>
          <p:nvPicPr>
            <p:cNvPr id="31" name="Picture 30">
              <a:extLst>
                <a:ext uri="{FF2B5EF4-FFF2-40B4-BE49-F238E27FC236}">
                  <a16:creationId xmlns:a16="http://schemas.microsoft.com/office/drawing/2014/main" id="{65CC452A-829E-46DC-BCAD-EBD7C0529649}"/>
                </a:ext>
              </a:extLst>
            </p:cNvPr>
            <p:cNvPicPr/>
            <p:nvPr/>
          </p:nvPicPr>
          <p:blipFill>
            <a:blip r:embed="rId4"/>
            <a:stretch>
              <a:fillRect/>
            </a:stretch>
          </p:blipFill>
          <p:spPr>
            <a:xfrm>
              <a:off x="1992024" y="1716152"/>
              <a:ext cx="1956845" cy="1601300"/>
            </a:xfrm>
            <a:prstGeom prst="rect">
              <a:avLst/>
            </a:prstGeom>
            <a:ln w="76200">
              <a:solidFill>
                <a:schemeClr val="bg1"/>
              </a:solidFill>
            </a:ln>
          </p:spPr>
        </p:pic>
        <p:pic>
          <p:nvPicPr>
            <p:cNvPr id="28" name="Picture 27">
              <a:extLst>
                <a:ext uri="{FF2B5EF4-FFF2-40B4-BE49-F238E27FC236}">
                  <a16:creationId xmlns:a16="http://schemas.microsoft.com/office/drawing/2014/main" id="{9E8A26FC-BE90-4933-ADA6-E74F22CFF9A1}"/>
                </a:ext>
              </a:extLst>
            </p:cNvPr>
            <p:cNvPicPr/>
            <p:nvPr/>
          </p:nvPicPr>
          <p:blipFill>
            <a:blip r:embed="rId5"/>
            <a:stretch>
              <a:fillRect/>
            </a:stretch>
          </p:blipFill>
          <p:spPr>
            <a:xfrm>
              <a:off x="3815212" y="1716152"/>
              <a:ext cx="1649666" cy="1313015"/>
            </a:xfrm>
            <a:prstGeom prst="rect">
              <a:avLst/>
            </a:prstGeom>
            <a:ln w="76200">
              <a:solidFill>
                <a:schemeClr val="bg1"/>
              </a:solidFill>
            </a:ln>
          </p:spPr>
        </p:pic>
        <p:pic>
          <p:nvPicPr>
            <p:cNvPr id="15" name="Picture 14">
              <a:extLst>
                <a:ext uri="{FF2B5EF4-FFF2-40B4-BE49-F238E27FC236}">
                  <a16:creationId xmlns:a16="http://schemas.microsoft.com/office/drawing/2014/main" id="{A2DBD311-612B-48AF-9FF6-E492194D8FA2}"/>
                </a:ext>
              </a:extLst>
            </p:cNvPr>
            <p:cNvPicPr/>
            <p:nvPr/>
          </p:nvPicPr>
          <p:blipFill>
            <a:blip r:embed="rId6" cstate="screen">
              <a:extLst>
                <a:ext uri="{28A0092B-C50C-407E-A947-70E740481C1C}">
                  <a14:useLocalDpi xmlns:a14="http://schemas.microsoft.com/office/drawing/2010/main"/>
                </a:ext>
              </a:extLst>
            </a:blip>
            <a:stretch>
              <a:fillRect/>
            </a:stretch>
          </p:blipFill>
          <p:spPr>
            <a:xfrm>
              <a:off x="3772529" y="5106417"/>
              <a:ext cx="1692349" cy="1362341"/>
            </a:xfrm>
            <a:prstGeom prst="rect">
              <a:avLst/>
            </a:prstGeom>
            <a:ln w="76200">
              <a:solidFill>
                <a:schemeClr val="bg1"/>
              </a:solidFill>
            </a:ln>
          </p:spPr>
        </p:pic>
        <p:pic>
          <p:nvPicPr>
            <p:cNvPr id="19" name="Picture 18" descr="C:\1_IIC\PROJECTS\Panama\2014-Dec_Tender\Operations\Photos\2015Feb24_CZMIL_setup\DSC09313.JPG">
              <a:extLst>
                <a:ext uri="{FF2B5EF4-FFF2-40B4-BE49-F238E27FC236}">
                  <a16:creationId xmlns:a16="http://schemas.microsoft.com/office/drawing/2014/main" id="{509CAA36-9802-410C-93DF-4B9E2B8FBC1F}"/>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280515" y="1716152"/>
              <a:ext cx="1857139" cy="1277582"/>
            </a:xfrm>
            <a:prstGeom prst="rect">
              <a:avLst/>
            </a:prstGeom>
            <a:noFill/>
            <a:ln w="76200">
              <a:solidFill>
                <a:schemeClr val="bg1"/>
              </a:solidFill>
            </a:ln>
            <a:extLst>
              <a:ext uri="{53640926-AAD7-44D8-BBD7-CCE9431645EC}">
                <a14:shadowObscured xmlns:a14="http://schemas.microsoft.com/office/drawing/2010/main"/>
              </a:ext>
            </a:extLst>
          </p:spPr>
        </p:pic>
        <p:pic>
          <p:nvPicPr>
            <p:cNvPr id="21" name="Picture 3">
              <a:extLst>
                <a:ext uri="{FF2B5EF4-FFF2-40B4-BE49-F238E27FC236}">
                  <a16:creationId xmlns:a16="http://schemas.microsoft.com/office/drawing/2014/main" id="{B9268ABC-A4E4-429F-B67A-7EAF7159D152}"/>
                </a:ext>
              </a:extLst>
            </p:cNvPr>
            <p:cNvPicPr>
              <a:picLocks noChangeAspect="1" noChangeArrowheads="1"/>
            </p:cNvPicPr>
            <p:nvPr/>
          </p:nvPicPr>
          <p:blipFill rotWithShape="1">
            <a:blip r:embed="rId8" cstate="hqprint">
              <a:extLst>
                <a:ext uri="{28A0092B-C50C-407E-A947-70E740481C1C}">
                  <a14:useLocalDpi xmlns:a14="http://schemas.microsoft.com/office/drawing/2010/main"/>
                </a:ext>
              </a:extLst>
            </a:blip>
            <a:srcRect/>
            <a:stretch/>
          </p:blipFill>
          <p:spPr bwMode="auto">
            <a:xfrm>
              <a:off x="256581" y="5310911"/>
              <a:ext cx="1867549" cy="1168756"/>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a:extLst>
                <a:ext uri="{FF2B5EF4-FFF2-40B4-BE49-F238E27FC236}">
                  <a16:creationId xmlns:a16="http://schemas.microsoft.com/office/drawing/2014/main" id="{60BDBE52-04B3-4CB5-A38E-BC943F2915A9}"/>
                </a:ext>
              </a:extLst>
            </p:cNvPr>
            <p:cNvPicPr/>
            <p:nvPr/>
          </p:nvPicPr>
          <p:blipFill>
            <a:blip r:embed="rId9" cstate="hqprint">
              <a:extLst>
                <a:ext uri="{28A0092B-C50C-407E-A947-70E740481C1C}">
                  <a14:useLocalDpi xmlns:a14="http://schemas.microsoft.com/office/drawing/2010/main"/>
                </a:ext>
              </a:extLst>
            </a:blip>
            <a:stretch>
              <a:fillRect/>
            </a:stretch>
          </p:blipFill>
          <p:spPr>
            <a:xfrm>
              <a:off x="3815212" y="2931570"/>
              <a:ext cx="1649666" cy="2196346"/>
            </a:xfrm>
            <a:prstGeom prst="rect">
              <a:avLst/>
            </a:prstGeom>
            <a:ln w="76200">
              <a:solidFill>
                <a:schemeClr val="bg1"/>
              </a:solidFill>
            </a:ln>
          </p:spPr>
        </p:pic>
        <p:pic>
          <p:nvPicPr>
            <p:cNvPr id="23" name="Picture 22">
              <a:extLst>
                <a:ext uri="{FF2B5EF4-FFF2-40B4-BE49-F238E27FC236}">
                  <a16:creationId xmlns:a16="http://schemas.microsoft.com/office/drawing/2014/main" id="{E96F2804-1917-4224-ABA5-32DBD1DAC4F1}"/>
                </a:ext>
              </a:extLst>
            </p:cNvPr>
            <p:cNvPicPr/>
            <p:nvPr/>
          </p:nvPicPr>
          <p:blipFill rotWithShape="1">
            <a:blip r:embed="rId10" cstate="hqprint">
              <a:extLst>
                <a:ext uri="{28A0092B-C50C-407E-A947-70E740481C1C}">
                  <a14:useLocalDpi xmlns:a14="http://schemas.microsoft.com/office/drawing/2010/main"/>
                </a:ext>
              </a:extLst>
            </a:blip>
            <a:srcRect/>
            <a:stretch/>
          </p:blipFill>
          <p:spPr>
            <a:xfrm>
              <a:off x="2180336" y="4708075"/>
              <a:ext cx="1546187" cy="1771593"/>
            </a:xfrm>
            <a:prstGeom prst="rect">
              <a:avLst/>
            </a:prstGeom>
            <a:ln w="76200">
              <a:solidFill>
                <a:schemeClr val="bg1"/>
              </a:solidFill>
            </a:ln>
          </p:spPr>
        </p:pic>
        <p:pic>
          <p:nvPicPr>
            <p:cNvPr id="24" name="Picture 2">
              <a:extLst>
                <a:ext uri="{FF2B5EF4-FFF2-40B4-BE49-F238E27FC236}">
                  <a16:creationId xmlns:a16="http://schemas.microsoft.com/office/drawing/2014/main" id="{95E13236-1761-4058-863E-FCE79F50E87C}"/>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a:stretch/>
          </p:blipFill>
          <p:spPr bwMode="auto">
            <a:xfrm>
              <a:off x="280514" y="2931570"/>
              <a:ext cx="1857139" cy="1075398"/>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9">
              <a:extLst>
                <a:ext uri="{FF2B5EF4-FFF2-40B4-BE49-F238E27FC236}">
                  <a16:creationId xmlns:a16="http://schemas.microsoft.com/office/drawing/2014/main" id="{79F9491A-DC94-4271-B4BC-00B8503D09FE}"/>
                </a:ext>
              </a:extLst>
            </p:cNvPr>
            <p:cNvPicPr>
              <a:picLocks noChangeAspect="1"/>
            </p:cNvPicPr>
            <p:nvPr/>
          </p:nvPicPr>
          <p:blipFill>
            <a:blip r:embed="rId12"/>
            <a:stretch>
              <a:fillRect/>
            </a:stretch>
          </p:blipFill>
          <p:spPr>
            <a:xfrm>
              <a:off x="1933860" y="2949195"/>
              <a:ext cx="2059460" cy="2002119"/>
            </a:xfrm>
            <a:prstGeom prst="ellipse">
              <a:avLst/>
            </a:prstGeom>
            <a:ln w="76200">
              <a:solidFill>
                <a:schemeClr val="bg1"/>
              </a:solidFill>
            </a:ln>
          </p:spPr>
        </p:pic>
      </p:grpSp>
      <p:pic>
        <p:nvPicPr>
          <p:cNvPr id="34" name="Picture 33">
            <a:extLst>
              <a:ext uri="{FF2B5EF4-FFF2-40B4-BE49-F238E27FC236}">
                <a16:creationId xmlns:a16="http://schemas.microsoft.com/office/drawing/2014/main" id="{D23FE21A-EC0C-41D5-B634-5D2471E123E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050573" y="2378528"/>
            <a:ext cx="1537278" cy="1176786"/>
          </a:xfrm>
          <a:prstGeom prst="rect">
            <a:avLst/>
          </a:prstGeom>
          <a:ln w="76200">
            <a:solidFill>
              <a:srgbClr val="363636"/>
            </a:solidFill>
          </a:ln>
        </p:spPr>
      </p:pic>
      <p:pic>
        <p:nvPicPr>
          <p:cNvPr id="36" name="Picture 35">
            <a:extLst>
              <a:ext uri="{FF2B5EF4-FFF2-40B4-BE49-F238E27FC236}">
                <a16:creationId xmlns:a16="http://schemas.microsoft.com/office/drawing/2014/main" id="{EB6EF0C6-4A88-46DD-BE4F-AB7E17887C3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58853" y="2144256"/>
            <a:ext cx="1537278" cy="1176555"/>
          </a:xfrm>
          <a:prstGeom prst="rect">
            <a:avLst/>
          </a:prstGeom>
          <a:ln w="19050">
            <a:solidFill>
              <a:srgbClr val="363636"/>
            </a:solidFill>
          </a:ln>
        </p:spPr>
      </p:pic>
      <p:pic>
        <p:nvPicPr>
          <p:cNvPr id="40" name="Picture 39">
            <a:extLst>
              <a:ext uri="{FF2B5EF4-FFF2-40B4-BE49-F238E27FC236}">
                <a16:creationId xmlns:a16="http://schemas.microsoft.com/office/drawing/2014/main" id="{7B00E4FF-9489-4F99-BDA6-BA89759C91C7}"/>
              </a:ext>
            </a:extLst>
          </p:cNvPr>
          <p:cNvPicPr>
            <a:picLocks noChangeAspect="1"/>
          </p:cNvPicPr>
          <p:nvPr/>
        </p:nvPicPr>
        <p:blipFill>
          <a:blip r:embed="rId15"/>
          <a:stretch>
            <a:fillRect/>
          </a:stretch>
        </p:blipFill>
        <p:spPr>
          <a:xfrm>
            <a:off x="6216500" y="4083050"/>
            <a:ext cx="3195468" cy="1072305"/>
          </a:xfrm>
          <a:prstGeom prst="rect">
            <a:avLst/>
          </a:prstGeom>
          <a:ln w="28575">
            <a:solidFill>
              <a:srgbClr val="363636"/>
            </a:solidFill>
          </a:ln>
        </p:spPr>
      </p:pic>
      <p:pic>
        <p:nvPicPr>
          <p:cNvPr id="39" name="Picture 38">
            <a:extLst>
              <a:ext uri="{FF2B5EF4-FFF2-40B4-BE49-F238E27FC236}">
                <a16:creationId xmlns:a16="http://schemas.microsoft.com/office/drawing/2014/main" id="{7CCF3144-D008-47F5-8B52-45BB736FF05A}"/>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9584466" y="4093821"/>
            <a:ext cx="2309465" cy="1061270"/>
          </a:xfrm>
          <a:prstGeom prst="rect">
            <a:avLst/>
          </a:prstGeom>
          <a:ln w="76200">
            <a:solidFill>
              <a:srgbClr val="363636"/>
            </a:solidFill>
            <a:miter lim="800000"/>
          </a:ln>
        </p:spPr>
      </p:pic>
      <p:sp>
        <p:nvSpPr>
          <p:cNvPr id="8" name="Rectangle 7">
            <a:extLst>
              <a:ext uri="{FF2B5EF4-FFF2-40B4-BE49-F238E27FC236}">
                <a16:creationId xmlns:a16="http://schemas.microsoft.com/office/drawing/2014/main" id="{26EDD7A6-B529-4DD9-A982-E36083EA0357}"/>
              </a:ext>
            </a:extLst>
          </p:cNvPr>
          <p:cNvSpPr/>
          <p:nvPr/>
        </p:nvSpPr>
        <p:spPr>
          <a:xfrm>
            <a:off x="6973183" y="1720492"/>
            <a:ext cx="4532075" cy="369332"/>
          </a:xfrm>
          <a:prstGeom prst="rect">
            <a:avLst/>
          </a:prstGeom>
        </p:spPr>
        <p:txBody>
          <a:bodyPr wrap="none">
            <a:spAutoFit/>
          </a:bodyPr>
          <a:lstStyle/>
          <a:p>
            <a:r>
              <a:rPr lang="en-CA" dirty="0">
                <a:solidFill>
                  <a:schemeClr val="bg1"/>
                </a:solidFill>
              </a:rPr>
              <a:t>FIG/IHO/ICA recognized training programs</a:t>
            </a:r>
          </a:p>
        </p:txBody>
      </p:sp>
      <p:sp>
        <p:nvSpPr>
          <p:cNvPr id="9" name="Rectangle 8">
            <a:extLst>
              <a:ext uri="{FF2B5EF4-FFF2-40B4-BE49-F238E27FC236}">
                <a16:creationId xmlns:a16="http://schemas.microsoft.com/office/drawing/2014/main" id="{D59468F5-F17F-4C78-A48D-D7846C5EBE16}"/>
              </a:ext>
            </a:extLst>
          </p:cNvPr>
          <p:cNvSpPr/>
          <p:nvPr/>
        </p:nvSpPr>
        <p:spPr>
          <a:xfrm>
            <a:off x="6790921" y="3657647"/>
            <a:ext cx="4968027" cy="369332"/>
          </a:xfrm>
          <a:prstGeom prst="rect">
            <a:avLst/>
          </a:prstGeom>
        </p:spPr>
        <p:txBody>
          <a:bodyPr wrap="none">
            <a:spAutoFit/>
          </a:bodyPr>
          <a:lstStyle/>
          <a:p>
            <a:r>
              <a:rPr lang="en-CA" dirty="0">
                <a:solidFill>
                  <a:schemeClr val="bg1"/>
                </a:solidFill>
              </a:rPr>
              <a:t>Short hydrographic surveying training sessions</a:t>
            </a:r>
          </a:p>
        </p:txBody>
      </p:sp>
      <p:sp>
        <p:nvSpPr>
          <p:cNvPr id="41" name="Rectangle 40">
            <a:extLst>
              <a:ext uri="{FF2B5EF4-FFF2-40B4-BE49-F238E27FC236}">
                <a16:creationId xmlns:a16="http://schemas.microsoft.com/office/drawing/2014/main" id="{F8024127-779B-42C4-B668-3FDD23022341}"/>
              </a:ext>
            </a:extLst>
          </p:cNvPr>
          <p:cNvSpPr/>
          <p:nvPr/>
        </p:nvSpPr>
        <p:spPr>
          <a:xfrm>
            <a:off x="1040777" y="1701554"/>
            <a:ext cx="4070345" cy="369332"/>
          </a:xfrm>
          <a:prstGeom prst="rect">
            <a:avLst/>
          </a:prstGeom>
        </p:spPr>
        <p:txBody>
          <a:bodyPr wrap="none">
            <a:spAutoFit/>
          </a:bodyPr>
          <a:lstStyle/>
          <a:p>
            <a:r>
              <a:rPr lang="en-CA" dirty="0">
                <a:solidFill>
                  <a:srgbClr val="363636"/>
                </a:solidFill>
              </a:rPr>
              <a:t>Global surveys and service deliveries</a:t>
            </a:r>
          </a:p>
        </p:txBody>
      </p:sp>
      <p:sp>
        <p:nvSpPr>
          <p:cNvPr id="29" name="Rectangle 28">
            <a:extLst>
              <a:ext uri="{FF2B5EF4-FFF2-40B4-BE49-F238E27FC236}">
                <a16:creationId xmlns:a16="http://schemas.microsoft.com/office/drawing/2014/main" id="{D4C4D2A0-4B11-48E8-94C0-A8968FEA3839}"/>
              </a:ext>
            </a:extLst>
          </p:cNvPr>
          <p:cNvSpPr/>
          <p:nvPr/>
        </p:nvSpPr>
        <p:spPr>
          <a:xfrm>
            <a:off x="8151369" y="5296295"/>
            <a:ext cx="2044149" cy="369332"/>
          </a:xfrm>
          <a:prstGeom prst="rect">
            <a:avLst/>
          </a:prstGeom>
        </p:spPr>
        <p:txBody>
          <a:bodyPr wrap="none">
            <a:spAutoFit/>
          </a:bodyPr>
          <a:lstStyle/>
          <a:p>
            <a:r>
              <a:rPr lang="en-CA" dirty="0">
                <a:solidFill>
                  <a:schemeClr val="bg1"/>
                </a:solidFill>
              </a:rPr>
              <a:t>Distance Learning</a:t>
            </a:r>
          </a:p>
        </p:txBody>
      </p:sp>
      <p:pic>
        <p:nvPicPr>
          <p:cNvPr id="42" name="Picture 41">
            <a:extLst>
              <a:ext uri="{FF2B5EF4-FFF2-40B4-BE49-F238E27FC236}">
                <a16:creationId xmlns:a16="http://schemas.microsoft.com/office/drawing/2014/main" id="{D991E32A-5876-4F80-8A97-E5DF7F73C2D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534301" y="5730004"/>
            <a:ext cx="1617068" cy="370578"/>
          </a:xfrm>
          <a:prstGeom prst="rect">
            <a:avLst/>
          </a:prstGeom>
        </p:spPr>
      </p:pic>
      <p:pic>
        <p:nvPicPr>
          <p:cNvPr id="14" name="Picture 13">
            <a:extLst>
              <a:ext uri="{FF2B5EF4-FFF2-40B4-BE49-F238E27FC236}">
                <a16:creationId xmlns:a16="http://schemas.microsoft.com/office/drawing/2014/main" id="{3CDBA752-F08D-4657-A2AF-C7D5E5125759}"/>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9654034" y="5659323"/>
            <a:ext cx="828309" cy="1061271"/>
          </a:xfrm>
          <a:prstGeom prst="rect">
            <a:avLst/>
          </a:prstGeom>
        </p:spPr>
      </p:pic>
      <p:pic>
        <p:nvPicPr>
          <p:cNvPr id="10" name="Picture 9">
            <a:extLst>
              <a:ext uri="{FF2B5EF4-FFF2-40B4-BE49-F238E27FC236}">
                <a16:creationId xmlns:a16="http://schemas.microsoft.com/office/drawing/2014/main" id="{ADBB1EC0-A39C-4058-B67E-B571C5723957}"/>
              </a:ext>
            </a:extLst>
          </p:cNvPr>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7282735" y="6279360"/>
            <a:ext cx="2190623" cy="264700"/>
          </a:xfrm>
          <a:prstGeom prst="rect">
            <a:avLst/>
          </a:prstGeom>
          <a:ln w="3175">
            <a:solidFill>
              <a:schemeClr val="bg1"/>
            </a:solidFill>
          </a:ln>
        </p:spPr>
      </p:pic>
      <p:pic>
        <p:nvPicPr>
          <p:cNvPr id="32" name="Picture 31">
            <a:extLst>
              <a:ext uri="{FF2B5EF4-FFF2-40B4-BE49-F238E27FC236}">
                <a16:creationId xmlns:a16="http://schemas.microsoft.com/office/drawing/2014/main" id="{F2086205-984A-4A05-A4B5-3590BD5A2E18}"/>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10215277" y="2237081"/>
            <a:ext cx="1829646" cy="1281421"/>
          </a:xfrm>
          <a:prstGeom prst="rect">
            <a:avLst/>
          </a:prstGeom>
        </p:spPr>
      </p:pic>
      <p:pic>
        <p:nvPicPr>
          <p:cNvPr id="43" name="Picture 1">
            <a:extLst>
              <a:ext uri="{FF2B5EF4-FFF2-40B4-BE49-F238E27FC236}">
                <a16:creationId xmlns:a16="http://schemas.microsoft.com/office/drawing/2014/main" id="{24DC27D1-5922-44B5-9A0F-F2D24AE13FC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061183" y="2051355"/>
            <a:ext cx="701569" cy="69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6EAB14B3-24C7-45D2-B8BB-CF79E12D1EE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432299" y="2853758"/>
            <a:ext cx="694544" cy="681356"/>
          </a:xfrm>
          <a:prstGeom prst="rect">
            <a:avLst/>
          </a:prstGeom>
        </p:spPr>
      </p:pic>
      <p:pic>
        <p:nvPicPr>
          <p:cNvPr id="12" name="Picture 11">
            <a:extLst>
              <a:ext uri="{FF2B5EF4-FFF2-40B4-BE49-F238E27FC236}">
                <a16:creationId xmlns:a16="http://schemas.microsoft.com/office/drawing/2014/main" id="{38043467-FB8E-43B1-B1E9-73387E01E2F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8659903" y="2708996"/>
            <a:ext cx="683962" cy="899410"/>
          </a:xfrm>
          <a:prstGeom prst="rect">
            <a:avLst/>
          </a:prstGeom>
        </p:spPr>
      </p:pic>
      <p:pic>
        <p:nvPicPr>
          <p:cNvPr id="45" name="Picture 44">
            <a:extLst>
              <a:ext uri="{FF2B5EF4-FFF2-40B4-BE49-F238E27FC236}">
                <a16:creationId xmlns:a16="http://schemas.microsoft.com/office/drawing/2014/main" id="{E526A53C-4622-4F1E-990B-BFE53E0027DD}"/>
              </a:ext>
            </a:extLst>
          </p:cNvPr>
          <p:cNvPicPr>
            <a:picLocks noChangeAspect="1"/>
          </p:cNvPicPr>
          <p:nvPr/>
        </p:nvPicPr>
        <p:blipFill>
          <a:blip r:embed="rId24"/>
          <a:stretch>
            <a:fillRect/>
          </a:stretch>
        </p:blipFill>
        <p:spPr>
          <a:xfrm>
            <a:off x="10674801" y="5702943"/>
            <a:ext cx="758852" cy="985439"/>
          </a:xfrm>
          <a:prstGeom prst="rect">
            <a:avLst/>
          </a:prstGeom>
        </p:spPr>
      </p:pic>
      <p:sp>
        <p:nvSpPr>
          <p:cNvPr id="38" name="Title 1">
            <a:extLst>
              <a:ext uri="{FF2B5EF4-FFF2-40B4-BE49-F238E27FC236}">
                <a16:creationId xmlns:a16="http://schemas.microsoft.com/office/drawing/2014/main" id="{81AF91D2-55BD-40AB-8D6F-9A2D4BB5D7AD}"/>
              </a:ext>
            </a:extLst>
          </p:cNvPr>
          <p:cNvSpPr>
            <a:spLocks noGrp="1"/>
          </p:cNvSpPr>
          <p:nvPr>
            <p:ph type="title" idx="4294967295"/>
          </p:nvPr>
        </p:nvSpPr>
        <p:spPr>
          <a:xfrm>
            <a:off x="63063" y="219756"/>
            <a:ext cx="9884678" cy="609600"/>
          </a:xfrm>
        </p:spPr>
        <p:txBody>
          <a:bodyPr>
            <a:normAutofit/>
          </a:bodyPr>
          <a:lstStyle/>
          <a:p>
            <a:r>
              <a:rPr lang="en-CA" sz="2400" dirty="0"/>
              <a:t>Success of S5 and S8 (Korea, Canada, USA, Oman, Malaysia….)</a:t>
            </a:r>
          </a:p>
        </p:txBody>
      </p:sp>
    </p:spTree>
    <p:extLst>
      <p:ext uri="{BB962C8B-B14F-4D97-AF65-F5344CB8AC3E}">
        <p14:creationId xmlns:p14="http://schemas.microsoft.com/office/powerpoint/2010/main" val="3473775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EAEB15-36ED-45C6-B45B-F16C837A44E3}"/>
              </a:ext>
            </a:extLst>
          </p:cNvPr>
          <p:cNvSpPr>
            <a:spLocks noGrp="1"/>
          </p:cNvSpPr>
          <p:nvPr>
            <p:ph type="title" idx="4294967295"/>
          </p:nvPr>
        </p:nvSpPr>
        <p:spPr>
          <a:xfrm>
            <a:off x="63063" y="219756"/>
            <a:ext cx="9884678" cy="609600"/>
          </a:xfrm>
        </p:spPr>
        <p:txBody>
          <a:bodyPr>
            <a:normAutofit/>
          </a:bodyPr>
          <a:lstStyle/>
          <a:p>
            <a:r>
              <a:rPr lang="en-CA" sz="2800" dirty="0"/>
              <a:t>IIC Academy Hydrographic Training: </a:t>
            </a:r>
            <a:r>
              <a:rPr lang="en-CA" sz="2800" b="1" dirty="0"/>
              <a:t>Global Delivery</a:t>
            </a:r>
          </a:p>
        </p:txBody>
      </p:sp>
      <p:sp>
        <p:nvSpPr>
          <p:cNvPr id="8" name="TextBox 7">
            <a:extLst>
              <a:ext uri="{FF2B5EF4-FFF2-40B4-BE49-F238E27FC236}">
                <a16:creationId xmlns:a16="http://schemas.microsoft.com/office/drawing/2014/main" id="{C3B1B775-0186-4C76-BC17-285C50DE85EF}"/>
              </a:ext>
            </a:extLst>
          </p:cNvPr>
          <p:cNvSpPr txBox="1"/>
          <p:nvPr/>
        </p:nvSpPr>
        <p:spPr>
          <a:xfrm>
            <a:off x="112835" y="1093071"/>
            <a:ext cx="6287965" cy="5009833"/>
          </a:xfrm>
          <a:prstGeom prst="rect">
            <a:avLst/>
          </a:prstGeom>
          <a:noFill/>
        </p:spPr>
        <p:txBody>
          <a:bodyPr wrap="square" rtlCol="0">
            <a:spAutoFit/>
          </a:bodyPr>
          <a:lstStyle/>
          <a:p>
            <a:pPr>
              <a:lnSpc>
                <a:spcPct val="150000"/>
              </a:lnSpc>
            </a:pPr>
            <a:r>
              <a:rPr lang="en-CA" sz="2400" dirty="0"/>
              <a:t>The challenge </a:t>
            </a:r>
          </a:p>
          <a:p>
            <a:pPr marL="342900" indent="-342900">
              <a:lnSpc>
                <a:spcPct val="150000"/>
              </a:lnSpc>
              <a:buFontTx/>
              <a:buChar char="-"/>
            </a:pPr>
            <a:r>
              <a:rPr lang="en-CA" sz="2400" dirty="0"/>
              <a:t>provide a stimulating educational framework </a:t>
            </a:r>
          </a:p>
          <a:p>
            <a:pPr marL="342900" indent="-342900">
              <a:lnSpc>
                <a:spcPct val="150000"/>
              </a:lnSpc>
              <a:buFontTx/>
              <a:buChar char="-"/>
            </a:pPr>
            <a:r>
              <a:rPr lang="en-CA" sz="2400" dirty="0"/>
              <a:t>that blends relevant theory with practical exercises </a:t>
            </a:r>
          </a:p>
          <a:p>
            <a:pPr marL="342900" indent="-342900">
              <a:lnSpc>
                <a:spcPct val="150000"/>
              </a:lnSpc>
              <a:buFontTx/>
              <a:buChar char="-"/>
            </a:pPr>
            <a:r>
              <a:rPr lang="en-CA" sz="2400" dirty="0"/>
              <a:t>Limiting travel of the student individuals</a:t>
            </a:r>
          </a:p>
          <a:p>
            <a:pPr marL="342900" indent="-342900">
              <a:lnSpc>
                <a:spcPct val="150000"/>
              </a:lnSpc>
              <a:buFontTx/>
              <a:buChar char="-"/>
            </a:pPr>
            <a:r>
              <a:rPr lang="en-CA" sz="2400" dirty="0"/>
              <a:t>optimizing investment in complex and expensive equipment that may only be used a few weeks per year.</a:t>
            </a:r>
          </a:p>
        </p:txBody>
      </p:sp>
      <p:sp>
        <p:nvSpPr>
          <p:cNvPr id="9" name="Content Placeholder 10">
            <a:extLst>
              <a:ext uri="{FF2B5EF4-FFF2-40B4-BE49-F238E27FC236}">
                <a16:creationId xmlns:a16="http://schemas.microsoft.com/office/drawing/2014/main" id="{8FFCAB85-A60D-4913-BF00-1E6542066405}"/>
              </a:ext>
            </a:extLst>
          </p:cNvPr>
          <p:cNvSpPr txBox="1">
            <a:spLocks/>
          </p:cNvSpPr>
          <p:nvPr/>
        </p:nvSpPr>
        <p:spPr>
          <a:xfrm>
            <a:off x="6540286" y="1093071"/>
            <a:ext cx="5455402" cy="5465397"/>
          </a:xfrm>
          <a:prstGeom prst="roundRect">
            <a:avLst>
              <a:gd name="adj" fmla="val 9709"/>
            </a:avLst>
          </a:prstGeom>
          <a:ln w="12700" cap="flat" cmpd="sng" algn="ctr">
            <a:solidFill>
              <a:srgbClr val="363636"/>
            </a:solidFill>
            <a:prstDash val="solid"/>
          </a:ln>
        </p:spPr>
        <p:style>
          <a:lnRef idx="2">
            <a:schemeClr val="dk1"/>
          </a:lnRef>
          <a:fillRef idx="1">
            <a:schemeClr val="lt1"/>
          </a:fillRef>
          <a:effectRef idx="0">
            <a:schemeClr val="dk1"/>
          </a:effectRef>
          <a:fontRef idx="minor">
            <a:schemeClr val="dk1"/>
          </a:fontRef>
        </p:style>
        <p:txBody>
          <a:bodyPr>
            <a:normAutofit/>
          </a:bodyPr>
          <a:lstStyle>
            <a:lvl1pPr marL="225420" indent="-225420" algn="l" defTabSz="914377" rtl="0" eaLnBrk="1" latinLnBrk="0" hangingPunct="1">
              <a:spcBef>
                <a:spcPts val="0"/>
              </a:spcBef>
              <a:spcAft>
                <a:spcPts val="300"/>
              </a:spcAft>
              <a:buFont typeface="Arial" pitchFamily="34" charset="0"/>
              <a:buChar char="•"/>
              <a:defRPr sz="2800" kern="1200">
                <a:solidFill>
                  <a:schemeClr val="dk1"/>
                </a:solidFill>
                <a:latin typeface="+mn-lt"/>
                <a:ea typeface="+mn-ea"/>
                <a:cs typeface="+mn-cs"/>
              </a:defRPr>
            </a:lvl1pPr>
            <a:lvl2pPr marL="742932" indent="-231769" algn="l" defTabSz="914377" rtl="0" eaLnBrk="1" latinLnBrk="0" hangingPunct="1">
              <a:spcBef>
                <a:spcPts val="0"/>
              </a:spcBef>
              <a:spcAft>
                <a:spcPts val="100"/>
              </a:spcAft>
              <a:buSzPct val="65000"/>
              <a:buFont typeface="Wingdings" panose="05000000000000000000" pitchFamily="2" charset="2"/>
              <a:buChar char="§"/>
              <a:defRPr sz="2400" kern="1200">
                <a:solidFill>
                  <a:schemeClr val="dk1"/>
                </a:solidFill>
                <a:latin typeface="+mn-lt"/>
                <a:ea typeface="+mn-ea"/>
                <a:cs typeface="+mn-cs"/>
              </a:defRPr>
            </a:lvl2pPr>
            <a:lvl3pPr marL="1081061" indent="-166684" algn="l" defTabSz="914377" rtl="0" eaLnBrk="1" latinLnBrk="0" hangingPunct="1">
              <a:spcBef>
                <a:spcPts val="0"/>
              </a:spcBef>
              <a:spcAft>
                <a:spcPts val="100"/>
              </a:spcAft>
              <a:buFont typeface="Arial" pitchFamily="34" charset="0"/>
              <a:buChar char="•"/>
              <a:defRPr sz="2000" kern="1200">
                <a:solidFill>
                  <a:schemeClr val="dk1"/>
                </a:solidFill>
                <a:latin typeface="+mn-lt"/>
                <a:ea typeface="+mn-ea"/>
                <a:cs typeface="+mn-cs"/>
              </a:defRPr>
            </a:lvl3pPr>
            <a:lvl4pPr marL="1600160" indent="-228594" algn="l" defTabSz="914377" rtl="0" eaLnBrk="1" latinLnBrk="0" hangingPunct="1">
              <a:spcBef>
                <a:spcPts val="0"/>
              </a:spcBef>
              <a:spcAft>
                <a:spcPts val="100"/>
              </a:spcAft>
              <a:buFont typeface="Arial" pitchFamily="34" charset="0"/>
              <a:buChar char="–"/>
              <a:defRPr sz="1800" kern="1200">
                <a:solidFill>
                  <a:schemeClr val="dk1"/>
                </a:solidFill>
                <a:latin typeface="+mn-lt"/>
                <a:ea typeface="+mn-ea"/>
                <a:cs typeface="+mn-cs"/>
              </a:defRPr>
            </a:lvl4pPr>
            <a:lvl5pPr marL="2057349" indent="-228594" algn="l" defTabSz="914377" rtl="0" eaLnBrk="1" latinLnBrk="0" hangingPunct="1">
              <a:spcBef>
                <a:spcPts val="0"/>
              </a:spcBef>
              <a:buFont typeface="Arial" pitchFamily="34" charset="0"/>
              <a:buChar char="»"/>
              <a:defRPr sz="1600" kern="1200">
                <a:solidFill>
                  <a:schemeClr val="dk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Font typeface="Arial" pitchFamily="34" charset="0"/>
              <a:buNone/>
            </a:pPr>
            <a:r>
              <a:rPr lang="en-CA" sz="2000" b="1" dirty="0"/>
              <a:t>GLOBAL DELIVERY</a:t>
            </a:r>
          </a:p>
          <a:p>
            <a:pPr marL="0" indent="-6349" algn="ctr">
              <a:buFont typeface="Arial" pitchFamily="34" charset="0"/>
              <a:buNone/>
            </a:pPr>
            <a:r>
              <a:rPr lang="en-CA" sz="1800" dirty="0"/>
              <a:t>Deployable at any IIC or client selected location</a:t>
            </a:r>
          </a:p>
          <a:p>
            <a:pPr marL="511163" lvl="1" indent="0" algn="ctr">
              <a:buFont typeface="Wingdings" panose="05000000000000000000" pitchFamily="2" charset="2"/>
              <a:buNone/>
            </a:pPr>
            <a:endParaRPr lang="en-CA" sz="1800" dirty="0"/>
          </a:p>
          <a:p>
            <a:pPr marL="511163" lvl="1" indent="0" algn="ctr">
              <a:buFont typeface="Wingdings" panose="05000000000000000000" pitchFamily="2" charset="2"/>
              <a:buNone/>
            </a:pPr>
            <a:endParaRPr lang="en-CA" sz="1800" dirty="0"/>
          </a:p>
          <a:p>
            <a:pPr marL="0" indent="-6349" algn="ctr">
              <a:buFont typeface="Arial" pitchFamily="34" charset="0"/>
              <a:buNone/>
            </a:pPr>
            <a:r>
              <a:rPr lang="en-CA" sz="2000" b="1" dirty="0"/>
              <a:t>APPROACH 1</a:t>
            </a:r>
            <a:r>
              <a:rPr lang="en-CA" sz="2000" dirty="0"/>
              <a:t> </a:t>
            </a:r>
          </a:p>
          <a:p>
            <a:pPr marL="58736" indent="0" algn="ctr">
              <a:buFont typeface="Arial" pitchFamily="34" charset="0"/>
              <a:buNone/>
            </a:pPr>
            <a:r>
              <a:rPr lang="en-CA" sz="1800" dirty="0">
                <a:solidFill>
                  <a:srgbClr val="C00000"/>
                </a:solidFill>
              </a:rPr>
              <a:t>Theory: in classroom, instructor-led</a:t>
            </a:r>
          </a:p>
          <a:p>
            <a:pPr marL="58736" indent="0" algn="ctr">
              <a:buFont typeface="Arial" pitchFamily="34" charset="0"/>
              <a:buNone/>
            </a:pPr>
            <a:r>
              <a:rPr lang="en-CA" sz="1800" dirty="0"/>
              <a:t>Practical training at selected location</a:t>
            </a:r>
          </a:p>
          <a:p>
            <a:pPr marL="58736" lvl="2" indent="0" algn="ctr">
              <a:spcAft>
                <a:spcPts val="300"/>
              </a:spcAft>
              <a:buFont typeface="Arial" pitchFamily="34" charset="0"/>
              <a:buNone/>
            </a:pPr>
            <a:r>
              <a:rPr lang="en-CA" sz="1800" dirty="0"/>
              <a:t>Final project at selected location</a:t>
            </a:r>
          </a:p>
          <a:p>
            <a:pPr marL="58736" lvl="3" indent="0" algn="ctr">
              <a:spcAft>
                <a:spcPts val="300"/>
              </a:spcAft>
              <a:buFont typeface="Arial" pitchFamily="34" charset="0"/>
              <a:buNone/>
            </a:pPr>
            <a:endParaRPr lang="en-CA" dirty="0"/>
          </a:p>
          <a:p>
            <a:pPr marL="58736" lvl="3" indent="0" algn="ctr">
              <a:spcAft>
                <a:spcPts val="300"/>
              </a:spcAft>
              <a:buFont typeface="Arial" pitchFamily="34" charset="0"/>
              <a:buNone/>
            </a:pPr>
            <a:endParaRPr lang="en-CA" dirty="0"/>
          </a:p>
          <a:p>
            <a:pPr marL="58736" lvl="2" indent="0" algn="ctr">
              <a:spcAft>
                <a:spcPts val="300"/>
              </a:spcAft>
              <a:buFont typeface="Arial" pitchFamily="34" charset="0"/>
              <a:buNone/>
            </a:pPr>
            <a:r>
              <a:rPr lang="en-CA" b="1" dirty="0"/>
              <a:t>APPROACH 2</a:t>
            </a:r>
            <a:endParaRPr lang="en-CA" dirty="0"/>
          </a:p>
          <a:p>
            <a:pPr marL="58736" lvl="3" indent="0" algn="ctr">
              <a:spcAft>
                <a:spcPts val="300"/>
              </a:spcAft>
              <a:buFont typeface="Arial" pitchFamily="34" charset="0"/>
              <a:buNone/>
            </a:pPr>
            <a:r>
              <a:rPr lang="en-CA" dirty="0">
                <a:solidFill>
                  <a:schemeClr val="accent5">
                    <a:lumMod val="75000"/>
                  </a:schemeClr>
                </a:solidFill>
              </a:rPr>
              <a:t>Theory: Web-based training</a:t>
            </a:r>
          </a:p>
          <a:p>
            <a:pPr marL="58736" lvl="3" indent="0" algn="ctr">
              <a:spcAft>
                <a:spcPts val="300"/>
              </a:spcAft>
              <a:buFont typeface="Arial" pitchFamily="34" charset="0"/>
              <a:buNone/>
            </a:pPr>
            <a:r>
              <a:rPr lang="en-CA" dirty="0"/>
              <a:t>Practical training at selected location</a:t>
            </a:r>
          </a:p>
          <a:p>
            <a:pPr marL="58736" lvl="3" indent="0" algn="ctr">
              <a:spcAft>
                <a:spcPts val="300"/>
              </a:spcAft>
              <a:buFont typeface="Arial" pitchFamily="34" charset="0"/>
              <a:buNone/>
            </a:pPr>
            <a:r>
              <a:rPr lang="en-CA" dirty="0"/>
              <a:t>Final project at selected location</a:t>
            </a:r>
          </a:p>
          <a:p>
            <a:pPr lvl="2"/>
            <a:endParaRPr lang="en-CA" sz="1800" dirty="0"/>
          </a:p>
        </p:txBody>
      </p:sp>
    </p:spTree>
    <p:extLst>
      <p:ext uri="{BB962C8B-B14F-4D97-AF65-F5344CB8AC3E}">
        <p14:creationId xmlns:p14="http://schemas.microsoft.com/office/powerpoint/2010/main" val="2814318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77B7-5205-4DB8-AC4F-532554331701}"/>
              </a:ext>
            </a:extLst>
          </p:cNvPr>
          <p:cNvSpPr>
            <a:spLocks noGrp="1"/>
          </p:cNvSpPr>
          <p:nvPr>
            <p:ph type="title" idx="4294967295"/>
          </p:nvPr>
        </p:nvSpPr>
        <p:spPr>
          <a:xfrm>
            <a:off x="406401" y="222505"/>
            <a:ext cx="7251033" cy="609600"/>
          </a:xfrm>
        </p:spPr>
        <p:txBody>
          <a:bodyPr/>
          <a:lstStyle/>
          <a:p>
            <a:r>
              <a:rPr lang="en-CA" dirty="0"/>
              <a:t>Global Delivery Program Structure</a:t>
            </a:r>
          </a:p>
        </p:txBody>
      </p:sp>
      <p:sp>
        <p:nvSpPr>
          <p:cNvPr id="6" name="Content Placeholder 7">
            <a:extLst>
              <a:ext uri="{FF2B5EF4-FFF2-40B4-BE49-F238E27FC236}">
                <a16:creationId xmlns:a16="http://schemas.microsoft.com/office/drawing/2014/main" id="{E2984F4A-816B-4203-B495-2D1CFAA3CF07}"/>
              </a:ext>
            </a:extLst>
          </p:cNvPr>
          <p:cNvSpPr>
            <a:spLocks noGrp="1"/>
          </p:cNvSpPr>
          <p:nvPr/>
        </p:nvSpPr>
        <p:spPr>
          <a:xfrm>
            <a:off x="275140" y="1277841"/>
            <a:ext cx="2559660" cy="802202"/>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lIns="108000" tIns="36000" rIns="108000" bIns="3600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a:t>Theory	</a:t>
            </a:r>
          </a:p>
        </p:txBody>
      </p:sp>
      <p:sp>
        <p:nvSpPr>
          <p:cNvPr id="7" name="Content Placeholder 4">
            <a:extLst>
              <a:ext uri="{FF2B5EF4-FFF2-40B4-BE49-F238E27FC236}">
                <a16:creationId xmlns:a16="http://schemas.microsoft.com/office/drawing/2014/main" id="{38331B25-B83C-456B-A7A9-B6A772E59D78}"/>
              </a:ext>
            </a:extLst>
          </p:cNvPr>
          <p:cNvSpPr>
            <a:spLocks noGrp="1"/>
          </p:cNvSpPr>
          <p:nvPr/>
        </p:nvSpPr>
        <p:spPr>
          <a:xfrm>
            <a:off x="275140" y="1997841"/>
            <a:ext cx="2559659" cy="4349900"/>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CA" dirty="0">
                <a:solidFill>
                  <a:schemeClr val="tx1"/>
                </a:solidFill>
              </a:rPr>
              <a:t>Classroom lectures</a:t>
            </a:r>
          </a:p>
          <a:p>
            <a:pPr>
              <a:buFont typeface="Wingdings" panose="05000000000000000000" pitchFamily="2" charset="2"/>
              <a:buChar char="v"/>
            </a:pPr>
            <a:r>
              <a:rPr lang="en-CA" dirty="0">
                <a:solidFill>
                  <a:schemeClr val="tx1"/>
                </a:solidFill>
              </a:rPr>
              <a:t>Webinars</a:t>
            </a:r>
          </a:p>
          <a:p>
            <a:pPr>
              <a:buFont typeface="Wingdings" panose="05000000000000000000" pitchFamily="2" charset="2"/>
              <a:buChar char="v"/>
            </a:pPr>
            <a:r>
              <a:rPr lang="en-CA" dirty="0">
                <a:solidFill>
                  <a:schemeClr val="tx1"/>
                </a:solidFill>
              </a:rPr>
              <a:t>Mandatory readings</a:t>
            </a:r>
          </a:p>
          <a:p>
            <a:endParaRPr lang="en-CA" dirty="0">
              <a:solidFill>
                <a:schemeClr val="tx1"/>
              </a:solidFill>
            </a:endParaRPr>
          </a:p>
          <a:p>
            <a:endParaRPr lang="en-CA" dirty="0">
              <a:solidFill>
                <a:schemeClr val="tx1"/>
              </a:solidFill>
            </a:endParaRPr>
          </a:p>
          <a:p>
            <a:pPr>
              <a:buFont typeface="Wingdings" panose="05000000000000000000" pitchFamily="2" charset="2"/>
              <a:buChar char="ü"/>
            </a:pPr>
            <a:r>
              <a:rPr lang="en-CA" dirty="0">
                <a:solidFill>
                  <a:schemeClr val="tx1"/>
                </a:solidFill>
              </a:rPr>
              <a:t>Concepts</a:t>
            </a:r>
          </a:p>
          <a:p>
            <a:pPr>
              <a:buFont typeface="Wingdings" panose="05000000000000000000" pitchFamily="2" charset="2"/>
              <a:buChar char="ü"/>
            </a:pPr>
            <a:r>
              <a:rPr lang="en-CA" dirty="0">
                <a:solidFill>
                  <a:schemeClr val="tx1"/>
                </a:solidFill>
              </a:rPr>
              <a:t>Preparation for practice</a:t>
            </a:r>
          </a:p>
          <a:p>
            <a:pPr>
              <a:buFont typeface="Wingdings" panose="05000000000000000000" pitchFamily="2" charset="2"/>
              <a:buChar char="ü"/>
            </a:pPr>
            <a:r>
              <a:rPr lang="en-CA" dirty="0">
                <a:solidFill>
                  <a:schemeClr val="tx1"/>
                </a:solidFill>
              </a:rPr>
              <a:t>Progressive: simple to complex</a:t>
            </a:r>
          </a:p>
          <a:p>
            <a:pPr>
              <a:buFont typeface="Wingdings" panose="05000000000000000000" pitchFamily="2" charset="2"/>
              <a:buChar char="ü"/>
            </a:pPr>
            <a:endParaRPr lang="en-ZA" dirty="0">
              <a:solidFill>
                <a:schemeClr val="tx1"/>
              </a:solidFill>
            </a:endParaRPr>
          </a:p>
          <a:p>
            <a:endParaRPr lang="en-ZA" dirty="0">
              <a:solidFill>
                <a:schemeClr val="tx1"/>
              </a:solidFill>
            </a:endParaRPr>
          </a:p>
        </p:txBody>
      </p:sp>
      <p:sp>
        <p:nvSpPr>
          <p:cNvPr id="8" name="Content Placeholder 8">
            <a:extLst>
              <a:ext uri="{FF2B5EF4-FFF2-40B4-BE49-F238E27FC236}">
                <a16:creationId xmlns:a16="http://schemas.microsoft.com/office/drawing/2014/main" id="{D694C777-F69B-4084-A65E-AFE1D1D0B459}"/>
              </a:ext>
            </a:extLst>
          </p:cNvPr>
          <p:cNvSpPr>
            <a:spLocks noGrp="1"/>
          </p:cNvSpPr>
          <p:nvPr/>
        </p:nvSpPr>
        <p:spPr>
          <a:xfrm>
            <a:off x="3307486" y="1277841"/>
            <a:ext cx="2559660" cy="80220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lIns="108000" tIns="36000" rIns="108000" bIns="3600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a:t>Practical</a:t>
            </a:r>
          </a:p>
        </p:txBody>
      </p:sp>
      <p:sp>
        <p:nvSpPr>
          <p:cNvPr id="9" name="Content Placeholder 5">
            <a:extLst>
              <a:ext uri="{FF2B5EF4-FFF2-40B4-BE49-F238E27FC236}">
                <a16:creationId xmlns:a16="http://schemas.microsoft.com/office/drawing/2014/main" id="{8DAEA01F-AD23-44AF-856F-1700B38B1C0F}"/>
              </a:ext>
            </a:extLst>
          </p:cNvPr>
          <p:cNvSpPr>
            <a:spLocks noGrp="1"/>
          </p:cNvSpPr>
          <p:nvPr/>
        </p:nvSpPr>
        <p:spPr>
          <a:xfrm>
            <a:off x="3307485" y="1997841"/>
            <a:ext cx="2559660" cy="4349900"/>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CA" dirty="0">
                <a:solidFill>
                  <a:schemeClr val="tx1"/>
                </a:solidFill>
              </a:rPr>
              <a:t>Software exercises</a:t>
            </a:r>
          </a:p>
          <a:p>
            <a:pPr>
              <a:buFont typeface="Wingdings" panose="05000000000000000000" pitchFamily="2" charset="2"/>
              <a:buChar char="v"/>
            </a:pPr>
            <a:r>
              <a:rPr lang="en-CA" dirty="0">
                <a:solidFill>
                  <a:schemeClr val="tx1"/>
                </a:solidFill>
              </a:rPr>
              <a:t>Hardware exercises</a:t>
            </a:r>
          </a:p>
          <a:p>
            <a:pPr>
              <a:buFont typeface="Wingdings" panose="05000000000000000000" pitchFamily="2" charset="2"/>
              <a:buChar char="v"/>
            </a:pPr>
            <a:r>
              <a:rPr lang="en-CA" dirty="0">
                <a:solidFill>
                  <a:schemeClr val="tx1"/>
                </a:solidFill>
              </a:rPr>
              <a:t>Field work</a:t>
            </a:r>
          </a:p>
          <a:p>
            <a:endParaRPr lang="en-CA" dirty="0">
              <a:solidFill>
                <a:schemeClr val="tx1"/>
              </a:solidFill>
            </a:endParaRPr>
          </a:p>
          <a:p>
            <a:endParaRPr lang="en-CA" dirty="0">
              <a:solidFill>
                <a:schemeClr val="tx1"/>
              </a:solidFill>
            </a:endParaRPr>
          </a:p>
          <a:p>
            <a:pPr>
              <a:buFont typeface="Wingdings" panose="05000000000000000000" pitchFamily="2" charset="2"/>
              <a:buChar char="ü"/>
            </a:pPr>
            <a:r>
              <a:rPr lang="en-CA" dirty="0">
                <a:solidFill>
                  <a:schemeClr val="tx1"/>
                </a:solidFill>
              </a:rPr>
              <a:t>Reinforcing theory</a:t>
            </a:r>
          </a:p>
          <a:p>
            <a:pPr>
              <a:buFont typeface="Wingdings" panose="05000000000000000000" pitchFamily="2" charset="2"/>
              <a:buChar char="ü"/>
            </a:pPr>
            <a:r>
              <a:rPr lang="en-CA" dirty="0">
                <a:solidFill>
                  <a:schemeClr val="tx1"/>
                </a:solidFill>
              </a:rPr>
              <a:t>Learn applied  hydrographic surveying</a:t>
            </a:r>
          </a:p>
          <a:p>
            <a:pPr>
              <a:buFont typeface="Wingdings" panose="05000000000000000000" pitchFamily="2" charset="2"/>
              <a:buChar char="ü"/>
            </a:pPr>
            <a:r>
              <a:rPr lang="en-CA" dirty="0">
                <a:solidFill>
                  <a:schemeClr val="tx1"/>
                </a:solidFill>
              </a:rPr>
              <a:t>Progressive: guided to independent</a:t>
            </a:r>
            <a:endParaRPr lang="en-ZA" dirty="0">
              <a:solidFill>
                <a:schemeClr val="tx1"/>
              </a:solidFill>
            </a:endParaRPr>
          </a:p>
        </p:txBody>
      </p:sp>
      <p:sp>
        <p:nvSpPr>
          <p:cNvPr id="10" name="Content Placeholder 9">
            <a:extLst>
              <a:ext uri="{FF2B5EF4-FFF2-40B4-BE49-F238E27FC236}">
                <a16:creationId xmlns:a16="http://schemas.microsoft.com/office/drawing/2014/main" id="{C753A45A-DC6C-4AD4-A3AC-69465C3B1C62}"/>
              </a:ext>
            </a:extLst>
          </p:cNvPr>
          <p:cNvSpPr>
            <a:spLocks noGrp="1"/>
          </p:cNvSpPr>
          <p:nvPr/>
        </p:nvSpPr>
        <p:spPr>
          <a:xfrm>
            <a:off x="6339832" y="1277841"/>
            <a:ext cx="2559660" cy="802202"/>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horz" lIns="108000" tIns="36000" rIns="108000" bIns="3600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a:t>Self-Guided</a:t>
            </a:r>
          </a:p>
        </p:txBody>
      </p:sp>
      <p:sp>
        <p:nvSpPr>
          <p:cNvPr id="11" name="Content Placeholder 6">
            <a:extLst>
              <a:ext uri="{FF2B5EF4-FFF2-40B4-BE49-F238E27FC236}">
                <a16:creationId xmlns:a16="http://schemas.microsoft.com/office/drawing/2014/main" id="{0955597F-2D15-4C3B-AFA5-468035C27F69}"/>
              </a:ext>
            </a:extLst>
          </p:cNvPr>
          <p:cNvSpPr>
            <a:spLocks noGrp="1"/>
          </p:cNvSpPr>
          <p:nvPr/>
        </p:nvSpPr>
        <p:spPr>
          <a:xfrm>
            <a:off x="6339831" y="1997841"/>
            <a:ext cx="2559660" cy="4349900"/>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ZA" dirty="0">
                <a:solidFill>
                  <a:schemeClr val="tx1"/>
                </a:solidFill>
              </a:rPr>
              <a:t>Homework</a:t>
            </a:r>
          </a:p>
          <a:p>
            <a:pPr>
              <a:buFont typeface="Wingdings" panose="05000000000000000000" pitchFamily="2" charset="2"/>
              <a:buChar char="v"/>
            </a:pPr>
            <a:r>
              <a:rPr lang="en-ZA" dirty="0">
                <a:solidFill>
                  <a:schemeClr val="tx1"/>
                </a:solidFill>
              </a:rPr>
              <a:t>Recommended reading</a:t>
            </a:r>
          </a:p>
          <a:p>
            <a:pPr>
              <a:buFont typeface="Wingdings" panose="05000000000000000000" pitchFamily="2" charset="2"/>
              <a:buChar char="v"/>
            </a:pPr>
            <a:r>
              <a:rPr lang="en-ZA" dirty="0">
                <a:solidFill>
                  <a:schemeClr val="tx1"/>
                </a:solidFill>
              </a:rPr>
              <a:t>Research done outside classroom</a:t>
            </a:r>
          </a:p>
          <a:p>
            <a:pPr lvl="1">
              <a:buFont typeface="Wingdings" panose="05000000000000000000" pitchFamily="2" charset="2"/>
              <a:buChar char="v"/>
            </a:pPr>
            <a:endParaRPr lang="en-ZA" dirty="0">
              <a:solidFill>
                <a:schemeClr val="tx1"/>
              </a:solidFill>
            </a:endParaRPr>
          </a:p>
          <a:p>
            <a:pPr>
              <a:buFont typeface="Wingdings" panose="05000000000000000000" pitchFamily="2" charset="2"/>
              <a:buChar char="ü"/>
            </a:pPr>
            <a:r>
              <a:rPr lang="en-CA" dirty="0">
                <a:solidFill>
                  <a:schemeClr val="tx1"/>
                </a:solidFill>
              </a:rPr>
              <a:t>Reinforcing theory</a:t>
            </a:r>
          </a:p>
          <a:p>
            <a:pPr>
              <a:buFont typeface="Wingdings" panose="05000000000000000000" pitchFamily="2" charset="2"/>
              <a:buChar char="ü"/>
            </a:pPr>
            <a:r>
              <a:rPr lang="en-CA" dirty="0">
                <a:solidFill>
                  <a:schemeClr val="tx1"/>
                </a:solidFill>
              </a:rPr>
              <a:t>Self-paced</a:t>
            </a:r>
          </a:p>
          <a:p>
            <a:pPr>
              <a:buFont typeface="Wingdings" panose="05000000000000000000" pitchFamily="2" charset="2"/>
              <a:buChar char="ü"/>
            </a:pPr>
            <a:r>
              <a:rPr lang="en-CA" dirty="0">
                <a:solidFill>
                  <a:schemeClr val="tx1"/>
                </a:solidFill>
              </a:rPr>
              <a:t>Asking questions</a:t>
            </a:r>
          </a:p>
          <a:p>
            <a:endParaRPr lang="en-ZA" dirty="0">
              <a:solidFill>
                <a:schemeClr val="tx1"/>
              </a:solidFill>
            </a:endParaRPr>
          </a:p>
        </p:txBody>
      </p:sp>
      <p:sp>
        <p:nvSpPr>
          <p:cNvPr id="13" name="Content Placeholder 9">
            <a:extLst>
              <a:ext uri="{FF2B5EF4-FFF2-40B4-BE49-F238E27FC236}">
                <a16:creationId xmlns:a16="http://schemas.microsoft.com/office/drawing/2014/main" id="{1A62BC61-383B-4A5F-98B3-88FC6A72F8FE}"/>
              </a:ext>
            </a:extLst>
          </p:cNvPr>
          <p:cNvSpPr>
            <a:spLocks noGrp="1"/>
          </p:cNvSpPr>
          <p:nvPr/>
        </p:nvSpPr>
        <p:spPr>
          <a:xfrm>
            <a:off x="9372178" y="1277841"/>
            <a:ext cx="2559660" cy="80220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lIns="108000" tIns="36000" rIns="108000" bIns="3600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2400" dirty="0"/>
              <a:t>Final Project</a:t>
            </a:r>
          </a:p>
        </p:txBody>
      </p:sp>
      <p:sp>
        <p:nvSpPr>
          <p:cNvPr id="14" name="Content Placeholder 6">
            <a:extLst>
              <a:ext uri="{FF2B5EF4-FFF2-40B4-BE49-F238E27FC236}">
                <a16:creationId xmlns:a16="http://schemas.microsoft.com/office/drawing/2014/main" id="{07E58F2A-7DDA-4398-8057-5B53F4D427B6}"/>
              </a:ext>
            </a:extLst>
          </p:cNvPr>
          <p:cNvSpPr>
            <a:spLocks noGrp="1"/>
          </p:cNvSpPr>
          <p:nvPr/>
        </p:nvSpPr>
        <p:spPr>
          <a:xfrm>
            <a:off x="9372178" y="1997841"/>
            <a:ext cx="2559660" cy="4349900"/>
          </a:xfrm>
          <a:prstGeom prst="rect">
            <a:avLst/>
          </a:prstGeom>
          <a:solidFill>
            <a:schemeClr val="bg1"/>
          </a:solidFill>
          <a:ln>
            <a:solidFill>
              <a:schemeClr val="bg1">
                <a:lumMod val="85000"/>
              </a:schemeClr>
            </a:solidFill>
          </a:ln>
        </p:spPr>
        <p:txBody>
          <a:bodyPr vert="horz" lIns="136800" tIns="252000" rIns="136800" bIns="0" rtlCol="0">
            <a:noAutofit/>
          </a:bodyPr>
          <a:lstStyle>
            <a:lvl1pPr marL="266700" indent="-2667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ZA" dirty="0">
                <a:solidFill>
                  <a:schemeClr val="tx1"/>
                </a:solidFill>
              </a:rPr>
              <a:t>Field work</a:t>
            </a:r>
          </a:p>
          <a:p>
            <a:pPr>
              <a:buFont typeface="Wingdings" panose="05000000000000000000" pitchFamily="2" charset="2"/>
              <a:buChar char="v"/>
            </a:pPr>
            <a:r>
              <a:rPr lang="en-ZA" dirty="0">
                <a:solidFill>
                  <a:schemeClr val="tx1"/>
                </a:solidFill>
              </a:rPr>
              <a:t>Office work</a:t>
            </a:r>
          </a:p>
          <a:p>
            <a:pPr>
              <a:buFont typeface="Wingdings" panose="05000000000000000000" pitchFamily="2" charset="2"/>
              <a:buChar char="v"/>
            </a:pPr>
            <a:r>
              <a:rPr lang="en-ZA" dirty="0">
                <a:solidFill>
                  <a:schemeClr val="tx1"/>
                </a:solidFill>
              </a:rPr>
              <a:t>Presentation</a:t>
            </a:r>
          </a:p>
          <a:p>
            <a:pPr>
              <a:buFont typeface="Wingdings" panose="05000000000000000000" pitchFamily="2" charset="2"/>
              <a:buChar char="v"/>
            </a:pPr>
            <a:endParaRPr lang="en-ZA" dirty="0">
              <a:solidFill>
                <a:schemeClr val="tx1"/>
              </a:solidFill>
            </a:endParaRPr>
          </a:p>
          <a:p>
            <a:pPr>
              <a:buFont typeface="Wingdings" panose="05000000000000000000" pitchFamily="2" charset="2"/>
              <a:buChar char="v"/>
            </a:pPr>
            <a:endParaRPr lang="en-ZA" dirty="0">
              <a:solidFill>
                <a:schemeClr val="tx1"/>
              </a:solidFill>
            </a:endParaRPr>
          </a:p>
          <a:p>
            <a:pPr>
              <a:buFont typeface="Wingdings" panose="05000000000000000000" pitchFamily="2" charset="2"/>
              <a:buChar char="ü"/>
            </a:pPr>
            <a:r>
              <a:rPr lang="en-CA" dirty="0">
                <a:solidFill>
                  <a:schemeClr val="tx1"/>
                </a:solidFill>
              </a:rPr>
              <a:t>Applying lessons</a:t>
            </a:r>
          </a:p>
          <a:p>
            <a:pPr>
              <a:buFont typeface="Wingdings" panose="05000000000000000000" pitchFamily="2" charset="2"/>
              <a:buChar char="ü"/>
            </a:pPr>
            <a:r>
              <a:rPr lang="en-CA" dirty="0">
                <a:solidFill>
                  <a:schemeClr val="tx1"/>
                </a:solidFill>
              </a:rPr>
              <a:t>Troubleshooting</a:t>
            </a:r>
          </a:p>
          <a:p>
            <a:pPr>
              <a:buFont typeface="Wingdings" panose="05000000000000000000" pitchFamily="2" charset="2"/>
              <a:buChar char="ü"/>
            </a:pPr>
            <a:r>
              <a:rPr lang="en-CA" dirty="0">
                <a:solidFill>
                  <a:schemeClr val="tx1"/>
                </a:solidFill>
              </a:rPr>
              <a:t>Team work</a:t>
            </a:r>
          </a:p>
          <a:p>
            <a:pPr>
              <a:buFont typeface="Wingdings" panose="05000000000000000000" pitchFamily="2" charset="2"/>
              <a:buChar char="ü"/>
            </a:pPr>
            <a:r>
              <a:rPr lang="en-CA">
                <a:solidFill>
                  <a:schemeClr val="tx1"/>
                </a:solidFill>
              </a:rPr>
              <a:t>Self-Directed</a:t>
            </a:r>
          </a:p>
          <a:p>
            <a:pPr marL="0" indent="0">
              <a:buNone/>
            </a:pPr>
            <a:endParaRPr lang="en-CA" dirty="0">
              <a:solidFill>
                <a:schemeClr val="tx1"/>
              </a:solidFill>
            </a:endParaRPr>
          </a:p>
          <a:p>
            <a:endParaRPr lang="en-ZA" dirty="0">
              <a:solidFill>
                <a:schemeClr val="tx1"/>
              </a:solidFill>
            </a:endParaRPr>
          </a:p>
        </p:txBody>
      </p:sp>
    </p:spTree>
    <p:extLst>
      <p:ext uri="{BB962C8B-B14F-4D97-AF65-F5344CB8AC3E}">
        <p14:creationId xmlns:p14="http://schemas.microsoft.com/office/powerpoint/2010/main" val="3208869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0CE3C76C-EDB6-4866-BC97-C583F73848CD}"/>
              </a:ext>
            </a:extLst>
          </p:cNvPr>
          <p:cNvSpPr/>
          <p:nvPr/>
        </p:nvSpPr>
        <p:spPr>
          <a:xfrm>
            <a:off x="359949" y="995488"/>
            <a:ext cx="5101906" cy="5628640"/>
          </a:xfrm>
          <a:prstGeom prst="roundRect">
            <a:avLst>
              <a:gd name="adj" fmla="val 975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en-CA" sz="2400" b="1" dirty="0">
                <a:solidFill>
                  <a:schemeClr val="bg1"/>
                </a:solidFill>
              </a:rPr>
              <a:t>Theory</a:t>
            </a:r>
            <a:endParaRPr lang="en-CA" sz="2400" dirty="0">
              <a:solidFill>
                <a:schemeClr val="bg1"/>
              </a:solidFill>
            </a:endParaRPr>
          </a:p>
          <a:p>
            <a:r>
              <a:rPr lang="en-CA" sz="1400" dirty="0">
                <a:solidFill>
                  <a:schemeClr val="bg1"/>
                </a:solidFill>
              </a:rPr>
              <a:t>Classroom  or Distance Learning</a:t>
            </a:r>
          </a:p>
        </p:txBody>
      </p:sp>
      <p:sp>
        <p:nvSpPr>
          <p:cNvPr id="6" name="Title 5">
            <a:extLst>
              <a:ext uri="{FF2B5EF4-FFF2-40B4-BE49-F238E27FC236}">
                <a16:creationId xmlns:a16="http://schemas.microsoft.com/office/drawing/2014/main" id="{96ADAB30-B743-486F-9BAE-18B1B28AC79C}"/>
              </a:ext>
            </a:extLst>
          </p:cNvPr>
          <p:cNvSpPr>
            <a:spLocks noGrp="1"/>
          </p:cNvSpPr>
          <p:nvPr>
            <p:ph type="title" idx="4294967295"/>
          </p:nvPr>
        </p:nvSpPr>
        <p:spPr>
          <a:xfrm>
            <a:off x="310328" y="221191"/>
            <a:ext cx="7251033" cy="609600"/>
          </a:xfrm>
        </p:spPr>
        <p:txBody>
          <a:bodyPr>
            <a:normAutofit fontScale="90000"/>
          </a:bodyPr>
          <a:lstStyle/>
          <a:p>
            <a:r>
              <a:rPr lang="en-CA" dirty="0"/>
              <a:t>Program Overview Global Delivery</a:t>
            </a:r>
            <a:br>
              <a:rPr lang="en-CA" dirty="0"/>
            </a:br>
            <a:r>
              <a:rPr lang="en-CA" dirty="0"/>
              <a:t>S-5 Modules</a:t>
            </a:r>
          </a:p>
        </p:txBody>
      </p:sp>
      <p:sp>
        <p:nvSpPr>
          <p:cNvPr id="7" name="Rectangle: Rounded Corners 6">
            <a:extLst>
              <a:ext uri="{FF2B5EF4-FFF2-40B4-BE49-F238E27FC236}">
                <a16:creationId xmlns:a16="http://schemas.microsoft.com/office/drawing/2014/main" id="{A8877339-261F-4F44-A0C9-068AED18B684}"/>
              </a:ext>
            </a:extLst>
          </p:cNvPr>
          <p:cNvSpPr/>
          <p:nvPr/>
        </p:nvSpPr>
        <p:spPr>
          <a:xfrm>
            <a:off x="5668940" y="1096382"/>
            <a:ext cx="3642576" cy="5628640"/>
          </a:xfrm>
          <a:prstGeom prst="roundRect">
            <a:avLst>
              <a:gd name="adj" fmla="val 12125"/>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nchorCtr="0"/>
          <a:lstStyle/>
          <a:p>
            <a:r>
              <a:rPr lang="en-CA" sz="2400" b="1" dirty="0">
                <a:solidFill>
                  <a:schemeClr val="bg1"/>
                </a:solidFill>
              </a:rPr>
              <a:t>Practical</a:t>
            </a:r>
            <a:endParaRPr lang="en-CA" sz="2400" dirty="0">
              <a:solidFill>
                <a:schemeClr val="bg1"/>
              </a:solidFill>
            </a:endParaRPr>
          </a:p>
        </p:txBody>
      </p:sp>
      <p:cxnSp>
        <p:nvCxnSpPr>
          <p:cNvPr id="8" name="Straight Connector 7">
            <a:extLst>
              <a:ext uri="{FF2B5EF4-FFF2-40B4-BE49-F238E27FC236}">
                <a16:creationId xmlns:a16="http://schemas.microsoft.com/office/drawing/2014/main" id="{D4B27C29-8EE4-4F0A-A658-421C02F4DAE7}"/>
              </a:ext>
            </a:extLst>
          </p:cNvPr>
          <p:cNvCxnSpPr>
            <a:cxnSpLocks/>
            <a:stCxn id="16" idx="2"/>
            <a:endCxn id="25" idx="0"/>
          </p:cNvCxnSpPr>
          <p:nvPr/>
        </p:nvCxnSpPr>
        <p:spPr>
          <a:xfrm>
            <a:off x="7452581" y="2101864"/>
            <a:ext cx="0" cy="394793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FC0F2AF-D37A-4019-9F8F-27B17B24A8CF}"/>
              </a:ext>
            </a:extLst>
          </p:cNvPr>
          <p:cNvCxnSpPr>
            <a:cxnSpLocks/>
            <a:stCxn id="19" idx="2"/>
            <a:endCxn id="22" idx="0"/>
          </p:cNvCxnSpPr>
          <p:nvPr/>
        </p:nvCxnSpPr>
        <p:spPr>
          <a:xfrm>
            <a:off x="4245809" y="2702565"/>
            <a:ext cx="0" cy="315994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DD1CB4-B613-4F61-A7FD-DD9CD54DBA78}"/>
              </a:ext>
            </a:extLst>
          </p:cNvPr>
          <p:cNvCxnSpPr>
            <a:cxnSpLocks/>
            <a:stCxn id="11" idx="2"/>
            <a:endCxn id="15" idx="0"/>
          </p:cNvCxnSpPr>
          <p:nvPr/>
        </p:nvCxnSpPr>
        <p:spPr>
          <a:xfrm>
            <a:off x="1710842" y="2889850"/>
            <a:ext cx="0" cy="325359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ounded Rectangle 4">
            <a:extLst>
              <a:ext uri="{FF2B5EF4-FFF2-40B4-BE49-F238E27FC236}">
                <a16:creationId xmlns:a16="http://schemas.microsoft.com/office/drawing/2014/main" id="{EDB237B9-D612-4DE5-9C40-9DE4DA3EB59D}"/>
              </a:ext>
            </a:extLst>
          </p:cNvPr>
          <p:cNvSpPr/>
          <p:nvPr/>
        </p:nvSpPr>
        <p:spPr>
          <a:xfrm>
            <a:off x="630842" y="2413124"/>
            <a:ext cx="2160000" cy="476726"/>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INTRODUCTION</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ounded Rectangle 6">
            <a:extLst>
              <a:ext uri="{FF2B5EF4-FFF2-40B4-BE49-F238E27FC236}">
                <a16:creationId xmlns:a16="http://schemas.microsoft.com/office/drawing/2014/main" id="{9F32DAF6-903B-448F-A1CF-2C0B9AA3D2E4}"/>
              </a:ext>
            </a:extLst>
          </p:cNvPr>
          <p:cNvSpPr/>
          <p:nvPr/>
        </p:nvSpPr>
        <p:spPr>
          <a:xfrm>
            <a:off x="630842" y="3603221"/>
            <a:ext cx="2160000" cy="289441"/>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COMPUTATION TOOLS </a:t>
            </a:r>
          </a:p>
        </p:txBody>
      </p:sp>
      <p:sp>
        <p:nvSpPr>
          <p:cNvPr id="13" name="Rounded Rectangle 7">
            <a:extLst>
              <a:ext uri="{FF2B5EF4-FFF2-40B4-BE49-F238E27FC236}">
                <a16:creationId xmlns:a16="http://schemas.microsoft.com/office/drawing/2014/main" id="{842638A0-F92B-487F-AD40-E3D6495DA676}"/>
              </a:ext>
            </a:extLst>
          </p:cNvPr>
          <p:cNvSpPr/>
          <p:nvPr/>
        </p:nvSpPr>
        <p:spPr>
          <a:xfrm>
            <a:off x="630842" y="4418747"/>
            <a:ext cx="2160000" cy="289441"/>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NAUTICAL SCIENCE</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8">
            <a:extLst>
              <a:ext uri="{FF2B5EF4-FFF2-40B4-BE49-F238E27FC236}">
                <a16:creationId xmlns:a16="http://schemas.microsoft.com/office/drawing/2014/main" id="{3AF6F6AE-894D-4224-A367-CDEC9745C93A}"/>
              </a:ext>
            </a:extLst>
          </p:cNvPr>
          <p:cNvSpPr/>
          <p:nvPr/>
        </p:nvSpPr>
        <p:spPr>
          <a:xfrm>
            <a:off x="630842" y="5234273"/>
            <a:ext cx="2160000" cy="289441"/>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ENVIRONMENT</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ounded Rectangle 9">
            <a:extLst>
              <a:ext uri="{FF2B5EF4-FFF2-40B4-BE49-F238E27FC236}">
                <a16:creationId xmlns:a16="http://schemas.microsoft.com/office/drawing/2014/main" id="{2ED062D0-3682-4050-B6D8-E877AA8F6F24}"/>
              </a:ext>
            </a:extLst>
          </p:cNvPr>
          <p:cNvSpPr/>
          <p:nvPr/>
        </p:nvSpPr>
        <p:spPr>
          <a:xfrm>
            <a:off x="630842" y="6143440"/>
            <a:ext cx="2160000" cy="289441"/>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POSITIONING</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ounded Rectangle 10">
            <a:extLst>
              <a:ext uri="{FF2B5EF4-FFF2-40B4-BE49-F238E27FC236}">
                <a16:creationId xmlns:a16="http://schemas.microsoft.com/office/drawing/2014/main" id="{8F1E2C38-1466-4603-B7AB-CE909E34609E}"/>
              </a:ext>
            </a:extLst>
          </p:cNvPr>
          <p:cNvSpPr/>
          <p:nvPr/>
        </p:nvSpPr>
        <p:spPr>
          <a:xfrm>
            <a:off x="5832581" y="1812423"/>
            <a:ext cx="3240000" cy="289441"/>
          </a:xfrm>
          <a:prstGeom prst="roundRect">
            <a:avLst/>
          </a:prstGeom>
          <a:solidFill>
            <a:schemeClr val="bg1"/>
          </a:solidFill>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POSITIONING</a:t>
            </a:r>
          </a:p>
        </p:txBody>
      </p:sp>
      <p:sp>
        <p:nvSpPr>
          <p:cNvPr id="17" name="Rounded Rectangle 11">
            <a:extLst>
              <a:ext uri="{FF2B5EF4-FFF2-40B4-BE49-F238E27FC236}">
                <a16:creationId xmlns:a16="http://schemas.microsoft.com/office/drawing/2014/main" id="{569C8D24-F7BF-4C10-9C3D-B0EF5E3CA22E}"/>
              </a:ext>
            </a:extLst>
          </p:cNvPr>
          <p:cNvSpPr/>
          <p:nvPr/>
        </p:nvSpPr>
        <p:spPr>
          <a:xfrm>
            <a:off x="3165809" y="3322293"/>
            <a:ext cx="2160000" cy="289441"/>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WATER LEVELS </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Rounded Rectangle 12">
            <a:extLst>
              <a:ext uri="{FF2B5EF4-FFF2-40B4-BE49-F238E27FC236}">
                <a16:creationId xmlns:a16="http://schemas.microsoft.com/office/drawing/2014/main" id="{F6771C3D-3E83-4E1A-B6E2-1163A54A259F}"/>
              </a:ext>
            </a:extLst>
          </p:cNvPr>
          <p:cNvSpPr/>
          <p:nvPr/>
        </p:nvSpPr>
        <p:spPr>
          <a:xfrm>
            <a:off x="3165809" y="4762523"/>
            <a:ext cx="2160000" cy="289441"/>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REMOTE SENSING </a:t>
            </a:r>
            <a:r>
              <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9" name="Rounded Rectangle 13">
            <a:extLst>
              <a:ext uri="{FF2B5EF4-FFF2-40B4-BE49-F238E27FC236}">
                <a16:creationId xmlns:a16="http://schemas.microsoft.com/office/drawing/2014/main" id="{F9EA44EE-3C71-4F77-B7D4-634FCD3BEFB9}"/>
              </a:ext>
            </a:extLst>
          </p:cNvPr>
          <p:cNvSpPr/>
          <p:nvPr/>
        </p:nvSpPr>
        <p:spPr>
          <a:xfrm>
            <a:off x="3165809" y="2413124"/>
            <a:ext cx="2160000" cy="289441"/>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UNDERWATER ACOUSTICS </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Rounded Rectangle 15">
            <a:extLst>
              <a:ext uri="{FF2B5EF4-FFF2-40B4-BE49-F238E27FC236}">
                <a16:creationId xmlns:a16="http://schemas.microsoft.com/office/drawing/2014/main" id="{6C8DC323-336F-4C33-8B0A-62DFF02BE2AC}"/>
              </a:ext>
            </a:extLst>
          </p:cNvPr>
          <p:cNvSpPr/>
          <p:nvPr/>
        </p:nvSpPr>
        <p:spPr>
          <a:xfrm>
            <a:off x="3165809" y="4044176"/>
            <a:ext cx="2160000" cy="289441"/>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QA/QC </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1" name="Rounded Rectangle 17">
            <a:extLst>
              <a:ext uri="{FF2B5EF4-FFF2-40B4-BE49-F238E27FC236}">
                <a16:creationId xmlns:a16="http://schemas.microsoft.com/office/drawing/2014/main" id="{592C8D0A-B4AA-4E97-92FA-0D68257E6BCE}"/>
              </a:ext>
            </a:extLst>
          </p:cNvPr>
          <p:cNvSpPr/>
          <p:nvPr/>
        </p:nvSpPr>
        <p:spPr>
          <a:xfrm>
            <a:off x="5854128" y="4771565"/>
            <a:ext cx="3240000" cy="289441"/>
          </a:xfrm>
          <a:prstGeom prst="roundRect">
            <a:avLst/>
          </a:prstGeom>
          <a:solidFill>
            <a:schemeClr val="bg1"/>
          </a:solidFill>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HYDROGRAPHIC  PRACTICE</a:t>
            </a:r>
          </a:p>
        </p:txBody>
      </p:sp>
      <p:sp>
        <p:nvSpPr>
          <p:cNvPr id="22" name="Rounded Rectangle 18">
            <a:extLst>
              <a:ext uri="{FF2B5EF4-FFF2-40B4-BE49-F238E27FC236}">
                <a16:creationId xmlns:a16="http://schemas.microsoft.com/office/drawing/2014/main" id="{AC0C5CFD-6707-4FA0-BFD8-89DC01365006}"/>
              </a:ext>
            </a:extLst>
          </p:cNvPr>
          <p:cNvSpPr/>
          <p:nvPr/>
        </p:nvSpPr>
        <p:spPr>
          <a:xfrm>
            <a:off x="3165809" y="5862512"/>
            <a:ext cx="2160000" cy="289441"/>
          </a:xfrm>
          <a:prstGeom prst="roundRect">
            <a:avLst/>
          </a:prstGeom>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HYDROGRAPHIC PRACTICE </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Rounded Rectangle 10">
            <a:extLst>
              <a:ext uri="{FF2B5EF4-FFF2-40B4-BE49-F238E27FC236}">
                <a16:creationId xmlns:a16="http://schemas.microsoft.com/office/drawing/2014/main" id="{EC8B1017-51AF-44F7-AB3F-3E357A47CF2A}"/>
              </a:ext>
            </a:extLst>
          </p:cNvPr>
          <p:cNvSpPr/>
          <p:nvPr/>
        </p:nvSpPr>
        <p:spPr>
          <a:xfrm>
            <a:off x="5854128" y="3680619"/>
            <a:ext cx="3240000" cy="289441"/>
          </a:xfrm>
          <a:prstGeom prst="roundRect">
            <a:avLst/>
          </a:prstGeom>
          <a:solidFill>
            <a:schemeClr val="bg1"/>
          </a:solidFill>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ENVIRONMENT</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ounded Rectangle 7">
            <a:extLst>
              <a:ext uri="{FF2B5EF4-FFF2-40B4-BE49-F238E27FC236}">
                <a16:creationId xmlns:a16="http://schemas.microsoft.com/office/drawing/2014/main" id="{EF5711A0-9882-4A72-AE27-A15758DFA465}"/>
              </a:ext>
            </a:extLst>
          </p:cNvPr>
          <p:cNvSpPr/>
          <p:nvPr/>
        </p:nvSpPr>
        <p:spPr>
          <a:xfrm>
            <a:off x="5854128" y="2964245"/>
            <a:ext cx="3240000" cy="476726"/>
          </a:xfrm>
          <a:prstGeom prst="roundRect">
            <a:avLst/>
          </a:prstGeom>
          <a:solidFill>
            <a:schemeClr val="bg1"/>
          </a:solidFill>
          <a:ln w="19050">
            <a:solidFill>
              <a:schemeClr val="tx1"/>
            </a:solidFill>
          </a:ln>
        </p:spPr>
        <p:style>
          <a:lnRef idx="2">
            <a:schemeClr val="accent4"/>
          </a:lnRef>
          <a:fillRef idx="1">
            <a:schemeClr val="lt1"/>
          </a:fillRef>
          <a:effectRef idx="0">
            <a:schemeClr val="accent4"/>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NAUTICAL SCIENCE</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17">
            <a:extLst>
              <a:ext uri="{FF2B5EF4-FFF2-40B4-BE49-F238E27FC236}">
                <a16:creationId xmlns:a16="http://schemas.microsoft.com/office/drawing/2014/main" id="{BD00BBA9-BC34-4D60-9A8F-FC90C497AA13}"/>
              </a:ext>
            </a:extLst>
          </p:cNvPr>
          <p:cNvSpPr/>
          <p:nvPr/>
        </p:nvSpPr>
        <p:spPr>
          <a:xfrm>
            <a:off x="5832581" y="6049797"/>
            <a:ext cx="3240000" cy="289441"/>
          </a:xfrm>
          <a:prstGeom prst="roundRect">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HYDROGRAPHIC DATA MANAGEMENT</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Rounded Rectangle 10">
            <a:extLst>
              <a:ext uri="{FF2B5EF4-FFF2-40B4-BE49-F238E27FC236}">
                <a16:creationId xmlns:a16="http://schemas.microsoft.com/office/drawing/2014/main" id="{39528365-3D3B-4948-8735-FB88251E6318}"/>
              </a:ext>
            </a:extLst>
          </p:cNvPr>
          <p:cNvSpPr/>
          <p:nvPr/>
        </p:nvSpPr>
        <p:spPr>
          <a:xfrm>
            <a:off x="5857995" y="2435155"/>
            <a:ext cx="3240000" cy="289441"/>
          </a:xfrm>
          <a:prstGeom prst="roundRect">
            <a:avLst/>
          </a:prstGeom>
          <a:solidFill>
            <a:schemeClr val="bg1"/>
          </a:solidFill>
          <a:ln w="19050">
            <a:solidFill>
              <a:schemeClr val="tx1"/>
            </a:solid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en-CA" sz="11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WATER LEVELS</a:t>
            </a:r>
            <a:endParaRPr lang="en-CA"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7" name="Connector: Elbow 26">
            <a:extLst>
              <a:ext uri="{FF2B5EF4-FFF2-40B4-BE49-F238E27FC236}">
                <a16:creationId xmlns:a16="http://schemas.microsoft.com/office/drawing/2014/main" id="{80973375-8BEA-4E74-81A9-E1E4E6EE4E9C}"/>
              </a:ext>
            </a:extLst>
          </p:cNvPr>
          <p:cNvCxnSpPr>
            <a:cxnSpLocks/>
            <a:stCxn id="15" idx="3"/>
            <a:endCxn id="19" idx="1"/>
          </p:cNvCxnSpPr>
          <p:nvPr/>
        </p:nvCxnSpPr>
        <p:spPr>
          <a:xfrm flipV="1">
            <a:off x="2790842" y="2557845"/>
            <a:ext cx="374967" cy="3730316"/>
          </a:xfrm>
          <a:prstGeom prst="bentConnector3">
            <a:avLst>
              <a:gd name="adj1" fmla="val 50000"/>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F0E3E8DB-0989-4B36-BCFF-78CC0B391938}"/>
              </a:ext>
            </a:extLst>
          </p:cNvPr>
          <p:cNvSpPr/>
          <p:nvPr/>
        </p:nvSpPr>
        <p:spPr>
          <a:xfrm>
            <a:off x="9544001" y="1096382"/>
            <a:ext cx="2154128" cy="562855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CA" sz="2400" b="1" dirty="0"/>
              <a:t>Final Field Project</a:t>
            </a:r>
            <a:endParaRPr lang="en-CA" dirty="0"/>
          </a:p>
        </p:txBody>
      </p:sp>
    </p:spTree>
    <p:extLst>
      <p:ext uri="{BB962C8B-B14F-4D97-AF65-F5344CB8AC3E}">
        <p14:creationId xmlns:p14="http://schemas.microsoft.com/office/powerpoint/2010/main" val="31102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IIC_Technology_Presentation_2016mar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IC_Technology_Presentation_2016mar16" id="{80B630AC-9F4C-451A-9CE1-2AD6325E32CF}" vid="{9EBB63C8-09E7-40EF-83E4-7469658770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IIC_Technology_Presentation_2016mar16</Template>
  <TotalTime>10539</TotalTime>
  <Words>1157</Words>
  <Application>Microsoft Office PowerPoint</Application>
  <PresentationFormat>Widescreen</PresentationFormat>
  <Paragraphs>298</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IIC_Technology_Presentation_2016mar16</vt:lpstr>
      <vt:lpstr>IIC Academy Cat B  Training Program  [Global Delivery]   Alejandro Gerones Geospatial Solutions Consultant IIC Technologies Inc.  Derrick Peyton CEO, IIC Technologies Inc.  MACHC 20 Santo Domingo República Dominicana Dic. 2-6, 2019  </vt:lpstr>
      <vt:lpstr>CONTENTS  </vt:lpstr>
      <vt:lpstr>A “Day in the Life” of IIC Technologies/IIC Academy</vt:lpstr>
      <vt:lpstr>Motivation to Acquire IHO IBSC Cat B-S5 and S-8 Recognition</vt:lpstr>
      <vt:lpstr>Approach = Site based + Global Delivery</vt:lpstr>
      <vt:lpstr>Success of S5 and S8 (Korea, Canada, USA, Oman, Malaysia….)</vt:lpstr>
      <vt:lpstr>IIC Academy Hydrographic Training: Global Delivery</vt:lpstr>
      <vt:lpstr>Global Delivery Program Structure</vt:lpstr>
      <vt:lpstr>Program Overview Global Delivery S-5 Modules</vt:lpstr>
      <vt:lpstr>PowerPoint Presentation</vt:lpstr>
      <vt:lpstr>Web-based Learning Approach Component</vt:lpstr>
      <vt:lpstr>Academic Integrity</vt:lpstr>
      <vt:lpstr>IBSC Recognition… with conditions</vt:lpstr>
      <vt:lpstr>Summary</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Veronique Jegat</dc:creator>
  <cp:lastModifiedBy>David Bidwell</cp:lastModifiedBy>
  <cp:revision>352</cp:revision>
  <cp:lastPrinted>2018-09-28T20:10:29Z</cp:lastPrinted>
  <dcterms:created xsi:type="dcterms:W3CDTF">2018-08-23T14:21:34Z</dcterms:created>
  <dcterms:modified xsi:type="dcterms:W3CDTF">2019-12-05T19:39:34Z</dcterms:modified>
</cp:coreProperties>
</file>