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14" autoAdjust="0"/>
  </p:normalViewPr>
  <p:slideViewPr>
    <p:cSldViewPr snapToGrid="0">
      <p:cViewPr varScale="1">
        <p:scale>
          <a:sx n="99" d="100"/>
          <a:sy n="99" d="100"/>
        </p:scale>
        <p:origin x="9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 fontScale="92500" lnSpcReduction="20000"/>
          </a:bodyPr>
          <a:lstStyle/>
          <a:p>
            <a:r>
              <a:rPr lang="en-AU" sz="4000" b="1" dirty="0"/>
              <a:t>HAITI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6" name="Picture 5" descr="C:\Users\FRENOLD\Desktop\download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242" y="6041299"/>
            <a:ext cx="1590947" cy="848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achievements during the year </a:t>
            </a:r>
            <a:r>
              <a:rPr lang="en-US" sz="3100" dirty="0"/>
              <a:t>(3 maximum)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10" y="1345279"/>
            <a:ext cx="7749903" cy="2194756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  <a:r>
              <a:rPr lang="en-US" dirty="0"/>
              <a:t> LIDAR Bathymetric survey by the FUGRO company in 3 coastal areas  : Port-au-Prince Bay, the </a:t>
            </a:r>
            <a:r>
              <a:rPr lang="en-US" dirty="0" err="1"/>
              <a:t>Gonâve</a:t>
            </a:r>
            <a:r>
              <a:rPr lang="en-US" dirty="0"/>
              <a:t> coasts and protected areas in Grande-</a:t>
            </a:r>
            <a:r>
              <a:rPr lang="en-US" dirty="0" err="1"/>
              <a:t>Anse</a:t>
            </a:r>
            <a:r>
              <a:rPr lang="en-US" dirty="0"/>
              <a:t> . The total length of the areas of interest is 580km.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151223" y="1145178"/>
            <a:ext cx="3796936" cy="230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548" y="1345278"/>
            <a:ext cx="3024528" cy="219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67656" y="3540034"/>
            <a:ext cx="7744824" cy="2701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Ratification process of the IHO Convention is underway.</a:t>
            </a:r>
          </a:p>
          <a:p>
            <a:r>
              <a:rPr lang="en-US" dirty="0"/>
              <a:t>MSI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 Realization of 3 training sessions for fishermen and other users of the sea of the North-West region, </a:t>
            </a:r>
            <a:r>
              <a:rPr lang="en-US" dirty="0" err="1"/>
              <a:t>Gonave</a:t>
            </a:r>
            <a:r>
              <a:rPr lang="en-US" dirty="0"/>
              <a:t> and Les </a:t>
            </a:r>
            <a:r>
              <a:rPr lang="en-US" dirty="0" err="1"/>
              <a:t>Cayes</a:t>
            </a:r>
            <a:r>
              <a:rPr lang="en-US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MSIs collected by Haiti are continuously being broadcast by NOAA;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Creation of a National  Emergency Line for Search and Rescue  (8722).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26" name="Picture 2" descr="\\192.168.0.170\Shares\DMHO$\DMHO\MATTHIEU\MACHC SANTO DOMINGO\IMG-20180829-WA00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548" y="3540034"/>
            <a:ext cx="3024528" cy="253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FRENOLD\Desktop\download.jpe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179" y="6074228"/>
            <a:ext cx="1866900" cy="783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challenges and/or obstructions </a:t>
            </a:r>
            <a:r>
              <a:rPr lang="en-US" sz="3600" dirty="0"/>
              <a:t>(3 maximum)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4"/>
            <a:ext cx="10729685" cy="3109233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/>
              <a:t>Strategic plan for the development of hydrography and oceanography taking into account the budget constraints of the country and the contributions of our international partners;</a:t>
            </a:r>
          </a:p>
          <a:p>
            <a:endParaRPr lang="en-US" sz="5100" dirty="0"/>
          </a:p>
          <a:p>
            <a:r>
              <a:rPr lang="en-US" sz="5100" dirty="0"/>
              <a:t>Delimitation of The Maritime Boundary Between Haiti and Dominican Republic;</a:t>
            </a:r>
          </a:p>
          <a:p>
            <a:r>
              <a:rPr lang="en-US" sz="5100" dirty="0"/>
              <a:t>Use Telephone communication  for receiving and transmitting Maritime Safety Information MSI.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C:\Users\FRENOLD\Desktop\download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179" y="6113417"/>
            <a:ext cx="1866900" cy="744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33" y="116815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85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to recommend for IHO CB funding consideration?</a:t>
            </a:r>
            <a:endParaRPr lang="en-US" b="1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900" i="1" dirty="0"/>
              <a:t>Maritime Safety Information training</a:t>
            </a:r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(Phase 2 or Phase 3) for which to seek other partnership/funding opportunities </a:t>
            </a:r>
            <a:r>
              <a:rPr lang="en-US" sz="3600" b="1" i="1" dirty="0"/>
              <a:t>outside</a:t>
            </a:r>
            <a:r>
              <a:rPr lang="en-US" sz="3600" b="1" dirty="0"/>
              <a:t> of IHO CB?</a:t>
            </a:r>
          </a:p>
          <a:p>
            <a:pPr marL="796925" indent="-457200">
              <a:lnSpc>
                <a:spcPct val="100000"/>
              </a:lnSpc>
            </a:pPr>
            <a:r>
              <a:rPr lang="en-US" i="1" dirty="0"/>
              <a:t>Courses for French speakers.</a:t>
            </a:r>
          </a:p>
          <a:p>
            <a:pPr marL="796925" indent="-457200">
              <a:lnSpc>
                <a:spcPct val="100000"/>
              </a:lnSpc>
            </a:pPr>
            <a:r>
              <a:rPr lang="en-US" i="1" dirty="0"/>
              <a:t>Participation in a CAT A or CAT B program.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8" name="Picture 7" descr="C:\Users\FRENOLD\Desktop\download.jpe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179" y="6002111"/>
            <a:ext cx="1866900" cy="848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926" y="924288"/>
            <a:ext cx="3984172" cy="2158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FOR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96098" y="6270487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AutoShape 4" descr="Image result for HAI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HAI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24" y="2127611"/>
            <a:ext cx="5891348" cy="378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Users\FRENOLD\Desktop\download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179" y="6021977"/>
            <a:ext cx="1866900" cy="836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996728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1587</TotalTime>
  <Words>267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IHO_Presentations_template-Blank</vt:lpstr>
      <vt:lpstr>20th Meeting of the  Meso America – Caribbean Sea Hydrographic Commission  National Report by</vt:lpstr>
      <vt:lpstr>Top achievements during the year (3 maximum)</vt:lpstr>
      <vt:lpstr>Top challenges and/or obstructions (3 maximum)  </vt:lpstr>
      <vt:lpstr>  Top 2 recommendations for MACHC plenary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David Bidwell</cp:lastModifiedBy>
  <cp:revision>131</cp:revision>
  <dcterms:created xsi:type="dcterms:W3CDTF">2017-10-26T13:07:26Z</dcterms:created>
  <dcterms:modified xsi:type="dcterms:W3CDTF">2019-12-03T14:10:44Z</dcterms:modified>
</cp:coreProperties>
</file>