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54" r:id="rId2"/>
    <p:sldId id="746" r:id="rId3"/>
    <p:sldId id="747" r:id="rId4"/>
    <p:sldId id="754" r:id="rId5"/>
    <p:sldId id="755" r:id="rId6"/>
    <p:sldId id="756" r:id="rId7"/>
    <p:sldId id="763" r:id="rId8"/>
    <p:sldId id="758" r:id="rId9"/>
    <p:sldId id="445" r:id="rId10"/>
    <p:sldId id="294" r:id="rId11"/>
    <p:sldId id="764" r:id="rId12"/>
    <p:sldId id="436" r:id="rId13"/>
    <p:sldId id="302" r:id="rId14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822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164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2682">
          <p15:clr>
            <a:srgbClr val="A4A3A4"/>
          </p15:clr>
        </p15:guide>
        <p15:guide id="8" pos="2880">
          <p15:clr>
            <a:srgbClr val="A4A3A4"/>
          </p15:clr>
        </p15:guide>
        <p15:guide id="9" pos="431">
          <p15:clr>
            <a:srgbClr val="A4A3A4"/>
          </p15:clr>
        </p15:guide>
        <p15:guide id="10" pos="5329">
          <p15:clr>
            <a:srgbClr val="A4A3A4"/>
          </p15:clr>
        </p15:guide>
        <p15:guide id="11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  <a:srgbClr val="0076A2"/>
    <a:srgbClr val="00B5D2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8B318-C461-4579-B506-FE188F075553}" v="20" dt="2019-12-04T21:23:12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71" autoAdjust="0"/>
  </p:normalViewPr>
  <p:slideViewPr>
    <p:cSldViewPr showGuides="1">
      <p:cViewPr varScale="1">
        <p:scale>
          <a:sx n="82" d="100"/>
          <a:sy n="82" d="100"/>
        </p:scale>
        <p:origin x="144" y="58"/>
      </p:cViewPr>
      <p:guideLst>
        <p:guide orient="horz" pos="2160"/>
        <p:guide orient="horz" pos="754"/>
        <p:guide orient="horz" pos="822"/>
        <p:guide orient="horz" pos="3929"/>
        <p:guide orient="horz" pos="164"/>
        <p:guide orient="horz" pos="4020"/>
        <p:guide orient="horz" pos="2682"/>
        <p:guide pos="2880"/>
        <p:guide pos="431"/>
        <p:guide pos="5329"/>
        <p:guide pos="5556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ademy" userId="ab7cf273-deb8-4d5b-bae6-1d0ff49dae11" providerId="ADAL" clId="{1368B318-C461-4579-B506-FE188F075553}"/>
    <pc:docChg chg="modSld sldOrd">
      <pc:chgData name="Academy" userId="ab7cf273-deb8-4d5b-bae6-1d0ff49dae11" providerId="ADAL" clId="{1368B318-C461-4579-B506-FE188F075553}" dt="2019-12-05T12:47:37.278" v="127" actId="1036"/>
      <pc:docMkLst>
        <pc:docMk/>
      </pc:docMkLst>
      <pc:sldChg chg="ord">
        <pc:chgData name="Academy" userId="ab7cf273-deb8-4d5b-bae6-1d0ff49dae11" providerId="ADAL" clId="{1368B318-C461-4579-B506-FE188F075553}" dt="2019-12-04T20:09:45.562" v="27"/>
        <pc:sldMkLst>
          <pc:docMk/>
          <pc:sldMk cId="2153580692" sldId="436"/>
        </pc:sldMkLst>
      </pc:sldChg>
      <pc:sldChg chg="modSp">
        <pc:chgData name="Academy" userId="ab7cf273-deb8-4d5b-bae6-1d0ff49dae11" providerId="ADAL" clId="{1368B318-C461-4579-B506-FE188F075553}" dt="2019-12-04T20:16:27.316" v="63" actId="20577"/>
        <pc:sldMkLst>
          <pc:docMk/>
          <pc:sldMk cId="2827753593" sldId="746"/>
        </pc:sldMkLst>
        <pc:spChg chg="mod">
          <ac:chgData name="Academy" userId="ab7cf273-deb8-4d5b-bae6-1d0ff49dae11" providerId="ADAL" clId="{1368B318-C461-4579-B506-FE188F075553}" dt="2019-12-04T20:16:27.316" v="63" actId="20577"/>
          <ac:spMkLst>
            <pc:docMk/>
            <pc:sldMk cId="2827753593" sldId="746"/>
            <ac:spMk id="8" creationId="{1C07BA6D-28FB-4258-AB50-B813B8B62159}"/>
          </ac:spMkLst>
        </pc:spChg>
      </pc:sldChg>
      <pc:sldChg chg="addSp delSp modSp">
        <pc:chgData name="Academy" userId="ab7cf273-deb8-4d5b-bae6-1d0ff49dae11" providerId="ADAL" clId="{1368B318-C461-4579-B506-FE188F075553}" dt="2019-12-04T21:23:25.214" v="126" actId="14100"/>
        <pc:sldMkLst>
          <pc:docMk/>
          <pc:sldMk cId="1193943805" sldId="747"/>
        </pc:sldMkLst>
        <pc:spChg chg="add del">
          <ac:chgData name="Academy" userId="ab7cf273-deb8-4d5b-bae6-1d0ff49dae11" providerId="ADAL" clId="{1368B318-C461-4579-B506-FE188F075553}" dt="2019-12-04T21:23:12.677" v="124"/>
          <ac:spMkLst>
            <pc:docMk/>
            <pc:sldMk cId="1193943805" sldId="747"/>
            <ac:spMk id="2" creationId="{1E921DB1-0504-4E29-9626-9F37087FFF71}"/>
          </ac:spMkLst>
        </pc:spChg>
        <pc:picChg chg="mod">
          <ac:chgData name="Academy" userId="ab7cf273-deb8-4d5b-bae6-1d0ff49dae11" providerId="ADAL" clId="{1368B318-C461-4579-B506-FE188F075553}" dt="2019-12-04T21:20:11.843" v="116" actId="1076"/>
          <ac:picMkLst>
            <pc:docMk/>
            <pc:sldMk cId="1193943805" sldId="747"/>
            <ac:picMk id="7" creationId="{32AC53DA-4A05-4FF9-9BC0-6B973101EAED}"/>
          </ac:picMkLst>
        </pc:picChg>
        <pc:picChg chg="add mod">
          <ac:chgData name="Academy" userId="ab7cf273-deb8-4d5b-bae6-1d0ff49dae11" providerId="ADAL" clId="{1368B318-C461-4579-B506-FE188F075553}" dt="2019-12-04T21:23:25.214" v="126" actId="14100"/>
          <ac:picMkLst>
            <pc:docMk/>
            <pc:sldMk cId="1193943805" sldId="747"/>
            <ac:picMk id="8" creationId="{510643DC-1692-4995-8058-BBBFEABA2B49}"/>
          </ac:picMkLst>
        </pc:picChg>
        <pc:picChg chg="add del mod">
          <ac:chgData name="Academy" userId="ab7cf273-deb8-4d5b-bae6-1d0ff49dae11" providerId="ADAL" clId="{1368B318-C461-4579-B506-FE188F075553}" dt="2019-12-04T21:23:12.677" v="124"/>
          <ac:picMkLst>
            <pc:docMk/>
            <pc:sldMk cId="1193943805" sldId="747"/>
            <ac:picMk id="9" creationId="{C3BC84E6-464B-4D82-B7EC-129EBB2E5251}"/>
          </ac:picMkLst>
        </pc:picChg>
      </pc:sldChg>
      <pc:sldChg chg="addSp delSp modSp">
        <pc:chgData name="Academy" userId="ab7cf273-deb8-4d5b-bae6-1d0ff49dae11" providerId="ADAL" clId="{1368B318-C461-4579-B506-FE188F075553}" dt="2019-12-04T20:27:24.149" v="106" actId="115"/>
        <pc:sldMkLst>
          <pc:docMk/>
          <pc:sldMk cId="3766189827" sldId="754"/>
        </pc:sldMkLst>
        <pc:spChg chg="add del">
          <ac:chgData name="Academy" userId="ab7cf273-deb8-4d5b-bae6-1d0ff49dae11" providerId="ADAL" clId="{1368B318-C461-4579-B506-FE188F075553}" dt="2019-12-04T20:23:25.741" v="65"/>
          <ac:spMkLst>
            <pc:docMk/>
            <pc:sldMk cId="3766189827" sldId="754"/>
            <ac:spMk id="2" creationId="{1E80587D-C5B4-4ECB-8A70-98A456C4A5F5}"/>
          </ac:spMkLst>
        </pc:spChg>
        <pc:spChg chg="mod">
          <ac:chgData name="Academy" userId="ab7cf273-deb8-4d5b-bae6-1d0ff49dae11" providerId="ADAL" clId="{1368B318-C461-4579-B506-FE188F075553}" dt="2019-12-04T20:27:24.149" v="106" actId="115"/>
          <ac:spMkLst>
            <pc:docMk/>
            <pc:sldMk cId="3766189827" sldId="754"/>
            <ac:spMk id="3" creationId="{F66B5A7D-14EE-4A2D-88B1-CBE1C861552D}"/>
          </ac:spMkLst>
        </pc:spChg>
        <pc:spChg chg="mod">
          <ac:chgData name="Academy" userId="ab7cf273-deb8-4d5b-bae6-1d0ff49dae11" providerId="ADAL" clId="{1368B318-C461-4579-B506-FE188F075553}" dt="2019-12-04T20:25:45.444" v="91" actId="14100"/>
          <ac:spMkLst>
            <pc:docMk/>
            <pc:sldMk cId="3766189827" sldId="754"/>
            <ac:spMk id="8" creationId="{6BDA6AB4-9A20-4620-8319-3372340820E5}"/>
          </ac:spMkLst>
        </pc:spChg>
        <pc:picChg chg="add del mod">
          <ac:chgData name="Academy" userId="ab7cf273-deb8-4d5b-bae6-1d0ff49dae11" providerId="ADAL" clId="{1368B318-C461-4579-B506-FE188F075553}" dt="2019-12-04T20:23:25.741" v="65"/>
          <ac:picMkLst>
            <pc:docMk/>
            <pc:sldMk cId="3766189827" sldId="754"/>
            <ac:picMk id="7" creationId="{22403A55-D0AB-4A1F-93C8-8035EB78F87F}"/>
          </ac:picMkLst>
        </pc:picChg>
        <pc:picChg chg="add mod">
          <ac:chgData name="Academy" userId="ab7cf273-deb8-4d5b-bae6-1d0ff49dae11" providerId="ADAL" clId="{1368B318-C461-4579-B506-FE188F075553}" dt="2019-12-04T20:23:52.082" v="69" actId="14100"/>
          <ac:picMkLst>
            <pc:docMk/>
            <pc:sldMk cId="3766189827" sldId="754"/>
            <ac:picMk id="9" creationId="{E987F31C-0448-4446-87A8-FD1FBE31D0F4}"/>
          </ac:picMkLst>
        </pc:picChg>
      </pc:sldChg>
      <pc:sldChg chg="addSp modSp">
        <pc:chgData name="Academy" userId="ab7cf273-deb8-4d5b-bae6-1d0ff49dae11" providerId="ADAL" clId="{1368B318-C461-4579-B506-FE188F075553}" dt="2019-12-05T12:47:37.278" v="127" actId="1036"/>
        <pc:sldMkLst>
          <pc:docMk/>
          <pc:sldMk cId="624094795" sldId="755"/>
        </pc:sldMkLst>
        <pc:spChg chg="mod">
          <ac:chgData name="Academy" userId="ab7cf273-deb8-4d5b-bae6-1d0ff49dae11" providerId="ADAL" clId="{1368B318-C461-4579-B506-FE188F075553}" dt="2019-12-04T20:04:39.195" v="24" actId="20577"/>
          <ac:spMkLst>
            <pc:docMk/>
            <pc:sldMk cId="624094795" sldId="755"/>
            <ac:spMk id="8" creationId="{6BDA6AB4-9A20-4620-8319-3372340820E5}"/>
          </ac:spMkLst>
        </pc:spChg>
        <pc:picChg chg="add mod">
          <ac:chgData name="Academy" userId="ab7cf273-deb8-4d5b-bae6-1d0ff49dae11" providerId="ADAL" clId="{1368B318-C461-4579-B506-FE188F075553}" dt="2019-12-04T20:04:58.719" v="26" actId="1076"/>
          <ac:picMkLst>
            <pc:docMk/>
            <pc:sldMk cId="624094795" sldId="755"/>
            <ac:picMk id="2" creationId="{691A6CCB-F657-4A28-BBA1-3882A801780D}"/>
          </ac:picMkLst>
        </pc:picChg>
        <pc:picChg chg="add mod">
          <ac:chgData name="Academy" userId="ab7cf273-deb8-4d5b-bae6-1d0ff49dae11" providerId="ADAL" clId="{1368B318-C461-4579-B506-FE188F075553}" dt="2019-12-04T20:02:00.499" v="10" actId="1076"/>
          <ac:picMkLst>
            <pc:docMk/>
            <pc:sldMk cId="624094795" sldId="755"/>
            <ac:picMk id="4" creationId="{5D90C465-4139-411B-949D-BEAF887B4E3C}"/>
          </ac:picMkLst>
        </pc:picChg>
        <pc:picChg chg="mod">
          <ac:chgData name="Academy" userId="ab7cf273-deb8-4d5b-bae6-1d0ff49dae11" providerId="ADAL" clId="{1368B318-C461-4579-B506-FE188F075553}" dt="2019-12-05T12:47:37.278" v="127" actId="1036"/>
          <ac:picMkLst>
            <pc:docMk/>
            <pc:sldMk cId="624094795" sldId="755"/>
            <ac:picMk id="7" creationId="{48E02407-4ECE-4F2A-99EE-6C973E372765}"/>
          </ac:picMkLst>
        </pc:picChg>
        <pc:picChg chg="mod">
          <ac:chgData name="Academy" userId="ab7cf273-deb8-4d5b-bae6-1d0ff49dae11" providerId="ADAL" clId="{1368B318-C461-4579-B506-FE188F075553}" dt="2019-12-04T19:59:41.212" v="5" actId="1076"/>
          <ac:picMkLst>
            <pc:docMk/>
            <pc:sldMk cId="624094795" sldId="755"/>
            <ac:picMk id="10" creationId="{1BC2F7F0-3ECE-403A-9BF9-402EE8D79A3B}"/>
          </ac:picMkLst>
        </pc:picChg>
      </pc:sldChg>
      <pc:sldChg chg="modSp">
        <pc:chgData name="Academy" userId="ab7cf273-deb8-4d5b-bae6-1d0ff49dae11" providerId="ADAL" clId="{1368B318-C461-4579-B506-FE188F075553}" dt="2019-12-04T21:13:42.141" v="115" actId="20577"/>
        <pc:sldMkLst>
          <pc:docMk/>
          <pc:sldMk cId="3190538937" sldId="764"/>
        </pc:sldMkLst>
        <pc:spChg chg="mod">
          <ac:chgData name="Academy" userId="ab7cf273-deb8-4d5b-bae6-1d0ff49dae11" providerId="ADAL" clId="{1368B318-C461-4579-B506-FE188F075553}" dt="2019-12-04T21:12:14.413" v="111" actId="20577"/>
          <ac:spMkLst>
            <pc:docMk/>
            <pc:sldMk cId="3190538937" sldId="764"/>
            <ac:spMk id="3" creationId="{00000000-0000-0000-0000-000000000000}"/>
          </ac:spMkLst>
        </pc:spChg>
        <pc:spChg chg="mod">
          <ac:chgData name="Academy" userId="ab7cf273-deb8-4d5b-bae6-1d0ff49dae11" providerId="ADAL" clId="{1368B318-C461-4579-B506-FE188F075553}" dt="2019-12-04T21:13:42.141" v="115" actId="20577"/>
          <ac:spMkLst>
            <pc:docMk/>
            <pc:sldMk cId="3190538937" sldId="764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C92C6-7C66-426B-B6F5-415D3509965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9C9979-DB3D-469C-903E-7F7096410D4C}">
      <dgm:prSet phldrT="[Text]"/>
      <dgm:spPr/>
      <dgm:t>
        <a:bodyPr/>
        <a:lstStyle/>
        <a:p>
          <a:r>
            <a:rPr lang="en-US" dirty="0"/>
            <a:t>Risk Management</a:t>
          </a:r>
          <a:endParaRPr lang="en-GB" dirty="0"/>
        </a:p>
      </dgm:t>
    </dgm:pt>
    <dgm:pt modelId="{8F971719-7DD2-4225-80EB-87F7FFEDCA0B}" type="parTrans" cxnId="{92A4CFA4-7951-416B-B8B7-9896263239CE}">
      <dgm:prSet/>
      <dgm:spPr/>
      <dgm:t>
        <a:bodyPr/>
        <a:lstStyle/>
        <a:p>
          <a:endParaRPr lang="en-GB"/>
        </a:p>
      </dgm:t>
    </dgm:pt>
    <dgm:pt modelId="{1911ECE3-5837-4A84-B275-C1E17AACC624}" type="sibTrans" cxnId="{92A4CFA4-7951-416B-B8B7-9896263239CE}">
      <dgm:prSet/>
      <dgm:spPr/>
      <dgm:t>
        <a:bodyPr/>
        <a:lstStyle/>
        <a:p>
          <a:endParaRPr lang="en-GB"/>
        </a:p>
      </dgm:t>
    </dgm:pt>
    <dgm:pt modelId="{83A82D23-11BB-4BA0-AF0F-03F31685C326}">
      <dgm:prSet phldrT="[Text]"/>
      <dgm:spPr/>
      <dgm:t>
        <a:bodyPr/>
        <a:lstStyle/>
        <a:p>
          <a:r>
            <a:rPr lang="en-US" dirty="0"/>
            <a:t>Operational Procedures</a:t>
          </a:r>
          <a:endParaRPr lang="en-GB" dirty="0"/>
        </a:p>
      </dgm:t>
    </dgm:pt>
    <dgm:pt modelId="{970F53D7-22BD-465E-BF1A-A16405E4C444}" type="parTrans" cxnId="{7D1203FA-0A91-4471-99D9-EF559AFC0D14}">
      <dgm:prSet/>
      <dgm:spPr/>
      <dgm:t>
        <a:bodyPr/>
        <a:lstStyle/>
        <a:p>
          <a:endParaRPr lang="en-GB"/>
        </a:p>
      </dgm:t>
    </dgm:pt>
    <dgm:pt modelId="{225F9FA5-2255-4EDA-BC46-FC1F495013BE}" type="sibTrans" cxnId="{7D1203FA-0A91-4471-99D9-EF559AFC0D14}">
      <dgm:prSet/>
      <dgm:spPr/>
      <dgm:t>
        <a:bodyPr/>
        <a:lstStyle/>
        <a:p>
          <a:endParaRPr lang="en-GB"/>
        </a:p>
      </dgm:t>
    </dgm:pt>
    <dgm:pt modelId="{85C8A1FB-3714-4B8D-A373-4C7D57FF3B74}">
      <dgm:prSet phldrT="[Text]"/>
      <dgm:spPr/>
      <dgm:t>
        <a:bodyPr/>
        <a:lstStyle/>
        <a:p>
          <a:r>
            <a:rPr lang="en-US" dirty="0"/>
            <a:t>Infrastructure and Technology</a:t>
          </a:r>
          <a:endParaRPr lang="en-GB" dirty="0"/>
        </a:p>
      </dgm:t>
    </dgm:pt>
    <dgm:pt modelId="{799A3EBA-1620-4525-9A79-12745DCBEAB6}" type="parTrans" cxnId="{52667C83-8097-437F-9034-E318009D0B0C}">
      <dgm:prSet/>
      <dgm:spPr/>
      <dgm:t>
        <a:bodyPr/>
        <a:lstStyle/>
        <a:p>
          <a:endParaRPr lang="en-GB"/>
        </a:p>
      </dgm:t>
    </dgm:pt>
    <dgm:pt modelId="{F8416675-A9E6-4F5D-8458-C7A9532E70E4}" type="sibTrans" cxnId="{52667C83-8097-437F-9034-E318009D0B0C}">
      <dgm:prSet/>
      <dgm:spPr/>
      <dgm:t>
        <a:bodyPr/>
        <a:lstStyle/>
        <a:p>
          <a:endParaRPr lang="en-GB"/>
        </a:p>
      </dgm:t>
    </dgm:pt>
    <dgm:pt modelId="{D89CC7FB-06DC-4E44-BFCB-8BD7D0BD3C80}">
      <dgm:prSet/>
      <dgm:spPr/>
      <dgm:t>
        <a:bodyPr/>
        <a:lstStyle/>
        <a:p>
          <a:r>
            <a:rPr lang="en-US" dirty="0"/>
            <a:t>Training and Certification</a:t>
          </a:r>
          <a:endParaRPr lang="en-GB" dirty="0"/>
        </a:p>
      </dgm:t>
    </dgm:pt>
    <dgm:pt modelId="{04FDE569-CBB1-451E-BEE6-3666102D336B}" type="parTrans" cxnId="{3D67E8BD-098A-481A-9AA0-57D51D046C50}">
      <dgm:prSet/>
      <dgm:spPr/>
      <dgm:t>
        <a:bodyPr/>
        <a:lstStyle/>
        <a:p>
          <a:endParaRPr lang="en-GB"/>
        </a:p>
      </dgm:t>
    </dgm:pt>
    <dgm:pt modelId="{BD353073-99BB-4311-B903-5DC390A71EFC}" type="sibTrans" cxnId="{3D67E8BD-098A-481A-9AA0-57D51D046C50}">
      <dgm:prSet/>
      <dgm:spPr/>
      <dgm:t>
        <a:bodyPr/>
        <a:lstStyle/>
        <a:p>
          <a:endParaRPr lang="en-GB"/>
        </a:p>
      </dgm:t>
    </dgm:pt>
    <dgm:pt modelId="{42526CFB-8BB8-4C3A-90C8-F4E2FD6D92EA}" type="pres">
      <dgm:prSet presAssocID="{66FC92C6-7C66-426B-B6F5-415D3509965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2BAAC4E-4C3F-4279-9795-0F8BC93BB72A}" type="pres">
      <dgm:prSet presAssocID="{659C9979-DB3D-469C-903E-7F7096410D4C}" presName="Accent1" presStyleCnt="0"/>
      <dgm:spPr/>
    </dgm:pt>
    <dgm:pt modelId="{138EBF5D-4D50-4CA6-B6FC-7131DA79FDDE}" type="pres">
      <dgm:prSet presAssocID="{659C9979-DB3D-469C-903E-7F7096410D4C}" presName="Accent" presStyleLbl="node1" presStyleIdx="0" presStyleCnt="4"/>
      <dgm:spPr/>
    </dgm:pt>
    <dgm:pt modelId="{1FA2D10F-B123-4B48-9887-007AA1DBB08B}" type="pres">
      <dgm:prSet presAssocID="{659C9979-DB3D-469C-903E-7F7096410D4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63F5EEC-EC3C-4EB8-8E71-4C8D2F443A0F}" type="pres">
      <dgm:prSet presAssocID="{83A82D23-11BB-4BA0-AF0F-03F31685C326}" presName="Accent2" presStyleCnt="0"/>
      <dgm:spPr/>
    </dgm:pt>
    <dgm:pt modelId="{B56F8FBC-0BA4-44D4-BBB4-B7F49280B266}" type="pres">
      <dgm:prSet presAssocID="{83A82D23-11BB-4BA0-AF0F-03F31685C326}" presName="Accent" presStyleLbl="node1" presStyleIdx="1" presStyleCnt="4"/>
      <dgm:spPr/>
    </dgm:pt>
    <dgm:pt modelId="{12F4483D-C3CC-4831-A1DD-B2F1703D2053}" type="pres">
      <dgm:prSet presAssocID="{83A82D23-11BB-4BA0-AF0F-03F31685C32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46ED2843-91E6-4DD9-AB71-4270289188E3}" type="pres">
      <dgm:prSet presAssocID="{D89CC7FB-06DC-4E44-BFCB-8BD7D0BD3C80}" presName="Accent3" presStyleCnt="0"/>
      <dgm:spPr/>
    </dgm:pt>
    <dgm:pt modelId="{4223D286-AA0D-48F6-B682-6840456BE518}" type="pres">
      <dgm:prSet presAssocID="{D89CC7FB-06DC-4E44-BFCB-8BD7D0BD3C80}" presName="Accent" presStyleLbl="node1" presStyleIdx="2" presStyleCnt="4"/>
      <dgm:spPr/>
    </dgm:pt>
    <dgm:pt modelId="{F7ADE6B9-A996-4D29-98F5-E472BB83B089}" type="pres">
      <dgm:prSet presAssocID="{D89CC7FB-06DC-4E44-BFCB-8BD7D0BD3C80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6DC8AC67-14C0-49B4-B39C-4EC544723FA6}" type="pres">
      <dgm:prSet presAssocID="{85C8A1FB-3714-4B8D-A373-4C7D57FF3B74}" presName="Accent4" presStyleCnt="0"/>
      <dgm:spPr/>
    </dgm:pt>
    <dgm:pt modelId="{28C47F75-95A5-48BA-8AA4-50AA73DB3FD6}" type="pres">
      <dgm:prSet presAssocID="{85C8A1FB-3714-4B8D-A373-4C7D57FF3B74}" presName="Accent" presStyleLbl="node1" presStyleIdx="3" presStyleCnt="4"/>
      <dgm:spPr/>
    </dgm:pt>
    <dgm:pt modelId="{AB52AA91-2329-408B-A63F-717DD1147A04}" type="pres">
      <dgm:prSet presAssocID="{85C8A1FB-3714-4B8D-A373-4C7D57FF3B74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91AD7C4A-8DCD-4421-8614-D008A95DB5F3}" type="presOf" srcId="{85C8A1FB-3714-4B8D-A373-4C7D57FF3B74}" destId="{AB52AA91-2329-408B-A63F-717DD1147A04}" srcOrd="0" destOrd="0" presId="urn:microsoft.com/office/officeart/2009/layout/CircleArrowProcess"/>
    <dgm:cxn modelId="{13B81682-8007-45AA-A5E8-1B48EAC5BCCC}" type="presOf" srcId="{66FC92C6-7C66-426B-B6F5-415D35099652}" destId="{42526CFB-8BB8-4C3A-90C8-F4E2FD6D92EA}" srcOrd="0" destOrd="0" presId="urn:microsoft.com/office/officeart/2009/layout/CircleArrowProcess"/>
    <dgm:cxn modelId="{52667C83-8097-437F-9034-E318009D0B0C}" srcId="{66FC92C6-7C66-426B-B6F5-415D35099652}" destId="{85C8A1FB-3714-4B8D-A373-4C7D57FF3B74}" srcOrd="3" destOrd="0" parTransId="{799A3EBA-1620-4525-9A79-12745DCBEAB6}" sibTransId="{F8416675-A9E6-4F5D-8458-C7A9532E70E4}"/>
    <dgm:cxn modelId="{92A4CFA4-7951-416B-B8B7-9896263239CE}" srcId="{66FC92C6-7C66-426B-B6F5-415D35099652}" destId="{659C9979-DB3D-469C-903E-7F7096410D4C}" srcOrd="0" destOrd="0" parTransId="{8F971719-7DD2-4225-80EB-87F7FFEDCA0B}" sibTransId="{1911ECE3-5837-4A84-B275-C1E17AACC624}"/>
    <dgm:cxn modelId="{BF6CC1A9-06B5-445D-A51A-1A99AEA62286}" type="presOf" srcId="{83A82D23-11BB-4BA0-AF0F-03F31685C326}" destId="{12F4483D-C3CC-4831-A1DD-B2F1703D2053}" srcOrd="0" destOrd="0" presId="urn:microsoft.com/office/officeart/2009/layout/CircleArrowProcess"/>
    <dgm:cxn modelId="{3D67E8BD-098A-481A-9AA0-57D51D046C50}" srcId="{66FC92C6-7C66-426B-B6F5-415D35099652}" destId="{D89CC7FB-06DC-4E44-BFCB-8BD7D0BD3C80}" srcOrd="2" destOrd="0" parTransId="{04FDE569-CBB1-451E-BEE6-3666102D336B}" sibTransId="{BD353073-99BB-4311-B903-5DC390A71EFC}"/>
    <dgm:cxn modelId="{ABEE60CA-EA03-4B22-B315-9FB34146232D}" type="presOf" srcId="{D89CC7FB-06DC-4E44-BFCB-8BD7D0BD3C80}" destId="{F7ADE6B9-A996-4D29-98F5-E472BB83B089}" srcOrd="0" destOrd="0" presId="urn:microsoft.com/office/officeart/2009/layout/CircleArrowProcess"/>
    <dgm:cxn modelId="{4423DFD5-EC46-420A-81F5-187B493EEA7A}" type="presOf" srcId="{659C9979-DB3D-469C-903E-7F7096410D4C}" destId="{1FA2D10F-B123-4B48-9887-007AA1DBB08B}" srcOrd="0" destOrd="0" presId="urn:microsoft.com/office/officeart/2009/layout/CircleArrowProcess"/>
    <dgm:cxn modelId="{7D1203FA-0A91-4471-99D9-EF559AFC0D14}" srcId="{66FC92C6-7C66-426B-B6F5-415D35099652}" destId="{83A82D23-11BB-4BA0-AF0F-03F31685C326}" srcOrd="1" destOrd="0" parTransId="{970F53D7-22BD-465E-BF1A-A16405E4C444}" sibTransId="{225F9FA5-2255-4EDA-BC46-FC1F495013BE}"/>
    <dgm:cxn modelId="{EB8C0186-22BE-4F06-9530-E0FBEE599406}" type="presParOf" srcId="{42526CFB-8BB8-4C3A-90C8-F4E2FD6D92EA}" destId="{22BAAC4E-4C3F-4279-9795-0F8BC93BB72A}" srcOrd="0" destOrd="0" presId="urn:microsoft.com/office/officeart/2009/layout/CircleArrowProcess"/>
    <dgm:cxn modelId="{6A166141-7702-497E-B651-ECDB1B634E54}" type="presParOf" srcId="{22BAAC4E-4C3F-4279-9795-0F8BC93BB72A}" destId="{138EBF5D-4D50-4CA6-B6FC-7131DA79FDDE}" srcOrd="0" destOrd="0" presId="urn:microsoft.com/office/officeart/2009/layout/CircleArrowProcess"/>
    <dgm:cxn modelId="{CE2CBCE5-1097-4DCF-88FA-332AFAB0075E}" type="presParOf" srcId="{42526CFB-8BB8-4C3A-90C8-F4E2FD6D92EA}" destId="{1FA2D10F-B123-4B48-9887-007AA1DBB08B}" srcOrd="1" destOrd="0" presId="urn:microsoft.com/office/officeart/2009/layout/CircleArrowProcess"/>
    <dgm:cxn modelId="{5C8059ED-5CD2-4B60-AA9E-AAC83E2CF0F6}" type="presParOf" srcId="{42526CFB-8BB8-4C3A-90C8-F4E2FD6D92EA}" destId="{063F5EEC-EC3C-4EB8-8E71-4C8D2F443A0F}" srcOrd="2" destOrd="0" presId="urn:microsoft.com/office/officeart/2009/layout/CircleArrowProcess"/>
    <dgm:cxn modelId="{8F88258B-044E-438D-B7F8-5435E7FCF1CF}" type="presParOf" srcId="{063F5EEC-EC3C-4EB8-8E71-4C8D2F443A0F}" destId="{B56F8FBC-0BA4-44D4-BBB4-B7F49280B266}" srcOrd="0" destOrd="0" presId="urn:microsoft.com/office/officeart/2009/layout/CircleArrowProcess"/>
    <dgm:cxn modelId="{5BE4809E-18E5-4B65-8107-2F9AE010CA64}" type="presParOf" srcId="{42526CFB-8BB8-4C3A-90C8-F4E2FD6D92EA}" destId="{12F4483D-C3CC-4831-A1DD-B2F1703D2053}" srcOrd="3" destOrd="0" presId="urn:microsoft.com/office/officeart/2009/layout/CircleArrowProcess"/>
    <dgm:cxn modelId="{FC0D1906-D31F-465A-9AE6-91F4BF95C79D}" type="presParOf" srcId="{42526CFB-8BB8-4C3A-90C8-F4E2FD6D92EA}" destId="{46ED2843-91E6-4DD9-AB71-4270289188E3}" srcOrd="4" destOrd="0" presId="urn:microsoft.com/office/officeart/2009/layout/CircleArrowProcess"/>
    <dgm:cxn modelId="{1683541F-7326-4171-AC9F-BAD90E4AFAA4}" type="presParOf" srcId="{46ED2843-91E6-4DD9-AB71-4270289188E3}" destId="{4223D286-AA0D-48F6-B682-6840456BE518}" srcOrd="0" destOrd="0" presId="urn:microsoft.com/office/officeart/2009/layout/CircleArrowProcess"/>
    <dgm:cxn modelId="{70CE5480-82A6-4A07-BD96-69BF96CFA28B}" type="presParOf" srcId="{42526CFB-8BB8-4C3A-90C8-F4E2FD6D92EA}" destId="{F7ADE6B9-A996-4D29-98F5-E472BB83B089}" srcOrd="5" destOrd="0" presId="urn:microsoft.com/office/officeart/2009/layout/CircleArrowProcess"/>
    <dgm:cxn modelId="{59642486-0C5F-4FA8-B446-ADCAC3A679DE}" type="presParOf" srcId="{42526CFB-8BB8-4C3A-90C8-F4E2FD6D92EA}" destId="{6DC8AC67-14C0-49B4-B39C-4EC544723FA6}" srcOrd="6" destOrd="0" presId="urn:microsoft.com/office/officeart/2009/layout/CircleArrowProcess"/>
    <dgm:cxn modelId="{6B79054C-A234-4DFF-A714-77FEF36636BC}" type="presParOf" srcId="{6DC8AC67-14C0-49B4-B39C-4EC544723FA6}" destId="{28C47F75-95A5-48BA-8AA4-50AA73DB3FD6}" srcOrd="0" destOrd="0" presId="urn:microsoft.com/office/officeart/2009/layout/CircleArrowProcess"/>
    <dgm:cxn modelId="{2738EEF3-0285-4162-86A7-3C97ECC271DB}" type="presParOf" srcId="{42526CFB-8BB8-4C3A-90C8-F4E2FD6D92EA}" destId="{AB52AA91-2329-408B-A63F-717DD1147A0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BF5D-4D50-4CA6-B6FC-7131DA79FDDE}">
      <dsp:nvSpPr>
        <dsp:cNvPr id="0" name=""/>
        <dsp:cNvSpPr/>
      </dsp:nvSpPr>
      <dsp:spPr>
        <a:xfrm>
          <a:off x="1297718" y="0"/>
          <a:ext cx="1865823" cy="186601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2D10F-B123-4B48-9887-007AA1DBB08B}">
      <dsp:nvSpPr>
        <dsp:cNvPr id="0" name=""/>
        <dsp:cNvSpPr/>
      </dsp:nvSpPr>
      <dsp:spPr>
        <a:xfrm>
          <a:off x="1709662" y="675446"/>
          <a:ext cx="1041234" cy="520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Risk Management</a:t>
          </a:r>
          <a:endParaRPr lang="en-GB" sz="1200" kern="1200" dirty="0"/>
        </a:p>
      </dsp:txBody>
      <dsp:txXfrm>
        <a:off x="1709662" y="675446"/>
        <a:ext cx="1041234" cy="520563"/>
      </dsp:txXfrm>
    </dsp:sp>
    <dsp:sp modelId="{B56F8FBC-0BA4-44D4-BBB4-B7F49280B266}">
      <dsp:nvSpPr>
        <dsp:cNvPr id="0" name=""/>
        <dsp:cNvSpPr/>
      </dsp:nvSpPr>
      <dsp:spPr>
        <a:xfrm>
          <a:off x="779375" y="1072301"/>
          <a:ext cx="1865823" cy="186601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4483D-C3CC-4831-A1DD-B2F1703D2053}">
      <dsp:nvSpPr>
        <dsp:cNvPr id="0" name=""/>
        <dsp:cNvSpPr/>
      </dsp:nvSpPr>
      <dsp:spPr>
        <a:xfrm>
          <a:off x="1189219" y="1749727"/>
          <a:ext cx="1041234" cy="520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Operational Procedures</a:t>
          </a:r>
          <a:endParaRPr lang="en-GB" sz="1200" kern="1200" dirty="0"/>
        </a:p>
      </dsp:txBody>
      <dsp:txXfrm>
        <a:off x="1189219" y="1749727"/>
        <a:ext cx="1041234" cy="520563"/>
      </dsp:txXfrm>
    </dsp:sp>
    <dsp:sp modelId="{4223D286-AA0D-48F6-B682-6840456BE518}">
      <dsp:nvSpPr>
        <dsp:cNvPr id="0" name=""/>
        <dsp:cNvSpPr/>
      </dsp:nvSpPr>
      <dsp:spPr>
        <a:xfrm>
          <a:off x="1297718" y="2148562"/>
          <a:ext cx="1865823" cy="186601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DE6B9-A996-4D29-98F5-E472BB83B089}">
      <dsp:nvSpPr>
        <dsp:cNvPr id="0" name=""/>
        <dsp:cNvSpPr/>
      </dsp:nvSpPr>
      <dsp:spPr>
        <a:xfrm>
          <a:off x="1709662" y="2824008"/>
          <a:ext cx="1041234" cy="520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Training and Certification</a:t>
          </a:r>
          <a:endParaRPr lang="en-GB" sz="1200" kern="1200" dirty="0"/>
        </a:p>
      </dsp:txBody>
      <dsp:txXfrm>
        <a:off x="1709662" y="2824008"/>
        <a:ext cx="1041234" cy="520563"/>
      </dsp:txXfrm>
    </dsp:sp>
    <dsp:sp modelId="{28C47F75-95A5-48BA-8AA4-50AA73DB3FD6}">
      <dsp:nvSpPr>
        <dsp:cNvPr id="0" name=""/>
        <dsp:cNvSpPr/>
      </dsp:nvSpPr>
      <dsp:spPr>
        <a:xfrm>
          <a:off x="912373" y="3344572"/>
          <a:ext cx="1602976" cy="160375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2AA91-2329-408B-A63F-717DD1147A04}">
      <dsp:nvSpPr>
        <dsp:cNvPr id="0" name=""/>
        <dsp:cNvSpPr/>
      </dsp:nvSpPr>
      <dsp:spPr>
        <a:xfrm>
          <a:off x="1189219" y="3898289"/>
          <a:ext cx="1041234" cy="520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Infrastructure and Technology</a:t>
          </a:r>
          <a:endParaRPr lang="en-GB" sz="1200" kern="1200" dirty="0"/>
        </a:p>
      </dsp:txBody>
      <dsp:txXfrm>
        <a:off x="1189219" y="3898289"/>
        <a:ext cx="1041234" cy="520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E3E179-EE9C-4A2C-A497-C57DE48389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5743"/>
          </a:xfrm>
          <a:prstGeom prst="rect">
            <a:avLst/>
          </a:prstGeom>
        </p:spPr>
        <p:txBody>
          <a:bodyPr vert="horz" lIns="85978" tIns="42989" rIns="85978" bIns="42989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28F4F-E5D5-4144-B864-24AF8A4E56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5743"/>
          </a:xfrm>
          <a:prstGeom prst="rect">
            <a:avLst/>
          </a:prstGeom>
        </p:spPr>
        <p:txBody>
          <a:bodyPr vert="horz" lIns="85978" tIns="42989" rIns="85978" bIns="42989" rtlCol="0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9DDAC-CF22-4435-A122-89D6859C4F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659"/>
            <a:ext cx="3038145" cy="465741"/>
          </a:xfrm>
          <a:prstGeom prst="rect">
            <a:avLst/>
          </a:prstGeom>
        </p:spPr>
        <p:txBody>
          <a:bodyPr vert="horz" lIns="85978" tIns="42989" rIns="85978" bIns="42989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F8A26-FE5C-44CB-BE2A-A627F5AC45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5" y="8830659"/>
            <a:ext cx="3038145" cy="465741"/>
          </a:xfrm>
          <a:prstGeom prst="rect">
            <a:avLst/>
          </a:prstGeom>
        </p:spPr>
        <p:txBody>
          <a:bodyPr vert="horz" lIns="85978" tIns="42989" rIns="85978" bIns="42989" rtlCol="0" anchor="b"/>
          <a:lstStyle>
            <a:lvl1pPr algn="r">
              <a:defRPr sz="1100"/>
            </a:lvl1pPr>
          </a:lstStyle>
          <a:p>
            <a:fld id="{436CE706-5BAB-441F-9A1A-D1C19426C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1203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0887" tIns="45444" rIns="90887" bIns="45444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0887" tIns="45444" rIns="90887" bIns="45444" rtlCol="0"/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7" tIns="45444" rIns="90887" bIns="4544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0887" tIns="45444" rIns="90887" bIns="4544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0887" tIns="45444" rIns="90887" bIns="45444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0887" tIns="45444" rIns="90887" bIns="45444" rtlCol="0" anchor="b"/>
          <a:lstStyle>
            <a:lvl1pPr algn="r">
              <a:defRPr sz="1200"/>
            </a:lvl1pPr>
          </a:lstStyle>
          <a:p>
            <a:fld id="{26B52FE5-1AD8-4D12-BBD3-45164A135A3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01519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5A6AE-54A6-4FA8-808A-0CD9B2B3846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57E74AD-9E73-451E-94FB-C38A1DF2430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IALA Simplified Risk Assessment Method Workshop - Monrovia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21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13</a:t>
            </a:fld>
            <a:endParaRPr lang="fr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19F95-D2CD-4021-BEDB-0BCE1CC9C4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106C2BC-4058-45F3-AF74-4EF6535BA8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579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gradFill>
            <a:gsLst>
              <a:gs pos="100000">
                <a:srgbClr val="00B5D2"/>
              </a:gs>
              <a:gs pos="0">
                <a:srgbClr val="0076A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7C67CB47-5D9D-4A1B-9CAD-81FDF0E29F93}" type="datetime1">
              <a:rPr lang="en-US" noProof="0" smtClean="0">
                <a:solidFill>
                  <a:schemeClr val="bg1"/>
                </a:solidFill>
              </a:rPr>
              <a:t>12/10/2019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MACHC-20 Dominican Republic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4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30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5782B074-8B0A-4C22-A3B1-121D280DA77D}" type="datetime1">
              <a:rPr lang="en-US" noProof="0" smtClean="0">
                <a:solidFill>
                  <a:schemeClr val="bg1"/>
                </a:solidFill>
              </a:rPr>
              <a:t>12/10/2019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MACHC-20 Dominican Republic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37394"/>
            <a:ext cx="9144000" cy="3420606"/>
          </a:xfrm>
        </p:spPr>
        <p:txBody>
          <a:bodyPr lIns="2880000" rIns="288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Corporate visual: 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33895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437394"/>
            <a:ext cx="9153525" cy="342060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3068F255-759A-406B-A58D-62EDC3B7BEE8}" type="datetime1">
              <a:rPr lang="en-US" noProof="0" smtClean="0">
                <a:solidFill>
                  <a:schemeClr val="bg1"/>
                </a:solidFill>
              </a:rPr>
              <a:t>12/10/2019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MACHC-20 Dominican Republic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603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4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437394"/>
            <a:ext cx="9143622" cy="82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4257674"/>
            <a:ext cx="9153525" cy="260032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842B1693-D394-4B02-85BD-CC194F974903}" type="datetime1">
              <a:rPr lang="en-US" noProof="0" smtClean="0">
                <a:solidFill>
                  <a:schemeClr val="bg1"/>
                </a:solidFill>
              </a:rPr>
              <a:t>12/10/2019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MACHC-20 Dominican Republic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3238" y="3437394"/>
            <a:ext cx="2484586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13088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Espace réservé pour une image 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59442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05796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7" name="Espace réservé pour une image 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452150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82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algn="r"/>
            <a:fld id="{9642B058-CB64-498E-B541-96D3CF24E535}" type="datetime1">
              <a:rPr lang="en-US" noProof="0" smtClean="0"/>
              <a:t>12/10/2019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MACHC-20 Dominican Republic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4213" y="3437394"/>
            <a:ext cx="4103543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85606" y="3523534"/>
            <a:ext cx="1620000" cy="648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485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3" y="2024844"/>
            <a:ext cx="7775575" cy="828000"/>
          </a:xfrm>
        </p:spPr>
        <p:txBody>
          <a:bodyPr/>
          <a:lstStyle>
            <a:lvl1pPr>
              <a:defRPr sz="3500" b="1" cap="all" baseline="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513D1E3-94F8-42A3-AF75-A919101EB03E}" type="datetime1">
              <a:rPr lang="en-US" noProof="0" smtClean="0"/>
              <a:t>12/10/2019</a:t>
            </a:fld>
            <a:endParaRPr lang="en-GB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  <p:pic>
        <p:nvPicPr>
          <p:cNvPr id="8" name="Image 7" descr="Logo_50x5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70299" y="-2727"/>
            <a:ext cx="1803400" cy="180340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3033713"/>
            <a:ext cx="7775575" cy="32035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tabLst>
                <a:tab pos="7776000" algn="r"/>
              </a:tabLst>
              <a:defRPr sz="1350">
                <a:solidFill>
                  <a:schemeClr val="accent1"/>
                </a:solidFill>
              </a:defRPr>
            </a:lvl1pPr>
            <a:lvl2pPr>
              <a:tabLst>
                <a:tab pos="7776000" algn="r"/>
              </a:tabLst>
              <a:defRPr/>
            </a:lvl2pPr>
            <a:lvl3pPr>
              <a:tabLst>
                <a:tab pos="7776000" algn="r"/>
              </a:tabLst>
              <a:defRPr/>
            </a:lvl3pPr>
            <a:lvl4pPr>
              <a:tabLst>
                <a:tab pos="7776000" algn="r"/>
              </a:tabLst>
              <a:defRPr/>
            </a:lvl4pPr>
            <a:lvl5pPr>
              <a:tabLst>
                <a:tab pos="7776000" algn="r"/>
              </a:tabLst>
              <a:defRPr/>
            </a:lvl5pPr>
          </a:lstStyle>
          <a:p>
            <a:pPr lvl="0"/>
            <a:r>
              <a:rPr lang="en-GB" noProof="0" dirty="0"/>
              <a:t>Chapter title</a:t>
            </a:r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7812360" y="-2727"/>
            <a:ext cx="1331640" cy="1199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8100392" y="0"/>
            <a:ext cx="1043608" cy="8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131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2520274"/>
            <a:ext cx="7775575" cy="842507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1520788"/>
            <a:ext cx="7775575" cy="989359"/>
          </a:xfrm>
        </p:spPr>
        <p:txBody>
          <a:bodyPr/>
          <a:lstStyle>
            <a:lvl1pPr>
              <a:defRPr sz="35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pic>
        <p:nvPicPr>
          <p:cNvPr id="11" name="Image 10" descr="Logo_40x4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54450" y="0"/>
            <a:ext cx="1435100" cy="1435100"/>
          </a:xfrm>
          <a:prstGeom prst="rect">
            <a:avLst/>
          </a:prstGeom>
        </p:spPr>
      </p:pic>
      <p:sp>
        <p:nvSpPr>
          <p:cNvPr id="15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" y="3437394"/>
            <a:ext cx="9144000" cy="2944357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6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2123591" cy="476251"/>
          </a:xfrm>
        </p:spPr>
        <p:txBody>
          <a:bodyPr/>
          <a:lstStyle/>
          <a:p>
            <a:fld id="{B43AC044-E8AA-4088-9505-9AAF697B66D9}" type="datetime1">
              <a:rPr lang="en-US" noProof="0" smtClean="0"/>
              <a:t>12/10/2019</a:t>
            </a:fld>
            <a:endParaRPr lang="en-GB" noProof="0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8459787" y="6381750"/>
            <a:ext cx="684213" cy="476250"/>
          </a:xfrm>
        </p:spPr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8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2843808" y="6381750"/>
            <a:ext cx="5615980" cy="476251"/>
          </a:xfrm>
        </p:spPr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094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29000"/>
            <a:ext cx="9144000" cy="2944800"/>
          </a:xfrm>
          <a:prstGeom prst="rect">
            <a:avLst/>
          </a:prstGeom>
        </p:spPr>
        <p:txBody>
          <a:bodyPr wrap="square" lIns="2880000" rIns="28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Corporate visual or data elements: Select the icon to insert a picture then place the visual into background position (Right click with the mouse / Send to back)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304925"/>
            <a:ext cx="7775575" cy="201606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E688A33-A183-443C-9E61-EBABFC4A2E0B}" type="datetime1">
              <a:rPr lang="en-US" noProof="0" smtClean="0"/>
              <a:t>12/10/2019</a:t>
            </a:fld>
            <a:endParaRPr lang="en-GB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6339600"/>
            <a:ext cx="9153525" cy="43200"/>
          </a:xfrm>
          <a:custGeom>
            <a:avLst/>
            <a:gdLst>
              <a:gd name="connsiteX0" fmla="*/ 4576286 w 9153525"/>
              <a:gd name="connsiteY0" fmla="*/ 0 h 74613"/>
              <a:gd name="connsiteX1" fmla="*/ 9153525 w 9153525"/>
              <a:gd name="connsiteY1" fmla="*/ 62348 h 74613"/>
              <a:gd name="connsiteX2" fmla="*/ 9153525 w 9153525"/>
              <a:gd name="connsiteY2" fmla="*/ 74613 h 74613"/>
              <a:gd name="connsiteX3" fmla="*/ 0 w 9153525"/>
              <a:gd name="connsiteY3" fmla="*/ 74613 h 74613"/>
              <a:gd name="connsiteX4" fmla="*/ 0 w 9153525"/>
              <a:gd name="connsiteY4" fmla="*/ 62348 h 74613"/>
              <a:gd name="connsiteX5" fmla="*/ 4576286 w 9153525"/>
              <a:gd name="connsiteY5" fmla="*/ 0 h 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5" h="74613">
                <a:moveTo>
                  <a:pt x="4576286" y="0"/>
                </a:moveTo>
                <a:cubicBezTo>
                  <a:pt x="6191670" y="0"/>
                  <a:pt x="7735535" y="21464"/>
                  <a:pt x="9153525" y="62348"/>
                </a:cubicBezTo>
                <a:lnTo>
                  <a:pt x="9153525" y="74613"/>
                </a:lnTo>
                <a:lnTo>
                  <a:pt x="0" y="74613"/>
                </a:lnTo>
                <a:lnTo>
                  <a:pt x="0" y="62348"/>
                </a:lnTo>
                <a:cubicBezTo>
                  <a:pt x="1417991" y="21464"/>
                  <a:pt x="2961855" y="0"/>
                  <a:pt x="4576286" y="0"/>
                </a:cubicBezTo>
                <a:close/>
              </a:path>
            </a:pathLst>
          </a:custGeom>
          <a:solidFill>
            <a:srgbClr val="FFDC00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68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731F-9FCB-4028-85E5-3B49B2AE27D3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MACHC-20 Dominican Republic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154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84213" y="260649"/>
            <a:ext cx="7775575" cy="9363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3" y="1304924"/>
            <a:ext cx="7775575" cy="49323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84213" y="6381750"/>
            <a:ext cx="2123591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69AC879F-06E5-425B-8EB2-5484FF00FCB7}" type="datetime1">
              <a:rPr lang="en-US" noProof="0" smtClean="0"/>
              <a:t>12/10/2019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43808" y="6381750"/>
            <a:ext cx="5615980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MACHC-20 Dominican Republic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59787" y="6381750"/>
            <a:ext cx="684213" cy="476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0" y="63396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9" name="Image 8" descr="suite_15x15_RVB.pd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388424" y="152636"/>
            <a:ext cx="546100" cy="54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0"/>
        </a:spcAft>
        <a:buSzPct val="25000"/>
        <a:buFontTx/>
        <a:buBlip>
          <a:blip r:embed="rId12"/>
        </a:buBlip>
        <a:defRPr sz="1700" kern="1200">
          <a:solidFill>
            <a:srgbClr val="9D9D9C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Blip>
          <a:blip r:embed="rId12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84213" y="5229200"/>
            <a:ext cx="7775575" cy="1152550"/>
          </a:xfrm>
        </p:spPr>
        <p:txBody>
          <a:bodyPr/>
          <a:lstStyle/>
          <a:p>
            <a:r>
              <a:rPr lang="en-GB" dirty="0"/>
              <a:t>MACHC-20 Dominican Republic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1560" y="3501008"/>
            <a:ext cx="8172908" cy="1188131"/>
          </a:xfrm>
        </p:spPr>
        <p:txBody>
          <a:bodyPr/>
          <a:lstStyle/>
          <a:p>
            <a:r>
              <a:rPr lang="en-US" dirty="0"/>
              <a:t>Update on IALA and the academy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55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World-Wide Academy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DE942-D775-4CE9-93B3-15AD74C25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7BFBF-F3A5-4881-951D-87376F0E1E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368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56161" y="809709"/>
            <a:ext cx="5831681" cy="702245"/>
          </a:xfrm>
        </p:spPr>
        <p:txBody>
          <a:bodyPr/>
          <a:lstStyle/>
          <a:p>
            <a:r>
              <a:rPr lang="en-GB" dirty="0"/>
              <a:t>Where can the Academy support you?</a:t>
            </a:r>
            <a:br>
              <a:rPr lang="en-GB" dirty="0"/>
            </a:br>
            <a:r>
              <a:rPr lang="en-GB" sz="1500" dirty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en-GB" sz="15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699260" y="1543050"/>
            <a:ext cx="5788581" cy="1534791"/>
          </a:xfrm>
        </p:spPr>
        <p:txBody>
          <a:bodyPr/>
          <a:lstStyle/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Training</a:t>
            </a:r>
            <a:r>
              <a:rPr lang="en-US" sz="1800" dirty="0"/>
              <a:t> of </a:t>
            </a:r>
            <a:r>
              <a:rPr lang="en-US" sz="1800" dirty="0" err="1"/>
              <a:t>AtoN</a:t>
            </a:r>
            <a:r>
              <a:rPr lang="en-US" sz="1800" dirty="0"/>
              <a:t>/VTS personnel, bringing staff to be compliant with IALA training Standard for certified </a:t>
            </a:r>
            <a:r>
              <a:rPr lang="en-US" sz="1800" dirty="0" err="1"/>
              <a:t>AtoN</a:t>
            </a:r>
            <a:r>
              <a:rPr lang="en-US" sz="1800" dirty="0"/>
              <a:t>/VTS personnel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Technical Needs Assessment Missions and Reviews </a:t>
            </a:r>
            <a:r>
              <a:rPr lang="en-US" sz="1800" dirty="0"/>
              <a:t>aiming at assisting the government to understand what is needed in order to re-establish Aids to Navigation around the coastline up to international standard and making ports safe for vessels to call.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Long standing partnership </a:t>
            </a:r>
            <a:r>
              <a:rPr lang="en-US" sz="1800" dirty="0"/>
              <a:t>with Competent Authorities, Service Providers, WWA Alumni etcetera</a:t>
            </a:r>
            <a:r>
              <a:rPr lang="en-US" sz="1800" b="1" dirty="0"/>
              <a:t> 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Membership of IALA, </a:t>
            </a:r>
            <a:r>
              <a:rPr lang="en-US" sz="1800" dirty="0"/>
              <a:t>which will enable your experts to attend IALA committees, conferences, workshops and seminars.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38D15D-A972-4E39-A3D7-654FA5D8D5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66F1B-EB5B-4BC5-AD99-2E89A248D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053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56161" y="809709"/>
            <a:ext cx="5831681" cy="702245"/>
          </a:xfrm>
        </p:spPr>
        <p:txBody>
          <a:bodyPr/>
          <a:lstStyle/>
          <a:p>
            <a:r>
              <a:rPr lang="en-GB"/>
              <a:t>Status of the IGO project</a:t>
            </a:r>
            <a:br>
              <a:rPr lang="en-GB"/>
            </a:br>
            <a:r>
              <a:rPr lang="en-GB" sz="1500">
                <a:solidFill>
                  <a:schemeClr val="bg1">
                    <a:lumMod val="65000"/>
                  </a:schemeClr>
                </a:solidFill>
              </a:rPr>
              <a:t>The Process</a:t>
            </a:r>
            <a:endParaRPr lang="en-GB" sz="15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699260" y="1543050"/>
            <a:ext cx="5788581" cy="1534791"/>
          </a:xfrm>
        </p:spPr>
        <p:txBody>
          <a:bodyPr/>
          <a:lstStyle/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First discussions in the Legal Advisory Panel (LAP) </a:t>
            </a:r>
            <a:r>
              <a:rPr lang="en-US" sz="1800" b="1" dirty="0"/>
              <a:t>2010</a:t>
            </a:r>
            <a:r>
              <a:rPr lang="en-US" sz="1800" dirty="0"/>
              <a:t> and with the French Government shortly after 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Draft Convention Text </a:t>
            </a:r>
            <a:r>
              <a:rPr lang="en-US" sz="1800" dirty="0"/>
              <a:t>developed by Council assisted by LAP and with participation of all National Members </a:t>
            </a:r>
            <a:r>
              <a:rPr lang="en-US" sz="1800" b="1" dirty="0"/>
              <a:t>2012-2016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General Assembly Resolution May 2014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Preparatory Diplomatic Conference, Paris, April </a:t>
            </a:r>
            <a:r>
              <a:rPr lang="en-US" sz="1800" b="1" dirty="0"/>
              <a:t>2017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Preparatory Diplomatic Conference, Marrakech, February </a:t>
            </a:r>
            <a:r>
              <a:rPr lang="en-US" sz="1800" b="1" dirty="0"/>
              <a:t>2018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Preparatory Diplomatic Conference, Istanbul, March </a:t>
            </a:r>
            <a:r>
              <a:rPr lang="en-US" sz="1800" b="1" dirty="0"/>
              <a:t>2019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Diplomatic Conference, Malaysia, early in 2020</a:t>
            </a:r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14313" lvl="1" indent="-214313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E93794-F9D1-411F-A78B-79744FE56D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5235E-2DBC-4F8F-B141-53FD8E990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358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Contact: gerardine.delanoye@iala-aism.org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700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279887-00E5-4031-A9E6-2DFB5E0D43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BEC66-540A-4BF0-BE32-E11AEDFA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Stealth designed </a:t>
            </a:r>
            <a:r>
              <a:rPr lang="en-GB" dirty="0" err="1"/>
              <a:t>AtoN</a:t>
            </a:r>
            <a:endParaRPr lang="en-NL" dirty="0"/>
          </a:p>
        </p:txBody>
      </p:sp>
      <p:pic>
        <p:nvPicPr>
          <p:cNvPr id="7" name="Content Placeholder 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693D4A21-A605-4445-944A-4ACFFB428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40968"/>
            <a:ext cx="9153525" cy="290945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B2572-DB88-4B40-8D7B-F1887CB39C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7BA6D-28FB-4258-AB50-B813B8B62159}"/>
              </a:ext>
            </a:extLst>
          </p:cNvPr>
          <p:cNvSpPr txBox="1"/>
          <p:nvPr/>
        </p:nvSpPr>
        <p:spPr>
          <a:xfrm>
            <a:off x="611561" y="1592796"/>
            <a:ext cx="784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detectable by the eye</a:t>
            </a:r>
          </a:p>
          <a:p>
            <a:r>
              <a:rPr lang="en-GB" dirty="0"/>
              <a:t>Not detectable by a ships radar</a:t>
            </a:r>
          </a:p>
          <a:p>
            <a:r>
              <a:rPr lang="en-GB" dirty="0"/>
              <a:t>Constructed on a concrete structure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3EAC-A3B5-4F8F-8916-1CBA9EA2B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3355D-3D09-49E5-B0A6-ABC341F477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775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E921DB1-0504-4E29-9626-9F37087FFF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2E6274-C16E-4435-82A8-2E3686F7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Pelicans as a </a:t>
            </a:r>
            <a:r>
              <a:rPr lang="en-GB" dirty="0" err="1"/>
              <a:t>topmark</a:t>
            </a:r>
            <a:endParaRPr lang="en-NL" dirty="0"/>
          </a:p>
        </p:txBody>
      </p:sp>
      <p:pic>
        <p:nvPicPr>
          <p:cNvPr id="7" name="Content Placeholder 6" descr="A picture containing outdoor, sitting, bird, tower&#10;&#10;Description automatically generated">
            <a:extLst>
              <a:ext uri="{FF2B5EF4-FFF2-40B4-BE49-F238E27FC236}">
                <a16:creationId xmlns:a16="http://schemas.microsoft.com/office/drawing/2014/main" id="{32AC53DA-4A05-4FF9-9BC0-6B973101E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83" y="1268760"/>
            <a:ext cx="4809004" cy="489638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85202-280B-47E6-AC39-690D960D85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02932-220A-4F3B-A95A-61E9F5A49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0D85C-6CE6-4464-BCE2-0B03D0001C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643DC-1692-4995-8058-BBBFEABA2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05" y="2464088"/>
            <a:ext cx="3046614" cy="151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E80587D-C5B4-4ECB-8A70-98A456C4A5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6B5A7D-14EE-4A2D-88B1-CBE1C861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7" y="260649"/>
            <a:ext cx="7884232" cy="464206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b="1" u="sng" dirty="0"/>
              <a:t>RED</a:t>
            </a:r>
            <a:r>
              <a:rPr lang="en-GB" dirty="0"/>
              <a:t> lateral mark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84D14-0B9A-4026-A6DE-EB80E8B16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A6AB4-9A20-4620-8319-3372340820E5}"/>
              </a:ext>
            </a:extLst>
          </p:cNvPr>
          <p:cNvSpPr txBox="1"/>
          <p:nvPr/>
        </p:nvSpPr>
        <p:spPr>
          <a:xfrm>
            <a:off x="483250" y="840320"/>
            <a:ext cx="4140139" cy="1477328"/>
          </a:xfrm>
          <a:custGeom>
            <a:avLst/>
            <a:gdLst>
              <a:gd name="connsiteX0" fmla="*/ 0 w 3939176"/>
              <a:gd name="connsiteY0" fmla="*/ 0 h 923330"/>
              <a:gd name="connsiteX1" fmla="*/ 3939176 w 3939176"/>
              <a:gd name="connsiteY1" fmla="*/ 0 h 923330"/>
              <a:gd name="connsiteX2" fmla="*/ 3939176 w 3939176"/>
              <a:gd name="connsiteY2" fmla="*/ 923330 h 923330"/>
              <a:gd name="connsiteX3" fmla="*/ 0 w 3939176"/>
              <a:gd name="connsiteY3" fmla="*/ 923330 h 923330"/>
              <a:gd name="connsiteX4" fmla="*/ 0 w 3939176"/>
              <a:gd name="connsiteY4" fmla="*/ 0 h 923330"/>
              <a:gd name="connsiteX0" fmla="*/ 0 w 3948701"/>
              <a:gd name="connsiteY0" fmla="*/ 0 h 1675805"/>
              <a:gd name="connsiteX1" fmla="*/ 3948701 w 3948701"/>
              <a:gd name="connsiteY1" fmla="*/ 752475 h 1675805"/>
              <a:gd name="connsiteX2" fmla="*/ 3948701 w 3948701"/>
              <a:gd name="connsiteY2" fmla="*/ 1675805 h 1675805"/>
              <a:gd name="connsiteX3" fmla="*/ 9525 w 3948701"/>
              <a:gd name="connsiteY3" fmla="*/ 1675805 h 1675805"/>
              <a:gd name="connsiteX4" fmla="*/ 0 w 3948701"/>
              <a:gd name="connsiteY4" fmla="*/ 0 h 1675805"/>
              <a:gd name="connsiteX0" fmla="*/ 0 w 3948701"/>
              <a:gd name="connsiteY0" fmla="*/ 0 h 1675805"/>
              <a:gd name="connsiteX1" fmla="*/ 3948701 w 3948701"/>
              <a:gd name="connsiteY1" fmla="*/ 0 h 1675805"/>
              <a:gd name="connsiteX2" fmla="*/ 3948701 w 3948701"/>
              <a:gd name="connsiteY2" fmla="*/ 1675805 h 1675805"/>
              <a:gd name="connsiteX3" fmla="*/ 9525 w 3948701"/>
              <a:gd name="connsiteY3" fmla="*/ 1675805 h 1675805"/>
              <a:gd name="connsiteX4" fmla="*/ 0 w 3948701"/>
              <a:gd name="connsiteY4" fmla="*/ 0 h 167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701" h="1675805">
                <a:moveTo>
                  <a:pt x="0" y="0"/>
                </a:moveTo>
                <a:lnTo>
                  <a:pt x="3948701" y="0"/>
                </a:lnTo>
                <a:lnTo>
                  <a:pt x="3948701" y="1675805"/>
                </a:lnTo>
                <a:lnTo>
                  <a:pt x="9525" y="167580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IALA WWA Recommendation: to clean the buoys and put bird deterrents on it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pic>
        <p:nvPicPr>
          <p:cNvPr id="10" name="Content Placeholder 9" descr="A small boat in a large body of water&#10;&#10;Description automatically generated">
            <a:extLst>
              <a:ext uri="{FF2B5EF4-FFF2-40B4-BE49-F238E27FC236}">
                <a16:creationId xmlns:a16="http://schemas.microsoft.com/office/drawing/2014/main" id="{2588B31F-B67A-48B8-B3F0-14C127912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028" y="930792"/>
            <a:ext cx="3836722" cy="499641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9C70C-2E66-4F8F-BF8D-CDB9099CB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1981E-00C5-4122-AD16-15FA45196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87F31C-0448-4446-87A8-FD1FBE31D0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50" y="2959854"/>
            <a:ext cx="2180538" cy="29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8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6B5A7D-14EE-4A2D-88B1-CBE1C861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0649"/>
            <a:ext cx="7775575" cy="464206"/>
          </a:xfrm>
        </p:spPr>
        <p:txBody>
          <a:bodyPr/>
          <a:lstStyle/>
          <a:p>
            <a:r>
              <a:rPr lang="en-GB" dirty="0"/>
              <a:t>The status after a two years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84D14-0B9A-4026-A6DE-EB80E8B16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A6AB4-9A20-4620-8319-3372340820E5}"/>
              </a:ext>
            </a:extLst>
          </p:cNvPr>
          <p:cNvSpPr txBox="1"/>
          <p:nvPr/>
        </p:nvSpPr>
        <p:spPr>
          <a:xfrm>
            <a:off x="636588" y="792696"/>
            <a:ext cx="3128465" cy="2585323"/>
          </a:xfrm>
          <a:custGeom>
            <a:avLst/>
            <a:gdLst>
              <a:gd name="connsiteX0" fmla="*/ 0 w 3023690"/>
              <a:gd name="connsiteY0" fmla="*/ 0 h 1477328"/>
              <a:gd name="connsiteX1" fmla="*/ 3023690 w 3023690"/>
              <a:gd name="connsiteY1" fmla="*/ 0 h 1477328"/>
              <a:gd name="connsiteX2" fmla="*/ 3023690 w 3023690"/>
              <a:gd name="connsiteY2" fmla="*/ 1477328 h 1477328"/>
              <a:gd name="connsiteX3" fmla="*/ 0 w 3023690"/>
              <a:gd name="connsiteY3" fmla="*/ 1477328 h 1477328"/>
              <a:gd name="connsiteX4" fmla="*/ 0 w 3023690"/>
              <a:gd name="connsiteY4" fmla="*/ 0 h 1477328"/>
              <a:gd name="connsiteX0" fmla="*/ 0 w 3023690"/>
              <a:gd name="connsiteY0" fmla="*/ 0 h 1477328"/>
              <a:gd name="connsiteX1" fmla="*/ 1563686 w 3023690"/>
              <a:gd name="connsiteY1" fmla="*/ 7403 h 1477328"/>
              <a:gd name="connsiteX2" fmla="*/ 3023690 w 3023690"/>
              <a:gd name="connsiteY2" fmla="*/ 0 h 1477328"/>
              <a:gd name="connsiteX3" fmla="*/ 3023690 w 3023690"/>
              <a:gd name="connsiteY3" fmla="*/ 1477328 h 1477328"/>
              <a:gd name="connsiteX4" fmla="*/ 0 w 3023690"/>
              <a:gd name="connsiteY4" fmla="*/ 1477328 h 1477328"/>
              <a:gd name="connsiteX5" fmla="*/ 0 w 3023690"/>
              <a:gd name="connsiteY5" fmla="*/ 0 h 1477328"/>
              <a:gd name="connsiteX0" fmla="*/ 0 w 3071315"/>
              <a:gd name="connsiteY0" fmla="*/ 0 h 2191703"/>
              <a:gd name="connsiteX1" fmla="*/ 1611311 w 3071315"/>
              <a:gd name="connsiteY1" fmla="*/ 721778 h 2191703"/>
              <a:gd name="connsiteX2" fmla="*/ 3071315 w 3071315"/>
              <a:gd name="connsiteY2" fmla="*/ 714375 h 2191703"/>
              <a:gd name="connsiteX3" fmla="*/ 3071315 w 3071315"/>
              <a:gd name="connsiteY3" fmla="*/ 2191703 h 2191703"/>
              <a:gd name="connsiteX4" fmla="*/ 47625 w 3071315"/>
              <a:gd name="connsiteY4" fmla="*/ 2191703 h 2191703"/>
              <a:gd name="connsiteX5" fmla="*/ 0 w 3071315"/>
              <a:gd name="connsiteY5" fmla="*/ 0 h 2191703"/>
              <a:gd name="connsiteX0" fmla="*/ 0 w 3128465"/>
              <a:gd name="connsiteY0" fmla="*/ 85725 h 2277428"/>
              <a:gd name="connsiteX1" fmla="*/ 1611311 w 3128465"/>
              <a:gd name="connsiteY1" fmla="*/ 807503 h 2277428"/>
              <a:gd name="connsiteX2" fmla="*/ 3128465 w 3128465"/>
              <a:gd name="connsiteY2" fmla="*/ 0 h 2277428"/>
              <a:gd name="connsiteX3" fmla="*/ 3071315 w 3128465"/>
              <a:gd name="connsiteY3" fmla="*/ 2277428 h 2277428"/>
              <a:gd name="connsiteX4" fmla="*/ 47625 w 3128465"/>
              <a:gd name="connsiteY4" fmla="*/ 2277428 h 2277428"/>
              <a:gd name="connsiteX5" fmla="*/ 0 w 3128465"/>
              <a:gd name="connsiteY5" fmla="*/ 85725 h 2277428"/>
              <a:gd name="connsiteX0" fmla="*/ 0 w 3128465"/>
              <a:gd name="connsiteY0" fmla="*/ 85725 h 2277428"/>
              <a:gd name="connsiteX1" fmla="*/ 1601786 w 3128465"/>
              <a:gd name="connsiteY1" fmla="*/ 55028 h 2277428"/>
              <a:gd name="connsiteX2" fmla="*/ 3128465 w 3128465"/>
              <a:gd name="connsiteY2" fmla="*/ 0 h 2277428"/>
              <a:gd name="connsiteX3" fmla="*/ 3071315 w 3128465"/>
              <a:gd name="connsiteY3" fmla="*/ 2277428 h 2277428"/>
              <a:gd name="connsiteX4" fmla="*/ 47625 w 3128465"/>
              <a:gd name="connsiteY4" fmla="*/ 2277428 h 2277428"/>
              <a:gd name="connsiteX5" fmla="*/ 0 w 3128465"/>
              <a:gd name="connsiteY5" fmla="*/ 85725 h 22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8465" h="2277428">
                <a:moveTo>
                  <a:pt x="0" y="85725"/>
                </a:moveTo>
                <a:lnTo>
                  <a:pt x="1601786" y="55028"/>
                </a:lnTo>
                <a:lnTo>
                  <a:pt x="3128465" y="0"/>
                </a:lnTo>
                <a:lnTo>
                  <a:pt x="3071315" y="2277428"/>
                </a:lnTo>
                <a:lnTo>
                  <a:pt x="47625" y="2277428"/>
                </a:lnTo>
                <a:lnTo>
                  <a:pt x="0" y="85725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The red lateral mark turned into a safe water mark after cleaning only half of it!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pic>
        <p:nvPicPr>
          <p:cNvPr id="7" name="IMG_6828">
            <a:hlinkClick r:id="" action="ppaction://media"/>
            <a:extLst>
              <a:ext uri="{FF2B5EF4-FFF2-40B4-BE49-F238E27FC236}">
                <a16:creationId xmlns:a16="http://schemas.microsoft.com/office/drawing/2014/main" id="{48E02407-4ECE-4F2A-99EE-6C973E37276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7731" y="1162935"/>
            <a:ext cx="3915485" cy="489435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8365-AAF2-43D4-98E1-1FABE302C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BC2F7F0-3ECE-403A-9BF9-402EE8D79A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95" b="-17380"/>
          <a:stretch/>
        </p:blipFill>
        <p:spPr>
          <a:xfrm>
            <a:off x="2265723" y="2787510"/>
            <a:ext cx="2231727" cy="3842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1A6CCB-F657-4A28-BBA1-3882A80178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88" y="2366760"/>
            <a:ext cx="1293863" cy="1248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90C465-4139-411B-949D-BEAF887B4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08" y="3956226"/>
            <a:ext cx="1562973" cy="207875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1BA447-7B58-4A38-98BF-9E8F53538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40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55DAC46-617D-42E4-A0E4-6E2ECD0E57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75569" y="4250717"/>
            <a:ext cx="3324207" cy="19871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4A9F52-61A2-470C-AF0A-F336BAE8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0649"/>
            <a:ext cx="7775575" cy="536311"/>
          </a:xfrm>
        </p:spPr>
        <p:txBody>
          <a:bodyPr/>
          <a:lstStyle/>
          <a:p>
            <a:r>
              <a:rPr lang="en-GB" dirty="0"/>
              <a:t>But there are also very good examples!</a:t>
            </a:r>
            <a:endParaRPr lang="en-N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747F11-F1BE-42DA-BD72-42FAE9713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1510" y="1385302"/>
            <a:ext cx="5060559" cy="464451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31373-9903-411D-9A7B-A010D36846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F8E9C-3886-408C-8BF6-96A930D753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71140" y="681711"/>
            <a:ext cx="2333067" cy="33242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17950-1E22-4966-85E1-228D28434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C5B6F8-8D64-4E14-AC39-09EAFE455C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953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528C-2B68-4E80-8764-C7E82A94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75474"/>
            <a:ext cx="7808986" cy="936326"/>
          </a:xfrm>
        </p:spPr>
        <p:txBody>
          <a:bodyPr/>
          <a:lstStyle/>
          <a:p>
            <a:r>
              <a:rPr lang="en-US" dirty="0"/>
              <a:t>IALA Standards – an integrated framework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0565B-9584-441B-B6C7-4DFF589BB457}"/>
              </a:ext>
            </a:extLst>
          </p:cNvPr>
          <p:cNvSpPr txBox="1"/>
          <p:nvPr/>
        </p:nvSpPr>
        <p:spPr>
          <a:xfrm>
            <a:off x="863588" y="422108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>
                <a:solidFill>
                  <a:schemeClr val="bg1"/>
                </a:solidFill>
              </a:rPr>
              <a:t>200+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882DE-6E9E-4854-B9D4-70F35CCEC2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45" y="1212388"/>
            <a:ext cx="1833662" cy="2268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CE8E7-168C-4B0C-879E-00BA65EF23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254" y="1212387"/>
            <a:ext cx="1833662" cy="2268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B037FC-997E-48F0-9E2F-60C80B9C7C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063" y="1221820"/>
            <a:ext cx="1826036" cy="2258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B97269-AB55-4BDE-8F11-C6C0351DBB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742" y="1221571"/>
            <a:ext cx="1818813" cy="224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95A4C1-AB99-4653-B213-E9895447CE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786" y="3681028"/>
            <a:ext cx="1833662" cy="2268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EC5CDF-9495-46C0-BA12-41DEE9FC53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461" y="3690659"/>
            <a:ext cx="1833662" cy="22682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5C4AC5-F200-4D72-88FC-F4F662C227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691391"/>
            <a:ext cx="1833663" cy="22682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4C37A-2FCA-4F96-A980-D7334087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MACHC-20 Dominican Republic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D4754-055A-43C6-A2F8-79699228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094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-207404"/>
            <a:ext cx="7775575" cy="936326"/>
          </a:xfrm>
        </p:spPr>
        <p:txBody>
          <a:bodyPr/>
          <a:lstStyle/>
          <a:p>
            <a:r>
              <a:rPr lang="en-GB" sz="3600" dirty="0"/>
              <a:t>Standards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6825" y="1052736"/>
            <a:ext cx="7775575" cy="4356484"/>
          </a:xfrm>
        </p:spPr>
        <p:txBody>
          <a:bodyPr/>
          <a:lstStyle/>
          <a:p>
            <a:pPr lvl="2" indent="0">
              <a:buNone/>
            </a:pPr>
            <a:r>
              <a:rPr lang="en-US" sz="2800" dirty="0"/>
              <a:t>IALA Standards may contain normative and informative provisions.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r>
              <a:rPr lang="en-US" sz="2800" b="1" u="sng" dirty="0"/>
              <a:t>Normative</a:t>
            </a:r>
            <a:r>
              <a:rPr lang="en-US" sz="2800" u="sng" dirty="0"/>
              <a:t> provisions are those with which it is necessary to conform in order </a:t>
            </a:r>
            <a:r>
              <a:rPr lang="en-US" sz="2800" b="1" u="sng" dirty="0"/>
              <a:t>to claim compliance </a:t>
            </a:r>
            <a:r>
              <a:rPr lang="en-US" sz="2800" u="sng" dirty="0"/>
              <a:t>to the Standard.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r>
              <a:rPr lang="en-US" sz="2800" b="1" dirty="0"/>
              <a:t>Informative</a:t>
            </a:r>
            <a:r>
              <a:rPr lang="en-US" sz="2800" dirty="0"/>
              <a:t> provisions are those which specify additional desirable practices but with which it is not necessary to conform in order to claim compliance to the Standard.</a:t>
            </a:r>
          </a:p>
          <a:p>
            <a:pPr lvl="2" indent="0">
              <a:buNone/>
            </a:pPr>
            <a:endParaRPr lang="da-DK" sz="2000" dirty="0"/>
          </a:p>
          <a:p>
            <a:pPr marL="630900" lvl="2" indent="-342900">
              <a:buFontTx/>
              <a:buChar char="-"/>
            </a:pPr>
            <a:endParaRPr lang="da-DK" sz="2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109F9A-1C0F-40CB-AD20-F133A5CAB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F91F7-F10C-4431-AC94-26C9481D29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MACHC-20 Dominican Republic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974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528C-2B68-4E80-8764-C7E82A94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75474"/>
            <a:ext cx="5396718" cy="936326"/>
          </a:xfrm>
        </p:spPr>
        <p:txBody>
          <a:bodyPr/>
          <a:lstStyle/>
          <a:p>
            <a:r>
              <a:rPr lang="en-US" dirty="0"/>
              <a:t>IALA Standards – an integrated framework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0565B-9584-441B-B6C7-4DFF589BB457}"/>
              </a:ext>
            </a:extLst>
          </p:cNvPr>
          <p:cNvSpPr txBox="1"/>
          <p:nvPr/>
        </p:nvSpPr>
        <p:spPr>
          <a:xfrm>
            <a:off x="863588" y="422108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>
                <a:solidFill>
                  <a:schemeClr val="bg1"/>
                </a:solidFill>
              </a:rPr>
              <a:t>200+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0B4D9C1-ECC1-4C8D-B827-E5F8F9A8F518}"/>
              </a:ext>
            </a:extLst>
          </p:cNvPr>
          <p:cNvGraphicFramePr/>
          <p:nvPr>
            <p:extLst/>
          </p:nvPr>
        </p:nvGraphicFramePr>
        <p:xfrm>
          <a:off x="-144524" y="1160748"/>
          <a:ext cx="3942917" cy="494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CB34EA0-3D2C-4525-A7E3-DAAC253DFB36}"/>
              </a:ext>
            </a:extLst>
          </p:cNvPr>
          <p:cNvSpPr txBox="1"/>
          <p:nvPr/>
        </p:nvSpPr>
        <p:spPr>
          <a:xfrm>
            <a:off x="3887924" y="1280419"/>
            <a:ext cx="47885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Use the Standards and their associated Recommendations, Guidelines and Model Courses to plan your </a:t>
            </a:r>
            <a:r>
              <a:rPr lang="en-US" sz="2000" dirty="0" err="1"/>
              <a:t>AtoN</a:t>
            </a:r>
            <a:r>
              <a:rPr lang="en-US" sz="2000" dirty="0"/>
              <a:t> and VTS provision.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Use the Standards to demonstrate why you have or have not implemented certain measures.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Use the Standards to demonstrated compliance with SOLAS Chapter V Regulations 12 &amp; 13.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Use the Standards to serve the mariner with harmonized </a:t>
            </a:r>
            <a:r>
              <a:rPr lang="en-US" sz="2000" dirty="0" err="1"/>
              <a:t>AtoN</a:t>
            </a:r>
            <a:r>
              <a:rPr lang="en-US" sz="2000" dirty="0"/>
              <a:t> and VTS delivery.</a:t>
            </a:r>
            <a:endParaRPr lang="en-GB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98C63C-2F19-430C-9531-E7A7B8285E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47" y="218745"/>
            <a:ext cx="779418" cy="649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1B5151-DAFD-474E-A758-0677A24EEE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59" y="234110"/>
            <a:ext cx="779419" cy="6497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C3C501-5C6C-4EB9-80B5-96F1EE4B2D2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672" y="234111"/>
            <a:ext cx="779418" cy="6497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09BE9-D58F-456D-8B67-FF89C459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MACHC-20 Dominican Republic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B1B8B-7E98-4739-A98D-66B04CD8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288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ALA_template-powerpoint">
  <a:themeElements>
    <a:clrScheme name="IALA">
      <a:dk1>
        <a:sysClr val="windowText" lastClr="000000"/>
      </a:dk1>
      <a:lt1>
        <a:sysClr val="window" lastClr="FFFFFF"/>
      </a:lt1>
      <a:dk2>
        <a:srgbClr val="3AAA35"/>
      </a:dk2>
      <a:lt2>
        <a:srgbClr val="E94E1B"/>
      </a:lt2>
      <a:accent1>
        <a:srgbClr val="00558C"/>
      </a:accent1>
      <a:accent2>
        <a:srgbClr val="009FE3"/>
      </a:accent2>
      <a:accent3>
        <a:srgbClr val="00B0A9"/>
      </a:accent3>
      <a:accent4>
        <a:srgbClr val="00BCD0"/>
      </a:accent4>
      <a:accent5>
        <a:srgbClr val="6787C4"/>
      </a:accent5>
      <a:accent6>
        <a:srgbClr val="99509A"/>
      </a:accent6>
      <a:hlink>
        <a:srgbClr val="000000"/>
      </a:hlink>
      <a:folHlink>
        <a:srgbClr val="9D9D9C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IALA_template-powerpoint.potx</Template>
  <TotalTime>0</TotalTime>
  <Words>475</Words>
  <Application>Microsoft Office PowerPoint</Application>
  <PresentationFormat>On-screen Show (4:3)</PresentationFormat>
  <Paragraphs>79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IALA_template-powerpoint</vt:lpstr>
      <vt:lpstr>Update on IALA and the academy</vt:lpstr>
      <vt:lpstr>Stealth designed AtoN</vt:lpstr>
      <vt:lpstr>Pelicans as a topmark</vt:lpstr>
      <vt:lpstr>A RED lateral mark</vt:lpstr>
      <vt:lpstr>The status after a two years</vt:lpstr>
      <vt:lpstr>But there are also very good examples!</vt:lpstr>
      <vt:lpstr>IALA Standards – an integrated framework</vt:lpstr>
      <vt:lpstr>Standards</vt:lpstr>
      <vt:lpstr>IALA Standards – an integrated framework</vt:lpstr>
      <vt:lpstr>The World-Wide Academy</vt:lpstr>
      <vt:lpstr>Where can the Academy support you? T</vt:lpstr>
      <vt:lpstr>Status of the IGO project The Process</vt:lpstr>
      <vt:lpstr>Questions?</vt:lpstr>
    </vt:vector>
  </TitlesOfParts>
  <Manager>IALA</Manager>
  <Company>IALA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IALA</dc:title>
  <dc:subject>IALA</dc:subject>
  <dc:creator>IALA</dc:creator>
  <cp:lastModifiedBy>Alberto Costa Neves</cp:lastModifiedBy>
  <cp:revision>305</cp:revision>
  <cp:lastPrinted>2019-03-08T10:22:07Z</cp:lastPrinted>
  <dcterms:created xsi:type="dcterms:W3CDTF">2015-06-18T13:41:36Z</dcterms:created>
  <dcterms:modified xsi:type="dcterms:W3CDTF">2019-12-10T12:46:44Z</dcterms:modified>
</cp:coreProperties>
</file>