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68" r:id="rId5"/>
    <p:sldId id="271" r:id="rId6"/>
    <p:sldId id="275" r:id="rId7"/>
    <p:sldId id="270" r:id="rId8"/>
    <p:sldId id="274" r:id="rId9"/>
    <p:sldId id="276" r:id="rId10"/>
    <p:sldId id="277" r:id="rId11"/>
    <p:sldId id="273"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215" autoAdjust="0"/>
  </p:normalViewPr>
  <p:slideViewPr>
    <p:cSldViewPr snapToGrid="0">
      <p:cViewPr varScale="1">
        <p:scale>
          <a:sx n="57" d="100"/>
          <a:sy n="57" d="100"/>
        </p:scale>
        <p:origin x="1016"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Fieldhouse" userId="365f6256-74c7-47aa-a026-b17f1ddcf457" providerId="ADAL" clId="{686B3640-1E99-459E-B00C-2DABA9C10280}"/>
    <pc:docChg chg="undo custSel addSld delSld modSld sldOrd">
      <pc:chgData name="Lucy Fieldhouse" userId="365f6256-74c7-47aa-a026-b17f1ddcf457" providerId="ADAL" clId="{686B3640-1E99-459E-B00C-2DABA9C10280}" dt="2019-12-05T15:32:11.297" v="1339" actId="20577"/>
      <pc:docMkLst>
        <pc:docMk/>
      </pc:docMkLst>
      <pc:sldChg chg="modSp">
        <pc:chgData name="Lucy Fieldhouse" userId="365f6256-74c7-47aa-a026-b17f1ddcf457" providerId="ADAL" clId="{686B3640-1E99-459E-B00C-2DABA9C10280}" dt="2019-12-05T12:20:48.736" v="663" actId="20577"/>
        <pc:sldMkLst>
          <pc:docMk/>
          <pc:sldMk cId="645804909" sldId="268"/>
        </pc:sldMkLst>
        <pc:spChg chg="mod">
          <ac:chgData name="Lucy Fieldhouse" userId="365f6256-74c7-47aa-a026-b17f1ddcf457" providerId="ADAL" clId="{686B3640-1E99-459E-B00C-2DABA9C10280}" dt="2019-12-05T12:20:48.736" v="663" actId="20577"/>
          <ac:spMkLst>
            <pc:docMk/>
            <pc:sldMk cId="645804909" sldId="268"/>
            <ac:spMk id="2" creationId="{00000000-0000-0000-0000-000000000000}"/>
          </ac:spMkLst>
        </pc:spChg>
      </pc:sldChg>
      <pc:sldChg chg="del">
        <pc:chgData name="Lucy Fieldhouse" userId="365f6256-74c7-47aa-a026-b17f1ddcf457" providerId="ADAL" clId="{686B3640-1E99-459E-B00C-2DABA9C10280}" dt="2019-12-05T12:20:55.097" v="664" actId="2696"/>
        <pc:sldMkLst>
          <pc:docMk/>
          <pc:sldMk cId="2121803338" sldId="269"/>
        </pc:sldMkLst>
      </pc:sldChg>
      <pc:sldChg chg="modSp">
        <pc:chgData name="Lucy Fieldhouse" userId="365f6256-74c7-47aa-a026-b17f1ddcf457" providerId="ADAL" clId="{686B3640-1E99-459E-B00C-2DABA9C10280}" dt="2019-12-05T14:37:18.314" v="1311" actId="20577"/>
        <pc:sldMkLst>
          <pc:docMk/>
          <pc:sldMk cId="2111703999" sldId="270"/>
        </pc:sldMkLst>
        <pc:spChg chg="mod">
          <ac:chgData name="Lucy Fieldhouse" userId="365f6256-74c7-47aa-a026-b17f1ddcf457" providerId="ADAL" clId="{686B3640-1E99-459E-B00C-2DABA9C10280}" dt="2019-12-05T14:37:18.314" v="1311" actId="20577"/>
          <ac:spMkLst>
            <pc:docMk/>
            <pc:sldMk cId="2111703999" sldId="270"/>
            <ac:spMk id="3" creationId="{C18267D0-E53F-4677-B3E6-427E35132CF2}"/>
          </ac:spMkLst>
        </pc:spChg>
      </pc:sldChg>
      <pc:sldChg chg="modSp">
        <pc:chgData name="Lucy Fieldhouse" userId="365f6256-74c7-47aa-a026-b17f1ddcf457" providerId="ADAL" clId="{686B3640-1E99-459E-B00C-2DABA9C10280}" dt="2019-12-05T14:38:15.360" v="1312" actId="20577"/>
        <pc:sldMkLst>
          <pc:docMk/>
          <pc:sldMk cId="876245278" sldId="271"/>
        </pc:sldMkLst>
        <pc:spChg chg="mod">
          <ac:chgData name="Lucy Fieldhouse" userId="365f6256-74c7-47aa-a026-b17f1ddcf457" providerId="ADAL" clId="{686B3640-1E99-459E-B00C-2DABA9C10280}" dt="2019-12-05T14:38:15.360" v="1312" actId="20577"/>
          <ac:spMkLst>
            <pc:docMk/>
            <pc:sldMk cId="876245278" sldId="271"/>
            <ac:spMk id="2" creationId="{C9F01C11-D37F-4D4C-B43F-7E9435C9A991}"/>
          </ac:spMkLst>
        </pc:spChg>
        <pc:spChg chg="mod">
          <ac:chgData name="Lucy Fieldhouse" userId="365f6256-74c7-47aa-a026-b17f1ddcf457" providerId="ADAL" clId="{686B3640-1E99-459E-B00C-2DABA9C10280}" dt="2019-12-05T12:01:58.062" v="82" actId="20577"/>
          <ac:spMkLst>
            <pc:docMk/>
            <pc:sldMk cId="876245278" sldId="271"/>
            <ac:spMk id="3" creationId="{C18267D0-E53F-4677-B3E6-427E35132CF2}"/>
          </ac:spMkLst>
        </pc:spChg>
      </pc:sldChg>
      <pc:sldChg chg="addSp modSp ord modNotesTx">
        <pc:chgData name="Lucy Fieldhouse" userId="365f6256-74c7-47aa-a026-b17f1ddcf457" providerId="ADAL" clId="{686B3640-1E99-459E-B00C-2DABA9C10280}" dt="2019-12-05T14:36:46.337" v="1309" actId="20577"/>
        <pc:sldMkLst>
          <pc:docMk/>
          <pc:sldMk cId="2109527748" sldId="273"/>
        </pc:sldMkLst>
        <pc:spChg chg="mod">
          <ac:chgData name="Lucy Fieldhouse" userId="365f6256-74c7-47aa-a026-b17f1ddcf457" providerId="ADAL" clId="{686B3640-1E99-459E-B00C-2DABA9C10280}" dt="2019-12-05T14:31:11.481" v="1216" actId="20577"/>
          <ac:spMkLst>
            <pc:docMk/>
            <pc:sldMk cId="2109527748" sldId="273"/>
            <ac:spMk id="3" creationId="{C18267D0-E53F-4677-B3E6-427E35132CF2}"/>
          </ac:spMkLst>
        </pc:spChg>
        <pc:graphicFrameChg chg="add mod modGraphic">
          <ac:chgData name="Lucy Fieldhouse" userId="365f6256-74c7-47aa-a026-b17f1ddcf457" providerId="ADAL" clId="{686B3640-1E99-459E-B00C-2DABA9C10280}" dt="2019-12-05T14:36:46.337" v="1309" actId="20577"/>
          <ac:graphicFrameMkLst>
            <pc:docMk/>
            <pc:sldMk cId="2109527748" sldId="273"/>
            <ac:graphicFrameMk id="6" creationId="{C095D2C0-848A-41E7-BEFB-A16B9BC2820E}"/>
          </ac:graphicFrameMkLst>
        </pc:graphicFrameChg>
      </pc:sldChg>
      <pc:sldChg chg="addSp delSp modSp add ord">
        <pc:chgData name="Lucy Fieldhouse" userId="365f6256-74c7-47aa-a026-b17f1ddcf457" providerId="ADAL" clId="{686B3640-1E99-459E-B00C-2DABA9C10280}" dt="2019-12-05T12:26:51.211" v="757" actId="1076"/>
        <pc:sldMkLst>
          <pc:docMk/>
          <pc:sldMk cId="2202271064" sldId="274"/>
        </pc:sldMkLst>
        <pc:spChg chg="mod">
          <ac:chgData name="Lucy Fieldhouse" userId="365f6256-74c7-47aa-a026-b17f1ddcf457" providerId="ADAL" clId="{686B3640-1E99-459E-B00C-2DABA9C10280}" dt="2019-12-05T12:21:38.505" v="696" actId="20577"/>
          <ac:spMkLst>
            <pc:docMk/>
            <pc:sldMk cId="2202271064" sldId="274"/>
            <ac:spMk id="2" creationId="{C9F01C11-D37F-4D4C-B43F-7E9435C9A991}"/>
          </ac:spMkLst>
        </pc:spChg>
        <pc:spChg chg="del mod">
          <ac:chgData name="Lucy Fieldhouse" userId="365f6256-74c7-47aa-a026-b17f1ddcf457" providerId="ADAL" clId="{686B3640-1E99-459E-B00C-2DABA9C10280}" dt="2019-12-05T12:00:18.474" v="2"/>
          <ac:spMkLst>
            <pc:docMk/>
            <pc:sldMk cId="2202271064" sldId="274"/>
            <ac:spMk id="3" creationId="{C18267D0-E53F-4677-B3E6-427E35132CF2}"/>
          </ac:spMkLst>
        </pc:spChg>
        <pc:spChg chg="add mod">
          <ac:chgData name="Lucy Fieldhouse" userId="365f6256-74c7-47aa-a026-b17f1ddcf457" providerId="ADAL" clId="{686B3640-1E99-459E-B00C-2DABA9C10280}" dt="2019-12-05T12:26:44.642" v="756" actId="20577"/>
          <ac:spMkLst>
            <pc:docMk/>
            <pc:sldMk cId="2202271064" sldId="274"/>
            <ac:spMk id="7" creationId="{D0F3F7B6-D8B2-4EAC-9D96-3BCDCDC8488F}"/>
          </ac:spMkLst>
        </pc:spChg>
        <pc:picChg chg="add mod">
          <ac:chgData name="Lucy Fieldhouse" userId="365f6256-74c7-47aa-a026-b17f1ddcf457" providerId="ADAL" clId="{686B3640-1E99-459E-B00C-2DABA9C10280}" dt="2019-12-05T12:26:51.211" v="757" actId="1076"/>
          <ac:picMkLst>
            <pc:docMk/>
            <pc:sldMk cId="2202271064" sldId="274"/>
            <ac:picMk id="6" creationId="{B8EE2214-5E63-4BED-8692-665D991AC0CB}"/>
          </ac:picMkLst>
        </pc:picChg>
      </pc:sldChg>
      <pc:sldChg chg="modSp add">
        <pc:chgData name="Lucy Fieldhouse" userId="365f6256-74c7-47aa-a026-b17f1ddcf457" providerId="ADAL" clId="{686B3640-1E99-459E-B00C-2DABA9C10280}" dt="2019-12-05T12:28:09.888" v="763" actId="1037"/>
        <pc:sldMkLst>
          <pc:docMk/>
          <pc:sldMk cId="2357987209" sldId="275"/>
        </pc:sldMkLst>
        <pc:spChg chg="mod">
          <ac:chgData name="Lucy Fieldhouse" userId="365f6256-74c7-47aa-a026-b17f1ddcf457" providerId="ADAL" clId="{686B3640-1E99-459E-B00C-2DABA9C10280}" dt="2019-12-05T12:02:20.108" v="93" actId="20577"/>
          <ac:spMkLst>
            <pc:docMk/>
            <pc:sldMk cId="2357987209" sldId="275"/>
            <ac:spMk id="2" creationId="{C9F01C11-D37F-4D4C-B43F-7E9435C9A991}"/>
          </ac:spMkLst>
        </pc:spChg>
        <pc:spChg chg="mod">
          <ac:chgData name="Lucy Fieldhouse" userId="365f6256-74c7-47aa-a026-b17f1ddcf457" providerId="ADAL" clId="{686B3640-1E99-459E-B00C-2DABA9C10280}" dt="2019-12-05T12:28:09.888" v="763" actId="1037"/>
          <ac:spMkLst>
            <pc:docMk/>
            <pc:sldMk cId="2357987209" sldId="275"/>
            <ac:spMk id="3" creationId="{C18267D0-E53F-4677-B3E6-427E35132CF2}"/>
          </ac:spMkLst>
        </pc:spChg>
      </pc:sldChg>
      <pc:sldChg chg="addSp modSp add">
        <pc:chgData name="Lucy Fieldhouse" userId="365f6256-74c7-47aa-a026-b17f1ddcf457" providerId="ADAL" clId="{686B3640-1E99-459E-B00C-2DABA9C10280}" dt="2019-12-05T13:46:43.937" v="815"/>
        <pc:sldMkLst>
          <pc:docMk/>
          <pc:sldMk cId="1002938195" sldId="276"/>
        </pc:sldMkLst>
        <pc:spChg chg="mod">
          <ac:chgData name="Lucy Fieldhouse" userId="365f6256-74c7-47aa-a026-b17f1ddcf457" providerId="ADAL" clId="{686B3640-1E99-459E-B00C-2DABA9C10280}" dt="2019-12-05T13:44:56.058" v="801" actId="20577"/>
          <ac:spMkLst>
            <pc:docMk/>
            <pc:sldMk cId="1002938195" sldId="276"/>
            <ac:spMk id="2" creationId="{2E001F00-44C1-48CF-89DE-FB182BC9DE26}"/>
          </ac:spMkLst>
        </pc:spChg>
        <pc:spChg chg="mod">
          <ac:chgData name="Lucy Fieldhouse" userId="365f6256-74c7-47aa-a026-b17f1ddcf457" providerId="ADAL" clId="{686B3640-1E99-459E-B00C-2DABA9C10280}" dt="2019-12-05T13:46:18.934" v="811" actId="5793"/>
          <ac:spMkLst>
            <pc:docMk/>
            <pc:sldMk cId="1002938195" sldId="276"/>
            <ac:spMk id="3" creationId="{6027271E-B947-4C39-9577-1901EB8B3ACE}"/>
          </ac:spMkLst>
        </pc:spChg>
        <pc:picChg chg="add mod">
          <ac:chgData name="Lucy Fieldhouse" userId="365f6256-74c7-47aa-a026-b17f1ddcf457" providerId="ADAL" clId="{686B3640-1E99-459E-B00C-2DABA9C10280}" dt="2019-12-05T13:46:26.972" v="814" actId="1076"/>
          <ac:picMkLst>
            <pc:docMk/>
            <pc:sldMk cId="1002938195" sldId="276"/>
            <ac:picMk id="5" creationId="{8DDB9A03-475D-4933-B73A-6C9CFD958D01}"/>
          </ac:picMkLst>
        </pc:picChg>
        <pc:picChg chg="add">
          <ac:chgData name="Lucy Fieldhouse" userId="365f6256-74c7-47aa-a026-b17f1ddcf457" providerId="ADAL" clId="{686B3640-1E99-459E-B00C-2DABA9C10280}" dt="2019-12-05T13:46:43.937" v="815"/>
          <ac:picMkLst>
            <pc:docMk/>
            <pc:sldMk cId="1002938195" sldId="276"/>
            <ac:picMk id="6" creationId="{9C6B16DF-604F-4601-9D56-40D85ACE9F4C}"/>
          </ac:picMkLst>
        </pc:picChg>
      </pc:sldChg>
      <pc:sldChg chg="delSp modSp add">
        <pc:chgData name="Lucy Fieldhouse" userId="365f6256-74c7-47aa-a026-b17f1ddcf457" providerId="ADAL" clId="{686B3640-1E99-459E-B00C-2DABA9C10280}" dt="2019-12-05T15:32:11.297" v="1339" actId="20577"/>
        <pc:sldMkLst>
          <pc:docMk/>
          <pc:sldMk cId="2453145806" sldId="277"/>
        </pc:sldMkLst>
        <pc:spChg chg="mod">
          <ac:chgData name="Lucy Fieldhouse" userId="365f6256-74c7-47aa-a026-b17f1ddcf457" providerId="ADAL" clId="{686B3640-1E99-459E-B00C-2DABA9C10280}" dt="2019-12-05T15:32:11.297" v="1339" actId="20577"/>
          <ac:spMkLst>
            <pc:docMk/>
            <pc:sldMk cId="2453145806" sldId="277"/>
            <ac:spMk id="2" creationId="{2E001F00-44C1-48CF-89DE-FB182BC9DE26}"/>
          </ac:spMkLst>
        </pc:spChg>
        <pc:spChg chg="mod">
          <ac:chgData name="Lucy Fieldhouse" userId="365f6256-74c7-47aa-a026-b17f1ddcf457" providerId="ADAL" clId="{686B3640-1E99-459E-B00C-2DABA9C10280}" dt="2019-12-05T14:25:26.619" v="1127" actId="20577"/>
          <ac:spMkLst>
            <pc:docMk/>
            <pc:sldMk cId="2453145806" sldId="277"/>
            <ac:spMk id="3" creationId="{6027271E-B947-4C39-9577-1901EB8B3ACE}"/>
          </ac:spMkLst>
        </pc:spChg>
        <pc:picChg chg="del mod">
          <ac:chgData name="Lucy Fieldhouse" userId="365f6256-74c7-47aa-a026-b17f1ddcf457" providerId="ADAL" clId="{686B3640-1E99-459E-B00C-2DABA9C10280}" dt="2019-12-05T13:58:59.083" v="823" actId="478"/>
          <ac:picMkLst>
            <pc:docMk/>
            <pc:sldMk cId="2453145806" sldId="277"/>
            <ac:picMk id="5" creationId="{8DDB9A03-475D-4933-B73A-6C9CFD958D01}"/>
          </ac:picMkLst>
        </pc:picChg>
      </pc:sldChg>
      <pc:sldChg chg="addSp delSp modSp add modNotesTx">
        <pc:chgData name="Lucy Fieldhouse" userId="365f6256-74c7-47aa-a026-b17f1ddcf457" providerId="ADAL" clId="{686B3640-1E99-459E-B00C-2DABA9C10280}" dt="2019-12-05T14:39:48.320" v="1336" actId="5793"/>
        <pc:sldMkLst>
          <pc:docMk/>
          <pc:sldMk cId="385568122" sldId="278"/>
        </pc:sldMkLst>
        <pc:spChg chg="del">
          <ac:chgData name="Lucy Fieldhouse" userId="365f6256-74c7-47aa-a026-b17f1ddcf457" providerId="ADAL" clId="{686B3640-1E99-459E-B00C-2DABA9C10280}" dt="2019-12-05T14:39:13.880" v="1329"/>
          <ac:spMkLst>
            <pc:docMk/>
            <pc:sldMk cId="385568122" sldId="278"/>
            <ac:spMk id="2" creationId="{C9F01C11-D37F-4D4C-B43F-7E9435C9A991}"/>
          </ac:spMkLst>
        </pc:spChg>
        <pc:spChg chg="mod">
          <ac:chgData name="Lucy Fieldhouse" userId="365f6256-74c7-47aa-a026-b17f1ddcf457" providerId="ADAL" clId="{686B3640-1E99-459E-B00C-2DABA9C10280}" dt="2019-12-05T14:39:48.320" v="1336" actId="5793"/>
          <ac:spMkLst>
            <pc:docMk/>
            <pc:sldMk cId="385568122" sldId="278"/>
            <ac:spMk id="3" creationId="{C18267D0-E53F-4677-B3E6-427E35132CF2}"/>
          </ac:spMkLst>
        </pc:spChg>
        <pc:spChg chg="add del mod">
          <ac:chgData name="Lucy Fieldhouse" userId="365f6256-74c7-47aa-a026-b17f1ddcf457" providerId="ADAL" clId="{686B3640-1E99-459E-B00C-2DABA9C10280}" dt="2019-12-05T14:39:18.249" v="1331"/>
          <ac:spMkLst>
            <pc:docMk/>
            <pc:sldMk cId="385568122" sldId="278"/>
            <ac:spMk id="7" creationId="{B30E2CBD-8C48-41A9-9CDD-6796DF909C78}"/>
          </ac:spMkLst>
        </pc:spChg>
        <pc:graphicFrameChg chg="del modGraphic">
          <ac:chgData name="Lucy Fieldhouse" userId="365f6256-74c7-47aa-a026-b17f1ddcf457" providerId="ADAL" clId="{686B3640-1E99-459E-B00C-2DABA9C10280}" dt="2019-12-05T14:38:53.107" v="1317"/>
          <ac:graphicFrameMkLst>
            <pc:docMk/>
            <pc:sldMk cId="385568122" sldId="278"/>
            <ac:graphicFrameMk id="6" creationId="{C095D2C0-848A-41E7-BEFB-A16B9BC2820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56071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155497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4006516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GB" sz="1200" b="0" i="0" u="none" strike="noStrike" kern="1200" cap="none" spc="0" normalizeH="0" baseline="0" noProof="0" dirty="0">
                <a:ln>
                  <a:noFill/>
                </a:ln>
                <a:solidFill>
                  <a:prstClr val="black"/>
                </a:solidFill>
                <a:effectLst/>
                <a:uLnTx/>
                <a:uFillTx/>
                <a:latin typeface="+mn-lt"/>
                <a:ea typeface="+mn-ea"/>
                <a:cs typeface="+mn-cs"/>
              </a:rPr>
              <a:t>At CBSC17 it became apparent that the Capacity Building fund has been reduced due to a lack of surplus funds from previous years. funding has fallen from 200,00 euros in 2018 to 86,000 euros in 2020. This reduced capacity building fund will affect us going forward and so we need to ensure that we are coordinated in our requests</a:t>
            </a:r>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283222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Taking into consideration the reduced CB Fund For future activities we need to consider how the Capacity Building Sub committee </a:t>
            </a:r>
            <a:r>
              <a:rPr kumimoji="0" lang="en-US" sz="1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prioritises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activities, it takes into account how the activity aligns with its strategy (Emphasis on building phase 1 capability) but it also takes into consideration the number of participants that will benefit and also if funding is also being contributed through other </a:t>
            </a:r>
            <a:r>
              <a:rPr kumimoji="0" lang="en-US" sz="1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organisations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 in the plan for the region we need to identify wider funding opportunities and new ways to enhance the activities such as learning capability I am also aware that SHOM are developing some MSI e learning too.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Looking to Requests for CB activities for 2021 these must be finalized by February so that I am able to submit them for consideration by the Capacity Building Sub Committee.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Reviewing the national reports there is a focus on the hydrographic and cartographic training however we must remember that unless you are an IHO Member these phase 2 and phase 3 activities are not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To secure the IHO funding we must ensure that Phase 1 is considered where necessary so requests for Technical Visits, MSI courses and Seminars such as the one held on Monday and that assists participation at the plenary will be given a higher priority.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For Member states remember that the phase 2 and phase 3 opportunities that are funded through other organisations, primarily the Nippon foundation and the Republic of Korea will be available and can be applied for via the IHO CLs. </a:t>
            </a:r>
            <a:endParaRPr lang="en-GB" dirty="0"/>
          </a:p>
        </p:txBody>
      </p:sp>
      <p:sp>
        <p:nvSpPr>
          <p:cNvPr id="4" name="Slide Number Placeholder 3"/>
          <p:cNvSpPr>
            <a:spLocks noGrp="1"/>
          </p:cNvSpPr>
          <p:nvPr>
            <p:ph type="sldNum" sz="quarter" idx="5"/>
          </p:nvPr>
        </p:nvSpPr>
        <p:spPr/>
        <p:txBody>
          <a:bodyPr/>
          <a:lstStyle/>
          <a:p>
            <a:fld id="{5C14B252-8EFF-4387-B930-F07556521AEC}" type="slidenum">
              <a:rPr lang="en-US" smtClean="0"/>
              <a:t>8</a:t>
            </a:fld>
            <a:endParaRPr lang="en-US"/>
          </a:p>
        </p:txBody>
      </p:sp>
    </p:spTree>
    <p:extLst>
      <p:ext uri="{BB962C8B-B14F-4D97-AF65-F5344CB8AC3E}">
        <p14:creationId xmlns:p14="http://schemas.microsoft.com/office/powerpoint/2010/main" val="100173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9</a:t>
            </a:fld>
            <a:endParaRPr lang="en-US"/>
          </a:p>
        </p:txBody>
      </p:sp>
    </p:spTree>
    <p:extLst>
      <p:ext uri="{BB962C8B-B14F-4D97-AF65-F5344CB8AC3E}">
        <p14:creationId xmlns:p14="http://schemas.microsoft.com/office/powerpoint/2010/main" val="40655181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599" y="6276122"/>
            <a:ext cx="5365459" cy="365125"/>
          </a:xfrm>
          <a:prstGeom prst="rect">
            <a:avLst/>
          </a:prstGeom>
        </p:spPr>
        <p:txBody>
          <a:bodyPr/>
          <a:lstStyle/>
          <a:p>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71276" y="6036734"/>
            <a:ext cx="2121007" cy="840556"/>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12/5/2019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12/5/2019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8137" y="6018762"/>
            <a:ext cx="2117682" cy="839238"/>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12/5/2019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12/5/2019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12/5/2019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12/5/2019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12/5/2019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12/5/2019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12/5/2019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12/5/2019</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iho-machc.org/cbc.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265" y="373711"/>
            <a:ext cx="9144000" cy="5006450"/>
          </a:xfrm>
        </p:spPr>
        <p:txBody>
          <a:bodyPr anchor="ctr">
            <a:normAutofit/>
          </a:bodyPr>
          <a:lstStyle/>
          <a:p>
            <a:r>
              <a:rPr lang="en-US" dirty="0"/>
              <a:t>MACHC </a:t>
            </a:r>
            <a:br>
              <a:rPr lang="en-US" dirty="0"/>
            </a:br>
            <a:r>
              <a:rPr lang="en-US" dirty="0"/>
              <a:t>Capacity Building Report</a:t>
            </a:r>
            <a:endParaRPr lang="en-AU"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5187"/>
            <a:ext cx="2519915" cy="846384"/>
          </a:xfrm>
          <a:prstGeom prst="rect">
            <a:avLst/>
          </a:prstGeom>
        </p:spPr>
      </p:pic>
    </p:spTree>
    <p:extLst>
      <p:ext uri="{BB962C8B-B14F-4D97-AF65-F5344CB8AC3E}">
        <p14:creationId xmlns:p14="http://schemas.microsoft.com/office/powerpoint/2010/main" val="64580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1C11-D37F-4D4C-B43F-7E9435C9A991}"/>
              </a:ext>
            </a:extLst>
          </p:cNvPr>
          <p:cNvSpPr>
            <a:spLocks noGrp="1"/>
          </p:cNvSpPr>
          <p:nvPr>
            <p:ph type="title"/>
          </p:nvPr>
        </p:nvSpPr>
        <p:spPr/>
        <p:txBody>
          <a:bodyPr>
            <a:normAutofit fontScale="90000"/>
          </a:bodyPr>
          <a:lstStyle/>
          <a:p>
            <a:r>
              <a:rPr lang="en-GB" dirty="0"/>
              <a:t>CB Activities 2019</a:t>
            </a:r>
          </a:p>
        </p:txBody>
      </p:sp>
      <p:sp>
        <p:nvSpPr>
          <p:cNvPr id="3" name="Content Placeholder 2">
            <a:extLst>
              <a:ext uri="{FF2B5EF4-FFF2-40B4-BE49-F238E27FC236}">
                <a16:creationId xmlns:a16="http://schemas.microsoft.com/office/drawing/2014/main" id="{C18267D0-E53F-4677-B3E6-427E35132CF2}"/>
              </a:ext>
            </a:extLst>
          </p:cNvPr>
          <p:cNvSpPr>
            <a:spLocks noGrp="1"/>
          </p:cNvSpPr>
          <p:nvPr>
            <p:ph idx="1"/>
          </p:nvPr>
        </p:nvSpPr>
        <p:spPr>
          <a:xfrm>
            <a:off x="838200" y="2041451"/>
            <a:ext cx="11027734" cy="3494494"/>
          </a:xfrm>
        </p:spPr>
        <p:txBody>
          <a:bodyPr>
            <a:normAutofit/>
          </a:bodyPr>
          <a:lstStyle/>
          <a:p>
            <a:r>
              <a:rPr lang="en-GB" dirty="0"/>
              <a:t>Technical Visit to Guatemala (March 2019)</a:t>
            </a:r>
          </a:p>
          <a:p>
            <a:r>
              <a:rPr lang="en-GB" dirty="0"/>
              <a:t>Phase 1 skills Course (moved to 2020)</a:t>
            </a:r>
          </a:p>
          <a:p>
            <a:r>
              <a:rPr lang="en-GB" dirty="0"/>
              <a:t>Seminar on Raising Hydrographic Awareness (Preceded MACHC20)</a:t>
            </a:r>
          </a:p>
          <a:p>
            <a:pPr marL="0" indent="0">
              <a:buNone/>
            </a:pPr>
            <a:r>
              <a:rPr lang="en-GB" dirty="0"/>
              <a:t>   With MSDI Workshop</a:t>
            </a:r>
          </a:p>
          <a:p>
            <a:endParaRPr lang="en-GB" dirty="0"/>
          </a:p>
        </p:txBody>
      </p:sp>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p:txBody>
          <a:bodyPr/>
          <a:lstStyle/>
          <a:p>
            <a:fld id="{EC878826-814C-4FD2-96B3-D147818A5C89}" type="slidenum">
              <a:rPr lang="en-US" smtClean="0"/>
              <a:pPr/>
              <a:t>2</a:t>
            </a:fld>
            <a:endParaRPr lang="en-US" dirty="0"/>
          </a:p>
        </p:txBody>
      </p:sp>
      <p:pic>
        <p:nvPicPr>
          <p:cNvPr id="5" name="Picture 4">
            <a:extLst>
              <a:ext uri="{FF2B5EF4-FFF2-40B4-BE49-F238E27FC236}">
                <a16:creationId xmlns:a16="http://schemas.microsoft.com/office/drawing/2014/main" id="{05D4083B-4DBD-4527-BCC8-4A4B365B8E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Tree>
    <p:extLst>
      <p:ext uri="{BB962C8B-B14F-4D97-AF65-F5344CB8AC3E}">
        <p14:creationId xmlns:p14="http://schemas.microsoft.com/office/powerpoint/2010/main" val="87624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1C11-D37F-4D4C-B43F-7E9435C9A991}"/>
              </a:ext>
            </a:extLst>
          </p:cNvPr>
          <p:cNvSpPr>
            <a:spLocks noGrp="1"/>
          </p:cNvSpPr>
          <p:nvPr>
            <p:ph type="title"/>
          </p:nvPr>
        </p:nvSpPr>
        <p:spPr/>
        <p:txBody>
          <a:bodyPr>
            <a:normAutofit fontScale="90000"/>
          </a:bodyPr>
          <a:lstStyle/>
          <a:p>
            <a:r>
              <a:rPr lang="en-GB" dirty="0"/>
              <a:t>CB Activities undertaken in 2019</a:t>
            </a:r>
          </a:p>
        </p:txBody>
      </p:sp>
      <p:sp>
        <p:nvSpPr>
          <p:cNvPr id="3" name="Content Placeholder 2">
            <a:extLst>
              <a:ext uri="{FF2B5EF4-FFF2-40B4-BE49-F238E27FC236}">
                <a16:creationId xmlns:a16="http://schemas.microsoft.com/office/drawing/2014/main" id="{C18267D0-E53F-4677-B3E6-427E35132CF2}"/>
              </a:ext>
            </a:extLst>
          </p:cNvPr>
          <p:cNvSpPr>
            <a:spLocks noGrp="1"/>
          </p:cNvSpPr>
          <p:nvPr>
            <p:ph idx="1"/>
          </p:nvPr>
        </p:nvSpPr>
        <p:spPr>
          <a:xfrm>
            <a:off x="596087" y="1284358"/>
            <a:ext cx="11355571" cy="4967830"/>
          </a:xfrm>
        </p:spPr>
        <p:txBody>
          <a:bodyPr>
            <a:normAutofit/>
          </a:bodyPr>
          <a:lstStyle/>
          <a:p>
            <a:pPr marL="0" indent="0">
              <a:lnSpc>
                <a:spcPct val="50000"/>
              </a:lnSpc>
              <a:buNone/>
            </a:pPr>
            <a:r>
              <a:rPr lang="en-GB" b="1" dirty="0"/>
              <a:t>Cat A Hydrography </a:t>
            </a:r>
            <a:r>
              <a:rPr lang="en-GB" dirty="0"/>
              <a:t>– USM, USA (August 2019 – August 2020)</a:t>
            </a:r>
          </a:p>
          <a:p>
            <a:pPr marL="0" indent="0">
              <a:lnSpc>
                <a:spcPct val="50000"/>
              </a:lnSpc>
              <a:buNone/>
            </a:pPr>
            <a:r>
              <a:rPr lang="en-GB" dirty="0"/>
              <a:t>MEXICO – Mr Adrian </a:t>
            </a:r>
            <a:r>
              <a:rPr lang="en-GB" dirty="0" err="1"/>
              <a:t>Montufar</a:t>
            </a:r>
            <a:r>
              <a:rPr lang="en-GB" dirty="0"/>
              <a:t> Arroyo</a:t>
            </a:r>
          </a:p>
          <a:p>
            <a:pPr marL="0" indent="0">
              <a:lnSpc>
                <a:spcPct val="50000"/>
              </a:lnSpc>
              <a:buNone/>
            </a:pPr>
            <a:endParaRPr lang="en-GB" dirty="0"/>
          </a:p>
          <a:p>
            <a:pPr marL="0" indent="0">
              <a:buNone/>
            </a:pPr>
            <a:r>
              <a:rPr lang="en-GB" b="1" dirty="0"/>
              <a:t>Cat B Marine Geospatial Information </a:t>
            </a:r>
            <a:r>
              <a:rPr lang="en-GB" dirty="0"/>
              <a:t>-  Korea (July 2019 – Dec 2019)</a:t>
            </a:r>
          </a:p>
          <a:p>
            <a:pPr marL="0" indent="0">
              <a:lnSpc>
                <a:spcPct val="50000"/>
              </a:lnSpc>
              <a:buNone/>
            </a:pPr>
            <a:r>
              <a:rPr lang="en-GB" dirty="0"/>
              <a:t>SURINAME – Mrs Christy Warmoen</a:t>
            </a:r>
          </a:p>
          <a:p>
            <a:pPr marL="0" indent="0">
              <a:lnSpc>
                <a:spcPct val="50000"/>
              </a:lnSpc>
              <a:buNone/>
            </a:pPr>
            <a:r>
              <a:rPr lang="en-GB" dirty="0"/>
              <a:t>VENEZUELA – Mr </a:t>
            </a:r>
            <a:r>
              <a:rPr lang="en-GB" dirty="0" err="1"/>
              <a:t>Yamtran</a:t>
            </a:r>
            <a:r>
              <a:rPr lang="en-GB" dirty="0"/>
              <a:t> Chang </a:t>
            </a:r>
            <a:r>
              <a:rPr lang="en-GB" dirty="0" err="1"/>
              <a:t>Sulbaran</a:t>
            </a:r>
            <a:endParaRPr lang="en-GB" dirty="0"/>
          </a:p>
          <a:p>
            <a:pPr marL="0" indent="0">
              <a:lnSpc>
                <a:spcPct val="50000"/>
              </a:lnSpc>
              <a:buNone/>
            </a:pPr>
            <a:endParaRPr lang="en-GB" dirty="0"/>
          </a:p>
          <a:p>
            <a:pPr marL="0" indent="0">
              <a:lnSpc>
                <a:spcPct val="50000"/>
              </a:lnSpc>
              <a:buNone/>
            </a:pPr>
            <a:r>
              <a:rPr lang="en-GB" b="1" dirty="0"/>
              <a:t>Cat B Marine Cartography &amp; Data Assessment </a:t>
            </a:r>
            <a:r>
              <a:rPr lang="en-GB" dirty="0"/>
              <a:t>- UK (Sep 2019 – Dec 2019)</a:t>
            </a:r>
          </a:p>
          <a:p>
            <a:pPr marL="0" indent="0">
              <a:lnSpc>
                <a:spcPct val="50000"/>
              </a:lnSpc>
              <a:buNone/>
            </a:pPr>
            <a:r>
              <a:rPr lang="en-GB" dirty="0"/>
              <a:t>TRINIDAD &amp; TOBAGO – Mr </a:t>
            </a:r>
            <a:r>
              <a:rPr lang="en-GB" dirty="0" err="1"/>
              <a:t>Suruj</a:t>
            </a:r>
            <a:r>
              <a:rPr lang="en-GB" dirty="0"/>
              <a:t> Rakesh </a:t>
            </a:r>
            <a:r>
              <a:rPr lang="en-GB" dirty="0" err="1"/>
              <a:t>Babwah</a:t>
            </a:r>
            <a:endParaRPr lang="en-GB" dirty="0"/>
          </a:p>
          <a:p>
            <a:pPr marL="0" indent="0">
              <a:lnSpc>
                <a:spcPct val="50000"/>
              </a:lnSpc>
              <a:buNone/>
            </a:pPr>
            <a:endParaRPr lang="en-GB" dirty="0"/>
          </a:p>
          <a:p>
            <a:pPr marL="0" indent="0">
              <a:lnSpc>
                <a:spcPct val="50000"/>
              </a:lnSpc>
              <a:buNone/>
            </a:pPr>
            <a:r>
              <a:rPr lang="en-GB" b="1" dirty="0"/>
              <a:t>Training for Trainers </a:t>
            </a:r>
            <a:r>
              <a:rPr lang="en-GB" dirty="0"/>
              <a:t>– Korea (July 2019)</a:t>
            </a:r>
          </a:p>
          <a:p>
            <a:pPr marL="0" indent="0">
              <a:lnSpc>
                <a:spcPct val="50000"/>
              </a:lnSpc>
              <a:buNone/>
            </a:pPr>
            <a:r>
              <a:rPr lang="en-GB" dirty="0"/>
              <a:t>COLOMBIA – Mr Javier Gomez</a:t>
            </a:r>
          </a:p>
          <a:p>
            <a:endParaRPr lang="en-GB" dirty="0"/>
          </a:p>
        </p:txBody>
      </p:sp>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p:txBody>
          <a:bodyPr/>
          <a:lstStyle/>
          <a:p>
            <a:fld id="{EC878826-814C-4FD2-96B3-D147818A5C89}" type="slidenum">
              <a:rPr lang="en-US" smtClean="0"/>
              <a:pPr/>
              <a:t>3</a:t>
            </a:fld>
            <a:endParaRPr lang="en-US" dirty="0"/>
          </a:p>
        </p:txBody>
      </p:sp>
      <p:pic>
        <p:nvPicPr>
          <p:cNvPr id="5" name="Picture 4">
            <a:extLst>
              <a:ext uri="{FF2B5EF4-FFF2-40B4-BE49-F238E27FC236}">
                <a16:creationId xmlns:a16="http://schemas.microsoft.com/office/drawing/2014/main" id="{05D4083B-4DBD-4527-BCC8-4A4B365B8E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Tree>
    <p:extLst>
      <p:ext uri="{BB962C8B-B14F-4D97-AF65-F5344CB8AC3E}">
        <p14:creationId xmlns:p14="http://schemas.microsoft.com/office/powerpoint/2010/main" val="235798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1C11-D37F-4D4C-B43F-7E9435C9A991}"/>
              </a:ext>
            </a:extLst>
          </p:cNvPr>
          <p:cNvSpPr>
            <a:spLocks noGrp="1"/>
          </p:cNvSpPr>
          <p:nvPr>
            <p:ph type="title"/>
          </p:nvPr>
        </p:nvSpPr>
        <p:spPr/>
        <p:txBody>
          <a:bodyPr>
            <a:normAutofit fontScale="90000"/>
          </a:bodyPr>
          <a:lstStyle/>
          <a:p>
            <a:r>
              <a:rPr lang="en-GB" dirty="0"/>
              <a:t>CB Submissions 2020</a:t>
            </a:r>
          </a:p>
        </p:txBody>
      </p:sp>
      <p:sp>
        <p:nvSpPr>
          <p:cNvPr id="3" name="Content Placeholder 2">
            <a:extLst>
              <a:ext uri="{FF2B5EF4-FFF2-40B4-BE49-F238E27FC236}">
                <a16:creationId xmlns:a16="http://schemas.microsoft.com/office/drawing/2014/main" id="{C18267D0-E53F-4677-B3E6-427E35132CF2}"/>
              </a:ext>
            </a:extLst>
          </p:cNvPr>
          <p:cNvSpPr>
            <a:spLocks noGrp="1"/>
          </p:cNvSpPr>
          <p:nvPr>
            <p:ph idx="1"/>
          </p:nvPr>
        </p:nvSpPr>
        <p:spPr>
          <a:xfrm>
            <a:off x="838200" y="1460500"/>
            <a:ext cx="11027734" cy="4408672"/>
          </a:xfrm>
        </p:spPr>
        <p:txBody>
          <a:bodyPr>
            <a:normAutofit/>
          </a:bodyPr>
          <a:lstStyle/>
          <a:p>
            <a:pPr marL="0" indent="0">
              <a:lnSpc>
                <a:spcPct val="110000"/>
              </a:lnSpc>
              <a:buNone/>
            </a:pPr>
            <a:r>
              <a:rPr lang="en-GB" dirty="0"/>
              <a:t>4 Submissions to CBSC (as agreed at MACHC19) for consideration for the 2020 Work plan were:</a:t>
            </a:r>
          </a:p>
          <a:p>
            <a:r>
              <a:rPr lang="en-GB" dirty="0"/>
              <a:t>Seminar on Raising Hydrographic Awareness</a:t>
            </a:r>
          </a:p>
          <a:p>
            <a:r>
              <a:rPr lang="en-GB" dirty="0"/>
              <a:t>MBES Processing</a:t>
            </a:r>
          </a:p>
          <a:p>
            <a:r>
              <a:rPr lang="en-GB" b="1" dirty="0"/>
              <a:t>MSI Training - Funded</a:t>
            </a:r>
          </a:p>
          <a:p>
            <a:r>
              <a:rPr lang="en-GB" b="1" dirty="0"/>
              <a:t>Tides and Water Levels Workshop for Spanish Speakers  </a:t>
            </a:r>
            <a:r>
              <a:rPr lang="en-GB" dirty="0"/>
              <a:t>- </a:t>
            </a:r>
            <a:r>
              <a:rPr lang="en-GB" b="1" dirty="0"/>
              <a:t>Funded</a:t>
            </a:r>
          </a:p>
          <a:p>
            <a:pPr marL="457200" lvl="1" indent="0">
              <a:buNone/>
            </a:pPr>
            <a:r>
              <a:rPr lang="en-GB" dirty="0"/>
              <a:t>(Co sponsored by the Intergovernmental Coordination Group for the Tsunami and other Coastal Hazards Warning System for the Caribbean and adjacent regions) </a:t>
            </a:r>
          </a:p>
        </p:txBody>
      </p:sp>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p:txBody>
          <a:bodyPr/>
          <a:lstStyle/>
          <a:p>
            <a:fld id="{EC878826-814C-4FD2-96B3-D147818A5C89}" type="slidenum">
              <a:rPr lang="en-US" smtClean="0"/>
              <a:pPr/>
              <a:t>4</a:t>
            </a:fld>
            <a:endParaRPr lang="en-US" dirty="0"/>
          </a:p>
        </p:txBody>
      </p:sp>
      <p:pic>
        <p:nvPicPr>
          <p:cNvPr id="5" name="Picture 4">
            <a:extLst>
              <a:ext uri="{FF2B5EF4-FFF2-40B4-BE49-F238E27FC236}">
                <a16:creationId xmlns:a16="http://schemas.microsoft.com/office/drawing/2014/main" id="{44553E27-3B2D-4F8E-9D7B-C3BC7EE95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Tree>
    <p:extLst>
      <p:ext uri="{BB962C8B-B14F-4D97-AF65-F5344CB8AC3E}">
        <p14:creationId xmlns:p14="http://schemas.microsoft.com/office/powerpoint/2010/main" val="2111703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1C11-D37F-4D4C-B43F-7E9435C9A991}"/>
              </a:ext>
            </a:extLst>
          </p:cNvPr>
          <p:cNvSpPr>
            <a:spLocks noGrp="1"/>
          </p:cNvSpPr>
          <p:nvPr>
            <p:ph type="title"/>
          </p:nvPr>
        </p:nvSpPr>
        <p:spPr/>
        <p:txBody>
          <a:bodyPr>
            <a:normAutofit fontScale="90000"/>
          </a:bodyPr>
          <a:lstStyle/>
          <a:p>
            <a:r>
              <a:rPr lang="en-GB" dirty="0"/>
              <a:t>Current CB Opportunities</a:t>
            </a:r>
          </a:p>
        </p:txBody>
      </p:sp>
      <p:pic>
        <p:nvPicPr>
          <p:cNvPr id="6" name="Content Placeholder 5">
            <a:extLst>
              <a:ext uri="{FF2B5EF4-FFF2-40B4-BE49-F238E27FC236}">
                <a16:creationId xmlns:a16="http://schemas.microsoft.com/office/drawing/2014/main" id="{B8EE2214-5E63-4BED-8692-665D991AC0CB}"/>
              </a:ext>
            </a:extLst>
          </p:cNvPr>
          <p:cNvPicPr>
            <a:picLocks noGrp="1" noChangeAspect="1"/>
          </p:cNvPicPr>
          <p:nvPr>
            <p:ph idx="1"/>
          </p:nvPr>
        </p:nvPicPr>
        <p:blipFill>
          <a:blip r:embed="rId3"/>
          <a:stretch>
            <a:fillRect/>
          </a:stretch>
        </p:blipFill>
        <p:spPr>
          <a:xfrm>
            <a:off x="1499230" y="2759571"/>
            <a:ext cx="9145324" cy="1880243"/>
          </a:xfrm>
          <a:prstGeom prst="rect">
            <a:avLst/>
          </a:prstGeom>
        </p:spPr>
      </p:pic>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p:txBody>
          <a:bodyPr/>
          <a:lstStyle/>
          <a:p>
            <a:fld id="{EC878826-814C-4FD2-96B3-D147818A5C89}" type="slidenum">
              <a:rPr lang="en-US" smtClean="0"/>
              <a:pPr/>
              <a:t>5</a:t>
            </a:fld>
            <a:endParaRPr lang="en-US" dirty="0"/>
          </a:p>
        </p:txBody>
      </p:sp>
      <p:pic>
        <p:nvPicPr>
          <p:cNvPr id="5" name="Picture 4">
            <a:extLst>
              <a:ext uri="{FF2B5EF4-FFF2-40B4-BE49-F238E27FC236}">
                <a16:creationId xmlns:a16="http://schemas.microsoft.com/office/drawing/2014/main" id="{05D4083B-4DBD-4527-BCC8-4A4B365B8E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
        <p:nvSpPr>
          <p:cNvPr id="7" name="TextBox 6">
            <a:extLst>
              <a:ext uri="{FF2B5EF4-FFF2-40B4-BE49-F238E27FC236}">
                <a16:creationId xmlns:a16="http://schemas.microsoft.com/office/drawing/2014/main" id="{D0F3F7B6-D8B2-4EAC-9D96-3BCDCDC8488F}"/>
              </a:ext>
            </a:extLst>
          </p:cNvPr>
          <p:cNvSpPr txBox="1"/>
          <p:nvPr/>
        </p:nvSpPr>
        <p:spPr>
          <a:xfrm>
            <a:off x="838200" y="1562986"/>
            <a:ext cx="9428956" cy="954107"/>
          </a:xfrm>
          <a:prstGeom prst="rect">
            <a:avLst/>
          </a:prstGeom>
          <a:noFill/>
        </p:spPr>
        <p:txBody>
          <a:bodyPr wrap="square" rtlCol="0">
            <a:spAutoFit/>
          </a:bodyPr>
          <a:lstStyle/>
          <a:p>
            <a:r>
              <a:rPr lang="en-GB" sz="2800" dirty="0"/>
              <a:t>Circular Letter 49/2019 – Cat A Hydrography, USM (USA)</a:t>
            </a:r>
          </a:p>
          <a:p>
            <a:r>
              <a:rPr lang="en-GB" sz="2800" dirty="0"/>
              <a:t>Closing date for nominations 17 February 2020</a:t>
            </a:r>
          </a:p>
        </p:txBody>
      </p:sp>
    </p:spTree>
    <p:extLst>
      <p:ext uri="{BB962C8B-B14F-4D97-AF65-F5344CB8AC3E}">
        <p14:creationId xmlns:p14="http://schemas.microsoft.com/office/powerpoint/2010/main" val="220227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1F00-44C1-48CF-89DE-FB182BC9DE26}"/>
              </a:ext>
            </a:extLst>
          </p:cNvPr>
          <p:cNvSpPr>
            <a:spLocks noGrp="1"/>
          </p:cNvSpPr>
          <p:nvPr>
            <p:ph type="title"/>
          </p:nvPr>
        </p:nvSpPr>
        <p:spPr/>
        <p:txBody>
          <a:bodyPr>
            <a:normAutofit fontScale="90000"/>
          </a:bodyPr>
          <a:lstStyle/>
          <a:p>
            <a:r>
              <a:rPr lang="en-GB" dirty="0"/>
              <a:t>MACHC Website - CBC</a:t>
            </a:r>
          </a:p>
        </p:txBody>
      </p:sp>
      <p:sp>
        <p:nvSpPr>
          <p:cNvPr id="3" name="Content Placeholder 2">
            <a:extLst>
              <a:ext uri="{FF2B5EF4-FFF2-40B4-BE49-F238E27FC236}">
                <a16:creationId xmlns:a16="http://schemas.microsoft.com/office/drawing/2014/main" id="{6027271E-B947-4C39-9577-1901EB8B3ACE}"/>
              </a:ext>
            </a:extLst>
          </p:cNvPr>
          <p:cNvSpPr>
            <a:spLocks noGrp="1"/>
          </p:cNvSpPr>
          <p:nvPr>
            <p:ph idx="1"/>
          </p:nvPr>
        </p:nvSpPr>
        <p:spPr>
          <a:xfrm>
            <a:off x="838201" y="1116438"/>
            <a:ext cx="7724182" cy="2158761"/>
          </a:xfrm>
        </p:spPr>
        <p:txBody>
          <a:bodyPr/>
          <a:lstStyle/>
          <a:p>
            <a:pPr marL="0" indent="0">
              <a:buNone/>
            </a:pPr>
            <a:r>
              <a:rPr lang="en-GB" dirty="0">
                <a:hlinkClick r:id="rId2"/>
              </a:rPr>
              <a:t>https://www.iho-machc.org/cbc.html</a:t>
            </a:r>
            <a:endParaRPr lang="en-GB" dirty="0"/>
          </a:p>
          <a:p>
            <a:endParaRPr lang="en-GB" dirty="0"/>
          </a:p>
        </p:txBody>
      </p:sp>
      <p:sp>
        <p:nvSpPr>
          <p:cNvPr id="4" name="Slide Number Placeholder 3">
            <a:extLst>
              <a:ext uri="{FF2B5EF4-FFF2-40B4-BE49-F238E27FC236}">
                <a16:creationId xmlns:a16="http://schemas.microsoft.com/office/drawing/2014/main" id="{BADF1BAC-F594-4F4C-B06D-E44F02DD0AC0}"/>
              </a:ext>
            </a:extLst>
          </p:cNvPr>
          <p:cNvSpPr>
            <a:spLocks noGrp="1"/>
          </p:cNvSpPr>
          <p:nvPr>
            <p:ph type="sldNum" sz="quarter" idx="12"/>
          </p:nvPr>
        </p:nvSpPr>
        <p:spPr/>
        <p:txBody>
          <a:bodyPr/>
          <a:lstStyle/>
          <a:p>
            <a:fld id="{EC878826-814C-4FD2-96B3-D147818A5C89}" type="slidenum">
              <a:rPr lang="en-US" smtClean="0"/>
              <a:pPr/>
              <a:t>6</a:t>
            </a:fld>
            <a:endParaRPr lang="en-US" dirty="0"/>
          </a:p>
        </p:txBody>
      </p:sp>
      <p:pic>
        <p:nvPicPr>
          <p:cNvPr id="5" name="Picture 4">
            <a:extLst>
              <a:ext uri="{FF2B5EF4-FFF2-40B4-BE49-F238E27FC236}">
                <a16:creationId xmlns:a16="http://schemas.microsoft.com/office/drawing/2014/main" id="{8DDB9A03-475D-4933-B73A-6C9CFD958D01}"/>
              </a:ext>
            </a:extLst>
          </p:cNvPr>
          <p:cNvPicPr>
            <a:picLocks noChangeAspect="1"/>
          </p:cNvPicPr>
          <p:nvPr/>
        </p:nvPicPr>
        <p:blipFill>
          <a:blip r:embed="rId3"/>
          <a:stretch>
            <a:fillRect/>
          </a:stretch>
        </p:blipFill>
        <p:spPr>
          <a:xfrm>
            <a:off x="3117270" y="1728826"/>
            <a:ext cx="5957460" cy="4124752"/>
          </a:xfrm>
          <a:prstGeom prst="rect">
            <a:avLst/>
          </a:prstGeom>
        </p:spPr>
      </p:pic>
      <p:pic>
        <p:nvPicPr>
          <p:cNvPr id="6" name="Picture 5">
            <a:extLst>
              <a:ext uri="{FF2B5EF4-FFF2-40B4-BE49-F238E27FC236}">
                <a16:creationId xmlns:a16="http://schemas.microsoft.com/office/drawing/2014/main" id="{9C6B16DF-604F-4601-9D56-40D85ACE9F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Tree>
    <p:extLst>
      <p:ext uri="{BB962C8B-B14F-4D97-AF65-F5344CB8AC3E}">
        <p14:creationId xmlns:p14="http://schemas.microsoft.com/office/powerpoint/2010/main" val="100293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1F00-44C1-48CF-89DE-FB182BC9DE26}"/>
              </a:ext>
            </a:extLst>
          </p:cNvPr>
          <p:cNvSpPr>
            <a:spLocks noGrp="1"/>
          </p:cNvSpPr>
          <p:nvPr>
            <p:ph type="title"/>
          </p:nvPr>
        </p:nvSpPr>
        <p:spPr/>
        <p:txBody>
          <a:bodyPr>
            <a:normAutofit fontScale="90000"/>
          </a:bodyPr>
          <a:lstStyle/>
          <a:p>
            <a:r>
              <a:rPr lang="en-GB"/>
              <a:t>IHO – CBSC17</a:t>
            </a:r>
            <a:endParaRPr lang="en-GB" dirty="0"/>
          </a:p>
        </p:txBody>
      </p:sp>
      <p:sp>
        <p:nvSpPr>
          <p:cNvPr id="3" name="Content Placeholder 2">
            <a:extLst>
              <a:ext uri="{FF2B5EF4-FFF2-40B4-BE49-F238E27FC236}">
                <a16:creationId xmlns:a16="http://schemas.microsoft.com/office/drawing/2014/main" id="{6027271E-B947-4C39-9577-1901EB8B3ACE}"/>
              </a:ext>
            </a:extLst>
          </p:cNvPr>
          <p:cNvSpPr>
            <a:spLocks noGrp="1"/>
          </p:cNvSpPr>
          <p:nvPr>
            <p:ph idx="1"/>
          </p:nvPr>
        </p:nvSpPr>
        <p:spPr>
          <a:xfrm>
            <a:off x="838201" y="1116438"/>
            <a:ext cx="10859428" cy="4760255"/>
          </a:xfrm>
        </p:spPr>
        <p:txBody>
          <a:bodyPr>
            <a:noAutofit/>
          </a:bodyPr>
          <a:lstStyle/>
          <a:p>
            <a:pPr marL="0" indent="0">
              <a:buNone/>
            </a:pPr>
            <a:r>
              <a:rPr lang="en-GB" b="1" dirty="0"/>
              <a:t>Genoa, Italy - May 2019</a:t>
            </a:r>
          </a:p>
          <a:p>
            <a:r>
              <a:rPr lang="en-GB" dirty="0"/>
              <a:t>IHR – Important to submit papers and champion the work that you are doing</a:t>
            </a:r>
          </a:p>
          <a:p>
            <a:r>
              <a:rPr lang="en-GB" dirty="0"/>
              <a:t>C-55 – Important to keep up to date. Utilised in IMO audits (IMSAS)</a:t>
            </a:r>
          </a:p>
          <a:p>
            <a:r>
              <a:rPr lang="en-GB" dirty="0"/>
              <a:t>Funding - Capacity Building fund limitations</a:t>
            </a:r>
          </a:p>
          <a:p>
            <a:pPr marL="0" indent="0">
              <a:buNone/>
            </a:pPr>
            <a:r>
              <a:rPr lang="en-GB" dirty="0"/>
              <a:t>                    2020 CB fund 86,000 Euros</a:t>
            </a:r>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id="{BADF1BAC-F594-4F4C-B06D-E44F02DD0AC0}"/>
              </a:ext>
            </a:extLst>
          </p:cNvPr>
          <p:cNvSpPr>
            <a:spLocks noGrp="1"/>
          </p:cNvSpPr>
          <p:nvPr>
            <p:ph type="sldNum" sz="quarter" idx="12"/>
          </p:nvPr>
        </p:nvSpPr>
        <p:spPr/>
        <p:txBody>
          <a:bodyPr/>
          <a:lstStyle/>
          <a:p>
            <a:fld id="{EC878826-814C-4FD2-96B3-D147818A5C89}" type="slidenum">
              <a:rPr lang="en-US" smtClean="0"/>
              <a:pPr/>
              <a:t>7</a:t>
            </a:fld>
            <a:endParaRPr lang="en-US" dirty="0"/>
          </a:p>
        </p:txBody>
      </p:sp>
      <p:pic>
        <p:nvPicPr>
          <p:cNvPr id="6" name="Picture 5">
            <a:extLst>
              <a:ext uri="{FF2B5EF4-FFF2-40B4-BE49-F238E27FC236}">
                <a16:creationId xmlns:a16="http://schemas.microsoft.com/office/drawing/2014/main" id="{9C6B16DF-604F-4601-9D56-40D85ACE9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Tree>
    <p:extLst>
      <p:ext uri="{BB962C8B-B14F-4D97-AF65-F5344CB8AC3E}">
        <p14:creationId xmlns:p14="http://schemas.microsoft.com/office/powerpoint/2010/main" val="245314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1C11-D37F-4D4C-B43F-7E9435C9A991}"/>
              </a:ext>
            </a:extLst>
          </p:cNvPr>
          <p:cNvSpPr>
            <a:spLocks noGrp="1"/>
          </p:cNvSpPr>
          <p:nvPr>
            <p:ph type="title"/>
          </p:nvPr>
        </p:nvSpPr>
        <p:spPr/>
        <p:txBody>
          <a:bodyPr>
            <a:normAutofit fontScale="90000"/>
          </a:bodyPr>
          <a:lstStyle/>
          <a:p>
            <a:r>
              <a:rPr lang="en-GB" dirty="0"/>
              <a:t>CB Submission Timeline</a:t>
            </a:r>
          </a:p>
        </p:txBody>
      </p:sp>
      <p:sp>
        <p:nvSpPr>
          <p:cNvPr id="3" name="Content Placeholder 2">
            <a:extLst>
              <a:ext uri="{FF2B5EF4-FFF2-40B4-BE49-F238E27FC236}">
                <a16:creationId xmlns:a16="http://schemas.microsoft.com/office/drawing/2014/main" id="{C18267D0-E53F-4677-B3E6-427E35132CF2}"/>
              </a:ext>
            </a:extLst>
          </p:cNvPr>
          <p:cNvSpPr>
            <a:spLocks noGrp="1"/>
          </p:cNvSpPr>
          <p:nvPr>
            <p:ph idx="1"/>
          </p:nvPr>
        </p:nvSpPr>
        <p:spPr>
          <a:xfrm>
            <a:off x="838200" y="1172460"/>
            <a:ext cx="11027734" cy="3494494"/>
          </a:xfrm>
        </p:spPr>
        <p:txBody>
          <a:bodyPr>
            <a:normAutofit/>
          </a:bodyPr>
          <a:lstStyle/>
          <a:p>
            <a:pPr marL="0" indent="0">
              <a:buNone/>
            </a:pPr>
            <a:r>
              <a:rPr lang="en-GB" b="1" dirty="0"/>
              <a:t>Next Meeting: CBSC18 Gdansk, Poland June 2020</a:t>
            </a:r>
            <a:endParaRPr lang="en-GB" dirty="0"/>
          </a:p>
          <a:p>
            <a:pPr marL="0" indent="0">
              <a:buNone/>
            </a:pPr>
            <a:r>
              <a:rPr lang="en-GB" u="sng" dirty="0"/>
              <a:t>Time line for Submissions</a:t>
            </a:r>
          </a:p>
          <a:p>
            <a:endParaRPr lang="en-GB" dirty="0"/>
          </a:p>
        </p:txBody>
      </p:sp>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p:txBody>
          <a:bodyPr/>
          <a:lstStyle/>
          <a:p>
            <a:fld id="{EC878826-814C-4FD2-96B3-D147818A5C89}" type="slidenum">
              <a:rPr lang="en-US" smtClean="0"/>
              <a:pPr/>
              <a:t>8</a:t>
            </a:fld>
            <a:endParaRPr lang="en-US" dirty="0"/>
          </a:p>
        </p:txBody>
      </p:sp>
      <p:pic>
        <p:nvPicPr>
          <p:cNvPr id="5" name="Picture 4">
            <a:extLst>
              <a:ext uri="{FF2B5EF4-FFF2-40B4-BE49-F238E27FC236}">
                <a16:creationId xmlns:a16="http://schemas.microsoft.com/office/drawing/2014/main" id="{05D4083B-4DBD-4527-BCC8-4A4B365B8E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graphicFrame>
        <p:nvGraphicFramePr>
          <p:cNvPr id="6" name="Table 5">
            <a:extLst>
              <a:ext uri="{FF2B5EF4-FFF2-40B4-BE49-F238E27FC236}">
                <a16:creationId xmlns:a16="http://schemas.microsoft.com/office/drawing/2014/main" id="{C095D2C0-848A-41E7-BEFB-A16B9BC2820E}"/>
              </a:ext>
            </a:extLst>
          </p:cNvPr>
          <p:cNvGraphicFramePr>
            <a:graphicFrameLocks noGrp="1"/>
          </p:cNvGraphicFramePr>
          <p:nvPr>
            <p:extLst>
              <p:ext uri="{D42A27DB-BD31-4B8C-83A1-F6EECF244321}">
                <p14:modId xmlns:p14="http://schemas.microsoft.com/office/powerpoint/2010/main" val="2026937753"/>
              </p:ext>
            </p:extLst>
          </p:nvPr>
        </p:nvGraphicFramePr>
        <p:xfrm>
          <a:off x="838199" y="2466340"/>
          <a:ext cx="10658707" cy="3089176"/>
        </p:xfrm>
        <a:graphic>
          <a:graphicData uri="http://schemas.openxmlformats.org/drawingml/2006/table">
            <a:tbl>
              <a:tblPr bandRow="1">
                <a:tableStyleId>{5C22544A-7EE6-4342-B048-85BDC9FD1C3A}</a:tableStyleId>
              </a:tblPr>
              <a:tblGrid>
                <a:gridCol w="1795407">
                  <a:extLst>
                    <a:ext uri="{9D8B030D-6E8A-4147-A177-3AD203B41FA5}">
                      <a16:colId xmlns:a16="http://schemas.microsoft.com/office/drawing/2014/main" val="3533830353"/>
                    </a:ext>
                  </a:extLst>
                </a:gridCol>
                <a:gridCol w="8863300">
                  <a:extLst>
                    <a:ext uri="{9D8B030D-6E8A-4147-A177-3AD203B41FA5}">
                      <a16:colId xmlns:a16="http://schemas.microsoft.com/office/drawing/2014/main" val="1149470533"/>
                    </a:ext>
                  </a:extLst>
                </a:gridCol>
              </a:tblGrid>
              <a:tr h="901328">
                <a:tc>
                  <a:txBody>
                    <a:bodyPr/>
                    <a:lstStyle/>
                    <a:p>
                      <a:r>
                        <a:rPr lang="en-GB" sz="2800" kern="1200" dirty="0">
                          <a:solidFill>
                            <a:schemeClr val="tx1"/>
                          </a:solidFill>
                          <a:latin typeface="+mn-lt"/>
                          <a:ea typeface="+mn-ea"/>
                          <a:cs typeface="+mn-cs"/>
                        </a:rPr>
                        <a:t>February</a:t>
                      </a:r>
                    </a:p>
                  </a:txBody>
                  <a:tcPr>
                    <a:solidFill>
                      <a:schemeClr val="accent2">
                        <a:lumMod val="20000"/>
                        <a:lumOff val="80000"/>
                      </a:schemeClr>
                    </a:solidFill>
                  </a:tcPr>
                </a:tc>
                <a:tc>
                  <a:txBody>
                    <a:bodyPr/>
                    <a:lstStyle/>
                    <a:p>
                      <a:r>
                        <a:rPr lang="en-GB" sz="2800" kern="1200" dirty="0">
                          <a:solidFill>
                            <a:schemeClr val="tx1"/>
                          </a:solidFill>
                          <a:latin typeface="+mn-lt"/>
                          <a:ea typeface="+mn-ea"/>
                          <a:cs typeface="+mn-cs"/>
                        </a:rPr>
                        <a:t>Final requests for CB activities to CB Coordinator</a:t>
                      </a:r>
                    </a:p>
                  </a:txBody>
                  <a:tcPr>
                    <a:solidFill>
                      <a:schemeClr val="accent2">
                        <a:lumMod val="20000"/>
                        <a:lumOff val="80000"/>
                      </a:schemeClr>
                    </a:solidFill>
                  </a:tcPr>
                </a:tc>
                <a:extLst>
                  <a:ext uri="{0D108BD9-81ED-4DB2-BD59-A6C34878D82A}">
                    <a16:rowId xmlns:a16="http://schemas.microsoft.com/office/drawing/2014/main" val="2119772764"/>
                  </a:ext>
                </a:extLst>
              </a:tr>
              <a:tr h="1117613">
                <a:tc>
                  <a:txBody>
                    <a:bodyPr/>
                    <a:lstStyle/>
                    <a:p>
                      <a:r>
                        <a:rPr lang="en-GB" sz="2800" kern="1200" dirty="0">
                          <a:solidFill>
                            <a:schemeClr val="tx1"/>
                          </a:solidFill>
                          <a:latin typeface="+mn-lt"/>
                          <a:ea typeface="+mn-ea"/>
                          <a:cs typeface="+mn-cs"/>
                        </a:rPr>
                        <a:t>April </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200" dirty="0">
                          <a:solidFill>
                            <a:schemeClr val="tx1"/>
                          </a:solidFill>
                          <a:latin typeface="+mn-lt"/>
                          <a:ea typeface="+mn-ea"/>
                          <a:cs typeface="+mn-cs"/>
                        </a:rPr>
                        <a:t>Submitted via the CB Coordinator to the Capacity Building Sub Committee in April for consideration</a:t>
                      </a:r>
                    </a:p>
                  </a:txBody>
                  <a:tcPr>
                    <a:solidFill>
                      <a:schemeClr val="accent2">
                        <a:lumMod val="40000"/>
                        <a:lumOff val="60000"/>
                      </a:schemeClr>
                    </a:solidFill>
                  </a:tcPr>
                </a:tc>
                <a:extLst>
                  <a:ext uri="{0D108BD9-81ED-4DB2-BD59-A6C34878D82A}">
                    <a16:rowId xmlns:a16="http://schemas.microsoft.com/office/drawing/2014/main" val="3581803871"/>
                  </a:ext>
                </a:extLst>
              </a:tr>
              <a:tr h="1070235">
                <a:tc>
                  <a:txBody>
                    <a:bodyPr/>
                    <a:lstStyle/>
                    <a:p>
                      <a:r>
                        <a:rPr lang="en-GB" sz="2800" kern="1200" dirty="0">
                          <a:solidFill>
                            <a:schemeClr val="tx1"/>
                          </a:solidFill>
                          <a:latin typeface="+mn-lt"/>
                          <a:ea typeface="+mn-ea"/>
                          <a:cs typeface="+mn-cs"/>
                        </a:rPr>
                        <a:t>June </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200" dirty="0">
                          <a:solidFill>
                            <a:schemeClr val="tx1"/>
                          </a:solidFill>
                          <a:latin typeface="+mn-lt"/>
                          <a:ea typeface="+mn-ea"/>
                          <a:cs typeface="+mn-cs"/>
                        </a:rPr>
                        <a:t>Finalised Capacity Work plan CBSC18 Gdansk, Poland</a:t>
                      </a:r>
                    </a:p>
                    <a:p>
                      <a:endParaRPr lang="en-GB" sz="2800" kern="1200" dirty="0">
                        <a:solidFill>
                          <a:schemeClr val="tx1"/>
                        </a:solidFill>
                        <a:latin typeface="+mn-lt"/>
                        <a:ea typeface="+mn-ea"/>
                        <a:cs typeface="+mn-cs"/>
                      </a:endParaRPr>
                    </a:p>
                  </a:txBody>
                  <a:tcPr>
                    <a:solidFill>
                      <a:schemeClr val="accent2">
                        <a:lumMod val="20000"/>
                        <a:lumOff val="80000"/>
                      </a:schemeClr>
                    </a:solidFill>
                  </a:tcPr>
                </a:tc>
                <a:extLst>
                  <a:ext uri="{0D108BD9-81ED-4DB2-BD59-A6C34878D82A}">
                    <a16:rowId xmlns:a16="http://schemas.microsoft.com/office/drawing/2014/main" val="446232574"/>
                  </a:ext>
                </a:extLst>
              </a:tr>
            </a:tbl>
          </a:graphicData>
        </a:graphic>
      </p:graphicFrame>
    </p:spTree>
    <p:extLst>
      <p:ext uri="{BB962C8B-B14F-4D97-AF65-F5344CB8AC3E}">
        <p14:creationId xmlns:p14="http://schemas.microsoft.com/office/powerpoint/2010/main" val="210952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8267D0-E53F-4677-B3E6-427E35132CF2}"/>
              </a:ext>
            </a:extLst>
          </p:cNvPr>
          <p:cNvSpPr>
            <a:spLocks noGrp="1"/>
          </p:cNvSpPr>
          <p:nvPr>
            <p:ph idx="1"/>
          </p:nvPr>
        </p:nvSpPr>
        <p:spPr>
          <a:xfrm>
            <a:off x="838200" y="1172460"/>
            <a:ext cx="11027734" cy="3494494"/>
          </a:xfrm>
        </p:spPr>
        <p:txBody>
          <a:bodyPr>
            <a:normAutofit/>
          </a:bodyPr>
          <a:lstStyle/>
          <a:p>
            <a:pPr marL="0" indent="0">
              <a:buNone/>
            </a:pPr>
            <a:endParaRPr lang="en-GB" sz="4800" dirty="0"/>
          </a:p>
          <a:p>
            <a:pPr marL="0" indent="0">
              <a:buNone/>
            </a:pPr>
            <a:endParaRPr lang="en-GB" sz="4800" dirty="0"/>
          </a:p>
          <a:p>
            <a:pPr marL="0" indent="0" algn="ctr">
              <a:buNone/>
            </a:pPr>
            <a:r>
              <a:rPr lang="en-GB" sz="6000" dirty="0">
                <a:latin typeface="+mj-lt"/>
                <a:ea typeface="+mj-ea"/>
                <a:cs typeface="+mj-cs"/>
              </a:rPr>
              <a:t>Thank you</a:t>
            </a:r>
          </a:p>
          <a:p>
            <a:pPr marL="0" indent="0">
              <a:buNone/>
            </a:pPr>
            <a:endParaRPr lang="en-GB" dirty="0"/>
          </a:p>
        </p:txBody>
      </p:sp>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p:txBody>
          <a:bodyPr/>
          <a:lstStyle/>
          <a:p>
            <a:fld id="{EC878826-814C-4FD2-96B3-D147818A5C89}" type="slidenum">
              <a:rPr lang="en-US" smtClean="0"/>
              <a:pPr/>
              <a:t>9</a:t>
            </a:fld>
            <a:endParaRPr lang="en-US" dirty="0"/>
          </a:p>
        </p:txBody>
      </p:sp>
      <p:pic>
        <p:nvPicPr>
          <p:cNvPr id="5" name="Picture 4">
            <a:extLst>
              <a:ext uri="{FF2B5EF4-FFF2-40B4-BE49-F238E27FC236}">
                <a16:creationId xmlns:a16="http://schemas.microsoft.com/office/drawing/2014/main" id="{05D4083B-4DBD-4527-BCC8-4A4B365B8E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9821"/>
            <a:ext cx="2525259" cy="848179"/>
          </a:xfrm>
          <a:prstGeom prst="rect">
            <a:avLst/>
          </a:prstGeom>
        </p:spPr>
      </p:pic>
    </p:spTree>
    <p:extLst>
      <p:ext uri="{BB962C8B-B14F-4D97-AF65-F5344CB8AC3E}">
        <p14:creationId xmlns:p14="http://schemas.microsoft.com/office/powerpoint/2010/main" val="385568122"/>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FEF96E3FDB5449ADF5976012BDD9B1" ma:contentTypeVersion="11" ma:contentTypeDescription="Create a new document." ma:contentTypeScope="" ma:versionID="f4469e585807b46525d3c54bb2f62100">
  <xsd:schema xmlns:xsd="http://www.w3.org/2001/XMLSchema" xmlns:xs="http://www.w3.org/2001/XMLSchema" xmlns:p="http://schemas.microsoft.com/office/2006/metadata/properties" xmlns:ns3="467b3584-da19-42db-9184-5b7074a95543" xmlns:ns4="1ff4b36c-a4d2-4d96-a8d6-eedaecf115c2" targetNamespace="http://schemas.microsoft.com/office/2006/metadata/properties" ma:root="true" ma:fieldsID="6f8310a523aaf4ae85a97e286571c649" ns3:_="" ns4:_="">
    <xsd:import namespace="467b3584-da19-42db-9184-5b7074a95543"/>
    <xsd:import namespace="1ff4b36c-a4d2-4d96-a8d6-eedaecf115c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b3584-da19-42db-9184-5b7074a955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f4b36c-a4d2-4d96-a8d6-eedaecf115c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E648F1-FF13-43EF-B8E8-CF8CD4F7EA3A}">
  <ds:schemaRefs>
    <ds:schemaRef ds:uri="http://schemas.microsoft.com/sharepoint/v3/contenttype/forms"/>
  </ds:schemaRefs>
</ds:datastoreItem>
</file>

<file path=customXml/itemProps2.xml><?xml version="1.0" encoding="utf-8"?>
<ds:datastoreItem xmlns:ds="http://schemas.openxmlformats.org/officeDocument/2006/customXml" ds:itemID="{B25E7EFF-83EE-495F-AC5E-0F0A4FF9C3C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67b3584-da19-42db-9184-5b7074a95543"/>
    <ds:schemaRef ds:uri="1ff4b36c-a4d2-4d96-a8d6-eedaecf115c2"/>
    <ds:schemaRef ds:uri="http://www.w3.org/XML/1998/namespace"/>
  </ds:schemaRefs>
</ds:datastoreItem>
</file>

<file path=customXml/itemProps3.xml><?xml version="1.0" encoding="utf-8"?>
<ds:datastoreItem xmlns:ds="http://schemas.openxmlformats.org/officeDocument/2006/customXml" ds:itemID="{70CB4A3D-FA3F-4532-B859-829FB6F110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7b3584-da19-42db-9184-5b7074a95543"/>
    <ds:schemaRef ds:uri="1ff4b36c-a4d2-4d96-a8d6-eedaecf11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IHO_Presentations_template-Blank</Template>
  <TotalTime>1411</TotalTime>
  <Words>665</Words>
  <Application>Microsoft Office PowerPoint</Application>
  <PresentationFormat>Widescreen</PresentationFormat>
  <Paragraphs>74</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IHO_Presentations_template-Blank</vt:lpstr>
      <vt:lpstr>MACHC  Capacity Building Report</vt:lpstr>
      <vt:lpstr>CB Activities 2019</vt:lpstr>
      <vt:lpstr>CB Activities undertaken in 2019</vt:lpstr>
      <vt:lpstr>CB Submissions 2020</vt:lpstr>
      <vt:lpstr>Current CB Opportunities</vt:lpstr>
      <vt:lpstr>MACHC Website - CBC</vt:lpstr>
      <vt:lpstr>IHO – CBSC17</vt:lpstr>
      <vt:lpstr>CB Submission 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Lucy Fieldhouse</cp:lastModifiedBy>
  <cp:revision>112</cp:revision>
  <dcterms:created xsi:type="dcterms:W3CDTF">2017-10-26T13:07:26Z</dcterms:created>
  <dcterms:modified xsi:type="dcterms:W3CDTF">2019-12-05T15:32:17Z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0x01010096FEF96E3FDB5449ADF5976012BDD9B1</vt:lpwstr>
  </property>
</Properties>
</file>