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2"/>
    <p:restoredTop sz="71989"/>
  </p:normalViewPr>
  <p:slideViewPr>
    <p:cSldViewPr snapToGrid="0" snapToObjects="1">
      <p:cViewPr varScale="1">
        <p:scale>
          <a:sx n="59" d="100"/>
          <a:sy n="59" d="100"/>
        </p:scale>
        <p:origin x="21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09799-80F1-D044-93C9-79FC4CFB9C8A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5CC56-9E7D-4444-B3D5-E493522E9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784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5CC56-9E7D-4444-B3D5-E493522E96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273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77A7F-26FF-B64B-AAEF-1C2CE29BA2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743194-C8E7-9747-B9BB-9AF4CAF9D6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722E2-07BD-3844-98C6-8CE179409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2186A-6154-1741-B51C-4DF55DDF6AB0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AA035-A58D-6647-A9CE-0C3BEEB18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86EF75-95A8-7346-968C-13492730D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F51F6-0EDC-AA42-9424-F83920623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17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CED6A-C7EC-1344-8335-AD96D702A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107E70-BDCF-734A-BC10-45C561C5C7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53560-ADB4-C44A-8D04-F4B985351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2186A-6154-1741-B51C-4DF55DDF6AB0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B81F1-3BA6-8F44-B5FA-0077D4D87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E9CAA-591B-C84C-BDAF-EDC3D163A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F51F6-0EDC-AA42-9424-F83920623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054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80AAFC-860A-A648-ADC7-0FA04FFD66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26E0F6-5D32-CB42-B7AF-6DD9E3D871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E6CCC-66BD-F44E-809F-A133498A4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2186A-6154-1741-B51C-4DF55DDF6AB0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98EAE-6D4D-3748-815E-D57B71EEA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61EF2E-8386-CC41-B43A-CC32CD34C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F51F6-0EDC-AA42-9424-F83920623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53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091D1-0968-434A-A9CB-32983B95F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4CFA5-968B-424C-9F27-3B4A46A25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1E08C-0FEE-BE43-B2C9-620F65A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2186A-6154-1741-B51C-4DF55DDF6AB0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06DE36-B011-1541-8C57-6CABBC8C6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7750B-187E-1240-8C97-B86DEAE22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F51F6-0EDC-AA42-9424-F83920623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065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6E16B-CFD9-1647-ACA8-C4E4E95A3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F06FDD-66C7-994D-BC4A-5785D273E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E0A4D-1CF8-C14C-A6D5-6E861386B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2186A-6154-1741-B51C-4DF55DDF6AB0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8389D-2D94-164A-83DD-F2902491B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47A40-6D3A-CA4B-A3F2-924999A33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F51F6-0EDC-AA42-9424-F83920623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032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03F02-9186-5D4A-B96C-7618DD1EB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9941D-08A1-4A45-B4BD-BE1BF24E1C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FD336A-B8FC-AF49-B7EB-47E2DCDA41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76B306-EC00-4240-82E0-CEED18D62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2186A-6154-1741-B51C-4DF55DDF6AB0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0376A9-C6EC-3442-BD95-D402B3D27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564186-5332-A84E-892D-9F549AE42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F51F6-0EDC-AA42-9424-F83920623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557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AEAD1-B7F5-F240-987F-1293757A2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50ADB7-10B3-7F4A-8D78-5669332DE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6EBDC-0FC6-2244-AB66-AF86371358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23804D-9830-0B43-976E-B0BAC164AD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6B89D7-CDD9-B649-8E99-3FFBDECFD7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CC4C8E-38E7-FE4C-9164-F5654746B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2186A-6154-1741-B51C-4DF55DDF6AB0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CF0390-9C47-5948-A566-BD6E74826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B3A882-07BD-4C45-9DFC-76E4EE2E8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F51F6-0EDC-AA42-9424-F83920623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82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9FD39-32BF-DB43-8285-6F1BF335E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CD41B9-8EDB-DC4A-973F-4F04DB44E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2186A-6154-1741-B51C-4DF55DDF6AB0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0287DE-F31F-DB41-B9BA-6E1339BA1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85CB3F-BF1A-C845-AD0C-4D156A0D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F51F6-0EDC-AA42-9424-F83920623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24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EDE198-135E-EE4A-B979-1C1A6B9F8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2186A-6154-1741-B51C-4DF55DDF6AB0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A5DA1B-5B4B-8546-9251-7E5DC6557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DBD80A-4C6E-D44A-A341-E70A462D4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F51F6-0EDC-AA42-9424-F83920623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30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8E0F6-F755-274A-81E0-13F4F1C5B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27003-725D-3749-8280-A351D2534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027FFC-F4C6-6943-BC7C-7E47B387C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FD4A04-4D80-DA49-AC8C-4A6B634B3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2186A-6154-1741-B51C-4DF55DDF6AB0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BFB1D2-3236-1548-B269-69F887923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35EC99-6C42-284F-A516-4ECB1187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F51F6-0EDC-AA42-9424-F83920623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406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9214C-46F5-7F47-B94E-3351873C2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799213-BE09-004D-9EC8-23D1A752AB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9EF597-AFC5-5344-BE5A-2BD0CB18A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51CC1D-45D6-C748-88D3-E7CEE4725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2186A-6154-1741-B51C-4DF55DDF6AB0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75B621-10DA-9E45-A726-DB202499C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D03E0C-A1BA-D140-BCE2-341114629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F51F6-0EDC-AA42-9424-F83920623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53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F36480-EFB7-F548-8C48-703AC3057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02F632-2986-1C47-9415-9E6E35B78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8167B-4B8B-3A45-92CD-6E2DC6C7D6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2186A-6154-1741-B51C-4DF55DDF6AB0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4B8127-A282-594B-8D55-57D38B32C1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B18F7-553A-9645-BDA2-29047A4DF1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F51F6-0EDC-AA42-9424-F83920623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25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AFC55-E5FB-B941-94B8-7BF3C478C1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9C745E-2F53-B944-BD2E-2C9A71A2B1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27D4E7D-D44A-AA4A-99A1-084B474F8F8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5" y="0"/>
            <a:ext cx="12172950" cy="6858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C3383A9-B128-D24F-9895-526A7950295C}"/>
              </a:ext>
            </a:extLst>
          </p:cNvPr>
          <p:cNvSpPr/>
          <p:nvPr/>
        </p:nvSpPr>
        <p:spPr>
          <a:xfrm>
            <a:off x="8537306" y="6364038"/>
            <a:ext cx="3402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http://</a:t>
            </a:r>
            <a:r>
              <a:rPr lang="en-US" b="1" dirty="0" err="1">
                <a:solidFill>
                  <a:schemeClr val="bg1"/>
                </a:solidFill>
              </a:rPr>
              <a:t>bit.ly</a:t>
            </a:r>
            <a:r>
              <a:rPr lang="en-US" b="1" dirty="0">
                <a:solidFill>
                  <a:schemeClr val="bg1"/>
                </a:solidFill>
              </a:rPr>
              <a:t>/MACHC-Story_2019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679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73E50-7CE1-814C-BAA3-4EFD238B5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25722"/>
          </a:xfrm>
        </p:spPr>
        <p:txBody>
          <a:bodyPr/>
          <a:lstStyle/>
          <a:p>
            <a:pPr algn="ctr"/>
            <a:r>
              <a:rPr lang="en-US" b="1" dirty="0"/>
              <a:t>New Data Sources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74D5229-4330-A84C-9A3C-9901A7C1D6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5274" y="645411"/>
            <a:ext cx="10020807" cy="6213598"/>
          </a:xfrm>
        </p:spPr>
      </p:pic>
    </p:spTree>
    <p:extLst>
      <p:ext uri="{BB962C8B-B14F-4D97-AF65-F5344CB8AC3E}">
        <p14:creationId xmlns:p14="http://schemas.microsoft.com/office/powerpoint/2010/main" val="1164756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FE9CD-E9A8-9843-987F-02E155246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18707"/>
          </a:xfrm>
        </p:spPr>
        <p:txBody>
          <a:bodyPr/>
          <a:lstStyle/>
          <a:p>
            <a:pPr algn="ctr"/>
            <a:r>
              <a:rPr lang="en-US" b="1" dirty="0"/>
              <a:t>Working together to Map the Gaps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E66A48-EA60-ED4D-9331-E9482E9BC8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4395" y="711170"/>
            <a:ext cx="9704610" cy="6146830"/>
          </a:xfrm>
        </p:spPr>
      </p:pic>
    </p:spTree>
    <p:extLst>
      <p:ext uri="{BB962C8B-B14F-4D97-AF65-F5344CB8AC3E}">
        <p14:creationId xmlns:p14="http://schemas.microsoft.com/office/powerpoint/2010/main" val="363067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42748-223B-FC40-9828-38FEEEDF0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A5D810-1266-2A43-BC3B-C9A94270FB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102" y="0"/>
            <a:ext cx="11493796" cy="6858000"/>
          </a:xfr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54539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DC56A4-DAF1-0D44-B8F0-FE515DD266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610"/>
          <a:stretch/>
        </p:blipFill>
        <p:spPr>
          <a:xfrm>
            <a:off x="930306" y="955964"/>
            <a:ext cx="10423494" cy="5425514"/>
          </a:xfrm>
        </p:spPr>
      </p:pic>
    </p:spTree>
    <p:extLst>
      <p:ext uri="{BB962C8B-B14F-4D97-AF65-F5344CB8AC3E}">
        <p14:creationId xmlns:p14="http://schemas.microsoft.com/office/powerpoint/2010/main" val="3135695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8069B-1E16-1D45-A9DE-9D1EF3E90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FD46F4-3DEA-CD4E-A460-F6492CD17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79" y="0"/>
            <a:ext cx="12147921" cy="6857999"/>
          </a:xfrm>
        </p:spPr>
      </p:pic>
    </p:spTree>
    <p:extLst>
      <p:ext uri="{BB962C8B-B14F-4D97-AF65-F5344CB8AC3E}">
        <p14:creationId xmlns:p14="http://schemas.microsoft.com/office/powerpoint/2010/main" val="3491698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86644-B7D2-3E48-8B87-61B20E226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794838"/>
            <a:ext cx="10515600" cy="895740"/>
          </a:xfrm>
        </p:spPr>
        <p:txBody>
          <a:bodyPr>
            <a:normAutofit/>
          </a:bodyPr>
          <a:lstStyle/>
          <a:p>
            <a:r>
              <a:rPr lang="en-US" sz="3200" b="1" dirty="0"/>
              <a:t>IHO Data Center for Digital Bathymetry (DCDB)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3F2376E3-A047-FF47-8DCB-E4EDB0D27F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9847" y="1389055"/>
            <a:ext cx="5919641" cy="5490211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9E736036-BAF1-5544-9BBC-3878A9797D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1738405"/>
            <a:ext cx="4968549" cy="4351338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8BC1663-F6A4-D54A-89F1-0563945A747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89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55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3D1B9-0305-5849-8F52-272593A50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5F58EA-0B7F-5C49-B06E-3CDCE95446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65" y="-21075"/>
            <a:ext cx="12150680" cy="6917750"/>
          </a:xfrm>
        </p:spPr>
      </p:pic>
    </p:spTree>
    <p:extLst>
      <p:ext uri="{BB962C8B-B14F-4D97-AF65-F5344CB8AC3E}">
        <p14:creationId xmlns:p14="http://schemas.microsoft.com/office/powerpoint/2010/main" val="1127473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5087B-C1CA-4047-A84D-1A9AB3886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ACE5C1-0FA5-D74C-A1D7-148FD2E35C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6131"/>
            <a:ext cx="12191999" cy="6844756"/>
          </a:xfrm>
        </p:spPr>
      </p:pic>
    </p:spTree>
    <p:extLst>
      <p:ext uri="{BB962C8B-B14F-4D97-AF65-F5344CB8AC3E}">
        <p14:creationId xmlns:p14="http://schemas.microsoft.com/office/powerpoint/2010/main" val="881972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E7392-5A43-A04D-93D0-B3A680B48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7FEFF3-34C3-0748-9A51-DEDE9EB193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7" y="-10378"/>
            <a:ext cx="12181423" cy="6872484"/>
          </a:xfrm>
        </p:spPr>
      </p:pic>
    </p:spTree>
    <p:extLst>
      <p:ext uri="{BB962C8B-B14F-4D97-AF65-F5344CB8AC3E}">
        <p14:creationId xmlns:p14="http://schemas.microsoft.com/office/powerpoint/2010/main" val="1224550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BA3C58-71E1-4B4A-98A0-D56BD8B8C0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7" y="0"/>
            <a:ext cx="12104414" cy="6832113"/>
          </a:xfrm>
        </p:spPr>
      </p:pic>
    </p:spTree>
    <p:extLst>
      <p:ext uri="{BB962C8B-B14F-4D97-AF65-F5344CB8AC3E}">
        <p14:creationId xmlns:p14="http://schemas.microsoft.com/office/powerpoint/2010/main" val="1576840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8B70A-4F2B-BE4A-ACA3-0162E52D6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25722"/>
          </a:xfrm>
        </p:spPr>
        <p:txBody>
          <a:bodyPr/>
          <a:lstStyle/>
          <a:p>
            <a:pPr algn="ctr"/>
            <a:r>
              <a:rPr lang="en-US" b="1" dirty="0"/>
              <a:t>GEBCO 2019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211F59-080D-8141-865A-20EAE283C8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385" y="645411"/>
            <a:ext cx="10959474" cy="6212589"/>
          </a:xfrm>
          <a:effectLst/>
        </p:spPr>
      </p:pic>
    </p:spTree>
    <p:extLst>
      <p:ext uri="{BB962C8B-B14F-4D97-AF65-F5344CB8AC3E}">
        <p14:creationId xmlns:p14="http://schemas.microsoft.com/office/powerpoint/2010/main" val="2801066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30</Words>
  <Application>Microsoft Office PowerPoint</Application>
  <PresentationFormat>Widescreen</PresentationFormat>
  <Paragraphs>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IHO Data Center for Digital Bathymetry (DCDB)</vt:lpstr>
      <vt:lpstr>PowerPoint Presentation</vt:lpstr>
      <vt:lpstr>PowerPoint Presentation</vt:lpstr>
      <vt:lpstr>PowerPoint Presentation</vt:lpstr>
      <vt:lpstr>PowerPoint Presentation</vt:lpstr>
      <vt:lpstr>GEBCO 2019</vt:lpstr>
      <vt:lpstr>New Data Sources</vt:lpstr>
      <vt:lpstr>Working together to Map the Gaps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Marine Geoscience Data System</dc:title>
  <dc:creator>Vicki Ferrini</dc:creator>
  <cp:lastModifiedBy>Alberto Costa Neves</cp:lastModifiedBy>
  <cp:revision>7</cp:revision>
  <dcterms:created xsi:type="dcterms:W3CDTF">2019-12-02T16:22:19Z</dcterms:created>
  <dcterms:modified xsi:type="dcterms:W3CDTF">2019-12-10T13:42:47Z</dcterms:modified>
</cp:coreProperties>
</file>