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1"/>
    <p:sldMasterId id="2147483711" r:id="rId2"/>
    <p:sldMasterId id="2147483712"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Cairo" panose="020B0604020202020204" charset="-78"/>
      <p:regular r:id="rId18"/>
      <p:bold r:id="rId19"/>
    </p:embeddedFont>
    <p:embeddedFont>
      <p:font typeface="Calibri" panose="020F0502020204030204" pitchFamily="34" charset="0"/>
      <p:regular r:id="rId20"/>
      <p:bold r:id="rId21"/>
      <p:italic r:id="rId22"/>
      <p:boldItalic r:id="rId23"/>
    </p:embeddedFont>
    <p:embeddedFont>
      <p:font typeface="Josefin Sans" panose="020B0604020202020204" charset="0"/>
      <p:regular r:id="rId24"/>
      <p:bold r:id="rId25"/>
      <p:italic r:id="rId26"/>
      <p:boldItalic r:id="rId27"/>
    </p:embeddedFont>
    <p:embeddedFont>
      <p:font typeface="Open Sans" panose="020B0604020202020204"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2A50F9-10E9-420B-A5D4-D32C16672836}">
  <a:tblStyle styleId="{412A50F9-10E9-420B-A5D4-D32C166728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7" y="3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be18130e0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chemeClr val="dk1"/>
              </a:solidFill>
              <a:latin typeface="Roboto"/>
              <a:ea typeface="Roboto"/>
              <a:cs typeface="Roboto"/>
              <a:sym typeface="Roboto"/>
            </a:endParaRPr>
          </a:p>
        </p:txBody>
      </p:sp>
      <p:sp>
        <p:nvSpPr>
          <p:cNvPr id="261" name="Google Shape;261;g6be18130e0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5cf18acb1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5cf18acb1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6be18130e0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6be18130e0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6be18130e0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6be18130e0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6bbb898219_2_1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6bbb898219_2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5cf18acb1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5cf18acb1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6be18130e0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6be18130e0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b9bbcff15_7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b9bbcff15_7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6b9bbcff15_7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6b9bbcff15_7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6b9bbcff15_7_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Island hopping with airplane to get to Kiribati</a:t>
            </a:r>
            <a:endParaRPr/>
          </a:p>
          <a:p>
            <a:pPr marL="0" lvl="0" indent="0" algn="l" rtl="0">
              <a:spcBef>
                <a:spcPts val="0"/>
              </a:spcBef>
              <a:spcAft>
                <a:spcPts val="0"/>
              </a:spcAft>
              <a:buNone/>
            </a:pPr>
            <a:r>
              <a:rPr lang="en"/>
              <a:t>Even mobilizing to Tarawa for base operations, a relatively developed and good facilities would require signiifcnat mobilization from Tarawa to other islands for surveying =  equivalent of basing in St. Louis and deploying to survey Seattle or Key West</a:t>
            </a:r>
            <a:br>
              <a:rPr lang="en"/>
            </a:br>
            <a:br>
              <a:rPr lang="en"/>
            </a:br>
            <a:r>
              <a:rPr lang="en"/>
              <a:t>Only a few islands have runways adequate for LiDAR aircraft - lots of transiting to the adjacent islands and back means loss of efficiency in survey vs transit time</a:t>
            </a:r>
            <a:br>
              <a:rPr lang="en"/>
            </a:br>
            <a:endParaRPr/>
          </a:p>
          <a:p>
            <a:pPr marL="0" lvl="0" indent="0" algn="l" rtl="0">
              <a:spcBef>
                <a:spcPts val="0"/>
              </a:spcBef>
              <a:spcAft>
                <a:spcPts val="0"/>
              </a:spcAft>
              <a:buNone/>
            </a:pPr>
            <a:r>
              <a:rPr lang="en"/>
              <a:t>Limited deep water ports for larger marine vessels; would require mothership and smaller craft deployment for shallow water surveying in coastal and lagoons areas where uncharted hazards exist</a:t>
            </a:r>
            <a:endParaRPr/>
          </a:p>
        </p:txBody>
      </p:sp>
      <p:sp>
        <p:nvSpPr>
          <p:cNvPr id="304" name="Google Shape;304;g6b9bbcff15_7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b9bbcff15_7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b9bbcff15_7_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6b9bbcff15_7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6b9bbcff15_7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6b9bbcff15_7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g6b9bbcff15_7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6b9bbcff15_7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6b9bbcff15_7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6b9bbcff15_7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6b9bbcff15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ave image right">
  <p:cSld name="wave image right">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5298309" y="0"/>
            <a:ext cx="3845700" cy="51435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52" name="Google Shape;52;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827925" y="1249425"/>
            <a:ext cx="7814100" cy="2052000"/>
          </a:xfrm>
          <a:prstGeom prst="rect">
            <a:avLst/>
          </a:prstGeom>
          <a:noFill/>
          <a:ln>
            <a:noFill/>
          </a:ln>
        </p:spPr>
        <p:txBody>
          <a:bodyPr spcFirstLastPara="1" wrap="square" lIns="137150" tIns="137150" rIns="137150" bIns="137150" anchor="ctr" anchorCtr="0">
            <a:noAutofit/>
          </a:bodyPr>
          <a:lstStyle>
            <a:lvl1pPr marR="0" lvl="0" algn="ctr" rtl="0">
              <a:lnSpc>
                <a:spcPct val="100000"/>
              </a:lnSpc>
              <a:spcBef>
                <a:spcPts val="0"/>
              </a:spcBef>
              <a:spcAft>
                <a:spcPts val="0"/>
              </a:spcAft>
              <a:buClr>
                <a:srgbClr val="0088CE"/>
              </a:buClr>
              <a:buSzPts val="2100"/>
              <a:buFont typeface="Calibri"/>
              <a:buNone/>
              <a:defRPr sz="3600" b="1" i="0" u="none" strike="noStrike" cap="none">
                <a:solidFill>
                  <a:srgbClr val="FFFFFF"/>
                </a:solidFill>
                <a:latin typeface="Calibri"/>
                <a:ea typeface="Calibri"/>
                <a:cs typeface="Calibri"/>
                <a:sym typeface="Calibri"/>
              </a:defRPr>
            </a:lvl1pPr>
            <a:lvl2pPr lvl="1" algn="l" rtl="0">
              <a:lnSpc>
                <a:spcPct val="100000"/>
              </a:lnSpc>
              <a:spcBef>
                <a:spcPts val="0"/>
              </a:spcBef>
              <a:spcAft>
                <a:spcPts val="0"/>
              </a:spcAft>
              <a:buSzPts val="2100"/>
              <a:buNone/>
              <a:defRPr sz="1800"/>
            </a:lvl2pPr>
            <a:lvl3pPr lvl="2" algn="l" rtl="0">
              <a:lnSpc>
                <a:spcPct val="100000"/>
              </a:lnSpc>
              <a:spcBef>
                <a:spcPts val="0"/>
              </a:spcBef>
              <a:spcAft>
                <a:spcPts val="0"/>
              </a:spcAft>
              <a:buSzPts val="2100"/>
              <a:buNone/>
              <a:defRPr sz="1800"/>
            </a:lvl3pPr>
            <a:lvl4pPr lvl="3" algn="l" rtl="0">
              <a:lnSpc>
                <a:spcPct val="100000"/>
              </a:lnSpc>
              <a:spcBef>
                <a:spcPts val="0"/>
              </a:spcBef>
              <a:spcAft>
                <a:spcPts val="0"/>
              </a:spcAft>
              <a:buSzPts val="2100"/>
              <a:buNone/>
              <a:defRPr sz="1800"/>
            </a:lvl4pPr>
            <a:lvl5pPr lvl="4" algn="l" rtl="0">
              <a:lnSpc>
                <a:spcPct val="100000"/>
              </a:lnSpc>
              <a:spcBef>
                <a:spcPts val="0"/>
              </a:spcBef>
              <a:spcAft>
                <a:spcPts val="0"/>
              </a:spcAft>
              <a:buSzPts val="2100"/>
              <a:buNone/>
              <a:defRPr sz="1800"/>
            </a:lvl5pPr>
            <a:lvl6pPr lvl="5" algn="l" rtl="0">
              <a:lnSpc>
                <a:spcPct val="100000"/>
              </a:lnSpc>
              <a:spcBef>
                <a:spcPts val="0"/>
              </a:spcBef>
              <a:spcAft>
                <a:spcPts val="0"/>
              </a:spcAft>
              <a:buSzPts val="2100"/>
              <a:buNone/>
              <a:defRPr sz="1800"/>
            </a:lvl6pPr>
            <a:lvl7pPr lvl="6" algn="l" rtl="0">
              <a:lnSpc>
                <a:spcPct val="100000"/>
              </a:lnSpc>
              <a:spcBef>
                <a:spcPts val="0"/>
              </a:spcBef>
              <a:spcAft>
                <a:spcPts val="0"/>
              </a:spcAft>
              <a:buSzPts val="2100"/>
              <a:buNone/>
              <a:defRPr sz="1800"/>
            </a:lvl7pPr>
            <a:lvl8pPr lvl="7" algn="l" rtl="0">
              <a:lnSpc>
                <a:spcPct val="100000"/>
              </a:lnSpc>
              <a:spcBef>
                <a:spcPts val="0"/>
              </a:spcBef>
              <a:spcAft>
                <a:spcPts val="0"/>
              </a:spcAft>
              <a:buSzPts val="2100"/>
              <a:buNone/>
              <a:defRPr sz="1800"/>
            </a:lvl8pPr>
            <a:lvl9pPr lvl="8" algn="l" rtl="0">
              <a:lnSpc>
                <a:spcPct val="100000"/>
              </a:lnSpc>
              <a:spcBef>
                <a:spcPts val="0"/>
              </a:spcBef>
              <a:spcAft>
                <a:spcPts val="0"/>
              </a:spcAft>
              <a:buSzPts val="2100"/>
              <a:buNone/>
              <a:defRPr sz="1800"/>
            </a:lvl9pPr>
          </a:lstStyle>
          <a:p>
            <a:endParaRPr/>
          </a:p>
        </p:txBody>
      </p:sp>
      <p:sp>
        <p:nvSpPr>
          <p:cNvPr id="55" name="Google Shape;55;p14"/>
          <p:cNvSpPr txBox="1">
            <a:spLocks noGrp="1"/>
          </p:cNvSpPr>
          <p:nvPr>
            <p:ph type="body" idx="1"/>
          </p:nvPr>
        </p:nvSpPr>
        <p:spPr>
          <a:xfrm>
            <a:off x="872606" y="1200151"/>
            <a:ext cx="7814100" cy="3394500"/>
          </a:xfrm>
          <a:prstGeom prst="rect">
            <a:avLst/>
          </a:prstGeom>
          <a:noFill/>
          <a:ln>
            <a:noFill/>
          </a:ln>
        </p:spPr>
        <p:txBody>
          <a:bodyPr spcFirstLastPara="1" wrap="square" lIns="137150" tIns="137150" rIns="137150" bIns="137150" anchor="t" anchorCtr="0">
            <a:noAutofit/>
          </a:bodyPr>
          <a:lstStyle>
            <a:lvl1pPr marL="457200" marR="0" lvl="0" indent="-495300" algn="l" rtl="0">
              <a:lnSpc>
                <a:spcPct val="100000"/>
              </a:lnSpc>
              <a:spcBef>
                <a:spcPts val="500"/>
              </a:spcBef>
              <a:spcAft>
                <a:spcPts val="0"/>
              </a:spcAft>
              <a:buClr>
                <a:srgbClr val="008B95"/>
              </a:buClr>
              <a:buSzPts val="4200"/>
              <a:buFont typeface="Arial"/>
              <a:buChar char="•"/>
              <a:defRPr sz="2800" b="0" i="0" u="none" strike="noStrike" cap="none">
                <a:solidFill>
                  <a:srgbClr val="595959"/>
                </a:solidFill>
                <a:latin typeface="Calibri"/>
                <a:ea typeface="Calibri"/>
                <a:cs typeface="Calibri"/>
                <a:sym typeface="Calibri"/>
              </a:defRPr>
            </a:lvl1pPr>
            <a:lvl2pPr marL="914400" marR="0" lvl="1" indent="-457200" algn="l" rtl="0">
              <a:lnSpc>
                <a:spcPct val="100000"/>
              </a:lnSpc>
              <a:spcBef>
                <a:spcPts val="500"/>
              </a:spcBef>
              <a:spcAft>
                <a:spcPts val="0"/>
              </a:spcAft>
              <a:buClr>
                <a:srgbClr val="008B95"/>
              </a:buClr>
              <a:buSzPts val="3600"/>
              <a:buFont typeface="Arial"/>
              <a:buChar char="–"/>
              <a:defRPr sz="2400" b="0" i="0" u="none" strike="noStrike" cap="none">
                <a:solidFill>
                  <a:srgbClr val="595959"/>
                </a:solidFill>
                <a:latin typeface="Calibri"/>
                <a:ea typeface="Calibri"/>
                <a:cs typeface="Calibri"/>
                <a:sym typeface="Calibri"/>
              </a:defRPr>
            </a:lvl2pPr>
            <a:lvl3pPr marL="1371600" marR="0" lvl="2" indent="-419100" algn="l" rtl="0">
              <a:lnSpc>
                <a:spcPct val="100000"/>
              </a:lnSpc>
              <a:spcBef>
                <a:spcPts val="400"/>
              </a:spcBef>
              <a:spcAft>
                <a:spcPts val="0"/>
              </a:spcAft>
              <a:buClr>
                <a:srgbClr val="008B95"/>
              </a:buClr>
              <a:buSzPts val="3000"/>
              <a:buFont typeface="Arial"/>
              <a:buChar char="•"/>
              <a:defRPr sz="2000" b="0" i="0" u="none" strike="noStrike" cap="none">
                <a:solidFill>
                  <a:srgbClr val="595959"/>
                </a:solidFill>
                <a:latin typeface="Calibri"/>
                <a:ea typeface="Calibri"/>
                <a:cs typeface="Calibri"/>
                <a:sym typeface="Calibri"/>
              </a:defRPr>
            </a:lvl3pPr>
            <a:lvl4pPr marL="1828800" marR="0" lvl="3" indent="-400050" algn="l" rtl="0">
              <a:lnSpc>
                <a:spcPct val="100000"/>
              </a:lnSpc>
              <a:spcBef>
                <a:spcPts val="400"/>
              </a:spcBef>
              <a:spcAft>
                <a:spcPts val="0"/>
              </a:spcAft>
              <a:buClr>
                <a:srgbClr val="008B95"/>
              </a:buClr>
              <a:buSzPts val="2700"/>
              <a:buFont typeface="Arial"/>
              <a:buChar char="–"/>
              <a:defRPr sz="1800" b="0" i="0" u="none" strike="noStrike" cap="none">
                <a:solidFill>
                  <a:srgbClr val="595959"/>
                </a:solidFill>
                <a:latin typeface="Calibri"/>
                <a:ea typeface="Calibri"/>
                <a:cs typeface="Calibri"/>
                <a:sym typeface="Calibri"/>
              </a:defRPr>
            </a:lvl4pPr>
            <a:lvl5pPr marL="2286000" marR="0" lvl="4" indent="-381000" algn="l" rtl="0">
              <a:lnSpc>
                <a:spcPct val="100000"/>
              </a:lnSpc>
              <a:spcBef>
                <a:spcPts val="300"/>
              </a:spcBef>
              <a:spcAft>
                <a:spcPts val="0"/>
              </a:spcAft>
              <a:buClr>
                <a:srgbClr val="008B95"/>
              </a:buClr>
              <a:buSzPts val="2400"/>
              <a:buFont typeface="Arial"/>
              <a:buChar char="»"/>
              <a:defRPr sz="1600" b="0" i="0" u="none" strike="noStrike" cap="none">
                <a:solidFill>
                  <a:srgbClr val="595959"/>
                </a:solidFill>
                <a:latin typeface="Calibri"/>
                <a:ea typeface="Calibri"/>
                <a:cs typeface="Calibri"/>
                <a:sym typeface="Calibri"/>
              </a:defRPr>
            </a:lvl5pPr>
            <a:lvl6pPr marL="2743200" marR="0" lvl="5" indent="-419100" algn="l" rtl="0">
              <a:lnSpc>
                <a:spcPct val="100000"/>
              </a:lnSpc>
              <a:spcBef>
                <a:spcPts val="400"/>
              </a:spcBef>
              <a:spcAft>
                <a:spcPts val="0"/>
              </a:spcAft>
              <a:buClr>
                <a:schemeClr val="dk1"/>
              </a:buClr>
              <a:buSzPts val="3000"/>
              <a:buFont typeface="Arial"/>
              <a:buChar char="•"/>
              <a:defRPr sz="2000" b="0" i="0" u="none" strike="noStrike" cap="none">
                <a:solidFill>
                  <a:schemeClr val="dk1"/>
                </a:solidFill>
                <a:latin typeface="Calibri"/>
                <a:ea typeface="Calibri"/>
                <a:cs typeface="Calibri"/>
                <a:sym typeface="Calibri"/>
              </a:defRPr>
            </a:lvl6pPr>
            <a:lvl7pPr marL="3200400" marR="0" lvl="6" indent="-419100" algn="l" rtl="0">
              <a:lnSpc>
                <a:spcPct val="100000"/>
              </a:lnSpc>
              <a:spcBef>
                <a:spcPts val="400"/>
              </a:spcBef>
              <a:spcAft>
                <a:spcPts val="0"/>
              </a:spcAft>
              <a:buClr>
                <a:schemeClr val="dk1"/>
              </a:buClr>
              <a:buSzPts val="3000"/>
              <a:buFont typeface="Arial"/>
              <a:buChar char="•"/>
              <a:defRPr sz="2000" b="0" i="0" u="none" strike="noStrike" cap="none">
                <a:solidFill>
                  <a:schemeClr val="dk1"/>
                </a:solidFill>
                <a:latin typeface="Calibri"/>
                <a:ea typeface="Calibri"/>
                <a:cs typeface="Calibri"/>
                <a:sym typeface="Calibri"/>
              </a:defRPr>
            </a:lvl7pPr>
            <a:lvl8pPr marL="3657600" marR="0" lvl="7" indent="-419100" algn="l" rtl="0">
              <a:lnSpc>
                <a:spcPct val="100000"/>
              </a:lnSpc>
              <a:spcBef>
                <a:spcPts val="400"/>
              </a:spcBef>
              <a:spcAft>
                <a:spcPts val="0"/>
              </a:spcAft>
              <a:buClr>
                <a:schemeClr val="dk1"/>
              </a:buClr>
              <a:buSzPts val="3000"/>
              <a:buFont typeface="Arial"/>
              <a:buChar char="•"/>
              <a:defRPr sz="2000" b="0" i="0" u="none" strike="noStrike" cap="none">
                <a:solidFill>
                  <a:schemeClr val="dk1"/>
                </a:solidFill>
                <a:latin typeface="Calibri"/>
                <a:ea typeface="Calibri"/>
                <a:cs typeface="Calibri"/>
                <a:sym typeface="Calibri"/>
              </a:defRPr>
            </a:lvl8pPr>
            <a:lvl9pPr marL="4114800" marR="0" lvl="8" indent="-419100" algn="l" rtl="0">
              <a:lnSpc>
                <a:spcPct val="100000"/>
              </a:lnSpc>
              <a:spcBef>
                <a:spcPts val="400"/>
              </a:spcBef>
              <a:spcAft>
                <a:spcPts val="0"/>
              </a:spcAft>
              <a:buClr>
                <a:schemeClr val="dk1"/>
              </a:buClr>
              <a:buSzPts val="3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14"/>
          <p:cNvSpPr txBox="1">
            <a:spLocks noGrp="1"/>
          </p:cNvSpPr>
          <p:nvPr>
            <p:ph type="dt" idx="10"/>
          </p:nvPr>
        </p:nvSpPr>
        <p:spPr>
          <a:xfrm>
            <a:off x="457200" y="4767263"/>
            <a:ext cx="2133600" cy="273900"/>
          </a:xfrm>
          <a:prstGeom prst="rect">
            <a:avLst/>
          </a:prstGeom>
          <a:noFill/>
          <a:ln>
            <a:noFill/>
          </a:ln>
        </p:spPr>
        <p:txBody>
          <a:bodyPr spcFirstLastPara="1" wrap="square" lIns="102875" tIns="102875" rIns="102875" bIns="102875" anchor="ctr" anchorCtr="0">
            <a:noAutofit/>
          </a:bodyPr>
          <a:lstStyle>
            <a:lvl1pPr marR="0" lvl="0" algn="l" rtl="0">
              <a:spcBef>
                <a:spcPts val="0"/>
              </a:spcBef>
              <a:spcAft>
                <a:spcPts val="0"/>
              </a:spcAft>
              <a:buClr>
                <a:srgbClr val="888888"/>
              </a:buClr>
              <a:buSzPts val="1700"/>
              <a:buFont typeface="Avenir"/>
              <a:buNone/>
              <a:defRPr sz="900" b="0" i="0" u="none" strike="noStrike" cap="none">
                <a:solidFill>
                  <a:srgbClr val="888888"/>
                </a:solidFill>
                <a:latin typeface="Avenir"/>
                <a:ea typeface="Avenir"/>
                <a:cs typeface="Avenir"/>
                <a:sym typeface="Avenir"/>
              </a:defRPr>
            </a:lvl1pPr>
            <a:lvl2pPr marR="0" lvl="1" algn="l" rtl="0">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ircles">
  <p:cSld name="3 circles">
    <p:spTree>
      <p:nvGrpSpPr>
        <p:cNvPr id="1" name="Shape 57"/>
        <p:cNvGrpSpPr/>
        <p:nvPr/>
      </p:nvGrpSpPr>
      <p:grpSpPr>
        <a:xfrm>
          <a:off x="0" y="0"/>
          <a:ext cx="0" cy="0"/>
          <a:chOff x="0" y="0"/>
          <a:chExt cx="0" cy="0"/>
        </a:xfrm>
      </p:grpSpPr>
      <p:sp>
        <p:nvSpPr>
          <p:cNvPr id="58" name="Google Shape;58;p15"/>
          <p:cNvSpPr>
            <a:spLocks noGrp="1"/>
          </p:cNvSpPr>
          <p:nvPr>
            <p:ph type="pic" idx="2"/>
          </p:nvPr>
        </p:nvSpPr>
        <p:spPr>
          <a:xfrm>
            <a:off x="3846825" y="1816681"/>
            <a:ext cx="1451100" cy="14511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59" name="Google Shape;59;p15"/>
          <p:cNvSpPr>
            <a:spLocks noGrp="1"/>
          </p:cNvSpPr>
          <p:nvPr>
            <p:ph type="pic" idx="3"/>
          </p:nvPr>
        </p:nvSpPr>
        <p:spPr>
          <a:xfrm>
            <a:off x="6778456" y="1816681"/>
            <a:ext cx="1451100" cy="14511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60" name="Google Shape;60;p15"/>
          <p:cNvSpPr>
            <a:spLocks noGrp="1"/>
          </p:cNvSpPr>
          <p:nvPr>
            <p:ph type="pic" idx="4"/>
          </p:nvPr>
        </p:nvSpPr>
        <p:spPr>
          <a:xfrm>
            <a:off x="915194" y="1816681"/>
            <a:ext cx="1451100" cy="14511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61" name="Google Shape;61;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233199"/>
            <a:ext cx="807347" cy="36169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2">
          <p15:clr>
            <a:srgbClr val="FBAE40"/>
          </p15:clr>
        </p15:guide>
        <p15:guide id="2" orient="horz" pos="888">
          <p15:clr>
            <a:srgbClr val="FBAE40"/>
          </p15:clr>
        </p15:guide>
        <p15:guide id="3" orient="horz" pos="29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72606" y="205979"/>
            <a:ext cx="7814100" cy="857400"/>
          </a:xfrm>
          <a:prstGeom prst="rect">
            <a:avLst/>
          </a:prstGeom>
          <a:noFill/>
          <a:ln>
            <a:noFill/>
          </a:ln>
        </p:spPr>
        <p:txBody>
          <a:bodyPr spcFirstLastPara="1" wrap="square" lIns="137150" tIns="137150" rIns="137150" bIns="137150" anchor="ctr" anchorCtr="0">
            <a:noAutofit/>
          </a:bodyPr>
          <a:lstStyle>
            <a:lvl1pPr marR="0" lvl="0" algn="ctr" rtl="0">
              <a:lnSpc>
                <a:spcPct val="100000"/>
              </a:lnSpc>
              <a:spcBef>
                <a:spcPts val="0"/>
              </a:spcBef>
              <a:spcAft>
                <a:spcPts val="0"/>
              </a:spcAft>
              <a:buClr>
                <a:srgbClr val="0088CE"/>
              </a:buClr>
              <a:buSzPts val="2100"/>
              <a:buFont typeface="Calibri"/>
              <a:buNone/>
              <a:defRPr sz="3600" b="0" i="0" u="none" strike="noStrike" cap="none">
                <a:solidFill>
                  <a:srgbClr val="0088CE"/>
                </a:solidFill>
                <a:latin typeface="Calibri"/>
                <a:ea typeface="Calibri"/>
                <a:cs typeface="Calibri"/>
                <a:sym typeface="Calibri"/>
              </a:defRPr>
            </a:lvl1pPr>
            <a:lvl2pPr lvl="1" algn="l" rtl="0">
              <a:lnSpc>
                <a:spcPct val="100000"/>
              </a:lnSpc>
              <a:spcBef>
                <a:spcPts val="0"/>
              </a:spcBef>
              <a:spcAft>
                <a:spcPts val="0"/>
              </a:spcAft>
              <a:buSzPts val="2100"/>
              <a:buNone/>
              <a:defRPr sz="1800"/>
            </a:lvl2pPr>
            <a:lvl3pPr lvl="2" algn="l" rtl="0">
              <a:lnSpc>
                <a:spcPct val="100000"/>
              </a:lnSpc>
              <a:spcBef>
                <a:spcPts val="0"/>
              </a:spcBef>
              <a:spcAft>
                <a:spcPts val="0"/>
              </a:spcAft>
              <a:buSzPts val="2100"/>
              <a:buNone/>
              <a:defRPr sz="1800"/>
            </a:lvl3pPr>
            <a:lvl4pPr lvl="3" algn="l" rtl="0">
              <a:lnSpc>
                <a:spcPct val="100000"/>
              </a:lnSpc>
              <a:spcBef>
                <a:spcPts val="0"/>
              </a:spcBef>
              <a:spcAft>
                <a:spcPts val="0"/>
              </a:spcAft>
              <a:buSzPts val="2100"/>
              <a:buNone/>
              <a:defRPr sz="1800"/>
            </a:lvl4pPr>
            <a:lvl5pPr lvl="4" algn="l" rtl="0">
              <a:lnSpc>
                <a:spcPct val="100000"/>
              </a:lnSpc>
              <a:spcBef>
                <a:spcPts val="0"/>
              </a:spcBef>
              <a:spcAft>
                <a:spcPts val="0"/>
              </a:spcAft>
              <a:buSzPts val="2100"/>
              <a:buNone/>
              <a:defRPr sz="1800"/>
            </a:lvl5pPr>
            <a:lvl6pPr lvl="5" algn="l" rtl="0">
              <a:lnSpc>
                <a:spcPct val="100000"/>
              </a:lnSpc>
              <a:spcBef>
                <a:spcPts val="0"/>
              </a:spcBef>
              <a:spcAft>
                <a:spcPts val="0"/>
              </a:spcAft>
              <a:buSzPts val="2100"/>
              <a:buNone/>
              <a:defRPr sz="1800"/>
            </a:lvl6pPr>
            <a:lvl7pPr lvl="6" algn="l" rtl="0">
              <a:lnSpc>
                <a:spcPct val="100000"/>
              </a:lnSpc>
              <a:spcBef>
                <a:spcPts val="0"/>
              </a:spcBef>
              <a:spcAft>
                <a:spcPts val="0"/>
              </a:spcAft>
              <a:buSzPts val="2100"/>
              <a:buNone/>
              <a:defRPr sz="1800"/>
            </a:lvl7pPr>
            <a:lvl8pPr lvl="7" algn="l" rtl="0">
              <a:lnSpc>
                <a:spcPct val="100000"/>
              </a:lnSpc>
              <a:spcBef>
                <a:spcPts val="0"/>
              </a:spcBef>
              <a:spcAft>
                <a:spcPts val="0"/>
              </a:spcAft>
              <a:buSzPts val="2100"/>
              <a:buNone/>
              <a:defRPr sz="1800"/>
            </a:lvl8pPr>
            <a:lvl9pPr lvl="8" algn="l" rtl="0">
              <a:lnSpc>
                <a:spcPct val="100000"/>
              </a:lnSpc>
              <a:spcBef>
                <a:spcPts val="0"/>
              </a:spcBef>
              <a:spcAft>
                <a:spcPts val="0"/>
              </a:spcAft>
              <a:buSzPts val="2100"/>
              <a:buNone/>
              <a:defRPr sz="1800"/>
            </a:lvl9pPr>
          </a:lstStyle>
          <a:p>
            <a:endParaRPr/>
          </a:p>
        </p:txBody>
      </p:sp>
      <p:sp>
        <p:nvSpPr>
          <p:cNvPr id="67" name="Google Shape;67;p17"/>
          <p:cNvSpPr txBox="1">
            <a:spLocks noGrp="1"/>
          </p:cNvSpPr>
          <p:nvPr>
            <p:ph type="body" idx="1"/>
          </p:nvPr>
        </p:nvSpPr>
        <p:spPr>
          <a:xfrm>
            <a:off x="768227" y="1530767"/>
            <a:ext cx="4038600" cy="2545500"/>
          </a:xfrm>
          <a:prstGeom prst="rect">
            <a:avLst/>
          </a:prstGeom>
          <a:noFill/>
          <a:ln>
            <a:noFill/>
          </a:ln>
        </p:spPr>
        <p:txBody>
          <a:bodyPr spcFirstLastPara="1" wrap="square" lIns="137150" tIns="137150" rIns="137150" bIns="137150" anchor="t" anchorCtr="0">
            <a:noAutofit/>
          </a:bodyPr>
          <a:lstStyle>
            <a:lvl1pPr marL="457200" marR="0" lvl="0" indent="-495300" algn="l" rtl="0">
              <a:lnSpc>
                <a:spcPct val="100000"/>
              </a:lnSpc>
              <a:spcBef>
                <a:spcPts val="500"/>
              </a:spcBef>
              <a:spcAft>
                <a:spcPts val="0"/>
              </a:spcAft>
              <a:buClr>
                <a:srgbClr val="151F6D"/>
              </a:buClr>
              <a:buSzPts val="4200"/>
              <a:buFont typeface="Arial"/>
              <a:buChar char="•"/>
              <a:defRPr sz="2800" b="0" i="0" u="none" strike="noStrike" cap="none">
                <a:solidFill>
                  <a:srgbClr val="595959"/>
                </a:solidFill>
                <a:latin typeface="Calibri"/>
                <a:ea typeface="Calibri"/>
                <a:cs typeface="Calibri"/>
                <a:sym typeface="Calibri"/>
              </a:defRPr>
            </a:lvl1pPr>
            <a:lvl2pPr marL="914400" marR="0" lvl="1" indent="-457200" algn="l" rtl="0">
              <a:lnSpc>
                <a:spcPct val="100000"/>
              </a:lnSpc>
              <a:spcBef>
                <a:spcPts val="500"/>
              </a:spcBef>
              <a:spcAft>
                <a:spcPts val="0"/>
              </a:spcAft>
              <a:buClr>
                <a:srgbClr val="008B95"/>
              </a:buClr>
              <a:buSzPts val="3600"/>
              <a:buFont typeface="Arial"/>
              <a:buChar char="–"/>
              <a:defRPr sz="2400" b="0" i="0" u="none" strike="noStrike" cap="none">
                <a:solidFill>
                  <a:srgbClr val="595959"/>
                </a:solidFill>
                <a:latin typeface="Calibri"/>
                <a:ea typeface="Calibri"/>
                <a:cs typeface="Calibri"/>
                <a:sym typeface="Calibri"/>
              </a:defRPr>
            </a:lvl2pPr>
            <a:lvl3pPr marL="1371600" marR="0" lvl="2" indent="-419100" algn="l" rtl="0">
              <a:lnSpc>
                <a:spcPct val="100000"/>
              </a:lnSpc>
              <a:spcBef>
                <a:spcPts val="400"/>
              </a:spcBef>
              <a:spcAft>
                <a:spcPts val="0"/>
              </a:spcAft>
              <a:buClr>
                <a:srgbClr val="008B95"/>
              </a:buClr>
              <a:buSzPts val="3000"/>
              <a:buFont typeface="Arial"/>
              <a:buChar char="•"/>
              <a:defRPr sz="2000" b="0" i="0" u="none" strike="noStrike" cap="none">
                <a:solidFill>
                  <a:srgbClr val="595959"/>
                </a:solidFill>
                <a:latin typeface="Calibri"/>
                <a:ea typeface="Calibri"/>
                <a:cs typeface="Calibri"/>
                <a:sym typeface="Calibri"/>
              </a:defRPr>
            </a:lvl3pPr>
            <a:lvl4pPr marL="1828800" marR="0" lvl="3" indent="-400050" algn="l" rtl="0">
              <a:lnSpc>
                <a:spcPct val="100000"/>
              </a:lnSpc>
              <a:spcBef>
                <a:spcPts val="400"/>
              </a:spcBef>
              <a:spcAft>
                <a:spcPts val="0"/>
              </a:spcAft>
              <a:buClr>
                <a:srgbClr val="008B95"/>
              </a:buClr>
              <a:buSzPts val="2700"/>
              <a:buFont typeface="Arial"/>
              <a:buChar char="–"/>
              <a:defRPr sz="1800" b="0" i="0" u="none" strike="noStrike" cap="none">
                <a:solidFill>
                  <a:srgbClr val="595959"/>
                </a:solidFill>
                <a:latin typeface="Calibri"/>
                <a:ea typeface="Calibri"/>
                <a:cs typeface="Calibri"/>
                <a:sym typeface="Calibri"/>
              </a:defRPr>
            </a:lvl4pPr>
            <a:lvl5pPr marL="2286000" marR="0" lvl="4" indent="-400050" algn="l" rtl="0">
              <a:lnSpc>
                <a:spcPct val="100000"/>
              </a:lnSpc>
              <a:spcBef>
                <a:spcPts val="400"/>
              </a:spcBef>
              <a:spcAft>
                <a:spcPts val="0"/>
              </a:spcAft>
              <a:buClr>
                <a:srgbClr val="008B95"/>
              </a:buClr>
              <a:buSzPts val="2700"/>
              <a:buFont typeface="Arial"/>
              <a:buChar char="»"/>
              <a:defRPr sz="1800" b="0" i="0" u="none" strike="noStrike" cap="none">
                <a:solidFill>
                  <a:srgbClr val="595959"/>
                </a:solidFill>
                <a:latin typeface="Calibri"/>
                <a:ea typeface="Calibri"/>
                <a:cs typeface="Calibri"/>
                <a:sym typeface="Calibri"/>
              </a:defRPr>
            </a:lvl5pPr>
            <a:lvl6pPr marL="2743200" marR="0" lvl="5" indent="-400050" algn="l" rtl="0">
              <a:lnSpc>
                <a:spcPct val="100000"/>
              </a:lnSpc>
              <a:spcBef>
                <a:spcPts val="400"/>
              </a:spcBef>
              <a:spcAft>
                <a:spcPts val="0"/>
              </a:spcAft>
              <a:buClr>
                <a:schemeClr val="dk1"/>
              </a:buClr>
              <a:buSzPts val="2700"/>
              <a:buFont typeface="Arial"/>
              <a:buChar char="•"/>
              <a:defRPr sz="18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400"/>
              </a:spcBef>
              <a:spcAft>
                <a:spcPts val="0"/>
              </a:spcAft>
              <a:buClr>
                <a:schemeClr val="dk1"/>
              </a:buClr>
              <a:buSzPts val="2700"/>
              <a:buFont typeface="Arial"/>
              <a:buChar char="•"/>
              <a:defRPr sz="18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400"/>
              </a:spcBef>
              <a:spcAft>
                <a:spcPts val="0"/>
              </a:spcAft>
              <a:buClr>
                <a:schemeClr val="dk1"/>
              </a:buClr>
              <a:buSzPts val="2700"/>
              <a:buFont typeface="Arial"/>
              <a:buChar char="•"/>
              <a:defRPr sz="18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400"/>
              </a:spcBef>
              <a:spcAft>
                <a:spcPts val="0"/>
              </a:spcAft>
              <a:buClr>
                <a:schemeClr val="dk1"/>
              </a:buClr>
              <a:buSzPts val="27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2"/>
          </p:nvPr>
        </p:nvSpPr>
        <p:spPr>
          <a:xfrm>
            <a:off x="4898750" y="1530767"/>
            <a:ext cx="4038600" cy="2545500"/>
          </a:xfrm>
          <a:prstGeom prst="rect">
            <a:avLst/>
          </a:prstGeom>
          <a:noFill/>
          <a:ln>
            <a:noFill/>
          </a:ln>
        </p:spPr>
        <p:txBody>
          <a:bodyPr spcFirstLastPara="1" wrap="square" lIns="137150" tIns="137150" rIns="137150" bIns="137150" anchor="t" anchorCtr="0">
            <a:noAutofit/>
          </a:bodyPr>
          <a:lstStyle>
            <a:lvl1pPr marL="457200" marR="0" lvl="0" indent="-495300" algn="l" rtl="0">
              <a:lnSpc>
                <a:spcPct val="100000"/>
              </a:lnSpc>
              <a:spcBef>
                <a:spcPts val="500"/>
              </a:spcBef>
              <a:spcAft>
                <a:spcPts val="0"/>
              </a:spcAft>
              <a:buClr>
                <a:srgbClr val="008B95"/>
              </a:buClr>
              <a:buSzPts val="4200"/>
              <a:buFont typeface="Arial"/>
              <a:buChar char="•"/>
              <a:defRPr sz="2800" b="0" i="0" u="none" strike="noStrike" cap="none">
                <a:solidFill>
                  <a:srgbClr val="595959"/>
                </a:solidFill>
                <a:latin typeface="Calibri"/>
                <a:ea typeface="Calibri"/>
                <a:cs typeface="Calibri"/>
                <a:sym typeface="Calibri"/>
              </a:defRPr>
            </a:lvl1pPr>
            <a:lvl2pPr marL="914400" marR="0" lvl="1" indent="-457200" algn="l" rtl="0">
              <a:lnSpc>
                <a:spcPct val="100000"/>
              </a:lnSpc>
              <a:spcBef>
                <a:spcPts val="500"/>
              </a:spcBef>
              <a:spcAft>
                <a:spcPts val="0"/>
              </a:spcAft>
              <a:buClr>
                <a:srgbClr val="008B95"/>
              </a:buClr>
              <a:buSzPts val="3600"/>
              <a:buFont typeface="Arial"/>
              <a:buChar char="–"/>
              <a:defRPr sz="2400" b="0" i="0" u="none" strike="noStrike" cap="none">
                <a:solidFill>
                  <a:srgbClr val="595959"/>
                </a:solidFill>
                <a:latin typeface="Calibri"/>
                <a:ea typeface="Calibri"/>
                <a:cs typeface="Calibri"/>
                <a:sym typeface="Calibri"/>
              </a:defRPr>
            </a:lvl2pPr>
            <a:lvl3pPr marL="1371600" marR="0" lvl="2" indent="-419100" algn="l" rtl="0">
              <a:lnSpc>
                <a:spcPct val="100000"/>
              </a:lnSpc>
              <a:spcBef>
                <a:spcPts val="400"/>
              </a:spcBef>
              <a:spcAft>
                <a:spcPts val="0"/>
              </a:spcAft>
              <a:buClr>
                <a:srgbClr val="008B95"/>
              </a:buClr>
              <a:buSzPts val="3000"/>
              <a:buFont typeface="Arial"/>
              <a:buChar char="•"/>
              <a:defRPr sz="2000" b="0" i="0" u="none" strike="noStrike" cap="none">
                <a:solidFill>
                  <a:srgbClr val="595959"/>
                </a:solidFill>
                <a:latin typeface="Calibri"/>
                <a:ea typeface="Calibri"/>
                <a:cs typeface="Calibri"/>
                <a:sym typeface="Calibri"/>
              </a:defRPr>
            </a:lvl3pPr>
            <a:lvl4pPr marL="1828800" marR="0" lvl="3" indent="-400050" algn="l" rtl="0">
              <a:lnSpc>
                <a:spcPct val="100000"/>
              </a:lnSpc>
              <a:spcBef>
                <a:spcPts val="400"/>
              </a:spcBef>
              <a:spcAft>
                <a:spcPts val="0"/>
              </a:spcAft>
              <a:buClr>
                <a:srgbClr val="008B95"/>
              </a:buClr>
              <a:buSzPts val="2700"/>
              <a:buFont typeface="Arial"/>
              <a:buChar char="–"/>
              <a:defRPr sz="1800" b="0" i="0" u="none" strike="noStrike" cap="none">
                <a:solidFill>
                  <a:srgbClr val="595959"/>
                </a:solidFill>
                <a:latin typeface="Calibri"/>
                <a:ea typeface="Calibri"/>
                <a:cs typeface="Calibri"/>
                <a:sym typeface="Calibri"/>
              </a:defRPr>
            </a:lvl4pPr>
            <a:lvl5pPr marL="2286000" marR="0" lvl="4" indent="-400050" algn="l" rtl="0">
              <a:lnSpc>
                <a:spcPct val="100000"/>
              </a:lnSpc>
              <a:spcBef>
                <a:spcPts val="400"/>
              </a:spcBef>
              <a:spcAft>
                <a:spcPts val="0"/>
              </a:spcAft>
              <a:buClr>
                <a:srgbClr val="008B95"/>
              </a:buClr>
              <a:buSzPts val="2700"/>
              <a:buFont typeface="Arial"/>
              <a:buChar char="»"/>
              <a:defRPr sz="1800" b="0" i="0" u="none" strike="noStrike" cap="none">
                <a:solidFill>
                  <a:srgbClr val="595959"/>
                </a:solidFill>
                <a:latin typeface="Calibri"/>
                <a:ea typeface="Calibri"/>
                <a:cs typeface="Calibri"/>
                <a:sym typeface="Calibri"/>
              </a:defRPr>
            </a:lvl5pPr>
            <a:lvl6pPr marL="2743200" marR="0" lvl="5" indent="-400050" algn="l" rtl="0">
              <a:lnSpc>
                <a:spcPct val="100000"/>
              </a:lnSpc>
              <a:spcBef>
                <a:spcPts val="400"/>
              </a:spcBef>
              <a:spcAft>
                <a:spcPts val="0"/>
              </a:spcAft>
              <a:buClr>
                <a:schemeClr val="dk1"/>
              </a:buClr>
              <a:buSzPts val="2700"/>
              <a:buFont typeface="Arial"/>
              <a:buChar char="•"/>
              <a:defRPr sz="18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400"/>
              </a:spcBef>
              <a:spcAft>
                <a:spcPts val="0"/>
              </a:spcAft>
              <a:buClr>
                <a:schemeClr val="dk1"/>
              </a:buClr>
              <a:buSzPts val="2700"/>
              <a:buFont typeface="Arial"/>
              <a:buChar char="•"/>
              <a:defRPr sz="18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400"/>
              </a:spcBef>
              <a:spcAft>
                <a:spcPts val="0"/>
              </a:spcAft>
              <a:buClr>
                <a:schemeClr val="dk1"/>
              </a:buClr>
              <a:buSzPts val="2700"/>
              <a:buFont typeface="Arial"/>
              <a:buChar char="•"/>
              <a:defRPr sz="18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400"/>
              </a:spcBef>
              <a:spcAft>
                <a:spcPts val="0"/>
              </a:spcAft>
              <a:buClr>
                <a:schemeClr val="dk1"/>
              </a:buClr>
              <a:buSzPts val="27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dt" idx="10"/>
          </p:nvPr>
        </p:nvSpPr>
        <p:spPr>
          <a:xfrm>
            <a:off x="457200" y="4767263"/>
            <a:ext cx="2133600" cy="273900"/>
          </a:xfrm>
          <a:prstGeom prst="rect">
            <a:avLst/>
          </a:prstGeom>
          <a:noFill/>
          <a:ln>
            <a:noFill/>
          </a:ln>
        </p:spPr>
        <p:txBody>
          <a:bodyPr spcFirstLastPara="1" wrap="square" lIns="102875" tIns="102875" rIns="102875" bIns="102875" anchor="ctr" anchorCtr="0">
            <a:noAutofit/>
          </a:bodyPr>
          <a:lstStyle>
            <a:lvl1pPr marR="0" lvl="0" algn="l" rtl="0">
              <a:lnSpc>
                <a:spcPct val="100000"/>
              </a:lnSpc>
              <a:spcBef>
                <a:spcPts val="0"/>
              </a:spcBef>
              <a:spcAft>
                <a:spcPts val="0"/>
              </a:spcAft>
              <a:buClr>
                <a:srgbClr val="888888"/>
              </a:buClr>
              <a:buSzPts val="1700"/>
              <a:buFont typeface="Avenir"/>
              <a:buNone/>
              <a:defRPr sz="9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ctr"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72" name="Google Shape;72;p18"/>
          <p:cNvSpPr txBox="1">
            <a:spLocks noGrp="1"/>
          </p:cNvSpPr>
          <p:nvPr>
            <p:ph type="body" idx="1"/>
          </p:nvPr>
        </p:nvSpPr>
        <p:spPr>
          <a:xfrm>
            <a:off x="3117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rtl="0">
              <a:lnSpc>
                <a:spcPct val="100000"/>
              </a:lnSpc>
              <a:spcBef>
                <a:spcPts val="0"/>
              </a:spcBef>
              <a:spcAft>
                <a:spcPts val="0"/>
              </a:spcAft>
              <a:buSzPts val="1100"/>
              <a:buChar char="●"/>
              <a:defRPr sz="1400"/>
            </a:lvl1pPr>
            <a:lvl2pPr marL="914400" lvl="1" indent="-285750" algn="l" rtl="0">
              <a:lnSpc>
                <a:spcPct val="100000"/>
              </a:lnSpc>
              <a:spcBef>
                <a:spcPts val="1600"/>
              </a:spcBef>
              <a:spcAft>
                <a:spcPts val="0"/>
              </a:spcAft>
              <a:buSzPts val="900"/>
              <a:buChar char="○"/>
              <a:defRPr sz="1200"/>
            </a:lvl2pPr>
            <a:lvl3pPr marL="1371600" lvl="2" indent="-285750" algn="l" rtl="0">
              <a:lnSpc>
                <a:spcPct val="100000"/>
              </a:lnSpc>
              <a:spcBef>
                <a:spcPts val="1600"/>
              </a:spcBef>
              <a:spcAft>
                <a:spcPts val="0"/>
              </a:spcAft>
              <a:buSzPts val="900"/>
              <a:buChar char="■"/>
              <a:defRPr sz="1200"/>
            </a:lvl3pPr>
            <a:lvl4pPr marL="1828800" lvl="3" indent="-285750" algn="l" rtl="0">
              <a:lnSpc>
                <a:spcPct val="100000"/>
              </a:lnSpc>
              <a:spcBef>
                <a:spcPts val="1600"/>
              </a:spcBef>
              <a:spcAft>
                <a:spcPts val="0"/>
              </a:spcAft>
              <a:buSzPts val="900"/>
              <a:buChar char="●"/>
              <a:defRPr sz="1200"/>
            </a:lvl4pPr>
            <a:lvl5pPr marL="2286000" lvl="4" indent="-285750" algn="l" rtl="0">
              <a:lnSpc>
                <a:spcPct val="100000"/>
              </a:lnSpc>
              <a:spcBef>
                <a:spcPts val="1600"/>
              </a:spcBef>
              <a:spcAft>
                <a:spcPts val="0"/>
              </a:spcAft>
              <a:buSzPts val="900"/>
              <a:buChar char="○"/>
              <a:defRPr sz="1200"/>
            </a:lvl5pPr>
            <a:lvl6pPr marL="2743200" lvl="5" indent="-285750" algn="l" rtl="0">
              <a:lnSpc>
                <a:spcPct val="100000"/>
              </a:lnSpc>
              <a:spcBef>
                <a:spcPts val="1600"/>
              </a:spcBef>
              <a:spcAft>
                <a:spcPts val="0"/>
              </a:spcAft>
              <a:buSzPts val="900"/>
              <a:buChar char="■"/>
              <a:defRPr sz="1200"/>
            </a:lvl6pPr>
            <a:lvl7pPr marL="3200400" lvl="6" indent="-285750" algn="l" rtl="0">
              <a:lnSpc>
                <a:spcPct val="100000"/>
              </a:lnSpc>
              <a:spcBef>
                <a:spcPts val="1600"/>
              </a:spcBef>
              <a:spcAft>
                <a:spcPts val="0"/>
              </a:spcAft>
              <a:buSzPts val="900"/>
              <a:buChar char="●"/>
              <a:defRPr sz="1200"/>
            </a:lvl7pPr>
            <a:lvl8pPr marL="3657600" lvl="7" indent="-285750" algn="l" rtl="0">
              <a:lnSpc>
                <a:spcPct val="100000"/>
              </a:lnSpc>
              <a:spcBef>
                <a:spcPts val="1600"/>
              </a:spcBef>
              <a:spcAft>
                <a:spcPts val="0"/>
              </a:spcAft>
              <a:buSzPts val="900"/>
              <a:buChar char="○"/>
              <a:defRPr sz="1200"/>
            </a:lvl8pPr>
            <a:lvl9pPr marL="4114800" lvl="8" indent="-285750" algn="l" rtl="0">
              <a:lnSpc>
                <a:spcPct val="100000"/>
              </a:lnSpc>
              <a:spcBef>
                <a:spcPts val="1600"/>
              </a:spcBef>
              <a:spcAft>
                <a:spcPts val="1600"/>
              </a:spcAft>
              <a:buSzPts val="900"/>
              <a:buChar char="■"/>
              <a:defRPr sz="1200"/>
            </a:lvl9pPr>
          </a:lstStyle>
          <a:p>
            <a:endParaRPr/>
          </a:p>
        </p:txBody>
      </p:sp>
      <p:sp>
        <p:nvSpPr>
          <p:cNvPr id="73" name="Google Shape;73;p18"/>
          <p:cNvSpPr txBox="1">
            <a:spLocks noGrp="1"/>
          </p:cNvSpPr>
          <p:nvPr>
            <p:ph type="body" idx="2"/>
          </p:nvPr>
        </p:nvSpPr>
        <p:spPr>
          <a:xfrm>
            <a:off x="48324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rtl="0">
              <a:lnSpc>
                <a:spcPct val="100000"/>
              </a:lnSpc>
              <a:spcBef>
                <a:spcPts val="0"/>
              </a:spcBef>
              <a:spcAft>
                <a:spcPts val="0"/>
              </a:spcAft>
              <a:buSzPts val="1100"/>
              <a:buChar char="●"/>
              <a:defRPr sz="1400"/>
            </a:lvl1pPr>
            <a:lvl2pPr marL="914400" lvl="1" indent="-285750" algn="l" rtl="0">
              <a:lnSpc>
                <a:spcPct val="100000"/>
              </a:lnSpc>
              <a:spcBef>
                <a:spcPts val="1600"/>
              </a:spcBef>
              <a:spcAft>
                <a:spcPts val="0"/>
              </a:spcAft>
              <a:buSzPts val="900"/>
              <a:buChar char="○"/>
              <a:defRPr sz="1200"/>
            </a:lvl2pPr>
            <a:lvl3pPr marL="1371600" lvl="2" indent="-285750" algn="l" rtl="0">
              <a:lnSpc>
                <a:spcPct val="100000"/>
              </a:lnSpc>
              <a:spcBef>
                <a:spcPts val="1600"/>
              </a:spcBef>
              <a:spcAft>
                <a:spcPts val="0"/>
              </a:spcAft>
              <a:buSzPts val="900"/>
              <a:buChar char="■"/>
              <a:defRPr sz="1200"/>
            </a:lvl3pPr>
            <a:lvl4pPr marL="1828800" lvl="3" indent="-285750" algn="l" rtl="0">
              <a:lnSpc>
                <a:spcPct val="100000"/>
              </a:lnSpc>
              <a:spcBef>
                <a:spcPts val="1600"/>
              </a:spcBef>
              <a:spcAft>
                <a:spcPts val="0"/>
              </a:spcAft>
              <a:buSzPts val="900"/>
              <a:buChar char="●"/>
              <a:defRPr sz="1200"/>
            </a:lvl4pPr>
            <a:lvl5pPr marL="2286000" lvl="4" indent="-285750" algn="l" rtl="0">
              <a:lnSpc>
                <a:spcPct val="100000"/>
              </a:lnSpc>
              <a:spcBef>
                <a:spcPts val="1600"/>
              </a:spcBef>
              <a:spcAft>
                <a:spcPts val="0"/>
              </a:spcAft>
              <a:buSzPts val="900"/>
              <a:buChar char="○"/>
              <a:defRPr sz="1200"/>
            </a:lvl5pPr>
            <a:lvl6pPr marL="2743200" lvl="5" indent="-285750" algn="l" rtl="0">
              <a:lnSpc>
                <a:spcPct val="100000"/>
              </a:lnSpc>
              <a:spcBef>
                <a:spcPts val="1600"/>
              </a:spcBef>
              <a:spcAft>
                <a:spcPts val="0"/>
              </a:spcAft>
              <a:buSzPts val="900"/>
              <a:buChar char="■"/>
              <a:defRPr sz="1200"/>
            </a:lvl6pPr>
            <a:lvl7pPr marL="3200400" lvl="6" indent="-285750" algn="l" rtl="0">
              <a:lnSpc>
                <a:spcPct val="100000"/>
              </a:lnSpc>
              <a:spcBef>
                <a:spcPts val="1600"/>
              </a:spcBef>
              <a:spcAft>
                <a:spcPts val="0"/>
              </a:spcAft>
              <a:buSzPts val="900"/>
              <a:buChar char="●"/>
              <a:defRPr sz="1200"/>
            </a:lvl7pPr>
            <a:lvl8pPr marL="3657600" lvl="7" indent="-285750" algn="l" rtl="0">
              <a:lnSpc>
                <a:spcPct val="100000"/>
              </a:lnSpc>
              <a:spcBef>
                <a:spcPts val="1600"/>
              </a:spcBef>
              <a:spcAft>
                <a:spcPts val="0"/>
              </a:spcAft>
              <a:buSzPts val="900"/>
              <a:buChar char="○"/>
              <a:defRPr sz="1200"/>
            </a:lvl8pPr>
            <a:lvl9pPr marL="4114800" lvl="8" indent="-285750" algn="l" rtl="0">
              <a:lnSpc>
                <a:spcPct val="100000"/>
              </a:lnSpc>
              <a:spcBef>
                <a:spcPts val="1600"/>
              </a:spcBef>
              <a:spcAft>
                <a:spcPts val="1600"/>
              </a:spcAft>
              <a:buSzPts val="900"/>
              <a:buChar char="■"/>
              <a:defRPr sz="1200"/>
            </a:lvl9pPr>
          </a:lstStyle>
          <a:p>
            <a:endParaRPr/>
          </a:p>
        </p:txBody>
      </p:sp>
      <p:sp>
        <p:nvSpPr>
          <p:cNvPr id="74" name="Google Shape;74;p18"/>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722313" y="3305176"/>
            <a:ext cx="7772400" cy="1021500"/>
          </a:xfrm>
          <a:prstGeom prst="rect">
            <a:avLst/>
          </a:prstGeom>
          <a:noFill/>
          <a:ln>
            <a:noFill/>
          </a:ln>
        </p:spPr>
        <p:txBody>
          <a:bodyPr spcFirstLastPara="1" wrap="square" lIns="137150" tIns="137150" rIns="137150" bIns="137150" anchor="t" anchorCtr="0">
            <a:noAutofit/>
          </a:bodyPr>
          <a:lstStyle>
            <a:lvl1pPr marR="0" lvl="0" algn="l" rtl="0">
              <a:lnSpc>
                <a:spcPct val="100000"/>
              </a:lnSpc>
              <a:spcBef>
                <a:spcPts val="0"/>
              </a:spcBef>
              <a:spcAft>
                <a:spcPts val="0"/>
              </a:spcAft>
              <a:buClr>
                <a:srgbClr val="0088CE"/>
              </a:buClr>
              <a:buSzPts val="2100"/>
              <a:buFont typeface="Calibri"/>
              <a:buNone/>
              <a:defRPr sz="4000" b="1" i="0" u="none" strike="noStrike" cap="none">
                <a:solidFill>
                  <a:srgbClr val="0088CE"/>
                </a:solidFill>
                <a:latin typeface="Calibri"/>
                <a:ea typeface="Calibri"/>
                <a:cs typeface="Calibri"/>
                <a:sym typeface="Calibri"/>
              </a:defRPr>
            </a:lvl1pPr>
            <a:lvl2pPr lvl="1" algn="l" rtl="0">
              <a:lnSpc>
                <a:spcPct val="100000"/>
              </a:lnSpc>
              <a:spcBef>
                <a:spcPts val="0"/>
              </a:spcBef>
              <a:spcAft>
                <a:spcPts val="0"/>
              </a:spcAft>
              <a:buSzPts val="2100"/>
              <a:buNone/>
              <a:defRPr sz="1800"/>
            </a:lvl2pPr>
            <a:lvl3pPr lvl="2" algn="l" rtl="0">
              <a:lnSpc>
                <a:spcPct val="100000"/>
              </a:lnSpc>
              <a:spcBef>
                <a:spcPts val="0"/>
              </a:spcBef>
              <a:spcAft>
                <a:spcPts val="0"/>
              </a:spcAft>
              <a:buSzPts val="2100"/>
              <a:buNone/>
              <a:defRPr sz="1800"/>
            </a:lvl3pPr>
            <a:lvl4pPr lvl="3" algn="l" rtl="0">
              <a:lnSpc>
                <a:spcPct val="100000"/>
              </a:lnSpc>
              <a:spcBef>
                <a:spcPts val="0"/>
              </a:spcBef>
              <a:spcAft>
                <a:spcPts val="0"/>
              </a:spcAft>
              <a:buSzPts val="2100"/>
              <a:buNone/>
              <a:defRPr sz="1800"/>
            </a:lvl4pPr>
            <a:lvl5pPr lvl="4" algn="l" rtl="0">
              <a:lnSpc>
                <a:spcPct val="100000"/>
              </a:lnSpc>
              <a:spcBef>
                <a:spcPts val="0"/>
              </a:spcBef>
              <a:spcAft>
                <a:spcPts val="0"/>
              </a:spcAft>
              <a:buSzPts val="2100"/>
              <a:buNone/>
              <a:defRPr sz="1800"/>
            </a:lvl5pPr>
            <a:lvl6pPr lvl="5" algn="l" rtl="0">
              <a:lnSpc>
                <a:spcPct val="100000"/>
              </a:lnSpc>
              <a:spcBef>
                <a:spcPts val="0"/>
              </a:spcBef>
              <a:spcAft>
                <a:spcPts val="0"/>
              </a:spcAft>
              <a:buSzPts val="2100"/>
              <a:buNone/>
              <a:defRPr sz="1800"/>
            </a:lvl6pPr>
            <a:lvl7pPr lvl="6" algn="l" rtl="0">
              <a:lnSpc>
                <a:spcPct val="100000"/>
              </a:lnSpc>
              <a:spcBef>
                <a:spcPts val="0"/>
              </a:spcBef>
              <a:spcAft>
                <a:spcPts val="0"/>
              </a:spcAft>
              <a:buSzPts val="2100"/>
              <a:buNone/>
              <a:defRPr sz="1800"/>
            </a:lvl7pPr>
            <a:lvl8pPr lvl="7" algn="l" rtl="0">
              <a:lnSpc>
                <a:spcPct val="100000"/>
              </a:lnSpc>
              <a:spcBef>
                <a:spcPts val="0"/>
              </a:spcBef>
              <a:spcAft>
                <a:spcPts val="0"/>
              </a:spcAft>
              <a:buSzPts val="2100"/>
              <a:buNone/>
              <a:defRPr sz="1800"/>
            </a:lvl8pPr>
            <a:lvl9pPr lvl="8" algn="l" rtl="0">
              <a:lnSpc>
                <a:spcPct val="100000"/>
              </a:lnSpc>
              <a:spcBef>
                <a:spcPts val="0"/>
              </a:spcBef>
              <a:spcAft>
                <a:spcPts val="0"/>
              </a:spcAft>
              <a:buSzPts val="2100"/>
              <a:buNone/>
              <a:defRPr sz="1800"/>
            </a:lvl9pPr>
          </a:lstStyle>
          <a:p>
            <a:endParaRPr/>
          </a:p>
        </p:txBody>
      </p:sp>
      <p:sp>
        <p:nvSpPr>
          <p:cNvPr id="77" name="Google Shape;77;p19"/>
          <p:cNvSpPr txBox="1">
            <a:spLocks noGrp="1"/>
          </p:cNvSpPr>
          <p:nvPr>
            <p:ph type="body" idx="1"/>
          </p:nvPr>
        </p:nvSpPr>
        <p:spPr>
          <a:xfrm>
            <a:off x="722313" y="2180035"/>
            <a:ext cx="7772400" cy="1125000"/>
          </a:xfrm>
          <a:prstGeom prst="rect">
            <a:avLst/>
          </a:prstGeom>
          <a:noFill/>
          <a:ln>
            <a:noFill/>
          </a:ln>
        </p:spPr>
        <p:txBody>
          <a:bodyPr spcFirstLastPara="1" wrap="square" lIns="137150" tIns="137150" rIns="137150" bIns="137150" anchor="b" anchorCtr="0">
            <a:noAutofit/>
          </a:bodyPr>
          <a:lstStyle>
            <a:lvl1pPr marL="457200" marR="0" lvl="0" indent="-228600" algn="l" rtl="0">
              <a:lnSpc>
                <a:spcPct val="100000"/>
              </a:lnSpc>
              <a:spcBef>
                <a:spcPts val="400"/>
              </a:spcBef>
              <a:spcAft>
                <a:spcPts val="0"/>
              </a:spcAft>
              <a:buClr>
                <a:srgbClr val="008B95"/>
              </a:buClr>
              <a:buSzPts val="4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8B95"/>
              </a:buClr>
              <a:buSzPts val="36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00"/>
              </a:spcBef>
              <a:spcAft>
                <a:spcPts val="0"/>
              </a:spcAft>
              <a:buClr>
                <a:srgbClr val="008B95"/>
              </a:buClr>
              <a:buSzPts val="30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300"/>
              </a:spcBef>
              <a:spcAft>
                <a:spcPts val="0"/>
              </a:spcAft>
              <a:buClr>
                <a:srgbClr val="008B95"/>
              </a:buClr>
              <a:buSzPts val="27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300"/>
              </a:spcBef>
              <a:spcAft>
                <a:spcPts val="0"/>
              </a:spcAft>
              <a:buClr>
                <a:srgbClr val="008B95"/>
              </a:buClr>
              <a:buSzPts val="2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888888"/>
              </a:buClr>
              <a:buSzPts val="3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300"/>
              </a:spcBef>
              <a:spcAft>
                <a:spcPts val="0"/>
              </a:spcAft>
              <a:buClr>
                <a:srgbClr val="888888"/>
              </a:buClr>
              <a:buSzPts val="3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300"/>
              </a:spcBef>
              <a:spcAft>
                <a:spcPts val="0"/>
              </a:spcAft>
              <a:buClr>
                <a:srgbClr val="888888"/>
              </a:buClr>
              <a:buSzPts val="3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300"/>
              </a:spcBef>
              <a:spcAft>
                <a:spcPts val="0"/>
              </a:spcAft>
              <a:buClr>
                <a:srgbClr val="888888"/>
              </a:buClr>
              <a:buSzPts val="3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8" name="Google Shape;78;p19"/>
          <p:cNvSpPr txBox="1">
            <a:spLocks noGrp="1"/>
          </p:cNvSpPr>
          <p:nvPr>
            <p:ph type="dt" idx="10"/>
          </p:nvPr>
        </p:nvSpPr>
        <p:spPr>
          <a:xfrm>
            <a:off x="457200" y="4767263"/>
            <a:ext cx="2133600" cy="273900"/>
          </a:xfrm>
          <a:prstGeom prst="rect">
            <a:avLst/>
          </a:prstGeom>
          <a:noFill/>
          <a:ln>
            <a:noFill/>
          </a:ln>
        </p:spPr>
        <p:txBody>
          <a:bodyPr spcFirstLastPara="1" wrap="square" lIns="102875" tIns="102875" rIns="102875" bIns="102875" anchor="ctr" anchorCtr="0">
            <a:noAutofit/>
          </a:bodyPr>
          <a:lstStyle>
            <a:lvl1pPr marR="0" lvl="0" algn="l" rtl="0">
              <a:lnSpc>
                <a:spcPct val="100000"/>
              </a:lnSpc>
              <a:spcBef>
                <a:spcPts val="0"/>
              </a:spcBef>
              <a:spcAft>
                <a:spcPts val="0"/>
              </a:spcAft>
              <a:buClr>
                <a:srgbClr val="888888"/>
              </a:buClr>
              <a:buSzPts val="1700"/>
              <a:buFont typeface="Avenir"/>
              <a:buNone/>
              <a:defRPr sz="9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9"/>
        <p:cNvGrpSpPr/>
        <p:nvPr/>
      </p:nvGrpSpPr>
      <p:grpSpPr>
        <a:xfrm>
          <a:off x="0" y="0"/>
          <a:ext cx="0" cy="0"/>
          <a:chOff x="0" y="0"/>
          <a:chExt cx="0" cy="0"/>
        </a:xfrm>
      </p:grpSpPr>
      <p:sp>
        <p:nvSpPr>
          <p:cNvPr id="80" name="Google Shape;80;p20"/>
          <p:cNvSpPr txBox="1">
            <a:spLocks noGrp="1"/>
          </p:cNvSpPr>
          <p:nvPr>
            <p:ph type="ctrTitle"/>
          </p:nvPr>
        </p:nvSpPr>
        <p:spPr>
          <a:xfrm>
            <a:off x="685800" y="1597819"/>
            <a:ext cx="7772400" cy="1102500"/>
          </a:xfrm>
          <a:prstGeom prst="rect">
            <a:avLst/>
          </a:prstGeom>
          <a:noFill/>
          <a:ln>
            <a:noFill/>
          </a:ln>
        </p:spPr>
        <p:txBody>
          <a:bodyPr spcFirstLastPara="1" wrap="square" lIns="137150" tIns="137150" rIns="137150" bIns="137150" anchor="ctr" anchorCtr="0">
            <a:noAutofit/>
          </a:bodyPr>
          <a:lstStyle>
            <a:lvl1pPr marR="0" lvl="0" algn="ctr" rtl="0">
              <a:lnSpc>
                <a:spcPct val="100000"/>
              </a:lnSpc>
              <a:spcBef>
                <a:spcPts val="0"/>
              </a:spcBef>
              <a:spcAft>
                <a:spcPts val="0"/>
              </a:spcAft>
              <a:buClr>
                <a:srgbClr val="0088CE"/>
              </a:buClr>
              <a:buSzPts val="2100"/>
              <a:buFont typeface="Calibri"/>
              <a:buNone/>
              <a:defRPr sz="3600" b="0" i="0" u="none" strike="noStrike" cap="none">
                <a:solidFill>
                  <a:srgbClr val="0088CE"/>
                </a:solidFill>
                <a:latin typeface="Calibri"/>
                <a:ea typeface="Calibri"/>
                <a:cs typeface="Calibri"/>
                <a:sym typeface="Calibri"/>
              </a:defRPr>
            </a:lvl1pPr>
            <a:lvl2pPr lvl="1" algn="l" rtl="0">
              <a:lnSpc>
                <a:spcPct val="100000"/>
              </a:lnSpc>
              <a:spcBef>
                <a:spcPts val="0"/>
              </a:spcBef>
              <a:spcAft>
                <a:spcPts val="0"/>
              </a:spcAft>
              <a:buSzPts val="2100"/>
              <a:buNone/>
              <a:defRPr sz="1800"/>
            </a:lvl2pPr>
            <a:lvl3pPr lvl="2" algn="l" rtl="0">
              <a:lnSpc>
                <a:spcPct val="100000"/>
              </a:lnSpc>
              <a:spcBef>
                <a:spcPts val="0"/>
              </a:spcBef>
              <a:spcAft>
                <a:spcPts val="0"/>
              </a:spcAft>
              <a:buSzPts val="2100"/>
              <a:buNone/>
              <a:defRPr sz="1800"/>
            </a:lvl3pPr>
            <a:lvl4pPr lvl="3" algn="l" rtl="0">
              <a:lnSpc>
                <a:spcPct val="100000"/>
              </a:lnSpc>
              <a:spcBef>
                <a:spcPts val="0"/>
              </a:spcBef>
              <a:spcAft>
                <a:spcPts val="0"/>
              </a:spcAft>
              <a:buSzPts val="2100"/>
              <a:buNone/>
              <a:defRPr sz="1800"/>
            </a:lvl4pPr>
            <a:lvl5pPr lvl="4" algn="l" rtl="0">
              <a:lnSpc>
                <a:spcPct val="100000"/>
              </a:lnSpc>
              <a:spcBef>
                <a:spcPts val="0"/>
              </a:spcBef>
              <a:spcAft>
                <a:spcPts val="0"/>
              </a:spcAft>
              <a:buSzPts val="2100"/>
              <a:buNone/>
              <a:defRPr sz="1800"/>
            </a:lvl5pPr>
            <a:lvl6pPr lvl="5" algn="l" rtl="0">
              <a:lnSpc>
                <a:spcPct val="100000"/>
              </a:lnSpc>
              <a:spcBef>
                <a:spcPts val="0"/>
              </a:spcBef>
              <a:spcAft>
                <a:spcPts val="0"/>
              </a:spcAft>
              <a:buSzPts val="2100"/>
              <a:buNone/>
              <a:defRPr sz="1800"/>
            </a:lvl6pPr>
            <a:lvl7pPr lvl="6" algn="l" rtl="0">
              <a:lnSpc>
                <a:spcPct val="100000"/>
              </a:lnSpc>
              <a:spcBef>
                <a:spcPts val="0"/>
              </a:spcBef>
              <a:spcAft>
                <a:spcPts val="0"/>
              </a:spcAft>
              <a:buSzPts val="2100"/>
              <a:buNone/>
              <a:defRPr sz="1800"/>
            </a:lvl7pPr>
            <a:lvl8pPr lvl="7" algn="l" rtl="0">
              <a:lnSpc>
                <a:spcPct val="100000"/>
              </a:lnSpc>
              <a:spcBef>
                <a:spcPts val="0"/>
              </a:spcBef>
              <a:spcAft>
                <a:spcPts val="0"/>
              </a:spcAft>
              <a:buSzPts val="2100"/>
              <a:buNone/>
              <a:defRPr sz="1800"/>
            </a:lvl8pPr>
            <a:lvl9pPr lvl="8" algn="l" rtl="0">
              <a:lnSpc>
                <a:spcPct val="100000"/>
              </a:lnSpc>
              <a:spcBef>
                <a:spcPts val="0"/>
              </a:spcBef>
              <a:spcAft>
                <a:spcPts val="0"/>
              </a:spcAft>
              <a:buSzPts val="2100"/>
              <a:buNone/>
              <a:defRPr sz="1800"/>
            </a:lvl9pPr>
          </a:lstStyle>
          <a:p>
            <a:endParaRPr/>
          </a:p>
        </p:txBody>
      </p:sp>
      <p:sp>
        <p:nvSpPr>
          <p:cNvPr id="81" name="Google Shape;81;p20"/>
          <p:cNvSpPr txBox="1">
            <a:spLocks noGrp="1"/>
          </p:cNvSpPr>
          <p:nvPr>
            <p:ph type="subTitle" idx="1"/>
          </p:nvPr>
        </p:nvSpPr>
        <p:spPr>
          <a:xfrm>
            <a:off x="1371600" y="2914650"/>
            <a:ext cx="6400800" cy="1314300"/>
          </a:xfrm>
          <a:prstGeom prst="rect">
            <a:avLst/>
          </a:prstGeom>
          <a:noFill/>
          <a:ln>
            <a:noFill/>
          </a:ln>
        </p:spPr>
        <p:txBody>
          <a:bodyPr spcFirstLastPara="1" wrap="square" lIns="137150" tIns="137150" rIns="137150" bIns="137150" anchor="t" anchorCtr="0">
            <a:noAutofit/>
          </a:bodyPr>
          <a:lstStyle>
            <a:lvl1pPr marR="0" lvl="0" algn="ctr" rtl="0">
              <a:lnSpc>
                <a:spcPct val="100000"/>
              </a:lnSpc>
              <a:spcBef>
                <a:spcPts val="500"/>
              </a:spcBef>
              <a:spcAft>
                <a:spcPts val="0"/>
              </a:spcAft>
              <a:buClr>
                <a:srgbClr val="008B95"/>
              </a:buClr>
              <a:buSzPts val="4200"/>
              <a:buFont typeface="Arial"/>
              <a:buNone/>
              <a:defRPr sz="2800" b="0" i="0" u="none" strike="noStrike" cap="none">
                <a:solidFill>
                  <a:srgbClr val="888888"/>
                </a:solidFill>
                <a:latin typeface="Calibri"/>
                <a:ea typeface="Calibri"/>
                <a:cs typeface="Calibri"/>
                <a:sym typeface="Calibri"/>
              </a:defRPr>
            </a:lvl1pPr>
            <a:lvl2pPr marR="0" lvl="1" algn="ctr" rtl="0">
              <a:lnSpc>
                <a:spcPct val="100000"/>
              </a:lnSpc>
              <a:spcBef>
                <a:spcPts val="500"/>
              </a:spcBef>
              <a:spcAft>
                <a:spcPts val="0"/>
              </a:spcAft>
              <a:buClr>
                <a:srgbClr val="008B95"/>
              </a:buClr>
              <a:buSzPts val="3600"/>
              <a:buFont typeface="Arial"/>
              <a:buNone/>
              <a:defRPr sz="2400" b="0" i="0" u="none" strike="noStrike" cap="none">
                <a:solidFill>
                  <a:srgbClr val="888888"/>
                </a:solidFill>
                <a:latin typeface="Calibri"/>
                <a:ea typeface="Calibri"/>
                <a:cs typeface="Calibri"/>
                <a:sym typeface="Calibri"/>
              </a:defRPr>
            </a:lvl2pPr>
            <a:lvl3pPr marR="0" lvl="2" algn="ctr" rtl="0">
              <a:lnSpc>
                <a:spcPct val="100000"/>
              </a:lnSpc>
              <a:spcBef>
                <a:spcPts val="400"/>
              </a:spcBef>
              <a:spcAft>
                <a:spcPts val="0"/>
              </a:spcAft>
              <a:buClr>
                <a:srgbClr val="008B95"/>
              </a:buClr>
              <a:buSzPts val="3000"/>
              <a:buFont typeface="Arial"/>
              <a:buNone/>
              <a:defRPr sz="20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008B95"/>
              </a:buClr>
              <a:buSzPts val="2700"/>
              <a:buFont typeface="Arial"/>
              <a:buNone/>
              <a:defRPr sz="1800" b="0" i="0" u="none" strike="noStrike" cap="none">
                <a:solidFill>
                  <a:srgbClr val="888888"/>
                </a:solidFill>
                <a:latin typeface="Calibri"/>
                <a:ea typeface="Calibri"/>
                <a:cs typeface="Calibri"/>
                <a:sym typeface="Calibri"/>
              </a:defRPr>
            </a:lvl4pPr>
            <a:lvl5pPr marR="0" lvl="4" algn="ctr" rtl="0">
              <a:lnSpc>
                <a:spcPct val="100000"/>
              </a:lnSpc>
              <a:spcBef>
                <a:spcPts val="300"/>
              </a:spcBef>
              <a:spcAft>
                <a:spcPts val="0"/>
              </a:spcAft>
              <a:buClr>
                <a:srgbClr val="008B95"/>
              </a:buClr>
              <a:buSzPts val="2400"/>
              <a:buFont typeface="Arial"/>
              <a:buNone/>
              <a:defRPr sz="16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3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3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3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3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2" name="Google Shape;82;p20"/>
          <p:cNvSpPr txBox="1">
            <a:spLocks noGrp="1"/>
          </p:cNvSpPr>
          <p:nvPr>
            <p:ph type="dt" idx="10"/>
          </p:nvPr>
        </p:nvSpPr>
        <p:spPr>
          <a:xfrm>
            <a:off x="457200" y="4767263"/>
            <a:ext cx="2133600" cy="273900"/>
          </a:xfrm>
          <a:prstGeom prst="rect">
            <a:avLst/>
          </a:prstGeom>
          <a:noFill/>
          <a:ln>
            <a:noFill/>
          </a:ln>
        </p:spPr>
        <p:txBody>
          <a:bodyPr spcFirstLastPara="1" wrap="square" lIns="102875" tIns="102875" rIns="102875" bIns="102875" anchor="ctr" anchorCtr="0">
            <a:noAutofit/>
          </a:bodyPr>
          <a:lstStyle>
            <a:lvl1pPr marR="0" lvl="0" algn="l" rtl="0">
              <a:lnSpc>
                <a:spcPct val="100000"/>
              </a:lnSpc>
              <a:spcBef>
                <a:spcPts val="0"/>
              </a:spcBef>
              <a:spcAft>
                <a:spcPts val="0"/>
              </a:spcAft>
              <a:buClr>
                <a:srgbClr val="888888"/>
              </a:buClr>
              <a:buSzPts val="1700"/>
              <a:buFont typeface="Avenir"/>
              <a:buNone/>
              <a:defRPr sz="9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center">
  <p:cSld name="image center">
    <p:spTree>
      <p:nvGrpSpPr>
        <p:cNvPr id="1" name="Shape 83"/>
        <p:cNvGrpSpPr/>
        <p:nvPr/>
      </p:nvGrpSpPr>
      <p:grpSpPr>
        <a:xfrm>
          <a:off x="0" y="0"/>
          <a:ext cx="0" cy="0"/>
          <a:chOff x="0" y="0"/>
          <a:chExt cx="0" cy="0"/>
        </a:xfrm>
      </p:grpSpPr>
      <p:sp>
        <p:nvSpPr>
          <p:cNvPr id="84" name="Google Shape;84;p21"/>
          <p:cNvSpPr>
            <a:spLocks noGrp="1"/>
          </p:cNvSpPr>
          <p:nvPr>
            <p:ph type="pic" idx="2"/>
          </p:nvPr>
        </p:nvSpPr>
        <p:spPr>
          <a:xfrm>
            <a:off x="0" y="1519084"/>
            <a:ext cx="9144000" cy="1941600"/>
          </a:xfrm>
          <a:prstGeom prst="rect">
            <a:avLst/>
          </a:prstGeom>
          <a:solidFill>
            <a:schemeClr val="dk1"/>
          </a:solidFill>
          <a:ln>
            <a:noFill/>
          </a:ln>
        </p:spPr>
        <p:txBody>
          <a:bodyPr spcFirstLastPara="1" wrap="square" lIns="137150" tIns="137150" rIns="137150" bIns="137150" anchor="t" anchorCtr="0">
            <a:noAutofit/>
          </a:bodyPr>
          <a:lstStyle>
            <a:lvl1pPr marR="0" lvl="0" algn="l" rtl="0">
              <a:lnSpc>
                <a:spcPct val="100000"/>
              </a:lnSpc>
              <a:spcBef>
                <a:spcPts val="800"/>
              </a:spcBef>
              <a:spcAft>
                <a:spcPts val="0"/>
              </a:spcAft>
              <a:buClr>
                <a:srgbClr val="008B95"/>
              </a:buClr>
              <a:buSzPts val="4200"/>
              <a:buFont typeface="Arial"/>
              <a:buChar char="•"/>
              <a:defRPr sz="4200" b="0" i="0" u="none" strike="noStrike" cap="none">
                <a:solidFill>
                  <a:srgbClr val="595959"/>
                </a:solidFill>
                <a:latin typeface="Calibri"/>
                <a:ea typeface="Calibri"/>
                <a:cs typeface="Calibri"/>
                <a:sym typeface="Calibri"/>
              </a:defRPr>
            </a:lvl1pPr>
            <a:lvl2pPr marR="0" lvl="1" algn="l" rtl="0">
              <a:lnSpc>
                <a:spcPct val="100000"/>
              </a:lnSpc>
              <a:spcBef>
                <a:spcPts val="800"/>
              </a:spcBef>
              <a:spcAft>
                <a:spcPts val="0"/>
              </a:spcAft>
              <a:buClr>
                <a:srgbClr val="008B95"/>
              </a:buClr>
              <a:buSzPts val="3600"/>
              <a:buFont typeface="Arial"/>
              <a:buChar char="–"/>
              <a:defRPr sz="3600" b="0" i="0" u="none" strike="noStrike" cap="none">
                <a:solidFill>
                  <a:srgbClr val="595959"/>
                </a:solidFill>
                <a:latin typeface="Calibri"/>
                <a:ea typeface="Calibri"/>
                <a:cs typeface="Calibri"/>
                <a:sym typeface="Calibri"/>
              </a:defRPr>
            </a:lvl2pPr>
            <a:lvl3pPr marR="0" lvl="2" algn="l" rtl="0">
              <a:lnSpc>
                <a:spcPct val="100000"/>
              </a:lnSpc>
              <a:spcBef>
                <a:spcPts val="600"/>
              </a:spcBef>
              <a:spcAft>
                <a:spcPts val="0"/>
              </a:spcAft>
              <a:buClr>
                <a:srgbClr val="008B95"/>
              </a:buClr>
              <a:buSzPts val="3000"/>
              <a:buFont typeface="Arial"/>
              <a:buChar char="•"/>
              <a:defRPr sz="3000" b="0" i="0" u="none" strike="noStrike" cap="none">
                <a:solidFill>
                  <a:srgbClr val="595959"/>
                </a:solidFill>
                <a:latin typeface="Calibri"/>
                <a:ea typeface="Calibri"/>
                <a:cs typeface="Calibri"/>
                <a:sym typeface="Calibri"/>
              </a:defRPr>
            </a:lvl3pPr>
            <a:lvl4pPr marR="0" lvl="3" algn="l" rtl="0">
              <a:lnSpc>
                <a:spcPct val="100000"/>
              </a:lnSpc>
              <a:spcBef>
                <a:spcPts val="600"/>
              </a:spcBef>
              <a:spcAft>
                <a:spcPts val="0"/>
              </a:spcAft>
              <a:buClr>
                <a:srgbClr val="008B95"/>
              </a:buClr>
              <a:buSzPts val="2700"/>
              <a:buFont typeface="Arial"/>
              <a:buChar char="–"/>
              <a:defRPr sz="2700" b="0" i="0" u="none" strike="noStrike" cap="none">
                <a:solidFill>
                  <a:srgbClr val="595959"/>
                </a:solidFill>
                <a:latin typeface="Calibri"/>
                <a:ea typeface="Calibri"/>
                <a:cs typeface="Calibri"/>
                <a:sym typeface="Calibri"/>
              </a:defRPr>
            </a:lvl4pPr>
            <a:lvl5pPr marR="0" lvl="4" algn="l" rtl="0">
              <a:lnSpc>
                <a:spcPct val="100000"/>
              </a:lnSpc>
              <a:spcBef>
                <a:spcPts val="500"/>
              </a:spcBef>
              <a:spcAft>
                <a:spcPts val="0"/>
              </a:spcAft>
              <a:buClr>
                <a:srgbClr val="008B95"/>
              </a:buClr>
              <a:buSzPts val="2400"/>
              <a:buFont typeface="Arial"/>
              <a:buChar char="»"/>
              <a:defRPr sz="2400" b="0" i="0" u="none" strike="noStrike" cap="none">
                <a:solidFill>
                  <a:srgbClr val="595959"/>
                </a:solidFill>
                <a:latin typeface="Calibri"/>
                <a:ea typeface="Calibri"/>
                <a:cs typeface="Calibri"/>
                <a:sym typeface="Calibri"/>
              </a:defRPr>
            </a:lvl5pPr>
            <a:lvl6pPr marR="0" lvl="5"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6pPr>
            <a:lvl7pPr marR="0" lvl="6"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7pPr>
            <a:lvl8pPr marR="0" lvl="7"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8pPr>
            <a:lvl9pPr marR="0" lvl="8"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9pPr>
          </a:lstStyle>
          <a:p>
            <a:endParaRPr/>
          </a:p>
        </p:txBody>
      </p:sp>
      <p:pic>
        <p:nvPicPr>
          <p:cNvPr id="85" name="Google Shape;85;p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8" y="233199"/>
            <a:ext cx="807344" cy="361696"/>
          </a:xfrm>
          <a:prstGeom prst="rect">
            <a:avLst/>
          </a:prstGeom>
          <a:noFill/>
          <a:ln>
            <a:noFill/>
          </a:ln>
        </p:spPr>
      </p:pic>
    </p:spTree>
  </p:cSld>
  <p:clrMapOvr>
    <a:masterClrMapping/>
  </p:clrMapOvr>
  <p:extLst mod="1">
    <p:ext uri="{DCECCB84-F9BA-43D5-87BE-67443E8EF086}">
      <p15:sldGuideLst xmlns:p15="http://schemas.microsoft.com/office/powerpoint/2012/main">
        <p15:guide id="1" orient="horz" pos="925">
          <p15:clr>
            <a:srgbClr val="FBAE40"/>
          </p15:clr>
        </p15:guide>
        <p15:guide id="2" orient="horz" pos="1332">
          <p15:clr>
            <a:srgbClr val="FBAE40"/>
          </p15:clr>
        </p15:guide>
        <p15:guide id="3" orient="horz" pos="43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ave image right">
  <p:cSld name="wave image right">
    <p:spTree>
      <p:nvGrpSpPr>
        <p:cNvPr id="1" name="Shape 86"/>
        <p:cNvGrpSpPr/>
        <p:nvPr/>
      </p:nvGrpSpPr>
      <p:grpSpPr>
        <a:xfrm>
          <a:off x="0" y="0"/>
          <a:ext cx="0" cy="0"/>
          <a:chOff x="0" y="0"/>
          <a:chExt cx="0" cy="0"/>
        </a:xfrm>
      </p:grpSpPr>
      <p:sp>
        <p:nvSpPr>
          <p:cNvPr id="87" name="Google Shape;87;p22"/>
          <p:cNvSpPr>
            <a:spLocks noGrp="1"/>
          </p:cNvSpPr>
          <p:nvPr>
            <p:ph type="pic" idx="2"/>
          </p:nvPr>
        </p:nvSpPr>
        <p:spPr>
          <a:xfrm>
            <a:off x="5298309" y="0"/>
            <a:ext cx="3845700" cy="5143500"/>
          </a:xfrm>
          <a:prstGeom prst="rect">
            <a:avLst/>
          </a:prstGeom>
          <a:solidFill>
            <a:schemeClr val="dk1"/>
          </a:solidFill>
          <a:ln>
            <a:noFill/>
          </a:ln>
        </p:spPr>
        <p:txBody>
          <a:bodyPr spcFirstLastPara="1" wrap="square" lIns="137150" tIns="137150" rIns="137150" bIns="137150" anchor="t" anchorCtr="0">
            <a:noAutofit/>
          </a:bodyPr>
          <a:lstStyle>
            <a:lvl1pPr marR="0" lvl="0" algn="l" rtl="0">
              <a:lnSpc>
                <a:spcPct val="100000"/>
              </a:lnSpc>
              <a:spcBef>
                <a:spcPts val="800"/>
              </a:spcBef>
              <a:spcAft>
                <a:spcPts val="0"/>
              </a:spcAft>
              <a:buClr>
                <a:srgbClr val="008B95"/>
              </a:buClr>
              <a:buSzPts val="4200"/>
              <a:buFont typeface="Arial"/>
              <a:buChar char="•"/>
              <a:defRPr sz="4200" b="0" i="0" u="none" strike="noStrike" cap="none">
                <a:solidFill>
                  <a:srgbClr val="595959"/>
                </a:solidFill>
                <a:latin typeface="Calibri"/>
                <a:ea typeface="Calibri"/>
                <a:cs typeface="Calibri"/>
                <a:sym typeface="Calibri"/>
              </a:defRPr>
            </a:lvl1pPr>
            <a:lvl2pPr marR="0" lvl="1" algn="l" rtl="0">
              <a:lnSpc>
                <a:spcPct val="100000"/>
              </a:lnSpc>
              <a:spcBef>
                <a:spcPts val="800"/>
              </a:spcBef>
              <a:spcAft>
                <a:spcPts val="0"/>
              </a:spcAft>
              <a:buClr>
                <a:srgbClr val="008B95"/>
              </a:buClr>
              <a:buSzPts val="3600"/>
              <a:buFont typeface="Arial"/>
              <a:buChar char="–"/>
              <a:defRPr sz="3600" b="0" i="0" u="none" strike="noStrike" cap="none">
                <a:solidFill>
                  <a:srgbClr val="595959"/>
                </a:solidFill>
                <a:latin typeface="Calibri"/>
                <a:ea typeface="Calibri"/>
                <a:cs typeface="Calibri"/>
                <a:sym typeface="Calibri"/>
              </a:defRPr>
            </a:lvl2pPr>
            <a:lvl3pPr marR="0" lvl="2" algn="l" rtl="0">
              <a:lnSpc>
                <a:spcPct val="100000"/>
              </a:lnSpc>
              <a:spcBef>
                <a:spcPts val="600"/>
              </a:spcBef>
              <a:spcAft>
                <a:spcPts val="0"/>
              </a:spcAft>
              <a:buClr>
                <a:srgbClr val="008B95"/>
              </a:buClr>
              <a:buSzPts val="3000"/>
              <a:buFont typeface="Arial"/>
              <a:buChar char="•"/>
              <a:defRPr sz="3000" b="0" i="0" u="none" strike="noStrike" cap="none">
                <a:solidFill>
                  <a:srgbClr val="595959"/>
                </a:solidFill>
                <a:latin typeface="Calibri"/>
                <a:ea typeface="Calibri"/>
                <a:cs typeface="Calibri"/>
                <a:sym typeface="Calibri"/>
              </a:defRPr>
            </a:lvl3pPr>
            <a:lvl4pPr marR="0" lvl="3" algn="l" rtl="0">
              <a:lnSpc>
                <a:spcPct val="100000"/>
              </a:lnSpc>
              <a:spcBef>
                <a:spcPts val="600"/>
              </a:spcBef>
              <a:spcAft>
                <a:spcPts val="0"/>
              </a:spcAft>
              <a:buClr>
                <a:srgbClr val="008B95"/>
              </a:buClr>
              <a:buSzPts val="2700"/>
              <a:buFont typeface="Arial"/>
              <a:buChar char="–"/>
              <a:defRPr sz="2700" b="0" i="0" u="none" strike="noStrike" cap="none">
                <a:solidFill>
                  <a:srgbClr val="595959"/>
                </a:solidFill>
                <a:latin typeface="Calibri"/>
                <a:ea typeface="Calibri"/>
                <a:cs typeface="Calibri"/>
                <a:sym typeface="Calibri"/>
              </a:defRPr>
            </a:lvl4pPr>
            <a:lvl5pPr marR="0" lvl="4" algn="l" rtl="0">
              <a:lnSpc>
                <a:spcPct val="100000"/>
              </a:lnSpc>
              <a:spcBef>
                <a:spcPts val="500"/>
              </a:spcBef>
              <a:spcAft>
                <a:spcPts val="0"/>
              </a:spcAft>
              <a:buClr>
                <a:srgbClr val="008B95"/>
              </a:buClr>
              <a:buSzPts val="2400"/>
              <a:buFont typeface="Arial"/>
              <a:buChar char="»"/>
              <a:defRPr sz="2400" b="0" i="0" u="none" strike="noStrike" cap="none">
                <a:solidFill>
                  <a:srgbClr val="595959"/>
                </a:solidFill>
                <a:latin typeface="Calibri"/>
                <a:ea typeface="Calibri"/>
                <a:cs typeface="Calibri"/>
                <a:sym typeface="Calibri"/>
              </a:defRPr>
            </a:lvl5pPr>
            <a:lvl6pPr marR="0" lvl="5"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6pPr>
            <a:lvl7pPr marR="0" lvl="6"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7pPr>
            <a:lvl8pPr marR="0" lvl="7"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8pPr>
            <a:lvl9pPr marR="0" lvl="8"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9pPr>
          </a:lstStyle>
          <a:p>
            <a:endParaRPr/>
          </a:p>
        </p:txBody>
      </p:sp>
      <p:pic>
        <p:nvPicPr>
          <p:cNvPr id="88" name="Google Shape;88;p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8" y="324639"/>
            <a:ext cx="807344" cy="361696"/>
          </a:xfrm>
          <a:prstGeom prst="rect">
            <a:avLst/>
          </a:prstGeom>
          <a:noFill/>
          <a:ln>
            <a:noFill/>
          </a:ln>
        </p:spPr>
      </p:pic>
    </p:spTree>
  </p:cSld>
  <p:clrMapOvr>
    <a:masterClrMapping/>
  </p:clrMapOvr>
  <p:extLst mod="1">
    <p:ext uri="{DCECCB84-F9BA-43D5-87BE-67443E8EF086}">
      <p15:sldGuideLst xmlns:p15="http://schemas.microsoft.com/office/powerpoint/2012/main">
        <p15:guide id="1" orient="horz" pos="925">
          <p15:clr>
            <a:srgbClr val="FBAE40"/>
          </p15:clr>
        </p15:guide>
        <p15:guide id="2" orient="horz" pos="1332">
          <p15:clr>
            <a:srgbClr val="FBAE40"/>
          </p15:clr>
        </p15:guide>
        <p15:guide id="3" orient="horz" pos="43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7_标题和内容">
  <p:cSld name="37_标题和内容">
    <p:spTree>
      <p:nvGrpSpPr>
        <p:cNvPr id="1" name="Shape 89"/>
        <p:cNvGrpSpPr/>
        <p:nvPr/>
      </p:nvGrpSpPr>
      <p:grpSpPr>
        <a:xfrm>
          <a:off x="0" y="0"/>
          <a:ext cx="0" cy="0"/>
          <a:chOff x="0" y="0"/>
          <a:chExt cx="0" cy="0"/>
        </a:xfrm>
      </p:grpSpPr>
      <p:sp>
        <p:nvSpPr>
          <p:cNvPr id="90" name="Google Shape;90;p23"/>
          <p:cNvSpPr>
            <a:spLocks noGrp="1"/>
          </p:cNvSpPr>
          <p:nvPr>
            <p:ph type="pic" idx="2"/>
          </p:nvPr>
        </p:nvSpPr>
        <p:spPr>
          <a:xfrm>
            <a:off x="0" y="0"/>
            <a:ext cx="9144000" cy="2571900"/>
          </a:xfrm>
          <a:prstGeom prst="rect">
            <a:avLst/>
          </a:prstGeom>
          <a:solidFill>
            <a:schemeClr val="dk1"/>
          </a:solidFill>
          <a:ln>
            <a:noFill/>
          </a:ln>
        </p:spPr>
        <p:txBody>
          <a:bodyPr spcFirstLastPara="1" wrap="square" lIns="137150" tIns="137150" rIns="137150" bIns="137150" anchor="t" anchorCtr="0">
            <a:noAutofit/>
          </a:bodyPr>
          <a:lstStyle>
            <a:lvl1pPr marR="0" lvl="0" algn="l" rtl="0">
              <a:lnSpc>
                <a:spcPct val="100000"/>
              </a:lnSpc>
              <a:spcBef>
                <a:spcPts val="800"/>
              </a:spcBef>
              <a:spcAft>
                <a:spcPts val="0"/>
              </a:spcAft>
              <a:buClr>
                <a:srgbClr val="008B95"/>
              </a:buClr>
              <a:buSzPts val="4200"/>
              <a:buFont typeface="Arial"/>
              <a:buChar char="•"/>
              <a:defRPr sz="4200" b="0" i="0" u="none" strike="noStrike" cap="none">
                <a:solidFill>
                  <a:srgbClr val="595959"/>
                </a:solidFill>
                <a:latin typeface="Calibri"/>
                <a:ea typeface="Calibri"/>
                <a:cs typeface="Calibri"/>
                <a:sym typeface="Calibri"/>
              </a:defRPr>
            </a:lvl1pPr>
            <a:lvl2pPr marR="0" lvl="1" algn="l" rtl="0">
              <a:lnSpc>
                <a:spcPct val="100000"/>
              </a:lnSpc>
              <a:spcBef>
                <a:spcPts val="800"/>
              </a:spcBef>
              <a:spcAft>
                <a:spcPts val="0"/>
              </a:spcAft>
              <a:buClr>
                <a:srgbClr val="008B95"/>
              </a:buClr>
              <a:buSzPts val="3600"/>
              <a:buFont typeface="Arial"/>
              <a:buChar char="–"/>
              <a:defRPr sz="3600" b="0" i="0" u="none" strike="noStrike" cap="none">
                <a:solidFill>
                  <a:srgbClr val="595959"/>
                </a:solidFill>
                <a:latin typeface="Calibri"/>
                <a:ea typeface="Calibri"/>
                <a:cs typeface="Calibri"/>
                <a:sym typeface="Calibri"/>
              </a:defRPr>
            </a:lvl2pPr>
            <a:lvl3pPr marR="0" lvl="2" algn="l" rtl="0">
              <a:lnSpc>
                <a:spcPct val="100000"/>
              </a:lnSpc>
              <a:spcBef>
                <a:spcPts val="600"/>
              </a:spcBef>
              <a:spcAft>
                <a:spcPts val="0"/>
              </a:spcAft>
              <a:buClr>
                <a:srgbClr val="008B95"/>
              </a:buClr>
              <a:buSzPts val="3000"/>
              <a:buFont typeface="Arial"/>
              <a:buChar char="•"/>
              <a:defRPr sz="3000" b="0" i="0" u="none" strike="noStrike" cap="none">
                <a:solidFill>
                  <a:srgbClr val="595959"/>
                </a:solidFill>
                <a:latin typeface="Calibri"/>
                <a:ea typeface="Calibri"/>
                <a:cs typeface="Calibri"/>
                <a:sym typeface="Calibri"/>
              </a:defRPr>
            </a:lvl3pPr>
            <a:lvl4pPr marR="0" lvl="3" algn="l" rtl="0">
              <a:lnSpc>
                <a:spcPct val="100000"/>
              </a:lnSpc>
              <a:spcBef>
                <a:spcPts val="600"/>
              </a:spcBef>
              <a:spcAft>
                <a:spcPts val="0"/>
              </a:spcAft>
              <a:buClr>
                <a:srgbClr val="008B95"/>
              </a:buClr>
              <a:buSzPts val="2700"/>
              <a:buFont typeface="Arial"/>
              <a:buChar char="–"/>
              <a:defRPr sz="2700" b="0" i="0" u="none" strike="noStrike" cap="none">
                <a:solidFill>
                  <a:srgbClr val="595959"/>
                </a:solidFill>
                <a:latin typeface="Calibri"/>
                <a:ea typeface="Calibri"/>
                <a:cs typeface="Calibri"/>
                <a:sym typeface="Calibri"/>
              </a:defRPr>
            </a:lvl4pPr>
            <a:lvl5pPr marR="0" lvl="4" algn="l" rtl="0">
              <a:lnSpc>
                <a:spcPct val="100000"/>
              </a:lnSpc>
              <a:spcBef>
                <a:spcPts val="500"/>
              </a:spcBef>
              <a:spcAft>
                <a:spcPts val="0"/>
              </a:spcAft>
              <a:buClr>
                <a:srgbClr val="008B95"/>
              </a:buClr>
              <a:buSzPts val="2400"/>
              <a:buFont typeface="Arial"/>
              <a:buChar char="»"/>
              <a:defRPr sz="2400" b="0" i="0" u="none" strike="noStrike" cap="none">
                <a:solidFill>
                  <a:srgbClr val="595959"/>
                </a:solidFill>
                <a:latin typeface="Calibri"/>
                <a:ea typeface="Calibri"/>
                <a:cs typeface="Calibri"/>
                <a:sym typeface="Calibri"/>
              </a:defRPr>
            </a:lvl5pPr>
            <a:lvl6pPr marR="0" lvl="5"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6pPr>
            <a:lvl7pPr marR="0" lvl="6"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7pPr>
            <a:lvl8pPr marR="0" lvl="7"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8pPr>
            <a:lvl9pPr marR="0" lvl="8"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91" name="Google Shape;91;p23"/>
          <p:cNvSpPr>
            <a:spLocks noGrp="1"/>
          </p:cNvSpPr>
          <p:nvPr>
            <p:ph type="pic" idx="3"/>
          </p:nvPr>
        </p:nvSpPr>
        <p:spPr>
          <a:xfrm>
            <a:off x="3756453" y="1755807"/>
            <a:ext cx="1632000" cy="1632000"/>
          </a:xfrm>
          <a:prstGeom prst="rect">
            <a:avLst/>
          </a:prstGeom>
          <a:solidFill>
            <a:schemeClr val="dk1"/>
          </a:solidFill>
          <a:ln>
            <a:noFill/>
          </a:ln>
        </p:spPr>
        <p:txBody>
          <a:bodyPr spcFirstLastPara="1" wrap="square" lIns="137150" tIns="137150" rIns="137150" bIns="137150" anchor="t" anchorCtr="0">
            <a:noAutofit/>
          </a:bodyPr>
          <a:lstStyle>
            <a:lvl1pPr marR="0" lvl="0" algn="l" rtl="0">
              <a:lnSpc>
                <a:spcPct val="100000"/>
              </a:lnSpc>
              <a:spcBef>
                <a:spcPts val="800"/>
              </a:spcBef>
              <a:spcAft>
                <a:spcPts val="0"/>
              </a:spcAft>
              <a:buClr>
                <a:srgbClr val="008B95"/>
              </a:buClr>
              <a:buSzPts val="4200"/>
              <a:buFont typeface="Arial"/>
              <a:buChar char="•"/>
              <a:defRPr sz="4200" b="0" i="0" u="none" strike="noStrike" cap="none">
                <a:solidFill>
                  <a:srgbClr val="595959"/>
                </a:solidFill>
                <a:latin typeface="Calibri"/>
                <a:ea typeface="Calibri"/>
                <a:cs typeface="Calibri"/>
                <a:sym typeface="Calibri"/>
              </a:defRPr>
            </a:lvl1pPr>
            <a:lvl2pPr marR="0" lvl="1" algn="l" rtl="0">
              <a:lnSpc>
                <a:spcPct val="100000"/>
              </a:lnSpc>
              <a:spcBef>
                <a:spcPts val="800"/>
              </a:spcBef>
              <a:spcAft>
                <a:spcPts val="0"/>
              </a:spcAft>
              <a:buClr>
                <a:srgbClr val="008B95"/>
              </a:buClr>
              <a:buSzPts val="3600"/>
              <a:buFont typeface="Arial"/>
              <a:buChar char="–"/>
              <a:defRPr sz="3600" b="0" i="0" u="none" strike="noStrike" cap="none">
                <a:solidFill>
                  <a:srgbClr val="595959"/>
                </a:solidFill>
                <a:latin typeface="Calibri"/>
                <a:ea typeface="Calibri"/>
                <a:cs typeface="Calibri"/>
                <a:sym typeface="Calibri"/>
              </a:defRPr>
            </a:lvl2pPr>
            <a:lvl3pPr marR="0" lvl="2" algn="l" rtl="0">
              <a:lnSpc>
                <a:spcPct val="100000"/>
              </a:lnSpc>
              <a:spcBef>
                <a:spcPts val="600"/>
              </a:spcBef>
              <a:spcAft>
                <a:spcPts val="0"/>
              </a:spcAft>
              <a:buClr>
                <a:srgbClr val="008B95"/>
              </a:buClr>
              <a:buSzPts val="3000"/>
              <a:buFont typeface="Arial"/>
              <a:buChar char="•"/>
              <a:defRPr sz="3000" b="0" i="0" u="none" strike="noStrike" cap="none">
                <a:solidFill>
                  <a:srgbClr val="595959"/>
                </a:solidFill>
                <a:latin typeface="Calibri"/>
                <a:ea typeface="Calibri"/>
                <a:cs typeface="Calibri"/>
                <a:sym typeface="Calibri"/>
              </a:defRPr>
            </a:lvl3pPr>
            <a:lvl4pPr marR="0" lvl="3" algn="l" rtl="0">
              <a:lnSpc>
                <a:spcPct val="100000"/>
              </a:lnSpc>
              <a:spcBef>
                <a:spcPts val="600"/>
              </a:spcBef>
              <a:spcAft>
                <a:spcPts val="0"/>
              </a:spcAft>
              <a:buClr>
                <a:srgbClr val="008B95"/>
              </a:buClr>
              <a:buSzPts val="2700"/>
              <a:buFont typeface="Arial"/>
              <a:buChar char="–"/>
              <a:defRPr sz="2700" b="0" i="0" u="none" strike="noStrike" cap="none">
                <a:solidFill>
                  <a:srgbClr val="595959"/>
                </a:solidFill>
                <a:latin typeface="Calibri"/>
                <a:ea typeface="Calibri"/>
                <a:cs typeface="Calibri"/>
                <a:sym typeface="Calibri"/>
              </a:defRPr>
            </a:lvl4pPr>
            <a:lvl5pPr marR="0" lvl="4" algn="l" rtl="0">
              <a:lnSpc>
                <a:spcPct val="100000"/>
              </a:lnSpc>
              <a:spcBef>
                <a:spcPts val="500"/>
              </a:spcBef>
              <a:spcAft>
                <a:spcPts val="0"/>
              </a:spcAft>
              <a:buClr>
                <a:srgbClr val="008B95"/>
              </a:buClr>
              <a:buSzPts val="2400"/>
              <a:buFont typeface="Arial"/>
              <a:buChar char="»"/>
              <a:defRPr sz="2400" b="0" i="0" u="none" strike="noStrike" cap="none">
                <a:solidFill>
                  <a:srgbClr val="595959"/>
                </a:solidFill>
                <a:latin typeface="Calibri"/>
                <a:ea typeface="Calibri"/>
                <a:cs typeface="Calibri"/>
                <a:sym typeface="Calibri"/>
              </a:defRPr>
            </a:lvl5pPr>
            <a:lvl6pPr marR="0" lvl="5"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6pPr>
            <a:lvl7pPr marR="0" lvl="6"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7pPr>
            <a:lvl8pPr marR="0" lvl="7"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8pPr>
            <a:lvl9pPr marR="0" lvl="8"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92" name="Google Shape;92;p23"/>
          <p:cNvSpPr>
            <a:spLocks noGrp="1"/>
          </p:cNvSpPr>
          <p:nvPr>
            <p:ph type="pic" idx="4"/>
          </p:nvPr>
        </p:nvSpPr>
        <p:spPr>
          <a:xfrm>
            <a:off x="6688085" y="1755807"/>
            <a:ext cx="1632000" cy="1632000"/>
          </a:xfrm>
          <a:prstGeom prst="rect">
            <a:avLst/>
          </a:prstGeom>
          <a:solidFill>
            <a:schemeClr val="dk1"/>
          </a:solidFill>
          <a:ln>
            <a:noFill/>
          </a:ln>
        </p:spPr>
        <p:txBody>
          <a:bodyPr spcFirstLastPara="1" wrap="square" lIns="137150" tIns="137150" rIns="137150" bIns="137150" anchor="t" anchorCtr="0">
            <a:noAutofit/>
          </a:bodyPr>
          <a:lstStyle>
            <a:lvl1pPr marR="0" lvl="0" algn="l" rtl="0">
              <a:lnSpc>
                <a:spcPct val="100000"/>
              </a:lnSpc>
              <a:spcBef>
                <a:spcPts val="800"/>
              </a:spcBef>
              <a:spcAft>
                <a:spcPts val="0"/>
              </a:spcAft>
              <a:buClr>
                <a:srgbClr val="008B95"/>
              </a:buClr>
              <a:buSzPts val="4200"/>
              <a:buFont typeface="Arial"/>
              <a:buChar char="•"/>
              <a:defRPr sz="4200" b="0" i="0" u="none" strike="noStrike" cap="none">
                <a:solidFill>
                  <a:srgbClr val="595959"/>
                </a:solidFill>
                <a:latin typeface="Calibri"/>
                <a:ea typeface="Calibri"/>
                <a:cs typeface="Calibri"/>
                <a:sym typeface="Calibri"/>
              </a:defRPr>
            </a:lvl1pPr>
            <a:lvl2pPr marR="0" lvl="1" algn="l" rtl="0">
              <a:lnSpc>
                <a:spcPct val="100000"/>
              </a:lnSpc>
              <a:spcBef>
                <a:spcPts val="800"/>
              </a:spcBef>
              <a:spcAft>
                <a:spcPts val="0"/>
              </a:spcAft>
              <a:buClr>
                <a:srgbClr val="008B95"/>
              </a:buClr>
              <a:buSzPts val="3600"/>
              <a:buFont typeface="Arial"/>
              <a:buChar char="–"/>
              <a:defRPr sz="3600" b="0" i="0" u="none" strike="noStrike" cap="none">
                <a:solidFill>
                  <a:srgbClr val="595959"/>
                </a:solidFill>
                <a:latin typeface="Calibri"/>
                <a:ea typeface="Calibri"/>
                <a:cs typeface="Calibri"/>
                <a:sym typeface="Calibri"/>
              </a:defRPr>
            </a:lvl2pPr>
            <a:lvl3pPr marR="0" lvl="2" algn="l" rtl="0">
              <a:lnSpc>
                <a:spcPct val="100000"/>
              </a:lnSpc>
              <a:spcBef>
                <a:spcPts val="600"/>
              </a:spcBef>
              <a:spcAft>
                <a:spcPts val="0"/>
              </a:spcAft>
              <a:buClr>
                <a:srgbClr val="008B95"/>
              </a:buClr>
              <a:buSzPts val="3000"/>
              <a:buFont typeface="Arial"/>
              <a:buChar char="•"/>
              <a:defRPr sz="3000" b="0" i="0" u="none" strike="noStrike" cap="none">
                <a:solidFill>
                  <a:srgbClr val="595959"/>
                </a:solidFill>
                <a:latin typeface="Calibri"/>
                <a:ea typeface="Calibri"/>
                <a:cs typeface="Calibri"/>
                <a:sym typeface="Calibri"/>
              </a:defRPr>
            </a:lvl3pPr>
            <a:lvl4pPr marR="0" lvl="3" algn="l" rtl="0">
              <a:lnSpc>
                <a:spcPct val="100000"/>
              </a:lnSpc>
              <a:spcBef>
                <a:spcPts val="600"/>
              </a:spcBef>
              <a:spcAft>
                <a:spcPts val="0"/>
              </a:spcAft>
              <a:buClr>
                <a:srgbClr val="008B95"/>
              </a:buClr>
              <a:buSzPts val="2700"/>
              <a:buFont typeface="Arial"/>
              <a:buChar char="–"/>
              <a:defRPr sz="2700" b="0" i="0" u="none" strike="noStrike" cap="none">
                <a:solidFill>
                  <a:srgbClr val="595959"/>
                </a:solidFill>
                <a:latin typeface="Calibri"/>
                <a:ea typeface="Calibri"/>
                <a:cs typeface="Calibri"/>
                <a:sym typeface="Calibri"/>
              </a:defRPr>
            </a:lvl4pPr>
            <a:lvl5pPr marR="0" lvl="4" algn="l" rtl="0">
              <a:lnSpc>
                <a:spcPct val="100000"/>
              </a:lnSpc>
              <a:spcBef>
                <a:spcPts val="500"/>
              </a:spcBef>
              <a:spcAft>
                <a:spcPts val="0"/>
              </a:spcAft>
              <a:buClr>
                <a:srgbClr val="008B95"/>
              </a:buClr>
              <a:buSzPts val="2400"/>
              <a:buFont typeface="Arial"/>
              <a:buChar char="»"/>
              <a:defRPr sz="2400" b="0" i="0" u="none" strike="noStrike" cap="none">
                <a:solidFill>
                  <a:srgbClr val="595959"/>
                </a:solidFill>
                <a:latin typeface="Calibri"/>
                <a:ea typeface="Calibri"/>
                <a:cs typeface="Calibri"/>
                <a:sym typeface="Calibri"/>
              </a:defRPr>
            </a:lvl5pPr>
            <a:lvl6pPr marR="0" lvl="5"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6pPr>
            <a:lvl7pPr marR="0" lvl="6"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7pPr>
            <a:lvl8pPr marR="0" lvl="7"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8pPr>
            <a:lvl9pPr marR="0" lvl="8"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93" name="Google Shape;93;p23"/>
          <p:cNvSpPr>
            <a:spLocks noGrp="1"/>
          </p:cNvSpPr>
          <p:nvPr>
            <p:ph type="pic" idx="5"/>
          </p:nvPr>
        </p:nvSpPr>
        <p:spPr>
          <a:xfrm>
            <a:off x="824822" y="1755807"/>
            <a:ext cx="1632000" cy="1632000"/>
          </a:xfrm>
          <a:prstGeom prst="rect">
            <a:avLst/>
          </a:prstGeom>
          <a:solidFill>
            <a:schemeClr val="dk1"/>
          </a:solidFill>
          <a:ln>
            <a:noFill/>
          </a:ln>
        </p:spPr>
        <p:txBody>
          <a:bodyPr spcFirstLastPara="1" wrap="square" lIns="137150" tIns="137150" rIns="137150" bIns="137150" anchor="t" anchorCtr="0">
            <a:noAutofit/>
          </a:bodyPr>
          <a:lstStyle>
            <a:lvl1pPr marR="0" lvl="0" algn="l" rtl="0">
              <a:lnSpc>
                <a:spcPct val="100000"/>
              </a:lnSpc>
              <a:spcBef>
                <a:spcPts val="800"/>
              </a:spcBef>
              <a:spcAft>
                <a:spcPts val="0"/>
              </a:spcAft>
              <a:buClr>
                <a:srgbClr val="008B95"/>
              </a:buClr>
              <a:buSzPts val="4200"/>
              <a:buFont typeface="Arial"/>
              <a:buChar char="•"/>
              <a:defRPr sz="4200" b="0" i="0" u="none" strike="noStrike" cap="none">
                <a:solidFill>
                  <a:srgbClr val="595959"/>
                </a:solidFill>
                <a:latin typeface="Calibri"/>
                <a:ea typeface="Calibri"/>
                <a:cs typeface="Calibri"/>
                <a:sym typeface="Calibri"/>
              </a:defRPr>
            </a:lvl1pPr>
            <a:lvl2pPr marR="0" lvl="1" algn="l" rtl="0">
              <a:lnSpc>
                <a:spcPct val="100000"/>
              </a:lnSpc>
              <a:spcBef>
                <a:spcPts val="800"/>
              </a:spcBef>
              <a:spcAft>
                <a:spcPts val="0"/>
              </a:spcAft>
              <a:buClr>
                <a:srgbClr val="008B95"/>
              </a:buClr>
              <a:buSzPts val="3600"/>
              <a:buFont typeface="Arial"/>
              <a:buChar char="–"/>
              <a:defRPr sz="3600" b="0" i="0" u="none" strike="noStrike" cap="none">
                <a:solidFill>
                  <a:srgbClr val="595959"/>
                </a:solidFill>
                <a:latin typeface="Calibri"/>
                <a:ea typeface="Calibri"/>
                <a:cs typeface="Calibri"/>
                <a:sym typeface="Calibri"/>
              </a:defRPr>
            </a:lvl2pPr>
            <a:lvl3pPr marR="0" lvl="2" algn="l" rtl="0">
              <a:lnSpc>
                <a:spcPct val="100000"/>
              </a:lnSpc>
              <a:spcBef>
                <a:spcPts val="600"/>
              </a:spcBef>
              <a:spcAft>
                <a:spcPts val="0"/>
              </a:spcAft>
              <a:buClr>
                <a:srgbClr val="008B95"/>
              </a:buClr>
              <a:buSzPts val="3000"/>
              <a:buFont typeface="Arial"/>
              <a:buChar char="•"/>
              <a:defRPr sz="3000" b="0" i="0" u="none" strike="noStrike" cap="none">
                <a:solidFill>
                  <a:srgbClr val="595959"/>
                </a:solidFill>
                <a:latin typeface="Calibri"/>
                <a:ea typeface="Calibri"/>
                <a:cs typeface="Calibri"/>
                <a:sym typeface="Calibri"/>
              </a:defRPr>
            </a:lvl3pPr>
            <a:lvl4pPr marR="0" lvl="3" algn="l" rtl="0">
              <a:lnSpc>
                <a:spcPct val="100000"/>
              </a:lnSpc>
              <a:spcBef>
                <a:spcPts val="600"/>
              </a:spcBef>
              <a:spcAft>
                <a:spcPts val="0"/>
              </a:spcAft>
              <a:buClr>
                <a:srgbClr val="008B95"/>
              </a:buClr>
              <a:buSzPts val="2700"/>
              <a:buFont typeface="Arial"/>
              <a:buChar char="–"/>
              <a:defRPr sz="2700" b="0" i="0" u="none" strike="noStrike" cap="none">
                <a:solidFill>
                  <a:srgbClr val="595959"/>
                </a:solidFill>
                <a:latin typeface="Calibri"/>
                <a:ea typeface="Calibri"/>
                <a:cs typeface="Calibri"/>
                <a:sym typeface="Calibri"/>
              </a:defRPr>
            </a:lvl4pPr>
            <a:lvl5pPr marR="0" lvl="4" algn="l" rtl="0">
              <a:lnSpc>
                <a:spcPct val="100000"/>
              </a:lnSpc>
              <a:spcBef>
                <a:spcPts val="500"/>
              </a:spcBef>
              <a:spcAft>
                <a:spcPts val="0"/>
              </a:spcAft>
              <a:buClr>
                <a:srgbClr val="008B95"/>
              </a:buClr>
              <a:buSzPts val="2400"/>
              <a:buFont typeface="Arial"/>
              <a:buChar char="»"/>
              <a:defRPr sz="2400" b="0" i="0" u="none" strike="noStrike" cap="none">
                <a:solidFill>
                  <a:srgbClr val="595959"/>
                </a:solidFill>
                <a:latin typeface="Calibri"/>
                <a:ea typeface="Calibri"/>
                <a:cs typeface="Calibri"/>
                <a:sym typeface="Calibri"/>
              </a:defRPr>
            </a:lvl5pPr>
            <a:lvl6pPr marR="0" lvl="5"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6pPr>
            <a:lvl7pPr marR="0" lvl="6"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7pPr>
            <a:lvl8pPr marR="0" lvl="7"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8pPr>
            <a:lvl9pPr marR="0" lvl="8"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9pPr>
          </a:lstStyle>
          <a:p>
            <a:endParaRPr/>
          </a:p>
        </p:txBody>
      </p:sp>
      <p:pic>
        <p:nvPicPr>
          <p:cNvPr id="94" name="Google Shape;94;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66545" y="216870"/>
            <a:ext cx="807344" cy="361696"/>
          </a:xfrm>
          <a:prstGeom prst="rect">
            <a:avLst/>
          </a:prstGeom>
          <a:noFill/>
          <a:ln>
            <a:noFill/>
          </a:ln>
        </p:spPr>
      </p:pic>
    </p:spTree>
  </p:cSld>
  <p:clrMapOvr>
    <a:masterClrMapping/>
  </p:clrMapOvr>
  <p:extLst mod="1">
    <p:ext uri="{DCECCB84-F9BA-43D5-87BE-67443E8EF086}">
      <p15:sldGuideLst xmlns:p15="http://schemas.microsoft.com/office/powerpoint/2012/main">
        <p15:guide id="1" orient="horz" pos="925">
          <p15:clr>
            <a:srgbClr val="FBAE40"/>
          </p15:clr>
        </p15:guide>
        <p15:guide id="2" orient="horz" pos="1332">
          <p15:clr>
            <a:srgbClr val="FBAE40"/>
          </p15:clr>
        </p15:guide>
        <p15:guide id="3" orient="horz" pos="43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827925" y="1249425"/>
            <a:ext cx="7814100" cy="2052000"/>
          </a:xfrm>
          <a:prstGeom prst="rect">
            <a:avLst/>
          </a:prstGeom>
          <a:noFill/>
          <a:ln>
            <a:noFill/>
          </a:ln>
        </p:spPr>
        <p:txBody>
          <a:bodyPr spcFirstLastPara="1" wrap="square" lIns="137150" tIns="137150" rIns="137150" bIns="137150" anchor="ctr" anchorCtr="0">
            <a:noAutofit/>
          </a:bodyPr>
          <a:lstStyle>
            <a:lvl1pPr marR="0" lvl="0" algn="ctr" rtl="0">
              <a:lnSpc>
                <a:spcPct val="100000"/>
              </a:lnSpc>
              <a:spcBef>
                <a:spcPts val="0"/>
              </a:spcBef>
              <a:spcAft>
                <a:spcPts val="0"/>
              </a:spcAft>
              <a:buClr>
                <a:srgbClr val="0088CE"/>
              </a:buClr>
              <a:buSzPts val="2100"/>
              <a:buFont typeface="Calibri"/>
              <a:buNone/>
              <a:defRPr sz="3600" b="1" i="0" u="none" strike="noStrike" cap="none">
                <a:solidFill>
                  <a:srgbClr val="FFFFFF"/>
                </a:solidFill>
                <a:latin typeface="Calibri"/>
                <a:ea typeface="Calibri"/>
                <a:cs typeface="Calibri"/>
                <a:sym typeface="Calibri"/>
              </a:defRPr>
            </a:lvl1pPr>
            <a:lvl2pPr lvl="1" algn="l" rtl="0">
              <a:lnSpc>
                <a:spcPct val="100000"/>
              </a:lnSpc>
              <a:spcBef>
                <a:spcPts val="0"/>
              </a:spcBef>
              <a:spcAft>
                <a:spcPts val="0"/>
              </a:spcAft>
              <a:buSzPts val="2100"/>
              <a:buNone/>
              <a:defRPr sz="1800"/>
            </a:lvl2pPr>
            <a:lvl3pPr lvl="2" algn="l" rtl="0">
              <a:lnSpc>
                <a:spcPct val="100000"/>
              </a:lnSpc>
              <a:spcBef>
                <a:spcPts val="0"/>
              </a:spcBef>
              <a:spcAft>
                <a:spcPts val="0"/>
              </a:spcAft>
              <a:buSzPts val="2100"/>
              <a:buNone/>
              <a:defRPr sz="1800"/>
            </a:lvl3pPr>
            <a:lvl4pPr lvl="3" algn="l" rtl="0">
              <a:lnSpc>
                <a:spcPct val="100000"/>
              </a:lnSpc>
              <a:spcBef>
                <a:spcPts val="0"/>
              </a:spcBef>
              <a:spcAft>
                <a:spcPts val="0"/>
              </a:spcAft>
              <a:buSzPts val="2100"/>
              <a:buNone/>
              <a:defRPr sz="1800"/>
            </a:lvl4pPr>
            <a:lvl5pPr lvl="4" algn="l" rtl="0">
              <a:lnSpc>
                <a:spcPct val="100000"/>
              </a:lnSpc>
              <a:spcBef>
                <a:spcPts val="0"/>
              </a:spcBef>
              <a:spcAft>
                <a:spcPts val="0"/>
              </a:spcAft>
              <a:buSzPts val="2100"/>
              <a:buNone/>
              <a:defRPr sz="1800"/>
            </a:lvl5pPr>
            <a:lvl6pPr lvl="5" algn="l" rtl="0">
              <a:lnSpc>
                <a:spcPct val="100000"/>
              </a:lnSpc>
              <a:spcBef>
                <a:spcPts val="0"/>
              </a:spcBef>
              <a:spcAft>
                <a:spcPts val="0"/>
              </a:spcAft>
              <a:buSzPts val="2100"/>
              <a:buNone/>
              <a:defRPr sz="1800"/>
            </a:lvl6pPr>
            <a:lvl7pPr lvl="6" algn="l" rtl="0">
              <a:lnSpc>
                <a:spcPct val="100000"/>
              </a:lnSpc>
              <a:spcBef>
                <a:spcPts val="0"/>
              </a:spcBef>
              <a:spcAft>
                <a:spcPts val="0"/>
              </a:spcAft>
              <a:buSzPts val="2100"/>
              <a:buNone/>
              <a:defRPr sz="1800"/>
            </a:lvl7pPr>
            <a:lvl8pPr lvl="7" algn="l" rtl="0">
              <a:lnSpc>
                <a:spcPct val="100000"/>
              </a:lnSpc>
              <a:spcBef>
                <a:spcPts val="0"/>
              </a:spcBef>
              <a:spcAft>
                <a:spcPts val="0"/>
              </a:spcAft>
              <a:buSzPts val="2100"/>
              <a:buNone/>
              <a:defRPr sz="1800"/>
            </a:lvl8pPr>
            <a:lvl9pPr lvl="8" algn="l" rtl="0">
              <a:lnSpc>
                <a:spcPct val="100000"/>
              </a:lnSpc>
              <a:spcBef>
                <a:spcPts val="0"/>
              </a:spcBef>
              <a:spcAft>
                <a:spcPts val="0"/>
              </a:spcAft>
              <a:buSzPts val="2100"/>
              <a:buNone/>
              <a:defRPr sz="1800"/>
            </a:lvl9pPr>
          </a:lstStyle>
          <a:p>
            <a:endParaRPr/>
          </a:p>
        </p:txBody>
      </p:sp>
      <p:sp>
        <p:nvSpPr>
          <p:cNvPr id="97" name="Google Shape;97;p24"/>
          <p:cNvSpPr txBox="1">
            <a:spLocks noGrp="1"/>
          </p:cNvSpPr>
          <p:nvPr>
            <p:ph type="body" idx="1"/>
          </p:nvPr>
        </p:nvSpPr>
        <p:spPr>
          <a:xfrm>
            <a:off x="872606" y="1200151"/>
            <a:ext cx="7814100" cy="3394500"/>
          </a:xfrm>
          <a:prstGeom prst="rect">
            <a:avLst/>
          </a:prstGeom>
          <a:noFill/>
          <a:ln>
            <a:noFill/>
          </a:ln>
        </p:spPr>
        <p:txBody>
          <a:bodyPr spcFirstLastPara="1" wrap="square" lIns="137150" tIns="137150" rIns="137150" bIns="137150" anchor="t" anchorCtr="0">
            <a:noAutofit/>
          </a:bodyPr>
          <a:lstStyle>
            <a:lvl1pPr marL="457200" marR="0" lvl="0" indent="-495300" algn="l" rtl="0">
              <a:lnSpc>
                <a:spcPct val="100000"/>
              </a:lnSpc>
              <a:spcBef>
                <a:spcPts val="500"/>
              </a:spcBef>
              <a:spcAft>
                <a:spcPts val="0"/>
              </a:spcAft>
              <a:buClr>
                <a:srgbClr val="008B95"/>
              </a:buClr>
              <a:buSzPts val="4200"/>
              <a:buFont typeface="Arial"/>
              <a:buChar char="•"/>
              <a:defRPr sz="2800" b="0" i="0" u="none" strike="noStrike" cap="none">
                <a:solidFill>
                  <a:srgbClr val="595959"/>
                </a:solidFill>
                <a:latin typeface="Calibri"/>
                <a:ea typeface="Calibri"/>
                <a:cs typeface="Calibri"/>
                <a:sym typeface="Calibri"/>
              </a:defRPr>
            </a:lvl1pPr>
            <a:lvl2pPr marL="914400" marR="0" lvl="1" indent="-457200" algn="l" rtl="0">
              <a:lnSpc>
                <a:spcPct val="100000"/>
              </a:lnSpc>
              <a:spcBef>
                <a:spcPts val="500"/>
              </a:spcBef>
              <a:spcAft>
                <a:spcPts val="0"/>
              </a:spcAft>
              <a:buClr>
                <a:srgbClr val="008B95"/>
              </a:buClr>
              <a:buSzPts val="3600"/>
              <a:buFont typeface="Arial"/>
              <a:buChar char="–"/>
              <a:defRPr sz="2400" b="0" i="0" u="none" strike="noStrike" cap="none">
                <a:solidFill>
                  <a:srgbClr val="595959"/>
                </a:solidFill>
                <a:latin typeface="Calibri"/>
                <a:ea typeface="Calibri"/>
                <a:cs typeface="Calibri"/>
                <a:sym typeface="Calibri"/>
              </a:defRPr>
            </a:lvl2pPr>
            <a:lvl3pPr marL="1371600" marR="0" lvl="2" indent="-419100" algn="l" rtl="0">
              <a:lnSpc>
                <a:spcPct val="100000"/>
              </a:lnSpc>
              <a:spcBef>
                <a:spcPts val="400"/>
              </a:spcBef>
              <a:spcAft>
                <a:spcPts val="0"/>
              </a:spcAft>
              <a:buClr>
                <a:srgbClr val="008B95"/>
              </a:buClr>
              <a:buSzPts val="3000"/>
              <a:buFont typeface="Arial"/>
              <a:buChar char="•"/>
              <a:defRPr sz="2000" b="0" i="0" u="none" strike="noStrike" cap="none">
                <a:solidFill>
                  <a:srgbClr val="595959"/>
                </a:solidFill>
                <a:latin typeface="Calibri"/>
                <a:ea typeface="Calibri"/>
                <a:cs typeface="Calibri"/>
                <a:sym typeface="Calibri"/>
              </a:defRPr>
            </a:lvl3pPr>
            <a:lvl4pPr marL="1828800" marR="0" lvl="3" indent="-400050" algn="l" rtl="0">
              <a:lnSpc>
                <a:spcPct val="100000"/>
              </a:lnSpc>
              <a:spcBef>
                <a:spcPts val="400"/>
              </a:spcBef>
              <a:spcAft>
                <a:spcPts val="0"/>
              </a:spcAft>
              <a:buClr>
                <a:srgbClr val="008B95"/>
              </a:buClr>
              <a:buSzPts val="2700"/>
              <a:buFont typeface="Arial"/>
              <a:buChar char="–"/>
              <a:defRPr sz="1800" b="0" i="0" u="none" strike="noStrike" cap="none">
                <a:solidFill>
                  <a:srgbClr val="595959"/>
                </a:solidFill>
                <a:latin typeface="Calibri"/>
                <a:ea typeface="Calibri"/>
                <a:cs typeface="Calibri"/>
                <a:sym typeface="Calibri"/>
              </a:defRPr>
            </a:lvl4pPr>
            <a:lvl5pPr marL="2286000" marR="0" lvl="4" indent="-381000" algn="l" rtl="0">
              <a:lnSpc>
                <a:spcPct val="100000"/>
              </a:lnSpc>
              <a:spcBef>
                <a:spcPts val="300"/>
              </a:spcBef>
              <a:spcAft>
                <a:spcPts val="0"/>
              </a:spcAft>
              <a:buClr>
                <a:srgbClr val="008B95"/>
              </a:buClr>
              <a:buSzPts val="2400"/>
              <a:buFont typeface="Arial"/>
              <a:buChar char="»"/>
              <a:defRPr sz="1600" b="0" i="0" u="none" strike="noStrike" cap="none">
                <a:solidFill>
                  <a:srgbClr val="595959"/>
                </a:solidFill>
                <a:latin typeface="Calibri"/>
                <a:ea typeface="Calibri"/>
                <a:cs typeface="Calibri"/>
                <a:sym typeface="Calibri"/>
              </a:defRPr>
            </a:lvl5pPr>
            <a:lvl6pPr marL="2743200" marR="0" lvl="5" indent="-419100" algn="l" rtl="0">
              <a:lnSpc>
                <a:spcPct val="100000"/>
              </a:lnSpc>
              <a:spcBef>
                <a:spcPts val="400"/>
              </a:spcBef>
              <a:spcAft>
                <a:spcPts val="0"/>
              </a:spcAft>
              <a:buClr>
                <a:schemeClr val="dk1"/>
              </a:buClr>
              <a:buSzPts val="3000"/>
              <a:buFont typeface="Arial"/>
              <a:buChar char="•"/>
              <a:defRPr sz="2000" b="0" i="0" u="none" strike="noStrike" cap="none">
                <a:solidFill>
                  <a:schemeClr val="dk1"/>
                </a:solidFill>
                <a:latin typeface="Calibri"/>
                <a:ea typeface="Calibri"/>
                <a:cs typeface="Calibri"/>
                <a:sym typeface="Calibri"/>
              </a:defRPr>
            </a:lvl6pPr>
            <a:lvl7pPr marL="3200400" marR="0" lvl="6" indent="-419100" algn="l" rtl="0">
              <a:lnSpc>
                <a:spcPct val="100000"/>
              </a:lnSpc>
              <a:spcBef>
                <a:spcPts val="400"/>
              </a:spcBef>
              <a:spcAft>
                <a:spcPts val="0"/>
              </a:spcAft>
              <a:buClr>
                <a:schemeClr val="dk1"/>
              </a:buClr>
              <a:buSzPts val="3000"/>
              <a:buFont typeface="Arial"/>
              <a:buChar char="•"/>
              <a:defRPr sz="2000" b="0" i="0" u="none" strike="noStrike" cap="none">
                <a:solidFill>
                  <a:schemeClr val="dk1"/>
                </a:solidFill>
                <a:latin typeface="Calibri"/>
                <a:ea typeface="Calibri"/>
                <a:cs typeface="Calibri"/>
                <a:sym typeface="Calibri"/>
              </a:defRPr>
            </a:lvl7pPr>
            <a:lvl8pPr marL="3657600" marR="0" lvl="7" indent="-419100" algn="l" rtl="0">
              <a:lnSpc>
                <a:spcPct val="100000"/>
              </a:lnSpc>
              <a:spcBef>
                <a:spcPts val="400"/>
              </a:spcBef>
              <a:spcAft>
                <a:spcPts val="0"/>
              </a:spcAft>
              <a:buClr>
                <a:schemeClr val="dk1"/>
              </a:buClr>
              <a:buSzPts val="3000"/>
              <a:buFont typeface="Arial"/>
              <a:buChar char="•"/>
              <a:defRPr sz="2000" b="0" i="0" u="none" strike="noStrike" cap="none">
                <a:solidFill>
                  <a:schemeClr val="dk1"/>
                </a:solidFill>
                <a:latin typeface="Calibri"/>
                <a:ea typeface="Calibri"/>
                <a:cs typeface="Calibri"/>
                <a:sym typeface="Calibri"/>
              </a:defRPr>
            </a:lvl8pPr>
            <a:lvl9pPr marL="4114800" marR="0" lvl="8" indent="-419100" algn="l" rtl="0">
              <a:lnSpc>
                <a:spcPct val="100000"/>
              </a:lnSpc>
              <a:spcBef>
                <a:spcPts val="400"/>
              </a:spcBef>
              <a:spcAft>
                <a:spcPts val="0"/>
              </a:spcAft>
              <a:buClr>
                <a:schemeClr val="dk1"/>
              </a:buClr>
              <a:buSzPts val="3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24"/>
          <p:cNvSpPr txBox="1">
            <a:spLocks noGrp="1"/>
          </p:cNvSpPr>
          <p:nvPr>
            <p:ph type="dt" idx="10"/>
          </p:nvPr>
        </p:nvSpPr>
        <p:spPr>
          <a:xfrm>
            <a:off x="457200" y="4767263"/>
            <a:ext cx="2133600" cy="273900"/>
          </a:xfrm>
          <a:prstGeom prst="rect">
            <a:avLst/>
          </a:prstGeom>
          <a:noFill/>
          <a:ln>
            <a:noFill/>
          </a:ln>
        </p:spPr>
        <p:txBody>
          <a:bodyPr spcFirstLastPara="1" wrap="square" lIns="102875" tIns="102875" rIns="102875" bIns="102875" anchor="ctr" anchorCtr="0">
            <a:noAutofit/>
          </a:bodyPr>
          <a:lstStyle>
            <a:lvl1pPr marR="0" lvl="0" algn="l" rtl="0">
              <a:lnSpc>
                <a:spcPct val="100000"/>
              </a:lnSpc>
              <a:spcBef>
                <a:spcPts val="0"/>
              </a:spcBef>
              <a:spcAft>
                <a:spcPts val="0"/>
              </a:spcAft>
              <a:buClr>
                <a:srgbClr val="888888"/>
              </a:buClr>
              <a:buSzPts val="1700"/>
              <a:buFont typeface="Avenir"/>
              <a:buNone/>
              <a:defRPr sz="9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25"/>
          <p:cNvSpPr txBox="1">
            <a:spLocks noGrp="1"/>
          </p:cNvSpPr>
          <p:nvPr>
            <p:ph type="body" idx="1"/>
          </p:nvPr>
        </p:nvSpPr>
        <p:spPr>
          <a:xfrm>
            <a:off x="457200" y="1244242"/>
            <a:ext cx="8229600" cy="3630300"/>
          </a:xfrm>
          <a:prstGeom prst="rect">
            <a:avLst/>
          </a:prstGeom>
          <a:noFill/>
          <a:ln>
            <a:noFill/>
          </a:ln>
        </p:spPr>
        <p:txBody>
          <a:bodyPr spcFirstLastPara="1" wrap="square" lIns="51425" tIns="51425" rIns="51425" bIns="51425" anchor="t" anchorCtr="0">
            <a:noAutofit/>
          </a:bodyPr>
          <a:lstStyle>
            <a:lvl1pPr marL="457200" marR="0" lvl="0" indent="-361950" algn="l" rtl="0">
              <a:lnSpc>
                <a:spcPct val="100000"/>
              </a:lnSpc>
              <a:spcBef>
                <a:spcPts val="0"/>
              </a:spcBef>
              <a:spcAft>
                <a:spcPts val="0"/>
              </a:spcAft>
              <a:buClr>
                <a:srgbClr val="008B95"/>
              </a:buClr>
              <a:buSzPts val="2100"/>
              <a:buFont typeface="Arial"/>
              <a:buChar char="•"/>
              <a:defRPr sz="2800" b="0" i="0" u="none" strike="noStrike" cap="none">
                <a:solidFill>
                  <a:srgbClr val="595959"/>
                </a:solidFill>
                <a:latin typeface="Calibri"/>
                <a:ea typeface="Calibri"/>
                <a:cs typeface="Calibri"/>
                <a:sym typeface="Calibri"/>
              </a:defRPr>
            </a:lvl1pPr>
            <a:lvl2pPr marL="914400" marR="0" lvl="1" indent="-342900" algn="l" rtl="0">
              <a:lnSpc>
                <a:spcPct val="100000"/>
              </a:lnSpc>
              <a:spcBef>
                <a:spcPts val="0"/>
              </a:spcBef>
              <a:spcAft>
                <a:spcPts val="0"/>
              </a:spcAft>
              <a:buClr>
                <a:srgbClr val="008B95"/>
              </a:buClr>
              <a:buSzPts val="1800"/>
              <a:buFont typeface="Arial"/>
              <a:buChar char="–"/>
              <a:defRPr sz="2400" b="0" i="0" u="none" strike="noStrike" cap="none">
                <a:solidFill>
                  <a:srgbClr val="595959"/>
                </a:solidFill>
                <a:latin typeface="Calibri"/>
                <a:ea typeface="Calibri"/>
                <a:cs typeface="Calibri"/>
                <a:sym typeface="Calibri"/>
              </a:defRPr>
            </a:lvl2pPr>
            <a:lvl3pPr marL="1371600" marR="0" lvl="2" indent="-323850" algn="l" rtl="0">
              <a:lnSpc>
                <a:spcPct val="100000"/>
              </a:lnSpc>
              <a:spcBef>
                <a:spcPts val="0"/>
              </a:spcBef>
              <a:spcAft>
                <a:spcPts val="0"/>
              </a:spcAft>
              <a:buClr>
                <a:srgbClr val="008B95"/>
              </a:buClr>
              <a:buSzPts val="1500"/>
              <a:buFont typeface="Arial"/>
              <a:buChar char="•"/>
              <a:defRPr sz="2000" b="0" i="0" u="none" strike="noStrike" cap="none">
                <a:solidFill>
                  <a:srgbClr val="595959"/>
                </a:solidFill>
                <a:latin typeface="Calibri"/>
                <a:ea typeface="Calibri"/>
                <a:cs typeface="Calibri"/>
                <a:sym typeface="Calibri"/>
              </a:defRPr>
            </a:lvl3pPr>
            <a:lvl4pPr marL="1828800" marR="0" lvl="3" indent="-317500" algn="l" rtl="0">
              <a:lnSpc>
                <a:spcPct val="100000"/>
              </a:lnSpc>
              <a:spcBef>
                <a:spcPts val="0"/>
              </a:spcBef>
              <a:spcAft>
                <a:spcPts val="0"/>
              </a:spcAft>
              <a:buClr>
                <a:srgbClr val="008B95"/>
              </a:buClr>
              <a:buSzPts val="1400"/>
              <a:buFont typeface="Arial"/>
              <a:buChar char="–"/>
              <a:defRPr sz="1800" b="0" i="0" u="none" strike="noStrike" cap="none">
                <a:solidFill>
                  <a:srgbClr val="595959"/>
                </a:solidFill>
                <a:latin typeface="Calibri"/>
                <a:ea typeface="Calibri"/>
                <a:cs typeface="Calibri"/>
                <a:sym typeface="Calibri"/>
              </a:defRPr>
            </a:lvl4pPr>
            <a:lvl5pPr marL="2286000" marR="0" lvl="4" indent="-304800" algn="l" rtl="0">
              <a:lnSpc>
                <a:spcPct val="100000"/>
              </a:lnSpc>
              <a:spcBef>
                <a:spcPts val="0"/>
              </a:spcBef>
              <a:spcAft>
                <a:spcPts val="0"/>
              </a:spcAft>
              <a:buClr>
                <a:srgbClr val="008B95"/>
              </a:buClr>
              <a:buSzPts val="1200"/>
              <a:buFont typeface="Arial"/>
              <a:buChar char="»"/>
              <a:defRPr sz="1600" b="0" i="0" u="none" strike="noStrike" cap="none">
                <a:solidFill>
                  <a:srgbClr val="595959"/>
                </a:solidFill>
                <a:latin typeface="Calibri"/>
                <a:ea typeface="Calibri"/>
                <a:cs typeface="Calibri"/>
                <a:sym typeface="Calibri"/>
              </a:defRPr>
            </a:lvl5pPr>
            <a:lvl6pPr marL="2743200" marR="0" lvl="5" indent="-323850" algn="l" rtl="0">
              <a:lnSpc>
                <a:spcPct val="100000"/>
              </a:lnSpc>
              <a:spcBef>
                <a:spcPts val="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25"/>
          <p:cNvSpPr txBox="1">
            <a:spLocks noGrp="1"/>
          </p:cNvSpPr>
          <p:nvPr>
            <p:ph type="title"/>
          </p:nvPr>
        </p:nvSpPr>
        <p:spPr>
          <a:xfrm>
            <a:off x="457200" y="205978"/>
            <a:ext cx="8229600" cy="994200"/>
          </a:xfrm>
          <a:prstGeom prst="rect">
            <a:avLst/>
          </a:prstGeom>
          <a:noFill/>
          <a:ln>
            <a:noFill/>
          </a:ln>
        </p:spPr>
        <p:txBody>
          <a:bodyPr spcFirstLastPara="1" wrap="square" lIns="51425" tIns="51425" rIns="51425" bIns="51425" anchor="b" anchorCtr="0">
            <a:noAutofit/>
          </a:bodyPr>
          <a:lstStyle>
            <a:lvl1pPr marR="0" lvl="0" algn="ctr" rtl="0">
              <a:lnSpc>
                <a:spcPct val="100000"/>
              </a:lnSpc>
              <a:spcBef>
                <a:spcPts val="0"/>
              </a:spcBef>
              <a:spcAft>
                <a:spcPts val="0"/>
              </a:spcAft>
              <a:buClr>
                <a:srgbClr val="0088CE"/>
              </a:buClr>
              <a:buSzPts val="800"/>
              <a:buFont typeface="Calibri"/>
              <a:buNone/>
              <a:defRPr sz="3600" b="0" i="0" u="none" strike="noStrike" cap="none">
                <a:solidFill>
                  <a:srgbClr val="0088CE"/>
                </a:solidFill>
                <a:latin typeface="Calibri"/>
                <a:ea typeface="Calibri"/>
                <a:cs typeface="Calibri"/>
                <a:sym typeface="Calibri"/>
              </a:defRPr>
            </a:lvl1pPr>
            <a:lvl2pPr lvl="1" algn="l" rtl="0">
              <a:lnSpc>
                <a:spcPct val="100000"/>
              </a:lnSpc>
              <a:spcBef>
                <a:spcPts val="0"/>
              </a:spcBef>
              <a:spcAft>
                <a:spcPts val="0"/>
              </a:spcAft>
              <a:buSzPts val="800"/>
              <a:buNone/>
              <a:defRPr sz="1400"/>
            </a:lvl2pPr>
            <a:lvl3pPr lvl="2" algn="l" rtl="0">
              <a:lnSpc>
                <a:spcPct val="100000"/>
              </a:lnSpc>
              <a:spcBef>
                <a:spcPts val="0"/>
              </a:spcBef>
              <a:spcAft>
                <a:spcPts val="0"/>
              </a:spcAft>
              <a:buSzPts val="800"/>
              <a:buNone/>
              <a:defRPr sz="1400"/>
            </a:lvl3pPr>
            <a:lvl4pPr lvl="3" algn="l" rtl="0">
              <a:lnSpc>
                <a:spcPct val="100000"/>
              </a:lnSpc>
              <a:spcBef>
                <a:spcPts val="0"/>
              </a:spcBef>
              <a:spcAft>
                <a:spcPts val="0"/>
              </a:spcAft>
              <a:buSzPts val="800"/>
              <a:buNone/>
              <a:defRPr sz="1400"/>
            </a:lvl4pPr>
            <a:lvl5pPr lvl="4" algn="l" rtl="0">
              <a:lnSpc>
                <a:spcPct val="100000"/>
              </a:lnSpc>
              <a:spcBef>
                <a:spcPts val="0"/>
              </a:spcBef>
              <a:spcAft>
                <a:spcPts val="0"/>
              </a:spcAft>
              <a:buSzPts val="800"/>
              <a:buNone/>
              <a:defRPr sz="1400"/>
            </a:lvl5pPr>
            <a:lvl6pPr lvl="5" algn="l" rtl="0">
              <a:lnSpc>
                <a:spcPct val="100000"/>
              </a:lnSpc>
              <a:spcBef>
                <a:spcPts val="0"/>
              </a:spcBef>
              <a:spcAft>
                <a:spcPts val="0"/>
              </a:spcAft>
              <a:buSzPts val="800"/>
              <a:buNone/>
              <a:defRPr sz="1400"/>
            </a:lvl6pPr>
            <a:lvl7pPr lvl="6" algn="l" rtl="0">
              <a:lnSpc>
                <a:spcPct val="100000"/>
              </a:lnSpc>
              <a:spcBef>
                <a:spcPts val="0"/>
              </a:spcBef>
              <a:spcAft>
                <a:spcPts val="0"/>
              </a:spcAft>
              <a:buSzPts val="800"/>
              <a:buNone/>
              <a:defRPr sz="1400"/>
            </a:lvl7pPr>
            <a:lvl8pPr lvl="7" algn="l" rtl="0">
              <a:lnSpc>
                <a:spcPct val="100000"/>
              </a:lnSpc>
              <a:spcBef>
                <a:spcPts val="0"/>
              </a:spcBef>
              <a:spcAft>
                <a:spcPts val="0"/>
              </a:spcAft>
              <a:buSzPts val="800"/>
              <a:buNone/>
              <a:defRPr sz="1400"/>
            </a:lvl8pPr>
            <a:lvl9pPr lvl="8" algn="l" rtl="0">
              <a:lnSpc>
                <a:spcPct val="100000"/>
              </a:lnSpc>
              <a:spcBef>
                <a:spcPts val="0"/>
              </a:spcBef>
              <a:spcAft>
                <a:spcPts val="0"/>
              </a:spcAft>
              <a:buSzPts val="800"/>
              <a:buNone/>
              <a:defRPr sz="14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457200" y="205979"/>
            <a:ext cx="8229600" cy="857400"/>
          </a:xfrm>
          <a:prstGeom prst="rect">
            <a:avLst/>
          </a:prstGeom>
          <a:noFill/>
          <a:ln>
            <a:noFill/>
          </a:ln>
        </p:spPr>
        <p:txBody>
          <a:bodyPr spcFirstLastPara="1" wrap="square" lIns="137150" tIns="137150" rIns="137150" bIns="137150" anchor="ctr" anchorCtr="0">
            <a:noAutofit/>
          </a:bodyPr>
          <a:lstStyle>
            <a:lvl1pPr marR="0" lvl="0" algn="ctr" rtl="0">
              <a:lnSpc>
                <a:spcPct val="100000"/>
              </a:lnSpc>
              <a:spcBef>
                <a:spcPts val="0"/>
              </a:spcBef>
              <a:spcAft>
                <a:spcPts val="0"/>
              </a:spcAft>
              <a:buClr>
                <a:srgbClr val="0088CE"/>
              </a:buClr>
              <a:buSzPts val="2100"/>
              <a:buFont typeface="Calibri"/>
              <a:buNone/>
              <a:defRPr sz="3600" b="0" i="0" u="none" strike="noStrike" cap="none">
                <a:solidFill>
                  <a:srgbClr val="0088CE"/>
                </a:solidFill>
                <a:latin typeface="Calibri"/>
                <a:ea typeface="Calibri"/>
                <a:cs typeface="Calibri"/>
                <a:sym typeface="Calibri"/>
              </a:defRPr>
            </a:lvl1pPr>
            <a:lvl2pPr lvl="1" algn="l" rtl="0">
              <a:lnSpc>
                <a:spcPct val="100000"/>
              </a:lnSpc>
              <a:spcBef>
                <a:spcPts val="0"/>
              </a:spcBef>
              <a:spcAft>
                <a:spcPts val="0"/>
              </a:spcAft>
              <a:buSzPts val="2100"/>
              <a:buNone/>
              <a:defRPr sz="1800"/>
            </a:lvl2pPr>
            <a:lvl3pPr lvl="2" algn="l" rtl="0">
              <a:lnSpc>
                <a:spcPct val="100000"/>
              </a:lnSpc>
              <a:spcBef>
                <a:spcPts val="0"/>
              </a:spcBef>
              <a:spcAft>
                <a:spcPts val="0"/>
              </a:spcAft>
              <a:buSzPts val="2100"/>
              <a:buNone/>
              <a:defRPr sz="1800"/>
            </a:lvl3pPr>
            <a:lvl4pPr lvl="3" algn="l" rtl="0">
              <a:lnSpc>
                <a:spcPct val="100000"/>
              </a:lnSpc>
              <a:spcBef>
                <a:spcPts val="0"/>
              </a:spcBef>
              <a:spcAft>
                <a:spcPts val="0"/>
              </a:spcAft>
              <a:buSzPts val="2100"/>
              <a:buNone/>
              <a:defRPr sz="1800"/>
            </a:lvl4pPr>
            <a:lvl5pPr lvl="4" algn="l" rtl="0">
              <a:lnSpc>
                <a:spcPct val="100000"/>
              </a:lnSpc>
              <a:spcBef>
                <a:spcPts val="0"/>
              </a:spcBef>
              <a:spcAft>
                <a:spcPts val="0"/>
              </a:spcAft>
              <a:buSzPts val="2100"/>
              <a:buNone/>
              <a:defRPr sz="1800"/>
            </a:lvl5pPr>
            <a:lvl6pPr lvl="5" algn="l" rtl="0">
              <a:lnSpc>
                <a:spcPct val="100000"/>
              </a:lnSpc>
              <a:spcBef>
                <a:spcPts val="0"/>
              </a:spcBef>
              <a:spcAft>
                <a:spcPts val="0"/>
              </a:spcAft>
              <a:buSzPts val="2100"/>
              <a:buNone/>
              <a:defRPr sz="1800"/>
            </a:lvl6pPr>
            <a:lvl7pPr lvl="6" algn="l" rtl="0">
              <a:lnSpc>
                <a:spcPct val="100000"/>
              </a:lnSpc>
              <a:spcBef>
                <a:spcPts val="0"/>
              </a:spcBef>
              <a:spcAft>
                <a:spcPts val="0"/>
              </a:spcAft>
              <a:buSzPts val="2100"/>
              <a:buNone/>
              <a:defRPr sz="1800"/>
            </a:lvl7pPr>
            <a:lvl8pPr lvl="7" algn="l" rtl="0">
              <a:lnSpc>
                <a:spcPct val="100000"/>
              </a:lnSpc>
              <a:spcBef>
                <a:spcPts val="0"/>
              </a:spcBef>
              <a:spcAft>
                <a:spcPts val="0"/>
              </a:spcAft>
              <a:buSzPts val="2100"/>
              <a:buNone/>
              <a:defRPr sz="1800"/>
            </a:lvl8pPr>
            <a:lvl9pPr lvl="8" algn="l" rtl="0">
              <a:lnSpc>
                <a:spcPct val="100000"/>
              </a:lnSpc>
              <a:spcBef>
                <a:spcPts val="0"/>
              </a:spcBef>
              <a:spcAft>
                <a:spcPts val="0"/>
              </a:spcAft>
              <a:buSzPts val="2100"/>
              <a:buNone/>
              <a:defRPr sz="1800"/>
            </a:lvl9pPr>
          </a:lstStyle>
          <a:p>
            <a:endParaRPr/>
          </a:p>
        </p:txBody>
      </p:sp>
      <p:sp>
        <p:nvSpPr>
          <p:cNvPr id="104" name="Google Shape;104;p26"/>
          <p:cNvSpPr txBox="1">
            <a:spLocks noGrp="1"/>
          </p:cNvSpPr>
          <p:nvPr>
            <p:ph type="body" idx="1"/>
          </p:nvPr>
        </p:nvSpPr>
        <p:spPr>
          <a:xfrm>
            <a:off x="604838" y="1538110"/>
            <a:ext cx="4040100" cy="479700"/>
          </a:xfrm>
          <a:prstGeom prst="rect">
            <a:avLst/>
          </a:prstGeom>
          <a:noFill/>
          <a:ln>
            <a:noFill/>
          </a:ln>
        </p:spPr>
        <p:txBody>
          <a:bodyPr spcFirstLastPara="1" wrap="square" lIns="137150" tIns="137150" rIns="137150" bIns="137150" anchor="b" anchorCtr="0">
            <a:noAutofit/>
          </a:bodyPr>
          <a:lstStyle>
            <a:lvl1pPr marL="457200" marR="0" lvl="0" indent="-228600" algn="l" rtl="0">
              <a:lnSpc>
                <a:spcPct val="100000"/>
              </a:lnSpc>
              <a:spcBef>
                <a:spcPts val="500"/>
              </a:spcBef>
              <a:spcAft>
                <a:spcPts val="0"/>
              </a:spcAft>
              <a:buClr>
                <a:srgbClr val="008B95"/>
              </a:buClr>
              <a:buSzPts val="4200"/>
              <a:buFont typeface="Arial"/>
              <a:buNone/>
              <a:defRPr sz="2400" b="1" i="0" u="none" strike="noStrike" cap="none">
                <a:solidFill>
                  <a:srgbClr val="595959"/>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8B95"/>
              </a:buClr>
              <a:buSzPts val="3600"/>
              <a:buFont typeface="Arial"/>
              <a:buNone/>
              <a:defRPr sz="2000" b="1" i="0" u="none" strike="noStrike" cap="none">
                <a:solidFill>
                  <a:srgbClr val="595959"/>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8B95"/>
              </a:buClr>
              <a:buSzPts val="3000"/>
              <a:buFont typeface="Arial"/>
              <a:buNone/>
              <a:defRPr sz="1800" b="1" i="0" u="none" strike="noStrike" cap="none">
                <a:solidFill>
                  <a:srgbClr val="595959"/>
                </a:solidFill>
                <a:latin typeface="Calibri"/>
                <a:ea typeface="Calibri"/>
                <a:cs typeface="Calibri"/>
                <a:sym typeface="Calibri"/>
              </a:defRPr>
            </a:lvl3pPr>
            <a:lvl4pPr marL="1828800" marR="0" lvl="3" indent="-228600" algn="l" rtl="0">
              <a:lnSpc>
                <a:spcPct val="100000"/>
              </a:lnSpc>
              <a:spcBef>
                <a:spcPts val="300"/>
              </a:spcBef>
              <a:spcAft>
                <a:spcPts val="0"/>
              </a:spcAft>
              <a:buClr>
                <a:srgbClr val="008B95"/>
              </a:buClr>
              <a:buSzPts val="2700"/>
              <a:buFont typeface="Arial"/>
              <a:buNone/>
              <a:defRPr sz="1600" b="1" i="0" u="none" strike="noStrike" cap="none">
                <a:solidFill>
                  <a:srgbClr val="595959"/>
                </a:solidFill>
                <a:latin typeface="Calibri"/>
                <a:ea typeface="Calibri"/>
                <a:cs typeface="Calibri"/>
                <a:sym typeface="Calibri"/>
              </a:defRPr>
            </a:lvl4pPr>
            <a:lvl5pPr marL="2286000" marR="0" lvl="4" indent="-228600" algn="l" rtl="0">
              <a:lnSpc>
                <a:spcPct val="100000"/>
              </a:lnSpc>
              <a:spcBef>
                <a:spcPts val="300"/>
              </a:spcBef>
              <a:spcAft>
                <a:spcPts val="0"/>
              </a:spcAft>
              <a:buClr>
                <a:srgbClr val="008B95"/>
              </a:buClr>
              <a:buSzPts val="2400"/>
              <a:buFont typeface="Arial"/>
              <a:buNone/>
              <a:defRPr sz="1600" b="1" i="0" u="none" strike="noStrike" cap="none">
                <a:solidFill>
                  <a:srgbClr val="595959"/>
                </a:solidFill>
                <a:latin typeface="Calibri"/>
                <a:ea typeface="Calibri"/>
                <a:cs typeface="Calibri"/>
                <a:sym typeface="Calibri"/>
              </a:defRPr>
            </a:lvl5pPr>
            <a:lvl6pPr marL="2743200" marR="0" lvl="5" indent="-228600" algn="l" rtl="0">
              <a:lnSpc>
                <a:spcPct val="100000"/>
              </a:lnSpc>
              <a:spcBef>
                <a:spcPts val="300"/>
              </a:spcBef>
              <a:spcAft>
                <a:spcPts val="0"/>
              </a:spcAft>
              <a:buClr>
                <a:schemeClr val="dk1"/>
              </a:buClr>
              <a:buSzPts val="3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3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3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3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5" name="Google Shape;105;p26"/>
          <p:cNvSpPr txBox="1">
            <a:spLocks noGrp="1"/>
          </p:cNvSpPr>
          <p:nvPr>
            <p:ph type="body" idx="2"/>
          </p:nvPr>
        </p:nvSpPr>
        <p:spPr>
          <a:xfrm>
            <a:off x="604838" y="2017932"/>
            <a:ext cx="3892500" cy="2576700"/>
          </a:xfrm>
          <a:prstGeom prst="rect">
            <a:avLst/>
          </a:prstGeom>
          <a:noFill/>
          <a:ln>
            <a:noFill/>
          </a:ln>
        </p:spPr>
        <p:txBody>
          <a:bodyPr spcFirstLastPara="1" wrap="square" lIns="137150" tIns="137150" rIns="137150" bIns="137150" anchor="t" anchorCtr="0">
            <a:noAutofit/>
          </a:bodyPr>
          <a:lstStyle>
            <a:lvl1pPr marL="457200" marR="0" lvl="0" indent="-457200" algn="l" rtl="0">
              <a:lnSpc>
                <a:spcPct val="100000"/>
              </a:lnSpc>
              <a:spcBef>
                <a:spcPts val="500"/>
              </a:spcBef>
              <a:spcAft>
                <a:spcPts val="0"/>
              </a:spcAft>
              <a:buClr>
                <a:srgbClr val="008B95"/>
              </a:buClr>
              <a:buSzPts val="3600"/>
              <a:buFont typeface="Arial"/>
              <a:buChar char="•"/>
              <a:defRPr sz="2400" b="0" i="0" u="none" strike="noStrike" cap="none">
                <a:solidFill>
                  <a:srgbClr val="595959"/>
                </a:solidFill>
                <a:latin typeface="Calibri"/>
                <a:ea typeface="Calibri"/>
                <a:cs typeface="Calibri"/>
                <a:sym typeface="Calibri"/>
              </a:defRPr>
            </a:lvl1pPr>
            <a:lvl2pPr marL="914400" marR="0" lvl="1" indent="-419100" algn="l" rtl="0">
              <a:lnSpc>
                <a:spcPct val="100000"/>
              </a:lnSpc>
              <a:spcBef>
                <a:spcPts val="400"/>
              </a:spcBef>
              <a:spcAft>
                <a:spcPts val="0"/>
              </a:spcAft>
              <a:buClr>
                <a:srgbClr val="008B95"/>
              </a:buClr>
              <a:buSzPts val="3000"/>
              <a:buFont typeface="Arial"/>
              <a:buChar char="–"/>
              <a:defRPr sz="2000" b="0" i="0" u="none" strike="noStrike" cap="none">
                <a:solidFill>
                  <a:srgbClr val="595959"/>
                </a:solidFill>
                <a:latin typeface="Calibri"/>
                <a:ea typeface="Calibri"/>
                <a:cs typeface="Calibri"/>
                <a:sym typeface="Calibri"/>
              </a:defRPr>
            </a:lvl2pPr>
            <a:lvl3pPr marL="1371600" marR="0" lvl="2" indent="-400050" algn="l" rtl="0">
              <a:lnSpc>
                <a:spcPct val="100000"/>
              </a:lnSpc>
              <a:spcBef>
                <a:spcPts val="400"/>
              </a:spcBef>
              <a:spcAft>
                <a:spcPts val="0"/>
              </a:spcAft>
              <a:buClr>
                <a:srgbClr val="008B95"/>
              </a:buClr>
              <a:buSzPts val="2700"/>
              <a:buFont typeface="Arial"/>
              <a:buChar char="•"/>
              <a:defRPr sz="1800" b="0" i="0" u="none" strike="noStrike" cap="none">
                <a:solidFill>
                  <a:srgbClr val="595959"/>
                </a:solidFill>
                <a:latin typeface="Calibri"/>
                <a:ea typeface="Calibri"/>
                <a:cs typeface="Calibri"/>
                <a:sym typeface="Calibri"/>
              </a:defRPr>
            </a:lvl3pPr>
            <a:lvl4pPr marL="1828800" marR="0" lvl="3" indent="-381000" algn="l" rtl="0">
              <a:lnSpc>
                <a:spcPct val="100000"/>
              </a:lnSpc>
              <a:spcBef>
                <a:spcPts val="300"/>
              </a:spcBef>
              <a:spcAft>
                <a:spcPts val="0"/>
              </a:spcAft>
              <a:buClr>
                <a:srgbClr val="008B95"/>
              </a:buClr>
              <a:buSzPts val="2400"/>
              <a:buFont typeface="Arial"/>
              <a:buChar char="–"/>
              <a:defRPr sz="1600" b="0" i="0" u="none" strike="noStrike" cap="none">
                <a:solidFill>
                  <a:srgbClr val="595959"/>
                </a:solidFill>
                <a:latin typeface="Calibri"/>
                <a:ea typeface="Calibri"/>
                <a:cs typeface="Calibri"/>
                <a:sym typeface="Calibri"/>
              </a:defRPr>
            </a:lvl4pPr>
            <a:lvl5pPr marL="2286000" marR="0" lvl="4" indent="-381000" algn="l" rtl="0">
              <a:lnSpc>
                <a:spcPct val="100000"/>
              </a:lnSpc>
              <a:spcBef>
                <a:spcPts val="300"/>
              </a:spcBef>
              <a:spcAft>
                <a:spcPts val="0"/>
              </a:spcAft>
              <a:buClr>
                <a:srgbClr val="008B95"/>
              </a:buClr>
              <a:buSzPts val="2400"/>
              <a:buFont typeface="Arial"/>
              <a:buChar char="»"/>
              <a:defRPr sz="1600" b="0" i="0" u="none" strike="noStrike" cap="none">
                <a:solidFill>
                  <a:srgbClr val="595959"/>
                </a:solidFill>
                <a:latin typeface="Calibri"/>
                <a:ea typeface="Calibri"/>
                <a:cs typeface="Calibri"/>
                <a:sym typeface="Calibri"/>
              </a:defRPr>
            </a:lvl5pPr>
            <a:lvl6pPr marL="2743200" marR="0" lvl="5" indent="-381000" algn="l" rtl="0">
              <a:lnSpc>
                <a:spcPct val="100000"/>
              </a:lnSpc>
              <a:spcBef>
                <a:spcPts val="300"/>
              </a:spcBef>
              <a:spcAft>
                <a:spcPts val="0"/>
              </a:spcAft>
              <a:buClr>
                <a:schemeClr val="dk1"/>
              </a:buClr>
              <a:buSzPts val="2400"/>
              <a:buFont typeface="Arial"/>
              <a:buChar char="•"/>
              <a:defRPr sz="16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300"/>
              </a:spcBef>
              <a:spcAft>
                <a:spcPts val="0"/>
              </a:spcAft>
              <a:buClr>
                <a:schemeClr val="dk1"/>
              </a:buClr>
              <a:buSzPts val="2400"/>
              <a:buFont typeface="Arial"/>
              <a:buChar char="•"/>
              <a:defRPr sz="16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300"/>
              </a:spcBef>
              <a:spcAft>
                <a:spcPts val="0"/>
              </a:spcAft>
              <a:buClr>
                <a:schemeClr val="dk1"/>
              </a:buClr>
              <a:buSzPts val="2400"/>
              <a:buFont typeface="Arial"/>
              <a:buChar char="•"/>
              <a:defRPr sz="16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300"/>
              </a:spcBef>
              <a:spcAft>
                <a:spcPts val="0"/>
              </a:spcAft>
              <a:buClr>
                <a:schemeClr val="dk1"/>
              </a:buClr>
              <a:buSzPts val="24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6" name="Google Shape;106;p26"/>
          <p:cNvSpPr txBox="1">
            <a:spLocks noGrp="1"/>
          </p:cNvSpPr>
          <p:nvPr>
            <p:ph type="body" idx="3"/>
          </p:nvPr>
        </p:nvSpPr>
        <p:spPr>
          <a:xfrm>
            <a:off x="4645026" y="1538110"/>
            <a:ext cx="4041900" cy="479700"/>
          </a:xfrm>
          <a:prstGeom prst="rect">
            <a:avLst/>
          </a:prstGeom>
          <a:noFill/>
          <a:ln>
            <a:noFill/>
          </a:ln>
        </p:spPr>
        <p:txBody>
          <a:bodyPr spcFirstLastPara="1" wrap="square" lIns="137150" tIns="137150" rIns="137150" bIns="137150" anchor="b" anchorCtr="0">
            <a:noAutofit/>
          </a:bodyPr>
          <a:lstStyle>
            <a:lvl1pPr marL="457200" marR="0" lvl="0" indent="-228600" algn="l" rtl="0">
              <a:lnSpc>
                <a:spcPct val="100000"/>
              </a:lnSpc>
              <a:spcBef>
                <a:spcPts val="500"/>
              </a:spcBef>
              <a:spcAft>
                <a:spcPts val="0"/>
              </a:spcAft>
              <a:buClr>
                <a:srgbClr val="008B95"/>
              </a:buClr>
              <a:buSzPts val="4200"/>
              <a:buFont typeface="Arial"/>
              <a:buNone/>
              <a:defRPr sz="2400" b="1" i="0" u="none" strike="noStrike" cap="none">
                <a:solidFill>
                  <a:srgbClr val="595959"/>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8B95"/>
              </a:buClr>
              <a:buSzPts val="3600"/>
              <a:buFont typeface="Arial"/>
              <a:buNone/>
              <a:defRPr sz="2000" b="1" i="0" u="none" strike="noStrike" cap="none">
                <a:solidFill>
                  <a:srgbClr val="595959"/>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8B95"/>
              </a:buClr>
              <a:buSzPts val="3000"/>
              <a:buFont typeface="Arial"/>
              <a:buNone/>
              <a:defRPr sz="1800" b="1" i="0" u="none" strike="noStrike" cap="none">
                <a:solidFill>
                  <a:srgbClr val="595959"/>
                </a:solidFill>
                <a:latin typeface="Calibri"/>
                <a:ea typeface="Calibri"/>
                <a:cs typeface="Calibri"/>
                <a:sym typeface="Calibri"/>
              </a:defRPr>
            </a:lvl3pPr>
            <a:lvl4pPr marL="1828800" marR="0" lvl="3" indent="-228600" algn="l" rtl="0">
              <a:lnSpc>
                <a:spcPct val="100000"/>
              </a:lnSpc>
              <a:spcBef>
                <a:spcPts val="300"/>
              </a:spcBef>
              <a:spcAft>
                <a:spcPts val="0"/>
              </a:spcAft>
              <a:buClr>
                <a:srgbClr val="008B95"/>
              </a:buClr>
              <a:buSzPts val="2700"/>
              <a:buFont typeface="Arial"/>
              <a:buNone/>
              <a:defRPr sz="1600" b="1" i="0" u="none" strike="noStrike" cap="none">
                <a:solidFill>
                  <a:srgbClr val="595959"/>
                </a:solidFill>
                <a:latin typeface="Calibri"/>
                <a:ea typeface="Calibri"/>
                <a:cs typeface="Calibri"/>
                <a:sym typeface="Calibri"/>
              </a:defRPr>
            </a:lvl4pPr>
            <a:lvl5pPr marL="2286000" marR="0" lvl="4" indent="-228600" algn="l" rtl="0">
              <a:lnSpc>
                <a:spcPct val="100000"/>
              </a:lnSpc>
              <a:spcBef>
                <a:spcPts val="300"/>
              </a:spcBef>
              <a:spcAft>
                <a:spcPts val="0"/>
              </a:spcAft>
              <a:buClr>
                <a:srgbClr val="008B95"/>
              </a:buClr>
              <a:buSzPts val="2400"/>
              <a:buFont typeface="Arial"/>
              <a:buNone/>
              <a:defRPr sz="1600" b="1" i="0" u="none" strike="noStrike" cap="none">
                <a:solidFill>
                  <a:srgbClr val="595959"/>
                </a:solidFill>
                <a:latin typeface="Calibri"/>
                <a:ea typeface="Calibri"/>
                <a:cs typeface="Calibri"/>
                <a:sym typeface="Calibri"/>
              </a:defRPr>
            </a:lvl5pPr>
            <a:lvl6pPr marL="2743200" marR="0" lvl="5" indent="-228600" algn="l" rtl="0">
              <a:lnSpc>
                <a:spcPct val="100000"/>
              </a:lnSpc>
              <a:spcBef>
                <a:spcPts val="300"/>
              </a:spcBef>
              <a:spcAft>
                <a:spcPts val="0"/>
              </a:spcAft>
              <a:buClr>
                <a:schemeClr val="dk1"/>
              </a:buClr>
              <a:buSzPts val="3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00"/>
              </a:spcBef>
              <a:spcAft>
                <a:spcPts val="0"/>
              </a:spcAft>
              <a:buClr>
                <a:schemeClr val="dk1"/>
              </a:buClr>
              <a:buSzPts val="3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00"/>
              </a:spcBef>
              <a:spcAft>
                <a:spcPts val="0"/>
              </a:spcAft>
              <a:buClr>
                <a:schemeClr val="dk1"/>
              </a:buClr>
              <a:buSzPts val="3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00"/>
              </a:spcBef>
              <a:spcAft>
                <a:spcPts val="0"/>
              </a:spcAft>
              <a:buClr>
                <a:schemeClr val="dk1"/>
              </a:buClr>
              <a:buSzPts val="3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7" name="Google Shape;107;p26"/>
          <p:cNvSpPr txBox="1">
            <a:spLocks noGrp="1"/>
          </p:cNvSpPr>
          <p:nvPr>
            <p:ph type="body" idx="4"/>
          </p:nvPr>
        </p:nvSpPr>
        <p:spPr>
          <a:xfrm>
            <a:off x="4645026" y="2017932"/>
            <a:ext cx="4041900" cy="2576700"/>
          </a:xfrm>
          <a:prstGeom prst="rect">
            <a:avLst/>
          </a:prstGeom>
          <a:noFill/>
          <a:ln>
            <a:noFill/>
          </a:ln>
        </p:spPr>
        <p:txBody>
          <a:bodyPr spcFirstLastPara="1" wrap="square" lIns="137150" tIns="137150" rIns="137150" bIns="137150" anchor="t" anchorCtr="0">
            <a:noAutofit/>
          </a:bodyPr>
          <a:lstStyle>
            <a:lvl1pPr marL="457200" marR="0" lvl="0" indent="-457200" algn="l" rtl="0">
              <a:lnSpc>
                <a:spcPct val="100000"/>
              </a:lnSpc>
              <a:spcBef>
                <a:spcPts val="500"/>
              </a:spcBef>
              <a:spcAft>
                <a:spcPts val="0"/>
              </a:spcAft>
              <a:buClr>
                <a:srgbClr val="008B95"/>
              </a:buClr>
              <a:buSzPts val="3600"/>
              <a:buFont typeface="Arial"/>
              <a:buChar char="•"/>
              <a:defRPr sz="2400" b="0" i="0" u="none" strike="noStrike" cap="none">
                <a:solidFill>
                  <a:srgbClr val="595959"/>
                </a:solidFill>
                <a:latin typeface="Calibri"/>
                <a:ea typeface="Calibri"/>
                <a:cs typeface="Calibri"/>
                <a:sym typeface="Calibri"/>
              </a:defRPr>
            </a:lvl1pPr>
            <a:lvl2pPr marL="914400" marR="0" lvl="1" indent="-419100" algn="l" rtl="0">
              <a:lnSpc>
                <a:spcPct val="100000"/>
              </a:lnSpc>
              <a:spcBef>
                <a:spcPts val="400"/>
              </a:spcBef>
              <a:spcAft>
                <a:spcPts val="0"/>
              </a:spcAft>
              <a:buClr>
                <a:srgbClr val="008B95"/>
              </a:buClr>
              <a:buSzPts val="3000"/>
              <a:buFont typeface="Arial"/>
              <a:buChar char="–"/>
              <a:defRPr sz="2000" b="0" i="0" u="none" strike="noStrike" cap="none">
                <a:solidFill>
                  <a:srgbClr val="595959"/>
                </a:solidFill>
                <a:latin typeface="Calibri"/>
                <a:ea typeface="Calibri"/>
                <a:cs typeface="Calibri"/>
                <a:sym typeface="Calibri"/>
              </a:defRPr>
            </a:lvl2pPr>
            <a:lvl3pPr marL="1371600" marR="0" lvl="2" indent="-400050" algn="l" rtl="0">
              <a:lnSpc>
                <a:spcPct val="100000"/>
              </a:lnSpc>
              <a:spcBef>
                <a:spcPts val="400"/>
              </a:spcBef>
              <a:spcAft>
                <a:spcPts val="0"/>
              </a:spcAft>
              <a:buClr>
                <a:srgbClr val="008B95"/>
              </a:buClr>
              <a:buSzPts val="2700"/>
              <a:buFont typeface="Arial"/>
              <a:buChar char="•"/>
              <a:defRPr sz="1800" b="0" i="0" u="none" strike="noStrike" cap="none">
                <a:solidFill>
                  <a:srgbClr val="595959"/>
                </a:solidFill>
                <a:latin typeface="Calibri"/>
                <a:ea typeface="Calibri"/>
                <a:cs typeface="Calibri"/>
                <a:sym typeface="Calibri"/>
              </a:defRPr>
            </a:lvl3pPr>
            <a:lvl4pPr marL="1828800" marR="0" lvl="3" indent="-381000" algn="l" rtl="0">
              <a:lnSpc>
                <a:spcPct val="100000"/>
              </a:lnSpc>
              <a:spcBef>
                <a:spcPts val="300"/>
              </a:spcBef>
              <a:spcAft>
                <a:spcPts val="0"/>
              </a:spcAft>
              <a:buClr>
                <a:srgbClr val="008B95"/>
              </a:buClr>
              <a:buSzPts val="2400"/>
              <a:buFont typeface="Arial"/>
              <a:buChar char="–"/>
              <a:defRPr sz="1600" b="0" i="0" u="none" strike="noStrike" cap="none">
                <a:solidFill>
                  <a:srgbClr val="595959"/>
                </a:solidFill>
                <a:latin typeface="Calibri"/>
                <a:ea typeface="Calibri"/>
                <a:cs typeface="Calibri"/>
                <a:sym typeface="Calibri"/>
              </a:defRPr>
            </a:lvl4pPr>
            <a:lvl5pPr marL="2286000" marR="0" lvl="4" indent="-381000" algn="l" rtl="0">
              <a:lnSpc>
                <a:spcPct val="100000"/>
              </a:lnSpc>
              <a:spcBef>
                <a:spcPts val="300"/>
              </a:spcBef>
              <a:spcAft>
                <a:spcPts val="0"/>
              </a:spcAft>
              <a:buClr>
                <a:srgbClr val="008B95"/>
              </a:buClr>
              <a:buSzPts val="2400"/>
              <a:buFont typeface="Arial"/>
              <a:buChar char="»"/>
              <a:defRPr sz="1600" b="0" i="0" u="none" strike="noStrike" cap="none">
                <a:solidFill>
                  <a:srgbClr val="595959"/>
                </a:solidFill>
                <a:latin typeface="Calibri"/>
                <a:ea typeface="Calibri"/>
                <a:cs typeface="Calibri"/>
                <a:sym typeface="Calibri"/>
              </a:defRPr>
            </a:lvl5pPr>
            <a:lvl6pPr marL="2743200" marR="0" lvl="5" indent="-381000" algn="l" rtl="0">
              <a:lnSpc>
                <a:spcPct val="100000"/>
              </a:lnSpc>
              <a:spcBef>
                <a:spcPts val="300"/>
              </a:spcBef>
              <a:spcAft>
                <a:spcPts val="0"/>
              </a:spcAft>
              <a:buClr>
                <a:schemeClr val="dk1"/>
              </a:buClr>
              <a:buSzPts val="2400"/>
              <a:buFont typeface="Arial"/>
              <a:buChar char="•"/>
              <a:defRPr sz="16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300"/>
              </a:spcBef>
              <a:spcAft>
                <a:spcPts val="0"/>
              </a:spcAft>
              <a:buClr>
                <a:schemeClr val="dk1"/>
              </a:buClr>
              <a:buSzPts val="2400"/>
              <a:buFont typeface="Arial"/>
              <a:buChar char="•"/>
              <a:defRPr sz="16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300"/>
              </a:spcBef>
              <a:spcAft>
                <a:spcPts val="0"/>
              </a:spcAft>
              <a:buClr>
                <a:schemeClr val="dk1"/>
              </a:buClr>
              <a:buSzPts val="2400"/>
              <a:buFont typeface="Arial"/>
              <a:buChar char="•"/>
              <a:defRPr sz="16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300"/>
              </a:spcBef>
              <a:spcAft>
                <a:spcPts val="0"/>
              </a:spcAft>
              <a:buClr>
                <a:schemeClr val="dk1"/>
              </a:buClr>
              <a:buSzPts val="24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8" name="Google Shape;108;p26"/>
          <p:cNvSpPr txBox="1">
            <a:spLocks noGrp="1"/>
          </p:cNvSpPr>
          <p:nvPr>
            <p:ph type="dt" idx="10"/>
          </p:nvPr>
        </p:nvSpPr>
        <p:spPr>
          <a:xfrm>
            <a:off x="457200" y="4767263"/>
            <a:ext cx="2133600" cy="273900"/>
          </a:xfrm>
          <a:prstGeom prst="rect">
            <a:avLst/>
          </a:prstGeom>
          <a:noFill/>
          <a:ln>
            <a:noFill/>
          </a:ln>
        </p:spPr>
        <p:txBody>
          <a:bodyPr spcFirstLastPara="1" wrap="square" lIns="102875" tIns="102875" rIns="102875" bIns="102875" anchor="ctr" anchorCtr="0">
            <a:noAutofit/>
          </a:bodyPr>
          <a:lstStyle>
            <a:lvl1pPr marR="0" lvl="0" algn="l" rtl="0">
              <a:lnSpc>
                <a:spcPct val="100000"/>
              </a:lnSpc>
              <a:spcBef>
                <a:spcPts val="0"/>
              </a:spcBef>
              <a:spcAft>
                <a:spcPts val="0"/>
              </a:spcAft>
              <a:buClr>
                <a:srgbClr val="888888"/>
              </a:buClr>
              <a:buSzPts val="1700"/>
              <a:buFont typeface="Avenir"/>
              <a:buNone/>
              <a:defRPr sz="9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872606" y="205979"/>
            <a:ext cx="7814100" cy="857400"/>
          </a:xfrm>
          <a:prstGeom prst="rect">
            <a:avLst/>
          </a:prstGeom>
          <a:noFill/>
          <a:ln>
            <a:noFill/>
          </a:ln>
        </p:spPr>
        <p:txBody>
          <a:bodyPr spcFirstLastPara="1" wrap="square" lIns="137150" tIns="137150" rIns="137150" bIns="137150" anchor="ctr" anchorCtr="0">
            <a:noAutofit/>
          </a:bodyPr>
          <a:lstStyle>
            <a:lvl1pPr marR="0" lvl="0" algn="ctr" rtl="0">
              <a:lnSpc>
                <a:spcPct val="100000"/>
              </a:lnSpc>
              <a:spcBef>
                <a:spcPts val="0"/>
              </a:spcBef>
              <a:spcAft>
                <a:spcPts val="0"/>
              </a:spcAft>
              <a:buClr>
                <a:srgbClr val="0088CE"/>
              </a:buClr>
              <a:buSzPts val="2100"/>
              <a:buFont typeface="Calibri"/>
              <a:buNone/>
              <a:defRPr sz="3600" b="0" i="0" u="none" strike="noStrike" cap="none">
                <a:solidFill>
                  <a:srgbClr val="0088CE"/>
                </a:solidFill>
                <a:latin typeface="Calibri"/>
                <a:ea typeface="Calibri"/>
                <a:cs typeface="Calibri"/>
                <a:sym typeface="Calibri"/>
              </a:defRPr>
            </a:lvl1pPr>
            <a:lvl2pPr lvl="1" algn="l" rtl="0">
              <a:lnSpc>
                <a:spcPct val="100000"/>
              </a:lnSpc>
              <a:spcBef>
                <a:spcPts val="0"/>
              </a:spcBef>
              <a:spcAft>
                <a:spcPts val="0"/>
              </a:spcAft>
              <a:buSzPts val="2100"/>
              <a:buNone/>
              <a:defRPr sz="1800"/>
            </a:lvl2pPr>
            <a:lvl3pPr lvl="2" algn="l" rtl="0">
              <a:lnSpc>
                <a:spcPct val="100000"/>
              </a:lnSpc>
              <a:spcBef>
                <a:spcPts val="0"/>
              </a:spcBef>
              <a:spcAft>
                <a:spcPts val="0"/>
              </a:spcAft>
              <a:buSzPts val="2100"/>
              <a:buNone/>
              <a:defRPr sz="1800"/>
            </a:lvl3pPr>
            <a:lvl4pPr lvl="3" algn="l" rtl="0">
              <a:lnSpc>
                <a:spcPct val="100000"/>
              </a:lnSpc>
              <a:spcBef>
                <a:spcPts val="0"/>
              </a:spcBef>
              <a:spcAft>
                <a:spcPts val="0"/>
              </a:spcAft>
              <a:buSzPts val="2100"/>
              <a:buNone/>
              <a:defRPr sz="1800"/>
            </a:lvl4pPr>
            <a:lvl5pPr lvl="4" algn="l" rtl="0">
              <a:lnSpc>
                <a:spcPct val="100000"/>
              </a:lnSpc>
              <a:spcBef>
                <a:spcPts val="0"/>
              </a:spcBef>
              <a:spcAft>
                <a:spcPts val="0"/>
              </a:spcAft>
              <a:buSzPts val="2100"/>
              <a:buNone/>
              <a:defRPr sz="1800"/>
            </a:lvl5pPr>
            <a:lvl6pPr lvl="5" algn="l" rtl="0">
              <a:lnSpc>
                <a:spcPct val="100000"/>
              </a:lnSpc>
              <a:spcBef>
                <a:spcPts val="0"/>
              </a:spcBef>
              <a:spcAft>
                <a:spcPts val="0"/>
              </a:spcAft>
              <a:buSzPts val="2100"/>
              <a:buNone/>
              <a:defRPr sz="1800"/>
            </a:lvl6pPr>
            <a:lvl7pPr lvl="6" algn="l" rtl="0">
              <a:lnSpc>
                <a:spcPct val="100000"/>
              </a:lnSpc>
              <a:spcBef>
                <a:spcPts val="0"/>
              </a:spcBef>
              <a:spcAft>
                <a:spcPts val="0"/>
              </a:spcAft>
              <a:buSzPts val="2100"/>
              <a:buNone/>
              <a:defRPr sz="1800"/>
            </a:lvl7pPr>
            <a:lvl8pPr lvl="7" algn="l" rtl="0">
              <a:lnSpc>
                <a:spcPct val="100000"/>
              </a:lnSpc>
              <a:spcBef>
                <a:spcPts val="0"/>
              </a:spcBef>
              <a:spcAft>
                <a:spcPts val="0"/>
              </a:spcAft>
              <a:buSzPts val="2100"/>
              <a:buNone/>
              <a:defRPr sz="1800"/>
            </a:lvl8pPr>
            <a:lvl9pPr lvl="8" algn="l" rtl="0">
              <a:lnSpc>
                <a:spcPct val="100000"/>
              </a:lnSpc>
              <a:spcBef>
                <a:spcPts val="0"/>
              </a:spcBef>
              <a:spcAft>
                <a:spcPts val="0"/>
              </a:spcAft>
              <a:buSzPts val="2100"/>
              <a:buNone/>
              <a:defRPr sz="1800"/>
            </a:lvl9pPr>
          </a:lstStyle>
          <a:p>
            <a:endParaRPr/>
          </a:p>
        </p:txBody>
      </p:sp>
      <p:sp>
        <p:nvSpPr>
          <p:cNvPr id="111" name="Google Shape;111;p27"/>
          <p:cNvSpPr txBox="1">
            <a:spLocks noGrp="1"/>
          </p:cNvSpPr>
          <p:nvPr>
            <p:ph type="dt" idx="10"/>
          </p:nvPr>
        </p:nvSpPr>
        <p:spPr>
          <a:xfrm>
            <a:off x="457200" y="4767263"/>
            <a:ext cx="2133600" cy="273900"/>
          </a:xfrm>
          <a:prstGeom prst="rect">
            <a:avLst/>
          </a:prstGeom>
          <a:noFill/>
          <a:ln>
            <a:noFill/>
          </a:ln>
        </p:spPr>
        <p:txBody>
          <a:bodyPr spcFirstLastPara="1" wrap="square" lIns="102875" tIns="102875" rIns="102875" bIns="102875" anchor="ctr" anchorCtr="0">
            <a:noAutofit/>
          </a:bodyPr>
          <a:lstStyle>
            <a:lvl1pPr marR="0" lvl="0" algn="l" rtl="0">
              <a:lnSpc>
                <a:spcPct val="100000"/>
              </a:lnSpc>
              <a:spcBef>
                <a:spcPts val="0"/>
              </a:spcBef>
              <a:spcAft>
                <a:spcPts val="0"/>
              </a:spcAft>
              <a:buClr>
                <a:srgbClr val="888888"/>
              </a:buClr>
              <a:buSzPts val="1700"/>
              <a:buFont typeface="Avenir"/>
              <a:buNone/>
              <a:defRPr sz="9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28"/>
          <p:cNvSpPr txBox="1">
            <a:spLocks noGrp="1"/>
          </p:cNvSpPr>
          <p:nvPr>
            <p:ph type="dt" idx="10"/>
          </p:nvPr>
        </p:nvSpPr>
        <p:spPr>
          <a:xfrm>
            <a:off x="457200" y="4767263"/>
            <a:ext cx="2133600" cy="273900"/>
          </a:xfrm>
          <a:prstGeom prst="rect">
            <a:avLst/>
          </a:prstGeom>
          <a:noFill/>
          <a:ln>
            <a:noFill/>
          </a:ln>
        </p:spPr>
        <p:txBody>
          <a:bodyPr spcFirstLastPara="1" wrap="square" lIns="102875" tIns="102875" rIns="102875" bIns="102875" anchor="ctr" anchorCtr="0">
            <a:noAutofit/>
          </a:bodyPr>
          <a:lstStyle>
            <a:lvl1pPr marR="0" lvl="0" algn="l" rtl="0">
              <a:lnSpc>
                <a:spcPct val="100000"/>
              </a:lnSpc>
              <a:spcBef>
                <a:spcPts val="0"/>
              </a:spcBef>
              <a:spcAft>
                <a:spcPts val="0"/>
              </a:spcAft>
              <a:buClr>
                <a:srgbClr val="888888"/>
              </a:buClr>
              <a:buSzPts val="1700"/>
              <a:buFont typeface="Avenir"/>
              <a:buNone/>
              <a:defRPr sz="9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29"/>
          <p:cNvSpPr txBox="1">
            <a:spLocks noGrp="1"/>
          </p:cNvSpPr>
          <p:nvPr>
            <p:ph type="title"/>
          </p:nvPr>
        </p:nvSpPr>
        <p:spPr>
          <a:xfrm>
            <a:off x="566737" y="1345147"/>
            <a:ext cx="2898900" cy="871500"/>
          </a:xfrm>
          <a:prstGeom prst="rect">
            <a:avLst/>
          </a:prstGeom>
          <a:noFill/>
          <a:ln>
            <a:noFill/>
          </a:ln>
        </p:spPr>
        <p:txBody>
          <a:bodyPr spcFirstLastPara="1" wrap="square" lIns="137150" tIns="137150" rIns="137150" bIns="137150" anchor="b" anchorCtr="0">
            <a:noAutofit/>
          </a:bodyPr>
          <a:lstStyle>
            <a:lvl1pPr marR="0" lvl="0" algn="l" rtl="0">
              <a:lnSpc>
                <a:spcPct val="100000"/>
              </a:lnSpc>
              <a:spcBef>
                <a:spcPts val="0"/>
              </a:spcBef>
              <a:spcAft>
                <a:spcPts val="0"/>
              </a:spcAft>
              <a:buClr>
                <a:srgbClr val="0088CE"/>
              </a:buClr>
              <a:buSzPts val="2100"/>
              <a:buFont typeface="Calibri"/>
              <a:buNone/>
              <a:defRPr sz="2000" b="1" i="0" u="none" strike="noStrike" cap="none">
                <a:solidFill>
                  <a:srgbClr val="0088CE"/>
                </a:solidFill>
                <a:latin typeface="Calibri"/>
                <a:ea typeface="Calibri"/>
                <a:cs typeface="Calibri"/>
                <a:sym typeface="Calibri"/>
              </a:defRPr>
            </a:lvl1pPr>
            <a:lvl2pPr lvl="1" algn="l" rtl="0">
              <a:lnSpc>
                <a:spcPct val="100000"/>
              </a:lnSpc>
              <a:spcBef>
                <a:spcPts val="0"/>
              </a:spcBef>
              <a:spcAft>
                <a:spcPts val="0"/>
              </a:spcAft>
              <a:buSzPts val="2100"/>
              <a:buNone/>
              <a:defRPr sz="1800"/>
            </a:lvl2pPr>
            <a:lvl3pPr lvl="2" algn="l" rtl="0">
              <a:lnSpc>
                <a:spcPct val="100000"/>
              </a:lnSpc>
              <a:spcBef>
                <a:spcPts val="0"/>
              </a:spcBef>
              <a:spcAft>
                <a:spcPts val="0"/>
              </a:spcAft>
              <a:buSzPts val="2100"/>
              <a:buNone/>
              <a:defRPr sz="1800"/>
            </a:lvl3pPr>
            <a:lvl4pPr lvl="3" algn="l" rtl="0">
              <a:lnSpc>
                <a:spcPct val="100000"/>
              </a:lnSpc>
              <a:spcBef>
                <a:spcPts val="0"/>
              </a:spcBef>
              <a:spcAft>
                <a:spcPts val="0"/>
              </a:spcAft>
              <a:buSzPts val="2100"/>
              <a:buNone/>
              <a:defRPr sz="1800"/>
            </a:lvl4pPr>
            <a:lvl5pPr lvl="4" algn="l" rtl="0">
              <a:lnSpc>
                <a:spcPct val="100000"/>
              </a:lnSpc>
              <a:spcBef>
                <a:spcPts val="0"/>
              </a:spcBef>
              <a:spcAft>
                <a:spcPts val="0"/>
              </a:spcAft>
              <a:buSzPts val="2100"/>
              <a:buNone/>
              <a:defRPr sz="1800"/>
            </a:lvl5pPr>
            <a:lvl6pPr lvl="5" algn="l" rtl="0">
              <a:lnSpc>
                <a:spcPct val="100000"/>
              </a:lnSpc>
              <a:spcBef>
                <a:spcPts val="0"/>
              </a:spcBef>
              <a:spcAft>
                <a:spcPts val="0"/>
              </a:spcAft>
              <a:buSzPts val="2100"/>
              <a:buNone/>
              <a:defRPr sz="1800"/>
            </a:lvl6pPr>
            <a:lvl7pPr lvl="6" algn="l" rtl="0">
              <a:lnSpc>
                <a:spcPct val="100000"/>
              </a:lnSpc>
              <a:spcBef>
                <a:spcPts val="0"/>
              </a:spcBef>
              <a:spcAft>
                <a:spcPts val="0"/>
              </a:spcAft>
              <a:buSzPts val="2100"/>
              <a:buNone/>
              <a:defRPr sz="1800"/>
            </a:lvl7pPr>
            <a:lvl8pPr lvl="7" algn="l" rtl="0">
              <a:lnSpc>
                <a:spcPct val="100000"/>
              </a:lnSpc>
              <a:spcBef>
                <a:spcPts val="0"/>
              </a:spcBef>
              <a:spcAft>
                <a:spcPts val="0"/>
              </a:spcAft>
              <a:buSzPts val="2100"/>
              <a:buNone/>
              <a:defRPr sz="1800"/>
            </a:lvl8pPr>
            <a:lvl9pPr lvl="8" algn="l" rtl="0">
              <a:lnSpc>
                <a:spcPct val="100000"/>
              </a:lnSpc>
              <a:spcBef>
                <a:spcPts val="0"/>
              </a:spcBef>
              <a:spcAft>
                <a:spcPts val="0"/>
              </a:spcAft>
              <a:buSzPts val="2100"/>
              <a:buNone/>
              <a:defRPr sz="1800"/>
            </a:lvl9pPr>
          </a:lstStyle>
          <a:p>
            <a:endParaRPr/>
          </a:p>
        </p:txBody>
      </p:sp>
      <p:sp>
        <p:nvSpPr>
          <p:cNvPr id="116" name="Google Shape;116;p29"/>
          <p:cNvSpPr txBox="1">
            <a:spLocks noGrp="1"/>
          </p:cNvSpPr>
          <p:nvPr>
            <p:ph type="body" idx="1"/>
          </p:nvPr>
        </p:nvSpPr>
        <p:spPr>
          <a:xfrm>
            <a:off x="3575050" y="204788"/>
            <a:ext cx="5111700" cy="4389900"/>
          </a:xfrm>
          <a:prstGeom prst="rect">
            <a:avLst/>
          </a:prstGeom>
          <a:noFill/>
          <a:ln>
            <a:noFill/>
          </a:ln>
        </p:spPr>
        <p:txBody>
          <a:bodyPr spcFirstLastPara="1" wrap="square" lIns="137150" tIns="137150" rIns="137150" bIns="137150" anchor="t" anchorCtr="0">
            <a:noAutofit/>
          </a:bodyPr>
          <a:lstStyle>
            <a:lvl1pPr marL="457200" marR="0" lvl="0" indent="-533400" algn="l" rtl="0">
              <a:lnSpc>
                <a:spcPct val="100000"/>
              </a:lnSpc>
              <a:spcBef>
                <a:spcPts val="700"/>
              </a:spcBef>
              <a:spcAft>
                <a:spcPts val="0"/>
              </a:spcAft>
              <a:buClr>
                <a:srgbClr val="008B95"/>
              </a:buClr>
              <a:buSzPts val="4800"/>
              <a:buFont typeface="Arial"/>
              <a:buChar char="•"/>
              <a:defRPr sz="3200" b="0" i="0" u="none" strike="noStrike" cap="none">
                <a:solidFill>
                  <a:srgbClr val="595959"/>
                </a:solidFill>
                <a:latin typeface="Calibri"/>
                <a:ea typeface="Calibri"/>
                <a:cs typeface="Calibri"/>
                <a:sym typeface="Calibri"/>
              </a:defRPr>
            </a:lvl1pPr>
            <a:lvl2pPr marL="914400" marR="0" lvl="1" indent="-495300" algn="l" rtl="0">
              <a:lnSpc>
                <a:spcPct val="100000"/>
              </a:lnSpc>
              <a:spcBef>
                <a:spcPts val="500"/>
              </a:spcBef>
              <a:spcAft>
                <a:spcPts val="0"/>
              </a:spcAft>
              <a:buClr>
                <a:srgbClr val="008B95"/>
              </a:buClr>
              <a:buSzPts val="4200"/>
              <a:buFont typeface="Arial"/>
              <a:buChar char="–"/>
              <a:defRPr sz="2800" b="0" i="0" u="none" strike="noStrike" cap="none">
                <a:solidFill>
                  <a:srgbClr val="595959"/>
                </a:solidFill>
                <a:latin typeface="Calibri"/>
                <a:ea typeface="Calibri"/>
                <a:cs typeface="Calibri"/>
                <a:sym typeface="Calibri"/>
              </a:defRPr>
            </a:lvl2pPr>
            <a:lvl3pPr marL="1371600" marR="0" lvl="2" indent="-457200" algn="l" rtl="0">
              <a:lnSpc>
                <a:spcPct val="100000"/>
              </a:lnSpc>
              <a:spcBef>
                <a:spcPts val="500"/>
              </a:spcBef>
              <a:spcAft>
                <a:spcPts val="0"/>
              </a:spcAft>
              <a:buClr>
                <a:srgbClr val="008B95"/>
              </a:buClr>
              <a:buSzPts val="3600"/>
              <a:buFont typeface="Arial"/>
              <a:buChar char="•"/>
              <a:defRPr sz="2400" b="0" i="0" u="none" strike="noStrike" cap="none">
                <a:solidFill>
                  <a:srgbClr val="595959"/>
                </a:solidFill>
                <a:latin typeface="Calibri"/>
                <a:ea typeface="Calibri"/>
                <a:cs typeface="Calibri"/>
                <a:sym typeface="Calibri"/>
              </a:defRPr>
            </a:lvl3pPr>
            <a:lvl4pPr marL="1828800" marR="0" lvl="3" indent="-419100" algn="l" rtl="0">
              <a:lnSpc>
                <a:spcPct val="100000"/>
              </a:lnSpc>
              <a:spcBef>
                <a:spcPts val="400"/>
              </a:spcBef>
              <a:spcAft>
                <a:spcPts val="0"/>
              </a:spcAft>
              <a:buClr>
                <a:srgbClr val="008B95"/>
              </a:buClr>
              <a:buSzPts val="3000"/>
              <a:buFont typeface="Arial"/>
              <a:buChar char="–"/>
              <a:defRPr sz="2000" b="0" i="0" u="none" strike="noStrike" cap="none">
                <a:solidFill>
                  <a:srgbClr val="595959"/>
                </a:solidFill>
                <a:latin typeface="Calibri"/>
                <a:ea typeface="Calibri"/>
                <a:cs typeface="Calibri"/>
                <a:sym typeface="Calibri"/>
              </a:defRPr>
            </a:lvl4pPr>
            <a:lvl5pPr marL="2286000" marR="0" lvl="4" indent="-419100" algn="l" rtl="0">
              <a:lnSpc>
                <a:spcPct val="100000"/>
              </a:lnSpc>
              <a:spcBef>
                <a:spcPts val="400"/>
              </a:spcBef>
              <a:spcAft>
                <a:spcPts val="0"/>
              </a:spcAft>
              <a:buClr>
                <a:srgbClr val="008B95"/>
              </a:buClr>
              <a:buSzPts val="3000"/>
              <a:buFont typeface="Arial"/>
              <a:buChar char="»"/>
              <a:defRPr sz="2000" b="0" i="0" u="none" strike="noStrike" cap="none">
                <a:solidFill>
                  <a:srgbClr val="595959"/>
                </a:solidFill>
                <a:latin typeface="Calibri"/>
                <a:ea typeface="Calibri"/>
                <a:cs typeface="Calibri"/>
                <a:sym typeface="Calibri"/>
              </a:defRPr>
            </a:lvl5pPr>
            <a:lvl6pPr marL="2743200" marR="0" lvl="5" indent="-419100" algn="l" rtl="0">
              <a:lnSpc>
                <a:spcPct val="100000"/>
              </a:lnSpc>
              <a:spcBef>
                <a:spcPts val="400"/>
              </a:spcBef>
              <a:spcAft>
                <a:spcPts val="0"/>
              </a:spcAft>
              <a:buClr>
                <a:schemeClr val="dk1"/>
              </a:buClr>
              <a:buSzPts val="3000"/>
              <a:buFont typeface="Arial"/>
              <a:buChar char="•"/>
              <a:defRPr sz="2000" b="0" i="0" u="none" strike="noStrike" cap="none">
                <a:solidFill>
                  <a:schemeClr val="dk1"/>
                </a:solidFill>
                <a:latin typeface="Calibri"/>
                <a:ea typeface="Calibri"/>
                <a:cs typeface="Calibri"/>
                <a:sym typeface="Calibri"/>
              </a:defRPr>
            </a:lvl6pPr>
            <a:lvl7pPr marL="3200400" marR="0" lvl="6" indent="-419100" algn="l" rtl="0">
              <a:lnSpc>
                <a:spcPct val="100000"/>
              </a:lnSpc>
              <a:spcBef>
                <a:spcPts val="400"/>
              </a:spcBef>
              <a:spcAft>
                <a:spcPts val="0"/>
              </a:spcAft>
              <a:buClr>
                <a:schemeClr val="dk1"/>
              </a:buClr>
              <a:buSzPts val="3000"/>
              <a:buFont typeface="Arial"/>
              <a:buChar char="•"/>
              <a:defRPr sz="2000" b="0" i="0" u="none" strike="noStrike" cap="none">
                <a:solidFill>
                  <a:schemeClr val="dk1"/>
                </a:solidFill>
                <a:latin typeface="Calibri"/>
                <a:ea typeface="Calibri"/>
                <a:cs typeface="Calibri"/>
                <a:sym typeface="Calibri"/>
              </a:defRPr>
            </a:lvl7pPr>
            <a:lvl8pPr marL="3657600" marR="0" lvl="7" indent="-419100" algn="l" rtl="0">
              <a:lnSpc>
                <a:spcPct val="100000"/>
              </a:lnSpc>
              <a:spcBef>
                <a:spcPts val="400"/>
              </a:spcBef>
              <a:spcAft>
                <a:spcPts val="0"/>
              </a:spcAft>
              <a:buClr>
                <a:schemeClr val="dk1"/>
              </a:buClr>
              <a:buSzPts val="3000"/>
              <a:buFont typeface="Arial"/>
              <a:buChar char="•"/>
              <a:defRPr sz="2000" b="0" i="0" u="none" strike="noStrike" cap="none">
                <a:solidFill>
                  <a:schemeClr val="dk1"/>
                </a:solidFill>
                <a:latin typeface="Calibri"/>
                <a:ea typeface="Calibri"/>
                <a:cs typeface="Calibri"/>
                <a:sym typeface="Calibri"/>
              </a:defRPr>
            </a:lvl8pPr>
            <a:lvl9pPr marL="4114800" marR="0" lvl="8" indent="-419100" algn="l" rtl="0">
              <a:lnSpc>
                <a:spcPct val="100000"/>
              </a:lnSpc>
              <a:spcBef>
                <a:spcPts val="400"/>
              </a:spcBef>
              <a:spcAft>
                <a:spcPts val="0"/>
              </a:spcAft>
              <a:buClr>
                <a:schemeClr val="dk1"/>
              </a:buClr>
              <a:buSzPts val="3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Google Shape;117;p29"/>
          <p:cNvSpPr txBox="1">
            <a:spLocks noGrp="1"/>
          </p:cNvSpPr>
          <p:nvPr>
            <p:ph type="body" idx="2"/>
          </p:nvPr>
        </p:nvSpPr>
        <p:spPr>
          <a:xfrm>
            <a:off x="566737" y="2216685"/>
            <a:ext cx="2898900" cy="2377800"/>
          </a:xfrm>
          <a:prstGeom prst="rect">
            <a:avLst/>
          </a:prstGeom>
          <a:noFill/>
          <a:ln>
            <a:noFill/>
          </a:ln>
        </p:spPr>
        <p:txBody>
          <a:bodyPr spcFirstLastPara="1" wrap="square" lIns="137150" tIns="137150" rIns="137150" bIns="137150" anchor="t" anchorCtr="0">
            <a:noAutofit/>
          </a:bodyPr>
          <a:lstStyle>
            <a:lvl1pPr marL="457200" marR="0" lvl="0" indent="-228600" algn="l" rtl="0">
              <a:lnSpc>
                <a:spcPct val="100000"/>
              </a:lnSpc>
              <a:spcBef>
                <a:spcPts val="300"/>
              </a:spcBef>
              <a:spcAft>
                <a:spcPts val="0"/>
              </a:spcAft>
              <a:buClr>
                <a:srgbClr val="008B95"/>
              </a:buClr>
              <a:buSzPts val="4200"/>
              <a:buFont typeface="Arial"/>
              <a:buNone/>
              <a:defRPr sz="1400" b="0" i="0" u="none" strike="noStrike" cap="none">
                <a:solidFill>
                  <a:srgbClr val="595959"/>
                </a:solidFill>
                <a:latin typeface="Calibri"/>
                <a:ea typeface="Calibri"/>
                <a:cs typeface="Calibri"/>
                <a:sym typeface="Calibri"/>
              </a:defRPr>
            </a:lvl1pPr>
            <a:lvl2pPr marL="914400" marR="0" lvl="1" indent="-228600" algn="l" rtl="0">
              <a:lnSpc>
                <a:spcPct val="100000"/>
              </a:lnSpc>
              <a:spcBef>
                <a:spcPts val="200"/>
              </a:spcBef>
              <a:spcAft>
                <a:spcPts val="0"/>
              </a:spcAft>
              <a:buClr>
                <a:srgbClr val="008B95"/>
              </a:buClr>
              <a:buSzPts val="3600"/>
              <a:buFont typeface="Arial"/>
              <a:buNone/>
              <a:defRPr sz="1200" b="0" i="0" u="none" strike="noStrike" cap="none">
                <a:solidFill>
                  <a:srgbClr val="595959"/>
                </a:solidFill>
                <a:latin typeface="Calibri"/>
                <a:ea typeface="Calibri"/>
                <a:cs typeface="Calibri"/>
                <a:sym typeface="Calibri"/>
              </a:defRPr>
            </a:lvl2pPr>
            <a:lvl3pPr marL="1371600" marR="0" lvl="2" indent="-228600" algn="l" rtl="0">
              <a:lnSpc>
                <a:spcPct val="100000"/>
              </a:lnSpc>
              <a:spcBef>
                <a:spcPts val="200"/>
              </a:spcBef>
              <a:spcAft>
                <a:spcPts val="0"/>
              </a:spcAft>
              <a:buClr>
                <a:srgbClr val="008B95"/>
              </a:buClr>
              <a:buSzPts val="3000"/>
              <a:buFont typeface="Arial"/>
              <a:buNone/>
              <a:defRPr sz="1000" b="0" i="0" u="none" strike="noStrike" cap="none">
                <a:solidFill>
                  <a:srgbClr val="595959"/>
                </a:solidFill>
                <a:latin typeface="Calibri"/>
                <a:ea typeface="Calibri"/>
                <a:cs typeface="Calibri"/>
                <a:sym typeface="Calibri"/>
              </a:defRPr>
            </a:lvl3pPr>
            <a:lvl4pPr marL="1828800" marR="0" lvl="3" indent="-228600" algn="l" rtl="0">
              <a:lnSpc>
                <a:spcPct val="100000"/>
              </a:lnSpc>
              <a:spcBef>
                <a:spcPts val="200"/>
              </a:spcBef>
              <a:spcAft>
                <a:spcPts val="0"/>
              </a:spcAft>
              <a:buClr>
                <a:srgbClr val="008B95"/>
              </a:buClr>
              <a:buSzPts val="2700"/>
              <a:buFont typeface="Arial"/>
              <a:buNone/>
              <a:defRPr sz="900" b="0" i="0" u="none" strike="noStrike" cap="none">
                <a:solidFill>
                  <a:srgbClr val="595959"/>
                </a:solidFill>
                <a:latin typeface="Calibri"/>
                <a:ea typeface="Calibri"/>
                <a:cs typeface="Calibri"/>
                <a:sym typeface="Calibri"/>
              </a:defRPr>
            </a:lvl4pPr>
            <a:lvl5pPr marL="2286000" marR="0" lvl="4" indent="-228600" algn="l" rtl="0">
              <a:lnSpc>
                <a:spcPct val="100000"/>
              </a:lnSpc>
              <a:spcBef>
                <a:spcPts val="200"/>
              </a:spcBef>
              <a:spcAft>
                <a:spcPts val="0"/>
              </a:spcAft>
              <a:buClr>
                <a:srgbClr val="008B95"/>
              </a:buClr>
              <a:buSzPts val="2400"/>
              <a:buFont typeface="Arial"/>
              <a:buNone/>
              <a:defRPr sz="900" b="0" i="0" u="none" strike="noStrike" cap="none">
                <a:solidFill>
                  <a:srgbClr val="595959"/>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3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3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3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3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8" name="Google Shape;118;p29"/>
          <p:cNvSpPr txBox="1">
            <a:spLocks noGrp="1"/>
          </p:cNvSpPr>
          <p:nvPr>
            <p:ph type="dt" idx="10"/>
          </p:nvPr>
        </p:nvSpPr>
        <p:spPr>
          <a:xfrm>
            <a:off x="457200" y="4767263"/>
            <a:ext cx="2133600" cy="273900"/>
          </a:xfrm>
          <a:prstGeom prst="rect">
            <a:avLst/>
          </a:prstGeom>
          <a:noFill/>
          <a:ln>
            <a:noFill/>
          </a:ln>
        </p:spPr>
        <p:txBody>
          <a:bodyPr spcFirstLastPara="1" wrap="square" lIns="102875" tIns="102875" rIns="102875" bIns="102875" anchor="ctr" anchorCtr="0">
            <a:noAutofit/>
          </a:bodyPr>
          <a:lstStyle>
            <a:lvl1pPr marR="0" lvl="0" algn="l" rtl="0">
              <a:lnSpc>
                <a:spcPct val="100000"/>
              </a:lnSpc>
              <a:spcBef>
                <a:spcPts val="0"/>
              </a:spcBef>
              <a:spcAft>
                <a:spcPts val="0"/>
              </a:spcAft>
              <a:buClr>
                <a:srgbClr val="888888"/>
              </a:buClr>
              <a:buSzPts val="1700"/>
              <a:buFont typeface="Avenir"/>
              <a:buNone/>
              <a:defRPr sz="9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p30"/>
          <p:cNvSpPr txBox="1">
            <a:spLocks noGrp="1"/>
          </p:cNvSpPr>
          <p:nvPr>
            <p:ph type="title"/>
          </p:nvPr>
        </p:nvSpPr>
        <p:spPr>
          <a:xfrm>
            <a:off x="1792288" y="3600450"/>
            <a:ext cx="5486400" cy="425100"/>
          </a:xfrm>
          <a:prstGeom prst="rect">
            <a:avLst/>
          </a:prstGeom>
          <a:noFill/>
          <a:ln>
            <a:noFill/>
          </a:ln>
        </p:spPr>
        <p:txBody>
          <a:bodyPr spcFirstLastPara="1" wrap="square" lIns="137150" tIns="137150" rIns="137150" bIns="137150" anchor="b" anchorCtr="0">
            <a:noAutofit/>
          </a:bodyPr>
          <a:lstStyle>
            <a:lvl1pPr marR="0" lvl="0" algn="l" rtl="0">
              <a:lnSpc>
                <a:spcPct val="100000"/>
              </a:lnSpc>
              <a:spcBef>
                <a:spcPts val="0"/>
              </a:spcBef>
              <a:spcAft>
                <a:spcPts val="0"/>
              </a:spcAft>
              <a:buClr>
                <a:srgbClr val="0088CE"/>
              </a:buClr>
              <a:buSzPts val="2100"/>
              <a:buFont typeface="Calibri"/>
              <a:buNone/>
              <a:defRPr sz="2000" b="1" i="0" u="none" strike="noStrike" cap="none">
                <a:solidFill>
                  <a:srgbClr val="0088CE"/>
                </a:solidFill>
                <a:latin typeface="Calibri"/>
                <a:ea typeface="Calibri"/>
                <a:cs typeface="Calibri"/>
                <a:sym typeface="Calibri"/>
              </a:defRPr>
            </a:lvl1pPr>
            <a:lvl2pPr lvl="1" algn="l" rtl="0">
              <a:lnSpc>
                <a:spcPct val="100000"/>
              </a:lnSpc>
              <a:spcBef>
                <a:spcPts val="0"/>
              </a:spcBef>
              <a:spcAft>
                <a:spcPts val="0"/>
              </a:spcAft>
              <a:buSzPts val="2100"/>
              <a:buNone/>
              <a:defRPr sz="1800"/>
            </a:lvl2pPr>
            <a:lvl3pPr lvl="2" algn="l" rtl="0">
              <a:lnSpc>
                <a:spcPct val="100000"/>
              </a:lnSpc>
              <a:spcBef>
                <a:spcPts val="0"/>
              </a:spcBef>
              <a:spcAft>
                <a:spcPts val="0"/>
              </a:spcAft>
              <a:buSzPts val="2100"/>
              <a:buNone/>
              <a:defRPr sz="1800"/>
            </a:lvl3pPr>
            <a:lvl4pPr lvl="3" algn="l" rtl="0">
              <a:lnSpc>
                <a:spcPct val="100000"/>
              </a:lnSpc>
              <a:spcBef>
                <a:spcPts val="0"/>
              </a:spcBef>
              <a:spcAft>
                <a:spcPts val="0"/>
              </a:spcAft>
              <a:buSzPts val="2100"/>
              <a:buNone/>
              <a:defRPr sz="1800"/>
            </a:lvl4pPr>
            <a:lvl5pPr lvl="4" algn="l" rtl="0">
              <a:lnSpc>
                <a:spcPct val="100000"/>
              </a:lnSpc>
              <a:spcBef>
                <a:spcPts val="0"/>
              </a:spcBef>
              <a:spcAft>
                <a:spcPts val="0"/>
              </a:spcAft>
              <a:buSzPts val="2100"/>
              <a:buNone/>
              <a:defRPr sz="1800"/>
            </a:lvl5pPr>
            <a:lvl6pPr lvl="5" algn="l" rtl="0">
              <a:lnSpc>
                <a:spcPct val="100000"/>
              </a:lnSpc>
              <a:spcBef>
                <a:spcPts val="0"/>
              </a:spcBef>
              <a:spcAft>
                <a:spcPts val="0"/>
              </a:spcAft>
              <a:buSzPts val="2100"/>
              <a:buNone/>
              <a:defRPr sz="1800"/>
            </a:lvl6pPr>
            <a:lvl7pPr lvl="6" algn="l" rtl="0">
              <a:lnSpc>
                <a:spcPct val="100000"/>
              </a:lnSpc>
              <a:spcBef>
                <a:spcPts val="0"/>
              </a:spcBef>
              <a:spcAft>
                <a:spcPts val="0"/>
              </a:spcAft>
              <a:buSzPts val="2100"/>
              <a:buNone/>
              <a:defRPr sz="1800"/>
            </a:lvl7pPr>
            <a:lvl8pPr lvl="7" algn="l" rtl="0">
              <a:lnSpc>
                <a:spcPct val="100000"/>
              </a:lnSpc>
              <a:spcBef>
                <a:spcPts val="0"/>
              </a:spcBef>
              <a:spcAft>
                <a:spcPts val="0"/>
              </a:spcAft>
              <a:buSzPts val="2100"/>
              <a:buNone/>
              <a:defRPr sz="1800"/>
            </a:lvl8pPr>
            <a:lvl9pPr lvl="8" algn="l" rtl="0">
              <a:lnSpc>
                <a:spcPct val="100000"/>
              </a:lnSpc>
              <a:spcBef>
                <a:spcPts val="0"/>
              </a:spcBef>
              <a:spcAft>
                <a:spcPts val="0"/>
              </a:spcAft>
              <a:buSzPts val="2100"/>
              <a:buNone/>
              <a:defRPr sz="1800"/>
            </a:lvl9pPr>
          </a:lstStyle>
          <a:p>
            <a:endParaRPr/>
          </a:p>
        </p:txBody>
      </p:sp>
      <p:sp>
        <p:nvSpPr>
          <p:cNvPr id="121" name="Google Shape;121;p30"/>
          <p:cNvSpPr>
            <a:spLocks noGrp="1"/>
          </p:cNvSpPr>
          <p:nvPr>
            <p:ph type="pic" idx="2"/>
          </p:nvPr>
        </p:nvSpPr>
        <p:spPr>
          <a:xfrm>
            <a:off x="1792288" y="459581"/>
            <a:ext cx="5486400" cy="3086100"/>
          </a:xfrm>
          <a:prstGeom prst="rect">
            <a:avLst/>
          </a:prstGeom>
          <a:noFill/>
          <a:ln>
            <a:noFill/>
          </a:ln>
        </p:spPr>
        <p:txBody>
          <a:bodyPr spcFirstLastPara="1" wrap="square" lIns="137150" tIns="137150" rIns="137150" bIns="137150" anchor="t" anchorCtr="0">
            <a:noAutofit/>
          </a:bodyPr>
          <a:lstStyle>
            <a:lvl1pPr marR="0" lvl="0" algn="l" rtl="0">
              <a:lnSpc>
                <a:spcPct val="100000"/>
              </a:lnSpc>
              <a:spcBef>
                <a:spcPts val="700"/>
              </a:spcBef>
              <a:spcAft>
                <a:spcPts val="0"/>
              </a:spcAft>
              <a:buClr>
                <a:srgbClr val="008B95"/>
              </a:buClr>
              <a:buSzPts val="2100"/>
              <a:buFont typeface="Arial"/>
              <a:buNone/>
              <a:defRPr sz="3200" b="0" i="0" u="none" strike="noStrike" cap="none">
                <a:solidFill>
                  <a:srgbClr val="595959"/>
                </a:solidFill>
                <a:latin typeface="Calibri"/>
                <a:ea typeface="Calibri"/>
                <a:cs typeface="Calibri"/>
                <a:sym typeface="Calibri"/>
              </a:defRPr>
            </a:lvl1pPr>
            <a:lvl2pPr marR="0" lvl="1" algn="l" rtl="0">
              <a:lnSpc>
                <a:spcPct val="100000"/>
              </a:lnSpc>
              <a:spcBef>
                <a:spcPts val="500"/>
              </a:spcBef>
              <a:spcAft>
                <a:spcPts val="0"/>
              </a:spcAft>
              <a:buClr>
                <a:srgbClr val="008B95"/>
              </a:buClr>
              <a:buSzPts val="2100"/>
              <a:buFont typeface="Arial"/>
              <a:buNone/>
              <a:defRPr sz="2800" b="0" i="0" u="none" strike="noStrike" cap="none">
                <a:solidFill>
                  <a:srgbClr val="595959"/>
                </a:solidFill>
                <a:latin typeface="Calibri"/>
                <a:ea typeface="Calibri"/>
                <a:cs typeface="Calibri"/>
                <a:sym typeface="Calibri"/>
              </a:defRPr>
            </a:lvl2pPr>
            <a:lvl3pPr marR="0" lvl="2" algn="l" rtl="0">
              <a:lnSpc>
                <a:spcPct val="100000"/>
              </a:lnSpc>
              <a:spcBef>
                <a:spcPts val="500"/>
              </a:spcBef>
              <a:spcAft>
                <a:spcPts val="0"/>
              </a:spcAft>
              <a:buClr>
                <a:srgbClr val="008B95"/>
              </a:buClr>
              <a:buSzPts val="2100"/>
              <a:buFont typeface="Arial"/>
              <a:buNone/>
              <a:defRPr sz="2400" b="0" i="0" u="none" strike="noStrike" cap="none">
                <a:solidFill>
                  <a:srgbClr val="595959"/>
                </a:solidFill>
                <a:latin typeface="Calibri"/>
                <a:ea typeface="Calibri"/>
                <a:cs typeface="Calibri"/>
                <a:sym typeface="Calibri"/>
              </a:defRPr>
            </a:lvl3pPr>
            <a:lvl4pPr marR="0" lvl="3" algn="l" rtl="0">
              <a:lnSpc>
                <a:spcPct val="100000"/>
              </a:lnSpc>
              <a:spcBef>
                <a:spcPts val="400"/>
              </a:spcBef>
              <a:spcAft>
                <a:spcPts val="0"/>
              </a:spcAft>
              <a:buClr>
                <a:srgbClr val="008B95"/>
              </a:buClr>
              <a:buSzPts val="2100"/>
              <a:buFont typeface="Arial"/>
              <a:buNone/>
              <a:defRPr sz="2000" b="0" i="0" u="none" strike="noStrike" cap="none">
                <a:solidFill>
                  <a:srgbClr val="595959"/>
                </a:solidFill>
                <a:latin typeface="Calibri"/>
                <a:ea typeface="Calibri"/>
                <a:cs typeface="Calibri"/>
                <a:sym typeface="Calibri"/>
              </a:defRPr>
            </a:lvl4pPr>
            <a:lvl5pPr marR="0" lvl="4" algn="l" rtl="0">
              <a:lnSpc>
                <a:spcPct val="100000"/>
              </a:lnSpc>
              <a:spcBef>
                <a:spcPts val="400"/>
              </a:spcBef>
              <a:spcAft>
                <a:spcPts val="0"/>
              </a:spcAft>
              <a:buClr>
                <a:srgbClr val="008B95"/>
              </a:buClr>
              <a:buSzPts val="2100"/>
              <a:buFont typeface="Arial"/>
              <a:buNone/>
              <a:defRPr sz="2000" b="0" i="0" u="none" strike="noStrike" cap="none">
                <a:solidFill>
                  <a:srgbClr val="595959"/>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1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1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1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1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2" name="Google Shape;122;p30"/>
          <p:cNvSpPr txBox="1">
            <a:spLocks noGrp="1"/>
          </p:cNvSpPr>
          <p:nvPr>
            <p:ph type="body" idx="1"/>
          </p:nvPr>
        </p:nvSpPr>
        <p:spPr>
          <a:xfrm>
            <a:off x="1792288" y="4025503"/>
            <a:ext cx="5486400" cy="603600"/>
          </a:xfrm>
          <a:prstGeom prst="rect">
            <a:avLst/>
          </a:prstGeom>
          <a:noFill/>
          <a:ln>
            <a:noFill/>
          </a:ln>
        </p:spPr>
        <p:txBody>
          <a:bodyPr spcFirstLastPara="1" wrap="square" lIns="137150" tIns="137150" rIns="137150" bIns="137150" anchor="t" anchorCtr="0">
            <a:noAutofit/>
          </a:bodyPr>
          <a:lstStyle>
            <a:lvl1pPr marL="457200" marR="0" lvl="0" indent="-228600" algn="l" rtl="0">
              <a:lnSpc>
                <a:spcPct val="100000"/>
              </a:lnSpc>
              <a:spcBef>
                <a:spcPts val="300"/>
              </a:spcBef>
              <a:spcAft>
                <a:spcPts val="0"/>
              </a:spcAft>
              <a:buClr>
                <a:srgbClr val="008B95"/>
              </a:buClr>
              <a:buSzPts val="4200"/>
              <a:buFont typeface="Arial"/>
              <a:buNone/>
              <a:defRPr sz="1400" b="0" i="0" u="none" strike="noStrike" cap="none">
                <a:solidFill>
                  <a:srgbClr val="595959"/>
                </a:solidFill>
                <a:latin typeface="Calibri"/>
                <a:ea typeface="Calibri"/>
                <a:cs typeface="Calibri"/>
                <a:sym typeface="Calibri"/>
              </a:defRPr>
            </a:lvl1pPr>
            <a:lvl2pPr marL="914400" marR="0" lvl="1" indent="-228600" algn="l" rtl="0">
              <a:lnSpc>
                <a:spcPct val="100000"/>
              </a:lnSpc>
              <a:spcBef>
                <a:spcPts val="200"/>
              </a:spcBef>
              <a:spcAft>
                <a:spcPts val="0"/>
              </a:spcAft>
              <a:buClr>
                <a:srgbClr val="008B95"/>
              </a:buClr>
              <a:buSzPts val="3600"/>
              <a:buFont typeface="Arial"/>
              <a:buNone/>
              <a:defRPr sz="1200" b="0" i="0" u="none" strike="noStrike" cap="none">
                <a:solidFill>
                  <a:srgbClr val="595959"/>
                </a:solidFill>
                <a:latin typeface="Calibri"/>
                <a:ea typeface="Calibri"/>
                <a:cs typeface="Calibri"/>
                <a:sym typeface="Calibri"/>
              </a:defRPr>
            </a:lvl2pPr>
            <a:lvl3pPr marL="1371600" marR="0" lvl="2" indent="-228600" algn="l" rtl="0">
              <a:lnSpc>
                <a:spcPct val="100000"/>
              </a:lnSpc>
              <a:spcBef>
                <a:spcPts val="200"/>
              </a:spcBef>
              <a:spcAft>
                <a:spcPts val="0"/>
              </a:spcAft>
              <a:buClr>
                <a:srgbClr val="008B95"/>
              </a:buClr>
              <a:buSzPts val="3000"/>
              <a:buFont typeface="Arial"/>
              <a:buNone/>
              <a:defRPr sz="1000" b="0" i="0" u="none" strike="noStrike" cap="none">
                <a:solidFill>
                  <a:srgbClr val="595959"/>
                </a:solidFill>
                <a:latin typeface="Calibri"/>
                <a:ea typeface="Calibri"/>
                <a:cs typeface="Calibri"/>
                <a:sym typeface="Calibri"/>
              </a:defRPr>
            </a:lvl3pPr>
            <a:lvl4pPr marL="1828800" marR="0" lvl="3" indent="-228600" algn="l" rtl="0">
              <a:lnSpc>
                <a:spcPct val="100000"/>
              </a:lnSpc>
              <a:spcBef>
                <a:spcPts val="200"/>
              </a:spcBef>
              <a:spcAft>
                <a:spcPts val="0"/>
              </a:spcAft>
              <a:buClr>
                <a:srgbClr val="008B95"/>
              </a:buClr>
              <a:buSzPts val="2700"/>
              <a:buFont typeface="Arial"/>
              <a:buNone/>
              <a:defRPr sz="900" b="0" i="0" u="none" strike="noStrike" cap="none">
                <a:solidFill>
                  <a:srgbClr val="595959"/>
                </a:solidFill>
                <a:latin typeface="Calibri"/>
                <a:ea typeface="Calibri"/>
                <a:cs typeface="Calibri"/>
                <a:sym typeface="Calibri"/>
              </a:defRPr>
            </a:lvl4pPr>
            <a:lvl5pPr marL="2286000" marR="0" lvl="4" indent="-228600" algn="l" rtl="0">
              <a:lnSpc>
                <a:spcPct val="100000"/>
              </a:lnSpc>
              <a:spcBef>
                <a:spcPts val="200"/>
              </a:spcBef>
              <a:spcAft>
                <a:spcPts val="0"/>
              </a:spcAft>
              <a:buClr>
                <a:srgbClr val="008B95"/>
              </a:buClr>
              <a:buSzPts val="2400"/>
              <a:buFont typeface="Arial"/>
              <a:buNone/>
              <a:defRPr sz="900" b="0" i="0" u="none" strike="noStrike" cap="none">
                <a:solidFill>
                  <a:srgbClr val="595959"/>
                </a:solidFill>
                <a:latin typeface="Calibri"/>
                <a:ea typeface="Calibri"/>
                <a:cs typeface="Calibri"/>
                <a:sym typeface="Calibri"/>
              </a:defRPr>
            </a:lvl5pPr>
            <a:lvl6pPr marL="2743200" marR="0" lvl="5" indent="-228600" algn="l" rtl="0">
              <a:lnSpc>
                <a:spcPct val="100000"/>
              </a:lnSpc>
              <a:spcBef>
                <a:spcPts val="200"/>
              </a:spcBef>
              <a:spcAft>
                <a:spcPts val="0"/>
              </a:spcAft>
              <a:buClr>
                <a:schemeClr val="dk1"/>
              </a:buClr>
              <a:buSzPts val="3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200"/>
              </a:spcBef>
              <a:spcAft>
                <a:spcPts val="0"/>
              </a:spcAft>
              <a:buClr>
                <a:schemeClr val="dk1"/>
              </a:buClr>
              <a:buSzPts val="3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200"/>
              </a:spcBef>
              <a:spcAft>
                <a:spcPts val="0"/>
              </a:spcAft>
              <a:buClr>
                <a:schemeClr val="dk1"/>
              </a:buClr>
              <a:buSzPts val="3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200"/>
              </a:spcBef>
              <a:spcAft>
                <a:spcPts val="0"/>
              </a:spcAft>
              <a:buClr>
                <a:schemeClr val="dk1"/>
              </a:buClr>
              <a:buSzPts val="3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3" name="Google Shape;123;p30"/>
          <p:cNvSpPr txBox="1">
            <a:spLocks noGrp="1"/>
          </p:cNvSpPr>
          <p:nvPr>
            <p:ph type="dt" idx="10"/>
          </p:nvPr>
        </p:nvSpPr>
        <p:spPr>
          <a:xfrm>
            <a:off x="457200" y="4767263"/>
            <a:ext cx="2133600" cy="273900"/>
          </a:xfrm>
          <a:prstGeom prst="rect">
            <a:avLst/>
          </a:prstGeom>
          <a:noFill/>
          <a:ln>
            <a:noFill/>
          </a:ln>
        </p:spPr>
        <p:txBody>
          <a:bodyPr spcFirstLastPara="1" wrap="square" lIns="102875" tIns="102875" rIns="102875" bIns="102875" anchor="ctr" anchorCtr="0">
            <a:noAutofit/>
          </a:bodyPr>
          <a:lstStyle>
            <a:lvl1pPr marR="0" lvl="0" algn="l" rtl="0">
              <a:lnSpc>
                <a:spcPct val="100000"/>
              </a:lnSpc>
              <a:spcBef>
                <a:spcPts val="0"/>
              </a:spcBef>
              <a:spcAft>
                <a:spcPts val="0"/>
              </a:spcAft>
              <a:buClr>
                <a:srgbClr val="888888"/>
              </a:buClr>
              <a:buSzPts val="1700"/>
              <a:buFont typeface="Avenir"/>
              <a:buNone/>
              <a:defRPr sz="900" b="0" i="0" u="none" strike="noStrike" cap="none">
                <a:solidFill>
                  <a:srgbClr val="888888"/>
                </a:solidFill>
                <a:latin typeface="Avenir"/>
                <a:ea typeface="Avenir"/>
                <a:cs typeface="Avenir"/>
                <a:sym typeface="Avenir"/>
              </a:defRPr>
            </a:lvl1pPr>
            <a:lvl2pPr marR="0" lvl="1"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7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center">
  <p:cSld name="image center">
    <p:spTree>
      <p:nvGrpSpPr>
        <p:cNvPr id="1" name="Shape 126"/>
        <p:cNvGrpSpPr/>
        <p:nvPr/>
      </p:nvGrpSpPr>
      <p:grpSpPr>
        <a:xfrm>
          <a:off x="0" y="0"/>
          <a:ext cx="0" cy="0"/>
          <a:chOff x="0" y="0"/>
          <a:chExt cx="0" cy="0"/>
        </a:xfrm>
      </p:grpSpPr>
      <p:sp>
        <p:nvSpPr>
          <p:cNvPr id="127" name="Google Shape;127;p33"/>
          <p:cNvSpPr>
            <a:spLocks noGrp="1"/>
          </p:cNvSpPr>
          <p:nvPr>
            <p:ph type="pic" idx="2"/>
          </p:nvPr>
        </p:nvSpPr>
        <p:spPr>
          <a:xfrm>
            <a:off x="0" y="1519084"/>
            <a:ext cx="9144000" cy="19416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28" name="Google Shape;128;p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23319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wave image right">
  <p:cSld name="wave image right">
    <p:spTree>
      <p:nvGrpSpPr>
        <p:cNvPr id="1" name="Shape 129"/>
        <p:cNvGrpSpPr/>
        <p:nvPr/>
      </p:nvGrpSpPr>
      <p:grpSpPr>
        <a:xfrm>
          <a:off x="0" y="0"/>
          <a:ext cx="0" cy="0"/>
          <a:chOff x="0" y="0"/>
          <a:chExt cx="0" cy="0"/>
        </a:xfrm>
      </p:grpSpPr>
      <p:sp>
        <p:nvSpPr>
          <p:cNvPr id="130" name="Google Shape;130;p34"/>
          <p:cNvSpPr>
            <a:spLocks noGrp="1"/>
          </p:cNvSpPr>
          <p:nvPr>
            <p:ph type="pic" idx="2"/>
          </p:nvPr>
        </p:nvSpPr>
        <p:spPr>
          <a:xfrm>
            <a:off x="5298309" y="0"/>
            <a:ext cx="3845700" cy="51435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31" name="Google Shape;131;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ircles right">
  <p:cSld name="circles right">
    <p:spTree>
      <p:nvGrpSpPr>
        <p:cNvPr id="1" name="Shape 132"/>
        <p:cNvGrpSpPr/>
        <p:nvPr/>
      </p:nvGrpSpPr>
      <p:grpSpPr>
        <a:xfrm>
          <a:off x="0" y="0"/>
          <a:ext cx="0" cy="0"/>
          <a:chOff x="0" y="0"/>
          <a:chExt cx="0" cy="0"/>
        </a:xfrm>
      </p:grpSpPr>
      <p:sp>
        <p:nvSpPr>
          <p:cNvPr id="133" name="Google Shape;133;p35"/>
          <p:cNvSpPr>
            <a:spLocks noGrp="1"/>
          </p:cNvSpPr>
          <p:nvPr>
            <p:ph type="pic" idx="2"/>
          </p:nvPr>
        </p:nvSpPr>
        <p:spPr>
          <a:xfrm>
            <a:off x="4799014" y="-818367"/>
            <a:ext cx="1627200" cy="16272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134" name="Google Shape;134;p35"/>
          <p:cNvSpPr>
            <a:spLocks noGrp="1"/>
          </p:cNvSpPr>
          <p:nvPr>
            <p:ph type="pic" idx="3"/>
          </p:nvPr>
        </p:nvSpPr>
        <p:spPr>
          <a:xfrm>
            <a:off x="4799014" y="900263"/>
            <a:ext cx="1627200" cy="16272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135" name="Google Shape;135;p35"/>
          <p:cNvSpPr>
            <a:spLocks noGrp="1"/>
          </p:cNvSpPr>
          <p:nvPr>
            <p:ph type="pic" idx="4"/>
          </p:nvPr>
        </p:nvSpPr>
        <p:spPr>
          <a:xfrm>
            <a:off x="4799014" y="2618893"/>
            <a:ext cx="1627200" cy="16272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136" name="Google Shape;136;p35"/>
          <p:cNvSpPr>
            <a:spLocks noGrp="1"/>
          </p:cNvSpPr>
          <p:nvPr>
            <p:ph type="pic" idx="5"/>
          </p:nvPr>
        </p:nvSpPr>
        <p:spPr>
          <a:xfrm>
            <a:off x="4799014" y="4337523"/>
            <a:ext cx="1627200" cy="16272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137" name="Google Shape;137;p35"/>
          <p:cNvSpPr>
            <a:spLocks noGrp="1"/>
          </p:cNvSpPr>
          <p:nvPr>
            <p:ph type="pic" idx="6"/>
          </p:nvPr>
        </p:nvSpPr>
        <p:spPr>
          <a:xfrm>
            <a:off x="6340829" y="39613"/>
            <a:ext cx="1627200" cy="16272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138" name="Google Shape;138;p35"/>
          <p:cNvSpPr>
            <a:spLocks noGrp="1"/>
          </p:cNvSpPr>
          <p:nvPr>
            <p:ph type="pic" idx="7"/>
          </p:nvPr>
        </p:nvSpPr>
        <p:spPr>
          <a:xfrm>
            <a:off x="6340829" y="1758243"/>
            <a:ext cx="1627200" cy="16272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139" name="Google Shape;139;p35"/>
          <p:cNvSpPr>
            <a:spLocks noGrp="1"/>
          </p:cNvSpPr>
          <p:nvPr>
            <p:ph type="pic" idx="8"/>
          </p:nvPr>
        </p:nvSpPr>
        <p:spPr>
          <a:xfrm>
            <a:off x="6340829" y="3476872"/>
            <a:ext cx="1627200" cy="16272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40" name="Google Shape;140;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15530" y="44711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 circles">
  <p:cSld name="3 circles">
    <p:spTree>
      <p:nvGrpSpPr>
        <p:cNvPr id="1" name="Shape 141"/>
        <p:cNvGrpSpPr/>
        <p:nvPr/>
      </p:nvGrpSpPr>
      <p:grpSpPr>
        <a:xfrm>
          <a:off x="0" y="0"/>
          <a:ext cx="0" cy="0"/>
          <a:chOff x="0" y="0"/>
          <a:chExt cx="0" cy="0"/>
        </a:xfrm>
      </p:grpSpPr>
      <p:sp>
        <p:nvSpPr>
          <p:cNvPr id="142" name="Google Shape;142;p36"/>
          <p:cNvSpPr>
            <a:spLocks noGrp="1"/>
          </p:cNvSpPr>
          <p:nvPr>
            <p:ph type="pic" idx="2"/>
          </p:nvPr>
        </p:nvSpPr>
        <p:spPr>
          <a:xfrm>
            <a:off x="3846825" y="1816681"/>
            <a:ext cx="1451100" cy="14511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143" name="Google Shape;143;p36"/>
          <p:cNvSpPr>
            <a:spLocks noGrp="1"/>
          </p:cNvSpPr>
          <p:nvPr>
            <p:ph type="pic" idx="3"/>
          </p:nvPr>
        </p:nvSpPr>
        <p:spPr>
          <a:xfrm>
            <a:off x="6778456" y="1816681"/>
            <a:ext cx="1451100" cy="14511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144" name="Google Shape;144;p36"/>
          <p:cNvSpPr>
            <a:spLocks noGrp="1"/>
          </p:cNvSpPr>
          <p:nvPr>
            <p:ph type="pic" idx="4"/>
          </p:nvPr>
        </p:nvSpPr>
        <p:spPr>
          <a:xfrm>
            <a:off x="915194" y="1816681"/>
            <a:ext cx="1451100" cy="14511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Tree>
  </p:cSld>
  <p:clrMapOvr>
    <a:masterClrMapping/>
  </p:clrMapOvr>
  <p:extLst>
    <p:ext uri="{DCECCB84-F9BA-43D5-87BE-67443E8EF086}">
      <p15:sldGuideLst xmlns:p15="http://schemas.microsoft.com/office/powerpoint/2012/main">
        <p15:guide id="1" orient="horz" pos="612">
          <p15:clr>
            <a:srgbClr val="FBAE40"/>
          </p15:clr>
        </p15:guide>
        <p15:guide id="2" orient="horz" pos="888">
          <p15:clr>
            <a:srgbClr val="FBAE40"/>
          </p15:clr>
        </p15:guide>
        <p15:guide id="3" orient="horz" pos="292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145"/>
        <p:cNvGrpSpPr/>
        <p:nvPr/>
      </p:nvGrpSpPr>
      <p:grpSpPr>
        <a:xfrm>
          <a:off x="0" y="0"/>
          <a:ext cx="0" cy="0"/>
          <a:chOff x="0" y="0"/>
          <a:chExt cx="0" cy="0"/>
        </a:xfrm>
      </p:grpSpPr>
      <p:sp>
        <p:nvSpPr>
          <p:cNvPr id="146" name="Google Shape;146;p37"/>
          <p:cNvSpPr>
            <a:spLocks noGrp="1"/>
          </p:cNvSpPr>
          <p:nvPr>
            <p:ph type="pic" idx="2"/>
          </p:nvPr>
        </p:nvSpPr>
        <p:spPr>
          <a:xfrm>
            <a:off x="0" y="0"/>
            <a:ext cx="9144000" cy="51435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47" name="Google Shape;147;p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mage and Text Curved">
  <p:cSld name="Image and Text Curved">
    <p:spTree>
      <p:nvGrpSpPr>
        <p:cNvPr id="1" name="Shape 148"/>
        <p:cNvGrpSpPr/>
        <p:nvPr/>
      </p:nvGrpSpPr>
      <p:grpSpPr>
        <a:xfrm>
          <a:off x="0" y="0"/>
          <a:ext cx="0" cy="0"/>
          <a:chOff x="0" y="0"/>
          <a:chExt cx="0" cy="0"/>
        </a:xfrm>
      </p:grpSpPr>
      <p:sp>
        <p:nvSpPr>
          <p:cNvPr id="149" name="Google Shape;149;p38"/>
          <p:cNvSpPr>
            <a:spLocks noGrp="1"/>
          </p:cNvSpPr>
          <p:nvPr>
            <p:ph type="pic" idx="2"/>
          </p:nvPr>
        </p:nvSpPr>
        <p:spPr>
          <a:xfrm>
            <a:off x="3972949" y="0"/>
            <a:ext cx="5171100" cy="51435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50" name="Google Shape;150;p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1"/>
        <p:cNvGrpSpPr/>
        <p:nvPr/>
      </p:nvGrpSpPr>
      <p:grpSpPr>
        <a:xfrm>
          <a:off x="0" y="0"/>
          <a:ext cx="0" cy="0"/>
          <a:chOff x="0" y="0"/>
          <a:chExt cx="0" cy="0"/>
        </a:xfrm>
      </p:grpSpPr>
      <p:pic>
        <p:nvPicPr>
          <p:cNvPr id="152" name="Google Shape;152;p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53"/>
        <p:cNvGrpSpPr/>
        <p:nvPr/>
      </p:nvGrpSpPr>
      <p:grpSpPr>
        <a:xfrm>
          <a:off x="0" y="0"/>
          <a:ext cx="0" cy="0"/>
          <a:chOff x="0" y="0"/>
          <a:chExt cx="0" cy="0"/>
        </a:xfrm>
      </p:grpSpPr>
      <p:sp>
        <p:nvSpPr>
          <p:cNvPr id="154" name="Google Shape;154;p40"/>
          <p:cNvSpPr>
            <a:spLocks noGrp="1"/>
          </p:cNvSpPr>
          <p:nvPr>
            <p:ph type="pic" idx="2"/>
          </p:nvPr>
        </p:nvSpPr>
        <p:spPr>
          <a:xfrm>
            <a:off x="0" y="0"/>
            <a:ext cx="4572000" cy="51435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55" name="Google Shape;155;p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Round Image">
  <p:cSld name="Round Image">
    <p:spTree>
      <p:nvGrpSpPr>
        <p:cNvPr id="1" name="Shape 156"/>
        <p:cNvGrpSpPr/>
        <p:nvPr/>
      </p:nvGrpSpPr>
      <p:grpSpPr>
        <a:xfrm>
          <a:off x="0" y="0"/>
          <a:ext cx="0" cy="0"/>
          <a:chOff x="0" y="0"/>
          <a:chExt cx="0" cy="0"/>
        </a:xfrm>
      </p:grpSpPr>
      <p:sp>
        <p:nvSpPr>
          <p:cNvPr id="157" name="Google Shape;157;p41"/>
          <p:cNvSpPr>
            <a:spLocks noGrp="1"/>
          </p:cNvSpPr>
          <p:nvPr>
            <p:ph type="pic" idx="2"/>
          </p:nvPr>
        </p:nvSpPr>
        <p:spPr>
          <a:xfrm>
            <a:off x="3862136" y="1576736"/>
            <a:ext cx="1419900" cy="14199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58" name="Google Shape;158;p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Slide">
  <p:cSld name="Section Slide">
    <p:spTree>
      <p:nvGrpSpPr>
        <p:cNvPr id="1" name="Shape 159"/>
        <p:cNvGrpSpPr/>
        <p:nvPr/>
      </p:nvGrpSpPr>
      <p:grpSpPr>
        <a:xfrm>
          <a:off x="0" y="0"/>
          <a:ext cx="0" cy="0"/>
          <a:chOff x="0" y="0"/>
          <a:chExt cx="0" cy="0"/>
        </a:xfrm>
      </p:grpSpPr>
      <p:sp>
        <p:nvSpPr>
          <p:cNvPr id="160" name="Google Shape;160;p42"/>
          <p:cNvSpPr>
            <a:spLocks noGrp="1"/>
          </p:cNvSpPr>
          <p:nvPr>
            <p:ph type="pic" idx="2"/>
          </p:nvPr>
        </p:nvSpPr>
        <p:spPr>
          <a:xfrm>
            <a:off x="1" y="0"/>
            <a:ext cx="9144000" cy="25716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161" name="Google Shape;161;p42"/>
          <p:cNvSpPr>
            <a:spLocks noGrp="1"/>
          </p:cNvSpPr>
          <p:nvPr>
            <p:ph type="pic" idx="3"/>
          </p:nvPr>
        </p:nvSpPr>
        <p:spPr>
          <a:xfrm>
            <a:off x="3862136" y="1576736"/>
            <a:ext cx="1419900" cy="1419900"/>
          </a:xfrm>
          <a:prstGeom prst="rect">
            <a:avLst/>
          </a:prstGeom>
          <a:solidFill>
            <a:srgbClr val="D8D8D8"/>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62" name="Google Shape;162;p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Slide 2">
  <p:cSld name="Section Slide 2">
    <p:spTree>
      <p:nvGrpSpPr>
        <p:cNvPr id="1" name="Shape 163"/>
        <p:cNvGrpSpPr/>
        <p:nvPr/>
      </p:nvGrpSpPr>
      <p:grpSpPr>
        <a:xfrm>
          <a:off x="0" y="0"/>
          <a:ext cx="0" cy="0"/>
          <a:chOff x="0" y="0"/>
          <a:chExt cx="0" cy="0"/>
        </a:xfrm>
      </p:grpSpPr>
      <p:sp>
        <p:nvSpPr>
          <p:cNvPr id="164" name="Google Shape;164;p43"/>
          <p:cNvSpPr>
            <a:spLocks noGrp="1"/>
          </p:cNvSpPr>
          <p:nvPr>
            <p:ph type="pic" idx="2"/>
          </p:nvPr>
        </p:nvSpPr>
        <p:spPr>
          <a:xfrm>
            <a:off x="6228870" y="989485"/>
            <a:ext cx="1258200" cy="1258200"/>
          </a:xfrm>
          <a:prstGeom prst="rect">
            <a:avLst/>
          </a:prstGeom>
          <a:solidFill>
            <a:srgbClr val="D8D8D8"/>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165" name="Google Shape;165;p43"/>
          <p:cNvSpPr>
            <a:spLocks noGrp="1"/>
          </p:cNvSpPr>
          <p:nvPr>
            <p:ph type="pic" idx="3"/>
          </p:nvPr>
        </p:nvSpPr>
        <p:spPr>
          <a:xfrm>
            <a:off x="0" y="0"/>
            <a:ext cx="4572000" cy="51435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66" name="Google Shape;166;p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wave image bottom">
  <p:cSld name="wave image bottom">
    <p:spTree>
      <p:nvGrpSpPr>
        <p:cNvPr id="1" name="Shape 167"/>
        <p:cNvGrpSpPr/>
        <p:nvPr/>
      </p:nvGrpSpPr>
      <p:grpSpPr>
        <a:xfrm>
          <a:off x="0" y="0"/>
          <a:ext cx="0" cy="0"/>
          <a:chOff x="0" y="0"/>
          <a:chExt cx="0" cy="0"/>
        </a:xfrm>
      </p:grpSpPr>
      <p:sp>
        <p:nvSpPr>
          <p:cNvPr id="168" name="Google Shape;168;p44"/>
          <p:cNvSpPr>
            <a:spLocks noGrp="1"/>
          </p:cNvSpPr>
          <p:nvPr>
            <p:ph type="pic" idx="2"/>
          </p:nvPr>
        </p:nvSpPr>
        <p:spPr>
          <a:xfrm>
            <a:off x="1" y="1643449"/>
            <a:ext cx="9144000" cy="35001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69" name="Google Shape;169;p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wave image left">
  <p:cSld name="wave image left">
    <p:spTree>
      <p:nvGrpSpPr>
        <p:cNvPr id="1" name="Shape 170"/>
        <p:cNvGrpSpPr/>
        <p:nvPr/>
      </p:nvGrpSpPr>
      <p:grpSpPr>
        <a:xfrm>
          <a:off x="0" y="0"/>
          <a:ext cx="0" cy="0"/>
          <a:chOff x="0" y="0"/>
          <a:chExt cx="0" cy="0"/>
        </a:xfrm>
      </p:grpSpPr>
      <p:sp>
        <p:nvSpPr>
          <p:cNvPr id="171" name="Google Shape;171;p45"/>
          <p:cNvSpPr>
            <a:spLocks noGrp="1"/>
          </p:cNvSpPr>
          <p:nvPr>
            <p:ph type="pic" idx="2"/>
          </p:nvPr>
        </p:nvSpPr>
        <p:spPr>
          <a:xfrm>
            <a:off x="1" y="0"/>
            <a:ext cx="4831200" cy="51435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72" name="Google Shape;172;p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wave image top">
  <p:cSld name="wave image top">
    <p:spTree>
      <p:nvGrpSpPr>
        <p:cNvPr id="1" name="Shape 173"/>
        <p:cNvGrpSpPr/>
        <p:nvPr/>
      </p:nvGrpSpPr>
      <p:grpSpPr>
        <a:xfrm>
          <a:off x="0" y="0"/>
          <a:ext cx="0" cy="0"/>
          <a:chOff x="0" y="0"/>
          <a:chExt cx="0" cy="0"/>
        </a:xfrm>
      </p:grpSpPr>
      <p:sp>
        <p:nvSpPr>
          <p:cNvPr id="174" name="Google Shape;174;p46"/>
          <p:cNvSpPr>
            <a:spLocks noGrp="1"/>
          </p:cNvSpPr>
          <p:nvPr>
            <p:ph type="pic" idx="2"/>
          </p:nvPr>
        </p:nvSpPr>
        <p:spPr>
          <a:xfrm>
            <a:off x="2" y="2"/>
            <a:ext cx="9144000" cy="51435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75" name="Google Shape;175;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wave large image">
  <p:cSld name="wave large image">
    <p:spTree>
      <p:nvGrpSpPr>
        <p:cNvPr id="1" name="Shape 176"/>
        <p:cNvGrpSpPr/>
        <p:nvPr/>
      </p:nvGrpSpPr>
      <p:grpSpPr>
        <a:xfrm>
          <a:off x="0" y="0"/>
          <a:ext cx="0" cy="0"/>
          <a:chOff x="0" y="0"/>
          <a:chExt cx="0" cy="0"/>
        </a:xfrm>
      </p:grpSpPr>
      <p:sp>
        <p:nvSpPr>
          <p:cNvPr id="177" name="Google Shape;177;p47"/>
          <p:cNvSpPr>
            <a:spLocks noGrp="1"/>
          </p:cNvSpPr>
          <p:nvPr>
            <p:ph type="pic" idx="2"/>
          </p:nvPr>
        </p:nvSpPr>
        <p:spPr>
          <a:xfrm>
            <a:off x="1177361" y="0"/>
            <a:ext cx="7966500" cy="51435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78" name="Google Shape;178;p4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wave large image left">
  <p:cSld name="wave large image left">
    <p:spTree>
      <p:nvGrpSpPr>
        <p:cNvPr id="1" name="Shape 179"/>
        <p:cNvGrpSpPr/>
        <p:nvPr/>
      </p:nvGrpSpPr>
      <p:grpSpPr>
        <a:xfrm>
          <a:off x="0" y="0"/>
          <a:ext cx="0" cy="0"/>
          <a:chOff x="0" y="0"/>
          <a:chExt cx="0" cy="0"/>
        </a:xfrm>
      </p:grpSpPr>
      <p:sp>
        <p:nvSpPr>
          <p:cNvPr id="180" name="Google Shape;180;p48"/>
          <p:cNvSpPr>
            <a:spLocks noGrp="1"/>
          </p:cNvSpPr>
          <p:nvPr>
            <p:ph type="pic" idx="2"/>
          </p:nvPr>
        </p:nvSpPr>
        <p:spPr>
          <a:xfrm>
            <a:off x="0" y="0"/>
            <a:ext cx="7966500" cy="51435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181" name="Google Shape;181;p48"/>
          <p:cNvSpPr/>
          <p:nvPr/>
        </p:nvSpPr>
        <p:spPr>
          <a:xfrm>
            <a:off x="8403295" y="299296"/>
            <a:ext cx="70919" cy="343665"/>
          </a:xfrm>
          <a:custGeom>
            <a:avLst/>
            <a:gdLst/>
            <a:ahLst/>
            <a:cxnLst/>
            <a:rect l="l" t="t" r="r" b="b"/>
            <a:pathLst>
              <a:path w="2026243" h="9819005" extrusionOk="0">
                <a:moveTo>
                  <a:pt x="331756" y="9796307"/>
                </a:moveTo>
                <a:lnTo>
                  <a:pt x="342166" y="9819005"/>
                </a:lnTo>
                <a:cubicBezTo>
                  <a:pt x="342166" y="9819005"/>
                  <a:pt x="339721" y="9814312"/>
                  <a:pt x="335432" y="9804971"/>
                </a:cubicBezTo>
                <a:close/>
                <a:moveTo>
                  <a:pt x="326171" y="9783148"/>
                </a:moveTo>
                <a:lnTo>
                  <a:pt x="331756" y="9796307"/>
                </a:lnTo>
                <a:lnTo>
                  <a:pt x="330815" y="9794258"/>
                </a:lnTo>
                <a:close/>
                <a:moveTo>
                  <a:pt x="317186" y="9761654"/>
                </a:moveTo>
                <a:lnTo>
                  <a:pt x="326171" y="9783148"/>
                </a:lnTo>
                <a:lnTo>
                  <a:pt x="317638" y="9763040"/>
                </a:lnTo>
                <a:close/>
                <a:moveTo>
                  <a:pt x="1580334" y="10739"/>
                </a:moveTo>
                <a:lnTo>
                  <a:pt x="1639850" y="184479"/>
                </a:lnTo>
                <a:cubicBezTo>
                  <a:pt x="2348468" y="2422205"/>
                  <a:pt x="2065402" y="4304627"/>
                  <a:pt x="930485" y="6391611"/>
                </a:cubicBezTo>
                <a:cubicBezTo>
                  <a:pt x="19723" y="8061199"/>
                  <a:pt x="144174" y="9154314"/>
                  <a:pt x="263323" y="9596522"/>
                </a:cubicBezTo>
                <a:lnTo>
                  <a:pt x="317186" y="9761654"/>
                </a:lnTo>
                <a:lnTo>
                  <a:pt x="300328" y="9721328"/>
                </a:lnTo>
                <a:cubicBezTo>
                  <a:pt x="121723" y="9271626"/>
                  <a:pt x="-507313" y="7312277"/>
                  <a:pt x="858830" y="4743609"/>
                </a:cubicBezTo>
                <a:cubicBezTo>
                  <a:pt x="2029810" y="2541893"/>
                  <a:pt x="1796463" y="823738"/>
                  <a:pt x="1606603" y="102268"/>
                </a:cubicBezTo>
                <a:close/>
                <a:moveTo>
                  <a:pt x="1576656" y="0"/>
                </a:moveTo>
                <a:lnTo>
                  <a:pt x="1577252" y="0"/>
                </a:lnTo>
                <a:lnTo>
                  <a:pt x="1580334" y="10739"/>
                </a:lnTo>
                <a:close/>
              </a:path>
            </a:pathLst>
          </a:custGeom>
          <a:gradFill>
            <a:gsLst>
              <a:gs pos="0">
                <a:schemeClr val="accent1"/>
              </a:gs>
              <a:gs pos="100000">
                <a:schemeClr val="accent6"/>
              </a:gs>
            </a:gsLst>
            <a:lin ang="5400012" scaled="0"/>
          </a:gra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1400">
              <a:solidFill>
                <a:schemeClr val="dk1"/>
              </a:solidFill>
              <a:latin typeface="Josefin Sans"/>
              <a:ea typeface="Josefin Sans"/>
              <a:cs typeface="Josefin Sans"/>
              <a:sym typeface="Josefin Sans"/>
            </a:endParaRPr>
          </a:p>
        </p:txBody>
      </p:sp>
      <p:pic>
        <p:nvPicPr>
          <p:cNvPr id="182" name="Google Shape;182;p4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image and text left">
  <p:cSld name="image and text left">
    <p:spTree>
      <p:nvGrpSpPr>
        <p:cNvPr id="1" name="Shape 183"/>
        <p:cNvGrpSpPr/>
        <p:nvPr/>
      </p:nvGrpSpPr>
      <p:grpSpPr>
        <a:xfrm>
          <a:off x="0" y="0"/>
          <a:ext cx="0" cy="0"/>
          <a:chOff x="0" y="0"/>
          <a:chExt cx="0" cy="0"/>
        </a:xfrm>
      </p:grpSpPr>
      <p:sp>
        <p:nvSpPr>
          <p:cNvPr id="184" name="Google Shape;184;p49"/>
          <p:cNvSpPr>
            <a:spLocks noGrp="1"/>
          </p:cNvSpPr>
          <p:nvPr>
            <p:ph type="pic" idx="2"/>
          </p:nvPr>
        </p:nvSpPr>
        <p:spPr>
          <a:xfrm>
            <a:off x="0" y="0"/>
            <a:ext cx="4572000" cy="51435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85" name="Google Shape;185;p4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wave image top 2">
  <p:cSld name="wave image top 2">
    <p:spTree>
      <p:nvGrpSpPr>
        <p:cNvPr id="1" name="Shape 186"/>
        <p:cNvGrpSpPr/>
        <p:nvPr/>
      </p:nvGrpSpPr>
      <p:grpSpPr>
        <a:xfrm>
          <a:off x="0" y="0"/>
          <a:ext cx="0" cy="0"/>
          <a:chOff x="0" y="0"/>
          <a:chExt cx="0" cy="0"/>
        </a:xfrm>
      </p:grpSpPr>
      <p:sp>
        <p:nvSpPr>
          <p:cNvPr id="187" name="Google Shape;187;p50"/>
          <p:cNvSpPr>
            <a:spLocks noGrp="1"/>
          </p:cNvSpPr>
          <p:nvPr>
            <p:ph type="pic" idx="2"/>
          </p:nvPr>
        </p:nvSpPr>
        <p:spPr>
          <a:xfrm>
            <a:off x="2" y="0"/>
            <a:ext cx="9144000" cy="29250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88" name="Google Shape;188;p5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wave image bottom 2">
  <p:cSld name="wave image bottom 2">
    <p:spTree>
      <p:nvGrpSpPr>
        <p:cNvPr id="1" name="Shape 189"/>
        <p:cNvGrpSpPr/>
        <p:nvPr/>
      </p:nvGrpSpPr>
      <p:grpSpPr>
        <a:xfrm>
          <a:off x="0" y="0"/>
          <a:ext cx="0" cy="0"/>
          <a:chOff x="0" y="0"/>
          <a:chExt cx="0" cy="0"/>
        </a:xfrm>
      </p:grpSpPr>
      <p:sp>
        <p:nvSpPr>
          <p:cNvPr id="190" name="Google Shape;190;p51"/>
          <p:cNvSpPr>
            <a:spLocks noGrp="1"/>
          </p:cNvSpPr>
          <p:nvPr>
            <p:ph type="pic" idx="2"/>
          </p:nvPr>
        </p:nvSpPr>
        <p:spPr>
          <a:xfrm>
            <a:off x="2" y="2229587"/>
            <a:ext cx="9144000" cy="29139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91" name="Google Shape;191;p5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image left">
  <p:cSld name="image left">
    <p:spTree>
      <p:nvGrpSpPr>
        <p:cNvPr id="1" name="Shape 192"/>
        <p:cNvGrpSpPr/>
        <p:nvPr/>
      </p:nvGrpSpPr>
      <p:grpSpPr>
        <a:xfrm>
          <a:off x="0" y="0"/>
          <a:ext cx="0" cy="0"/>
          <a:chOff x="0" y="0"/>
          <a:chExt cx="0" cy="0"/>
        </a:xfrm>
      </p:grpSpPr>
      <p:sp>
        <p:nvSpPr>
          <p:cNvPr id="193" name="Google Shape;193;p52"/>
          <p:cNvSpPr>
            <a:spLocks noGrp="1"/>
          </p:cNvSpPr>
          <p:nvPr>
            <p:ph type="pic" idx="2"/>
          </p:nvPr>
        </p:nvSpPr>
        <p:spPr>
          <a:xfrm>
            <a:off x="1" y="0"/>
            <a:ext cx="3081300" cy="51435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94" name="Google Shape;194;p5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image right">
  <p:cSld name="image right">
    <p:spTree>
      <p:nvGrpSpPr>
        <p:cNvPr id="1" name="Shape 195"/>
        <p:cNvGrpSpPr/>
        <p:nvPr/>
      </p:nvGrpSpPr>
      <p:grpSpPr>
        <a:xfrm>
          <a:off x="0" y="0"/>
          <a:ext cx="0" cy="0"/>
          <a:chOff x="0" y="0"/>
          <a:chExt cx="0" cy="0"/>
        </a:xfrm>
      </p:grpSpPr>
      <p:pic>
        <p:nvPicPr>
          <p:cNvPr id="196" name="Google Shape;196;p5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mage top">
  <p:cSld name="image top">
    <p:spTree>
      <p:nvGrpSpPr>
        <p:cNvPr id="1" name="Shape 197"/>
        <p:cNvGrpSpPr/>
        <p:nvPr/>
      </p:nvGrpSpPr>
      <p:grpSpPr>
        <a:xfrm>
          <a:off x="0" y="0"/>
          <a:ext cx="0" cy="0"/>
          <a:chOff x="0" y="0"/>
          <a:chExt cx="0" cy="0"/>
        </a:xfrm>
      </p:grpSpPr>
      <p:sp>
        <p:nvSpPr>
          <p:cNvPr id="198" name="Google Shape;198;p54"/>
          <p:cNvSpPr>
            <a:spLocks noGrp="1"/>
          </p:cNvSpPr>
          <p:nvPr>
            <p:ph type="pic" idx="2"/>
          </p:nvPr>
        </p:nvSpPr>
        <p:spPr>
          <a:xfrm>
            <a:off x="1" y="0"/>
            <a:ext cx="9144000" cy="25716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199" name="Google Shape;199;p5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ircles">
  <p:cSld name="circles">
    <p:spTree>
      <p:nvGrpSpPr>
        <p:cNvPr id="1" name="Shape 200"/>
        <p:cNvGrpSpPr/>
        <p:nvPr/>
      </p:nvGrpSpPr>
      <p:grpSpPr>
        <a:xfrm>
          <a:off x="0" y="0"/>
          <a:ext cx="0" cy="0"/>
          <a:chOff x="0" y="0"/>
          <a:chExt cx="0" cy="0"/>
        </a:xfrm>
      </p:grpSpPr>
      <p:sp>
        <p:nvSpPr>
          <p:cNvPr id="201" name="Google Shape;201;p55"/>
          <p:cNvSpPr>
            <a:spLocks noGrp="1"/>
          </p:cNvSpPr>
          <p:nvPr>
            <p:ph type="pic" idx="2"/>
          </p:nvPr>
        </p:nvSpPr>
        <p:spPr>
          <a:xfrm>
            <a:off x="5682486" y="3737286"/>
            <a:ext cx="2101200" cy="21012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02" name="Google Shape;202;p55"/>
          <p:cNvSpPr>
            <a:spLocks noGrp="1"/>
          </p:cNvSpPr>
          <p:nvPr>
            <p:ph type="pic" idx="3"/>
          </p:nvPr>
        </p:nvSpPr>
        <p:spPr>
          <a:xfrm>
            <a:off x="5682486" y="1521136"/>
            <a:ext cx="2101200" cy="21012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03" name="Google Shape;203;p55"/>
          <p:cNvSpPr>
            <a:spLocks noGrp="1"/>
          </p:cNvSpPr>
          <p:nvPr>
            <p:ph type="pic" idx="4"/>
          </p:nvPr>
        </p:nvSpPr>
        <p:spPr>
          <a:xfrm>
            <a:off x="5682486" y="-695015"/>
            <a:ext cx="2101200" cy="21012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204" name="Google Shape;204;p5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32463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onute image">
  <p:cSld name="donute image">
    <p:spTree>
      <p:nvGrpSpPr>
        <p:cNvPr id="1" name="Shape 205"/>
        <p:cNvGrpSpPr/>
        <p:nvPr/>
      </p:nvGrpSpPr>
      <p:grpSpPr>
        <a:xfrm>
          <a:off x="0" y="0"/>
          <a:ext cx="0" cy="0"/>
          <a:chOff x="0" y="0"/>
          <a:chExt cx="0" cy="0"/>
        </a:xfrm>
      </p:grpSpPr>
      <p:sp>
        <p:nvSpPr>
          <p:cNvPr id="206" name="Google Shape;206;p56"/>
          <p:cNvSpPr>
            <a:spLocks noGrp="1"/>
          </p:cNvSpPr>
          <p:nvPr>
            <p:ph type="pic" idx="2"/>
          </p:nvPr>
        </p:nvSpPr>
        <p:spPr>
          <a:xfrm>
            <a:off x="754625" y="803173"/>
            <a:ext cx="3537000" cy="35370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207" name="Google Shape;207;p5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23319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image center large">
  <p:cSld name="image center large">
    <p:spTree>
      <p:nvGrpSpPr>
        <p:cNvPr id="1" name="Shape 208"/>
        <p:cNvGrpSpPr/>
        <p:nvPr/>
      </p:nvGrpSpPr>
      <p:grpSpPr>
        <a:xfrm>
          <a:off x="0" y="0"/>
          <a:ext cx="0" cy="0"/>
          <a:chOff x="0" y="0"/>
          <a:chExt cx="0" cy="0"/>
        </a:xfrm>
      </p:grpSpPr>
      <p:sp>
        <p:nvSpPr>
          <p:cNvPr id="209" name="Google Shape;209;p57"/>
          <p:cNvSpPr>
            <a:spLocks noGrp="1"/>
          </p:cNvSpPr>
          <p:nvPr>
            <p:ph type="pic" idx="2"/>
          </p:nvPr>
        </p:nvSpPr>
        <p:spPr>
          <a:xfrm>
            <a:off x="0" y="1524000"/>
            <a:ext cx="9144000" cy="24480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210" name="Google Shape;210;p5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23319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ircles bottom">
  <p:cSld name="circles bottom">
    <p:spTree>
      <p:nvGrpSpPr>
        <p:cNvPr id="1" name="Shape 211"/>
        <p:cNvGrpSpPr/>
        <p:nvPr/>
      </p:nvGrpSpPr>
      <p:grpSpPr>
        <a:xfrm>
          <a:off x="0" y="0"/>
          <a:ext cx="0" cy="0"/>
          <a:chOff x="0" y="0"/>
          <a:chExt cx="0" cy="0"/>
        </a:xfrm>
      </p:grpSpPr>
      <p:sp>
        <p:nvSpPr>
          <p:cNvPr id="212" name="Google Shape;212;p58"/>
          <p:cNvSpPr>
            <a:spLocks noGrp="1"/>
          </p:cNvSpPr>
          <p:nvPr>
            <p:ph type="pic" idx="2"/>
          </p:nvPr>
        </p:nvSpPr>
        <p:spPr>
          <a:xfrm>
            <a:off x="413463" y="2000675"/>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13" name="Google Shape;213;p58"/>
          <p:cNvSpPr>
            <a:spLocks noGrp="1"/>
          </p:cNvSpPr>
          <p:nvPr>
            <p:ph type="pic" idx="3"/>
          </p:nvPr>
        </p:nvSpPr>
        <p:spPr>
          <a:xfrm>
            <a:off x="1809634" y="2000675"/>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14" name="Google Shape;214;p58"/>
          <p:cNvSpPr>
            <a:spLocks noGrp="1"/>
          </p:cNvSpPr>
          <p:nvPr>
            <p:ph type="pic" idx="4"/>
          </p:nvPr>
        </p:nvSpPr>
        <p:spPr>
          <a:xfrm>
            <a:off x="4601975" y="2000675"/>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15" name="Google Shape;215;p58"/>
          <p:cNvSpPr>
            <a:spLocks noGrp="1"/>
          </p:cNvSpPr>
          <p:nvPr>
            <p:ph type="pic" idx="5"/>
          </p:nvPr>
        </p:nvSpPr>
        <p:spPr>
          <a:xfrm>
            <a:off x="5998146" y="2000675"/>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16" name="Google Shape;216;p58"/>
          <p:cNvSpPr>
            <a:spLocks noGrp="1"/>
          </p:cNvSpPr>
          <p:nvPr>
            <p:ph type="pic" idx="6"/>
          </p:nvPr>
        </p:nvSpPr>
        <p:spPr>
          <a:xfrm>
            <a:off x="7394319" y="2000675"/>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17" name="Google Shape;217;p58"/>
          <p:cNvSpPr>
            <a:spLocks noGrp="1"/>
          </p:cNvSpPr>
          <p:nvPr>
            <p:ph type="pic" idx="7"/>
          </p:nvPr>
        </p:nvSpPr>
        <p:spPr>
          <a:xfrm>
            <a:off x="3205804" y="2000675"/>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18" name="Google Shape;218;p58"/>
          <p:cNvSpPr>
            <a:spLocks noGrp="1"/>
          </p:cNvSpPr>
          <p:nvPr>
            <p:ph type="pic" idx="8"/>
          </p:nvPr>
        </p:nvSpPr>
        <p:spPr>
          <a:xfrm>
            <a:off x="413544" y="3397356"/>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19" name="Google Shape;219;p58"/>
          <p:cNvSpPr>
            <a:spLocks noGrp="1"/>
          </p:cNvSpPr>
          <p:nvPr>
            <p:ph type="pic" idx="9"/>
          </p:nvPr>
        </p:nvSpPr>
        <p:spPr>
          <a:xfrm>
            <a:off x="1809715" y="3397356"/>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20" name="Google Shape;220;p58"/>
          <p:cNvSpPr>
            <a:spLocks noGrp="1"/>
          </p:cNvSpPr>
          <p:nvPr>
            <p:ph type="pic" idx="13"/>
          </p:nvPr>
        </p:nvSpPr>
        <p:spPr>
          <a:xfrm>
            <a:off x="4602057" y="3397356"/>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21" name="Google Shape;221;p58"/>
          <p:cNvSpPr>
            <a:spLocks noGrp="1"/>
          </p:cNvSpPr>
          <p:nvPr>
            <p:ph type="pic" idx="14"/>
          </p:nvPr>
        </p:nvSpPr>
        <p:spPr>
          <a:xfrm>
            <a:off x="5998228" y="3397356"/>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22" name="Google Shape;222;p58"/>
          <p:cNvSpPr>
            <a:spLocks noGrp="1"/>
          </p:cNvSpPr>
          <p:nvPr>
            <p:ph type="pic" idx="15"/>
          </p:nvPr>
        </p:nvSpPr>
        <p:spPr>
          <a:xfrm>
            <a:off x="7394400" y="3397356"/>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23" name="Google Shape;223;p58"/>
          <p:cNvSpPr>
            <a:spLocks noGrp="1"/>
          </p:cNvSpPr>
          <p:nvPr>
            <p:ph type="pic" idx="16"/>
          </p:nvPr>
        </p:nvSpPr>
        <p:spPr>
          <a:xfrm>
            <a:off x="3205886" y="3397356"/>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224" name="Google Shape;224;p5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23319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large image left">
  <p:cSld name="large image left">
    <p:spTree>
      <p:nvGrpSpPr>
        <p:cNvPr id="1" name="Shape 225"/>
        <p:cNvGrpSpPr/>
        <p:nvPr/>
      </p:nvGrpSpPr>
      <p:grpSpPr>
        <a:xfrm>
          <a:off x="0" y="0"/>
          <a:ext cx="0" cy="0"/>
          <a:chOff x="0" y="0"/>
          <a:chExt cx="0" cy="0"/>
        </a:xfrm>
      </p:grpSpPr>
      <p:sp>
        <p:nvSpPr>
          <p:cNvPr id="226" name="Google Shape;226;p59"/>
          <p:cNvSpPr>
            <a:spLocks noGrp="1"/>
          </p:cNvSpPr>
          <p:nvPr>
            <p:ph type="pic" idx="2"/>
          </p:nvPr>
        </p:nvSpPr>
        <p:spPr>
          <a:xfrm>
            <a:off x="0" y="0"/>
            <a:ext cx="6096000" cy="51435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227" name="Google Shape;227;p5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23319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2">
  <p:cSld name="section 2">
    <p:spTree>
      <p:nvGrpSpPr>
        <p:cNvPr id="1" name="Shape 228"/>
        <p:cNvGrpSpPr/>
        <p:nvPr/>
      </p:nvGrpSpPr>
      <p:grpSpPr>
        <a:xfrm>
          <a:off x="0" y="0"/>
          <a:ext cx="0" cy="0"/>
          <a:chOff x="0" y="0"/>
          <a:chExt cx="0" cy="0"/>
        </a:xfrm>
      </p:grpSpPr>
      <p:sp>
        <p:nvSpPr>
          <p:cNvPr id="229" name="Google Shape;229;p60"/>
          <p:cNvSpPr>
            <a:spLocks noGrp="1"/>
          </p:cNvSpPr>
          <p:nvPr>
            <p:ph type="pic" idx="2"/>
          </p:nvPr>
        </p:nvSpPr>
        <p:spPr>
          <a:xfrm>
            <a:off x="0" y="0"/>
            <a:ext cx="9144000" cy="2571600"/>
          </a:xfrm>
          <a:prstGeom prst="rect">
            <a:avLst/>
          </a:prstGeom>
          <a:solidFill>
            <a:srgbClr val="D8D8D8"/>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30" name="Google Shape;230;p60"/>
          <p:cNvSpPr>
            <a:spLocks noGrp="1"/>
          </p:cNvSpPr>
          <p:nvPr>
            <p:ph type="pic" idx="3"/>
          </p:nvPr>
        </p:nvSpPr>
        <p:spPr>
          <a:xfrm>
            <a:off x="3771900" y="1771650"/>
            <a:ext cx="1600200" cy="1600200"/>
          </a:xfrm>
          <a:prstGeom prst="rect">
            <a:avLst/>
          </a:prstGeom>
          <a:solidFill>
            <a:srgbClr val="BFBFBF"/>
          </a:solidFill>
          <a:ln w="76200" cap="flat" cmpd="sng">
            <a:solidFill>
              <a:srgbClr val="262626"/>
            </a:solidFill>
            <a:prstDash val="solid"/>
            <a:round/>
            <a:headEnd type="none" w="sm" len="sm"/>
            <a:tailEnd type="none" w="sm" len="sm"/>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231" name="Google Shape;231;p6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23319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ircles cluster">
  <p:cSld name="circles cluster">
    <p:spTree>
      <p:nvGrpSpPr>
        <p:cNvPr id="1" name="Shape 232"/>
        <p:cNvGrpSpPr/>
        <p:nvPr/>
      </p:nvGrpSpPr>
      <p:grpSpPr>
        <a:xfrm>
          <a:off x="0" y="0"/>
          <a:ext cx="0" cy="0"/>
          <a:chOff x="0" y="0"/>
          <a:chExt cx="0" cy="0"/>
        </a:xfrm>
      </p:grpSpPr>
      <p:sp>
        <p:nvSpPr>
          <p:cNvPr id="233" name="Google Shape;233;p61"/>
          <p:cNvSpPr>
            <a:spLocks noGrp="1"/>
          </p:cNvSpPr>
          <p:nvPr>
            <p:ph type="pic" idx="2"/>
          </p:nvPr>
        </p:nvSpPr>
        <p:spPr>
          <a:xfrm>
            <a:off x="5106521" y="682448"/>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34" name="Google Shape;234;p61"/>
          <p:cNvSpPr>
            <a:spLocks noGrp="1"/>
          </p:cNvSpPr>
          <p:nvPr>
            <p:ph type="pic" idx="3"/>
          </p:nvPr>
        </p:nvSpPr>
        <p:spPr>
          <a:xfrm>
            <a:off x="6516222" y="682448"/>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35" name="Google Shape;235;p61"/>
          <p:cNvSpPr>
            <a:spLocks noGrp="1"/>
          </p:cNvSpPr>
          <p:nvPr>
            <p:ph type="pic" idx="4"/>
          </p:nvPr>
        </p:nvSpPr>
        <p:spPr>
          <a:xfrm>
            <a:off x="4401671" y="1903284"/>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36" name="Google Shape;236;p61"/>
          <p:cNvSpPr>
            <a:spLocks noGrp="1"/>
          </p:cNvSpPr>
          <p:nvPr>
            <p:ph type="pic" idx="5"/>
          </p:nvPr>
        </p:nvSpPr>
        <p:spPr>
          <a:xfrm>
            <a:off x="5811372" y="1903284"/>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37" name="Google Shape;237;p61"/>
          <p:cNvSpPr>
            <a:spLocks noGrp="1"/>
          </p:cNvSpPr>
          <p:nvPr>
            <p:ph type="pic" idx="6"/>
          </p:nvPr>
        </p:nvSpPr>
        <p:spPr>
          <a:xfrm>
            <a:off x="7221072" y="1903284"/>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38" name="Google Shape;238;p61"/>
          <p:cNvSpPr>
            <a:spLocks noGrp="1"/>
          </p:cNvSpPr>
          <p:nvPr>
            <p:ph type="pic" idx="7"/>
          </p:nvPr>
        </p:nvSpPr>
        <p:spPr>
          <a:xfrm>
            <a:off x="5106522" y="3124121"/>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39" name="Google Shape;239;p61"/>
          <p:cNvSpPr>
            <a:spLocks noGrp="1"/>
          </p:cNvSpPr>
          <p:nvPr>
            <p:ph type="pic" idx="8"/>
          </p:nvPr>
        </p:nvSpPr>
        <p:spPr>
          <a:xfrm>
            <a:off x="6516221" y="3124121"/>
            <a:ext cx="1336800" cy="13368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240" name="Google Shape;240;p6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23319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large circle">
  <p:cSld name="large circle">
    <p:spTree>
      <p:nvGrpSpPr>
        <p:cNvPr id="1" name="Shape 241"/>
        <p:cNvGrpSpPr/>
        <p:nvPr/>
      </p:nvGrpSpPr>
      <p:grpSpPr>
        <a:xfrm>
          <a:off x="0" y="0"/>
          <a:ext cx="0" cy="0"/>
          <a:chOff x="0" y="0"/>
          <a:chExt cx="0" cy="0"/>
        </a:xfrm>
      </p:grpSpPr>
      <p:sp>
        <p:nvSpPr>
          <p:cNvPr id="242" name="Google Shape;242;p62"/>
          <p:cNvSpPr>
            <a:spLocks noGrp="1"/>
          </p:cNvSpPr>
          <p:nvPr>
            <p:ph type="pic" idx="2"/>
          </p:nvPr>
        </p:nvSpPr>
        <p:spPr>
          <a:xfrm>
            <a:off x="1005708" y="1570583"/>
            <a:ext cx="2940300" cy="29403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243" name="Google Shape;243;p6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23319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7_标题和内容">
  <p:cSld name="37_标题和内容">
    <p:spTree>
      <p:nvGrpSpPr>
        <p:cNvPr id="1" name="Shape 244"/>
        <p:cNvGrpSpPr/>
        <p:nvPr/>
      </p:nvGrpSpPr>
      <p:grpSpPr>
        <a:xfrm>
          <a:off x="0" y="0"/>
          <a:ext cx="0" cy="0"/>
          <a:chOff x="0" y="0"/>
          <a:chExt cx="0" cy="0"/>
        </a:xfrm>
      </p:grpSpPr>
      <p:sp>
        <p:nvSpPr>
          <p:cNvPr id="245" name="Google Shape;245;p63"/>
          <p:cNvSpPr>
            <a:spLocks noGrp="1"/>
          </p:cNvSpPr>
          <p:nvPr>
            <p:ph type="pic" idx="2"/>
          </p:nvPr>
        </p:nvSpPr>
        <p:spPr>
          <a:xfrm>
            <a:off x="0" y="0"/>
            <a:ext cx="9144000" cy="25716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46" name="Google Shape;246;p63"/>
          <p:cNvSpPr>
            <a:spLocks noGrp="1"/>
          </p:cNvSpPr>
          <p:nvPr>
            <p:ph type="pic" idx="3"/>
          </p:nvPr>
        </p:nvSpPr>
        <p:spPr>
          <a:xfrm>
            <a:off x="3756453" y="1755806"/>
            <a:ext cx="1632000" cy="1632000"/>
          </a:xfrm>
          <a:prstGeom prst="rect">
            <a:avLst/>
          </a:prstGeom>
          <a:solidFill>
            <a:srgbClr val="D8D8D8"/>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47" name="Google Shape;247;p63"/>
          <p:cNvSpPr>
            <a:spLocks noGrp="1"/>
          </p:cNvSpPr>
          <p:nvPr>
            <p:ph type="pic" idx="4"/>
          </p:nvPr>
        </p:nvSpPr>
        <p:spPr>
          <a:xfrm>
            <a:off x="6688084" y="1755806"/>
            <a:ext cx="1632000" cy="1632000"/>
          </a:xfrm>
          <a:prstGeom prst="rect">
            <a:avLst/>
          </a:prstGeom>
          <a:solidFill>
            <a:srgbClr val="D8D8D8"/>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48" name="Google Shape;248;p63"/>
          <p:cNvSpPr>
            <a:spLocks noGrp="1"/>
          </p:cNvSpPr>
          <p:nvPr>
            <p:ph type="pic" idx="5"/>
          </p:nvPr>
        </p:nvSpPr>
        <p:spPr>
          <a:xfrm>
            <a:off x="824821" y="1755806"/>
            <a:ext cx="1632000" cy="1632000"/>
          </a:xfrm>
          <a:prstGeom prst="rect">
            <a:avLst/>
          </a:prstGeom>
          <a:solidFill>
            <a:srgbClr val="D8D8D8"/>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249" name="Google Shape;249;p6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66545" y="216870"/>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8_标题和内容">
  <p:cSld name="38_标题和内容">
    <p:spTree>
      <p:nvGrpSpPr>
        <p:cNvPr id="1" name="Shape 250"/>
        <p:cNvGrpSpPr/>
        <p:nvPr/>
      </p:nvGrpSpPr>
      <p:grpSpPr>
        <a:xfrm>
          <a:off x="0" y="0"/>
          <a:ext cx="0" cy="0"/>
          <a:chOff x="0" y="0"/>
          <a:chExt cx="0" cy="0"/>
        </a:xfrm>
      </p:grpSpPr>
      <p:sp>
        <p:nvSpPr>
          <p:cNvPr id="251" name="Google Shape;251;p64"/>
          <p:cNvSpPr>
            <a:spLocks noGrp="1"/>
          </p:cNvSpPr>
          <p:nvPr>
            <p:ph type="pic" idx="2"/>
          </p:nvPr>
        </p:nvSpPr>
        <p:spPr>
          <a:xfrm>
            <a:off x="596223" y="3139540"/>
            <a:ext cx="1317000" cy="13170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52" name="Google Shape;252;p64"/>
          <p:cNvSpPr>
            <a:spLocks noGrp="1"/>
          </p:cNvSpPr>
          <p:nvPr>
            <p:ph type="pic" idx="3"/>
          </p:nvPr>
        </p:nvSpPr>
        <p:spPr>
          <a:xfrm>
            <a:off x="4773838" y="3139540"/>
            <a:ext cx="1317000" cy="13170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53" name="Google Shape;253;p64"/>
          <p:cNvSpPr>
            <a:spLocks noGrp="1"/>
          </p:cNvSpPr>
          <p:nvPr>
            <p:ph type="pic" idx="4"/>
          </p:nvPr>
        </p:nvSpPr>
        <p:spPr>
          <a:xfrm>
            <a:off x="4773838" y="1637818"/>
            <a:ext cx="1317000" cy="13170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sp>
        <p:nvSpPr>
          <p:cNvPr id="254" name="Google Shape;254;p64"/>
          <p:cNvSpPr>
            <a:spLocks noGrp="1"/>
          </p:cNvSpPr>
          <p:nvPr>
            <p:ph type="pic" idx="5"/>
          </p:nvPr>
        </p:nvSpPr>
        <p:spPr>
          <a:xfrm>
            <a:off x="596223" y="1637818"/>
            <a:ext cx="1317000" cy="13170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255" name="Google Shape;255;p6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23319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60">
          <p15:clr>
            <a:srgbClr val="FBAE40"/>
          </p15:clr>
        </p15:guide>
        <p15:guide id="2" orient="horz" pos="888">
          <p15:clr>
            <a:srgbClr val="FBAE40"/>
          </p15:clr>
        </p15:guide>
        <p15:guide id="3" orient="horz" pos="292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56"/>
        <p:cNvGrpSpPr/>
        <p:nvPr/>
      </p:nvGrpSpPr>
      <p:grpSpPr>
        <a:xfrm>
          <a:off x="0" y="0"/>
          <a:ext cx="0" cy="0"/>
          <a:chOff x="0" y="0"/>
          <a:chExt cx="0" cy="0"/>
        </a:xfrm>
      </p:grpSpPr>
      <p:sp>
        <p:nvSpPr>
          <p:cNvPr id="257" name="Google Shape;257;p65"/>
          <p:cNvSpPr>
            <a:spLocks noGrp="1"/>
          </p:cNvSpPr>
          <p:nvPr>
            <p:ph type="pic" idx="2"/>
          </p:nvPr>
        </p:nvSpPr>
        <p:spPr>
          <a:xfrm>
            <a:off x="0" y="0"/>
            <a:ext cx="9144000" cy="2571600"/>
          </a:xfrm>
          <a:prstGeom prst="rect">
            <a:avLst/>
          </a:prstGeom>
          <a:solidFill>
            <a:srgbClr val="BFBFBF"/>
          </a:solidFill>
          <a:ln>
            <a:noFill/>
          </a:ln>
        </p:spPr>
        <p:txBody>
          <a:bodyPr spcFirstLastPara="1" wrap="square" lIns="45725" tIns="22850" rIns="45725" bIns="22850"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Josefin Sans"/>
                <a:ea typeface="Josefin Sans"/>
                <a:cs typeface="Josefin Sans"/>
                <a:sym typeface="Josefi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Josefin Sans"/>
                <a:ea typeface="Josefin Sans"/>
                <a:cs typeface="Josefin Sans"/>
                <a:sym typeface="Josefi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Josefin Sans"/>
                <a:ea typeface="Josefin Sans"/>
                <a:cs typeface="Josefin Sans"/>
                <a:sym typeface="Josefi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Josefin Sans"/>
                <a:ea typeface="Josefin Sans"/>
                <a:cs typeface="Josefin Sans"/>
                <a:sym typeface="Josefin Sans"/>
              </a:defRPr>
            </a:lvl9pPr>
          </a:lstStyle>
          <a:p>
            <a:endParaRPr/>
          </a:p>
        </p:txBody>
      </p:sp>
      <p:pic>
        <p:nvPicPr>
          <p:cNvPr id="258" name="Google Shape;258;p6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33887" y="233199"/>
            <a:ext cx="807344" cy="36169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17">
          <p15:clr>
            <a:srgbClr val="FBAE40"/>
          </p15:clr>
        </p15:guide>
        <p15:guide id="2" orient="horz" pos="888">
          <p15:clr>
            <a:srgbClr val="FBAE40"/>
          </p15:clr>
        </p15:guide>
        <p15:guide id="3" orient="horz" pos="29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theme" Target="../theme/theme3.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6" cstate="email">
            <a:alphaModFix/>
            <a:extLst>
              <a:ext uri="{28A0092B-C50C-407E-A947-70E740481C1C}">
                <a14:useLocalDpi xmlns:a14="http://schemas.microsoft.com/office/drawing/2010/main"/>
              </a:ext>
            </a:extLst>
          </a:blip>
          <a:stretch>
            <a:fillRect/>
          </a:stretch>
        </a:blip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72606" y="205979"/>
            <a:ext cx="7814100" cy="857400"/>
          </a:xfrm>
          <a:prstGeom prst="rect">
            <a:avLst/>
          </a:prstGeom>
          <a:noFill/>
          <a:ln>
            <a:noFill/>
          </a:ln>
        </p:spPr>
        <p:txBody>
          <a:bodyPr spcFirstLastPara="1" wrap="square" lIns="137150" tIns="137150" rIns="137150" bIns="137150" anchor="ctr" anchorCtr="0">
            <a:noAutofit/>
          </a:bodyPr>
          <a:lstStyle>
            <a:lvl1pPr marR="0" lvl="0" algn="ctr" rtl="0">
              <a:lnSpc>
                <a:spcPct val="100000"/>
              </a:lnSpc>
              <a:spcBef>
                <a:spcPts val="0"/>
              </a:spcBef>
              <a:spcAft>
                <a:spcPts val="0"/>
              </a:spcAft>
              <a:buClr>
                <a:srgbClr val="0088CE"/>
              </a:buClr>
              <a:buSzPts val="2100"/>
              <a:buFont typeface="Calibri"/>
              <a:buNone/>
              <a:defRPr sz="5400" b="0" i="0" u="none" strike="noStrike" cap="none">
                <a:solidFill>
                  <a:srgbClr val="0088C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9pPr>
          </a:lstStyle>
          <a:p>
            <a:endParaRPr/>
          </a:p>
        </p:txBody>
      </p:sp>
      <p:sp>
        <p:nvSpPr>
          <p:cNvPr id="64" name="Google Shape;64;p16"/>
          <p:cNvSpPr txBox="1">
            <a:spLocks noGrp="1"/>
          </p:cNvSpPr>
          <p:nvPr>
            <p:ph type="body" idx="1"/>
          </p:nvPr>
        </p:nvSpPr>
        <p:spPr>
          <a:xfrm>
            <a:off x="872606" y="1200151"/>
            <a:ext cx="7814100" cy="3394500"/>
          </a:xfrm>
          <a:prstGeom prst="rect">
            <a:avLst/>
          </a:prstGeom>
          <a:noFill/>
          <a:ln>
            <a:noFill/>
          </a:ln>
        </p:spPr>
        <p:txBody>
          <a:bodyPr spcFirstLastPara="1" wrap="square" lIns="137150" tIns="137150" rIns="137150" bIns="137150" anchor="t" anchorCtr="0">
            <a:noAutofit/>
          </a:bodyPr>
          <a:lstStyle>
            <a:lvl1pPr marL="457200" marR="0" lvl="0" indent="-495300" algn="l" rtl="0">
              <a:lnSpc>
                <a:spcPct val="100000"/>
              </a:lnSpc>
              <a:spcBef>
                <a:spcPts val="800"/>
              </a:spcBef>
              <a:spcAft>
                <a:spcPts val="0"/>
              </a:spcAft>
              <a:buClr>
                <a:srgbClr val="008B95"/>
              </a:buClr>
              <a:buSzPts val="4200"/>
              <a:buFont typeface="Arial"/>
              <a:buChar char="•"/>
              <a:defRPr sz="4200" b="0" i="0" u="none" strike="noStrike" cap="none">
                <a:solidFill>
                  <a:srgbClr val="595959"/>
                </a:solidFill>
                <a:latin typeface="Calibri"/>
                <a:ea typeface="Calibri"/>
                <a:cs typeface="Calibri"/>
                <a:sym typeface="Calibri"/>
              </a:defRPr>
            </a:lvl1pPr>
            <a:lvl2pPr marL="914400" marR="0" lvl="1" indent="-457200" algn="l" rtl="0">
              <a:lnSpc>
                <a:spcPct val="100000"/>
              </a:lnSpc>
              <a:spcBef>
                <a:spcPts val="800"/>
              </a:spcBef>
              <a:spcAft>
                <a:spcPts val="0"/>
              </a:spcAft>
              <a:buClr>
                <a:srgbClr val="008B95"/>
              </a:buClr>
              <a:buSzPts val="3600"/>
              <a:buFont typeface="Arial"/>
              <a:buChar char="–"/>
              <a:defRPr sz="3600" b="0" i="0" u="none" strike="noStrike" cap="none">
                <a:solidFill>
                  <a:srgbClr val="595959"/>
                </a:solidFill>
                <a:latin typeface="Calibri"/>
                <a:ea typeface="Calibri"/>
                <a:cs typeface="Calibri"/>
                <a:sym typeface="Calibri"/>
              </a:defRPr>
            </a:lvl2pPr>
            <a:lvl3pPr marL="1371600" marR="0" lvl="2" indent="-419100" algn="l" rtl="0">
              <a:lnSpc>
                <a:spcPct val="100000"/>
              </a:lnSpc>
              <a:spcBef>
                <a:spcPts val="600"/>
              </a:spcBef>
              <a:spcAft>
                <a:spcPts val="0"/>
              </a:spcAft>
              <a:buClr>
                <a:srgbClr val="008B95"/>
              </a:buClr>
              <a:buSzPts val="3000"/>
              <a:buFont typeface="Arial"/>
              <a:buChar char="•"/>
              <a:defRPr sz="3000" b="0" i="0" u="none" strike="noStrike" cap="none">
                <a:solidFill>
                  <a:srgbClr val="595959"/>
                </a:solidFill>
                <a:latin typeface="Calibri"/>
                <a:ea typeface="Calibri"/>
                <a:cs typeface="Calibri"/>
                <a:sym typeface="Calibri"/>
              </a:defRPr>
            </a:lvl3pPr>
            <a:lvl4pPr marL="1828800" marR="0" lvl="3" indent="-400050" algn="l" rtl="0">
              <a:lnSpc>
                <a:spcPct val="100000"/>
              </a:lnSpc>
              <a:spcBef>
                <a:spcPts val="600"/>
              </a:spcBef>
              <a:spcAft>
                <a:spcPts val="0"/>
              </a:spcAft>
              <a:buClr>
                <a:srgbClr val="008B95"/>
              </a:buClr>
              <a:buSzPts val="2700"/>
              <a:buFont typeface="Arial"/>
              <a:buChar char="–"/>
              <a:defRPr sz="2700" b="0" i="0" u="none" strike="noStrike" cap="none">
                <a:solidFill>
                  <a:srgbClr val="595959"/>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08B95"/>
              </a:buClr>
              <a:buSzPts val="2400"/>
              <a:buFont typeface="Arial"/>
              <a:buChar char="»"/>
              <a:defRPr sz="2400" b="0" i="0" u="none" strike="noStrike" cap="none">
                <a:solidFill>
                  <a:srgbClr val="595959"/>
                </a:solidFill>
                <a:latin typeface="Calibri"/>
                <a:ea typeface="Calibri"/>
                <a:cs typeface="Calibri"/>
                <a:sym typeface="Calibri"/>
              </a:defRPr>
            </a:lvl5pPr>
            <a:lvl6pPr marL="2743200" marR="0" lvl="5"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6pPr>
            <a:lvl7pPr marL="3200400" marR="0" lvl="6"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7pPr>
            <a:lvl8pPr marL="3657600" marR="0" lvl="7"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8pPr>
            <a:lvl9pPr marL="4114800" marR="0" lvl="8"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orient="horz" pos="260">
          <p15:clr>
            <a:srgbClr val="F26B43"/>
          </p15:clr>
        </p15:guide>
        <p15:guide id="4" pos="261">
          <p15:clr>
            <a:srgbClr val="F26B43"/>
          </p15:clr>
        </p15:guide>
        <p15:guide id="5" orient="horz" pos="2981">
          <p15:clr>
            <a:srgbClr val="F26B43"/>
          </p15:clr>
        </p15:guide>
        <p15:guide id="6" pos="55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40.png"/><Relationship Id="rId5" Type="http://schemas.openxmlformats.org/officeDocument/2006/relationships/hyperlink" Target="http://www.tcarta.com" TargetMode="Externa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hydro-international.com/content/news/uk-hydrographic-office-helps-micronesian-island-chain-monitor-sea-level-rise?output=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path path="circle">
            <a:fillToRect l="50000" t="50000" r="50000" b="50000"/>
          </a:path>
          <a:tileRect/>
        </a:gradFill>
        <a:effectLst/>
      </p:bgPr>
    </p:bg>
    <p:spTree>
      <p:nvGrpSpPr>
        <p:cNvPr id="1" name="Shape 262"/>
        <p:cNvGrpSpPr/>
        <p:nvPr/>
      </p:nvGrpSpPr>
      <p:grpSpPr>
        <a:xfrm>
          <a:off x="0" y="0"/>
          <a:ext cx="0" cy="0"/>
          <a:chOff x="0" y="0"/>
          <a:chExt cx="0" cy="0"/>
        </a:xfrm>
      </p:grpSpPr>
      <p:sp>
        <p:nvSpPr>
          <p:cNvPr id="263" name="Google Shape;263;p66"/>
          <p:cNvSpPr txBox="1"/>
          <p:nvPr/>
        </p:nvSpPr>
        <p:spPr>
          <a:xfrm>
            <a:off x="409043" y="791275"/>
            <a:ext cx="8002800" cy="1085100"/>
          </a:xfrm>
          <a:prstGeom prst="rect">
            <a:avLst/>
          </a:prstGeom>
          <a:noFill/>
          <a:ln>
            <a:noFill/>
          </a:ln>
        </p:spPr>
        <p:txBody>
          <a:bodyPr spcFirstLastPara="1" wrap="square" lIns="45725" tIns="22850" rIns="45725" bIns="22850" anchor="t" anchorCtr="0">
            <a:noAutofit/>
          </a:bodyPr>
          <a:lstStyle/>
          <a:p>
            <a:pPr marL="0" marR="0" lvl="0" indent="0" algn="ctr" rtl="0">
              <a:spcBef>
                <a:spcPts val="0"/>
              </a:spcBef>
              <a:spcAft>
                <a:spcPts val="0"/>
              </a:spcAft>
              <a:buNone/>
            </a:pPr>
            <a:r>
              <a:rPr lang="en" sz="2400" b="1">
                <a:solidFill>
                  <a:srgbClr val="00B0F0"/>
                </a:solidFill>
                <a:latin typeface="Calibri"/>
                <a:ea typeface="Calibri"/>
                <a:cs typeface="Calibri"/>
                <a:sym typeface="Calibri"/>
              </a:rPr>
              <a:t>Survey Risk Reduction Using Satellite Derived Bathymetry for Remote Small Island and Developing States </a:t>
            </a:r>
            <a:endParaRPr sz="2400">
              <a:solidFill>
                <a:srgbClr val="00B0F0"/>
              </a:solidFill>
              <a:latin typeface="Cairo"/>
              <a:ea typeface="Cairo"/>
              <a:cs typeface="Cairo"/>
              <a:sym typeface="Cairo"/>
            </a:endParaRPr>
          </a:p>
        </p:txBody>
      </p:sp>
      <p:pic>
        <p:nvPicPr>
          <p:cNvPr id="264" name="Google Shape;264;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200" y="2592450"/>
            <a:ext cx="2352626" cy="2168024"/>
          </a:xfrm>
          <a:prstGeom prst="rect">
            <a:avLst/>
          </a:prstGeom>
          <a:noFill/>
          <a:ln>
            <a:noFill/>
          </a:ln>
          <a:effectLst>
            <a:outerShdw blurRad="57150" dist="19050" dir="5400000" algn="bl" rotWithShape="0">
              <a:srgbClr val="000000">
                <a:alpha val="50000"/>
              </a:srgbClr>
            </a:outerShdw>
          </a:effectLst>
        </p:spPr>
      </p:pic>
      <p:pic>
        <p:nvPicPr>
          <p:cNvPr id="265" name="Google Shape;265;p6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518700" y="2946228"/>
            <a:ext cx="2399701" cy="1799776"/>
          </a:xfrm>
          <a:prstGeom prst="rect">
            <a:avLst/>
          </a:prstGeom>
          <a:noFill/>
          <a:ln>
            <a:noFill/>
          </a:ln>
          <a:effectLst>
            <a:outerShdw blurRad="57150" dist="19050" dir="5400000" algn="bl" rotWithShape="0">
              <a:srgbClr val="000000">
                <a:alpha val="50000"/>
              </a:srgbClr>
            </a:outerShdw>
          </a:effectLst>
        </p:spPr>
      </p:pic>
      <p:sp>
        <p:nvSpPr>
          <p:cNvPr id="266" name="Google Shape;266;p66"/>
          <p:cNvSpPr txBox="1"/>
          <p:nvPr/>
        </p:nvSpPr>
        <p:spPr>
          <a:xfrm>
            <a:off x="76200" y="2592450"/>
            <a:ext cx="1738200" cy="4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Denver, Colorado</a:t>
            </a:r>
            <a:endParaRPr/>
          </a:p>
        </p:txBody>
      </p:sp>
      <p:sp>
        <p:nvSpPr>
          <p:cNvPr id="267" name="Google Shape;267;p66"/>
          <p:cNvSpPr txBox="1"/>
          <p:nvPr/>
        </p:nvSpPr>
        <p:spPr>
          <a:xfrm>
            <a:off x="2514600" y="4421250"/>
            <a:ext cx="1738200" cy="4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Kingston, Jamaica</a:t>
            </a:r>
            <a:endParaRPr>
              <a:solidFill>
                <a:schemeClr val="lt2"/>
              </a:solidFill>
            </a:endParaRPr>
          </a:p>
        </p:txBody>
      </p:sp>
      <p:sp>
        <p:nvSpPr>
          <p:cNvPr id="268" name="Google Shape;268;p66"/>
          <p:cNvSpPr txBox="1"/>
          <p:nvPr/>
        </p:nvSpPr>
        <p:spPr>
          <a:xfrm>
            <a:off x="3127775" y="1787300"/>
            <a:ext cx="3423000" cy="5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rPr>
              <a:t>MACHC XX </a:t>
            </a:r>
            <a:endParaRPr>
              <a:solidFill>
                <a:schemeClr val="accent2"/>
              </a:solidFill>
            </a:endParaRPr>
          </a:p>
          <a:p>
            <a:pPr marL="0" lvl="0" indent="0" algn="l" rtl="0">
              <a:spcBef>
                <a:spcPts val="0"/>
              </a:spcBef>
              <a:spcAft>
                <a:spcPts val="0"/>
              </a:spcAft>
              <a:buNone/>
            </a:pPr>
            <a:r>
              <a:rPr lang="en">
                <a:solidFill>
                  <a:schemeClr val="accent2"/>
                </a:solidFill>
              </a:rPr>
              <a:t>Santo Domingo, Dominican Republic</a:t>
            </a:r>
            <a:endParaRPr>
              <a:solidFill>
                <a:schemeClr val="accent2"/>
              </a:solidFill>
            </a:endParaRPr>
          </a:p>
          <a:p>
            <a:pPr marL="0" lvl="0" indent="0" algn="l" rtl="0">
              <a:spcBef>
                <a:spcPts val="0"/>
              </a:spcBef>
              <a:spcAft>
                <a:spcPts val="0"/>
              </a:spcAft>
              <a:buNone/>
            </a:pPr>
            <a:r>
              <a:rPr lang="en">
                <a:solidFill>
                  <a:schemeClr val="accent2"/>
                </a:solidFill>
              </a:rPr>
              <a:t>2-6 December, 2019</a:t>
            </a:r>
            <a:endParaRPr>
              <a:solidFill>
                <a:schemeClr val="accent2"/>
              </a:solidFill>
            </a:endParaRPr>
          </a:p>
          <a:p>
            <a:pPr marL="0" lvl="0" indent="0" algn="l" rtl="0">
              <a:spcBef>
                <a:spcPts val="0"/>
              </a:spcBef>
              <a:spcAft>
                <a:spcPts val="0"/>
              </a:spcAft>
              <a:buNone/>
            </a:pPr>
            <a:endParaRPr>
              <a:solidFill>
                <a:schemeClr val="accent2"/>
              </a:solidFill>
            </a:endParaRPr>
          </a:p>
        </p:txBody>
      </p:sp>
      <p:pic>
        <p:nvPicPr>
          <p:cNvPr id="269" name="Google Shape;269;p6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958175" y="3555823"/>
            <a:ext cx="4145200" cy="11644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86"/>
        <p:cNvGrpSpPr/>
        <p:nvPr/>
      </p:nvGrpSpPr>
      <p:grpSpPr>
        <a:xfrm>
          <a:off x="0" y="0"/>
          <a:ext cx="0" cy="0"/>
          <a:chOff x="0" y="0"/>
          <a:chExt cx="0" cy="0"/>
        </a:xfrm>
      </p:grpSpPr>
      <p:sp>
        <p:nvSpPr>
          <p:cNvPr id="387" name="Google Shape;387;p75"/>
          <p:cNvSpPr txBox="1"/>
          <p:nvPr/>
        </p:nvSpPr>
        <p:spPr>
          <a:xfrm>
            <a:off x="0" y="-77500"/>
            <a:ext cx="8886600" cy="480300"/>
          </a:xfrm>
          <a:prstGeom prst="rect">
            <a:avLst/>
          </a:prstGeom>
          <a:noFill/>
          <a:ln>
            <a:noFill/>
          </a:ln>
        </p:spPr>
        <p:txBody>
          <a:bodyPr spcFirstLastPara="1" wrap="square" lIns="91425" tIns="91425" rIns="91425" bIns="91425" anchor="t" anchorCtr="0">
            <a:noAutofit/>
          </a:bodyPr>
          <a:lstStyle/>
          <a:p>
            <a:pPr marL="0" lvl="0" indent="0" algn="ctr" rtl="0">
              <a:spcBef>
                <a:spcPts val="500"/>
              </a:spcBef>
              <a:spcAft>
                <a:spcPts val="0"/>
              </a:spcAft>
              <a:buNone/>
            </a:pPr>
            <a:r>
              <a:rPr lang="en" sz="2400" b="1">
                <a:solidFill>
                  <a:srgbClr val="00B0F0"/>
                </a:solidFill>
                <a:latin typeface="Calibri"/>
                <a:ea typeface="Calibri"/>
                <a:cs typeface="Calibri"/>
                <a:sym typeface="Calibri"/>
              </a:rPr>
              <a:t>Planning of Hydrographic Survey using SDB</a:t>
            </a:r>
            <a:endParaRPr sz="2400" b="1">
              <a:solidFill>
                <a:srgbClr val="00B0F0"/>
              </a:solidFill>
              <a:latin typeface="Calibri"/>
              <a:ea typeface="Calibri"/>
              <a:cs typeface="Calibri"/>
              <a:sym typeface="Calibri"/>
            </a:endParaRPr>
          </a:p>
        </p:txBody>
      </p:sp>
      <p:sp>
        <p:nvSpPr>
          <p:cNvPr id="388" name="Google Shape;388;p75"/>
          <p:cNvSpPr txBox="1"/>
          <p:nvPr/>
        </p:nvSpPr>
        <p:spPr>
          <a:xfrm>
            <a:off x="5503525" y="478200"/>
            <a:ext cx="3274500" cy="408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chemeClr val="lt1"/>
              </a:solidFill>
              <a:latin typeface="Open Sans"/>
              <a:ea typeface="Open Sans"/>
              <a:cs typeface="Open Sans"/>
              <a:sym typeface="Open Sans"/>
            </a:endParaRPr>
          </a:p>
        </p:txBody>
      </p:sp>
      <p:sp>
        <p:nvSpPr>
          <p:cNvPr id="389" name="Google Shape;389;p75"/>
          <p:cNvSpPr txBox="1"/>
          <p:nvPr/>
        </p:nvSpPr>
        <p:spPr>
          <a:xfrm>
            <a:off x="4928475" y="630600"/>
            <a:ext cx="3657600" cy="4120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Font typeface="Open Sans"/>
              <a:buChar char="●"/>
            </a:pPr>
            <a:r>
              <a:rPr lang="en" b="1">
                <a:solidFill>
                  <a:schemeClr val="lt1"/>
                </a:solidFill>
                <a:latin typeface="Open Sans"/>
                <a:ea typeface="Open Sans"/>
                <a:cs typeface="Open Sans"/>
                <a:sym typeface="Open Sans"/>
              </a:rPr>
              <a:t>Increase or reduced coverage of the survey area</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b="1">
              <a:solidFill>
                <a:schemeClr val="lt1"/>
              </a:solidFill>
              <a:latin typeface="Open Sans"/>
              <a:ea typeface="Open Sans"/>
              <a:cs typeface="Open Sans"/>
              <a:sym typeface="Open Sans"/>
            </a:endParaRPr>
          </a:p>
          <a:p>
            <a:pPr marL="457200" lvl="0" indent="-317500" algn="l" rtl="0">
              <a:spcBef>
                <a:spcPts val="0"/>
              </a:spcBef>
              <a:spcAft>
                <a:spcPts val="0"/>
              </a:spcAft>
              <a:buClr>
                <a:schemeClr val="lt1"/>
              </a:buClr>
              <a:buSzPts val="1400"/>
              <a:buFont typeface="Open Sans"/>
              <a:buChar char="●"/>
            </a:pPr>
            <a:r>
              <a:rPr lang="en" b="1">
                <a:solidFill>
                  <a:schemeClr val="lt1"/>
                </a:solidFill>
                <a:latin typeface="Open Sans"/>
                <a:ea typeface="Open Sans"/>
                <a:cs typeface="Open Sans"/>
                <a:sym typeface="Open Sans"/>
              </a:rPr>
              <a:t>Facilitate better line planning and  better coverage of the area to improve shipping lane width</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b="1">
              <a:solidFill>
                <a:schemeClr val="lt1"/>
              </a:solidFill>
              <a:latin typeface="Open Sans"/>
              <a:ea typeface="Open Sans"/>
              <a:cs typeface="Open Sans"/>
              <a:sym typeface="Open Sans"/>
            </a:endParaRPr>
          </a:p>
          <a:p>
            <a:pPr marL="457200" lvl="0" indent="-317500" algn="l" rtl="0">
              <a:spcBef>
                <a:spcPts val="0"/>
              </a:spcBef>
              <a:spcAft>
                <a:spcPts val="0"/>
              </a:spcAft>
              <a:buClr>
                <a:schemeClr val="lt1"/>
              </a:buClr>
              <a:buSzPts val="1400"/>
              <a:buFont typeface="Open Sans"/>
              <a:buChar char="●"/>
            </a:pPr>
            <a:r>
              <a:rPr lang="en" b="1">
                <a:solidFill>
                  <a:schemeClr val="lt1"/>
                </a:solidFill>
                <a:latin typeface="Open Sans"/>
                <a:ea typeface="Open Sans"/>
                <a:cs typeface="Open Sans"/>
                <a:sym typeface="Open Sans"/>
              </a:rPr>
              <a:t>SDB data will ensure accurate start and end point of line </a:t>
            </a:r>
            <a:endParaRPr b="1">
              <a:solidFill>
                <a:schemeClr val="lt1"/>
              </a:solidFill>
              <a:latin typeface="Open Sans"/>
              <a:ea typeface="Open Sans"/>
              <a:cs typeface="Open Sans"/>
              <a:sym typeface="Open Sans"/>
            </a:endParaRPr>
          </a:p>
          <a:p>
            <a:pPr marL="457200" lvl="0" indent="0" algn="l" rtl="0">
              <a:spcBef>
                <a:spcPts val="0"/>
              </a:spcBef>
              <a:spcAft>
                <a:spcPts val="0"/>
              </a:spcAft>
              <a:buNone/>
            </a:pPr>
            <a:endParaRPr b="1">
              <a:solidFill>
                <a:schemeClr val="lt1"/>
              </a:solidFill>
              <a:latin typeface="Open Sans"/>
              <a:ea typeface="Open Sans"/>
              <a:cs typeface="Open Sans"/>
              <a:sym typeface="Open Sans"/>
            </a:endParaRPr>
          </a:p>
          <a:p>
            <a:pPr marL="457200" lvl="0" indent="-317500" algn="l" rtl="0">
              <a:spcBef>
                <a:spcPts val="0"/>
              </a:spcBef>
              <a:spcAft>
                <a:spcPts val="0"/>
              </a:spcAft>
              <a:buClr>
                <a:schemeClr val="lt1"/>
              </a:buClr>
              <a:buSzPts val="1400"/>
              <a:buFont typeface="Open Sans"/>
              <a:buChar char="●"/>
            </a:pPr>
            <a:r>
              <a:rPr lang="en" b="1">
                <a:solidFill>
                  <a:schemeClr val="lt1"/>
                </a:solidFill>
                <a:latin typeface="Open Sans"/>
                <a:ea typeface="Open Sans"/>
                <a:cs typeface="Open Sans"/>
                <a:sym typeface="Open Sans"/>
              </a:rPr>
              <a:t>Provide current data on reef extent and reduce occurrence of grounding and damage to equipment, vessel and marine life</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sz="1200" b="1">
              <a:solidFill>
                <a:schemeClr val="lt1"/>
              </a:solidFill>
              <a:latin typeface="Open Sans"/>
              <a:ea typeface="Open Sans"/>
              <a:cs typeface="Open Sans"/>
              <a:sym typeface="Open Sans"/>
            </a:endParaRPr>
          </a:p>
        </p:txBody>
      </p:sp>
      <p:pic>
        <p:nvPicPr>
          <p:cNvPr id="390" name="Google Shape;390;p7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47730" y="764989"/>
            <a:ext cx="4623675" cy="41206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94"/>
        <p:cNvGrpSpPr/>
        <p:nvPr/>
      </p:nvGrpSpPr>
      <p:grpSpPr>
        <a:xfrm>
          <a:off x="0" y="0"/>
          <a:ext cx="0" cy="0"/>
          <a:chOff x="0" y="0"/>
          <a:chExt cx="0" cy="0"/>
        </a:xfrm>
      </p:grpSpPr>
      <p:sp>
        <p:nvSpPr>
          <p:cNvPr id="395" name="Google Shape;395;p76"/>
          <p:cNvSpPr txBox="1"/>
          <p:nvPr/>
        </p:nvSpPr>
        <p:spPr>
          <a:xfrm>
            <a:off x="5228525" y="740000"/>
            <a:ext cx="3868200" cy="4083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Font typeface="Open Sans"/>
              <a:buChar char="●"/>
            </a:pPr>
            <a:r>
              <a:rPr lang="en" b="1">
                <a:solidFill>
                  <a:schemeClr val="lt1"/>
                </a:solidFill>
                <a:latin typeface="Open Sans"/>
                <a:ea typeface="Open Sans"/>
                <a:cs typeface="Open Sans"/>
                <a:sym typeface="Open Sans"/>
              </a:rPr>
              <a:t>Increased Risk for Remote Locations</a:t>
            </a:r>
            <a:endParaRPr b="1">
              <a:solidFill>
                <a:schemeClr val="lt1"/>
              </a:solidFill>
              <a:latin typeface="Open Sans"/>
              <a:ea typeface="Open Sans"/>
              <a:cs typeface="Open Sans"/>
              <a:sym typeface="Open Sans"/>
            </a:endParaRPr>
          </a:p>
          <a:p>
            <a:pPr marL="914400" lvl="1" indent="-317500" algn="l" rtl="0">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High cost of mobilization</a:t>
            </a:r>
            <a:endParaRPr>
              <a:solidFill>
                <a:schemeClr val="lt1"/>
              </a:solidFill>
              <a:latin typeface="Open Sans"/>
              <a:ea typeface="Open Sans"/>
              <a:cs typeface="Open Sans"/>
              <a:sym typeface="Open Sans"/>
            </a:endParaRPr>
          </a:p>
          <a:p>
            <a:pPr marL="914400" lvl="1" indent="-317500" algn="l" rtl="0">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Risk of grounding in remote locations</a:t>
            </a:r>
            <a:endParaRPr>
              <a:solidFill>
                <a:schemeClr val="lt1"/>
              </a:solidFill>
              <a:latin typeface="Open Sans"/>
              <a:ea typeface="Open Sans"/>
              <a:cs typeface="Open Sans"/>
              <a:sym typeface="Open Sans"/>
            </a:endParaRPr>
          </a:p>
          <a:p>
            <a:pPr marL="0" lvl="0" indent="0" algn="l" rtl="0">
              <a:spcBef>
                <a:spcPts val="0"/>
              </a:spcBef>
              <a:spcAft>
                <a:spcPts val="0"/>
              </a:spcAft>
              <a:buNone/>
            </a:pPr>
            <a:endParaRPr b="1">
              <a:solidFill>
                <a:schemeClr val="lt1"/>
              </a:solidFill>
              <a:latin typeface="Open Sans"/>
              <a:ea typeface="Open Sans"/>
              <a:cs typeface="Open Sans"/>
              <a:sym typeface="Open Sans"/>
            </a:endParaRPr>
          </a:p>
          <a:p>
            <a:pPr marL="457200" lvl="0" indent="-317500" algn="l" rtl="0">
              <a:spcBef>
                <a:spcPts val="0"/>
              </a:spcBef>
              <a:spcAft>
                <a:spcPts val="0"/>
              </a:spcAft>
              <a:buClr>
                <a:schemeClr val="lt1"/>
              </a:buClr>
              <a:buSzPts val="1400"/>
              <a:buFont typeface="Open Sans"/>
              <a:buChar char="●"/>
            </a:pPr>
            <a:r>
              <a:rPr lang="en" b="1">
                <a:solidFill>
                  <a:schemeClr val="lt1"/>
                </a:solidFill>
                <a:latin typeface="Open Sans"/>
                <a:ea typeface="Open Sans"/>
                <a:cs typeface="Open Sans"/>
                <a:sym typeface="Open Sans"/>
              </a:rPr>
              <a:t>Advanced reconnaissance using SDB</a:t>
            </a:r>
            <a:endParaRPr b="1">
              <a:solidFill>
                <a:schemeClr val="lt1"/>
              </a:solidFill>
              <a:latin typeface="Open Sans"/>
              <a:ea typeface="Open Sans"/>
              <a:cs typeface="Open Sans"/>
              <a:sym typeface="Open Sans"/>
            </a:endParaRPr>
          </a:p>
          <a:p>
            <a:pPr marL="914400" lvl="1" indent="-317500" algn="l" rtl="0">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More Efficient Line Spacing and Planning</a:t>
            </a:r>
            <a:endParaRPr>
              <a:solidFill>
                <a:schemeClr val="lt1"/>
              </a:solidFill>
              <a:latin typeface="Open Sans"/>
              <a:ea typeface="Open Sans"/>
              <a:cs typeface="Open Sans"/>
              <a:sym typeface="Open Sans"/>
            </a:endParaRPr>
          </a:p>
          <a:p>
            <a:pPr marL="914400" lvl="1" indent="-317500" algn="l" rtl="0">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Lower cost / less time at sea</a:t>
            </a:r>
            <a:br>
              <a:rPr lang="en" b="1">
                <a:solidFill>
                  <a:schemeClr val="lt1"/>
                </a:solidFill>
                <a:latin typeface="Open Sans"/>
                <a:ea typeface="Open Sans"/>
                <a:cs typeface="Open Sans"/>
                <a:sym typeface="Open Sans"/>
              </a:rPr>
            </a:br>
            <a:endParaRPr b="1">
              <a:solidFill>
                <a:schemeClr val="lt1"/>
              </a:solidFill>
              <a:latin typeface="Open Sans"/>
              <a:ea typeface="Open Sans"/>
              <a:cs typeface="Open Sans"/>
              <a:sym typeface="Open Sans"/>
            </a:endParaRPr>
          </a:p>
          <a:p>
            <a:pPr marL="457200" lvl="0" indent="-317500" algn="l" rtl="0">
              <a:spcBef>
                <a:spcPts val="0"/>
              </a:spcBef>
              <a:spcAft>
                <a:spcPts val="0"/>
              </a:spcAft>
              <a:buClr>
                <a:schemeClr val="lt1"/>
              </a:buClr>
              <a:buSzPts val="1400"/>
              <a:buFont typeface="Open Sans"/>
              <a:buChar char="●"/>
            </a:pPr>
            <a:r>
              <a:rPr lang="en" b="1">
                <a:solidFill>
                  <a:schemeClr val="lt1"/>
                </a:solidFill>
                <a:latin typeface="Open Sans"/>
                <a:ea typeface="Open Sans"/>
                <a:cs typeface="Open Sans"/>
                <a:sym typeface="Open Sans"/>
              </a:rPr>
              <a:t>Avoidance of coral pinnacles in route planning</a:t>
            </a:r>
            <a:endParaRPr b="1">
              <a:solidFill>
                <a:schemeClr val="lt1"/>
              </a:solidFill>
              <a:latin typeface="Open Sans"/>
              <a:ea typeface="Open Sans"/>
              <a:cs typeface="Open Sans"/>
              <a:sym typeface="Open Sans"/>
            </a:endParaRPr>
          </a:p>
          <a:p>
            <a:pPr marL="914400" lvl="1" indent="-317500" algn="l" rtl="0">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Improved Safety of Survey </a:t>
            </a:r>
            <a:endParaRPr>
              <a:solidFill>
                <a:schemeClr val="lt1"/>
              </a:solidFill>
              <a:latin typeface="Open Sans"/>
              <a:ea typeface="Open Sans"/>
              <a:cs typeface="Open Sans"/>
              <a:sym typeface="Open Sans"/>
            </a:endParaRPr>
          </a:p>
          <a:p>
            <a:pPr marL="914400" lvl="1" indent="-317500" algn="l" rtl="0">
              <a:spcBef>
                <a:spcPts val="0"/>
              </a:spcBef>
              <a:spcAft>
                <a:spcPts val="0"/>
              </a:spcAft>
              <a:buClr>
                <a:schemeClr val="lt1"/>
              </a:buClr>
              <a:buSzPts val="1400"/>
              <a:buFont typeface="Open Sans"/>
              <a:buChar char="○"/>
            </a:pPr>
            <a:r>
              <a:rPr lang="en">
                <a:solidFill>
                  <a:schemeClr val="lt1"/>
                </a:solidFill>
                <a:latin typeface="Open Sans"/>
                <a:ea typeface="Open Sans"/>
                <a:cs typeface="Open Sans"/>
                <a:sym typeface="Open Sans"/>
              </a:rPr>
              <a:t>Reduced Risk to Environment</a:t>
            </a:r>
            <a:endParaRPr>
              <a:solidFill>
                <a:schemeClr val="lt1"/>
              </a:solidFill>
              <a:latin typeface="Open Sans"/>
              <a:ea typeface="Open Sans"/>
              <a:cs typeface="Open Sans"/>
              <a:sym typeface="Open Sans"/>
            </a:endParaRPr>
          </a:p>
          <a:p>
            <a:pPr marL="457200" lvl="0" indent="-317500" algn="l" rtl="0">
              <a:spcBef>
                <a:spcPts val="0"/>
              </a:spcBef>
              <a:spcAft>
                <a:spcPts val="0"/>
              </a:spcAft>
              <a:buClr>
                <a:schemeClr val="lt1"/>
              </a:buClr>
              <a:buSzPts val="1400"/>
              <a:buFont typeface="Open Sans"/>
              <a:buChar char="●"/>
            </a:pPr>
            <a:endParaRPr>
              <a:solidFill>
                <a:schemeClr val="lt1"/>
              </a:solidFill>
              <a:latin typeface="Open Sans"/>
              <a:ea typeface="Open Sans"/>
              <a:cs typeface="Open Sans"/>
              <a:sym typeface="Open Sans"/>
            </a:endParaRPr>
          </a:p>
          <a:p>
            <a:pPr marL="0" lvl="0" indent="0" algn="l" rtl="0">
              <a:spcBef>
                <a:spcPts val="0"/>
              </a:spcBef>
              <a:spcAft>
                <a:spcPts val="0"/>
              </a:spcAft>
              <a:buNone/>
            </a:pPr>
            <a:endParaRPr>
              <a:solidFill>
                <a:schemeClr val="lt1"/>
              </a:solidFill>
              <a:latin typeface="Open Sans"/>
              <a:ea typeface="Open Sans"/>
              <a:cs typeface="Open Sans"/>
              <a:sym typeface="Open Sans"/>
            </a:endParaRPr>
          </a:p>
          <a:p>
            <a:pPr marL="0" lvl="0" indent="0" algn="l" rtl="0">
              <a:spcBef>
                <a:spcPts val="0"/>
              </a:spcBef>
              <a:spcAft>
                <a:spcPts val="0"/>
              </a:spcAft>
              <a:buNone/>
            </a:pPr>
            <a:endParaRPr b="1">
              <a:solidFill>
                <a:schemeClr val="lt1"/>
              </a:solidFill>
              <a:latin typeface="Open Sans"/>
              <a:ea typeface="Open Sans"/>
              <a:cs typeface="Open Sans"/>
              <a:sym typeface="Open Sans"/>
            </a:endParaRPr>
          </a:p>
          <a:p>
            <a:pPr marL="0" lvl="0" indent="0" algn="l" rtl="0">
              <a:spcBef>
                <a:spcPts val="0"/>
              </a:spcBef>
              <a:spcAft>
                <a:spcPts val="0"/>
              </a:spcAft>
              <a:buNone/>
            </a:pPr>
            <a:br>
              <a:rPr lang="en" b="1">
                <a:solidFill>
                  <a:schemeClr val="lt1"/>
                </a:solidFill>
                <a:latin typeface="Open Sans"/>
                <a:ea typeface="Open Sans"/>
                <a:cs typeface="Open Sans"/>
                <a:sym typeface="Open Sans"/>
              </a:rPr>
            </a:br>
            <a:endParaRPr b="1">
              <a:solidFill>
                <a:schemeClr val="lt1"/>
              </a:solidFill>
              <a:latin typeface="Open Sans"/>
              <a:ea typeface="Open Sans"/>
              <a:cs typeface="Open Sans"/>
              <a:sym typeface="Open Sans"/>
            </a:endParaRPr>
          </a:p>
        </p:txBody>
      </p:sp>
      <p:sp>
        <p:nvSpPr>
          <p:cNvPr id="396" name="Google Shape;396;p76"/>
          <p:cNvSpPr txBox="1"/>
          <p:nvPr/>
        </p:nvSpPr>
        <p:spPr>
          <a:xfrm>
            <a:off x="109800" y="-19379"/>
            <a:ext cx="8958000" cy="565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400" b="1">
                <a:solidFill>
                  <a:srgbClr val="00B0F0"/>
                </a:solidFill>
                <a:latin typeface="Calibri"/>
                <a:ea typeface="Calibri"/>
                <a:cs typeface="Calibri"/>
                <a:sym typeface="Calibri"/>
              </a:rPr>
              <a:t>Reconnaissance and Risk Mitigation for Remote Survey Locations</a:t>
            </a:r>
            <a:endParaRPr sz="2400">
              <a:latin typeface="Calibri"/>
              <a:ea typeface="Calibri"/>
              <a:cs typeface="Calibri"/>
              <a:sym typeface="Calibri"/>
            </a:endParaRPr>
          </a:p>
        </p:txBody>
      </p:sp>
      <p:pic>
        <p:nvPicPr>
          <p:cNvPr id="397" name="Google Shape;397;p7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34450" y="478201"/>
            <a:ext cx="5094076" cy="3251125"/>
          </a:xfrm>
          <a:prstGeom prst="rect">
            <a:avLst/>
          </a:prstGeom>
          <a:noFill/>
          <a:ln>
            <a:noFill/>
          </a:ln>
          <a:effectLst>
            <a:outerShdw blurRad="57150" dist="19050" dir="5400000" algn="bl" rotWithShape="0">
              <a:srgbClr val="000000">
                <a:alpha val="50000"/>
              </a:srgbClr>
            </a:outerShdw>
          </a:effectLst>
        </p:spPr>
      </p:pic>
      <p:pic>
        <p:nvPicPr>
          <p:cNvPr id="398" name="Google Shape;398;p7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34450" y="3770200"/>
            <a:ext cx="2331426" cy="1053400"/>
          </a:xfrm>
          <a:prstGeom prst="rect">
            <a:avLst/>
          </a:prstGeom>
          <a:noFill/>
          <a:ln>
            <a:noFill/>
          </a:ln>
        </p:spPr>
      </p:pic>
      <p:pic>
        <p:nvPicPr>
          <p:cNvPr id="399" name="Google Shape;399;p7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737675" y="2456975"/>
            <a:ext cx="2636624" cy="2366625"/>
          </a:xfrm>
          <a:prstGeom prst="rect">
            <a:avLst/>
          </a:prstGeom>
          <a:noFill/>
          <a:ln w="28575" cap="flat" cmpd="sng">
            <a:solidFill>
              <a:srgbClr val="9900FF"/>
            </a:solidFill>
            <a:prstDash val="solid"/>
            <a:round/>
            <a:headEnd type="none" w="sm" len="sm"/>
            <a:tailEnd type="none" w="sm" len="sm"/>
          </a:ln>
          <a:effectLst>
            <a:outerShdw blurRad="57150" dist="19050" dir="5400000" algn="bl" rotWithShape="0">
              <a:srgbClr val="000000">
                <a:alpha val="50000"/>
              </a:srgbClr>
            </a:outerShdw>
          </a:effectLst>
        </p:spPr>
      </p:pic>
      <p:sp>
        <p:nvSpPr>
          <p:cNvPr id="400" name="Google Shape;400;p76"/>
          <p:cNvSpPr/>
          <p:nvPr/>
        </p:nvSpPr>
        <p:spPr>
          <a:xfrm>
            <a:off x="1521800" y="2831050"/>
            <a:ext cx="527100" cy="501600"/>
          </a:xfrm>
          <a:prstGeom prst="rect">
            <a:avLst/>
          </a:prstGeom>
          <a:noFill/>
          <a:ln w="28575" cap="flat" cmpd="sng">
            <a:solidFill>
              <a:srgbClr val="99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1" name="Google Shape;401;p76"/>
          <p:cNvCxnSpPr>
            <a:stCxn id="400" idx="3"/>
            <a:endCxn id="399" idx="1"/>
          </p:cNvCxnSpPr>
          <p:nvPr/>
        </p:nvCxnSpPr>
        <p:spPr>
          <a:xfrm>
            <a:off x="2048900" y="3081850"/>
            <a:ext cx="688800" cy="558300"/>
          </a:xfrm>
          <a:prstGeom prst="straightConnector1">
            <a:avLst/>
          </a:prstGeom>
          <a:noFill/>
          <a:ln w="28575" cap="flat" cmpd="sng">
            <a:solidFill>
              <a:srgbClr val="9900FF"/>
            </a:solidFill>
            <a:prstDash val="solid"/>
            <a:round/>
            <a:headEnd type="none" w="med" len="med"/>
            <a:tailEnd type="none" w="med" len="med"/>
          </a:ln>
        </p:spPr>
      </p:cxnSp>
      <p:sp>
        <p:nvSpPr>
          <p:cNvPr id="402" name="Google Shape;402;p76"/>
          <p:cNvSpPr txBox="1"/>
          <p:nvPr/>
        </p:nvSpPr>
        <p:spPr>
          <a:xfrm>
            <a:off x="3174875" y="3498425"/>
            <a:ext cx="2455200" cy="5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Calibri"/>
                <a:ea typeface="Calibri"/>
                <a:cs typeface="Calibri"/>
                <a:sym typeface="Calibri"/>
              </a:rPr>
              <a:t>Surveyed in 1970-1975 </a:t>
            </a:r>
            <a:endParaRPr>
              <a:solidFill>
                <a:schemeClr val="lt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06"/>
        <p:cNvGrpSpPr/>
        <p:nvPr/>
      </p:nvGrpSpPr>
      <p:grpSpPr>
        <a:xfrm>
          <a:off x="0" y="0"/>
          <a:ext cx="0" cy="0"/>
          <a:chOff x="0" y="0"/>
          <a:chExt cx="0" cy="0"/>
        </a:xfrm>
      </p:grpSpPr>
      <p:graphicFrame>
        <p:nvGraphicFramePr>
          <p:cNvPr id="407" name="Google Shape;407;p77"/>
          <p:cNvGraphicFramePr/>
          <p:nvPr/>
        </p:nvGraphicFramePr>
        <p:xfrm>
          <a:off x="952500" y="652675"/>
          <a:ext cx="3000000" cy="3000000"/>
        </p:xfrm>
        <a:graphic>
          <a:graphicData uri="http://schemas.openxmlformats.org/drawingml/2006/table">
            <a:tbl>
              <a:tblPr>
                <a:noFill/>
                <a:tableStyleId>{412A50F9-10E9-420B-A5D4-D32C16672836}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493925">
                <a:tc>
                  <a:txBody>
                    <a:bodyPr/>
                    <a:lstStyle/>
                    <a:p>
                      <a:pPr marL="0" lvl="0" indent="0" algn="l" rtl="0">
                        <a:spcBef>
                          <a:spcPts val="0"/>
                        </a:spcBef>
                        <a:spcAft>
                          <a:spcPts val="0"/>
                        </a:spcAft>
                        <a:buNone/>
                      </a:pPr>
                      <a:r>
                        <a:rPr lang="en" sz="1200" b="1">
                          <a:solidFill>
                            <a:srgbClr val="6CC24A"/>
                          </a:solidFill>
                          <a:latin typeface="Open Sans"/>
                          <a:ea typeface="Open Sans"/>
                          <a:cs typeface="Open Sans"/>
                          <a:sym typeface="Open Sans"/>
                        </a:rPr>
                        <a:t>Traditional Hydro of Pedro Bank</a:t>
                      </a:r>
                      <a:endParaRPr sz="1200" b="1">
                        <a:solidFill>
                          <a:srgbClr val="6CC24A"/>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1200" b="1">
                          <a:solidFill>
                            <a:srgbClr val="6CC24A"/>
                          </a:solidFill>
                          <a:latin typeface="Open Sans"/>
                          <a:ea typeface="Open Sans"/>
                          <a:cs typeface="Open Sans"/>
                          <a:sym typeface="Open Sans"/>
                        </a:rPr>
                        <a:t>SDB of Pedro Bank</a:t>
                      </a:r>
                      <a:endParaRPr sz="1200" b="1">
                        <a:solidFill>
                          <a:srgbClr val="6CC24A"/>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3503450">
                <a:tc>
                  <a:txBody>
                    <a:bodyPr/>
                    <a:lstStyle/>
                    <a:p>
                      <a:pPr marL="457200" lvl="0" indent="-304800" algn="l" rtl="0">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Sailing time approx. eight hours to the location</a:t>
                      </a:r>
                      <a:endParaRPr sz="1200">
                        <a:solidFill>
                          <a:schemeClr val="lt1"/>
                        </a:solidFill>
                        <a:latin typeface="Open Sans"/>
                        <a:ea typeface="Open Sans"/>
                        <a:cs typeface="Open Sans"/>
                        <a:sym typeface="Open Sans"/>
                      </a:endParaRPr>
                    </a:p>
                    <a:p>
                      <a:pPr marL="457200" lvl="0" indent="0" algn="l" rtl="0">
                        <a:spcBef>
                          <a:spcPts val="0"/>
                        </a:spcBef>
                        <a:spcAft>
                          <a:spcPts val="0"/>
                        </a:spcAft>
                        <a:buNone/>
                      </a:pPr>
                      <a:endParaRPr sz="1200">
                        <a:solidFill>
                          <a:schemeClr val="lt1"/>
                        </a:solidFill>
                        <a:latin typeface="Open Sans"/>
                        <a:ea typeface="Open Sans"/>
                        <a:cs typeface="Open Sans"/>
                        <a:sym typeface="Open Sans"/>
                      </a:endParaRPr>
                    </a:p>
                    <a:p>
                      <a:pPr marL="457200" lvl="0" indent="-304800" algn="l" rtl="0">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Transit time alone for one line at 5 knots  of an area 25kn*21km would be nearly three hours</a:t>
                      </a:r>
                      <a:br>
                        <a:rPr lang="en" sz="1200">
                          <a:solidFill>
                            <a:schemeClr val="lt1"/>
                          </a:solidFill>
                          <a:latin typeface="Open Sans"/>
                          <a:ea typeface="Open Sans"/>
                          <a:cs typeface="Open Sans"/>
                          <a:sym typeface="Open Sans"/>
                        </a:rPr>
                      </a:br>
                      <a:endParaRPr sz="1200">
                        <a:solidFill>
                          <a:schemeClr val="lt1"/>
                        </a:solidFill>
                        <a:latin typeface="Open Sans"/>
                        <a:ea typeface="Open Sans"/>
                        <a:cs typeface="Open Sans"/>
                        <a:sym typeface="Open Sans"/>
                      </a:endParaRPr>
                    </a:p>
                    <a:p>
                      <a:pPr marL="457200" lvl="0" indent="-304800" algn="l" rtl="0">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At 30 meters line spacing with a total 710 lines total sounding time 2130 hrs approx. 266 days if 8hrs per day</a:t>
                      </a:r>
                      <a:br>
                        <a:rPr lang="en" sz="1200">
                          <a:solidFill>
                            <a:schemeClr val="lt1"/>
                          </a:solidFill>
                          <a:latin typeface="Open Sans"/>
                          <a:ea typeface="Open Sans"/>
                          <a:cs typeface="Open Sans"/>
                          <a:sym typeface="Open Sans"/>
                        </a:rPr>
                      </a:br>
                      <a:endParaRPr sz="1200">
                        <a:solidFill>
                          <a:schemeClr val="lt1"/>
                        </a:solidFill>
                        <a:latin typeface="Open Sans"/>
                        <a:ea typeface="Open Sans"/>
                        <a:cs typeface="Open Sans"/>
                        <a:sym typeface="Open Sans"/>
                      </a:endParaRPr>
                    </a:p>
                    <a:p>
                      <a:pPr marL="457200" lvl="0" indent="-304800" algn="l" rtl="0">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The cost alone for vessel of opportunity is 150 U.S per hour=U.S $319,500</a:t>
                      </a:r>
                      <a:br>
                        <a:rPr lang="en" sz="1200">
                          <a:solidFill>
                            <a:schemeClr val="lt1"/>
                          </a:solidFill>
                          <a:latin typeface="Open Sans"/>
                          <a:ea typeface="Open Sans"/>
                          <a:cs typeface="Open Sans"/>
                          <a:sym typeface="Open Sans"/>
                        </a:rPr>
                      </a:br>
                      <a:endParaRPr sz="1200">
                        <a:solidFill>
                          <a:schemeClr val="lt1"/>
                        </a:solidFill>
                        <a:latin typeface="Open Sans"/>
                        <a:ea typeface="Open Sans"/>
                        <a:cs typeface="Open Sans"/>
                        <a:sym typeface="Open Sans"/>
                      </a:endParaRPr>
                    </a:p>
                    <a:p>
                      <a:pPr marL="457200" lvl="0" indent="-304800" algn="l" rtl="0">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With wages and other emoluments total cost will certainly exceed U.S </a:t>
                      </a:r>
                      <a:r>
                        <a:rPr lang="en" sz="1200" b="1">
                          <a:solidFill>
                            <a:schemeClr val="lt1"/>
                          </a:solidFill>
                          <a:latin typeface="Open Sans"/>
                          <a:ea typeface="Open Sans"/>
                          <a:cs typeface="Open Sans"/>
                          <a:sym typeface="Open Sans"/>
                        </a:rPr>
                        <a:t>$500,000</a:t>
                      </a:r>
                      <a:r>
                        <a:rPr lang="en" sz="1200">
                          <a:solidFill>
                            <a:schemeClr val="lt1"/>
                          </a:solidFill>
                          <a:latin typeface="Open Sans"/>
                          <a:ea typeface="Open Sans"/>
                          <a:cs typeface="Open Sans"/>
                          <a:sym typeface="Open Sans"/>
                        </a:rPr>
                        <a:t> </a:t>
                      </a:r>
                      <a:endParaRPr sz="1200">
                        <a:solidFill>
                          <a:schemeClr val="lt1"/>
                        </a:solidFill>
                        <a:latin typeface="Open Sans"/>
                        <a:ea typeface="Open Sans"/>
                        <a:cs typeface="Open Sans"/>
                        <a:sym typeface="Open Sans"/>
                      </a:endParaRPr>
                    </a:p>
                  </a:txBody>
                  <a:tcPr marL="91425" marR="91425" marT="91425" marB="91425"/>
                </a:tc>
                <a:tc>
                  <a:txBody>
                    <a:bodyPr/>
                    <a:lstStyle/>
                    <a:p>
                      <a:pPr marL="457200" lvl="0" indent="-304800" algn="l" rtl="0">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Completely remote, satellite based method</a:t>
                      </a:r>
                      <a:br>
                        <a:rPr lang="en" sz="1200">
                          <a:solidFill>
                            <a:schemeClr val="lt1"/>
                          </a:solidFill>
                          <a:latin typeface="Open Sans"/>
                          <a:ea typeface="Open Sans"/>
                          <a:cs typeface="Open Sans"/>
                          <a:sym typeface="Open Sans"/>
                        </a:rPr>
                      </a:br>
                      <a:endParaRPr sz="1200">
                        <a:solidFill>
                          <a:schemeClr val="lt1"/>
                        </a:solidFill>
                        <a:latin typeface="Open Sans"/>
                        <a:ea typeface="Open Sans"/>
                        <a:cs typeface="Open Sans"/>
                        <a:sym typeface="Open Sans"/>
                      </a:endParaRPr>
                    </a:p>
                    <a:p>
                      <a:pPr marL="457200" lvl="0" indent="-304800" algn="l" rtl="0">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Remote data validation and accuracy reporting</a:t>
                      </a:r>
                      <a:br>
                        <a:rPr lang="en" sz="1200">
                          <a:solidFill>
                            <a:schemeClr val="lt1"/>
                          </a:solidFill>
                          <a:latin typeface="Open Sans"/>
                          <a:ea typeface="Open Sans"/>
                          <a:cs typeface="Open Sans"/>
                          <a:sym typeface="Open Sans"/>
                        </a:rPr>
                      </a:br>
                      <a:endParaRPr sz="1200">
                        <a:solidFill>
                          <a:schemeClr val="lt1"/>
                        </a:solidFill>
                        <a:latin typeface="Open Sans"/>
                        <a:ea typeface="Open Sans"/>
                        <a:cs typeface="Open Sans"/>
                        <a:sym typeface="Open Sans"/>
                      </a:endParaRPr>
                    </a:p>
                    <a:p>
                      <a:pPr marL="457200" lvl="0" indent="-304800" algn="l" rtl="0">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Images can be tasked daily to optimize results and mitigate environmental</a:t>
                      </a:r>
                      <a:br>
                        <a:rPr lang="en" sz="1200">
                          <a:solidFill>
                            <a:schemeClr val="lt1"/>
                          </a:solidFill>
                          <a:latin typeface="Open Sans"/>
                          <a:ea typeface="Open Sans"/>
                          <a:cs typeface="Open Sans"/>
                          <a:sym typeface="Open Sans"/>
                        </a:rPr>
                      </a:br>
                      <a:endParaRPr sz="1200">
                        <a:solidFill>
                          <a:schemeClr val="lt1"/>
                        </a:solidFill>
                        <a:latin typeface="Open Sans"/>
                        <a:ea typeface="Open Sans"/>
                        <a:cs typeface="Open Sans"/>
                        <a:sym typeface="Open Sans"/>
                      </a:endParaRPr>
                    </a:p>
                    <a:p>
                      <a:pPr marL="457200" lvl="0" indent="-304800" algn="l" rtl="0">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2-3 months to do the entire island and Pedro Cays</a:t>
                      </a:r>
                      <a:endParaRPr sz="1200">
                        <a:solidFill>
                          <a:schemeClr val="lt1"/>
                        </a:solidFill>
                        <a:latin typeface="Open Sans"/>
                        <a:ea typeface="Open Sans"/>
                        <a:cs typeface="Open Sans"/>
                        <a:sym typeface="Open Sans"/>
                      </a:endParaRPr>
                    </a:p>
                    <a:p>
                      <a:pPr marL="457200" lvl="0" indent="-304800" algn="l" rtl="0">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3-4 week for 2m SDB of Pedro</a:t>
                      </a:r>
                      <a:br>
                        <a:rPr lang="en" sz="1200">
                          <a:solidFill>
                            <a:schemeClr val="lt1"/>
                          </a:solidFill>
                          <a:latin typeface="Open Sans"/>
                          <a:ea typeface="Open Sans"/>
                          <a:cs typeface="Open Sans"/>
                          <a:sym typeface="Open Sans"/>
                        </a:rPr>
                      </a:br>
                      <a:endParaRPr sz="1200">
                        <a:solidFill>
                          <a:schemeClr val="lt1"/>
                        </a:solidFill>
                        <a:latin typeface="Open Sans"/>
                        <a:ea typeface="Open Sans"/>
                        <a:cs typeface="Open Sans"/>
                        <a:sym typeface="Open Sans"/>
                      </a:endParaRPr>
                    </a:p>
                    <a:p>
                      <a:pPr marL="457200" lvl="0" indent="-304800" algn="l" rtl="0">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Cost of 2m resolution SDB for same area is</a:t>
                      </a:r>
                      <a:r>
                        <a:rPr lang="en" sz="1200" b="1">
                          <a:solidFill>
                            <a:schemeClr val="lt1"/>
                          </a:solidFill>
                          <a:latin typeface="Open Sans"/>
                          <a:ea typeface="Open Sans"/>
                          <a:cs typeface="Open Sans"/>
                          <a:sym typeface="Open Sans"/>
                        </a:rPr>
                        <a:t> ~$25,000</a:t>
                      </a:r>
                      <a:br>
                        <a:rPr lang="en" sz="1200" b="1">
                          <a:solidFill>
                            <a:schemeClr val="lt1"/>
                          </a:solidFill>
                          <a:latin typeface="Open Sans"/>
                          <a:ea typeface="Open Sans"/>
                          <a:cs typeface="Open Sans"/>
                          <a:sym typeface="Open Sans"/>
                        </a:rPr>
                      </a:br>
                      <a:endParaRPr sz="1200" b="1">
                        <a:solidFill>
                          <a:schemeClr val="lt1"/>
                        </a:solidFill>
                        <a:latin typeface="Open Sans"/>
                        <a:ea typeface="Open Sans"/>
                        <a:cs typeface="Open Sans"/>
                        <a:sym typeface="Open Sans"/>
                      </a:endParaRPr>
                    </a:p>
                    <a:p>
                      <a:pPr marL="457200" lvl="0" indent="-304800" algn="l" rtl="0">
                        <a:spcBef>
                          <a:spcPts val="0"/>
                        </a:spcBef>
                        <a:spcAft>
                          <a:spcPts val="0"/>
                        </a:spcAft>
                        <a:buClr>
                          <a:schemeClr val="lt1"/>
                        </a:buClr>
                        <a:buSzPts val="1200"/>
                        <a:buFont typeface="Open Sans"/>
                        <a:buChar char="●"/>
                      </a:pPr>
                      <a:r>
                        <a:rPr lang="en" sz="1200" b="1">
                          <a:solidFill>
                            <a:schemeClr val="lt1"/>
                          </a:solidFill>
                          <a:latin typeface="Open Sans"/>
                          <a:ea typeface="Open Sans"/>
                          <a:cs typeface="Open Sans"/>
                          <a:sym typeface="Open Sans"/>
                        </a:rPr>
                        <a:t>5% of the cost of boat survey</a:t>
                      </a:r>
                      <a:endParaRPr sz="1200" b="1">
                        <a:solidFill>
                          <a:schemeClr val="lt1"/>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bl>
          </a:graphicData>
        </a:graphic>
      </p:graphicFrame>
      <p:sp>
        <p:nvSpPr>
          <p:cNvPr id="408" name="Google Shape;408;p77"/>
          <p:cNvSpPr txBox="1"/>
          <p:nvPr/>
        </p:nvSpPr>
        <p:spPr>
          <a:xfrm>
            <a:off x="0" y="-76200"/>
            <a:ext cx="8958600" cy="519300"/>
          </a:xfrm>
          <a:prstGeom prst="rect">
            <a:avLst/>
          </a:prstGeom>
          <a:noFill/>
          <a:ln>
            <a:noFill/>
          </a:ln>
        </p:spPr>
        <p:txBody>
          <a:bodyPr spcFirstLastPara="1" wrap="square" lIns="91425" tIns="91425" rIns="91425" bIns="91425" anchor="t" anchorCtr="0">
            <a:noAutofit/>
          </a:bodyPr>
          <a:lstStyle/>
          <a:p>
            <a:pPr marL="0" lvl="0" indent="0" algn="ctr" rtl="0">
              <a:spcBef>
                <a:spcPts val="800"/>
              </a:spcBef>
              <a:spcAft>
                <a:spcPts val="0"/>
              </a:spcAft>
              <a:buNone/>
            </a:pPr>
            <a:r>
              <a:rPr lang="en" sz="1800" b="1">
                <a:solidFill>
                  <a:srgbClr val="00B0F0"/>
                </a:solidFill>
                <a:latin typeface="Calibri"/>
                <a:ea typeface="Calibri"/>
                <a:cs typeface="Calibri"/>
                <a:sym typeface="Calibri"/>
              </a:rPr>
              <a:t>Cost Analysis of SDB &amp; Traditional Hydrographic Survey at Pedro Bank</a:t>
            </a:r>
            <a:endParaRPr sz="1800" b="1">
              <a:solidFill>
                <a:srgbClr val="00B0F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696969"/>
            </a:gs>
            <a:gs pos="100000">
              <a:srgbClr val="1D1D1D"/>
            </a:gs>
          </a:gsLst>
          <a:path path="circle">
            <a:fillToRect l="50000" t="50000" r="50000" b="50000"/>
          </a:path>
          <a:tileRect/>
        </a:gradFill>
        <a:effectLst/>
      </p:bgPr>
    </p:bg>
    <p:spTree>
      <p:nvGrpSpPr>
        <p:cNvPr id="1" name="Shape 412"/>
        <p:cNvGrpSpPr/>
        <p:nvPr/>
      </p:nvGrpSpPr>
      <p:grpSpPr>
        <a:xfrm>
          <a:off x="0" y="0"/>
          <a:ext cx="0" cy="0"/>
          <a:chOff x="0" y="0"/>
          <a:chExt cx="0" cy="0"/>
        </a:xfrm>
      </p:grpSpPr>
      <p:cxnSp>
        <p:nvCxnSpPr>
          <p:cNvPr id="413" name="Google Shape;413;p78"/>
          <p:cNvCxnSpPr/>
          <p:nvPr/>
        </p:nvCxnSpPr>
        <p:spPr>
          <a:xfrm flipH="1">
            <a:off x="4013700" y="606400"/>
            <a:ext cx="23700" cy="1831200"/>
          </a:xfrm>
          <a:prstGeom prst="straightConnector1">
            <a:avLst/>
          </a:prstGeom>
          <a:noFill/>
          <a:ln w="19050" cap="flat" cmpd="sng">
            <a:solidFill>
              <a:srgbClr val="6CC24A"/>
            </a:solidFill>
            <a:prstDash val="solid"/>
            <a:miter lim="800000"/>
            <a:headEnd type="none" w="sm" len="sm"/>
            <a:tailEnd type="none" w="sm" len="sm"/>
          </a:ln>
        </p:spPr>
      </p:cxnSp>
      <p:pic>
        <p:nvPicPr>
          <p:cNvPr id="414" name="Google Shape;414;p7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95244" y="321147"/>
            <a:ext cx="3062237" cy="2297328"/>
          </a:xfrm>
          <a:prstGeom prst="rect">
            <a:avLst/>
          </a:prstGeom>
          <a:noFill/>
          <a:ln>
            <a:noFill/>
          </a:ln>
          <a:effectLst>
            <a:outerShdw blurRad="57150" dist="19050" dir="5400000" algn="bl" rotWithShape="0">
              <a:srgbClr val="000000">
                <a:alpha val="50000"/>
              </a:srgbClr>
            </a:outerShdw>
          </a:effectLst>
        </p:spPr>
      </p:pic>
      <p:pic>
        <p:nvPicPr>
          <p:cNvPr id="415" name="Google Shape;415;p7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92352" y="3405299"/>
            <a:ext cx="3112100" cy="1402624"/>
          </a:xfrm>
          <a:prstGeom prst="rect">
            <a:avLst/>
          </a:prstGeom>
          <a:noFill/>
          <a:ln>
            <a:noFill/>
          </a:ln>
        </p:spPr>
      </p:pic>
      <p:sp>
        <p:nvSpPr>
          <p:cNvPr id="416" name="Google Shape;416;p78"/>
          <p:cNvSpPr txBox="1"/>
          <p:nvPr/>
        </p:nvSpPr>
        <p:spPr>
          <a:xfrm>
            <a:off x="4364225" y="-10106"/>
            <a:ext cx="4519500" cy="3334800"/>
          </a:xfrm>
          <a:prstGeom prst="rect">
            <a:avLst/>
          </a:prstGeom>
          <a:no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1600">
              <a:solidFill>
                <a:srgbClr val="F3F3F3"/>
              </a:solidFill>
              <a:latin typeface="Open Sans"/>
              <a:ea typeface="Open Sans"/>
              <a:cs typeface="Open Sans"/>
              <a:sym typeface="Open Sans"/>
            </a:endParaRPr>
          </a:p>
          <a:p>
            <a:pPr marL="0" lvl="0" indent="0" algn="l" rtl="0">
              <a:spcBef>
                <a:spcPts val="800"/>
              </a:spcBef>
              <a:spcAft>
                <a:spcPts val="0"/>
              </a:spcAft>
              <a:buClr>
                <a:schemeClr val="lt2"/>
              </a:buClr>
              <a:buSzPts val="1100"/>
              <a:buFont typeface="Arial"/>
              <a:buNone/>
            </a:pPr>
            <a:r>
              <a:rPr lang="en" sz="1700">
                <a:solidFill>
                  <a:srgbClr val="F3F3F3"/>
                </a:solidFill>
                <a:latin typeface="Open Sans"/>
                <a:ea typeface="Open Sans"/>
                <a:cs typeface="Open Sans"/>
                <a:sym typeface="Open Sans"/>
              </a:rPr>
              <a:t>Carol Fisher | Program Manager</a:t>
            </a:r>
            <a:endParaRPr sz="1700">
              <a:solidFill>
                <a:srgbClr val="F3F3F3"/>
              </a:solidFill>
              <a:latin typeface="Open Sans"/>
              <a:ea typeface="Open Sans"/>
              <a:cs typeface="Open Sans"/>
              <a:sym typeface="Open Sans"/>
            </a:endParaRPr>
          </a:p>
          <a:p>
            <a:pPr marL="0" lvl="0" indent="0" algn="l" rtl="0">
              <a:spcBef>
                <a:spcPts val="1500"/>
              </a:spcBef>
              <a:spcAft>
                <a:spcPts val="0"/>
              </a:spcAft>
              <a:buClr>
                <a:schemeClr val="lt2"/>
              </a:buClr>
              <a:buSzPts val="1100"/>
              <a:buFont typeface="Arial"/>
              <a:buNone/>
            </a:pPr>
            <a:r>
              <a:rPr lang="en" sz="1600">
                <a:solidFill>
                  <a:srgbClr val="F3F3F3"/>
                </a:solidFill>
                <a:latin typeface="Open Sans"/>
                <a:ea typeface="Open Sans"/>
                <a:cs typeface="Open Sans"/>
                <a:sym typeface="Open Sans"/>
              </a:rPr>
              <a:t>(office)  +876-618-8870</a:t>
            </a:r>
            <a:br>
              <a:rPr lang="en" sz="1600">
                <a:solidFill>
                  <a:srgbClr val="F3F3F3"/>
                </a:solidFill>
                <a:latin typeface="Open Sans"/>
                <a:ea typeface="Open Sans"/>
                <a:cs typeface="Open Sans"/>
                <a:sym typeface="Open Sans"/>
              </a:rPr>
            </a:br>
            <a:r>
              <a:rPr lang="en" sz="1600">
                <a:solidFill>
                  <a:srgbClr val="F3F3F3"/>
                </a:solidFill>
                <a:latin typeface="Open Sans"/>
                <a:ea typeface="Open Sans"/>
                <a:cs typeface="Open Sans"/>
                <a:sym typeface="Open Sans"/>
              </a:rPr>
              <a:t>(cell)      +876-817-8567</a:t>
            </a:r>
            <a:br>
              <a:rPr lang="en" sz="1600">
                <a:solidFill>
                  <a:srgbClr val="F3F3F3"/>
                </a:solidFill>
                <a:latin typeface="Open Sans"/>
                <a:ea typeface="Open Sans"/>
                <a:cs typeface="Open Sans"/>
                <a:sym typeface="Open Sans"/>
              </a:rPr>
            </a:br>
            <a:r>
              <a:rPr lang="en" sz="1600">
                <a:solidFill>
                  <a:srgbClr val="F3F3F3"/>
                </a:solidFill>
                <a:latin typeface="Open Sans"/>
                <a:ea typeface="Open Sans"/>
                <a:cs typeface="Open Sans"/>
                <a:sym typeface="Open Sans"/>
              </a:rPr>
              <a:t>(email)   cf@tcarta.com</a:t>
            </a:r>
            <a:endParaRPr sz="1600">
              <a:solidFill>
                <a:srgbClr val="F3F3F3"/>
              </a:solidFill>
              <a:latin typeface="Open Sans"/>
              <a:ea typeface="Open Sans"/>
              <a:cs typeface="Open Sans"/>
              <a:sym typeface="Open Sans"/>
            </a:endParaRPr>
          </a:p>
          <a:p>
            <a:pPr marL="0" marR="0" lvl="0" indent="0" algn="l" rtl="0">
              <a:spcBef>
                <a:spcPts val="1500"/>
              </a:spcBef>
              <a:spcAft>
                <a:spcPts val="0"/>
              </a:spcAft>
              <a:buClr>
                <a:srgbClr val="000000"/>
              </a:buClr>
              <a:buFont typeface="Arial"/>
              <a:buNone/>
            </a:pPr>
            <a:r>
              <a:rPr lang="en" sz="1600">
                <a:solidFill>
                  <a:srgbClr val="F3F3F3"/>
                </a:solidFill>
                <a:latin typeface="Open Sans"/>
                <a:ea typeface="Open Sans"/>
                <a:cs typeface="Open Sans"/>
                <a:sym typeface="Open Sans"/>
              </a:rPr>
              <a:t>PanJam Building, 60 Knutsford Boulevard, </a:t>
            </a:r>
            <a:endParaRPr sz="1600">
              <a:solidFill>
                <a:srgbClr val="F3F3F3"/>
              </a:solidFill>
              <a:latin typeface="Open Sans"/>
              <a:ea typeface="Open Sans"/>
              <a:cs typeface="Open Sans"/>
              <a:sym typeface="Open Sans"/>
            </a:endParaRPr>
          </a:p>
          <a:p>
            <a:pPr marL="0" marR="0" lvl="0" indent="0" algn="l" rtl="0">
              <a:spcBef>
                <a:spcPts val="0"/>
              </a:spcBef>
              <a:spcAft>
                <a:spcPts val="0"/>
              </a:spcAft>
              <a:buClr>
                <a:srgbClr val="000000"/>
              </a:buClr>
              <a:buFont typeface="Arial"/>
              <a:buNone/>
            </a:pPr>
            <a:r>
              <a:rPr lang="en" sz="1600">
                <a:solidFill>
                  <a:srgbClr val="F3F3F3"/>
                </a:solidFill>
                <a:latin typeface="Open Sans"/>
                <a:ea typeface="Open Sans"/>
                <a:cs typeface="Open Sans"/>
                <a:sym typeface="Open Sans"/>
              </a:rPr>
              <a:t>New Kingston, Jamaica</a:t>
            </a:r>
            <a:endParaRPr sz="1600">
              <a:solidFill>
                <a:srgbClr val="F3F3F3"/>
              </a:solidFill>
              <a:latin typeface="Open Sans"/>
              <a:ea typeface="Open Sans"/>
              <a:cs typeface="Open Sans"/>
              <a:sym typeface="Open Sans"/>
            </a:endParaRPr>
          </a:p>
          <a:p>
            <a:pPr marL="0" marR="0" lvl="0" indent="0" algn="l" rtl="0">
              <a:spcBef>
                <a:spcPts val="0"/>
              </a:spcBef>
              <a:spcAft>
                <a:spcPts val="0"/>
              </a:spcAft>
              <a:buClr>
                <a:srgbClr val="000000"/>
              </a:buClr>
              <a:buFont typeface="Arial"/>
              <a:buNone/>
            </a:pPr>
            <a:endParaRPr sz="1600">
              <a:solidFill>
                <a:srgbClr val="F3F3F3"/>
              </a:solidFill>
              <a:latin typeface="Open Sans"/>
              <a:ea typeface="Open Sans"/>
              <a:cs typeface="Open Sans"/>
              <a:sym typeface="Open Sans"/>
            </a:endParaRPr>
          </a:p>
          <a:p>
            <a:pPr marL="0" lvl="0" indent="0" algn="l" rtl="0">
              <a:spcBef>
                <a:spcPts val="0"/>
              </a:spcBef>
              <a:spcAft>
                <a:spcPts val="0"/>
              </a:spcAft>
              <a:buClr>
                <a:schemeClr val="lt2"/>
              </a:buClr>
              <a:buFont typeface="Arial"/>
              <a:buNone/>
            </a:pPr>
            <a:r>
              <a:rPr lang="en" sz="1600">
                <a:solidFill>
                  <a:srgbClr val="F3F3F3"/>
                </a:solidFill>
                <a:uFill>
                  <a:noFill/>
                </a:uFill>
                <a:latin typeface="Open Sans"/>
                <a:ea typeface="Open Sans"/>
                <a:cs typeface="Open Sans"/>
                <a:sym typeface="Open Sans"/>
                <a:hlinkClick r:id="rId5"/>
              </a:rPr>
              <a:t>www.tcarta.com</a:t>
            </a:r>
            <a:r>
              <a:rPr lang="en" sz="1600">
                <a:solidFill>
                  <a:srgbClr val="F3F3F3"/>
                </a:solidFill>
                <a:latin typeface="Open Sans"/>
                <a:ea typeface="Open Sans"/>
                <a:cs typeface="Open Sans"/>
                <a:sym typeface="Open Sans"/>
              </a:rPr>
              <a:t> | info@tcarta.com</a:t>
            </a:r>
            <a:endParaRPr sz="1600">
              <a:solidFill>
                <a:srgbClr val="F3F3F3"/>
              </a:solidFill>
              <a:latin typeface="Open Sans"/>
              <a:ea typeface="Open Sans"/>
              <a:cs typeface="Open Sans"/>
              <a:sym typeface="Open Sans"/>
            </a:endParaRPr>
          </a:p>
          <a:p>
            <a:pPr marL="0" marR="0" lvl="0" indent="0" algn="ctr" rtl="0">
              <a:spcBef>
                <a:spcPts val="600"/>
              </a:spcBef>
              <a:spcAft>
                <a:spcPts val="0"/>
              </a:spcAft>
              <a:buNone/>
            </a:pPr>
            <a:endParaRPr sz="1600" b="1">
              <a:solidFill>
                <a:srgbClr val="F3F3F3"/>
              </a:solidFill>
              <a:latin typeface="Open Sans"/>
              <a:ea typeface="Open Sans"/>
              <a:cs typeface="Open Sans"/>
              <a:sym typeface="Open Sans"/>
            </a:endParaRPr>
          </a:p>
        </p:txBody>
      </p:sp>
      <p:pic>
        <p:nvPicPr>
          <p:cNvPr id="417" name="Google Shape;417;p7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47639" y="2920700"/>
            <a:ext cx="3357450" cy="21519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73"/>
        <p:cNvGrpSpPr/>
        <p:nvPr/>
      </p:nvGrpSpPr>
      <p:grpSpPr>
        <a:xfrm>
          <a:off x="0" y="0"/>
          <a:ext cx="0" cy="0"/>
          <a:chOff x="0" y="0"/>
          <a:chExt cx="0" cy="0"/>
        </a:xfrm>
      </p:grpSpPr>
      <p:pic>
        <p:nvPicPr>
          <p:cNvPr id="274" name="Google Shape;274;p6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56925" y="2146200"/>
            <a:ext cx="3688425" cy="2766300"/>
          </a:xfrm>
          <a:prstGeom prst="rect">
            <a:avLst/>
          </a:prstGeom>
          <a:noFill/>
          <a:ln>
            <a:noFill/>
          </a:ln>
        </p:spPr>
      </p:pic>
      <p:pic>
        <p:nvPicPr>
          <p:cNvPr id="275" name="Google Shape;275;p6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816325" y="445275"/>
            <a:ext cx="3132300" cy="4401477"/>
          </a:xfrm>
          <a:prstGeom prst="rect">
            <a:avLst/>
          </a:prstGeom>
          <a:noFill/>
          <a:ln>
            <a:noFill/>
          </a:ln>
        </p:spPr>
      </p:pic>
      <p:sp>
        <p:nvSpPr>
          <p:cNvPr id="276" name="Google Shape;276;p67"/>
          <p:cNvSpPr txBox="1">
            <a:spLocks noGrp="1"/>
          </p:cNvSpPr>
          <p:nvPr>
            <p:ph type="title" idx="4294967295"/>
          </p:nvPr>
        </p:nvSpPr>
        <p:spPr>
          <a:xfrm>
            <a:off x="150975" y="92608"/>
            <a:ext cx="7886700" cy="568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B0F0"/>
              </a:buClr>
              <a:buSzPts val="3300"/>
              <a:buFont typeface="Calibri"/>
              <a:buNone/>
            </a:pPr>
            <a:r>
              <a:rPr lang="en" sz="2600" b="1">
                <a:solidFill>
                  <a:srgbClr val="00B0F0"/>
                </a:solidFill>
                <a:latin typeface="Cairo"/>
                <a:ea typeface="Cairo"/>
                <a:cs typeface="Cairo"/>
                <a:sym typeface="Cairo"/>
              </a:rPr>
              <a:t>Role of Satellite Derived Bathymetry</a:t>
            </a:r>
            <a:br>
              <a:rPr lang="en">
                <a:latin typeface="Cairo"/>
                <a:ea typeface="Cairo"/>
                <a:cs typeface="Cairo"/>
                <a:sym typeface="Cairo"/>
              </a:rPr>
            </a:br>
            <a:endParaRPr sz="1800" b="1">
              <a:solidFill>
                <a:srgbClr val="6CC24A"/>
              </a:solidFill>
              <a:latin typeface="Cairo"/>
              <a:ea typeface="Cairo"/>
              <a:cs typeface="Cairo"/>
              <a:sym typeface="Cairo"/>
            </a:endParaRPr>
          </a:p>
        </p:txBody>
      </p:sp>
      <p:sp>
        <p:nvSpPr>
          <p:cNvPr id="277" name="Google Shape;277;p67"/>
          <p:cNvSpPr txBox="1"/>
          <p:nvPr/>
        </p:nvSpPr>
        <p:spPr>
          <a:xfrm>
            <a:off x="150975" y="379025"/>
            <a:ext cx="5609700" cy="5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Calibri"/>
                <a:ea typeface="Calibri"/>
                <a:cs typeface="Calibri"/>
                <a:sym typeface="Calibri"/>
              </a:rPr>
              <a:t>SDB is like a cuisine.  Numerous dishes, lots of styles and flavors, varying techniques and quality control </a:t>
            </a:r>
            <a:br>
              <a:rPr lang="en">
                <a:solidFill>
                  <a:schemeClr val="lt2"/>
                </a:solidFill>
                <a:latin typeface="Calibri"/>
                <a:ea typeface="Calibri"/>
                <a:cs typeface="Calibri"/>
                <a:sym typeface="Calibri"/>
              </a:rPr>
            </a:br>
            <a:br>
              <a:rPr lang="en">
                <a:solidFill>
                  <a:schemeClr val="lt2"/>
                </a:solidFill>
                <a:latin typeface="Calibri"/>
                <a:ea typeface="Calibri"/>
                <a:cs typeface="Calibri"/>
                <a:sym typeface="Calibri"/>
              </a:rPr>
            </a:br>
            <a:r>
              <a:rPr lang="en">
                <a:solidFill>
                  <a:schemeClr val="lt2"/>
                </a:solidFill>
                <a:latin typeface="Calibri"/>
                <a:ea typeface="Calibri"/>
                <a:cs typeface="Calibri"/>
                <a:sym typeface="Calibri"/>
              </a:rPr>
              <a:t>“you get what you pay for” = free sushi from unknown fish off a street vendor?! </a:t>
            </a:r>
            <a:r>
              <a:rPr lang="en" b="1">
                <a:solidFill>
                  <a:srgbClr val="92D050"/>
                </a:solidFill>
                <a:latin typeface="Calibri"/>
                <a:ea typeface="Calibri"/>
                <a:cs typeface="Calibri"/>
                <a:sym typeface="Calibri"/>
              </a:rPr>
              <a:t>No, Thank You!</a:t>
            </a:r>
            <a:endParaRPr b="1">
              <a:solidFill>
                <a:srgbClr val="92D050"/>
              </a:solidFill>
              <a:latin typeface="Calibri"/>
              <a:ea typeface="Calibri"/>
              <a:cs typeface="Calibri"/>
              <a:sym typeface="Calibri"/>
            </a:endParaRPr>
          </a:p>
          <a:p>
            <a:pPr marL="0" lvl="0" indent="0" algn="l" rtl="0">
              <a:spcBef>
                <a:spcPts val="0"/>
              </a:spcBef>
              <a:spcAft>
                <a:spcPts val="0"/>
              </a:spcAft>
              <a:buNone/>
            </a:pPr>
            <a:endParaRPr>
              <a:solidFill>
                <a:schemeClr val="lt2"/>
              </a:solidFill>
              <a:latin typeface="Calibri"/>
              <a:ea typeface="Calibri"/>
              <a:cs typeface="Calibri"/>
              <a:sym typeface="Calibri"/>
            </a:endParaRPr>
          </a:p>
          <a:p>
            <a:pPr marL="0" lvl="0" indent="0" algn="l" rtl="0">
              <a:spcBef>
                <a:spcPts val="0"/>
              </a:spcBef>
              <a:spcAft>
                <a:spcPts val="0"/>
              </a:spcAft>
              <a:buNone/>
            </a:pPr>
            <a:r>
              <a:rPr lang="en">
                <a:solidFill>
                  <a:schemeClr val="lt2"/>
                </a:solidFill>
                <a:latin typeface="Calibri"/>
                <a:ea typeface="Calibri"/>
                <a:cs typeface="Calibri"/>
                <a:sym typeface="Calibri"/>
              </a:rPr>
              <a:t>One bad ceviche dish might spoil your appetite, but it would be short-sighted to toss our entire cuisine due to one bad taste in the mouth.</a:t>
            </a:r>
            <a:endParaRPr>
              <a:solidFill>
                <a:schemeClr val="lt2"/>
              </a:solidFill>
              <a:latin typeface="Calibri"/>
              <a:ea typeface="Calibri"/>
              <a:cs typeface="Calibri"/>
              <a:sym typeface="Calibri"/>
            </a:endParaRPr>
          </a:p>
        </p:txBody>
      </p:sp>
      <p:sp>
        <p:nvSpPr>
          <p:cNvPr id="278" name="Google Shape;278;p67"/>
          <p:cNvSpPr txBox="1"/>
          <p:nvPr/>
        </p:nvSpPr>
        <p:spPr>
          <a:xfrm>
            <a:off x="360050" y="4803398"/>
            <a:ext cx="4937700" cy="5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Image Credit: NOAA THOSA Presentation 2019</a:t>
            </a:r>
            <a:endParaRPr>
              <a:latin typeface="Calibri"/>
              <a:ea typeface="Calibri"/>
              <a:cs typeface="Calibri"/>
              <a:sym typeface="Calibri"/>
            </a:endParaRPr>
          </a:p>
        </p:txBody>
      </p:sp>
      <p:sp>
        <p:nvSpPr>
          <p:cNvPr id="279" name="Google Shape;279;p67"/>
          <p:cNvSpPr/>
          <p:nvPr/>
        </p:nvSpPr>
        <p:spPr>
          <a:xfrm>
            <a:off x="660075" y="3345125"/>
            <a:ext cx="248700" cy="1320000"/>
          </a:xfrm>
          <a:prstGeom prst="ellipse">
            <a:avLst/>
          </a:prstGeom>
          <a:noFill/>
          <a:ln w="28575"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7"/>
          <p:cNvSpPr txBox="1"/>
          <p:nvPr/>
        </p:nvSpPr>
        <p:spPr>
          <a:xfrm>
            <a:off x="1335100" y="3277800"/>
            <a:ext cx="4481100" cy="575100"/>
          </a:xfrm>
          <a:prstGeom prst="rect">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92D050"/>
                </a:solidFill>
                <a:latin typeface="Calibri"/>
                <a:ea typeface="Calibri"/>
                <a:cs typeface="Calibri"/>
                <a:sym typeface="Calibri"/>
              </a:rPr>
              <a:t>Satellite Derived Bathymetry is always fresh!</a:t>
            </a:r>
            <a:endParaRPr sz="1800" b="1">
              <a:solidFill>
                <a:srgbClr val="92D05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39325" y="3175675"/>
            <a:ext cx="1229475" cy="1249526"/>
          </a:xfrm>
          <a:prstGeom prst="rect">
            <a:avLst/>
          </a:prstGeom>
          <a:noFill/>
          <a:ln>
            <a:noFill/>
          </a:ln>
        </p:spPr>
      </p:pic>
      <p:sp>
        <p:nvSpPr>
          <p:cNvPr id="286" name="Google Shape;286;p68"/>
          <p:cNvSpPr txBox="1"/>
          <p:nvPr/>
        </p:nvSpPr>
        <p:spPr>
          <a:xfrm>
            <a:off x="5470075" y="4415275"/>
            <a:ext cx="3896400" cy="41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88CE"/>
              </a:buClr>
              <a:buSzPts val="2100"/>
              <a:buFont typeface="Calibri"/>
              <a:buNone/>
            </a:pPr>
            <a:r>
              <a:rPr lang="en" sz="1500">
                <a:solidFill>
                  <a:srgbClr val="FFFFFF"/>
                </a:solidFill>
                <a:latin typeface="Calibri"/>
                <a:ea typeface="Calibri"/>
                <a:cs typeface="Calibri"/>
                <a:sym typeface="Calibri"/>
              </a:rPr>
              <a:t>National Science Foundation Small Business Innovation Research Grant - Phase II</a:t>
            </a:r>
            <a:endParaRPr sz="1400" b="0" i="0" u="none" strike="noStrike" cap="none">
              <a:solidFill>
                <a:srgbClr val="000000"/>
              </a:solidFill>
              <a:latin typeface="Arial"/>
              <a:ea typeface="Arial"/>
              <a:cs typeface="Arial"/>
              <a:sym typeface="Arial"/>
            </a:endParaRPr>
          </a:p>
        </p:txBody>
      </p:sp>
      <p:graphicFrame>
        <p:nvGraphicFramePr>
          <p:cNvPr id="287" name="Google Shape;287;p68"/>
          <p:cNvGraphicFramePr/>
          <p:nvPr/>
        </p:nvGraphicFramePr>
        <p:xfrm>
          <a:off x="97915" y="664857"/>
          <a:ext cx="3000000" cy="3000000"/>
        </p:xfrm>
        <a:graphic>
          <a:graphicData uri="http://schemas.openxmlformats.org/drawingml/2006/table">
            <a:tbl>
              <a:tblPr>
                <a:noFill/>
                <a:tableStyleId>{412A50F9-10E9-420B-A5D4-D32C16672836}</a:tableStyleId>
              </a:tblPr>
              <a:tblGrid>
                <a:gridCol w="1009425">
                  <a:extLst>
                    <a:ext uri="{9D8B030D-6E8A-4147-A177-3AD203B41FA5}">
                      <a16:colId xmlns:a16="http://schemas.microsoft.com/office/drawing/2014/main" val="20000"/>
                    </a:ext>
                  </a:extLst>
                </a:gridCol>
                <a:gridCol w="2144150">
                  <a:extLst>
                    <a:ext uri="{9D8B030D-6E8A-4147-A177-3AD203B41FA5}">
                      <a16:colId xmlns:a16="http://schemas.microsoft.com/office/drawing/2014/main" val="20001"/>
                    </a:ext>
                  </a:extLst>
                </a:gridCol>
                <a:gridCol w="2288650">
                  <a:extLst>
                    <a:ext uri="{9D8B030D-6E8A-4147-A177-3AD203B41FA5}">
                      <a16:colId xmlns:a16="http://schemas.microsoft.com/office/drawing/2014/main" val="20002"/>
                    </a:ext>
                  </a:extLst>
                </a:gridCol>
              </a:tblGrid>
              <a:tr h="358000">
                <a:tc>
                  <a:txBody>
                    <a:bodyPr/>
                    <a:lstStyle/>
                    <a:p>
                      <a:pPr marL="0" lvl="0" indent="0" algn="l" rtl="0">
                        <a:spcBef>
                          <a:spcPts val="0"/>
                        </a:spcBef>
                        <a:spcAft>
                          <a:spcPts val="0"/>
                        </a:spcAft>
                        <a:buNone/>
                      </a:pPr>
                      <a:r>
                        <a:rPr lang="en" sz="1200" b="1">
                          <a:solidFill>
                            <a:srgbClr val="6CC24A"/>
                          </a:solidFill>
                        </a:rPr>
                        <a:t>Variable</a:t>
                      </a:r>
                      <a:endParaRPr sz="1200" b="1">
                        <a:solidFill>
                          <a:srgbClr val="6CC24A"/>
                        </a:solidFill>
                      </a:endParaRPr>
                    </a:p>
                  </a:txBody>
                  <a:tcPr marL="91425" marR="91425" marT="91425" marB="91425"/>
                </a:tc>
                <a:tc>
                  <a:txBody>
                    <a:bodyPr/>
                    <a:lstStyle/>
                    <a:p>
                      <a:pPr marL="0" lvl="0" indent="0" algn="l" rtl="0">
                        <a:spcBef>
                          <a:spcPts val="0"/>
                        </a:spcBef>
                        <a:spcAft>
                          <a:spcPts val="0"/>
                        </a:spcAft>
                        <a:buNone/>
                      </a:pPr>
                      <a:r>
                        <a:rPr lang="en" sz="1200" b="1">
                          <a:solidFill>
                            <a:srgbClr val="6CC24A"/>
                          </a:solidFill>
                        </a:rPr>
                        <a:t>GEBCO Cookbook</a:t>
                      </a:r>
                      <a:endParaRPr sz="1200" b="1">
                        <a:solidFill>
                          <a:srgbClr val="6CC24A"/>
                        </a:solidFill>
                      </a:endParaRPr>
                    </a:p>
                  </a:txBody>
                  <a:tcPr marL="91425" marR="91425" marT="91425" marB="91425"/>
                </a:tc>
                <a:tc>
                  <a:txBody>
                    <a:bodyPr/>
                    <a:lstStyle/>
                    <a:p>
                      <a:pPr marL="0" lvl="0" indent="0" algn="l" rtl="0">
                        <a:spcBef>
                          <a:spcPts val="0"/>
                        </a:spcBef>
                        <a:spcAft>
                          <a:spcPts val="0"/>
                        </a:spcAft>
                        <a:buNone/>
                      </a:pPr>
                      <a:r>
                        <a:rPr lang="en" sz="1200" b="1">
                          <a:solidFill>
                            <a:srgbClr val="6CC24A"/>
                          </a:solidFill>
                        </a:rPr>
                        <a:t>Trident System</a:t>
                      </a:r>
                      <a:endParaRPr sz="1200" b="1">
                        <a:solidFill>
                          <a:srgbClr val="6CC24A"/>
                        </a:solidFill>
                      </a:endParaRPr>
                    </a:p>
                  </a:txBody>
                  <a:tcPr marL="91425" marR="91425" marT="91425" marB="91425"/>
                </a:tc>
                <a:extLst>
                  <a:ext uri="{0D108BD9-81ED-4DB2-BD59-A6C34878D82A}">
                    <a16:rowId xmlns:a16="http://schemas.microsoft.com/office/drawing/2014/main" val="10000"/>
                  </a:ext>
                </a:extLst>
              </a:tr>
              <a:tr h="789625">
                <a:tc>
                  <a:txBody>
                    <a:bodyPr/>
                    <a:lstStyle/>
                    <a:p>
                      <a:pPr marL="0" lvl="0" indent="0" algn="l" rtl="0">
                        <a:spcBef>
                          <a:spcPts val="0"/>
                        </a:spcBef>
                        <a:spcAft>
                          <a:spcPts val="0"/>
                        </a:spcAft>
                        <a:buNone/>
                      </a:pPr>
                      <a:r>
                        <a:rPr lang="en" sz="1200" b="1">
                          <a:solidFill>
                            <a:srgbClr val="00B0F0"/>
                          </a:solidFill>
                        </a:rPr>
                        <a:t>Scalability</a:t>
                      </a:r>
                      <a:endParaRPr sz="1200" b="1">
                        <a:solidFill>
                          <a:srgbClr val="00B0F0"/>
                        </a:solidFill>
                      </a:endParaRPr>
                    </a:p>
                  </a:txBody>
                  <a:tcPr marL="91425" marR="91425" marT="91425" marB="91425"/>
                </a:tc>
                <a:tc>
                  <a:txBody>
                    <a:bodyPr/>
                    <a:lstStyle/>
                    <a:p>
                      <a:pPr marL="0" lvl="0" indent="0" algn="l" rtl="0">
                        <a:spcBef>
                          <a:spcPts val="0"/>
                        </a:spcBef>
                        <a:spcAft>
                          <a:spcPts val="0"/>
                        </a:spcAft>
                        <a:buNone/>
                      </a:pPr>
                      <a:r>
                        <a:rPr lang="en" sz="1200">
                          <a:solidFill>
                            <a:schemeClr val="lt2"/>
                          </a:solidFill>
                        </a:rPr>
                        <a:t>Manual Approach, time consuming, repeatability is a challenge</a:t>
                      </a:r>
                      <a:endParaRPr sz="1200">
                        <a:solidFill>
                          <a:schemeClr val="lt2"/>
                        </a:solidFill>
                      </a:endParaRPr>
                    </a:p>
                  </a:txBody>
                  <a:tcPr marL="91425" marR="91425" marT="91425" marB="91425"/>
                </a:tc>
                <a:tc>
                  <a:txBody>
                    <a:bodyPr/>
                    <a:lstStyle/>
                    <a:p>
                      <a:pPr marL="0" lvl="0" indent="0" algn="l" rtl="0">
                        <a:spcBef>
                          <a:spcPts val="0"/>
                        </a:spcBef>
                        <a:spcAft>
                          <a:spcPts val="0"/>
                        </a:spcAft>
                        <a:buNone/>
                      </a:pPr>
                      <a:r>
                        <a:rPr lang="en" sz="1200">
                          <a:solidFill>
                            <a:schemeClr val="lt2"/>
                          </a:solidFill>
                        </a:rPr>
                        <a:t>Automated / Semi-Auto method, highly scalable</a:t>
                      </a:r>
                      <a:endParaRPr sz="1200">
                        <a:solidFill>
                          <a:schemeClr val="lt2"/>
                        </a:solidFill>
                      </a:endParaRPr>
                    </a:p>
                  </a:txBody>
                  <a:tcPr marL="91425" marR="91425" marT="91425" marB="91425"/>
                </a:tc>
                <a:extLst>
                  <a:ext uri="{0D108BD9-81ED-4DB2-BD59-A6C34878D82A}">
                    <a16:rowId xmlns:a16="http://schemas.microsoft.com/office/drawing/2014/main" val="10001"/>
                  </a:ext>
                </a:extLst>
              </a:tr>
              <a:tr h="789625">
                <a:tc>
                  <a:txBody>
                    <a:bodyPr/>
                    <a:lstStyle/>
                    <a:p>
                      <a:pPr marL="0" lvl="0" indent="0" algn="l" rtl="0">
                        <a:spcBef>
                          <a:spcPts val="0"/>
                        </a:spcBef>
                        <a:spcAft>
                          <a:spcPts val="0"/>
                        </a:spcAft>
                        <a:buNone/>
                      </a:pPr>
                      <a:r>
                        <a:rPr lang="en" sz="1200" b="1">
                          <a:solidFill>
                            <a:srgbClr val="00B0F0"/>
                          </a:solidFill>
                        </a:rPr>
                        <a:t>Method(s)</a:t>
                      </a:r>
                      <a:endParaRPr sz="1200" b="1">
                        <a:solidFill>
                          <a:srgbClr val="00B0F0"/>
                        </a:solidFill>
                      </a:endParaRPr>
                    </a:p>
                  </a:txBody>
                  <a:tcPr marL="91425" marR="91425" marT="91425" marB="91425"/>
                </a:tc>
                <a:tc>
                  <a:txBody>
                    <a:bodyPr/>
                    <a:lstStyle/>
                    <a:p>
                      <a:pPr marL="0" lvl="0" indent="0" algn="l" rtl="0">
                        <a:spcBef>
                          <a:spcPts val="0"/>
                        </a:spcBef>
                        <a:spcAft>
                          <a:spcPts val="0"/>
                        </a:spcAft>
                        <a:buNone/>
                      </a:pPr>
                      <a:r>
                        <a:rPr lang="en" sz="1200">
                          <a:solidFill>
                            <a:schemeClr val="lt2"/>
                          </a:solidFill>
                        </a:rPr>
                        <a:t>Empirical - Band ratio method</a:t>
                      </a:r>
                      <a:endParaRPr sz="1200">
                        <a:solidFill>
                          <a:schemeClr val="lt2"/>
                        </a:solidFill>
                      </a:endParaRPr>
                    </a:p>
                  </a:txBody>
                  <a:tcPr marL="91425" marR="91425" marT="91425" marB="91425"/>
                </a:tc>
                <a:tc>
                  <a:txBody>
                    <a:bodyPr/>
                    <a:lstStyle/>
                    <a:p>
                      <a:pPr marL="0" lvl="0" indent="0" algn="l" rtl="0">
                        <a:spcBef>
                          <a:spcPts val="0"/>
                        </a:spcBef>
                        <a:spcAft>
                          <a:spcPts val="0"/>
                        </a:spcAft>
                        <a:buNone/>
                      </a:pPr>
                      <a:r>
                        <a:rPr lang="en" sz="1200">
                          <a:solidFill>
                            <a:schemeClr val="lt2"/>
                          </a:solidFill>
                        </a:rPr>
                        <a:t>Integration of 4 physics based methods - Artificial Intelligence / Computer Vision techniques</a:t>
                      </a:r>
                      <a:endParaRPr sz="1200">
                        <a:solidFill>
                          <a:schemeClr val="lt2"/>
                        </a:solidFill>
                      </a:endParaRPr>
                    </a:p>
                  </a:txBody>
                  <a:tcPr marL="91425" marR="91425" marT="91425" marB="91425"/>
                </a:tc>
                <a:extLst>
                  <a:ext uri="{0D108BD9-81ED-4DB2-BD59-A6C34878D82A}">
                    <a16:rowId xmlns:a16="http://schemas.microsoft.com/office/drawing/2014/main" val="10002"/>
                  </a:ext>
                </a:extLst>
              </a:tr>
              <a:tr h="789625">
                <a:tc>
                  <a:txBody>
                    <a:bodyPr/>
                    <a:lstStyle/>
                    <a:p>
                      <a:pPr marL="0" lvl="0" indent="0" algn="l" rtl="0">
                        <a:spcBef>
                          <a:spcPts val="0"/>
                        </a:spcBef>
                        <a:spcAft>
                          <a:spcPts val="0"/>
                        </a:spcAft>
                        <a:buNone/>
                      </a:pPr>
                      <a:r>
                        <a:rPr lang="en" sz="1200" b="1">
                          <a:solidFill>
                            <a:srgbClr val="00B0F0"/>
                          </a:solidFill>
                        </a:rPr>
                        <a:t>Bottom Types</a:t>
                      </a:r>
                      <a:endParaRPr sz="1200" b="1">
                        <a:solidFill>
                          <a:srgbClr val="00B0F0"/>
                        </a:solidFill>
                      </a:endParaRPr>
                    </a:p>
                  </a:txBody>
                  <a:tcPr marL="91425" marR="91425" marT="91425" marB="91425"/>
                </a:tc>
                <a:tc>
                  <a:txBody>
                    <a:bodyPr/>
                    <a:lstStyle/>
                    <a:p>
                      <a:pPr marL="0" lvl="0" indent="0" algn="l" rtl="0">
                        <a:spcBef>
                          <a:spcPts val="0"/>
                        </a:spcBef>
                        <a:spcAft>
                          <a:spcPts val="0"/>
                        </a:spcAft>
                        <a:buNone/>
                      </a:pPr>
                      <a:r>
                        <a:rPr lang="en" sz="1200">
                          <a:solidFill>
                            <a:schemeClr val="lt2"/>
                          </a:solidFill>
                        </a:rPr>
                        <a:t>Treats all bottom types the same - issues with heterogeneous seafloor</a:t>
                      </a:r>
                      <a:endParaRPr sz="1200">
                        <a:solidFill>
                          <a:schemeClr val="lt2"/>
                        </a:solidFill>
                      </a:endParaRPr>
                    </a:p>
                  </a:txBody>
                  <a:tcPr marL="91425" marR="91425" marT="91425" marB="91425"/>
                </a:tc>
                <a:tc>
                  <a:txBody>
                    <a:bodyPr/>
                    <a:lstStyle/>
                    <a:p>
                      <a:pPr marL="0" lvl="0" indent="0" algn="l" rtl="0">
                        <a:spcBef>
                          <a:spcPts val="0"/>
                        </a:spcBef>
                        <a:spcAft>
                          <a:spcPts val="0"/>
                        </a:spcAft>
                        <a:buNone/>
                      </a:pPr>
                      <a:r>
                        <a:rPr lang="en" sz="1200">
                          <a:solidFill>
                            <a:schemeClr val="lt2"/>
                          </a:solidFill>
                        </a:rPr>
                        <a:t>AI based bottom segmentation, works with variable bottom types</a:t>
                      </a:r>
                      <a:endParaRPr sz="1200">
                        <a:solidFill>
                          <a:schemeClr val="lt2"/>
                        </a:solidFill>
                      </a:endParaRPr>
                    </a:p>
                  </a:txBody>
                  <a:tcPr marL="91425" marR="91425" marT="91425" marB="91425"/>
                </a:tc>
                <a:extLst>
                  <a:ext uri="{0D108BD9-81ED-4DB2-BD59-A6C34878D82A}">
                    <a16:rowId xmlns:a16="http://schemas.microsoft.com/office/drawing/2014/main" val="10003"/>
                  </a:ext>
                </a:extLst>
              </a:tr>
              <a:tr h="759325">
                <a:tc>
                  <a:txBody>
                    <a:bodyPr/>
                    <a:lstStyle/>
                    <a:p>
                      <a:pPr marL="0" lvl="0" indent="0" algn="l" rtl="0">
                        <a:spcBef>
                          <a:spcPts val="0"/>
                        </a:spcBef>
                        <a:spcAft>
                          <a:spcPts val="0"/>
                        </a:spcAft>
                        <a:buNone/>
                      </a:pPr>
                      <a:r>
                        <a:rPr lang="en" sz="1200" b="1">
                          <a:solidFill>
                            <a:srgbClr val="00B0F0"/>
                          </a:solidFill>
                        </a:rPr>
                        <a:t>Quality</a:t>
                      </a:r>
                      <a:endParaRPr sz="1200" b="1">
                        <a:solidFill>
                          <a:srgbClr val="00B0F0"/>
                        </a:solidFill>
                      </a:endParaRPr>
                    </a:p>
                  </a:txBody>
                  <a:tcPr marL="91425" marR="91425" marT="91425" marB="91425"/>
                </a:tc>
                <a:tc>
                  <a:txBody>
                    <a:bodyPr/>
                    <a:lstStyle/>
                    <a:p>
                      <a:pPr marL="0" lvl="0" indent="0" algn="l" rtl="0">
                        <a:spcBef>
                          <a:spcPts val="0"/>
                        </a:spcBef>
                        <a:spcAft>
                          <a:spcPts val="0"/>
                        </a:spcAft>
                        <a:buNone/>
                      </a:pPr>
                      <a:r>
                        <a:rPr lang="en" sz="1200">
                          <a:solidFill>
                            <a:schemeClr val="lt2"/>
                          </a:solidFill>
                        </a:rPr>
                        <a:t>Data produced is of unknown quality</a:t>
                      </a:r>
                      <a:endParaRPr sz="1200">
                        <a:solidFill>
                          <a:schemeClr val="lt2"/>
                        </a:solidFill>
                      </a:endParaRPr>
                    </a:p>
                  </a:txBody>
                  <a:tcPr marL="91425" marR="91425" marT="91425" marB="91425"/>
                </a:tc>
                <a:tc>
                  <a:txBody>
                    <a:bodyPr/>
                    <a:lstStyle/>
                    <a:p>
                      <a:pPr marL="0" lvl="0" indent="0" algn="l" rtl="0">
                        <a:spcBef>
                          <a:spcPts val="0"/>
                        </a:spcBef>
                        <a:spcAft>
                          <a:spcPts val="0"/>
                        </a:spcAft>
                        <a:buNone/>
                      </a:pPr>
                      <a:r>
                        <a:rPr lang="en" sz="1200">
                          <a:solidFill>
                            <a:schemeClr val="lt2"/>
                          </a:solidFill>
                        </a:rPr>
                        <a:t>Per pixel accuracy reporting and uncertainty metric</a:t>
                      </a:r>
                      <a:endParaRPr sz="1200">
                        <a:solidFill>
                          <a:schemeClr val="lt2"/>
                        </a:solidFill>
                      </a:endParaRPr>
                    </a:p>
                  </a:txBody>
                  <a:tcPr marL="91425" marR="91425" marT="91425" marB="91425"/>
                </a:tc>
                <a:extLst>
                  <a:ext uri="{0D108BD9-81ED-4DB2-BD59-A6C34878D82A}">
                    <a16:rowId xmlns:a16="http://schemas.microsoft.com/office/drawing/2014/main" val="10004"/>
                  </a:ext>
                </a:extLst>
              </a:tr>
              <a:tr h="759325">
                <a:tc>
                  <a:txBody>
                    <a:bodyPr/>
                    <a:lstStyle/>
                    <a:p>
                      <a:pPr marL="0" lvl="0" indent="0" algn="l" rtl="0">
                        <a:spcBef>
                          <a:spcPts val="0"/>
                        </a:spcBef>
                        <a:spcAft>
                          <a:spcPts val="0"/>
                        </a:spcAft>
                        <a:buNone/>
                      </a:pPr>
                      <a:r>
                        <a:rPr lang="en" sz="1200" b="1">
                          <a:solidFill>
                            <a:srgbClr val="00B0F0"/>
                          </a:solidFill>
                        </a:rPr>
                        <a:t>Calibration Source &amp; Validation</a:t>
                      </a:r>
                      <a:endParaRPr sz="1200" b="1">
                        <a:solidFill>
                          <a:srgbClr val="00B0F0"/>
                        </a:solidFill>
                      </a:endParaRPr>
                    </a:p>
                  </a:txBody>
                  <a:tcPr marL="91425" marR="91425" marT="91425" marB="91425"/>
                </a:tc>
                <a:tc>
                  <a:txBody>
                    <a:bodyPr/>
                    <a:lstStyle/>
                    <a:p>
                      <a:pPr marL="0" lvl="0" indent="0" algn="l" rtl="0">
                        <a:spcBef>
                          <a:spcPts val="0"/>
                        </a:spcBef>
                        <a:spcAft>
                          <a:spcPts val="0"/>
                        </a:spcAft>
                        <a:buNone/>
                      </a:pPr>
                      <a:r>
                        <a:rPr lang="en" sz="1200">
                          <a:solidFill>
                            <a:schemeClr val="lt2"/>
                          </a:solidFill>
                        </a:rPr>
                        <a:t>Chart points or other historical data</a:t>
                      </a:r>
                      <a:endParaRPr sz="1200">
                        <a:solidFill>
                          <a:schemeClr val="lt2"/>
                        </a:solidFill>
                      </a:endParaRPr>
                    </a:p>
                  </a:txBody>
                  <a:tcPr marL="91425" marR="91425" marT="91425" marB="91425"/>
                </a:tc>
                <a:tc>
                  <a:txBody>
                    <a:bodyPr/>
                    <a:lstStyle/>
                    <a:p>
                      <a:pPr marL="0" lvl="0" indent="0" algn="l" rtl="0">
                        <a:spcBef>
                          <a:spcPts val="0"/>
                        </a:spcBef>
                        <a:spcAft>
                          <a:spcPts val="0"/>
                        </a:spcAft>
                        <a:buNone/>
                      </a:pPr>
                      <a:r>
                        <a:rPr lang="en" sz="1200">
                          <a:solidFill>
                            <a:schemeClr val="lt2"/>
                          </a:solidFill>
                        </a:rPr>
                        <a:t>Space based laser and photogrammetry for modern calibration points</a:t>
                      </a:r>
                      <a:endParaRPr sz="1200">
                        <a:solidFill>
                          <a:schemeClr val="lt2"/>
                        </a:solidFill>
                      </a:endParaRPr>
                    </a:p>
                  </a:txBody>
                  <a:tcPr marL="91425" marR="91425" marT="91425" marB="91425"/>
                </a:tc>
                <a:extLst>
                  <a:ext uri="{0D108BD9-81ED-4DB2-BD59-A6C34878D82A}">
                    <a16:rowId xmlns:a16="http://schemas.microsoft.com/office/drawing/2014/main" val="10005"/>
                  </a:ext>
                </a:extLst>
              </a:tr>
            </a:tbl>
          </a:graphicData>
        </a:graphic>
      </p:graphicFrame>
      <p:sp>
        <p:nvSpPr>
          <p:cNvPr id="288" name="Google Shape;288;p68"/>
          <p:cNvSpPr txBox="1">
            <a:spLocks noGrp="1"/>
          </p:cNvSpPr>
          <p:nvPr>
            <p:ph type="title"/>
          </p:nvPr>
        </p:nvSpPr>
        <p:spPr>
          <a:xfrm>
            <a:off x="4676" y="-126841"/>
            <a:ext cx="76005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B0F0"/>
              </a:buClr>
              <a:buSzPts val="3300"/>
              <a:buFont typeface="Calibri"/>
              <a:buNone/>
            </a:pPr>
            <a:r>
              <a:rPr lang="en" sz="2600" b="1">
                <a:solidFill>
                  <a:srgbClr val="00B0F0"/>
                </a:solidFill>
                <a:latin typeface="Cairo"/>
                <a:ea typeface="Cairo"/>
                <a:cs typeface="Cairo"/>
                <a:sym typeface="Cairo"/>
              </a:rPr>
              <a:t>SDB Cookbook - Next Generation</a:t>
            </a:r>
            <a:br>
              <a:rPr lang="en" b="1">
                <a:solidFill>
                  <a:srgbClr val="00B0F0"/>
                </a:solidFill>
                <a:latin typeface="Cairo"/>
                <a:ea typeface="Cairo"/>
                <a:cs typeface="Cairo"/>
                <a:sym typeface="Cairo"/>
              </a:rPr>
            </a:br>
            <a:r>
              <a:rPr lang="en" sz="1800">
                <a:solidFill>
                  <a:srgbClr val="6CC24A"/>
                </a:solidFill>
                <a:latin typeface="Cairo"/>
                <a:ea typeface="Cairo"/>
                <a:cs typeface="Cairo"/>
                <a:sym typeface="Cairo"/>
              </a:rPr>
              <a:t>ESRI TOOLBOX &amp; CARIS INTEGRATION</a:t>
            </a:r>
            <a:endParaRPr sz="1800">
              <a:solidFill>
                <a:srgbClr val="6CC24A"/>
              </a:solidFill>
              <a:latin typeface="Cairo"/>
              <a:ea typeface="Cairo"/>
              <a:cs typeface="Cairo"/>
              <a:sym typeface="Cairo"/>
            </a:endParaRPr>
          </a:p>
        </p:txBody>
      </p:sp>
      <p:pic>
        <p:nvPicPr>
          <p:cNvPr id="289" name="Google Shape;289;p6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35287" y="401700"/>
            <a:ext cx="2603600" cy="887550"/>
          </a:xfrm>
          <a:prstGeom prst="rect">
            <a:avLst/>
          </a:prstGeom>
          <a:noFill/>
          <a:ln>
            <a:noFill/>
          </a:ln>
        </p:spPr>
      </p:pic>
      <p:pic>
        <p:nvPicPr>
          <p:cNvPr id="290" name="Google Shape;290;p6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622475" y="1311100"/>
            <a:ext cx="2912926" cy="2925626"/>
          </a:xfrm>
          <a:prstGeom prst="rect">
            <a:avLst/>
          </a:prstGeom>
          <a:noFill/>
          <a:ln>
            <a:noFill/>
          </a:ln>
          <a:effectLst>
            <a:outerShdw blurRad="171450" dist="9525" algn="bl" rotWithShape="0">
              <a:srgbClr val="FFFFFF"/>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69"/>
          <p:cNvSpPr txBox="1">
            <a:spLocks noGrp="1"/>
          </p:cNvSpPr>
          <p:nvPr>
            <p:ph type="title"/>
          </p:nvPr>
        </p:nvSpPr>
        <p:spPr>
          <a:xfrm>
            <a:off x="227175" y="42125"/>
            <a:ext cx="7886700" cy="568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B0F0"/>
              </a:buClr>
              <a:buSzPts val="3300"/>
              <a:buFont typeface="Calibri"/>
              <a:buNone/>
            </a:pPr>
            <a:r>
              <a:rPr lang="en" sz="2600" b="1">
                <a:solidFill>
                  <a:srgbClr val="00B0F0"/>
                </a:solidFill>
                <a:latin typeface="Cairo"/>
                <a:ea typeface="Cairo"/>
                <a:cs typeface="Cairo"/>
                <a:sym typeface="Cairo"/>
              </a:rPr>
              <a:t>Kiribati - Satellite Derived Bathymetry</a:t>
            </a:r>
            <a:br>
              <a:rPr lang="en">
                <a:latin typeface="Cairo"/>
                <a:ea typeface="Cairo"/>
                <a:cs typeface="Cairo"/>
                <a:sym typeface="Cairo"/>
              </a:rPr>
            </a:br>
            <a:r>
              <a:rPr lang="en" sz="1800">
                <a:solidFill>
                  <a:srgbClr val="6CC24A"/>
                </a:solidFill>
                <a:latin typeface="Cairo"/>
                <a:ea typeface="Cairo"/>
                <a:cs typeface="Cairo"/>
                <a:sym typeface="Cairo"/>
              </a:rPr>
              <a:t>Project Overview </a:t>
            </a:r>
            <a:endParaRPr sz="1800" b="1">
              <a:solidFill>
                <a:srgbClr val="6CC24A"/>
              </a:solidFill>
              <a:latin typeface="Cairo"/>
              <a:ea typeface="Cairo"/>
              <a:cs typeface="Cairo"/>
              <a:sym typeface="Cairo"/>
            </a:endParaRPr>
          </a:p>
        </p:txBody>
      </p:sp>
      <p:sp>
        <p:nvSpPr>
          <p:cNvPr id="297" name="Google Shape;297;p69"/>
          <p:cNvSpPr txBox="1"/>
          <p:nvPr/>
        </p:nvSpPr>
        <p:spPr>
          <a:xfrm>
            <a:off x="292600" y="901000"/>
            <a:ext cx="5119500" cy="34599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800"/>
              </a:spcBef>
              <a:spcAft>
                <a:spcPts val="0"/>
              </a:spcAft>
              <a:buClr>
                <a:schemeClr val="dk1"/>
              </a:buClr>
              <a:buSzPts val="1700"/>
              <a:buFont typeface="Arial"/>
              <a:buNone/>
            </a:pPr>
            <a:r>
              <a:rPr lang="en" sz="2000" i="0" u="none" strike="noStrike" cap="none">
                <a:solidFill>
                  <a:srgbClr val="FFFFFF"/>
                </a:solidFill>
                <a:latin typeface="Calibri"/>
                <a:ea typeface="Calibri"/>
                <a:cs typeface="Calibri"/>
                <a:sym typeface="Calibri"/>
              </a:rPr>
              <a:t>In December 2018 TCarta was awarded a contract by the UKHO to Survey the waters of Kiribati, a remote island nation in the Pacific.</a:t>
            </a:r>
            <a:endParaRPr sz="2000" i="0" u="none" strike="noStrike" cap="none">
              <a:solidFill>
                <a:srgbClr val="FFFFFF"/>
              </a:solidFill>
            </a:endParaRPr>
          </a:p>
          <a:p>
            <a:pPr marL="0" marR="0" lvl="0" indent="0" algn="l" rtl="0">
              <a:lnSpc>
                <a:spcPct val="90000"/>
              </a:lnSpc>
              <a:spcBef>
                <a:spcPts val="800"/>
              </a:spcBef>
              <a:spcAft>
                <a:spcPts val="0"/>
              </a:spcAft>
              <a:buClr>
                <a:schemeClr val="dk1"/>
              </a:buClr>
              <a:buSzPts val="1700"/>
              <a:buFont typeface="Arial"/>
              <a:buNone/>
            </a:pPr>
            <a:r>
              <a:rPr lang="en" sz="2000" i="0" u="none" strike="noStrike" cap="none">
                <a:solidFill>
                  <a:srgbClr val="FFFFFF"/>
                </a:solidFill>
                <a:latin typeface="Calibri"/>
                <a:ea typeface="Calibri"/>
                <a:cs typeface="Calibri"/>
                <a:sym typeface="Calibri"/>
              </a:rPr>
              <a:t>TCarta worked in close partnership with Maxar </a:t>
            </a:r>
            <a:r>
              <a:rPr lang="en" sz="2000">
                <a:solidFill>
                  <a:srgbClr val="FFFFFF"/>
                </a:solidFill>
                <a:latin typeface="Calibri"/>
                <a:ea typeface="Calibri"/>
                <a:cs typeface="Calibri"/>
                <a:sym typeface="Calibri"/>
              </a:rPr>
              <a:t>(</a:t>
            </a:r>
            <a:r>
              <a:rPr lang="en" sz="2000" i="0" u="none" strike="noStrike" cap="none">
                <a:solidFill>
                  <a:srgbClr val="FFFFFF"/>
                </a:solidFill>
                <a:latin typeface="Calibri"/>
                <a:ea typeface="Calibri"/>
                <a:cs typeface="Calibri"/>
                <a:sym typeface="Calibri"/>
              </a:rPr>
              <a:t>DigitalGlobe) to successfully task imagery, overcome challenging environmental conditions, and implementation of remote data validation techniques, culminating in on-time delivery of the largest SDB contract ever awarded by an international Hydrographic Office.</a:t>
            </a:r>
            <a:endParaRPr sz="2000" i="0" u="none" strike="noStrike" cap="none">
              <a:solidFill>
                <a:srgbClr val="FFFFFF"/>
              </a:solidFill>
            </a:endParaRPr>
          </a:p>
          <a:p>
            <a:pPr marL="0" marR="0" lvl="0" indent="0" algn="l" rtl="0">
              <a:lnSpc>
                <a:spcPct val="90000"/>
              </a:lnSpc>
              <a:spcBef>
                <a:spcPts val="800"/>
              </a:spcBef>
              <a:spcAft>
                <a:spcPts val="0"/>
              </a:spcAft>
              <a:buClr>
                <a:schemeClr val="dk1"/>
              </a:buClr>
              <a:buSzPts val="1800"/>
              <a:buFont typeface="Arial"/>
              <a:buNone/>
            </a:pPr>
            <a:br>
              <a:rPr lang="en" sz="2000" i="0" u="none" strike="noStrike" cap="none">
                <a:solidFill>
                  <a:srgbClr val="FFFFFF"/>
                </a:solidFill>
                <a:latin typeface="Calibri"/>
                <a:ea typeface="Calibri"/>
                <a:cs typeface="Calibri"/>
                <a:sym typeface="Calibri"/>
              </a:rPr>
            </a:br>
            <a:endParaRPr sz="2000" i="0" u="none" strike="noStrike" cap="none">
              <a:solidFill>
                <a:srgbClr val="FFFFFF"/>
              </a:solidFill>
              <a:latin typeface="Calibri"/>
              <a:ea typeface="Calibri"/>
              <a:cs typeface="Calibri"/>
              <a:sym typeface="Calibri"/>
            </a:endParaRPr>
          </a:p>
        </p:txBody>
      </p:sp>
      <p:pic>
        <p:nvPicPr>
          <p:cNvPr id="298" name="Google Shape;298;p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98550" y="522775"/>
            <a:ext cx="3341850" cy="568525"/>
          </a:xfrm>
          <a:prstGeom prst="rect">
            <a:avLst/>
          </a:prstGeom>
          <a:noFill/>
          <a:ln w="19050" cap="flat" cmpd="sng">
            <a:solidFill>
              <a:schemeClr val="dk2"/>
            </a:solidFill>
            <a:prstDash val="solid"/>
            <a:round/>
            <a:headEnd type="none" w="sm" len="sm"/>
            <a:tailEnd type="none" w="sm" len="sm"/>
          </a:ln>
        </p:spPr>
      </p:pic>
      <p:pic>
        <p:nvPicPr>
          <p:cNvPr id="299" name="Google Shape;299;p6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731430" y="1214750"/>
            <a:ext cx="3076082" cy="3078675"/>
          </a:xfrm>
          <a:prstGeom prst="rect">
            <a:avLst/>
          </a:prstGeom>
          <a:noFill/>
          <a:ln>
            <a:noFill/>
          </a:ln>
        </p:spPr>
      </p:pic>
      <p:pic>
        <p:nvPicPr>
          <p:cNvPr id="300" name="Google Shape;300;p6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34041" y="4147850"/>
            <a:ext cx="1236625" cy="618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grpSp>
        <p:nvGrpSpPr>
          <p:cNvPr id="306" name="Google Shape;306;p70"/>
          <p:cNvGrpSpPr/>
          <p:nvPr/>
        </p:nvGrpSpPr>
        <p:grpSpPr>
          <a:xfrm>
            <a:off x="3736250" y="1214933"/>
            <a:ext cx="2955702" cy="2844250"/>
            <a:chOff x="3888650" y="1214933"/>
            <a:chExt cx="2955702" cy="2844250"/>
          </a:xfrm>
        </p:grpSpPr>
        <p:pic>
          <p:nvPicPr>
            <p:cNvPr id="307" name="Google Shape;307;p7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888650" y="1214933"/>
              <a:ext cx="2844250" cy="2844250"/>
            </a:xfrm>
            <a:prstGeom prst="rect">
              <a:avLst/>
            </a:prstGeom>
            <a:noFill/>
            <a:ln>
              <a:noFill/>
            </a:ln>
          </p:spPr>
        </p:pic>
        <p:sp>
          <p:nvSpPr>
            <p:cNvPr id="308" name="Google Shape;308;p70"/>
            <p:cNvSpPr txBox="1"/>
            <p:nvPr/>
          </p:nvSpPr>
          <p:spPr>
            <a:xfrm>
              <a:off x="4499619" y="1893626"/>
              <a:ext cx="1273500" cy="379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Banaba &amp; Gilbert Islands</a:t>
              </a:r>
              <a:endParaRPr sz="1100" b="0" i="0" u="none" strike="noStrike" cap="none">
                <a:solidFill>
                  <a:srgbClr val="000000"/>
                </a:solidFill>
                <a:latin typeface="Arial"/>
                <a:ea typeface="Arial"/>
                <a:cs typeface="Arial"/>
                <a:sym typeface="Arial"/>
              </a:endParaRPr>
            </a:p>
          </p:txBody>
        </p:sp>
        <p:sp>
          <p:nvSpPr>
            <p:cNvPr id="309" name="Google Shape;309;p70"/>
            <p:cNvSpPr txBox="1"/>
            <p:nvPr/>
          </p:nvSpPr>
          <p:spPr>
            <a:xfrm rot="3452228">
              <a:off x="5774599" y="2309085"/>
              <a:ext cx="1266505" cy="229031"/>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Line Islands</a:t>
              </a:r>
              <a:endParaRPr sz="1100" b="0" i="0" u="none" strike="noStrike" cap="none">
                <a:solidFill>
                  <a:srgbClr val="000000"/>
                </a:solidFill>
                <a:latin typeface="Arial"/>
                <a:ea typeface="Arial"/>
                <a:cs typeface="Arial"/>
                <a:sym typeface="Arial"/>
              </a:endParaRPr>
            </a:p>
          </p:txBody>
        </p:sp>
        <p:sp>
          <p:nvSpPr>
            <p:cNvPr id="310" name="Google Shape;310;p70"/>
            <p:cNvSpPr txBox="1"/>
            <p:nvPr/>
          </p:nvSpPr>
          <p:spPr>
            <a:xfrm>
              <a:off x="4962693" y="2614366"/>
              <a:ext cx="1273500" cy="379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Phoenix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lt1"/>
                  </a:solidFill>
                  <a:latin typeface="Calibri"/>
                  <a:ea typeface="Calibri"/>
                  <a:cs typeface="Calibri"/>
                  <a:sym typeface="Calibri"/>
                </a:rPr>
                <a:t>Islands</a:t>
              </a:r>
              <a:endParaRPr sz="1100" b="0" i="0" u="none" strike="noStrike" cap="none">
                <a:solidFill>
                  <a:srgbClr val="000000"/>
                </a:solidFill>
                <a:latin typeface="Arial"/>
                <a:ea typeface="Arial"/>
                <a:cs typeface="Arial"/>
                <a:sym typeface="Arial"/>
              </a:endParaRPr>
            </a:p>
          </p:txBody>
        </p:sp>
      </p:grpSp>
      <p:sp>
        <p:nvSpPr>
          <p:cNvPr id="311" name="Google Shape;311;p70"/>
          <p:cNvSpPr txBox="1">
            <a:spLocks noGrp="1"/>
          </p:cNvSpPr>
          <p:nvPr>
            <p:ph type="title"/>
          </p:nvPr>
        </p:nvSpPr>
        <p:spPr>
          <a:xfrm>
            <a:off x="240600" y="-141730"/>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B0F0"/>
              </a:buClr>
              <a:buSzPts val="3300"/>
              <a:buFont typeface="Calibri"/>
              <a:buNone/>
            </a:pPr>
            <a:r>
              <a:rPr lang="en" sz="2600" b="1">
                <a:solidFill>
                  <a:srgbClr val="00B0F0"/>
                </a:solidFill>
                <a:latin typeface="Cairo"/>
                <a:ea typeface="Cairo"/>
                <a:cs typeface="Cairo"/>
                <a:sym typeface="Cairo"/>
              </a:rPr>
              <a:t>Airborne or Marine Survey in Kiribati</a:t>
            </a:r>
            <a:br>
              <a:rPr lang="en">
                <a:latin typeface="Cairo"/>
                <a:ea typeface="Cairo"/>
                <a:cs typeface="Cairo"/>
                <a:sym typeface="Cairo"/>
              </a:rPr>
            </a:br>
            <a:r>
              <a:rPr lang="en" sz="1800">
                <a:solidFill>
                  <a:srgbClr val="6CC24A"/>
                </a:solidFill>
                <a:latin typeface="Cairo"/>
                <a:ea typeface="Cairo"/>
                <a:cs typeface="Cairo"/>
                <a:sym typeface="Cairo"/>
              </a:rPr>
              <a:t>KIRIBATI GEOGRAPHICAL AND MOBILIZATION CHALLENGES</a:t>
            </a:r>
            <a:endParaRPr sz="1800" b="1">
              <a:solidFill>
                <a:srgbClr val="6CC24A"/>
              </a:solidFill>
              <a:latin typeface="Cairo"/>
              <a:ea typeface="Cairo"/>
              <a:cs typeface="Cairo"/>
              <a:sym typeface="Cairo"/>
            </a:endParaRPr>
          </a:p>
        </p:txBody>
      </p:sp>
      <p:sp>
        <p:nvSpPr>
          <p:cNvPr id="312" name="Google Shape;312;p70"/>
          <p:cNvSpPr txBox="1">
            <a:spLocks noGrp="1"/>
          </p:cNvSpPr>
          <p:nvPr>
            <p:ph type="body" idx="1"/>
          </p:nvPr>
        </p:nvSpPr>
        <p:spPr>
          <a:xfrm>
            <a:off x="240606" y="1537179"/>
            <a:ext cx="3333300" cy="2585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sz="1800">
                <a:solidFill>
                  <a:srgbClr val="FFFFFF"/>
                </a:solidFill>
              </a:rPr>
              <a:t>Both LiDAR and MBES options would require mobilization of equipment and personnel to one of the most remote locations on the globe and incur very high cost and risk.</a:t>
            </a:r>
            <a:endParaRPr sz="1800">
              <a:solidFill>
                <a:srgbClr val="FFFFFF"/>
              </a:solidFill>
            </a:endParaRPr>
          </a:p>
          <a:p>
            <a:pPr marL="0" lvl="0" indent="0" algn="l" rtl="0">
              <a:lnSpc>
                <a:spcPct val="90000"/>
              </a:lnSpc>
              <a:spcBef>
                <a:spcPts val="0"/>
              </a:spcBef>
              <a:spcAft>
                <a:spcPts val="0"/>
              </a:spcAft>
              <a:buClr>
                <a:schemeClr val="dk1"/>
              </a:buClr>
              <a:buSzPts val="2100"/>
              <a:buNone/>
            </a:pPr>
            <a:endParaRPr sz="1800">
              <a:solidFill>
                <a:srgbClr val="FFFFFF"/>
              </a:solidFill>
            </a:endParaRPr>
          </a:p>
          <a:p>
            <a:pPr marL="457200" lvl="0" indent="0" algn="l" rtl="0">
              <a:lnSpc>
                <a:spcPct val="90000"/>
              </a:lnSpc>
              <a:spcBef>
                <a:spcPts val="0"/>
              </a:spcBef>
              <a:spcAft>
                <a:spcPts val="0"/>
              </a:spcAft>
              <a:buNone/>
            </a:pPr>
            <a:endParaRPr sz="1800">
              <a:solidFill>
                <a:srgbClr val="FFFFFF"/>
              </a:solidFill>
            </a:endParaRPr>
          </a:p>
        </p:txBody>
      </p:sp>
      <p:pic>
        <p:nvPicPr>
          <p:cNvPr id="313" name="Google Shape;313;p70" descr="https://lh6.googleusercontent.com/hJSYeP38v94k8wtCfowBn7lceRFQACqvZS-dvaU69stRm8fNmUtdwbUO8qeueiPx4pPJNLi4_ne3uBAXhbh5rgtyYhubN860sS-4nNiK0AZfLWTYYnLLO8VTAFqbitKp86SYCIwM3_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39556" y="1161219"/>
            <a:ext cx="2057400" cy="1437787"/>
          </a:xfrm>
          <a:prstGeom prst="rect">
            <a:avLst/>
          </a:prstGeom>
          <a:noFill/>
          <a:ln>
            <a:noFill/>
          </a:ln>
        </p:spPr>
      </p:pic>
      <p:sp>
        <p:nvSpPr>
          <p:cNvPr id="314" name="Google Shape;314;p70"/>
          <p:cNvSpPr txBox="1"/>
          <p:nvPr/>
        </p:nvSpPr>
        <p:spPr>
          <a:xfrm>
            <a:off x="6620744" y="2105745"/>
            <a:ext cx="1253400" cy="30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Banaba “Port” </a:t>
            </a:r>
            <a:endParaRPr sz="1100" b="0" i="0" u="none" strike="noStrike" cap="none">
              <a:solidFill>
                <a:srgbClr val="000000"/>
              </a:solidFill>
              <a:latin typeface="Arial"/>
              <a:ea typeface="Arial"/>
              <a:cs typeface="Arial"/>
              <a:sym typeface="Arial"/>
            </a:endParaRPr>
          </a:p>
        </p:txBody>
      </p:sp>
      <p:sp>
        <p:nvSpPr>
          <p:cNvPr id="315" name="Google Shape;315;p70"/>
          <p:cNvSpPr/>
          <p:nvPr/>
        </p:nvSpPr>
        <p:spPr>
          <a:xfrm rot="-1298563">
            <a:off x="7412269" y="1871676"/>
            <a:ext cx="442495" cy="156597"/>
          </a:xfrm>
          <a:prstGeom prst="rightArrow">
            <a:avLst>
              <a:gd name="adj1" fmla="val 50000"/>
              <a:gd name="adj2"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16" name="Google Shape;316;p70" descr="https://lh3.googleusercontent.com/v6s67V-2qoCzMIYx50VylfNgWEpb-Uoup3gEItPZ5lhAStc_Sn7yXAZL2dS0a0HDOF8p38F-miDv8Lq30-V097U_7VlqBIhkvnQvXdtW1YcWUYGWhJFAKKfTm-XPDcTQsz-AeSLITNc"/>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39556" y="2642113"/>
            <a:ext cx="2057400" cy="1470750"/>
          </a:xfrm>
          <a:prstGeom prst="rect">
            <a:avLst/>
          </a:prstGeom>
          <a:noFill/>
          <a:ln>
            <a:noFill/>
          </a:ln>
        </p:spPr>
      </p:pic>
      <p:sp>
        <p:nvSpPr>
          <p:cNvPr id="317" name="Google Shape;317;p70"/>
          <p:cNvSpPr txBox="1"/>
          <p:nvPr/>
        </p:nvSpPr>
        <p:spPr>
          <a:xfrm>
            <a:off x="6620750" y="2642019"/>
            <a:ext cx="1449300" cy="303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Calibri"/>
                <a:ea typeface="Calibri"/>
                <a:cs typeface="Calibri"/>
                <a:sym typeface="Calibri"/>
              </a:rPr>
              <a:t>Abemama Airstrip</a:t>
            </a:r>
            <a:endParaRPr sz="1100" b="0" i="0" u="none" strike="noStrike" cap="none">
              <a:solidFill>
                <a:srgbClr val="000000"/>
              </a:solidFill>
              <a:latin typeface="Arial"/>
              <a:ea typeface="Arial"/>
              <a:cs typeface="Arial"/>
              <a:sym typeface="Arial"/>
            </a:endParaRPr>
          </a:p>
        </p:txBody>
      </p:sp>
      <p:pic>
        <p:nvPicPr>
          <p:cNvPr id="318" name="Google Shape;318;p7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736250" y="1214920"/>
            <a:ext cx="2844250" cy="2844250"/>
          </a:xfrm>
          <a:prstGeom prst="rect">
            <a:avLst/>
          </a:prstGeom>
          <a:noFill/>
          <a:ln>
            <a:noFill/>
          </a:ln>
        </p:spPr>
      </p:pic>
      <p:sp>
        <p:nvSpPr>
          <p:cNvPr id="319" name="Google Shape;319;p70"/>
          <p:cNvSpPr/>
          <p:nvPr/>
        </p:nvSpPr>
        <p:spPr>
          <a:xfrm rot="1436023">
            <a:off x="4814821" y="2974659"/>
            <a:ext cx="1274158" cy="122481"/>
          </a:xfrm>
          <a:prstGeom prst="leftRightArrow">
            <a:avLst>
              <a:gd name="adj1" fmla="val 50000"/>
              <a:gd name="adj2"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0" name="Google Shape;320;p70"/>
          <p:cNvSpPr txBox="1"/>
          <p:nvPr/>
        </p:nvSpPr>
        <p:spPr>
          <a:xfrm rot="1418115">
            <a:off x="5081917" y="3159759"/>
            <a:ext cx="1173323" cy="253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3,000 NM</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71"/>
          <p:cNvSpPr txBox="1">
            <a:spLocks noGrp="1"/>
          </p:cNvSpPr>
          <p:nvPr>
            <p:ph type="title"/>
          </p:nvPr>
        </p:nvSpPr>
        <p:spPr>
          <a:xfrm>
            <a:off x="240125" y="-141720"/>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B0F0"/>
              </a:buClr>
              <a:buSzPts val="3300"/>
              <a:buFont typeface="Calibri"/>
              <a:buNone/>
            </a:pPr>
            <a:r>
              <a:rPr lang="en" sz="2600" b="1">
                <a:solidFill>
                  <a:srgbClr val="00B0F0"/>
                </a:solidFill>
                <a:latin typeface="Cairo"/>
                <a:ea typeface="Cairo"/>
                <a:cs typeface="Cairo"/>
                <a:sym typeface="Cairo"/>
              </a:rPr>
              <a:t>Kiribati | Satellite Derived Bathymetry</a:t>
            </a:r>
            <a:br>
              <a:rPr lang="en" b="1">
                <a:solidFill>
                  <a:srgbClr val="00B0F0"/>
                </a:solidFill>
                <a:latin typeface="Cairo"/>
                <a:ea typeface="Cairo"/>
                <a:cs typeface="Cairo"/>
                <a:sym typeface="Cairo"/>
              </a:rPr>
            </a:br>
            <a:r>
              <a:rPr lang="en" sz="1800">
                <a:solidFill>
                  <a:srgbClr val="6CC24A"/>
                </a:solidFill>
                <a:latin typeface="Cairo"/>
                <a:ea typeface="Cairo"/>
                <a:cs typeface="Cairo"/>
                <a:sym typeface="Cairo"/>
              </a:rPr>
              <a:t>UPDATED HYDROGRAPHY</a:t>
            </a:r>
            <a:endParaRPr sz="1800">
              <a:solidFill>
                <a:srgbClr val="6CC24A"/>
              </a:solidFill>
              <a:latin typeface="Cairo"/>
              <a:ea typeface="Cairo"/>
              <a:cs typeface="Cairo"/>
              <a:sym typeface="Cairo"/>
            </a:endParaRPr>
          </a:p>
        </p:txBody>
      </p:sp>
      <p:sp>
        <p:nvSpPr>
          <p:cNvPr id="327" name="Google Shape;327;p71"/>
          <p:cNvSpPr/>
          <p:nvPr/>
        </p:nvSpPr>
        <p:spPr>
          <a:xfrm>
            <a:off x="4461885" y="2029022"/>
            <a:ext cx="204000" cy="328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
        <p:nvSpPr>
          <p:cNvPr id="328" name="Google Shape;328;p71"/>
          <p:cNvSpPr/>
          <p:nvPr/>
        </p:nvSpPr>
        <p:spPr>
          <a:xfrm>
            <a:off x="4461885" y="2029022"/>
            <a:ext cx="204000" cy="328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
        <p:nvSpPr>
          <p:cNvPr id="329" name="Google Shape;329;p71"/>
          <p:cNvSpPr/>
          <p:nvPr/>
        </p:nvSpPr>
        <p:spPr>
          <a:xfrm>
            <a:off x="4461885" y="2029022"/>
            <a:ext cx="204000" cy="328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
        <p:nvSpPr>
          <p:cNvPr id="330" name="Google Shape;330;p71"/>
          <p:cNvSpPr/>
          <p:nvPr/>
        </p:nvSpPr>
        <p:spPr>
          <a:xfrm>
            <a:off x="4461885" y="2029022"/>
            <a:ext cx="204000" cy="328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pic>
        <p:nvPicPr>
          <p:cNvPr id="331" name="Google Shape;331;p71" descr="https://lh5.googleusercontent.com/8QyfyFnpcWwp4Ozxmc-xB2hjrodGaYfQaI68aUKOmP8XHhZ1RB4GMkbJnjLQ-sw5Vyg4A1SBcYYh3-ArAgb5EWjWeSVLfIUZ69GuEhqGjlSfVzhRC0gMMTvSv7wLood4KvX_NNslg9Q"/>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100" y="1620650"/>
            <a:ext cx="3061600" cy="3201176"/>
          </a:xfrm>
          <a:prstGeom prst="rect">
            <a:avLst/>
          </a:prstGeom>
          <a:noFill/>
          <a:ln>
            <a:noFill/>
          </a:ln>
        </p:spPr>
      </p:pic>
      <p:pic>
        <p:nvPicPr>
          <p:cNvPr id="332" name="Google Shape;332;p7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06589" y="1648216"/>
            <a:ext cx="1112886" cy="774139"/>
          </a:xfrm>
          <a:prstGeom prst="rect">
            <a:avLst/>
          </a:prstGeom>
          <a:noFill/>
          <a:ln>
            <a:noFill/>
          </a:ln>
        </p:spPr>
      </p:pic>
      <p:pic>
        <p:nvPicPr>
          <p:cNvPr id="333" name="Google Shape;333;p71" descr="https://lh4.googleusercontent.com/mIJ2UVeD--IzaP-29-tGOUI_gAxAY7wFGQV6n9wafwudkLdph-wXEAUTgUY-ziB8c_02GzEFQo-9pXeIoGggQOYJ5j_jpKBGmr7UpTMdhNLviYw8_G8zZuO9O9x-O_i1h4lOKTyhFV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55574" y="1620650"/>
            <a:ext cx="2926375" cy="3201176"/>
          </a:xfrm>
          <a:prstGeom prst="rect">
            <a:avLst/>
          </a:prstGeom>
          <a:noFill/>
          <a:ln>
            <a:noFill/>
          </a:ln>
        </p:spPr>
      </p:pic>
      <p:pic>
        <p:nvPicPr>
          <p:cNvPr id="334" name="Google Shape;334;p7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067147" y="1648216"/>
            <a:ext cx="1087281" cy="774138"/>
          </a:xfrm>
          <a:prstGeom prst="rect">
            <a:avLst/>
          </a:prstGeom>
          <a:noFill/>
          <a:ln>
            <a:noFill/>
          </a:ln>
        </p:spPr>
      </p:pic>
      <p:sp>
        <p:nvSpPr>
          <p:cNvPr id="335" name="Google Shape;335;p71"/>
          <p:cNvSpPr/>
          <p:nvPr/>
        </p:nvSpPr>
        <p:spPr>
          <a:xfrm>
            <a:off x="740356" y="3275574"/>
            <a:ext cx="337800" cy="475200"/>
          </a:xfrm>
          <a:prstGeom prst="rect">
            <a:avLst/>
          </a:prstGeom>
          <a:noFill/>
          <a:ln w="38100" cap="flat" cmpd="sng">
            <a:solidFill>
              <a:srgbClr val="6CC24A"/>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36" name="Google Shape;336;p71" descr="https://lh4.googleusercontent.com/EUdAOeicd2G4lqYGh_eCjtJACilrTm0Z_B07Zqh42A9HdVLmD4e-ofyS3b92DeSWq_aEwzwy9sxucV-r-jq6A32rx7ZyN4BT2qxeR_MNHkkan6tnIBT-NocPEZ7_krka9dIzIvNoS6w"/>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241649" y="2686223"/>
            <a:ext cx="1862720" cy="2197628"/>
          </a:xfrm>
          <a:prstGeom prst="rect">
            <a:avLst/>
          </a:prstGeom>
          <a:noFill/>
          <a:ln w="19050" cap="flat" cmpd="sng">
            <a:solidFill>
              <a:srgbClr val="6CC24A"/>
            </a:solidFill>
            <a:prstDash val="solid"/>
            <a:round/>
            <a:headEnd type="none" w="sm" len="sm"/>
            <a:tailEnd type="none" w="sm" len="sm"/>
          </a:ln>
        </p:spPr>
      </p:pic>
      <p:pic>
        <p:nvPicPr>
          <p:cNvPr id="337" name="Google Shape;337;p71" descr="https://lh6.googleusercontent.com/CRhZFgmyfIxT40L8H7wnyvw2B-SROPH_cI0Gk8eLzCMFWK3ZMfkFmmGfE-l75OMhXbf0JCZb8IcZ33ZdrlkbbmBqvtYxtCygKtcXHfc--xFwieHP4_PpTrqYIqSW--yhi_bQZPRx3os"/>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242167" y="434599"/>
            <a:ext cx="1862720" cy="2197624"/>
          </a:xfrm>
          <a:prstGeom prst="rect">
            <a:avLst/>
          </a:prstGeom>
          <a:noFill/>
          <a:ln w="19050" cap="flat" cmpd="sng">
            <a:solidFill>
              <a:srgbClr val="6CC24A"/>
            </a:solidFill>
            <a:prstDash val="solid"/>
            <a:round/>
            <a:headEnd type="none" w="sm" len="sm"/>
            <a:tailEnd type="none" w="sm" len="sm"/>
          </a:ln>
        </p:spPr>
      </p:pic>
      <p:sp>
        <p:nvSpPr>
          <p:cNvPr id="2" name="Rectangle 1">
            <a:extLst>
              <a:ext uri="{FF2B5EF4-FFF2-40B4-BE49-F238E27FC236}">
                <a16:creationId xmlns:a16="http://schemas.microsoft.com/office/drawing/2014/main" id="{A94B6C17-1203-46DF-87B6-1DECABE0B040}"/>
              </a:ext>
            </a:extLst>
          </p:cNvPr>
          <p:cNvSpPr/>
          <p:nvPr/>
        </p:nvSpPr>
        <p:spPr>
          <a:xfrm>
            <a:off x="5253318" y="1654192"/>
            <a:ext cx="621553" cy="276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72"/>
          <p:cNvSpPr txBox="1">
            <a:spLocks noGrp="1"/>
          </p:cNvSpPr>
          <p:nvPr>
            <p:ph type="title"/>
          </p:nvPr>
        </p:nvSpPr>
        <p:spPr>
          <a:xfrm>
            <a:off x="288476" y="-121038"/>
            <a:ext cx="76005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B0F0"/>
              </a:buClr>
              <a:buSzPts val="3300"/>
              <a:buFont typeface="Calibri"/>
              <a:buNone/>
            </a:pPr>
            <a:r>
              <a:rPr lang="en" sz="2600" b="1">
                <a:solidFill>
                  <a:srgbClr val="00B0F0"/>
                </a:solidFill>
                <a:latin typeface="Cairo"/>
                <a:ea typeface="Cairo"/>
                <a:cs typeface="Cairo"/>
                <a:sym typeface="Cairo"/>
              </a:rPr>
              <a:t>Kiribati Satellite Based Bathymetric Survey</a:t>
            </a:r>
            <a:br>
              <a:rPr lang="en" b="1">
                <a:solidFill>
                  <a:srgbClr val="00B0F0"/>
                </a:solidFill>
                <a:latin typeface="Cairo"/>
                <a:ea typeface="Cairo"/>
                <a:cs typeface="Cairo"/>
                <a:sym typeface="Cairo"/>
              </a:rPr>
            </a:br>
            <a:r>
              <a:rPr lang="en" sz="1800">
                <a:solidFill>
                  <a:srgbClr val="6CC24A"/>
                </a:solidFill>
                <a:latin typeface="Cairo"/>
                <a:ea typeface="Cairo"/>
                <a:cs typeface="Cairo"/>
                <a:sym typeface="Cairo"/>
              </a:rPr>
              <a:t>SUMMARY OF PROJECT</a:t>
            </a:r>
            <a:endParaRPr sz="1800">
              <a:solidFill>
                <a:srgbClr val="6CC24A"/>
              </a:solidFill>
              <a:latin typeface="Cairo"/>
              <a:ea typeface="Cairo"/>
              <a:cs typeface="Cairo"/>
              <a:sym typeface="Cairo"/>
            </a:endParaRPr>
          </a:p>
        </p:txBody>
      </p:sp>
      <p:sp>
        <p:nvSpPr>
          <p:cNvPr id="344" name="Google Shape;344;p72"/>
          <p:cNvSpPr/>
          <p:nvPr/>
        </p:nvSpPr>
        <p:spPr>
          <a:xfrm>
            <a:off x="975866" y="2017394"/>
            <a:ext cx="213600" cy="32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
        <p:nvSpPr>
          <p:cNvPr id="345" name="Google Shape;345;p72"/>
          <p:cNvSpPr/>
          <p:nvPr/>
        </p:nvSpPr>
        <p:spPr>
          <a:xfrm>
            <a:off x="975866" y="2017394"/>
            <a:ext cx="213600" cy="32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
        <p:nvSpPr>
          <p:cNvPr id="346" name="Google Shape;346;p72"/>
          <p:cNvSpPr/>
          <p:nvPr/>
        </p:nvSpPr>
        <p:spPr>
          <a:xfrm>
            <a:off x="975866" y="2017394"/>
            <a:ext cx="213600" cy="32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
        <p:nvSpPr>
          <p:cNvPr id="347" name="Google Shape;347;p72"/>
          <p:cNvSpPr/>
          <p:nvPr/>
        </p:nvSpPr>
        <p:spPr>
          <a:xfrm>
            <a:off x="975866" y="2017394"/>
            <a:ext cx="213600" cy="32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
        <p:nvSpPr>
          <p:cNvPr id="348" name="Google Shape;348;p72"/>
          <p:cNvSpPr txBox="1"/>
          <p:nvPr/>
        </p:nvSpPr>
        <p:spPr>
          <a:xfrm>
            <a:off x="2623985" y="830369"/>
            <a:ext cx="3505200" cy="2511900"/>
          </a:xfrm>
          <a:prstGeom prst="rect">
            <a:avLst/>
          </a:prstGeom>
          <a:noFill/>
          <a:ln>
            <a:noFill/>
          </a:ln>
        </p:spPr>
        <p:txBody>
          <a:bodyPr spcFirstLastPara="1" wrap="square" lIns="68575" tIns="34275" rIns="68575" bIns="34275" anchor="t" anchorCtr="0">
            <a:noAutofit/>
          </a:bodyPr>
          <a:lstStyle/>
          <a:p>
            <a:pPr marL="215900" marR="0" lvl="0" indent="-222250" algn="l" rtl="0">
              <a:lnSpc>
                <a:spcPct val="100000"/>
              </a:lnSpc>
              <a:spcBef>
                <a:spcPts val="0"/>
              </a:spcBef>
              <a:spcAft>
                <a:spcPts val="0"/>
              </a:spcAft>
              <a:buClr>
                <a:srgbClr val="FFFFFF"/>
              </a:buClr>
              <a:buSzPts val="1700"/>
              <a:buFont typeface="Arial"/>
              <a:buChar char="•"/>
            </a:pPr>
            <a:r>
              <a:rPr lang="en" sz="1700" b="1" i="0" u="none" strike="noStrike" cap="none">
                <a:solidFill>
                  <a:srgbClr val="FFFFFF"/>
                </a:solidFill>
                <a:latin typeface="Calibri"/>
                <a:ea typeface="Calibri"/>
                <a:cs typeface="Calibri"/>
                <a:sym typeface="Calibri"/>
              </a:rPr>
              <a:t>36 islands/atolls surveyed</a:t>
            </a:r>
            <a:endParaRPr sz="1700" b="1" i="0" u="none" strike="noStrike" cap="none">
              <a:solidFill>
                <a:srgbClr val="FFFFFF"/>
              </a:solidFill>
              <a:latin typeface="Arial"/>
              <a:ea typeface="Arial"/>
              <a:cs typeface="Arial"/>
              <a:sym typeface="Arial"/>
            </a:endParaRPr>
          </a:p>
          <a:p>
            <a:pPr marL="215900" marR="0" lvl="0" indent="-222250" algn="l" rtl="0">
              <a:lnSpc>
                <a:spcPct val="100000"/>
              </a:lnSpc>
              <a:spcBef>
                <a:spcPts val="800"/>
              </a:spcBef>
              <a:spcAft>
                <a:spcPts val="0"/>
              </a:spcAft>
              <a:buClr>
                <a:srgbClr val="FFFFFF"/>
              </a:buClr>
              <a:buSzPts val="1700"/>
              <a:buFont typeface="Arial"/>
              <a:buChar char="•"/>
            </a:pPr>
            <a:r>
              <a:rPr lang="en" sz="1700" b="1" i="0" u="none" strike="noStrike" cap="none">
                <a:solidFill>
                  <a:srgbClr val="FFFFFF"/>
                </a:solidFill>
                <a:latin typeface="Calibri"/>
                <a:ea typeface="Calibri"/>
                <a:cs typeface="Calibri"/>
                <a:sym typeface="Calibri"/>
              </a:rPr>
              <a:t>3,143 km</a:t>
            </a:r>
            <a:r>
              <a:rPr lang="en" sz="1700" b="1" i="0" u="none" strike="noStrike" cap="none" baseline="30000">
                <a:solidFill>
                  <a:srgbClr val="FFFFFF"/>
                </a:solidFill>
                <a:latin typeface="Calibri"/>
                <a:ea typeface="Calibri"/>
                <a:cs typeface="Calibri"/>
                <a:sym typeface="Calibri"/>
              </a:rPr>
              <a:t>2</a:t>
            </a:r>
            <a:r>
              <a:rPr lang="en" sz="1700" b="1" i="0" u="none" strike="noStrike" cap="none">
                <a:solidFill>
                  <a:srgbClr val="FFFFFF"/>
                </a:solidFill>
                <a:latin typeface="Calibri"/>
                <a:ea typeface="Calibri"/>
                <a:cs typeface="Calibri"/>
                <a:sym typeface="Calibri"/>
              </a:rPr>
              <a:t> coverage produced</a:t>
            </a:r>
            <a:endParaRPr sz="1700" b="1" i="0" u="none" strike="noStrike" cap="none">
              <a:solidFill>
                <a:srgbClr val="FFFFFF"/>
              </a:solidFill>
              <a:latin typeface="Arial"/>
              <a:ea typeface="Arial"/>
              <a:cs typeface="Arial"/>
              <a:sym typeface="Arial"/>
            </a:endParaRPr>
          </a:p>
          <a:p>
            <a:pPr marL="215900" marR="0" lvl="0" indent="-222250" algn="l" rtl="0">
              <a:lnSpc>
                <a:spcPct val="100000"/>
              </a:lnSpc>
              <a:spcBef>
                <a:spcPts val="800"/>
              </a:spcBef>
              <a:spcAft>
                <a:spcPts val="0"/>
              </a:spcAft>
              <a:buClr>
                <a:srgbClr val="FFFFFF"/>
              </a:buClr>
              <a:buSzPts val="1700"/>
              <a:buFont typeface="Arial"/>
              <a:buChar char="•"/>
            </a:pPr>
            <a:r>
              <a:rPr lang="en" sz="1700" b="1">
                <a:solidFill>
                  <a:srgbClr val="FFFFFF"/>
                </a:solidFill>
                <a:latin typeface="Calibri"/>
                <a:ea typeface="Calibri"/>
                <a:cs typeface="Calibri"/>
                <a:sym typeface="Calibri"/>
              </a:rPr>
              <a:t>~400</a:t>
            </a:r>
            <a:r>
              <a:rPr lang="en" sz="1700" b="1" i="0" u="none" strike="noStrike" cap="none">
                <a:solidFill>
                  <a:srgbClr val="FFFFFF"/>
                </a:solidFill>
                <a:latin typeface="Calibri"/>
                <a:ea typeface="Calibri"/>
                <a:cs typeface="Calibri"/>
                <a:sym typeface="Calibri"/>
              </a:rPr>
              <a:t> images assessed</a:t>
            </a:r>
            <a:endParaRPr sz="1700" b="1" i="0" u="none" strike="noStrike" cap="none">
              <a:solidFill>
                <a:srgbClr val="FFFFFF"/>
              </a:solidFill>
              <a:latin typeface="Arial"/>
              <a:ea typeface="Arial"/>
              <a:cs typeface="Arial"/>
              <a:sym typeface="Arial"/>
            </a:endParaRPr>
          </a:p>
          <a:p>
            <a:pPr marL="215900" marR="0" lvl="0" indent="-222250" algn="l" rtl="0">
              <a:lnSpc>
                <a:spcPct val="100000"/>
              </a:lnSpc>
              <a:spcBef>
                <a:spcPts val="800"/>
              </a:spcBef>
              <a:spcAft>
                <a:spcPts val="0"/>
              </a:spcAft>
              <a:buClr>
                <a:srgbClr val="FFFFFF"/>
              </a:buClr>
              <a:buSzPts val="1700"/>
              <a:buFont typeface="Arial"/>
              <a:buChar char="•"/>
            </a:pPr>
            <a:r>
              <a:rPr lang="en" sz="1700" b="1" i="0" u="none" strike="noStrike" cap="none">
                <a:solidFill>
                  <a:srgbClr val="FFFFFF"/>
                </a:solidFill>
                <a:latin typeface="Calibri"/>
                <a:ea typeface="Calibri"/>
                <a:cs typeface="Calibri"/>
                <a:sym typeface="Calibri"/>
              </a:rPr>
              <a:t>87 images processed</a:t>
            </a:r>
            <a:endParaRPr sz="1700" b="1" i="0" u="none" strike="noStrike" cap="none">
              <a:solidFill>
                <a:srgbClr val="FFFFFF"/>
              </a:solidFill>
              <a:latin typeface="Arial"/>
              <a:ea typeface="Arial"/>
              <a:cs typeface="Arial"/>
              <a:sym typeface="Arial"/>
            </a:endParaRPr>
          </a:p>
          <a:p>
            <a:pPr marL="215900" marR="0" lvl="0" indent="-222250" algn="l" rtl="0">
              <a:lnSpc>
                <a:spcPct val="100000"/>
              </a:lnSpc>
              <a:spcBef>
                <a:spcPts val="800"/>
              </a:spcBef>
              <a:spcAft>
                <a:spcPts val="0"/>
              </a:spcAft>
              <a:buClr>
                <a:srgbClr val="FFFFFF"/>
              </a:buClr>
              <a:buSzPts val="1700"/>
              <a:buFont typeface="Arial"/>
              <a:buChar char="•"/>
            </a:pPr>
            <a:r>
              <a:rPr lang="en" sz="1700" b="1" i="0" u="none" strike="noStrike" cap="none">
                <a:solidFill>
                  <a:srgbClr val="FFFFFF"/>
                </a:solidFill>
                <a:latin typeface="Calibri"/>
                <a:ea typeface="Calibri"/>
                <a:cs typeface="Calibri"/>
                <a:sym typeface="Calibri"/>
              </a:rPr>
              <a:t>3 month program</a:t>
            </a:r>
            <a:endParaRPr sz="1700" b="1" i="0" u="none" strike="noStrike" cap="none">
              <a:solidFill>
                <a:srgbClr val="FFFFFF"/>
              </a:solidFill>
              <a:latin typeface="Arial"/>
              <a:ea typeface="Arial"/>
              <a:cs typeface="Arial"/>
              <a:sym typeface="Arial"/>
            </a:endParaRPr>
          </a:p>
          <a:p>
            <a:pPr marL="215900" marR="0" lvl="0" indent="-222250" algn="l" rtl="0">
              <a:lnSpc>
                <a:spcPct val="100000"/>
              </a:lnSpc>
              <a:spcBef>
                <a:spcPts val="800"/>
              </a:spcBef>
              <a:spcAft>
                <a:spcPts val="0"/>
              </a:spcAft>
              <a:buClr>
                <a:srgbClr val="FFFFFF"/>
              </a:buClr>
              <a:buSzPts val="1700"/>
              <a:buFont typeface="Arial"/>
              <a:buChar char="•"/>
            </a:pPr>
            <a:r>
              <a:rPr lang="en" sz="1700" b="1" i="0" u="none" strike="noStrike" cap="none">
                <a:solidFill>
                  <a:srgbClr val="FFFFFF"/>
                </a:solidFill>
                <a:latin typeface="Calibri"/>
                <a:ea typeface="Calibri"/>
                <a:cs typeface="Calibri"/>
                <a:sym typeface="Calibri"/>
              </a:rPr>
              <a:t>DigitalGlobe collected 300+ tasked images in less than 3 months</a:t>
            </a:r>
            <a:endParaRPr sz="1700" b="1">
              <a:solidFill>
                <a:srgbClr val="FFFFFF"/>
              </a:solidFill>
              <a:latin typeface="Calibri"/>
              <a:ea typeface="Calibri"/>
              <a:cs typeface="Calibri"/>
              <a:sym typeface="Calibri"/>
            </a:endParaRPr>
          </a:p>
          <a:p>
            <a:pPr marL="215900" marR="0" lvl="0" indent="-222250" algn="l" rtl="0">
              <a:lnSpc>
                <a:spcPct val="100000"/>
              </a:lnSpc>
              <a:spcBef>
                <a:spcPts val="800"/>
              </a:spcBef>
              <a:spcAft>
                <a:spcPts val="800"/>
              </a:spcAft>
              <a:buClr>
                <a:srgbClr val="FFFFFF"/>
              </a:buClr>
              <a:buSzPts val="1700"/>
              <a:buFont typeface="Arial"/>
              <a:buChar char="•"/>
            </a:pPr>
            <a:r>
              <a:rPr lang="en" sz="1700" b="1">
                <a:solidFill>
                  <a:srgbClr val="FFFFFF"/>
                </a:solidFill>
                <a:latin typeface="Calibri"/>
                <a:ea typeface="Calibri"/>
                <a:cs typeface="Calibri"/>
                <a:sym typeface="Calibri"/>
              </a:rPr>
              <a:t>Delivered on time &amp; to specifications</a:t>
            </a:r>
            <a:endParaRPr sz="1700" b="1">
              <a:solidFill>
                <a:srgbClr val="FFFFFF"/>
              </a:solidFill>
              <a:latin typeface="Calibri"/>
              <a:ea typeface="Calibri"/>
              <a:cs typeface="Calibri"/>
              <a:sym typeface="Calibri"/>
            </a:endParaRPr>
          </a:p>
        </p:txBody>
      </p:sp>
      <p:pic>
        <p:nvPicPr>
          <p:cNvPr id="349" name="Google Shape;349;p72" descr="https://lh4.googleusercontent.com/ipoFLUBJJaSoOGX1rsOB0shSGmemx6Mlt5hoFEAxb1CAkVhT_2pDBbySbIin8AKICfBLMgCOEidFQOIIXh2Cr7ongSG2HAnNgHM02Zae9fiXqJSKf79rNnT1WWYqXMCRcg2iasblWO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08281" y="803801"/>
            <a:ext cx="1535536" cy="2243952"/>
          </a:xfrm>
          <a:prstGeom prst="rect">
            <a:avLst/>
          </a:prstGeom>
          <a:noFill/>
          <a:ln>
            <a:noFill/>
          </a:ln>
        </p:spPr>
      </p:pic>
      <p:pic>
        <p:nvPicPr>
          <p:cNvPr id="350" name="Google Shape;350;p72" descr="https://lh4.googleusercontent.com/227XeY-XAIWI9-WEABgFTb9rQlskRxt-oIwkhRwitVy6MU3Ho2M2--F7NTwBsl-dPKtfkF_ompzp4_ZXoOlXyPF5zYBw2-MFYhnx4Q6s5JNjn5CDPhf78VUtjbAcSlz_uqgvF7FaDPA"/>
          <p:cNvPicPr preferRelativeResize="0"/>
          <p:nvPr/>
        </p:nvPicPr>
        <p:blipFill rotWithShape="1">
          <a:blip r:embed="rId4" cstate="email">
            <a:alphaModFix/>
            <a:extLst>
              <a:ext uri="{28A0092B-C50C-407E-A947-70E740481C1C}">
                <a14:useLocalDpi xmlns:a14="http://schemas.microsoft.com/office/drawing/2010/main"/>
              </a:ext>
            </a:extLst>
          </a:blip>
          <a:srcRect r="-3018"/>
          <a:stretch/>
        </p:blipFill>
        <p:spPr>
          <a:xfrm>
            <a:off x="6165926" y="2451160"/>
            <a:ext cx="1790129" cy="2192690"/>
          </a:xfrm>
          <a:prstGeom prst="rect">
            <a:avLst/>
          </a:prstGeom>
          <a:noFill/>
          <a:ln>
            <a:noFill/>
          </a:ln>
        </p:spPr>
      </p:pic>
      <p:pic>
        <p:nvPicPr>
          <p:cNvPr id="351" name="Google Shape;351;p72" descr="https://lh4.googleusercontent.com/kBKmAFj96H1fq_bkWiRQnO1ubo1GP4-J3L06fwLBmh1IiCbgevjQ5jR-dNYBqqrHJ860xcsryGNACpY6t0j7_Y5mINXXGGVNCvG-DYIa6FukTXde-mXmgQMO9Ob1hi5xpanM7zrZDNc"/>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6174" y="851061"/>
            <a:ext cx="2291046" cy="3745540"/>
          </a:xfrm>
          <a:prstGeom prst="rect">
            <a:avLst/>
          </a:prstGeom>
          <a:noFill/>
          <a:ln>
            <a:noFill/>
          </a:ln>
        </p:spPr>
      </p:pic>
      <p:sp>
        <p:nvSpPr>
          <p:cNvPr id="352" name="Google Shape;352;p72"/>
          <p:cNvSpPr txBox="1"/>
          <p:nvPr/>
        </p:nvSpPr>
        <p:spPr>
          <a:xfrm>
            <a:off x="622722" y="821224"/>
            <a:ext cx="995100" cy="32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Butaritar</a:t>
            </a:r>
            <a:r>
              <a:rPr lang="en" sz="1400" b="0" i="0" u="none" strike="noStrike" cap="none">
                <a:solidFill>
                  <a:schemeClr val="lt1"/>
                </a:solidFill>
                <a:latin typeface="Calibri"/>
                <a:ea typeface="Calibri"/>
                <a:cs typeface="Calibri"/>
                <a:sym typeface="Calibri"/>
              </a:rPr>
              <a:t>i</a:t>
            </a:r>
            <a:endParaRPr sz="1400" b="0" i="0" u="none" strike="noStrike" cap="none">
              <a:solidFill>
                <a:schemeClr val="lt1"/>
              </a:solidFill>
              <a:latin typeface="Calibri"/>
              <a:ea typeface="Calibri"/>
              <a:cs typeface="Calibri"/>
              <a:sym typeface="Calibri"/>
            </a:endParaRPr>
          </a:p>
        </p:txBody>
      </p:sp>
      <p:sp>
        <p:nvSpPr>
          <p:cNvPr id="353" name="Google Shape;353;p72"/>
          <p:cNvSpPr txBox="1"/>
          <p:nvPr/>
        </p:nvSpPr>
        <p:spPr>
          <a:xfrm>
            <a:off x="764298" y="1952816"/>
            <a:ext cx="995100" cy="267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Tawara</a:t>
            </a:r>
            <a:endParaRPr sz="1400" b="0" i="0" u="none" strike="noStrike" cap="none">
              <a:solidFill>
                <a:schemeClr val="lt1"/>
              </a:solidFill>
              <a:latin typeface="Calibri"/>
              <a:ea typeface="Calibri"/>
              <a:cs typeface="Calibri"/>
              <a:sym typeface="Calibri"/>
            </a:endParaRPr>
          </a:p>
        </p:txBody>
      </p:sp>
      <p:sp>
        <p:nvSpPr>
          <p:cNvPr id="354" name="Google Shape;354;p72"/>
          <p:cNvSpPr txBox="1"/>
          <p:nvPr/>
        </p:nvSpPr>
        <p:spPr>
          <a:xfrm>
            <a:off x="662520" y="1553271"/>
            <a:ext cx="995100" cy="267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Abaiang</a:t>
            </a:r>
            <a:endParaRPr sz="1400" b="0" i="0" u="none" strike="noStrike" cap="none">
              <a:solidFill>
                <a:schemeClr val="lt1"/>
              </a:solidFill>
              <a:latin typeface="Calibri"/>
              <a:ea typeface="Calibri"/>
              <a:cs typeface="Calibri"/>
              <a:sym typeface="Calibri"/>
            </a:endParaRPr>
          </a:p>
        </p:txBody>
      </p:sp>
      <p:sp>
        <p:nvSpPr>
          <p:cNvPr id="355" name="Google Shape;355;p72"/>
          <p:cNvSpPr txBox="1"/>
          <p:nvPr/>
        </p:nvSpPr>
        <p:spPr>
          <a:xfrm>
            <a:off x="8196895" y="1218118"/>
            <a:ext cx="947100" cy="276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Onotoa</a:t>
            </a:r>
            <a:endParaRPr sz="1400" b="0" i="0" u="none" strike="noStrike" cap="none">
              <a:solidFill>
                <a:schemeClr val="lt1"/>
              </a:solidFill>
              <a:latin typeface="Calibri"/>
              <a:ea typeface="Calibri"/>
              <a:cs typeface="Calibri"/>
              <a:sym typeface="Calibri"/>
            </a:endParaRPr>
          </a:p>
        </p:txBody>
      </p:sp>
      <p:sp>
        <p:nvSpPr>
          <p:cNvPr id="356" name="Google Shape;356;p72"/>
          <p:cNvSpPr txBox="1"/>
          <p:nvPr/>
        </p:nvSpPr>
        <p:spPr>
          <a:xfrm>
            <a:off x="7094105" y="3335133"/>
            <a:ext cx="947100" cy="276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Tarawa</a:t>
            </a:r>
            <a:endParaRPr sz="1400" b="0" i="0" u="none" strike="noStrike" cap="none">
              <a:solidFill>
                <a:schemeClr val="lt1"/>
              </a:solidFill>
              <a:latin typeface="Calibri"/>
              <a:ea typeface="Calibri"/>
              <a:cs typeface="Calibri"/>
              <a:sym typeface="Calibri"/>
            </a:endParaRPr>
          </a:p>
        </p:txBody>
      </p:sp>
      <p:sp>
        <p:nvSpPr>
          <p:cNvPr id="357" name="Google Shape;357;p72"/>
          <p:cNvSpPr txBox="1"/>
          <p:nvPr/>
        </p:nvSpPr>
        <p:spPr>
          <a:xfrm>
            <a:off x="1324802" y="2621444"/>
            <a:ext cx="995100" cy="267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Abemama</a:t>
            </a:r>
            <a:endParaRPr sz="1400" b="0" i="0" u="none" strike="noStrike" cap="none">
              <a:solidFill>
                <a:schemeClr val="lt1"/>
              </a:solidFill>
              <a:latin typeface="Calibri"/>
              <a:ea typeface="Calibri"/>
              <a:cs typeface="Calibri"/>
              <a:sym typeface="Calibri"/>
            </a:endParaRPr>
          </a:p>
        </p:txBody>
      </p:sp>
      <p:sp>
        <p:nvSpPr>
          <p:cNvPr id="358" name="Google Shape;358;p72"/>
          <p:cNvSpPr txBox="1"/>
          <p:nvPr/>
        </p:nvSpPr>
        <p:spPr>
          <a:xfrm>
            <a:off x="1568384" y="3298804"/>
            <a:ext cx="995100" cy="267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Nonouti</a:t>
            </a:r>
            <a:endParaRPr sz="1400" b="0" i="0" u="none" strike="noStrike" cap="none">
              <a:solidFill>
                <a:schemeClr val="lt1"/>
              </a:solidFill>
              <a:latin typeface="Calibri"/>
              <a:ea typeface="Calibri"/>
              <a:cs typeface="Calibri"/>
              <a:sym typeface="Calibri"/>
            </a:endParaRPr>
          </a:p>
        </p:txBody>
      </p:sp>
      <p:sp>
        <p:nvSpPr>
          <p:cNvPr id="359" name="Google Shape;359;p72"/>
          <p:cNvSpPr txBox="1"/>
          <p:nvPr/>
        </p:nvSpPr>
        <p:spPr>
          <a:xfrm>
            <a:off x="1068604" y="3955253"/>
            <a:ext cx="995100" cy="267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Tabiteuea</a:t>
            </a:r>
            <a:endParaRPr sz="1400" b="0" i="0" u="none" strike="noStrike" cap="none">
              <a:solidFill>
                <a:schemeClr val="lt1"/>
              </a:solidFill>
              <a:latin typeface="Calibri"/>
              <a:ea typeface="Calibri"/>
              <a:cs typeface="Calibri"/>
              <a:sym typeface="Calibri"/>
            </a:endParaRPr>
          </a:p>
        </p:txBody>
      </p:sp>
      <p:sp>
        <p:nvSpPr>
          <p:cNvPr id="360" name="Google Shape;360;p72"/>
          <p:cNvSpPr txBox="1"/>
          <p:nvPr/>
        </p:nvSpPr>
        <p:spPr>
          <a:xfrm>
            <a:off x="1720417" y="4328832"/>
            <a:ext cx="995100" cy="267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Onotoa</a:t>
            </a: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73"/>
          <p:cNvSpPr txBox="1">
            <a:spLocks noGrp="1"/>
          </p:cNvSpPr>
          <p:nvPr>
            <p:ph type="body" idx="1"/>
          </p:nvPr>
        </p:nvSpPr>
        <p:spPr>
          <a:xfrm>
            <a:off x="242950" y="1145325"/>
            <a:ext cx="3699600" cy="3526200"/>
          </a:xfrm>
          <a:prstGeom prst="rect">
            <a:avLst/>
          </a:prstGeom>
        </p:spPr>
        <p:txBody>
          <a:bodyPr spcFirstLastPara="1" wrap="square" lIns="137150" tIns="137150" rIns="137150" bIns="137150" anchor="t" anchorCtr="0">
            <a:noAutofit/>
          </a:bodyPr>
          <a:lstStyle/>
          <a:p>
            <a:pPr marL="0" lvl="0" indent="0" algn="l" rtl="0">
              <a:spcBef>
                <a:spcPts val="500"/>
              </a:spcBef>
              <a:spcAft>
                <a:spcPts val="0"/>
              </a:spcAft>
              <a:buNone/>
            </a:pPr>
            <a:endParaRPr b="1"/>
          </a:p>
          <a:p>
            <a:pPr marL="0" lvl="0" indent="0" algn="l" rtl="0">
              <a:spcBef>
                <a:spcPts val="500"/>
              </a:spcBef>
              <a:spcAft>
                <a:spcPts val="0"/>
              </a:spcAft>
              <a:buNone/>
            </a:pPr>
            <a:endParaRPr b="1"/>
          </a:p>
          <a:p>
            <a:pPr marL="0" lvl="0" indent="0" algn="l" rtl="0">
              <a:spcBef>
                <a:spcPts val="500"/>
              </a:spcBef>
              <a:spcAft>
                <a:spcPts val="0"/>
              </a:spcAft>
              <a:buNone/>
            </a:pPr>
            <a:endParaRPr b="1"/>
          </a:p>
        </p:txBody>
      </p:sp>
      <p:sp>
        <p:nvSpPr>
          <p:cNvPr id="366" name="Google Shape;366;p73"/>
          <p:cNvSpPr txBox="1">
            <a:spLocks noGrp="1"/>
          </p:cNvSpPr>
          <p:nvPr>
            <p:ph type="title"/>
          </p:nvPr>
        </p:nvSpPr>
        <p:spPr>
          <a:xfrm>
            <a:off x="212044" y="-114107"/>
            <a:ext cx="63921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00B0F0"/>
              </a:buClr>
              <a:buSzPts val="3300"/>
              <a:buFont typeface="Calibri"/>
              <a:buNone/>
            </a:pPr>
            <a:r>
              <a:rPr lang="en" sz="2700" b="1">
                <a:solidFill>
                  <a:srgbClr val="00B0F0"/>
                </a:solidFill>
              </a:rPr>
              <a:t>Project Impact Summary</a:t>
            </a:r>
            <a:br>
              <a:rPr lang="en" b="1">
                <a:solidFill>
                  <a:srgbClr val="00B0F0"/>
                </a:solidFill>
              </a:rPr>
            </a:br>
            <a:r>
              <a:rPr lang="en" sz="1800">
                <a:solidFill>
                  <a:srgbClr val="6CC24A"/>
                </a:solidFill>
              </a:rPr>
              <a:t>UKHO &amp; KIRIBATI USES OF SDB DATA</a:t>
            </a:r>
            <a:endParaRPr sz="1800">
              <a:solidFill>
                <a:srgbClr val="6CC24A"/>
              </a:solidFill>
              <a:latin typeface="Calibri"/>
              <a:ea typeface="Calibri"/>
              <a:cs typeface="Calibri"/>
              <a:sym typeface="Calibri"/>
            </a:endParaRPr>
          </a:p>
        </p:txBody>
      </p:sp>
      <p:sp>
        <p:nvSpPr>
          <p:cNvPr id="367" name="Google Shape;367;p73"/>
          <p:cNvSpPr txBox="1"/>
          <p:nvPr/>
        </p:nvSpPr>
        <p:spPr>
          <a:xfrm>
            <a:off x="90550" y="1561800"/>
            <a:ext cx="4698000" cy="32769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b="1">
                <a:solidFill>
                  <a:schemeClr val="lt2"/>
                </a:solidFill>
                <a:latin typeface="Calibri"/>
                <a:ea typeface="Calibri"/>
                <a:cs typeface="Calibri"/>
                <a:sym typeface="Calibri"/>
              </a:rPr>
              <a:t>CME Programme Impact Summary:</a:t>
            </a:r>
            <a:br>
              <a:rPr lang="en" b="1">
                <a:solidFill>
                  <a:schemeClr val="lt2"/>
                </a:solidFill>
                <a:latin typeface="Calibri"/>
                <a:ea typeface="Calibri"/>
                <a:cs typeface="Calibri"/>
                <a:sym typeface="Calibri"/>
              </a:rPr>
            </a:br>
            <a:endParaRPr b="1">
              <a:solidFill>
                <a:schemeClr val="lt2"/>
              </a:solidFill>
              <a:latin typeface="Calibri"/>
              <a:ea typeface="Calibri"/>
              <a:cs typeface="Calibri"/>
              <a:sym typeface="Calibri"/>
            </a:endParaRPr>
          </a:p>
          <a:p>
            <a:pPr marL="457200" lvl="0" indent="-317500" algn="l" rtl="0">
              <a:spcBef>
                <a:spcPts val="0"/>
              </a:spcBef>
              <a:spcAft>
                <a:spcPts val="0"/>
              </a:spcAft>
              <a:buClr>
                <a:schemeClr val="lt2"/>
              </a:buClr>
              <a:buSzPts val="1400"/>
              <a:buFont typeface="Calibri"/>
              <a:buChar char="●"/>
            </a:pPr>
            <a:r>
              <a:rPr lang="en" b="1">
                <a:solidFill>
                  <a:schemeClr val="lt2"/>
                </a:solidFill>
                <a:latin typeface="Calibri"/>
                <a:ea typeface="Calibri"/>
                <a:cs typeface="Calibri"/>
                <a:sym typeface="Calibri"/>
              </a:rPr>
              <a:t>Reduce risk of future marine surveys</a:t>
            </a:r>
            <a:br>
              <a:rPr lang="en" b="1">
                <a:solidFill>
                  <a:schemeClr val="lt2"/>
                </a:solidFill>
                <a:latin typeface="Calibri"/>
                <a:ea typeface="Calibri"/>
                <a:cs typeface="Calibri"/>
                <a:sym typeface="Calibri"/>
              </a:rPr>
            </a:br>
            <a:endParaRPr b="1">
              <a:solidFill>
                <a:schemeClr val="lt2"/>
              </a:solidFill>
              <a:latin typeface="Calibri"/>
              <a:ea typeface="Calibri"/>
              <a:cs typeface="Calibri"/>
              <a:sym typeface="Calibri"/>
            </a:endParaRPr>
          </a:p>
          <a:p>
            <a:pPr marL="457200" lvl="0" indent="-317500" algn="l" rtl="0">
              <a:spcBef>
                <a:spcPts val="0"/>
              </a:spcBef>
              <a:spcAft>
                <a:spcPts val="0"/>
              </a:spcAft>
              <a:buClr>
                <a:schemeClr val="lt2"/>
              </a:buClr>
              <a:buSzPts val="1400"/>
              <a:buFont typeface="Calibri"/>
              <a:buChar char="●"/>
            </a:pPr>
            <a:r>
              <a:rPr lang="en" b="1">
                <a:solidFill>
                  <a:schemeClr val="lt2"/>
                </a:solidFill>
                <a:latin typeface="Calibri"/>
                <a:ea typeface="Calibri"/>
                <a:cs typeface="Calibri"/>
                <a:sym typeface="Calibri"/>
              </a:rPr>
              <a:t>Identification of hazards to mariners</a:t>
            </a:r>
            <a:br>
              <a:rPr lang="en" b="1">
                <a:solidFill>
                  <a:schemeClr val="lt2"/>
                </a:solidFill>
                <a:latin typeface="Calibri"/>
                <a:ea typeface="Calibri"/>
                <a:cs typeface="Calibri"/>
                <a:sym typeface="Calibri"/>
              </a:rPr>
            </a:br>
            <a:endParaRPr b="1">
              <a:solidFill>
                <a:schemeClr val="lt2"/>
              </a:solidFill>
              <a:latin typeface="Calibri"/>
              <a:ea typeface="Calibri"/>
              <a:cs typeface="Calibri"/>
              <a:sym typeface="Calibri"/>
            </a:endParaRPr>
          </a:p>
          <a:p>
            <a:pPr marL="457200" lvl="0" indent="-317500" algn="l" rtl="0">
              <a:spcBef>
                <a:spcPts val="0"/>
              </a:spcBef>
              <a:spcAft>
                <a:spcPts val="0"/>
              </a:spcAft>
              <a:buClr>
                <a:schemeClr val="lt2"/>
              </a:buClr>
              <a:buSzPts val="1400"/>
              <a:buFont typeface="Calibri"/>
              <a:buChar char="●"/>
            </a:pPr>
            <a:r>
              <a:rPr lang="en" b="1">
                <a:solidFill>
                  <a:schemeClr val="lt2"/>
                </a:solidFill>
                <a:latin typeface="Calibri"/>
                <a:ea typeface="Calibri"/>
                <a:cs typeface="Calibri"/>
                <a:sym typeface="Calibri"/>
              </a:rPr>
              <a:t>Sea level rise impact modeling</a:t>
            </a:r>
            <a:br>
              <a:rPr lang="en" b="1">
                <a:solidFill>
                  <a:schemeClr val="lt2"/>
                </a:solidFill>
                <a:latin typeface="Calibri"/>
                <a:ea typeface="Calibri"/>
                <a:cs typeface="Calibri"/>
                <a:sym typeface="Calibri"/>
              </a:rPr>
            </a:br>
            <a:endParaRPr b="1">
              <a:solidFill>
                <a:schemeClr val="lt2"/>
              </a:solidFill>
              <a:latin typeface="Calibri"/>
              <a:ea typeface="Calibri"/>
              <a:cs typeface="Calibri"/>
              <a:sym typeface="Calibri"/>
            </a:endParaRPr>
          </a:p>
          <a:p>
            <a:pPr marL="457200" lvl="0" indent="-317500" algn="l" rtl="0">
              <a:spcBef>
                <a:spcPts val="0"/>
              </a:spcBef>
              <a:spcAft>
                <a:spcPts val="0"/>
              </a:spcAft>
              <a:buClr>
                <a:schemeClr val="lt2"/>
              </a:buClr>
              <a:buSzPts val="1400"/>
              <a:buFont typeface="Calibri"/>
              <a:buChar char="●"/>
            </a:pPr>
            <a:r>
              <a:rPr lang="en" b="1">
                <a:solidFill>
                  <a:schemeClr val="lt2"/>
                </a:solidFill>
                <a:latin typeface="Calibri"/>
                <a:ea typeface="Calibri"/>
                <a:cs typeface="Calibri"/>
                <a:sym typeface="Calibri"/>
              </a:rPr>
              <a:t>Storm surge and severe weather impact modeling</a:t>
            </a:r>
            <a:br>
              <a:rPr lang="en" b="1">
                <a:solidFill>
                  <a:schemeClr val="lt2"/>
                </a:solidFill>
                <a:latin typeface="Calibri"/>
                <a:ea typeface="Calibri"/>
                <a:cs typeface="Calibri"/>
                <a:sym typeface="Calibri"/>
              </a:rPr>
            </a:br>
            <a:endParaRPr b="1">
              <a:solidFill>
                <a:schemeClr val="lt2"/>
              </a:solidFill>
              <a:latin typeface="Calibri"/>
              <a:ea typeface="Calibri"/>
              <a:cs typeface="Calibri"/>
              <a:sym typeface="Calibri"/>
            </a:endParaRPr>
          </a:p>
          <a:p>
            <a:pPr marL="457200" lvl="0" indent="-317500" algn="l" rtl="0">
              <a:spcBef>
                <a:spcPts val="0"/>
              </a:spcBef>
              <a:spcAft>
                <a:spcPts val="0"/>
              </a:spcAft>
              <a:buClr>
                <a:schemeClr val="lt2"/>
              </a:buClr>
              <a:buSzPts val="1400"/>
              <a:buFont typeface="Calibri"/>
              <a:buChar char="●"/>
            </a:pPr>
            <a:r>
              <a:rPr lang="en" b="1">
                <a:solidFill>
                  <a:schemeClr val="lt2"/>
                </a:solidFill>
                <a:latin typeface="Calibri"/>
                <a:ea typeface="Calibri"/>
                <a:cs typeface="Calibri"/>
                <a:sym typeface="Calibri"/>
              </a:rPr>
              <a:t>Impact of erosion, wave action and flooding on coastline and marine habitats</a:t>
            </a:r>
            <a:br>
              <a:rPr lang="en" b="1">
                <a:solidFill>
                  <a:schemeClr val="lt2"/>
                </a:solidFill>
                <a:latin typeface="Calibri"/>
                <a:ea typeface="Calibri"/>
                <a:cs typeface="Calibri"/>
                <a:sym typeface="Calibri"/>
              </a:rPr>
            </a:br>
            <a:endParaRPr b="1">
              <a:solidFill>
                <a:schemeClr val="lt2"/>
              </a:solidFill>
              <a:latin typeface="Calibri"/>
              <a:ea typeface="Calibri"/>
              <a:cs typeface="Calibri"/>
              <a:sym typeface="Calibri"/>
            </a:endParaRPr>
          </a:p>
          <a:p>
            <a:pPr marL="457200" lvl="0" indent="-317500" algn="l" rtl="0">
              <a:spcBef>
                <a:spcPts val="0"/>
              </a:spcBef>
              <a:spcAft>
                <a:spcPts val="0"/>
              </a:spcAft>
              <a:buClr>
                <a:schemeClr val="lt2"/>
              </a:buClr>
              <a:buSzPts val="1400"/>
              <a:buFont typeface="Calibri"/>
              <a:buChar char="●"/>
            </a:pPr>
            <a:r>
              <a:rPr lang="en" b="1">
                <a:solidFill>
                  <a:schemeClr val="lt2"/>
                </a:solidFill>
                <a:latin typeface="Calibri"/>
                <a:ea typeface="Calibri"/>
                <a:cs typeface="Calibri"/>
                <a:sym typeface="Calibri"/>
              </a:rPr>
              <a:t>Planning and design of natural and man-made defensive measures eg mangroves and  seawalls</a:t>
            </a:r>
            <a:endParaRPr b="1">
              <a:solidFill>
                <a:schemeClr val="lt2"/>
              </a:solidFill>
              <a:latin typeface="Calibri"/>
              <a:ea typeface="Calibri"/>
              <a:cs typeface="Calibri"/>
              <a:sym typeface="Calibri"/>
            </a:endParaRPr>
          </a:p>
        </p:txBody>
      </p:sp>
      <p:pic>
        <p:nvPicPr>
          <p:cNvPr id="368" name="Google Shape;368;p7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474152" y="2571750"/>
            <a:ext cx="2634548" cy="2266950"/>
          </a:xfrm>
          <a:prstGeom prst="rect">
            <a:avLst/>
          </a:prstGeom>
          <a:noFill/>
          <a:ln>
            <a:noFill/>
          </a:ln>
        </p:spPr>
      </p:pic>
      <p:sp>
        <p:nvSpPr>
          <p:cNvPr id="369" name="Google Shape;369;p73"/>
          <p:cNvSpPr txBox="1">
            <a:spLocks noGrp="1"/>
          </p:cNvSpPr>
          <p:nvPr>
            <p:ph type="body" idx="2"/>
          </p:nvPr>
        </p:nvSpPr>
        <p:spPr>
          <a:xfrm>
            <a:off x="6446475" y="2528325"/>
            <a:ext cx="2634600" cy="521400"/>
          </a:xfrm>
          <a:prstGeom prst="rect">
            <a:avLst/>
          </a:prstGeom>
        </p:spPr>
        <p:txBody>
          <a:bodyPr spcFirstLastPara="1" wrap="square" lIns="137150" tIns="137150" rIns="137150" bIns="137150" anchor="t" anchorCtr="0">
            <a:noAutofit/>
          </a:bodyPr>
          <a:lstStyle/>
          <a:p>
            <a:pPr marL="0" lvl="0" indent="0" algn="l" rtl="0">
              <a:spcBef>
                <a:spcPts val="500"/>
              </a:spcBef>
              <a:spcAft>
                <a:spcPts val="0"/>
              </a:spcAft>
              <a:buNone/>
            </a:pPr>
            <a:r>
              <a:rPr lang="en" sz="400" u="sng">
                <a:solidFill>
                  <a:srgbClr val="92D050"/>
                </a:solidFill>
                <a:latin typeface="Arial"/>
                <a:ea typeface="Arial"/>
                <a:cs typeface="Arial"/>
                <a:sym typeface="Arial"/>
                <a:hlinkClick r:id="rId4"/>
              </a:rPr>
              <a:t>https://www.hydro-international.com/content/news/uk-hydrographic-office-helps-micronesian-island-chain-monitor-sea-level-rise?output=pdf</a:t>
            </a:r>
            <a:endParaRPr sz="400">
              <a:solidFill>
                <a:srgbClr val="92D050"/>
              </a:solidFill>
            </a:endParaRPr>
          </a:p>
        </p:txBody>
      </p:sp>
      <p:pic>
        <p:nvPicPr>
          <p:cNvPr id="370" name="Google Shape;370;p7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019702" y="557426"/>
            <a:ext cx="2335175" cy="2336162"/>
          </a:xfrm>
          <a:prstGeom prst="rect">
            <a:avLst/>
          </a:prstGeom>
          <a:noFill/>
          <a:ln>
            <a:noFill/>
          </a:ln>
        </p:spPr>
      </p:pic>
      <p:sp>
        <p:nvSpPr>
          <p:cNvPr id="371" name="Google Shape;371;p73"/>
          <p:cNvSpPr txBox="1">
            <a:spLocks noGrp="1"/>
          </p:cNvSpPr>
          <p:nvPr>
            <p:ph type="body" idx="2"/>
          </p:nvPr>
        </p:nvSpPr>
        <p:spPr>
          <a:xfrm>
            <a:off x="4139788" y="2406479"/>
            <a:ext cx="2063100" cy="370200"/>
          </a:xfrm>
          <a:prstGeom prst="rect">
            <a:avLst/>
          </a:prstGeom>
        </p:spPr>
        <p:txBody>
          <a:bodyPr spcFirstLastPara="1" wrap="square" lIns="137150" tIns="137150" rIns="137150" bIns="137150" anchor="t" anchorCtr="0">
            <a:noAutofit/>
          </a:bodyPr>
          <a:lstStyle/>
          <a:p>
            <a:pPr marL="0" lvl="0" indent="0" algn="l" rtl="0">
              <a:spcBef>
                <a:spcPts val="500"/>
              </a:spcBef>
              <a:spcAft>
                <a:spcPts val="0"/>
              </a:spcAft>
              <a:buNone/>
            </a:pPr>
            <a:r>
              <a:rPr lang="en" sz="800" u="sng">
                <a:solidFill>
                  <a:srgbClr val="92D050"/>
                </a:solidFill>
                <a:latin typeface="Arial"/>
                <a:ea typeface="Arial"/>
                <a:cs typeface="Arial"/>
                <a:sym typeface="Arial"/>
              </a:rPr>
              <a:t>twitter.com/UKHO/status/1151810963496153088</a:t>
            </a:r>
            <a:endParaRPr sz="800">
              <a:solidFill>
                <a:srgbClr val="92D050"/>
              </a:solidFill>
            </a:endParaRPr>
          </a:p>
        </p:txBody>
      </p:sp>
      <p:pic>
        <p:nvPicPr>
          <p:cNvPr id="372" name="Google Shape;372;p7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0850" y="710350"/>
            <a:ext cx="1815626" cy="656450"/>
          </a:xfrm>
          <a:prstGeom prst="rect">
            <a:avLst/>
          </a:prstGeom>
          <a:noFill/>
          <a:ln>
            <a:noFill/>
          </a:ln>
        </p:spPr>
      </p:pic>
      <p:sp>
        <p:nvSpPr>
          <p:cNvPr id="373" name="Google Shape;373;p73"/>
          <p:cNvSpPr txBox="1"/>
          <p:nvPr/>
        </p:nvSpPr>
        <p:spPr>
          <a:xfrm>
            <a:off x="6394775" y="682200"/>
            <a:ext cx="2661900" cy="4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latin typeface="Calibri"/>
                <a:ea typeface="Calibri"/>
                <a:cs typeface="Calibri"/>
                <a:sym typeface="Calibri"/>
              </a:rPr>
              <a:t>In August 2019 data was handed over to Kiribati government as part of Commonwealth Marine Economy Programme to enable coastal monitoring and defense efforts as well as in development plans for safe navigation.</a:t>
            </a:r>
            <a:endParaRPr>
              <a:solidFill>
                <a:schemeClr val="lt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77"/>
        <p:cNvGrpSpPr/>
        <p:nvPr/>
      </p:nvGrpSpPr>
      <p:grpSpPr>
        <a:xfrm>
          <a:off x="0" y="0"/>
          <a:ext cx="0" cy="0"/>
          <a:chOff x="0" y="0"/>
          <a:chExt cx="0" cy="0"/>
        </a:xfrm>
      </p:grpSpPr>
      <p:sp>
        <p:nvSpPr>
          <p:cNvPr id="378" name="Google Shape;378;p74"/>
          <p:cNvSpPr txBox="1"/>
          <p:nvPr/>
        </p:nvSpPr>
        <p:spPr>
          <a:xfrm>
            <a:off x="0" y="-118450"/>
            <a:ext cx="8886600" cy="478200"/>
          </a:xfrm>
          <a:prstGeom prst="rect">
            <a:avLst/>
          </a:prstGeom>
          <a:noFill/>
          <a:ln>
            <a:noFill/>
          </a:ln>
        </p:spPr>
        <p:txBody>
          <a:bodyPr spcFirstLastPara="1" wrap="square" lIns="91425" tIns="91425" rIns="91425" bIns="91425" anchor="t" anchorCtr="0">
            <a:noAutofit/>
          </a:bodyPr>
          <a:lstStyle/>
          <a:p>
            <a:pPr marL="0" lvl="0" indent="0" algn="ctr" rtl="0">
              <a:spcBef>
                <a:spcPts val="500"/>
              </a:spcBef>
              <a:spcAft>
                <a:spcPts val="0"/>
              </a:spcAft>
              <a:buNone/>
            </a:pPr>
            <a:r>
              <a:rPr lang="en" sz="2400" b="1">
                <a:solidFill>
                  <a:srgbClr val="00B0F0"/>
                </a:solidFill>
                <a:latin typeface="Calibri"/>
                <a:ea typeface="Calibri"/>
                <a:cs typeface="Calibri"/>
                <a:sym typeface="Calibri"/>
              </a:rPr>
              <a:t>Planning of Hydrographic Survey using Charts</a:t>
            </a:r>
            <a:endParaRPr sz="2400" b="1">
              <a:solidFill>
                <a:srgbClr val="00B0F0"/>
              </a:solidFill>
              <a:latin typeface="Calibri"/>
              <a:ea typeface="Calibri"/>
              <a:cs typeface="Calibri"/>
              <a:sym typeface="Calibri"/>
            </a:endParaRPr>
          </a:p>
        </p:txBody>
      </p:sp>
      <p:sp>
        <p:nvSpPr>
          <p:cNvPr id="379" name="Google Shape;379;p74"/>
          <p:cNvSpPr txBox="1"/>
          <p:nvPr/>
        </p:nvSpPr>
        <p:spPr>
          <a:xfrm>
            <a:off x="5612025" y="807700"/>
            <a:ext cx="3274500" cy="408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chemeClr val="lt1"/>
              </a:solidFill>
              <a:latin typeface="Open Sans"/>
              <a:ea typeface="Open Sans"/>
              <a:cs typeface="Open Sans"/>
              <a:sym typeface="Open Sans"/>
            </a:endParaRPr>
          </a:p>
        </p:txBody>
      </p:sp>
      <p:sp>
        <p:nvSpPr>
          <p:cNvPr id="380" name="Google Shape;380;p74"/>
          <p:cNvSpPr txBox="1"/>
          <p:nvPr/>
        </p:nvSpPr>
        <p:spPr>
          <a:xfrm>
            <a:off x="5452850" y="588925"/>
            <a:ext cx="3000000" cy="39210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lt1"/>
              </a:buClr>
              <a:buSzPts val="1200"/>
              <a:buFont typeface="Open Sans"/>
              <a:buChar char="●"/>
            </a:pPr>
            <a:r>
              <a:rPr lang="en" sz="1200" b="1">
                <a:solidFill>
                  <a:schemeClr val="lt1"/>
                </a:solidFill>
                <a:latin typeface="Open Sans"/>
                <a:ea typeface="Open Sans"/>
                <a:cs typeface="Open Sans"/>
                <a:sym typeface="Open Sans"/>
              </a:rPr>
              <a:t>The Hydrographer will use available charts to guide him in planning a survey</a:t>
            </a:r>
            <a:endParaRPr sz="1200" b="1">
              <a:solidFill>
                <a:schemeClr val="lt1"/>
              </a:solidFill>
              <a:latin typeface="Open Sans"/>
              <a:ea typeface="Open Sans"/>
              <a:cs typeface="Open Sans"/>
              <a:sym typeface="Open Sans"/>
            </a:endParaRPr>
          </a:p>
          <a:p>
            <a:pPr marL="0" lvl="0" indent="0" algn="l" rtl="0">
              <a:spcBef>
                <a:spcPts val="0"/>
              </a:spcBef>
              <a:spcAft>
                <a:spcPts val="0"/>
              </a:spcAft>
              <a:buNone/>
            </a:pPr>
            <a:endParaRPr sz="1200" b="1">
              <a:solidFill>
                <a:schemeClr val="lt1"/>
              </a:solidFill>
              <a:latin typeface="Open Sans"/>
              <a:ea typeface="Open Sans"/>
              <a:cs typeface="Open Sans"/>
              <a:sym typeface="Open Sans"/>
            </a:endParaRPr>
          </a:p>
          <a:p>
            <a:pPr marL="457200" lvl="0" indent="-304800" algn="l" rtl="0">
              <a:spcBef>
                <a:spcPts val="0"/>
              </a:spcBef>
              <a:spcAft>
                <a:spcPts val="0"/>
              </a:spcAft>
              <a:buClr>
                <a:schemeClr val="lt1"/>
              </a:buClr>
              <a:buSzPts val="1200"/>
              <a:buFont typeface="Open Sans"/>
              <a:buChar char="●"/>
            </a:pPr>
            <a:r>
              <a:rPr lang="en" sz="1200" b="1">
                <a:solidFill>
                  <a:schemeClr val="lt1"/>
                </a:solidFill>
                <a:latin typeface="Open Sans"/>
                <a:ea typeface="Open Sans"/>
                <a:cs typeface="Open Sans"/>
                <a:sym typeface="Open Sans"/>
              </a:rPr>
              <a:t>If the chart is outdated this will limit the knowledge of the area and the most effective planning of the survey</a:t>
            </a:r>
            <a:endParaRPr sz="1200" b="1">
              <a:solidFill>
                <a:schemeClr val="lt1"/>
              </a:solidFill>
              <a:latin typeface="Open Sans"/>
              <a:ea typeface="Open Sans"/>
              <a:cs typeface="Open Sans"/>
              <a:sym typeface="Open Sans"/>
            </a:endParaRPr>
          </a:p>
          <a:p>
            <a:pPr marL="0" lvl="0" indent="0" algn="l" rtl="0">
              <a:spcBef>
                <a:spcPts val="0"/>
              </a:spcBef>
              <a:spcAft>
                <a:spcPts val="0"/>
              </a:spcAft>
              <a:buNone/>
            </a:pPr>
            <a:endParaRPr sz="1200" b="1">
              <a:solidFill>
                <a:schemeClr val="lt1"/>
              </a:solidFill>
              <a:latin typeface="Open Sans"/>
              <a:ea typeface="Open Sans"/>
              <a:cs typeface="Open Sans"/>
              <a:sym typeface="Open Sans"/>
            </a:endParaRPr>
          </a:p>
          <a:p>
            <a:pPr marL="457200" lvl="0" indent="-304800" algn="l" rtl="0">
              <a:spcBef>
                <a:spcPts val="0"/>
              </a:spcBef>
              <a:spcAft>
                <a:spcPts val="0"/>
              </a:spcAft>
              <a:buClr>
                <a:schemeClr val="lt1"/>
              </a:buClr>
              <a:buSzPts val="1200"/>
              <a:buFont typeface="Open Sans"/>
              <a:buChar char="●"/>
            </a:pPr>
            <a:r>
              <a:rPr lang="en" sz="1200" b="1">
                <a:solidFill>
                  <a:schemeClr val="lt1"/>
                </a:solidFill>
                <a:latin typeface="Open Sans"/>
                <a:ea typeface="Open Sans"/>
                <a:cs typeface="Open Sans"/>
                <a:sym typeface="Open Sans"/>
              </a:rPr>
              <a:t>This can increase the risk to survey crew</a:t>
            </a:r>
            <a:endParaRPr sz="1200" b="1">
              <a:solidFill>
                <a:schemeClr val="lt1"/>
              </a:solidFill>
              <a:latin typeface="Open Sans"/>
              <a:ea typeface="Open Sans"/>
              <a:cs typeface="Open Sans"/>
              <a:sym typeface="Open Sans"/>
            </a:endParaRPr>
          </a:p>
          <a:p>
            <a:pPr marL="0" lvl="0" indent="0" algn="l" rtl="0">
              <a:spcBef>
                <a:spcPts val="0"/>
              </a:spcBef>
              <a:spcAft>
                <a:spcPts val="0"/>
              </a:spcAft>
              <a:buNone/>
            </a:pPr>
            <a:endParaRPr sz="1200" b="1">
              <a:solidFill>
                <a:schemeClr val="lt1"/>
              </a:solidFill>
              <a:latin typeface="Open Sans"/>
              <a:ea typeface="Open Sans"/>
              <a:cs typeface="Open Sans"/>
              <a:sym typeface="Open Sans"/>
            </a:endParaRPr>
          </a:p>
          <a:p>
            <a:pPr marL="457200" lvl="0" indent="-304800" algn="l" rtl="0">
              <a:spcBef>
                <a:spcPts val="0"/>
              </a:spcBef>
              <a:spcAft>
                <a:spcPts val="0"/>
              </a:spcAft>
              <a:buClr>
                <a:schemeClr val="lt1"/>
              </a:buClr>
              <a:buSzPts val="1200"/>
              <a:buFont typeface="Open Sans"/>
              <a:buChar char="●"/>
            </a:pPr>
            <a:r>
              <a:rPr lang="en" sz="1200" b="1">
                <a:solidFill>
                  <a:schemeClr val="lt1"/>
                </a:solidFill>
                <a:latin typeface="Open Sans"/>
                <a:ea typeface="Open Sans"/>
                <a:cs typeface="Open Sans"/>
                <a:sym typeface="Open Sans"/>
              </a:rPr>
              <a:t>To mitigate against that risk there is usually a cut off depth contour</a:t>
            </a:r>
            <a:endParaRPr sz="1200" b="1">
              <a:solidFill>
                <a:schemeClr val="lt1"/>
              </a:solidFill>
              <a:latin typeface="Open Sans"/>
              <a:ea typeface="Open Sans"/>
              <a:cs typeface="Open Sans"/>
              <a:sym typeface="Open Sans"/>
            </a:endParaRPr>
          </a:p>
        </p:txBody>
      </p:sp>
      <p:pic>
        <p:nvPicPr>
          <p:cNvPr id="381" name="Google Shape;381;p7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53125" y="914399"/>
            <a:ext cx="4567774" cy="3976900"/>
          </a:xfrm>
          <a:prstGeom prst="rect">
            <a:avLst/>
          </a:prstGeom>
          <a:noFill/>
          <a:ln>
            <a:noFill/>
          </a:ln>
        </p:spPr>
      </p:pic>
      <p:sp>
        <p:nvSpPr>
          <p:cNvPr id="382" name="Google Shape;382;p74"/>
          <p:cNvSpPr txBox="1"/>
          <p:nvPr/>
        </p:nvSpPr>
        <p:spPr>
          <a:xfrm>
            <a:off x="3177150" y="4031675"/>
            <a:ext cx="1363800" cy="47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Source Data</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1851-1975</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Carta_2018">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Tcarta">
      <a:dk1>
        <a:srgbClr val="FFFFFF"/>
      </a:dk1>
      <a:lt1>
        <a:srgbClr val="262626"/>
      </a:lt1>
      <a:dk2>
        <a:srgbClr val="FFFFFF"/>
      </a:dk2>
      <a:lt2>
        <a:srgbClr val="000000"/>
      </a:lt2>
      <a:accent1>
        <a:srgbClr val="6CC249"/>
      </a:accent1>
      <a:accent2>
        <a:srgbClr val="00AD83"/>
      </a:accent2>
      <a:accent3>
        <a:srgbClr val="00A3E0"/>
      </a:accent3>
      <a:accent4>
        <a:srgbClr val="5FE8F0"/>
      </a:accent4>
      <a:accent5>
        <a:srgbClr val="283DD6"/>
      </a:accent5>
      <a:accent6>
        <a:srgbClr val="151F6D"/>
      </a:accent6>
      <a:hlink>
        <a:srgbClr val="FFAB05"/>
      </a:hlink>
      <a:folHlink>
        <a:srgbClr val="FC6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723</Words>
  <Application>Microsoft Office PowerPoint</Application>
  <PresentationFormat>On-screen Show (16:9)</PresentationFormat>
  <Paragraphs>147</Paragraphs>
  <Slides>13</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Calibri</vt:lpstr>
      <vt:lpstr>Cairo</vt:lpstr>
      <vt:lpstr>Open Sans</vt:lpstr>
      <vt:lpstr>Arial</vt:lpstr>
      <vt:lpstr>Roboto</vt:lpstr>
      <vt:lpstr>Josefin Sans</vt:lpstr>
      <vt:lpstr>Avenir</vt:lpstr>
      <vt:lpstr>Simple Dark</vt:lpstr>
      <vt:lpstr>TCarta_2018</vt:lpstr>
      <vt:lpstr>Office 主题</vt:lpstr>
      <vt:lpstr>PowerPoint Presentation</vt:lpstr>
      <vt:lpstr>Role of Satellite Derived Bathymetry </vt:lpstr>
      <vt:lpstr>SDB Cookbook - Next Generation ESRI TOOLBOX &amp; CARIS INTEGRATION</vt:lpstr>
      <vt:lpstr>Kiribati - Satellite Derived Bathymetry Project Overview </vt:lpstr>
      <vt:lpstr>Airborne or Marine Survey in Kiribati KIRIBATI GEOGRAPHICAL AND MOBILIZATION CHALLENGES</vt:lpstr>
      <vt:lpstr>Kiribati | Satellite Derived Bathymetry UPDATED HYDROGRAPHY</vt:lpstr>
      <vt:lpstr>Kiribati Satellite Based Bathymetric Survey SUMMARY OF PROJECT</vt:lpstr>
      <vt:lpstr>Project Impact Summary UKHO &amp; KIRIBATI USES OF SDB DATA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Goodrich</dc:creator>
  <cp:lastModifiedBy>Alberto Costa Neves</cp:lastModifiedBy>
  <cp:revision>2</cp:revision>
  <dcterms:modified xsi:type="dcterms:W3CDTF">2019-12-10T13:42:25Z</dcterms:modified>
</cp:coreProperties>
</file>